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22"/>
  </p:handoutMasterIdLst>
  <p:sldIdLst>
    <p:sldId id="256" r:id="rId3"/>
    <p:sldId id="344" r:id="rId4"/>
    <p:sldId id="345" r:id="rId5"/>
    <p:sldId id="313" r:id="rId7"/>
    <p:sldId id="379" r:id="rId8"/>
    <p:sldId id="380" r:id="rId9"/>
    <p:sldId id="348" r:id="rId10"/>
    <p:sldId id="368" r:id="rId11"/>
    <p:sldId id="383" r:id="rId12"/>
    <p:sldId id="346" r:id="rId13"/>
    <p:sldId id="384" r:id="rId14"/>
    <p:sldId id="385" r:id="rId15"/>
    <p:sldId id="350" r:id="rId16"/>
    <p:sldId id="365" r:id="rId17"/>
    <p:sldId id="352" r:id="rId18"/>
    <p:sldId id="319" r:id="rId19"/>
    <p:sldId id="354" r:id="rId20"/>
    <p:sldId id="278" r:id="rId21"/>
  </p:sldIdLst>
  <p:sldSz cx="12192000" cy="6858000"/>
  <p:notesSz cx="6858000" cy="9144000"/>
  <p:embeddedFontLst>
    <p:embeddedFont>
      <p:font typeface="仿宋" panose="02010609060101010101" pitchFamily="49" charset="-122"/>
      <p:regular r:id="rId26"/>
    </p:embeddedFont>
    <p:embeddedFont>
      <p:font typeface="微软雅黑" panose="020B0503020204020204" pitchFamily="34" charset="-122"/>
      <p:regular r:id="rId27"/>
    </p:embeddedFont>
    <p:embeddedFont>
      <p:font typeface="黑体" panose="02010609060101010101" pitchFamily="49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93E8"/>
    <a:srgbClr val="E5EFFB"/>
    <a:srgbClr val="DBE9FA"/>
    <a:srgbClr val="93BEF1"/>
    <a:srgbClr val="6C6FC3"/>
    <a:srgbClr val="10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27E7743-39CA-4E87-A19B-AE24449E94FE}" styleName="{e542d831-374a-44cb-814a-449f3ee2df6f}">
    <a:wholeTbl>
      <a:tcTxStyle>
        <a:fontRef idx="none">
          <a:prstClr val="black"/>
        </a:fontRef>
      </a:tcTxStyle>
      <a:tcStyle>
        <a:tcBdr>
          <a:bottom>
            <a:ln w="38100" cmpd="sng">
              <a:solidFill>
                <a:srgbClr val="B9E0F6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6F6F6"/>
          </a:solidFill>
        </a:fill>
      </a:tcStyle>
    </a:band2H>
    <a:fir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B9E0F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0387" autoAdjust="0"/>
  </p:normalViewPr>
  <p:slideViewPr>
    <p:cSldViewPr snapToGrid="0">
      <p:cViewPr varScale="1">
        <p:scale>
          <a:sx n="103" d="100"/>
          <a:sy n="103" d="100"/>
        </p:scale>
        <p:origin x="78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52.xml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9" Type="http://schemas.openxmlformats.org/officeDocument/2006/relationships/tags" Target="../tags/tag98.xml"/><Relationship Id="rId98" Type="http://schemas.openxmlformats.org/officeDocument/2006/relationships/tags" Target="../tags/tag97.xml"/><Relationship Id="rId97" Type="http://schemas.openxmlformats.org/officeDocument/2006/relationships/tags" Target="../tags/tag96.xml"/><Relationship Id="rId96" Type="http://schemas.openxmlformats.org/officeDocument/2006/relationships/tags" Target="../tags/tag95.xml"/><Relationship Id="rId95" Type="http://schemas.openxmlformats.org/officeDocument/2006/relationships/tags" Target="../tags/tag94.xml"/><Relationship Id="rId94" Type="http://schemas.openxmlformats.org/officeDocument/2006/relationships/tags" Target="../tags/tag93.xml"/><Relationship Id="rId93" Type="http://schemas.openxmlformats.org/officeDocument/2006/relationships/tags" Target="../tags/tag92.xml"/><Relationship Id="rId92" Type="http://schemas.openxmlformats.org/officeDocument/2006/relationships/tags" Target="../tags/tag91.xml"/><Relationship Id="rId91" Type="http://schemas.openxmlformats.org/officeDocument/2006/relationships/tags" Target="../tags/tag90.xml"/><Relationship Id="rId90" Type="http://schemas.openxmlformats.org/officeDocument/2006/relationships/tags" Target="../tags/tag89.xml"/><Relationship Id="rId9" Type="http://schemas.openxmlformats.org/officeDocument/2006/relationships/tags" Target="../tags/tag8.xml"/><Relationship Id="rId89" Type="http://schemas.openxmlformats.org/officeDocument/2006/relationships/tags" Target="../tags/tag88.xml"/><Relationship Id="rId88" Type="http://schemas.openxmlformats.org/officeDocument/2006/relationships/tags" Target="../tags/tag87.xml"/><Relationship Id="rId87" Type="http://schemas.openxmlformats.org/officeDocument/2006/relationships/tags" Target="../tags/tag86.xml"/><Relationship Id="rId86" Type="http://schemas.openxmlformats.org/officeDocument/2006/relationships/tags" Target="../tags/tag85.xml"/><Relationship Id="rId85" Type="http://schemas.openxmlformats.org/officeDocument/2006/relationships/tags" Target="../tags/tag84.xml"/><Relationship Id="rId84" Type="http://schemas.openxmlformats.org/officeDocument/2006/relationships/tags" Target="../tags/tag83.xml"/><Relationship Id="rId83" Type="http://schemas.openxmlformats.org/officeDocument/2006/relationships/tags" Target="../tags/tag82.xml"/><Relationship Id="rId82" Type="http://schemas.openxmlformats.org/officeDocument/2006/relationships/tags" Target="../tags/tag81.xml"/><Relationship Id="rId81" Type="http://schemas.openxmlformats.org/officeDocument/2006/relationships/tags" Target="../tags/tag80.xml"/><Relationship Id="rId80" Type="http://schemas.openxmlformats.org/officeDocument/2006/relationships/tags" Target="../tags/tag79.xml"/><Relationship Id="rId8" Type="http://schemas.openxmlformats.org/officeDocument/2006/relationships/tags" Target="../tags/tag7.xml"/><Relationship Id="rId79" Type="http://schemas.openxmlformats.org/officeDocument/2006/relationships/tags" Target="../tags/tag78.xml"/><Relationship Id="rId78" Type="http://schemas.openxmlformats.org/officeDocument/2006/relationships/tags" Target="../tags/tag77.xml"/><Relationship Id="rId77" Type="http://schemas.openxmlformats.org/officeDocument/2006/relationships/tags" Target="../tags/tag76.xml"/><Relationship Id="rId76" Type="http://schemas.openxmlformats.org/officeDocument/2006/relationships/tags" Target="../tags/tag75.xml"/><Relationship Id="rId75" Type="http://schemas.openxmlformats.org/officeDocument/2006/relationships/tags" Target="../tags/tag74.xml"/><Relationship Id="rId74" Type="http://schemas.openxmlformats.org/officeDocument/2006/relationships/tags" Target="../tags/tag73.xml"/><Relationship Id="rId73" Type="http://schemas.openxmlformats.org/officeDocument/2006/relationships/tags" Target="../tags/tag72.xml"/><Relationship Id="rId72" Type="http://schemas.openxmlformats.org/officeDocument/2006/relationships/tags" Target="../tags/tag71.xml"/><Relationship Id="rId71" Type="http://schemas.openxmlformats.org/officeDocument/2006/relationships/tags" Target="../tags/tag70.xml"/><Relationship Id="rId70" Type="http://schemas.openxmlformats.org/officeDocument/2006/relationships/tags" Target="../tags/tag69.xml"/><Relationship Id="rId7" Type="http://schemas.openxmlformats.org/officeDocument/2006/relationships/tags" Target="../tags/tag6.xml"/><Relationship Id="rId69" Type="http://schemas.openxmlformats.org/officeDocument/2006/relationships/tags" Target="../tags/tag68.xml"/><Relationship Id="rId68" Type="http://schemas.openxmlformats.org/officeDocument/2006/relationships/tags" Target="../tags/tag67.xml"/><Relationship Id="rId67" Type="http://schemas.openxmlformats.org/officeDocument/2006/relationships/tags" Target="../tags/tag66.xml"/><Relationship Id="rId66" Type="http://schemas.openxmlformats.org/officeDocument/2006/relationships/tags" Target="../tags/tag65.xml"/><Relationship Id="rId65" Type="http://schemas.openxmlformats.org/officeDocument/2006/relationships/tags" Target="../tags/tag64.xml"/><Relationship Id="rId64" Type="http://schemas.openxmlformats.org/officeDocument/2006/relationships/tags" Target="../tags/tag63.xml"/><Relationship Id="rId63" Type="http://schemas.openxmlformats.org/officeDocument/2006/relationships/tags" Target="../tags/tag62.xml"/><Relationship Id="rId62" Type="http://schemas.openxmlformats.org/officeDocument/2006/relationships/tags" Target="../tags/tag61.xml"/><Relationship Id="rId61" Type="http://schemas.openxmlformats.org/officeDocument/2006/relationships/tags" Target="../tags/tag60.xml"/><Relationship Id="rId60" Type="http://schemas.openxmlformats.org/officeDocument/2006/relationships/tags" Target="../tags/tag59.xml"/><Relationship Id="rId6" Type="http://schemas.openxmlformats.org/officeDocument/2006/relationships/tags" Target="../tags/tag5.xml"/><Relationship Id="rId59" Type="http://schemas.openxmlformats.org/officeDocument/2006/relationships/tags" Target="../tags/tag58.xml"/><Relationship Id="rId58" Type="http://schemas.openxmlformats.org/officeDocument/2006/relationships/tags" Target="../tags/tag57.xml"/><Relationship Id="rId57" Type="http://schemas.openxmlformats.org/officeDocument/2006/relationships/tags" Target="../tags/tag56.xml"/><Relationship Id="rId56" Type="http://schemas.openxmlformats.org/officeDocument/2006/relationships/tags" Target="../tags/tag55.xml"/><Relationship Id="rId55" Type="http://schemas.openxmlformats.org/officeDocument/2006/relationships/tags" Target="../tags/tag54.xml"/><Relationship Id="rId54" Type="http://schemas.openxmlformats.org/officeDocument/2006/relationships/tags" Target="../tags/tag53.xml"/><Relationship Id="rId53" Type="http://schemas.openxmlformats.org/officeDocument/2006/relationships/tags" Target="../tags/tag52.xml"/><Relationship Id="rId52" Type="http://schemas.openxmlformats.org/officeDocument/2006/relationships/tags" Target="../tags/tag51.xml"/><Relationship Id="rId51" Type="http://schemas.openxmlformats.org/officeDocument/2006/relationships/tags" Target="../tags/tag50.xml"/><Relationship Id="rId50" Type="http://schemas.openxmlformats.org/officeDocument/2006/relationships/tags" Target="../tags/tag49.xml"/><Relationship Id="rId5" Type="http://schemas.openxmlformats.org/officeDocument/2006/relationships/tags" Target="../tags/tag4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3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2" Type="http://schemas.openxmlformats.org/officeDocument/2006/relationships/tags" Target="../tags/tag140.xml"/><Relationship Id="rId141" Type="http://schemas.openxmlformats.org/officeDocument/2006/relationships/tags" Target="../tags/tag139.xml"/><Relationship Id="rId140" Type="http://schemas.openxmlformats.org/officeDocument/2006/relationships/tags" Target="../tags/tag138.xml"/><Relationship Id="rId14" Type="http://schemas.openxmlformats.org/officeDocument/2006/relationships/tags" Target="../tags/tag13.xml"/><Relationship Id="rId139" Type="http://schemas.openxmlformats.org/officeDocument/2006/relationships/tags" Target="../tags/tag137.xml"/><Relationship Id="rId138" Type="http://schemas.openxmlformats.org/officeDocument/2006/relationships/tags" Target="../tags/tag136.xml"/><Relationship Id="rId137" Type="http://schemas.openxmlformats.org/officeDocument/2006/relationships/tags" Target="../tags/tag135.xml"/><Relationship Id="rId136" Type="http://schemas.openxmlformats.org/officeDocument/2006/relationships/tags" Target="../tags/tag134.xml"/><Relationship Id="rId135" Type="http://schemas.openxmlformats.org/officeDocument/2006/relationships/image" Target="../media/image1.png"/><Relationship Id="rId134" Type="http://schemas.openxmlformats.org/officeDocument/2006/relationships/tags" Target="../tags/tag133.xml"/><Relationship Id="rId133" Type="http://schemas.openxmlformats.org/officeDocument/2006/relationships/tags" Target="../tags/tag132.xml"/><Relationship Id="rId132" Type="http://schemas.openxmlformats.org/officeDocument/2006/relationships/tags" Target="../tags/tag131.xml"/><Relationship Id="rId131" Type="http://schemas.openxmlformats.org/officeDocument/2006/relationships/tags" Target="../tags/tag130.xml"/><Relationship Id="rId130" Type="http://schemas.openxmlformats.org/officeDocument/2006/relationships/tags" Target="../tags/tag129.xml"/><Relationship Id="rId13" Type="http://schemas.openxmlformats.org/officeDocument/2006/relationships/tags" Target="../tags/tag12.xml"/><Relationship Id="rId129" Type="http://schemas.openxmlformats.org/officeDocument/2006/relationships/tags" Target="../tags/tag128.xml"/><Relationship Id="rId128" Type="http://schemas.openxmlformats.org/officeDocument/2006/relationships/tags" Target="../tags/tag127.xml"/><Relationship Id="rId127" Type="http://schemas.openxmlformats.org/officeDocument/2006/relationships/tags" Target="../tags/tag126.xml"/><Relationship Id="rId126" Type="http://schemas.openxmlformats.org/officeDocument/2006/relationships/tags" Target="../tags/tag125.xml"/><Relationship Id="rId125" Type="http://schemas.openxmlformats.org/officeDocument/2006/relationships/tags" Target="../tags/tag124.xml"/><Relationship Id="rId124" Type="http://schemas.openxmlformats.org/officeDocument/2006/relationships/tags" Target="../tags/tag123.xml"/><Relationship Id="rId123" Type="http://schemas.openxmlformats.org/officeDocument/2006/relationships/tags" Target="../tags/tag122.xml"/><Relationship Id="rId122" Type="http://schemas.openxmlformats.org/officeDocument/2006/relationships/tags" Target="../tags/tag121.xml"/><Relationship Id="rId121" Type="http://schemas.openxmlformats.org/officeDocument/2006/relationships/tags" Target="../tags/tag120.xml"/><Relationship Id="rId120" Type="http://schemas.openxmlformats.org/officeDocument/2006/relationships/tags" Target="../tags/tag119.xml"/><Relationship Id="rId12" Type="http://schemas.openxmlformats.org/officeDocument/2006/relationships/tags" Target="../tags/tag11.xml"/><Relationship Id="rId119" Type="http://schemas.openxmlformats.org/officeDocument/2006/relationships/tags" Target="../tags/tag118.xml"/><Relationship Id="rId118" Type="http://schemas.openxmlformats.org/officeDocument/2006/relationships/tags" Target="../tags/tag117.xml"/><Relationship Id="rId117" Type="http://schemas.openxmlformats.org/officeDocument/2006/relationships/tags" Target="../tags/tag116.xml"/><Relationship Id="rId116" Type="http://schemas.openxmlformats.org/officeDocument/2006/relationships/tags" Target="../tags/tag115.xml"/><Relationship Id="rId115" Type="http://schemas.openxmlformats.org/officeDocument/2006/relationships/tags" Target="../tags/tag114.xml"/><Relationship Id="rId114" Type="http://schemas.openxmlformats.org/officeDocument/2006/relationships/tags" Target="../tags/tag113.xml"/><Relationship Id="rId113" Type="http://schemas.openxmlformats.org/officeDocument/2006/relationships/tags" Target="../tags/tag112.xml"/><Relationship Id="rId112" Type="http://schemas.openxmlformats.org/officeDocument/2006/relationships/tags" Target="../tags/tag111.xml"/><Relationship Id="rId111" Type="http://schemas.openxmlformats.org/officeDocument/2006/relationships/tags" Target="../tags/tag110.xml"/><Relationship Id="rId110" Type="http://schemas.openxmlformats.org/officeDocument/2006/relationships/tags" Target="../tags/tag109.xml"/><Relationship Id="rId11" Type="http://schemas.openxmlformats.org/officeDocument/2006/relationships/tags" Target="../tags/tag10.xml"/><Relationship Id="rId109" Type="http://schemas.openxmlformats.org/officeDocument/2006/relationships/tags" Target="../tags/tag108.xml"/><Relationship Id="rId108" Type="http://schemas.openxmlformats.org/officeDocument/2006/relationships/tags" Target="../tags/tag107.xml"/><Relationship Id="rId107" Type="http://schemas.openxmlformats.org/officeDocument/2006/relationships/tags" Target="../tags/tag106.xml"/><Relationship Id="rId106" Type="http://schemas.openxmlformats.org/officeDocument/2006/relationships/tags" Target="../tags/tag105.xml"/><Relationship Id="rId105" Type="http://schemas.openxmlformats.org/officeDocument/2006/relationships/tags" Target="../tags/tag104.xml"/><Relationship Id="rId104" Type="http://schemas.openxmlformats.org/officeDocument/2006/relationships/tags" Target="../tags/tag103.xml"/><Relationship Id="rId103" Type="http://schemas.openxmlformats.org/officeDocument/2006/relationships/tags" Target="../tags/tag102.xml"/><Relationship Id="rId102" Type="http://schemas.openxmlformats.org/officeDocument/2006/relationships/tags" Target="../tags/tag101.xml"/><Relationship Id="rId101" Type="http://schemas.openxmlformats.org/officeDocument/2006/relationships/tags" Target="../tags/tag100.xml"/><Relationship Id="rId100" Type="http://schemas.openxmlformats.org/officeDocument/2006/relationships/tags" Target="../tags/tag99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4" Type="http://schemas.openxmlformats.org/officeDocument/2006/relationships/image" Target="../media/image2.png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9" Type="http://schemas.openxmlformats.org/officeDocument/2006/relationships/tags" Target="../tags/tag250.xml"/><Relationship Id="rId98" Type="http://schemas.openxmlformats.org/officeDocument/2006/relationships/tags" Target="../tags/tag249.xml"/><Relationship Id="rId97" Type="http://schemas.openxmlformats.org/officeDocument/2006/relationships/tags" Target="../tags/tag248.xml"/><Relationship Id="rId96" Type="http://schemas.openxmlformats.org/officeDocument/2006/relationships/tags" Target="../tags/tag247.xml"/><Relationship Id="rId95" Type="http://schemas.openxmlformats.org/officeDocument/2006/relationships/tags" Target="../tags/tag246.xml"/><Relationship Id="rId94" Type="http://schemas.openxmlformats.org/officeDocument/2006/relationships/tags" Target="../tags/tag245.xml"/><Relationship Id="rId93" Type="http://schemas.openxmlformats.org/officeDocument/2006/relationships/tags" Target="../tags/tag244.xml"/><Relationship Id="rId92" Type="http://schemas.openxmlformats.org/officeDocument/2006/relationships/tags" Target="../tags/tag243.xml"/><Relationship Id="rId91" Type="http://schemas.openxmlformats.org/officeDocument/2006/relationships/tags" Target="../tags/tag242.xml"/><Relationship Id="rId90" Type="http://schemas.openxmlformats.org/officeDocument/2006/relationships/tags" Target="../tags/tag241.xml"/><Relationship Id="rId9" Type="http://schemas.openxmlformats.org/officeDocument/2006/relationships/tags" Target="../tags/tag160.xml"/><Relationship Id="rId89" Type="http://schemas.openxmlformats.org/officeDocument/2006/relationships/tags" Target="../tags/tag240.xml"/><Relationship Id="rId88" Type="http://schemas.openxmlformats.org/officeDocument/2006/relationships/tags" Target="../tags/tag239.xml"/><Relationship Id="rId87" Type="http://schemas.openxmlformats.org/officeDocument/2006/relationships/tags" Target="../tags/tag238.xml"/><Relationship Id="rId86" Type="http://schemas.openxmlformats.org/officeDocument/2006/relationships/tags" Target="../tags/tag237.xml"/><Relationship Id="rId85" Type="http://schemas.openxmlformats.org/officeDocument/2006/relationships/tags" Target="../tags/tag236.xml"/><Relationship Id="rId84" Type="http://schemas.openxmlformats.org/officeDocument/2006/relationships/tags" Target="../tags/tag235.xml"/><Relationship Id="rId83" Type="http://schemas.openxmlformats.org/officeDocument/2006/relationships/tags" Target="../tags/tag234.xml"/><Relationship Id="rId82" Type="http://schemas.openxmlformats.org/officeDocument/2006/relationships/tags" Target="../tags/tag233.xml"/><Relationship Id="rId81" Type="http://schemas.openxmlformats.org/officeDocument/2006/relationships/tags" Target="../tags/tag232.xml"/><Relationship Id="rId80" Type="http://schemas.openxmlformats.org/officeDocument/2006/relationships/tags" Target="../tags/tag231.xml"/><Relationship Id="rId8" Type="http://schemas.openxmlformats.org/officeDocument/2006/relationships/tags" Target="../tags/tag159.xml"/><Relationship Id="rId79" Type="http://schemas.openxmlformats.org/officeDocument/2006/relationships/tags" Target="../tags/tag230.xml"/><Relationship Id="rId78" Type="http://schemas.openxmlformats.org/officeDocument/2006/relationships/tags" Target="../tags/tag229.xml"/><Relationship Id="rId77" Type="http://schemas.openxmlformats.org/officeDocument/2006/relationships/tags" Target="../tags/tag228.xml"/><Relationship Id="rId76" Type="http://schemas.openxmlformats.org/officeDocument/2006/relationships/tags" Target="../tags/tag227.xml"/><Relationship Id="rId75" Type="http://schemas.openxmlformats.org/officeDocument/2006/relationships/tags" Target="../tags/tag226.xml"/><Relationship Id="rId74" Type="http://schemas.openxmlformats.org/officeDocument/2006/relationships/tags" Target="../tags/tag225.xml"/><Relationship Id="rId73" Type="http://schemas.openxmlformats.org/officeDocument/2006/relationships/tags" Target="../tags/tag224.xml"/><Relationship Id="rId72" Type="http://schemas.openxmlformats.org/officeDocument/2006/relationships/tags" Target="../tags/tag223.xml"/><Relationship Id="rId71" Type="http://schemas.openxmlformats.org/officeDocument/2006/relationships/tags" Target="../tags/tag222.xml"/><Relationship Id="rId70" Type="http://schemas.openxmlformats.org/officeDocument/2006/relationships/tags" Target="../tags/tag221.xml"/><Relationship Id="rId7" Type="http://schemas.openxmlformats.org/officeDocument/2006/relationships/tags" Target="../tags/tag158.xml"/><Relationship Id="rId69" Type="http://schemas.openxmlformats.org/officeDocument/2006/relationships/tags" Target="../tags/tag220.xml"/><Relationship Id="rId68" Type="http://schemas.openxmlformats.org/officeDocument/2006/relationships/tags" Target="../tags/tag219.xml"/><Relationship Id="rId67" Type="http://schemas.openxmlformats.org/officeDocument/2006/relationships/tags" Target="../tags/tag218.xml"/><Relationship Id="rId66" Type="http://schemas.openxmlformats.org/officeDocument/2006/relationships/tags" Target="../tags/tag217.xml"/><Relationship Id="rId65" Type="http://schemas.openxmlformats.org/officeDocument/2006/relationships/tags" Target="../tags/tag216.xml"/><Relationship Id="rId64" Type="http://schemas.openxmlformats.org/officeDocument/2006/relationships/tags" Target="../tags/tag215.xml"/><Relationship Id="rId63" Type="http://schemas.openxmlformats.org/officeDocument/2006/relationships/tags" Target="../tags/tag214.xml"/><Relationship Id="rId62" Type="http://schemas.openxmlformats.org/officeDocument/2006/relationships/tags" Target="../tags/tag213.xml"/><Relationship Id="rId61" Type="http://schemas.openxmlformats.org/officeDocument/2006/relationships/tags" Target="../tags/tag212.xml"/><Relationship Id="rId60" Type="http://schemas.openxmlformats.org/officeDocument/2006/relationships/tags" Target="../tags/tag211.xml"/><Relationship Id="rId6" Type="http://schemas.openxmlformats.org/officeDocument/2006/relationships/tags" Target="../tags/tag157.xml"/><Relationship Id="rId59" Type="http://schemas.openxmlformats.org/officeDocument/2006/relationships/tags" Target="../tags/tag210.xml"/><Relationship Id="rId58" Type="http://schemas.openxmlformats.org/officeDocument/2006/relationships/tags" Target="../tags/tag209.xml"/><Relationship Id="rId57" Type="http://schemas.openxmlformats.org/officeDocument/2006/relationships/tags" Target="../tags/tag208.xml"/><Relationship Id="rId56" Type="http://schemas.openxmlformats.org/officeDocument/2006/relationships/tags" Target="../tags/tag207.xml"/><Relationship Id="rId55" Type="http://schemas.openxmlformats.org/officeDocument/2006/relationships/tags" Target="../tags/tag206.xml"/><Relationship Id="rId54" Type="http://schemas.openxmlformats.org/officeDocument/2006/relationships/tags" Target="../tags/tag205.xml"/><Relationship Id="rId53" Type="http://schemas.openxmlformats.org/officeDocument/2006/relationships/tags" Target="../tags/tag204.xml"/><Relationship Id="rId52" Type="http://schemas.openxmlformats.org/officeDocument/2006/relationships/tags" Target="../tags/tag203.xml"/><Relationship Id="rId51" Type="http://schemas.openxmlformats.org/officeDocument/2006/relationships/tags" Target="../tags/tag202.xml"/><Relationship Id="rId50" Type="http://schemas.openxmlformats.org/officeDocument/2006/relationships/tags" Target="../tags/tag201.xml"/><Relationship Id="rId5" Type="http://schemas.openxmlformats.org/officeDocument/2006/relationships/tags" Target="../tags/tag156.xml"/><Relationship Id="rId49" Type="http://schemas.openxmlformats.org/officeDocument/2006/relationships/tags" Target="../tags/tag200.xml"/><Relationship Id="rId48" Type="http://schemas.openxmlformats.org/officeDocument/2006/relationships/tags" Target="../tags/tag199.xml"/><Relationship Id="rId47" Type="http://schemas.openxmlformats.org/officeDocument/2006/relationships/tags" Target="../tags/tag198.xml"/><Relationship Id="rId46" Type="http://schemas.openxmlformats.org/officeDocument/2006/relationships/tags" Target="../tags/tag197.xml"/><Relationship Id="rId45" Type="http://schemas.openxmlformats.org/officeDocument/2006/relationships/tags" Target="../tags/tag196.xml"/><Relationship Id="rId44" Type="http://schemas.openxmlformats.org/officeDocument/2006/relationships/tags" Target="../tags/tag195.xml"/><Relationship Id="rId43" Type="http://schemas.openxmlformats.org/officeDocument/2006/relationships/tags" Target="../tags/tag194.xml"/><Relationship Id="rId42" Type="http://schemas.openxmlformats.org/officeDocument/2006/relationships/tags" Target="../tags/tag193.xml"/><Relationship Id="rId41" Type="http://schemas.openxmlformats.org/officeDocument/2006/relationships/tags" Target="../tags/tag192.xml"/><Relationship Id="rId40" Type="http://schemas.openxmlformats.org/officeDocument/2006/relationships/tags" Target="../tags/tag191.xml"/><Relationship Id="rId4" Type="http://schemas.openxmlformats.org/officeDocument/2006/relationships/tags" Target="../tags/tag155.xml"/><Relationship Id="rId39" Type="http://schemas.openxmlformats.org/officeDocument/2006/relationships/tags" Target="../tags/tag190.xml"/><Relationship Id="rId38" Type="http://schemas.openxmlformats.org/officeDocument/2006/relationships/tags" Target="../tags/tag189.xml"/><Relationship Id="rId37" Type="http://schemas.openxmlformats.org/officeDocument/2006/relationships/tags" Target="../tags/tag188.xml"/><Relationship Id="rId36" Type="http://schemas.openxmlformats.org/officeDocument/2006/relationships/tags" Target="../tags/tag187.xml"/><Relationship Id="rId35" Type="http://schemas.openxmlformats.org/officeDocument/2006/relationships/tags" Target="../tags/tag186.xml"/><Relationship Id="rId34" Type="http://schemas.openxmlformats.org/officeDocument/2006/relationships/tags" Target="../tags/tag185.xml"/><Relationship Id="rId33" Type="http://schemas.openxmlformats.org/officeDocument/2006/relationships/tags" Target="../tags/tag184.xml"/><Relationship Id="rId32" Type="http://schemas.openxmlformats.org/officeDocument/2006/relationships/tags" Target="../tags/tag183.xml"/><Relationship Id="rId31" Type="http://schemas.openxmlformats.org/officeDocument/2006/relationships/tags" Target="../tags/tag182.xml"/><Relationship Id="rId30" Type="http://schemas.openxmlformats.org/officeDocument/2006/relationships/tags" Target="../tags/tag181.xml"/><Relationship Id="rId3" Type="http://schemas.openxmlformats.org/officeDocument/2006/relationships/tags" Target="../tags/tag154.xml"/><Relationship Id="rId29" Type="http://schemas.openxmlformats.org/officeDocument/2006/relationships/tags" Target="../tags/tag180.xml"/><Relationship Id="rId28" Type="http://schemas.openxmlformats.org/officeDocument/2006/relationships/tags" Target="../tags/tag179.xml"/><Relationship Id="rId27" Type="http://schemas.openxmlformats.org/officeDocument/2006/relationships/tags" Target="../tags/tag178.xml"/><Relationship Id="rId26" Type="http://schemas.openxmlformats.org/officeDocument/2006/relationships/tags" Target="../tags/tag177.xml"/><Relationship Id="rId25" Type="http://schemas.openxmlformats.org/officeDocument/2006/relationships/tags" Target="../tags/tag176.xml"/><Relationship Id="rId24" Type="http://schemas.openxmlformats.org/officeDocument/2006/relationships/tags" Target="../tags/tag175.xml"/><Relationship Id="rId23" Type="http://schemas.openxmlformats.org/officeDocument/2006/relationships/tags" Target="../tags/tag174.xml"/><Relationship Id="rId22" Type="http://schemas.openxmlformats.org/officeDocument/2006/relationships/tags" Target="../tags/tag173.xml"/><Relationship Id="rId21" Type="http://schemas.openxmlformats.org/officeDocument/2006/relationships/tags" Target="../tags/tag172.xml"/><Relationship Id="rId20" Type="http://schemas.openxmlformats.org/officeDocument/2006/relationships/tags" Target="../tags/tag171.xml"/><Relationship Id="rId2" Type="http://schemas.openxmlformats.org/officeDocument/2006/relationships/tags" Target="../tags/tag153.xml"/><Relationship Id="rId19" Type="http://schemas.openxmlformats.org/officeDocument/2006/relationships/tags" Target="../tags/tag170.xml"/><Relationship Id="rId18" Type="http://schemas.openxmlformats.org/officeDocument/2006/relationships/tags" Target="../tags/tag169.xml"/><Relationship Id="rId17" Type="http://schemas.openxmlformats.org/officeDocument/2006/relationships/tags" Target="../tags/tag168.xml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2" Type="http://schemas.openxmlformats.org/officeDocument/2006/relationships/tags" Target="../tags/tag292.xml"/><Relationship Id="rId141" Type="http://schemas.openxmlformats.org/officeDocument/2006/relationships/tags" Target="../tags/tag291.xml"/><Relationship Id="rId140" Type="http://schemas.openxmlformats.org/officeDocument/2006/relationships/tags" Target="../tags/tag290.xml"/><Relationship Id="rId14" Type="http://schemas.openxmlformats.org/officeDocument/2006/relationships/tags" Target="../tags/tag165.xml"/><Relationship Id="rId139" Type="http://schemas.openxmlformats.org/officeDocument/2006/relationships/tags" Target="../tags/tag289.xml"/><Relationship Id="rId138" Type="http://schemas.openxmlformats.org/officeDocument/2006/relationships/tags" Target="../tags/tag288.xml"/><Relationship Id="rId137" Type="http://schemas.openxmlformats.org/officeDocument/2006/relationships/tags" Target="../tags/tag287.xml"/><Relationship Id="rId136" Type="http://schemas.openxmlformats.org/officeDocument/2006/relationships/tags" Target="../tags/tag286.xml"/><Relationship Id="rId135" Type="http://schemas.openxmlformats.org/officeDocument/2006/relationships/image" Target="../media/image1.png"/><Relationship Id="rId134" Type="http://schemas.openxmlformats.org/officeDocument/2006/relationships/tags" Target="../tags/tag285.xml"/><Relationship Id="rId133" Type="http://schemas.openxmlformats.org/officeDocument/2006/relationships/tags" Target="../tags/tag284.xml"/><Relationship Id="rId132" Type="http://schemas.openxmlformats.org/officeDocument/2006/relationships/tags" Target="../tags/tag283.xml"/><Relationship Id="rId131" Type="http://schemas.openxmlformats.org/officeDocument/2006/relationships/tags" Target="../tags/tag282.xml"/><Relationship Id="rId130" Type="http://schemas.openxmlformats.org/officeDocument/2006/relationships/tags" Target="../tags/tag281.xml"/><Relationship Id="rId13" Type="http://schemas.openxmlformats.org/officeDocument/2006/relationships/tags" Target="../tags/tag164.xml"/><Relationship Id="rId129" Type="http://schemas.openxmlformats.org/officeDocument/2006/relationships/tags" Target="../tags/tag280.xml"/><Relationship Id="rId128" Type="http://schemas.openxmlformats.org/officeDocument/2006/relationships/tags" Target="../tags/tag279.xml"/><Relationship Id="rId127" Type="http://schemas.openxmlformats.org/officeDocument/2006/relationships/tags" Target="../tags/tag278.xml"/><Relationship Id="rId126" Type="http://schemas.openxmlformats.org/officeDocument/2006/relationships/tags" Target="../tags/tag277.xml"/><Relationship Id="rId125" Type="http://schemas.openxmlformats.org/officeDocument/2006/relationships/tags" Target="../tags/tag276.xml"/><Relationship Id="rId124" Type="http://schemas.openxmlformats.org/officeDocument/2006/relationships/tags" Target="../tags/tag275.xml"/><Relationship Id="rId123" Type="http://schemas.openxmlformats.org/officeDocument/2006/relationships/tags" Target="../tags/tag274.xml"/><Relationship Id="rId122" Type="http://schemas.openxmlformats.org/officeDocument/2006/relationships/tags" Target="../tags/tag273.xml"/><Relationship Id="rId121" Type="http://schemas.openxmlformats.org/officeDocument/2006/relationships/tags" Target="../tags/tag272.xml"/><Relationship Id="rId120" Type="http://schemas.openxmlformats.org/officeDocument/2006/relationships/tags" Target="../tags/tag271.xml"/><Relationship Id="rId12" Type="http://schemas.openxmlformats.org/officeDocument/2006/relationships/tags" Target="../tags/tag163.xml"/><Relationship Id="rId119" Type="http://schemas.openxmlformats.org/officeDocument/2006/relationships/tags" Target="../tags/tag270.xml"/><Relationship Id="rId118" Type="http://schemas.openxmlformats.org/officeDocument/2006/relationships/tags" Target="../tags/tag269.xml"/><Relationship Id="rId117" Type="http://schemas.openxmlformats.org/officeDocument/2006/relationships/tags" Target="../tags/tag268.xml"/><Relationship Id="rId116" Type="http://schemas.openxmlformats.org/officeDocument/2006/relationships/tags" Target="../tags/tag267.xml"/><Relationship Id="rId115" Type="http://schemas.openxmlformats.org/officeDocument/2006/relationships/tags" Target="../tags/tag266.xml"/><Relationship Id="rId114" Type="http://schemas.openxmlformats.org/officeDocument/2006/relationships/tags" Target="../tags/tag265.xml"/><Relationship Id="rId113" Type="http://schemas.openxmlformats.org/officeDocument/2006/relationships/tags" Target="../tags/tag264.xml"/><Relationship Id="rId112" Type="http://schemas.openxmlformats.org/officeDocument/2006/relationships/tags" Target="../tags/tag263.xml"/><Relationship Id="rId111" Type="http://schemas.openxmlformats.org/officeDocument/2006/relationships/tags" Target="../tags/tag262.xml"/><Relationship Id="rId110" Type="http://schemas.openxmlformats.org/officeDocument/2006/relationships/tags" Target="../tags/tag261.xml"/><Relationship Id="rId11" Type="http://schemas.openxmlformats.org/officeDocument/2006/relationships/tags" Target="../tags/tag162.xml"/><Relationship Id="rId109" Type="http://schemas.openxmlformats.org/officeDocument/2006/relationships/tags" Target="../tags/tag260.xml"/><Relationship Id="rId108" Type="http://schemas.openxmlformats.org/officeDocument/2006/relationships/tags" Target="../tags/tag259.xml"/><Relationship Id="rId107" Type="http://schemas.openxmlformats.org/officeDocument/2006/relationships/tags" Target="../tags/tag258.xml"/><Relationship Id="rId106" Type="http://schemas.openxmlformats.org/officeDocument/2006/relationships/tags" Target="../tags/tag257.xml"/><Relationship Id="rId105" Type="http://schemas.openxmlformats.org/officeDocument/2006/relationships/tags" Target="../tags/tag256.xml"/><Relationship Id="rId104" Type="http://schemas.openxmlformats.org/officeDocument/2006/relationships/tags" Target="../tags/tag255.xml"/><Relationship Id="rId103" Type="http://schemas.openxmlformats.org/officeDocument/2006/relationships/tags" Target="../tags/tag254.xml"/><Relationship Id="rId102" Type="http://schemas.openxmlformats.org/officeDocument/2006/relationships/tags" Target="../tags/tag253.xml"/><Relationship Id="rId101" Type="http://schemas.openxmlformats.org/officeDocument/2006/relationships/tags" Target="../tags/tag252.xml"/><Relationship Id="rId100" Type="http://schemas.openxmlformats.org/officeDocument/2006/relationships/tags" Target="../tags/tag251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9" Type="http://schemas.openxmlformats.org/officeDocument/2006/relationships/tags" Target="../tags/tag390.xml"/><Relationship Id="rId98" Type="http://schemas.openxmlformats.org/officeDocument/2006/relationships/tags" Target="../tags/tag389.xml"/><Relationship Id="rId97" Type="http://schemas.openxmlformats.org/officeDocument/2006/relationships/tags" Target="../tags/tag388.xml"/><Relationship Id="rId96" Type="http://schemas.openxmlformats.org/officeDocument/2006/relationships/tags" Target="../tags/tag387.xml"/><Relationship Id="rId95" Type="http://schemas.openxmlformats.org/officeDocument/2006/relationships/tags" Target="../tags/tag386.xml"/><Relationship Id="rId94" Type="http://schemas.openxmlformats.org/officeDocument/2006/relationships/tags" Target="../tags/tag385.xml"/><Relationship Id="rId93" Type="http://schemas.openxmlformats.org/officeDocument/2006/relationships/tags" Target="../tags/tag384.xml"/><Relationship Id="rId92" Type="http://schemas.openxmlformats.org/officeDocument/2006/relationships/tags" Target="../tags/tag383.xml"/><Relationship Id="rId91" Type="http://schemas.openxmlformats.org/officeDocument/2006/relationships/tags" Target="../tags/tag382.xml"/><Relationship Id="rId90" Type="http://schemas.openxmlformats.org/officeDocument/2006/relationships/tags" Target="../tags/tag381.xml"/><Relationship Id="rId9" Type="http://schemas.openxmlformats.org/officeDocument/2006/relationships/tags" Target="../tags/tag300.xml"/><Relationship Id="rId89" Type="http://schemas.openxmlformats.org/officeDocument/2006/relationships/tags" Target="../tags/tag380.xml"/><Relationship Id="rId88" Type="http://schemas.openxmlformats.org/officeDocument/2006/relationships/tags" Target="../tags/tag379.xml"/><Relationship Id="rId87" Type="http://schemas.openxmlformats.org/officeDocument/2006/relationships/tags" Target="../tags/tag378.xml"/><Relationship Id="rId86" Type="http://schemas.openxmlformats.org/officeDocument/2006/relationships/tags" Target="../tags/tag377.xml"/><Relationship Id="rId85" Type="http://schemas.openxmlformats.org/officeDocument/2006/relationships/tags" Target="../tags/tag376.xml"/><Relationship Id="rId84" Type="http://schemas.openxmlformats.org/officeDocument/2006/relationships/tags" Target="../tags/tag375.xml"/><Relationship Id="rId83" Type="http://schemas.openxmlformats.org/officeDocument/2006/relationships/tags" Target="../tags/tag374.xml"/><Relationship Id="rId82" Type="http://schemas.openxmlformats.org/officeDocument/2006/relationships/tags" Target="../tags/tag373.xml"/><Relationship Id="rId81" Type="http://schemas.openxmlformats.org/officeDocument/2006/relationships/tags" Target="../tags/tag372.xml"/><Relationship Id="rId80" Type="http://schemas.openxmlformats.org/officeDocument/2006/relationships/tags" Target="../tags/tag371.xml"/><Relationship Id="rId8" Type="http://schemas.openxmlformats.org/officeDocument/2006/relationships/tags" Target="../tags/tag299.xml"/><Relationship Id="rId79" Type="http://schemas.openxmlformats.org/officeDocument/2006/relationships/tags" Target="../tags/tag370.xml"/><Relationship Id="rId78" Type="http://schemas.openxmlformats.org/officeDocument/2006/relationships/tags" Target="../tags/tag369.xml"/><Relationship Id="rId77" Type="http://schemas.openxmlformats.org/officeDocument/2006/relationships/tags" Target="../tags/tag368.xml"/><Relationship Id="rId76" Type="http://schemas.openxmlformats.org/officeDocument/2006/relationships/tags" Target="../tags/tag367.xml"/><Relationship Id="rId75" Type="http://schemas.openxmlformats.org/officeDocument/2006/relationships/tags" Target="../tags/tag366.xml"/><Relationship Id="rId74" Type="http://schemas.openxmlformats.org/officeDocument/2006/relationships/tags" Target="../tags/tag365.xml"/><Relationship Id="rId73" Type="http://schemas.openxmlformats.org/officeDocument/2006/relationships/tags" Target="../tags/tag364.xml"/><Relationship Id="rId72" Type="http://schemas.openxmlformats.org/officeDocument/2006/relationships/tags" Target="../tags/tag363.xml"/><Relationship Id="rId71" Type="http://schemas.openxmlformats.org/officeDocument/2006/relationships/tags" Target="../tags/tag362.xml"/><Relationship Id="rId70" Type="http://schemas.openxmlformats.org/officeDocument/2006/relationships/tags" Target="../tags/tag361.xml"/><Relationship Id="rId7" Type="http://schemas.openxmlformats.org/officeDocument/2006/relationships/tags" Target="../tags/tag298.xml"/><Relationship Id="rId69" Type="http://schemas.openxmlformats.org/officeDocument/2006/relationships/tags" Target="../tags/tag360.xml"/><Relationship Id="rId68" Type="http://schemas.openxmlformats.org/officeDocument/2006/relationships/tags" Target="../tags/tag359.xml"/><Relationship Id="rId67" Type="http://schemas.openxmlformats.org/officeDocument/2006/relationships/tags" Target="../tags/tag358.xml"/><Relationship Id="rId66" Type="http://schemas.openxmlformats.org/officeDocument/2006/relationships/tags" Target="../tags/tag357.xml"/><Relationship Id="rId65" Type="http://schemas.openxmlformats.org/officeDocument/2006/relationships/tags" Target="../tags/tag356.xml"/><Relationship Id="rId64" Type="http://schemas.openxmlformats.org/officeDocument/2006/relationships/tags" Target="../tags/tag355.xml"/><Relationship Id="rId63" Type="http://schemas.openxmlformats.org/officeDocument/2006/relationships/tags" Target="../tags/tag354.xml"/><Relationship Id="rId62" Type="http://schemas.openxmlformats.org/officeDocument/2006/relationships/tags" Target="../tags/tag353.xml"/><Relationship Id="rId61" Type="http://schemas.openxmlformats.org/officeDocument/2006/relationships/tags" Target="../tags/tag352.xml"/><Relationship Id="rId60" Type="http://schemas.openxmlformats.org/officeDocument/2006/relationships/tags" Target="../tags/tag351.xml"/><Relationship Id="rId6" Type="http://schemas.openxmlformats.org/officeDocument/2006/relationships/tags" Target="../tags/tag297.xml"/><Relationship Id="rId59" Type="http://schemas.openxmlformats.org/officeDocument/2006/relationships/tags" Target="../tags/tag350.xml"/><Relationship Id="rId58" Type="http://schemas.openxmlformats.org/officeDocument/2006/relationships/tags" Target="../tags/tag349.xml"/><Relationship Id="rId57" Type="http://schemas.openxmlformats.org/officeDocument/2006/relationships/tags" Target="../tags/tag348.xml"/><Relationship Id="rId56" Type="http://schemas.openxmlformats.org/officeDocument/2006/relationships/tags" Target="../tags/tag347.xml"/><Relationship Id="rId55" Type="http://schemas.openxmlformats.org/officeDocument/2006/relationships/tags" Target="../tags/tag346.xml"/><Relationship Id="rId54" Type="http://schemas.openxmlformats.org/officeDocument/2006/relationships/tags" Target="../tags/tag345.xml"/><Relationship Id="rId53" Type="http://schemas.openxmlformats.org/officeDocument/2006/relationships/tags" Target="../tags/tag344.xml"/><Relationship Id="rId52" Type="http://schemas.openxmlformats.org/officeDocument/2006/relationships/tags" Target="../tags/tag343.xml"/><Relationship Id="rId51" Type="http://schemas.openxmlformats.org/officeDocument/2006/relationships/tags" Target="../tags/tag342.xml"/><Relationship Id="rId50" Type="http://schemas.openxmlformats.org/officeDocument/2006/relationships/tags" Target="../tags/tag341.xml"/><Relationship Id="rId5" Type="http://schemas.openxmlformats.org/officeDocument/2006/relationships/tags" Target="../tags/tag296.xml"/><Relationship Id="rId49" Type="http://schemas.openxmlformats.org/officeDocument/2006/relationships/tags" Target="../tags/tag340.xml"/><Relationship Id="rId48" Type="http://schemas.openxmlformats.org/officeDocument/2006/relationships/tags" Target="../tags/tag339.xml"/><Relationship Id="rId47" Type="http://schemas.openxmlformats.org/officeDocument/2006/relationships/tags" Target="../tags/tag338.xml"/><Relationship Id="rId46" Type="http://schemas.openxmlformats.org/officeDocument/2006/relationships/tags" Target="../tags/tag337.xml"/><Relationship Id="rId45" Type="http://schemas.openxmlformats.org/officeDocument/2006/relationships/tags" Target="../tags/tag336.xml"/><Relationship Id="rId44" Type="http://schemas.openxmlformats.org/officeDocument/2006/relationships/tags" Target="../tags/tag335.xml"/><Relationship Id="rId43" Type="http://schemas.openxmlformats.org/officeDocument/2006/relationships/tags" Target="../tags/tag334.xml"/><Relationship Id="rId42" Type="http://schemas.openxmlformats.org/officeDocument/2006/relationships/tags" Target="../tags/tag333.xml"/><Relationship Id="rId41" Type="http://schemas.openxmlformats.org/officeDocument/2006/relationships/tags" Target="../tags/tag332.xml"/><Relationship Id="rId40" Type="http://schemas.openxmlformats.org/officeDocument/2006/relationships/tags" Target="../tags/tag331.xml"/><Relationship Id="rId4" Type="http://schemas.openxmlformats.org/officeDocument/2006/relationships/tags" Target="../tags/tag295.xml"/><Relationship Id="rId39" Type="http://schemas.openxmlformats.org/officeDocument/2006/relationships/tags" Target="../tags/tag330.xml"/><Relationship Id="rId38" Type="http://schemas.openxmlformats.org/officeDocument/2006/relationships/tags" Target="../tags/tag329.xml"/><Relationship Id="rId37" Type="http://schemas.openxmlformats.org/officeDocument/2006/relationships/tags" Target="../tags/tag328.xml"/><Relationship Id="rId36" Type="http://schemas.openxmlformats.org/officeDocument/2006/relationships/tags" Target="../tags/tag327.xml"/><Relationship Id="rId35" Type="http://schemas.openxmlformats.org/officeDocument/2006/relationships/tags" Target="../tags/tag326.xml"/><Relationship Id="rId34" Type="http://schemas.openxmlformats.org/officeDocument/2006/relationships/tags" Target="../tags/tag325.xml"/><Relationship Id="rId33" Type="http://schemas.openxmlformats.org/officeDocument/2006/relationships/tags" Target="../tags/tag324.xml"/><Relationship Id="rId32" Type="http://schemas.openxmlformats.org/officeDocument/2006/relationships/tags" Target="../tags/tag323.xml"/><Relationship Id="rId31" Type="http://schemas.openxmlformats.org/officeDocument/2006/relationships/tags" Target="../tags/tag322.xml"/><Relationship Id="rId30" Type="http://schemas.openxmlformats.org/officeDocument/2006/relationships/tags" Target="../tags/tag321.xml"/><Relationship Id="rId3" Type="http://schemas.openxmlformats.org/officeDocument/2006/relationships/tags" Target="../tags/tag294.xml"/><Relationship Id="rId29" Type="http://schemas.openxmlformats.org/officeDocument/2006/relationships/tags" Target="../tags/tag320.xml"/><Relationship Id="rId28" Type="http://schemas.openxmlformats.org/officeDocument/2006/relationships/tags" Target="../tags/tag319.xml"/><Relationship Id="rId27" Type="http://schemas.openxmlformats.org/officeDocument/2006/relationships/tags" Target="../tags/tag318.xml"/><Relationship Id="rId26" Type="http://schemas.openxmlformats.org/officeDocument/2006/relationships/tags" Target="../tags/tag317.xml"/><Relationship Id="rId25" Type="http://schemas.openxmlformats.org/officeDocument/2006/relationships/tags" Target="../tags/tag316.xml"/><Relationship Id="rId24" Type="http://schemas.openxmlformats.org/officeDocument/2006/relationships/tags" Target="../tags/tag315.xml"/><Relationship Id="rId23" Type="http://schemas.openxmlformats.org/officeDocument/2006/relationships/tags" Target="../tags/tag314.xml"/><Relationship Id="rId22" Type="http://schemas.openxmlformats.org/officeDocument/2006/relationships/tags" Target="../tags/tag313.xml"/><Relationship Id="rId21" Type="http://schemas.openxmlformats.org/officeDocument/2006/relationships/tags" Target="../tags/tag312.xml"/><Relationship Id="rId20" Type="http://schemas.openxmlformats.org/officeDocument/2006/relationships/tags" Target="../tags/tag311.xml"/><Relationship Id="rId2" Type="http://schemas.openxmlformats.org/officeDocument/2006/relationships/tags" Target="../tags/tag293.xml"/><Relationship Id="rId19" Type="http://schemas.openxmlformats.org/officeDocument/2006/relationships/tags" Target="../tags/tag310.xml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2" Type="http://schemas.openxmlformats.org/officeDocument/2006/relationships/tags" Target="../tags/tag432.xml"/><Relationship Id="rId141" Type="http://schemas.openxmlformats.org/officeDocument/2006/relationships/tags" Target="../tags/tag431.xml"/><Relationship Id="rId140" Type="http://schemas.openxmlformats.org/officeDocument/2006/relationships/tags" Target="../tags/tag430.xml"/><Relationship Id="rId14" Type="http://schemas.openxmlformats.org/officeDocument/2006/relationships/tags" Target="../tags/tag305.xml"/><Relationship Id="rId139" Type="http://schemas.openxmlformats.org/officeDocument/2006/relationships/tags" Target="../tags/tag429.xml"/><Relationship Id="rId138" Type="http://schemas.openxmlformats.org/officeDocument/2006/relationships/tags" Target="../tags/tag428.xml"/><Relationship Id="rId137" Type="http://schemas.openxmlformats.org/officeDocument/2006/relationships/tags" Target="../tags/tag427.xml"/><Relationship Id="rId136" Type="http://schemas.openxmlformats.org/officeDocument/2006/relationships/tags" Target="../tags/tag426.xml"/><Relationship Id="rId135" Type="http://schemas.openxmlformats.org/officeDocument/2006/relationships/image" Target="../media/image1.png"/><Relationship Id="rId134" Type="http://schemas.openxmlformats.org/officeDocument/2006/relationships/tags" Target="../tags/tag425.xml"/><Relationship Id="rId133" Type="http://schemas.openxmlformats.org/officeDocument/2006/relationships/tags" Target="../tags/tag424.xml"/><Relationship Id="rId132" Type="http://schemas.openxmlformats.org/officeDocument/2006/relationships/tags" Target="../tags/tag423.xml"/><Relationship Id="rId131" Type="http://schemas.openxmlformats.org/officeDocument/2006/relationships/tags" Target="../tags/tag422.xml"/><Relationship Id="rId130" Type="http://schemas.openxmlformats.org/officeDocument/2006/relationships/tags" Target="../tags/tag421.xml"/><Relationship Id="rId13" Type="http://schemas.openxmlformats.org/officeDocument/2006/relationships/tags" Target="../tags/tag304.xml"/><Relationship Id="rId129" Type="http://schemas.openxmlformats.org/officeDocument/2006/relationships/tags" Target="../tags/tag420.xml"/><Relationship Id="rId128" Type="http://schemas.openxmlformats.org/officeDocument/2006/relationships/tags" Target="../tags/tag419.xml"/><Relationship Id="rId127" Type="http://schemas.openxmlformats.org/officeDocument/2006/relationships/tags" Target="../tags/tag418.xml"/><Relationship Id="rId126" Type="http://schemas.openxmlformats.org/officeDocument/2006/relationships/tags" Target="../tags/tag417.xml"/><Relationship Id="rId125" Type="http://schemas.openxmlformats.org/officeDocument/2006/relationships/tags" Target="../tags/tag416.xml"/><Relationship Id="rId124" Type="http://schemas.openxmlformats.org/officeDocument/2006/relationships/tags" Target="../tags/tag415.xml"/><Relationship Id="rId123" Type="http://schemas.openxmlformats.org/officeDocument/2006/relationships/tags" Target="../tags/tag414.xml"/><Relationship Id="rId122" Type="http://schemas.openxmlformats.org/officeDocument/2006/relationships/tags" Target="../tags/tag413.xml"/><Relationship Id="rId121" Type="http://schemas.openxmlformats.org/officeDocument/2006/relationships/tags" Target="../tags/tag412.xml"/><Relationship Id="rId120" Type="http://schemas.openxmlformats.org/officeDocument/2006/relationships/tags" Target="../tags/tag411.xml"/><Relationship Id="rId12" Type="http://schemas.openxmlformats.org/officeDocument/2006/relationships/tags" Target="../tags/tag303.xml"/><Relationship Id="rId119" Type="http://schemas.openxmlformats.org/officeDocument/2006/relationships/tags" Target="../tags/tag410.xml"/><Relationship Id="rId118" Type="http://schemas.openxmlformats.org/officeDocument/2006/relationships/tags" Target="../tags/tag409.xml"/><Relationship Id="rId117" Type="http://schemas.openxmlformats.org/officeDocument/2006/relationships/tags" Target="../tags/tag408.xml"/><Relationship Id="rId116" Type="http://schemas.openxmlformats.org/officeDocument/2006/relationships/tags" Target="../tags/tag407.xml"/><Relationship Id="rId115" Type="http://schemas.openxmlformats.org/officeDocument/2006/relationships/tags" Target="../tags/tag406.xml"/><Relationship Id="rId114" Type="http://schemas.openxmlformats.org/officeDocument/2006/relationships/tags" Target="../tags/tag405.xml"/><Relationship Id="rId113" Type="http://schemas.openxmlformats.org/officeDocument/2006/relationships/tags" Target="../tags/tag404.xml"/><Relationship Id="rId112" Type="http://schemas.openxmlformats.org/officeDocument/2006/relationships/tags" Target="../tags/tag403.xml"/><Relationship Id="rId111" Type="http://schemas.openxmlformats.org/officeDocument/2006/relationships/tags" Target="../tags/tag402.xml"/><Relationship Id="rId110" Type="http://schemas.openxmlformats.org/officeDocument/2006/relationships/tags" Target="../tags/tag401.xml"/><Relationship Id="rId11" Type="http://schemas.openxmlformats.org/officeDocument/2006/relationships/tags" Target="../tags/tag302.xml"/><Relationship Id="rId109" Type="http://schemas.openxmlformats.org/officeDocument/2006/relationships/tags" Target="../tags/tag400.xml"/><Relationship Id="rId108" Type="http://schemas.openxmlformats.org/officeDocument/2006/relationships/tags" Target="../tags/tag399.xml"/><Relationship Id="rId107" Type="http://schemas.openxmlformats.org/officeDocument/2006/relationships/tags" Target="../tags/tag398.xml"/><Relationship Id="rId106" Type="http://schemas.openxmlformats.org/officeDocument/2006/relationships/tags" Target="../tags/tag397.xml"/><Relationship Id="rId105" Type="http://schemas.openxmlformats.org/officeDocument/2006/relationships/tags" Target="../tags/tag396.xml"/><Relationship Id="rId104" Type="http://schemas.openxmlformats.org/officeDocument/2006/relationships/tags" Target="../tags/tag395.xml"/><Relationship Id="rId103" Type="http://schemas.openxmlformats.org/officeDocument/2006/relationships/tags" Target="../tags/tag394.xml"/><Relationship Id="rId102" Type="http://schemas.openxmlformats.org/officeDocument/2006/relationships/tags" Target="../tags/tag393.xml"/><Relationship Id="rId101" Type="http://schemas.openxmlformats.org/officeDocument/2006/relationships/tags" Target="../tags/tag392.xml"/><Relationship Id="rId100" Type="http://schemas.openxmlformats.org/officeDocument/2006/relationships/tags" Target="../tags/tag391.xml"/><Relationship Id="rId10" Type="http://schemas.openxmlformats.org/officeDocument/2006/relationships/tags" Target="../tags/tag30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5050790"/>
          </a:xfrm>
          <a:prstGeom prst="rect">
            <a:avLst/>
          </a:prstGeom>
          <a:gradFill>
            <a:gsLst>
              <a:gs pos="0">
                <a:schemeClr val="bg2"/>
              </a:gs>
              <a:gs pos="77000">
                <a:schemeClr val="bg2">
                  <a:lumMod val="9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635" y="189230"/>
            <a:ext cx="7168515" cy="4026535"/>
          </a:xfrm>
          <a:custGeom>
            <a:avLst/>
            <a:gdLst>
              <a:gd name="connsiteX0" fmla="*/ 2591733 w 7172357"/>
              <a:gd name="connsiteY0" fmla="*/ 469 h 4026640"/>
              <a:gd name="connsiteX1" fmla="*/ 3404740 w 7172357"/>
              <a:gd name="connsiteY1" fmla="*/ 248423 h 4026640"/>
              <a:gd name="connsiteX2" fmla="*/ 5007359 w 7172357"/>
              <a:gd name="connsiteY2" fmla="*/ 1007576 h 4026640"/>
              <a:gd name="connsiteX3" fmla="*/ 7172357 w 7172357"/>
              <a:gd name="connsiteY3" fmla="*/ 3488726 h 4026640"/>
              <a:gd name="connsiteX4" fmla="*/ 0 w 7172357"/>
              <a:gd name="connsiteY4" fmla="*/ 4026640 h 4026640"/>
              <a:gd name="connsiteX5" fmla="*/ 0 w 7172357"/>
              <a:gd name="connsiteY5" fmla="*/ 1101506 h 4026640"/>
              <a:gd name="connsiteX6" fmla="*/ 37310 w 7172357"/>
              <a:gd name="connsiteY6" fmla="*/ 1128017 h 4026640"/>
              <a:gd name="connsiteX7" fmla="*/ 319422 w 7172357"/>
              <a:gd name="connsiteY7" fmla="*/ 1511200 h 4026640"/>
              <a:gd name="connsiteX8" fmla="*/ 1650034 w 7172357"/>
              <a:gd name="connsiteY8" fmla="*/ 483186 h 4026640"/>
              <a:gd name="connsiteX9" fmla="*/ 2455913 w 7172357"/>
              <a:gd name="connsiteY9" fmla="*/ 2747 h 4026640"/>
              <a:gd name="connsiteX10" fmla="*/ 2591733 w 7172357"/>
              <a:gd name="connsiteY10" fmla="*/ 469 h 40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2357" h="4026640">
                <a:moveTo>
                  <a:pt x="2591733" y="469"/>
                </a:moveTo>
                <a:cubicBezTo>
                  <a:pt x="2909398" y="7892"/>
                  <a:pt x="3225832" y="102742"/>
                  <a:pt x="3404740" y="248423"/>
                </a:cubicBezTo>
                <a:cubicBezTo>
                  <a:pt x="4120842" y="-310079"/>
                  <a:pt x="4712099" y="220976"/>
                  <a:pt x="5007359" y="1007576"/>
                </a:cubicBezTo>
                <a:cubicBezTo>
                  <a:pt x="6535761" y="382736"/>
                  <a:pt x="7172357" y="3488726"/>
                  <a:pt x="7172357" y="3488726"/>
                </a:cubicBezTo>
                <a:lnTo>
                  <a:pt x="0" y="4026640"/>
                </a:lnTo>
                <a:lnTo>
                  <a:pt x="0" y="1101506"/>
                </a:lnTo>
                <a:lnTo>
                  <a:pt x="37310" y="1128017"/>
                </a:lnTo>
                <a:cubicBezTo>
                  <a:pt x="142919" y="1216231"/>
                  <a:pt x="240124" y="1340047"/>
                  <a:pt x="319422" y="1511200"/>
                </a:cubicBezTo>
                <a:cubicBezTo>
                  <a:pt x="368595" y="986404"/>
                  <a:pt x="1070900" y="238920"/>
                  <a:pt x="1650034" y="483186"/>
                </a:cubicBezTo>
                <a:cubicBezTo>
                  <a:pt x="1759202" y="165603"/>
                  <a:pt x="2095645" y="23666"/>
                  <a:pt x="2455913" y="2747"/>
                </a:cubicBezTo>
                <a:cubicBezTo>
                  <a:pt x="2500947" y="132"/>
                  <a:pt x="2546352" y="-591"/>
                  <a:pt x="2591733" y="4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/>
          <p:cNvSpPr/>
          <p:nvPr userDrawn="1">
            <p:custDataLst>
              <p:tags r:id="rId4"/>
            </p:custDataLst>
          </p:nvPr>
        </p:nvSpPr>
        <p:spPr>
          <a:xfrm>
            <a:off x="0" y="3277235"/>
            <a:ext cx="12188825" cy="3580765"/>
          </a:xfrm>
          <a:custGeom>
            <a:avLst/>
            <a:gdLst>
              <a:gd name="connsiteX0" fmla="*/ 5518443 w 12194782"/>
              <a:gd name="connsiteY0" fmla="*/ 1378 h 3580703"/>
              <a:gd name="connsiteX1" fmla="*/ 6049720 w 12194782"/>
              <a:gd name="connsiteY1" fmla="*/ 4549 h 3580703"/>
              <a:gd name="connsiteX2" fmla="*/ 12194782 w 12194782"/>
              <a:gd name="connsiteY2" fmla="*/ 849949 h 3580703"/>
              <a:gd name="connsiteX3" fmla="*/ 12194782 w 12194782"/>
              <a:gd name="connsiteY3" fmla="*/ 3580703 h 3580703"/>
              <a:gd name="connsiteX4" fmla="*/ 0 w 12194782"/>
              <a:gd name="connsiteY4" fmla="*/ 3580703 h 3580703"/>
              <a:gd name="connsiteX5" fmla="*/ 0 w 12194782"/>
              <a:gd name="connsiteY5" fmla="*/ 823804 h 3580703"/>
              <a:gd name="connsiteX6" fmla="*/ 33442 w 12194782"/>
              <a:gd name="connsiteY6" fmla="*/ 815045 h 3580703"/>
              <a:gd name="connsiteX7" fmla="*/ 5518443 w 12194782"/>
              <a:gd name="connsiteY7" fmla="*/ 1378 h 35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782" h="3580703">
                <a:moveTo>
                  <a:pt x="5518443" y="1378"/>
                </a:moveTo>
                <a:cubicBezTo>
                  <a:pt x="5697005" y="-1155"/>
                  <a:pt x="5874413" y="-255"/>
                  <a:pt x="6049720" y="4549"/>
                </a:cubicBezTo>
                <a:cubicBezTo>
                  <a:pt x="8854632" y="81403"/>
                  <a:pt x="12194782" y="849949"/>
                  <a:pt x="12194782" y="849949"/>
                </a:cubicBezTo>
                <a:lnTo>
                  <a:pt x="12194782" y="3580703"/>
                </a:lnTo>
                <a:lnTo>
                  <a:pt x="0" y="3580703"/>
                </a:lnTo>
                <a:lnTo>
                  <a:pt x="0" y="823804"/>
                </a:lnTo>
                <a:lnTo>
                  <a:pt x="33442" y="815045"/>
                </a:lnTo>
                <a:cubicBezTo>
                  <a:pt x="632422" y="659377"/>
                  <a:pt x="3174815" y="34623"/>
                  <a:pt x="5518443" y="13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/>
          <p:cNvSpPr/>
          <p:nvPr userDrawn="1">
            <p:custDataLst>
              <p:tags r:id="rId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/>
          <p:cNvSpPr/>
          <p:nvPr userDrawn="1">
            <p:custDataLst>
              <p:tags r:id="rId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/>
          <p:cNvSpPr/>
          <p:nvPr userDrawn="1">
            <p:custDataLst>
              <p:tags r:id="rId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/>
          <p:cNvSpPr/>
          <p:nvPr userDrawn="1">
            <p:custDataLst>
              <p:tags r:id="rId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/>
          <p:cNvSpPr/>
          <p:nvPr userDrawn="1">
            <p:custDataLst>
              <p:tags r:id="rId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/>
          <p:cNvSpPr/>
          <p:nvPr userDrawn="1">
            <p:custDataLst>
              <p:tags r:id="rId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/>
          <p:cNvSpPr/>
          <p:nvPr userDrawn="1">
            <p:custDataLst>
              <p:tags r:id="rId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/>
          <p:cNvSpPr/>
          <p:nvPr userDrawn="1">
            <p:custDataLst>
              <p:tags r:id="rId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/>
          <p:cNvSpPr/>
          <p:nvPr userDrawn="1">
            <p:custDataLst>
              <p:tags r:id="rId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/>
          <p:cNvSpPr/>
          <p:nvPr userDrawn="1">
            <p:custDataLst>
              <p:tags r:id="rId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/>
          <p:cNvSpPr/>
          <p:nvPr userDrawn="1">
            <p:custDataLst>
              <p:tags r:id="rId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/>
          <p:cNvSpPr/>
          <p:nvPr userDrawn="1">
            <p:custDataLst>
              <p:tags r:id="rId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/>
          <p:cNvSpPr/>
          <p:nvPr userDrawn="1">
            <p:custDataLst>
              <p:tags r:id="rId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116"/>
          <p:cNvSpPr/>
          <p:nvPr userDrawn="1">
            <p:custDataLst>
              <p:tags r:id="rId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117"/>
          <p:cNvSpPr/>
          <p:nvPr userDrawn="1">
            <p:custDataLst>
              <p:tags r:id="rId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/>
          <p:cNvSpPr/>
          <p:nvPr userDrawn="1">
            <p:custDataLst>
              <p:tags r:id="rId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/>
          <p:cNvSpPr/>
          <p:nvPr userDrawn="1">
            <p:custDataLst>
              <p:tags r:id="rId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/>
          <p:cNvSpPr/>
          <p:nvPr userDrawn="1">
            <p:custDataLst>
              <p:tags r:id="rId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/>
          <p:cNvSpPr/>
          <p:nvPr userDrawn="1">
            <p:custDataLst>
              <p:tags r:id="rId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/>
          <p:cNvSpPr/>
          <p:nvPr userDrawn="1">
            <p:custDataLst>
              <p:tags r:id="rId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/>
          <p:cNvSpPr/>
          <p:nvPr userDrawn="1">
            <p:custDataLst>
              <p:tags r:id="rId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124"/>
          <p:cNvSpPr/>
          <p:nvPr userDrawn="1">
            <p:custDataLst>
              <p:tags r:id="rId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 userDrawn="1">
            <p:custDataLst>
              <p:tags r:id="rId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 userDrawn="1">
            <p:custDataLst>
              <p:tags r:id="rId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 userDrawn="1">
            <p:custDataLst>
              <p:tags r:id="rId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 userDrawn="1">
            <p:custDataLst>
              <p:tags r:id="rId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 userDrawn="1">
            <p:custDataLst>
              <p:tags r:id="rId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 userDrawn="1">
            <p:custDataLst>
              <p:tags r:id="rId3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 userDrawn="1">
            <p:custDataLst>
              <p:tags r:id="rId3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 userDrawn="1">
            <p:custDataLst>
              <p:tags r:id="rId3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 userDrawn="1">
            <p:custDataLst>
              <p:tags r:id="rId3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 userDrawn="1">
            <p:custDataLst>
              <p:tags r:id="rId3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 userDrawn="1">
            <p:custDataLst>
              <p:tags r:id="rId3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 userDrawn="1">
            <p:custDataLst>
              <p:tags r:id="rId3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 userDrawn="1">
            <p:custDataLst>
              <p:tags r:id="rId3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 userDrawn="1">
            <p:custDataLst>
              <p:tags r:id="rId4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 userDrawn="1">
            <p:custDataLst>
              <p:tags r:id="rId4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 userDrawn="1">
            <p:custDataLst>
              <p:tags r:id="rId4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 userDrawn="1">
            <p:custDataLst>
              <p:tags r:id="rId4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 userDrawn="1">
            <p:custDataLst>
              <p:tags r:id="rId4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 userDrawn="1">
            <p:custDataLst>
              <p:tags r:id="rId4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 userDrawn="1">
            <p:custDataLst>
              <p:tags r:id="rId4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 userDrawn="1">
            <p:custDataLst>
              <p:tags r:id="rId4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 userDrawn="1">
            <p:custDataLst>
              <p:tags r:id="rId4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任意多边形: 形状 148"/>
          <p:cNvSpPr/>
          <p:nvPr userDrawn="1">
            <p:custDataLst>
              <p:tags r:id="rId4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任意多边形: 形状 149"/>
          <p:cNvSpPr/>
          <p:nvPr userDrawn="1">
            <p:custDataLst>
              <p:tags r:id="rId5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2" name="任意多边形: 形状 151"/>
          <p:cNvSpPr/>
          <p:nvPr userDrawn="1">
            <p:custDataLst>
              <p:tags r:id="rId5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任意多边形: 形状 152"/>
          <p:cNvSpPr/>
          <p:nvPr userDrawn="1">
            <p:custDataLst>
              <p:tags r:id="rId5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4" name="任意多边形: 形状 153"/>
          <p:cNvSpPr/>
          <p:nvPr userDrawn="1">
            <p:custDataLst>
              <p:tags r:id="rId5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5" name="任意多边形: 形状 154"/>
          <p:cNvSpPr/>
          <p:nvPr userDrawn="1">
            <p:custDataLst>
              <p:tags r:id="rId5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6" name="任意多边形: 形状 155"/>
          <p:cNvSpPr/>
          <p:nvPr userDrawn="1">
            <p:custDataLst>
              <p:tags r:id="rId5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8" name="任意多边形: 形状 157"/>
          <p:cNvSpPr/>
          <p:nvPr userDrawn="1">
            <p:custDataLst>
              <p:tags r:id="rId5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任意多边形: 形状 158"/>
          <p:cNvSpPr/>
          <p:nvPr userDrawn="1">
            <p:custDataLst>
              <p:tags r:id="rId5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任意多边形: 形状 159"/>
          <p:cNvSpPr/>
          <p:nvPr userDrawn="1">
            <p:custDataLst>
              <p:tags r:id="rId5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任意多边形: 形状 160"/>
          <p:cNvSpPr/>
          <p:nvPr userDrawn="1">
            <p:custDataLst>
              <p:tags r:id="rId5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任意多边形: 形状 161"/>
          <p:cNvSpPr/>
          <p:nvPr userDrawn="1">
            <p:custDataLst>
              <p:tags r:id="rId6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 userDrawn="1">
            <p:custDataLst>
              <p:tags r:id="rId6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任意多边形: 形状 163"/>
          <p:cNvSpPr/>
          <p:nvPr userDrawn="1">
            <p:custDataLst>
              <p:tags r:id="rId6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5" name="任意多边形: 形状 164"/>
          <p:cNvSpPr/>
          <p:nvPr userDrawn="1">
            <p:custDataLst>
              <p:tags r:id="rId6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6" name="任意多边形: 形状 165"/>
          <p:cNvSpPr/>
          <p:nvPr userDrawn="1">
            <p:custDataLst>
              <p:tags r:id="rId6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8" name="任意多边形: 形状 167"/>
          <p:cNvSpPr/>
          <p:nvPr userDrawn="1">
            <p:custDataLst>
              <p:tags r:id="rId6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9" name="任意多边形: 形状 168"/>
          <p:cNvSpPr/>
          <p:nvPr userDrawn="1">
            <p:custDataLst>
              <p:tags r:id="rId6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0" name="任意多边形: 形状 169"/>
          <p:cNvSpPr/>
          <p:nvPr userDrawn="1">
            <p:custDataLst>
              <p:tags r:id="rId6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1" name="任意多边形: 形状 170"/>
          <p:cNvSpPr/>
          <p:nvPr userDrawn="1">
            <p:custDataLst>
              <p:tags r:id="rId6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任意多边形: 形状 171"/>
          <p:cNvSpPr/>
          <p:nvPr userDrawn="1">
            <p:custDataLst>
              <p:tags r:id="rId6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任意多边形: 形状 172"/>
          <p:cNvSpPr/>
          <p:nvPr userDrawn="1">
            <p:custDataLst>
              <p:tags r:id="rId7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5" name="任意多边形: 形状 174"/>
          <p:cNvSpPr/>
          <p:nvPr userDrawn="1">
            <p:custDataLst>
              <p:tags r:id="rId7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6" name="任意多边形: 形状 175"/>
          <p:cNvSpPr/>
          <p:nvPr userDrawn="1">
            <p:custDataLst>
              <p:tags r:id="rId7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7" name="任意多边形: 形状 176"/>
          <p:cNvSpPr/>
          <p:nvPr userDrawn="1">
            <p:custDataLst>
              <p:tags r:id="rId7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8" name="任意多边形: 形状 177"/>
          <p:cNvSpPr/>
          <p:nvPr userDrawn="1">
            <p:custDataLst>
              <p:tags r:id="rId7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9" name="任意多边形: 形状 178"/>
          <p:cNvSpPr/>
          <p:nvPr userDrawn="1">
            <p:custDataLst>
              <p:tags r:id="rId7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0" name="任意多边形: 形状 179"/>
          <p:cNvSpPr/>
          <p:nvPr userDrawn="1">
            <p:custDataLst>
              <p:tags r:id="rId7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1" name="任意多边形: 形状 180"/>
          <p:cNvSpPr/>
          <p:nvPr userDrawn="1">
            <p:custDataLst>
              <p:tags r:id="rId7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2" name="任意多边形: 形状 181"/>
          <p:cNvSpPr/>
          <p:nvPr userDrawn="1">
            <p:custDataLst>
              <p:tags r:id="rId7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3" name="任意多边形: 形状 182"/>
          <p:cNvSpPr/>
          <p:nvPr userDrawn="1">
            <p:custDataLst>
              <p:tags r:id="rId7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任意多边形: 形状 183"/>
          <p:cNvSpPr/>
          <p:nvPr userDrawn="1">
            <p:custDataLst>
              <p:tags r:id="rId8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5" name="任意多边形: 形状 184"/>
          <p:cNvSpPr/>
          <p:nvPr userDrawn="1">
            <p:custDataLst>
              <p:tags r:id="rId8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任意多边形: 形状 185"/>
          <p:cNvSpPr/>
          <p:nvPr userDrawn="1">
            <p:custDataLst>
              <p:tags r:id="rId8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任意多边形: 形状 186"/>
          <p:cNvSpPr/>
          <p:nvPr userDrawn="1">
            <p:custDataLst>
              <p:tags r:id="rId8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8" name="任意多边形: 形状 187"/>
          <p:cNvSpPr/>
          <p:nvPr userDrawn="1">
            <p:custDataLst>
              <p:tags r:id="rId8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任意多边形: 形状 189"/>
          <p:cNvSpPr/>
          <p:nvPr userDrawn="1">
            <p:custDataLst>
              <p:tags r:id="rId8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任意多边形: 形状 190"/>
          <p:cNvSpPr/>
          <p:nvPr userDrawn="1">
            <p:custDataLst>
              <p:tags r:id="rId8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2" name="任意多边形: 形状 191"/>
          <p:cNvSpPr/>
          <p:nvPr userDrawn="1">
            <p:custDataLst>
              <p:tags r:id="rId8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3" name="任意多边形: 形状 192"/>
          <p:cNvSpPr/>
          <p:nvPr userDrawn="1">
            <p:custDataLst>
              <p:tags r:id="rId8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4" name="任意多边形: 形状 193"/>
          <p:cNvSpPr/>
          <p:nvPr userDrawn="1">
            <p:custDataLst>
              <p:tags r:id="rId8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5" name="任意多边形: 形状 194"/>
          <p:cNvSpPr/>
          <p:nvPr userDrawn="1">
            <p:custDataLst>
              <p:tags r:id="rId9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6" name="任意多边形: 形状 195"/>
          <p:cNvSpPr/>
          <p:nvPr userDrawn="1">
            <p:custDataLst>
              <p:tags r:id="rId9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7" name="任意多边形: 形状 196"/>
          <p:cNvSpPr/>
          <p:nvPr userDrawn="1">
            <p:custDataLst>
              <p:tags r:id="rId9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8" name="任意多边形: 形状 197"/>
          <p:cNvSpPr/>
          <p:nvPr userDrawn="1">
            <p:custDataLst>
              <p:tags r:id="rId9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9" name="任意多边形: 形状 198"/>
          <p:cNvSpPr/>
          <p:nvPr userDrawn="1">
            <p:custDataLst>
              <p:tags r:id="rId9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0" name="任意多边形: 形状 199"/>
          <p:cNvSpPr/>
          <p:nvPr userDrawn="1">
            <p:custDataLst>
              <p:tags r:id="rId9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1" name="任意多边形: 形状 200"/>
          <p:cNvSpPr/>
          <p:nvPr userDrawn="1">
            <p:custDataLst>
              <p:tags r:id="rId9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3" name="任意多边形: 形状 202"/>
          <p:cNvSpPr/>
          <p:nvPr userDrawn="1">
            <p:custDataLst>
              <p:tags r:id="rId9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4" name="任意多边形: 形状 203"/>
          <p:cNvSpPr/>
          <p:nvPr userDrawn="1">
            <p:custDataLst>
              <p:tags r:id="rId9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5" name="任意多边形: 形状 204"/>
          <p:cNvSpPr/>
          <p:nvPr userDrawn="1">
            <p:custDataLst>
              <p:tags r:id="rId9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6" name="任意多边形: 形状 205"/>
          <p:cNvSpPr/>
          <p:nvPr userDrawn="1">
            <p:custDataLst>
              <p:tags r:id="rId10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7" name="任意多边形: 形状 206"/>
          <p:cNvSpPr/>
          <p:nvPr userDrawn="1">
            <p:custDataLst>
              <p:tags r:id="rId10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8" name="任意多边形: 形状 207"/>
          <p:cNvSpPr/>
          <p:nvPr userDrawn="1">
            <p:custDataLst>
              <p:tags r:id="rId10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9" name="任意多边形: 形状 208"/>
          <p:cNvSpPr/>
          <p:nvPr userDrawn="1">
            <p:custDataLst>
              <p:tags r:id="rId10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0" name="任意多边形: 形状 209"/>
          <p:cNvSpPr/>
          <p:nvPr userDrawn="1">
            <p:custDataLst>
              <p:tags r:id="rId10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1" name="任意多边形: 形状 210"/>
          <p:cNvSpPr/>
          <p:nvPr userDrawn="1">
            <p:custDataLst>
              <p:tags r:id="rId10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2" name="任意多边形: 形状 211"/>
          <p:cNvSpPr/>
          <p:nvPr userDrawn="1">
            <p:custDataLst>
              <p:tags r:id="rId10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3" name="任意多边形: 形状 212"/>
          <p:cNvSpPr/>
          <p:nvPr userDrawn="1">
            <p:custDataLst>
              <p:tags r:id="rId10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4" name="任意多边形: 形状 213"/>
          <p:cNvSpPr/>
          <p:nvPr userDrawn="1">
            <p:custDataLst>
              <p:tags r:id="rId10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5" name="任意多边形: 形状 214"/>
          <p:cNvSpPr/>
          <p:nvPr userDrawn="1">
            <p:custDataLst>
              <p:tags r:id="rId10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任意多边形: 形状 215"/>
          <p:cNvSpPr/>
          <p:nvPr userDrawn="1">
            <p:custDataLst>
              <p:tags r:id="rId1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7" name="任意多边形: 形状 216"/>
          <p:cNvSpPr/>
          <p:nvPr userDrawn="1">
            <p:custDataLst>
              <p:tags r:id="rId1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8" name="任意多边形: 形状 217"/>
          <p:cNvSpPr/>
          <p:nvPr userDrawn="1">
            <p:custDataLst>
              <p:tags r:id="rId1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9" name="任意多边形: 形状 218"/>
          <p:cNvSpPr/>
          <p:nvPr userDrawn="1">
            <p:custDataLst>
              <p:tags r:id="rId1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0" name="任意多边形: 形状 219"/>
          <p:cNvSpPr/>
          <p:nvPr userDrawn="1">
            <p:custDataLst>
              <p:tags r:id="rId1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任意多边形: 形状 220"/>
          <p:cNvSpPr/>
          <p:nvPr userDrawn="1">
            <p:custDataLst>
              <p:tags r:id="rId1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任意多边形: 形状 221"/>
          <p:cNvSpPr/>
          <p:nvPr userDrawn="1">
            <p:custDataLst>
              <p:tags r:id="rId1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任意多边形: 形状 222"/>
          <p:cNvSpPr/>
          <p:nvPr userDrawn="1">
            <p:custDataLst>
              <p:tags r:id="rId1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任意多边形: 形状 223"/>
          <p:cNvSpPr/>
          <p:nvPr userDrawn="1">
            <p:custDataLst>
              <p:tags r:id="rId1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任意多边形: 形状 224"/>
          <p:cNvSpPr/>
          <p:nvPr userDrawn="1">
            <p:custDataLst>
              <p:tags r:id="rId1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6" name="任意多边形: 形状 225"/>
          <p:cNvSpPr/>
          <p:nvPr userDrawn="1">
            <p:custDataLst>
              <p:tags r:id="rId1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7" name="任意多边形: 形状 226"/>
          <p:cNvSpPr/>
          <p:nvPr userDrawn="1">
            <p:custDataLst>
              <p:tags r:id="rId1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8" name="任意多边形: 形状 227"/>
          <p:cNvSpPr/>
          <p:nvPr userDrawn="1">
            <p:custDataLst>
              <p:tags r:id="rId1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9" name="任意多边形: 形状 228"/>
          <p:cNvSpPr/>
          <p:nvPr userDrawn="1">
            <p:custDataLst>
              <p:tags r:id="rId1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0" name="任意多边形: 形状 229"/>
          <p:cNvSpPr/>
          <p:nvPr userDrawn="1">
            <p:custDataLst>
              <p:tags r:id="rId1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1" name="任意多边形: 形状 230"/>
          <p:cNvSpPr/>
          <p:nvPr userDrawn="1">
            <p:custDataLst>
              <p:tags r:id="rId1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2" name="任意多边形: 形状 231"/>
          <p:cNvSpPr/>
          <p:nvPr userDrawn="1">
            <p:custDataLst>
              <p:tags r:id="rId1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3" name="任意多边形: 形状 232"/>
          <p:cNvSpPr/>
          <p:nvPr userDrawn="1">
            <p:custDataLst>
              <p:tags r:id="rId1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5" name="任意多边形: 形状 234"/>
          <p:cNvSpPr/>
          <p:nvPr userDrawn="1">
            <p:custDataLst>
              <p:tags r:id="rId1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6" name="任意多边形: 形状 235"/>
          <p:cNvSpPr/>
          <p:nvPr userDrawn="1">
            <p:custDataLst>
              <p:tags r:id="rId1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任意多边形: 形状 236"/>
          <p:cNvSpPr/>
          <p:nvPr userDrawn="1">
            <p:custDataLst>
              <p:tags r:id="rId1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8" name="任意多边形: 形状 237"/>
          <p:cNvSpPr/>
          <p:nvPr userDrawn="1">
            <p:custDataLst>
              <p:tags r:id="rId1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9" name="任意多边形 40"/>
          <p:cNvSpPr>
            <a:spLocks noChangeAspect="1"/>
          </p:cNvSpPr>
          <p:nvPr userDrawn="1">
            <p:custDataLst>
              <p:tags r:id="rId132"/>
            </p:custDataLst>
          </p:nvPr>
        </p:nvSpPr>
        <p:spPr>
          <a:xfrm>
            <a:off x="1405890" y="1300700"/>
            <a:ext cx="10786110" cy="4535805"/>
          </a:xfrm>
          <a:custGeom>
            <a:avLst/>
            <a:gdLst>
              <a:gd name="connsiteX0" fmla="*/ 16986 w 16986"/>
              <a:gd name="connsiteY0" fmla="*/ 7143 h 7143"/>
              <a:gd name="connsiteX1" fmla="*/ 3572 w 16986"/>
              <a:gd name="connsiteY1" fmla="*/ 7143 h 7143"/>
              <a:gd name="connsiteX2" fmla="*/ 0 w 16986"/>
              <a:gd name="connsiteY2" fmla="*/ 3572 h 7143"/>
              <a:gd name="connsiteX3" fmla="*/ 3572 w 16986"/>
              <a:gd name="connsiteY3" fmla="*/ 0 h 7143"/>
              <a:gd name="connsiteX4" fmla="*/ 16986 w 16986"/>
              <a:gd name="connsiteY4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6" h="7143">
                <a:moveTo>
                  <a:pt x="16986" y="7143"/>
                </a:moveTo>
                <a:lnTo>
                  <a:pt x="3572" y="7143"/>
                </a:lnTo>
                <a:cubicBezTo>
                  <a:pt x="1599" y="7143"/>
                  <a:pt x="0" y="5544"/>
                  <a:pt x="0" y="3572"/>
                </a:cubicBezTo>
                <a:cubicBezTo>
                  <a:pt x="0" y="1599"/>
                  <a:pt x="1599" y="0"/>
                  <a:pt x="3572" y="0"/>
                </a:cubicBezTo>
                <a:lnTo>
                  <a:pt x="16986" y="0"/>
                </a:lnTo>
              </a:path>
            </a:pathLst>
          </a:custGeom>
          <a:solidFill>
            <a:srgbClr val="FFFFFF"/>
          </a:solidFill>
          <a:ln w="50800"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2" name="任意多边形: 形状 241"/>
          <p:cNvSpPr/>
          <p:nvPr userDrawn="1">
            <p:custDataLst>
              <p:tags r:id="rId133"/>
            </p:custDataLst>
          </p:nvPr>
        </p:nvSpPr>
        <p:spPr>
          <a:xfrm flipH="1">
            <a:off x="8895148" y="5384385"/>
            <a:ext cx="3296852" cy="1471252"/>
          </a:xfrm>
          <a:custGeom>
            <a:avLst/>
            <a:gdLst>
              <a:gd name="connsiteX0" fmla="*/ 665374 w 3296852"/>
              <a:gd name="connsiteY0" fmla="*/ 1471 h 1471252"/>
              <a:gd name="connsiteX1" fmla="*/ 291539 w 3296852"/>
              <a:gd name="connsiteY1" fmla="*/ 220268 h 1471252"/>
              <a:gd name="connsiteX2" fmla="*/ 58146 w 3296852"/>
              <a:gd name="connsiteY2" fmla="*/ 203847 h 1471252"/>
              <a:gd name="connsiteX3" fmla="*/ 0 w 3296852"/>
              <a:gd name="connsiteY3" fmla="*/ 211195 h 1471252"/>
              <a:gd name="connsiteX4" fmla="*/ 0 w 3296852"/>
              <a:gd name="connsiteY4" fmla="*/ 1471252 h 1471252"/>
              <a:gd name="connsiteX5" fmla="*/ 3296852 w 3296852"/>
              <a:gd name="connsiteY5" fmla="*/ 1471252 h 1471252"/>
              <a:gd name="connsiteX6" fmla="*/ 3290629 w 3296852"/>
              <a:gd name="connsiteY6" fmla="*/ 1421552 h 1471252"/>
              <a:gd name="connsiteX7" fmla="*/ 3126222 w 3296852"/>
              <a:gd name="connsiteY7" fmla="*/ 1203631 h 1471252"/>
              <a:gd name="connsiteX8" fmla="*/ 2745755 w 3296852"/>
              <a:gd name="connsiteY8" fmla="*/ 1224539 h 1471252"/>
              <a:gd name="connsiteX9" fmla="*/ 2524513 w 3296852"/>
              <a:gd name="connsiteY9" fmla="*/ 1019294 h 1471252"/>
              <a:gd name="connsiteX10" fmla="*/ 2187250 w 3296852"/>
              <a:gd name="connsiteY10" fmla="*/ 1066685 h 1471252"/>
              <a:gd name="connsiteX11" fmla="*/ 1841276 w 3296852"/>
              <a:gd name="connsiteY11" fmla="*/ 594169 h 1471252"/>
              <a:gd name="connsiteX12" fmla="*/ 1163266 w 3296852"/>
              <a:gd name="connsiteY12" fmla="*/ 607411 h 1471252"/>
              <a:gd name="connsiteX13" fmla="*/ 843424 w 3296852"/>
              <a:gd name="connsiteY13" fmla="*/ 22341 h 1471252"/>
              <a:gd name="connsiteX14" fmla="*/ 665374 w 3296852"/>
              <a:gd name="connsiteY14" fmla="*/ 1471 h 14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6852" h="1471252">
                <a:moveTo>
                  <a:pt x="665374" y="1471"/>
                </a:moveTo>
                <a:cubicBezTo>
                  <a:pt x="500390" y="15111"/>
                  <a:pt x="374896" y="121218"/>
                  <a:pt x="291539" y="220268"/>
                </a:cubicBezTo>
                <a:cubicBezTo>
                  <a:pt x="291539" y="220268"/>
                  <a:pt x="191109" y="195614"/>
                  <a:pt x="58146" y="203847"/>
                </a:cubicBezTo>
                <a:lnTo>
                  <a:pt x="0" y="211195"/>
                </a:lnTo>
                <a:lnTo>
                  <a:pt x="0" y="1471252"/>
                </a:lnTo>
                <a:lnTo>
                  <a:pt x="3296852" y="1471252"/>
                </a:lnTo>
                <a:lnTo>
                  <a:pt x="3290629" y="1421552"/>
                </a:lnTo>
                <a:cubicBezTo>
                  <a:pt x="3276039" y="1347982"/>
                  <a:pt x="3234404" y="1260257"/>
                  <a:pt x="3126222" y="1203631"/>
                </a:cubicBezTo>
                <a:cubicBezTo>
                  <a:pt x="3006158" y="1135827"/>
                  <a:pt x="2857665" y="1143988"/>
                  <a:pt x="2745755" y="1224539"/>
                </a:cubicBezTo>
                <a:cubicBezTo>
                  <a:pt x="2745755" y="1224539"/>
                  <a:pt x="2729380" y="1080275"/>
                  <a:pt x="2524513" y="1019294"/>
                </a:cubicBezTo>
                <a:cubicBezTo>
                  <a:pt x="2410952" y="980566"/>
                  <a:pt x="2285743" y="998156"/>
                  <a:pt x="2187250" y="1066685"/>
                </a:cubicBezTo>
                <a:cubicBezTo>
                  <a:pt x="2187250" y="1066685"/>
                  <a:pt x="2092134" y="701496"/>
                  <a:pt x="1841276" y="594169"/>
                </a:cubicBezTo>
                <a:cubicBezTo>
                  <a:pt x="1448616" y="425861"/>
                  <a:pt x="1163266" y="607411"/>
                  <a:pt x="1163266" y="607411"/>
                </a:cubicBezTo>
                <a:cubicBezTo>
                  <a:pt x="1163266" y="607411"/>
                  <a:pt x="1261518" y="154409"/>
                  <a:pt x="843424" y="22341"/>
                </a:cubicBezTo>
                <a:cubicBezTo>
                  <a:pt x="779752" y="2653"/>
                  <a:pt x="720369" y="-3075"/>
                  <a:pt x="665374" y="1471"/>
                </a:cubicBezTo>
                <a:close/>
              </a:path>
            </a:pathLst>
          </a:custGeom>
          <a:solidFill>
            <a:schemeClr val="accent2"/>
          </a:solidFill>
          <a:ln w="372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302" name="图片 301" descr="G:\美工\2-日常作品\220218（ppt）\主题模板\X30-小鹿\VCG41N1402975840-[转换].pngVCG41N1402975840-[转换]"/>
          <p:cNvPicPr>
            <a:picLocks noChangeAspect="1"/>
          </p:cNvPicPr>
          <p:nvPr userDrawn="1">
            <p:custDataLst>
              <p:tags r:id="rId134"/>
            </p:custDataLst>
          </p:nvPr>
        </p:nvPicPr>
        <p:blipFill rotWithShape="1">
          <a:blip r:embed="rId135"/>
          <a:srcRect l="13918" t="17553" r="16744" b="7786"/>
          <a:stretch>
            <a:fillRect/>
          </a:stretch>
        </p:blipFill>
        <p:spPr>
          <a:xfrm>
            <a:off x="139065" y="2828925"/>
            <a:ext cx="3418205" cy="3125470"/>
          </a:xfrm>
          <a:prstGeom prst="rect">
            <a:avLst/>
          </a:prstGeom>
          <a:effectLst>
            <a:outerShdw blurRad="25400" dist="101600" dir="5400000" algn="t" rotWithShape="0">
              <a:schemeClr val="accent1">
                <a:lumMod val="50000"/>
                <a:alpha val="20000"/>
              </a:schemeClr>
            </a:outerShdw>
          </a:effectLst>
        </p:spPr>
      </p:pic>
      <p:sp>
        <p:nvSpPr>
          <p:cNvPr id="45" name="日期占位符 44"/>
          <p:cNvSpPr>
            <a:spLocks noGrp="1"/>
          </p:cNvSpPr>
          <p:nvPr>
            <p:ph type="dt" sz="half" idx="10"/>
            <p:custDataLst>
              <p:tags r:id="rId136"/>
            </p:custDataLst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4" name="页脚占位符 53"/>
          <p:cNvSpPr>
            <a:spLocks noGrp="1"/>
          </p:cNvSpPr>
          <p:nvPr>
            <p:ph type="ftr" sz="quarter" idx="11"/>
            <p:custDataLst>
              <p:tags r:id="rId137"/>
            </p:custDataLst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9" name="灯片编号占位符 68"/>
          <p:cNvSpPr>
            <a:spLocks noGrp="1"/>
          </p:cNvSpPr>
          <p:nvPr>
            <p:ph type="sldNum" sz="quarter" idx="12"/>
            <p:custDataLst>
              <p:tags r:id="rId13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1" name="任意多边形: 形状 240"/>
          <p:cNvSpPr/>
          <p:nvPr userDrawn="1">
            <p:custDataLst>
              <p:tags r:id="rId139"/>
            </p:custDataLst>
          </p:nvPr>
        </p:nvSpPr>
        <p:spPr>
          <a:xfrm flipH="1">
            <a:off x="2153232" y="6276576"/>
            <a:ext cx="472347" cy="322612"/>
          </a:xfrm>
          <a:custGeom>
            <a:avLst/>
            <a:gdLst>
              <a:gd name="connsiteX0" fmla="*/ 431965 w 472347"/>
              <a:gd name="connsiteY0" fmla="*/ 320636 h 322612"/>
              <a:gd name="connsiteX1" fmla="*/ 429837 w 472347"/>
              <a:gd name="connsiteY1" fmla="*/ 320636 h 322612"/>
              <a:gd name="connsiteX2" fmla="*/ 432144 w 472347"/>
              <a:gd name="connsiteY2" fmla="*/ 322612 h 322612"/>
              <a:gd name="connsiteX3" fmla="*/ 432144 w 472347"/>
              <a:gd name="connsiteY3" fmla="*/ 320965 h 322612"/>
              <a:gd name="connsiteX4" fmla="*/ 137872 w 472347"/>
              <a:gd name="connsiteY4" fmla="*/ 283069 h 322612"/>
              <a:gd name="connsiteX5" fmla="*/ 136553 w 472347"/>
              <a:gd name="connsiteY5" fmla="*/ 283069 h 322612"/>
              <a:gd name="connsiteX6" fmla="*/ 135235 w 472347"/>
              <a:gd name="connsiteY6" fmla="*/ 284387 h 322612"/>
              <a:gd name="connsiteX7" fmla="*/ 426212 w 472347"/>
              <a:gd name="connsiteY7" fmla="*/ 282080 h 322612"/>
              <a:gd name="connsiteX8" fmla="*/ 424564 w 472347"/>
              <a:gd name="connsiteY8" fmla="*/ 282739 h 322612"/>
              <a:gd name="connsiteX9" fmla="*/ 426871 w 472347"/>
              <a:gd name="connsiteY9" fmla="*/ 283069 h 322612"/>
              <a:gd name="connsiteX10" fmla="*/ 447303 w 472347"/>
              <a:gd name="connsiteY10" fmla="*/ 280103 h 322612"/>
              <a:gd name="connsiteX11" fmla="*/ 447633 w 472347"/>
              <a:gd name="connsiteY11" fmla="*/ 280762 h 322612"/>
              <a:gd name="connsiteX12" fmla="*/ 447962 w 472347"/>
              <a:gd name="connsiteY12" fmla="*/ 281091 h 322612"/>
              <a:gd name="connsiteX13" fmla="*/ 172144 w 472347"/>
              <a:gd name="connsiteY13" fmla="*/ 279115 h 322612"/>
              <a:gd name="connsiteX14" fmla="*/ 171319 w 472347"/>
              <a:gd name="connsiteY14" fmla="*/ 279115 h 322612"/>
              <a:gd name="connsiteX15" fmla="*/ 171704 w 472347"/>
              <a:gd name="connsiteY15" fmla="*/ 279628 h 322612"/>
              <a:gd name="connsiteX16" fmla="*/ 170824 w 472347"/>
              <a:gd name="connsiteY16" fmla="*/ 278456 h 322612"/>
              <a:gd name="connsiteX17" fmla="*/ 169727 w 472347"/>
              <a:gd name="connsiteY17" fmla="*/ 278950 h 322612"/>
              <a:gd name="connsiteX18" fmla="*/ 169507 w 472347"/>
              <a:gd name="connsiteY18" fmla="*/ 279115 h 322612"/>
              <a:gd name="connsiteX19" fmla="*/ 171319 w 472347"/>
              <a:gd name="connsiteY19" fmla="*/ 279115 h 322612"/>
              <a:gd name="connsiteX20" fmla="*/ 334933 w 472347"/>
              <a:gd name="connsiteY20" fmla="*/ 273842 h 322612"/>
              <a:gd name="connsiteX21" fmla="*/ 334933 w 472347"/>
              <a:gd name="connsiteY21" fmla="*/ 274172 h 322612"/>
              <a:gd name="connsiteX22" fmla="*/ 335921 w 472347"/>
              <a:gd name="connsiteY22" fmla="*/ 274172 h 322612"/>
              <a:gd name="connsiteX23" fmla="*/ 455513 w 472347"/>
              <a:gd name="connsiteY23" fmla="*/ 267172 h 322612"/>
              <a:gd name="connsiteX24" fmla="*/ 454881 w 472347"/>
              <a:gd name="connsiteY24" fmla="*/ 267251 h 322612"/>
              <a:gd name="connsiteX25" fmla="*/ 454443 w 472347"/>
              <a:gd name="connsiteY25" fmla="*/ 268785 h 322612"/>
              <a:gd name="connsiteX26" fmla="*/ 455870 w 472347"/>
              <a:gd name="connsiteY26" fmla="*/ 268899 h 322612"/>
              <a:gd name="connsiteX27" fmla="*/ 457518 w 472347"/>
              <a:gd name="connsiteY27" fmla="*/ 266922 h 322612"/>
              <a:gd name="connsiteX28" fmla="*/ 456528 w 472347"/>
              <a:gd name="connsiteY28" fmla="*/ 266922 h 322612"/>
              <a:gd name="connsiteX29" fmla="*/ 455462 w 472347"/>
              <a:gd name="connsiteY29" fmla="*/ 266922 h 322612"/>
              <a:gd name="connsiteX30" fmla="*/ 455513 w 472347"/>
              <a:gd name="connsiteY30" fmla="*/ 267172 h 322612"/>
              <a:gd name="connsiteX31" fmla="*/ 315489 w 472347"/>
              <a:gd name="connsiteY31" fmla="*/ 246162 h 322612"/>
              <a:gd name="connsiteX32" fmla="*/ 313842 w 472347"/>
              <a:gd name="connsiteY32" fmla="*/ 247481 h 322612"/>
              <a:gd name="connsiteX33" fmla="*/ 316478 w 472347"/>
              <a:gd name="connsiteY33" fmla="*/ 247151 h 322612"/>
              <a:gd name="connsiteX34" fmla="*/ 430702 w 472347"/>
              <a:gd name="connsiteY34" fmla="*/ 240106 h 322612"/>
              <a:gd name="connsiteX35" fmla="*/ 429507 w 472347"/>
              <a:gd name="connsiteY35" fmla="*/ 241218 h 322612"/>
              <a:gd name="connsiteX36" fmla="*/ 433132 w 472347"/>
              <a:gd name="connsiteY36" fmla="*/ 241218 h 322612"/>
              <a:gd name="connsiteX37" fmla="*/ 430702 w 472347"/>
              <a:gd name="connsiteY37" fmla="*/ 240106 h 322612"/>
              <a:gd name="connsiteX38" fmla="*/ 334273 w 472347"/>
              <a:gd name="connsiteY38" fmla="*/ 236605 h 322612"/>
              <a:gd name="connsiteX39" fmla="*/ 334932 w 472347"/>
              <a:gd name="connsiteY39" fmla="*/ 237264 h 322612"/>
              <a:gd name="connsiteX40" fmla="*/ 335591 w 472347"/>
              <a:gd name="connsiteY40" fmla="*/ 237593 h 322612"/>
              <a:gd name="connsiteX41" fmla="*/ 310187 w 472347"/>
              <a:gd name="connsiteY41" fmla="*/ 213867 h 322612"/>
              <a:gd name="connsiteX42" fmla="*/ 309887 w 472347"/>
              <a:gd name="connsiteY42" fmla="*/ 213867 h 322612"/>
              <a:gd name="connsiteX43" fmla="*/ 307910 w 472347"/>
              <a:gd name="connsiteY43" fmla="*/ 213867 h 322612"/>
              <a:gd name="connsiteX44" fmla="*/ 308857 w 472347"/>
              <a:gd name="connsiteY44" fmla="*/ 214526 h 322612"/>
              <a:gd name="connsiteX45" fmla="*/ 46921 w 472347"/>
              <a:gd name="connsiteY45" fmla="*/ 198379 h 322612"/>
              <a:gd name="connsiteX46" fmla="*/ 46592 w 472347"/>
              <a:gd name="connsiteY46" fmla="*/ 198708 h 322612"/>
              <a:gd name="connsiteX47" fmla="*/ 46592 w 472347"/>
              <a:gd name="connsiteY47" fmla="*/ 199038 h 322612"/>
              <a:gd name="connsiteX48" fmla="*/ 62078 w 472347"/>
              <a:gd name="connsiteY48" fmla="*/ 189962 h 322612"/>
              <a:gd name="connsiteX49" fmla="*/ 61501 w 472347"/>
              <a:gd name="connsiteY49" fmla="*/ 190224 h 322612"/>
              <a:gd name="connsiteX50" fmla="*/ 59773 w 472347"/>
              <a:gd name="connsiteY50" fmla="*/ 192448 h 322612"/>
              <a:gd name="connsiteX51" fmla="*/ 62078 w 472347"/>
              <a:gd name="connsiteY51" fmla="*/ 190142 h 322612"/>
              <a:gd name="connsiteX52" fmla="*/ 58783 w 472347"/>
              <a:gd name="connsiteY52" fmla="*/ 186988 h 322612"/>
              <a:gd name="connsiteX53" fmla="*/ 58454 w 472347"/>
              <a:gd name="connsiteY53" fmla="*/ 187505 h 322612"/>
              <a:gd name="connsiteX54" fmla="*/ 58783 w 472347"/>
              <a:gd name="connsiteY54" fmla="*/ 187140 h 322612"/>
              <a:gd name="connsiteX55" fmla="*/ 59281 w 472347"/>
              <a:gd name="connsiteY55" fmla="*/ 186587 h 322612"/>
              <a:gd name="connsiteX56" fmla="*/ 58783 w 472347"/>
              <a:gd name="connsiteY56" fmla="*/ 187140 h 322612"/>
              <a:gd name="connsiteX57" fmla="*/ 58783 w 472347"/>
              <a:gd name="connsiteY57" fmla="*/ 188823 h 322612"/>
              <a:gd name="connsiteX58" fmla="*/ 59705 w 472347"/>
              <a:gd name="connsiteY58" fmla="*/ 187210 h 322612"/>
              <a:gd name="connsiteX59" fmla="*/ 58814 w 472347"/>
              <a:gd name="connsiteY59" fmla="*/ 185902 h 322612"/>
              <a:gd name="connsiteX60" fmla="*/ 58783 w 472347"/>
              <a:gd name="connsiteY60" fmla="*/ 185934 h 322612"/>
              <a:gd name="connsiteX61" fmla="*/ 58783 w 472347"/>
              <a:gd name="connsiteY61" fmla="*/ 186988 h 322612"/>
              <a:gd name="connsiteX62" fmla="*/ 59156 w 472347"/>
              <a:gd name="connsiteY62" fmla="*/ 186403 h 322612"/>
              <a:gd name="connsiteX63" fmla="*/ 276811 w 472347"/>
              <a:gd name="connsiteY63" fmla="*/ 160730 h 322612"/>
              <a:gd name="connsiteX64" fmla="*/ 275945 w 472347"/>
              <a:gd name="connsiteY64" fmla="*/ 161471 h 322612"/>
              <a:gd name="connsiteX65" fmla="*/ 279900 w 472347"/>
              <a:gd name="connsiteY65" fmla="*/ 161471 h 322612"/>
              <a:gd name="connsiteX66" fmla="*/ 276811 w 472347"/>
              <a:gd name="connsiteY66" fmla="*/ 160730 h 322612"/>
              <a:gd name="connsiteX67" fmla="*/ 22124 w 472347"/>
              <a:gd name="connsiteY67" fmla="*/ 158506 h 322612"/>
              <a:gd name="connsiteX68" fmla="*/ 20167 w 472347"/>
              <a:gd name="connsiteY68" fmla="*/ 158506 h 322612"/>
              <a:gd name="connsiteX69" fmla="*/ 21997 w 472347"/>
              <a:gd name="connsiteY69" fmla="*/ 159177 h 322612"/>
              <a:gd name="connsiteX70" fmla="*/ 22123 w 472347"/>
              <a:gd name="connsiteY70" fmla="*/ 158506 h 322612"/>
              <a:gd name="connsiteX71" fmla="*/ 22535 w 472347"/>
              <a:gd name="connsiteY71" fmla="*/ 158192 h 322612"/>
              <a:gd name="connsiteX72" fmla="*/ 22124 w 472347"/>
              <a:gd name="connsiteY72" fmla="*/ 158506 h 322612"/>
              <a:gd name="connsiteX73" fmla="*/ 22535 w 472347"/>
              <a:gd name="connsiteY73" fmla="*/ 158506 h 322612"/>
              <a:gd name="connsiteX74" fmla="*/ 16604 w 472347"/>
              <a:gd name="connsiteY74" fmla="*/ 157199 h 322612"/>
              <a:gd name="connsiteX75" fmla="*/ 16604 w 472347"/>
              <a:gd name="connsiteY75" fmla="*/ 158506 h 322612"/>
              <a:gd name="connsiteX76" fmla="*/ 18910 w 472347"/>
              <a:gd name="connsiteY76" fmla="*/ 158506 h 322612"/>
              <a:gd name="connsiteX77" fmla="*/ 20167 w 472347"/>
              <a:gd name="connsiteY77" fmla="*/ 158506 h 322612"/>
              <a:gd name="connsiteX78" fmla="*/ 23483 w 472347"/>
              <a:gd name="connsiteY78" fmla="*/ 156199 h 322612"/>
              <a:gd name="connsiteX79" fmla="*/ 22535 w 472347"/>
              <a:gd name="connsiteY79" fmla="*/ 156560 h 322612"/>
              <a:gd name="connsiteX80" fmla="*/ 22535 w 472347"/>
              <a:gd name="connsiteY80" fmla="*/ 158192 h 322612"/>
              <a:gd name="connsiteX81" fmla="*/ 23854 w 472347"/>
              <a:gd name="connsiteY81" fmla="*/ 157188 h 322612"/>
              <a:gd name="connsiteX82" fmla="*/ 23483 w 472347"/>
              <a:gd name="connsiteY82" fmla="*/ 156199 h 322612"/>
              <a:gd name="connsiteX83" fmla="*/ 12979 w 472347"/>
              <a:gd name="connsiteY83" fmla="*/ 155870 h 322612"/>
              <a:gd name="connsiteX84" fmla="*/ 10672 w 472347"/>
              <a:gd name="connsiteY84" fmla="*/ 155870 h 322612"/>
              <a:gd name="connsiteX85" fmla="*/ 6388 w 472347"/>
              <a:gd name="connsiteY85" fmla="*/ 155870 h 322612"/>
              <a:gd name="connsiteX86" fmla="*/ 4411 w 472347"/>
              <a:gd name="connsiteY86" fmla="*/ 155870 h 322612"/>
              <a:gd name="connsiteX87" fmla="*/ 2763 w 472347"/>
              <a:gd name="connsiteY87" fmla="*/ 155870 h 322612"/>
              <a:gd name="connsiteX88" fmla="*/ 1116 w 472347"/>
              <a:gd name="connsiteY88" fmla="*/ 155870 h 322612"/>
              <a:gd name="connsiteX89" fmla="*/ 1116 w 472347"/>
              <a:gd name="connsiteY89" fmla="*/ 157847 h 322612"/>
              <a:gd name="connsiteX90" fmla="*/ 1116 w 472347"/>
              <a:gd name="connsiteY90" fmla="*/ 160483 h 322612"/>
              <a:gd name="connsiteX91" fmla="*/ 4740 w 472347"/>
              <a:gd name="connsiteY91" fmla="*/ 160483 h 322612"/>
              <a:gd name="connsiteX92" fmla="*/ 4740 w 472347"/>
              <a:gd name="connsiteY92" fmla="*/ 162461 h 322612"/>
              <a:gd name="connsiteX93" fmla="*/ 7047 w 472347"/>
              <a:gd name="connsiteY93" fmla="*/ 160154 h 322612"/>
              <a:gd name="connsiteX94" fmla="*/ 5400 w 472347"/>
              <a:gd name="connsiteY94" fmla="*/ 163778 h 322612"/>
              <a:gd name="connsiteX95" fmla="*/ 7377 w 472347"/>
              <a:gd name="connsiteY95" fmla="*/ 161801 h 322612"/>
              <a:gd name="connsiteX96" fmla="*/ 7377 w 472347"/>
              <a:gd name="connsiteY96" fmla="*/ 164437 h 322612"/>
              <a:gd name="connsiteX97" fmla="*/ 9024 w 472347"/>
              <a:gd name="connsiteY97" fmla="*/ 164437 h 322612"/>
              <a:gd name="connsiteX98" fmla="*/ 9024 w 472347"/>
              <a:gd name="connsiteY98" fmla="*/ 166744 h 322612"/>
              <a:gd name="connsiteX99" fmla="*/ 14956 w 472347"/>
              <a:gd name="connsiteY99" fmla="*/ 157847 h 322612"/>
              <a:gd name="connsiteX100" fmla="*/ 15665 w 472347"/>
              <a:gd name="connsiteY100" fmla="*/ 156855 h 322612"/>
              <a:gd name="connsiteX101" fmla="*/ 16604 w 472347"/>
              <a:gd name="connsiteY101" fmla="*/ 155541 h 322612"/>
              <a:gd name="connsiteX102" fmla="*/ 15665 w 472347"/>
              <a:gd name="connsiteY102" fmla="*/ 156855 h 322612"/>
              <a:gd name="connsiteX103" fmla="*/ 16604 w 472347"/>
              <a:gd name="connsiteY103" fmla="*/ 157199 h 322612"/>
              <a:gd name="connsiteX104" fmla="*/ 22535 w 472347"/>
              <a:gd name="connsiteY104" fmla="*/ 155211 h 322612"/>
              <a:gd name="connsiteX105" fmla="*/ 20887 w 472347"/>
              <a:gd name="connsiteY105" fmla="*/ 157188 h 322612"/>
              <a:gd name="connsiteX106" fmla="*/ 22535 w 472347"/>
              <a:gd name="connsiteY106" fmla="*/ 156560 h 322612"/>
              <a:gd name="connsiteX107" fmla="*/ 49557 w 472347"/>
              <a:gd name="connsiteY107" fmla="*/ 154222 h 322612"/>
              <a:gd name="connsiteX108" fmla="*/ 44284 w 472347"/>
              <a:gd name="connsiteY108" fmla="*/ 157847 h 322612"/>
              <a:gd name="connsiteX109" fmla="*/ 42307 w 472347"/>
              <a:gd name="connsiteY109" fmla="*/ 161801 h 322612"/>
              <a:gd name="connsiteX110" fmla="*/ 39671 w 472347"/>
              <a:gd name="connsiteY110" fmla="*/ 165427 h 322612"/>
              <a:gd name="connsiteX111" fmla="*/ 41319 w 472347"/>
              <a:gd name="connsiteY111" fmla="*/ 157847 h 322612"/>
              <a:gd name="connsiteX112" fmla="*/ 34728 w 472347"/>
              <a:gd name="connsiteY112" fmla="*/ 161471 h 322612"/>
              <a:gd name="connsiteX113" fmla="*/ 34728 w 472347"/>
              <a:gd name="connsiteY113" fmla="*/ 160483 h 322612"/>
              <a:gd name="connsiteX114" fmla="*/ 34728 w 472347"/>
              <a:gd name="connsiteY114" fmla="*/ 159495 h 322612"/>
              <a:gd name="connsiteX115" fmla="*/ 30773 w 472347"/>
              <a:gd name="connsiteY115" fmla="*/ 161801 h 322612"/>
              <a:gd name="connsiteX116" fmla="*/ 30773 w 472347"/>
              <a:gd name="connsiteY116" fmla="*/ 159495 h 322612"/>
              <a:gd name="connsiteX117" fmla="*/ 22865 w 472347"/>
              <a:gd name="connsiteY117" fmla="*/ 159495 h 322612"/>
              <a:gd name="connsiteX118" fmla="*/ 21997 w 472347"/>
              <a:gd name="connsiteY118" fmla="*/ 159177 h 322612"/>
              <a:gd name="connsiteX119" fmla="*/ 21876 w 472347"/>
              <a:gd name="connsiteY119" fmla="*/ 159824 h 322612"/>
              <a:gd name="connsiteX120" fmla="*/ 20229 w 472347"/>
              <a:gd name="connsiteY120" fmla="*/ 163778 h 322612"/>
              <a:gd name="connsiteX121" fmla="*/ 22865 w 472347"/>
              <a:gd name="connsiteY121" fmla="*/ 163778 h 322612"/>
              <a:gd name="connsiteX122" fmla="*/ 24512 w 472347"/>
              <a:gd name="connsiteY122" fmla="*/ 160483 h 322612"/>
              <a:gd name="connsiteX123" fmla="*/ 24512 w 472347"/>
              <a:gd name="connsiteY123" fmla="*/ 165427 h 322612"/>
              <a:gd name="connsiteX124" fmla="*/ 27478 w 472347"/>
              <a:gd name="connsiteY124" fmla="*/ 162790 h 322612"/>
              <a:gd name="connsiteX125" fmla="*/ 25501 w 472347"/>
              <a:gd name="connsiteY125" fmla="*/ 165756 h 322612"/>
              <a:gd name="connsiteX126" fmla="*/ 28467 w 472347"/>
              <a:gd name="connsiteY126" fmla="*/ 165756 h 322612"/>
              <a:gd name="connsiteX127" fmla="*/ 30444 w 472347"/>
              <a:gd name="connsiteY127" fmla="*/ 165756 h 322612"/>
              <a:gd name="connsiteX128" fmla="*/ 30444 w 472347"/>
              <a:gd name="connsiteY128" fmla="*/ 168722 h 322612"/>
              <a:gd name="connsiteX129" fmla="*/ 35716 w 472347"/>
              <a:gd name="connsiteY129" fmla="*/ 168722 h 322612"/>
              <a:gd name="connsiteX130" fmla="*/ 34069 w 472347"/>
              <a:gd name="connsiteY130" fmla="*/ 171357 h 322612"/>
              <a:gd name="connsiteX131" fmla="*/ 37364 w 472347"/>
              <a:gd name="connsiteY131" fmla="*/ 177948 h 322612"/>
              <a:gd name="connsiteX132" fmla="*/ 39671 w 472347"/>
              <a:gd name="connsiteY132" fmla="*/ 175313 h 322612"/>
              <a:gd name="connsiteX133" fmla="*/ 39671 w 472347"/>
              <a:gd name="connsiteY133" fmla="*/ 177289 h 322612"/>
              <a:gd name="connsiteX134" fmla="*/ 41648 w 472347"/>
              <a:gd name="connsiteY134" fmla="*/ 174653 h 322612"/>
              <a:gd name="connsiteX135" fmla="*/ 41648 w 472347"/>
              <a:gd name="connsiteY135" fmla="*/ 177289 h 322612"/>
              <a:gd name="connsiteX136" fmla="*/ 46921 w 472347"/>
              <a:gd name="connsiteY136" fmla="*/ 177289 h 322612"/>
              <a:gd name="connsiteX137" fmla="*/ 50875 w 472347"/>
              <a:gd name="connsiteY137" fmla="*/ 174983 h 322612"/>
              <a:gd name="connsiteX138" fmla="*/ 53841 w 472347"/>
              <a:gd name="connsiteY138" fmla="*/ 182233 h 322612"/>
              <a:gd name="connsiteX139" fmla="*/ 58783 w 472347"/>
              <a:gd name="connsiteY139" fmla="*/ 179267 h 322612"/>
              <a:gd name="connsiteX140" fmla="*/ 56477 w 472347"/>
              <a:gd name="connsiteY140" fmla="*/ 187834 h 322612"/>
              <a:gd name="connsiteX141" fmla="*/ 58619 w 472347"/>
              <a:gd name="connsiteY141" fmla="*/ 186105 h 322612"/>
              <a:gd name="connsiteX142" fmla="*/ 58783 w 472347"/>
              <a:gd name="connsiteY142" fmla="*/ 185934 h 322612"/>
              <a:gd name="connsiteX143" fmla="*/ 58783 w 472347"/>
              <a:gd name="connsiteY143" fmla="*/ 185857 h 322612"/>
              <a:gd name="connsiteX144" fmla="*/ 58814 w 472347"/>
              <a:gd name="connsiteY144" fmla="*/ 185902 h 322612"/>
              <a:gd name="connsiteX145" fmla="*/ 60761 w 472347"/>
              <a:gd name="connsiteY145" fmla="*/ 183880 h 322612"/>
              <a:gd name="connsiteX146" fmla="*/ 59156 w 472347"/>
              <a:gd name="connsiteY146" fmla="*/ 186403 h 322612"/>
              <a:gd name="connsiteX147" fmla="*/ 59281 w 472347"/>
              <a:gd name="connsiteY147" fmla="*/ 186587 h 322612"/>
              <a:gd name="connsiteX148" fmla="*/ 61420 w 472347"/>
              <a:gd name="connsiteY148" fmla="*/ 184209 h 322612"/>
              <a:gd name="connsiteX149" fmla="*/ 59705 w 472347"/>
              <a:gd name="connsiteY149" fmla="*/ 187210 h 322612"/>
              <a:gd name="connsiteX150" fmla="*/ 60019 w 472347"/>
              <a:gd name="connsiteY150" fmla="*/ 187670 h 322612"/>
              <a:gd name="connsiteX151" fmla="*/ 58783 w 472347"/>
              <a:gd name="connsiteY151" fmla="*/ 191459 h 322612"/>
              <a:gd name="connsiteX152" fmla="*/ 61501 w 472347"/>
              <a:gd name="connsiteY152" fmla="*/ 190224 h 322612"/>
              <a:gd name="connsiteX153" fmla="*/ 62078 w 472347"/>
              <a:gd name="connsiteY153" fmla="*/ 189482 h 322612"/>
              <a:gd name="connsiteX154" fmla="*/ 62078 w 472347"/>
              <a:gd name="connsiteY154" fmla="*/ 189962 h 322612"/>
              <a:gd name="connsiteX155" fmla="*/ 62408 w 472347"/>
              <a:gd name="connsiteY155" fmla="*/ 189812 h 322612"/>
              <a:gd name="connsiteX156" fmla="*/ 62078 w 472347"/>
              <a:gd name="connsiteY156" fmla="*/ 190142 h 322612"/>
              <a:gd name="connsiteX157" fmla="*/ 62078 w 472347"/>
              <a:gd name="connsiteY157" fmla="*/ 192448 h 322612"/>
              <a:gd name="connsiteX158" fmla="*/ 60102 w 472347"/>
              <a:gd name="connsiteY158" fmla="*/ 194755 h 322612"/>
              <a:gd name="connsiteX159" fmla="*/ 64715 w 472347"/>
              <a:gd name="connsiteY159" fmla="*/ 197061 h 322612"/>
              <a:gd name="connsiteX160" fmla="*/ 69329 w 472347"/>
              <a:gd name="connsiteY160" fmla="*/ 191130 h 322612"/>
              <a:gd name="connsiteX161" fmla="*/ 66363 w 472347"/>
              <a:gd name="connsiteY161" fmla="*/ 195084 h 322612"/>
              <a:gd name="connsiteX162" fmla="*/ 69988 w 472347"/>
              <a:gd name="connsiteY162" fmla="*/ 190800 h 322612"/>
              <a:gd name="connsiteX163" fmla="*/ 65704 w 472347"/>
              <a:gd name="connsiteY163" fmla="*/ 196402 h 322612"/>
              <a:gd name="connsiteX164" fmla="*/ 67352 w 472347"/>
              <a:gd name="connsiteY164" fmla="*/ 196402 h 322612"/>
              <a:gd name="connsiteX165" fmla="*/ 64715 w 472347"/>
              <a:gd name="connsiteY165" fmla="*/ 199368 h 322612"/>
              <a:gd name="connsiteX166" fmla="*/ 68670 w 472347"/>
              <a:gd name="connsiteY166" fmla="*/ 199368 h 322612"/>
              <a:gd name="connsiteX167" fmla="*/ 73613 w 472347"/>
              <a:gd name="connsiteY167" fmla="*/ 194755 h 322612"/>
              <a:gd name="connsiteX168" fmla="*/ 73613 w 472347"/>
              <a:gd name="connsiteY168" fmla="*/ 200356 h 322612"/>
              <a:gd name="connsiteX169" fmla="*/ 77452 w 472347"/>
              <a:gd name="connsiteY169" fmla="*/ 197199 h 322612"/>
              <a:gd name="connsiteX170" fmla="*/ 78226 w 472347"/>
              <a:gd name="connsiteY170" fmla="*/ 196073 h 322612"/>
              <a:gd name="connsiteX171" fmla="*/ 78020 w 472347"/>
              <a:gd name="connsiteY171" fmla="*/ 196732 h 322612"/>
              <a:gd name="connsiteX172" fmla="*/ 77452 w 472347"/>
              <a:gd name="connsiteY172" fmla="*/ 197199 h 322612"/>
              <a:gd name="connsiteX173" fmla="*/ 74601 w 472347"/>
              <a:gd name="connsiteY173" fmla="*/ 201346 h 322612"/>
              <a:gd name="connsiteX174" fmla="*/ 79874 w 472347"/>
              <a:gd name="connsiteY174" fmla="*/ 201346 h 322612"/>
              <a:gd name="connsiteX175" fmla="*/ 82180 w 472347"/>
              <a:gd name="connsiteY175" fmla="*/ 198050 h 322612"/>
              <a:gd name="connsiteX176" fmla="*/ 80203 w 472347"/>
              <a:gd name="connsiteY176" fmla="*/ 201346 h 322612"/>
              <a:gd name="connsiteX177" fmla="*/ 82840 w 472347"/>
              <a:gd name="connsiteY177" fmla="*/ 208266 h 322612"/>
              <a:gd name="connsiteX178" fmla="*/ 87124 w 472347"/>
              <a:gd name="connsiteY178" fmla="*/ 206288 h 322612"/>
              <a:gd name="connsiteX179" fmla="*/ 83170 w 472347"/>
              <a:gd name="connsiteY179" fmla="*/ 210572 h 322612"/>
              <a:gd name="connsiteX180" fmla="*/ 88771 w 472347"/>
              <a:gd name="connsiteY180" fmla="*/ 210572 h 322612"/>
              <a:gd name="connsiteX181" fmla="*/ 88771 w 472347"/>
              <a:gd name="connsiteY181" fmla="*/ 219799 h 322612"/>
              <a:gd name="connsiteX182" fmla="*/ 90749 w 472347"/>
              <a:gd name="connsiteY182" fmla="*/ 217492 h 322612"/>
              <a:gd name="connsiteX183" fmla="*/ 90749 w 472347"/>
              <a:gd name="connsiteY183" fmla="*/ 219799 h 322612"/>
              <a:gd name="connsiteX184" fmla="*/ 93385 w 472347"/>
              <a:gd name="connsiteY184" fmla="*/ 216833 h 322612"/>
              <a:gd name="connsiteX185" fmla="*/ 96021 w 472347"/>
              <a:gd name="connsiteY185" fmla="*/ 229026 h 322612"/>
              <a:gd name="connsiteX186" fmla="*/ 103600 w 472347"/>
              <a:gd name="connsiteY186" fmla="*/ 225401 h 322612"/>
              <a:gd name="connsiteX187" fmla="*/ 99317 w 472347"/>
              <a:gd name="connsiteY187" fmla="*/ 228697 h 322612"/>
              <a:gd name="connsiteX188" fmla="*/ 108543 w 472347"/>
              <a:gd name="connsiteY188" fmla="*/ 231004 h 322612"/>
              <a:gd name="connsiteX189" fmla="*/ 106237 w 472347"/>
              <a:gd name="connsiteY189" fmla="*/ 232651 h 322612"/>
              <a:gd name="connsiteX190" fmla="*/ 109862 w 472347"/>
              <a:gd name="connsiteY190" fmla="*/ 232651 h 322612"/>
              <a:gd name="connsiteX191" fmla="*/ 106566 w 472347"/>
              <a:gd name="connsiteY191" fmla="*/ 235946 h 322612"/>
              <a:gd name="connsiteX192" fmla="*/ 108543 w 472347"/>
              <a:gd name="connsiteY192" fmla="*/ 235946 h 322612"/>
              <a:gd name="connsiteX193" fmla="*/ 112498 w 472347"/>
              <a:gd name="connsiteY193" fmla="*/ 235946 h 322612"/>
              <a:gd name="connsiteX194" fmla="*/ 112498 w 472347"/>
              <a:gd name="connsiteY194" fmla="*/ 238253 h 322612"/>
              <a:gd name="connsiteX195" fmla="*/ 117441 w 472347"/>
              <a:gd name="connsiteY195" fmla="*/ 238253 h 322612"/>
              <a:gd name="connsiteX196" fmla="*/ 117441 w 472347"/>
              <a:gd name="connsiteY196" fmla="*/ 241549 h 322612"/>
              <a:gd name="connsiteX197" fmla="*/ 113487 w 472347"/>
              <a:gd name="connsiteY197" fmla="*/ 244844 h 322612"/>
              <a:gd name="connsiteX198" fmla="*/ 118100 w 472347"/>
              <a:gd name="connsiteY198" fmla="*/ 242537 h 322612"/>
              <a:gd name="connsiteX199" fmla="*/ 118100 w 472347"/>
              <a:gd name="connsiteY199" fmla="*/ 247480 h 322612"/>
              <a:gd name="connsiteX200" fmla="*/ 128315 w 472347"/>
              <a:gd name="connsiteY200" fmla="*/ 247480 h 322612"/>
              <a:gd name="connsiteX201" fmla="*/ 120736 w 472347"/>
              <a:gd name="connsiteY201" fmla="*/ 250446 h 322612"/>
              <a:gd name="connsiteX202" fmla="*/ 129633 w 472347"/>
              <a:gd name="connsiteY202" fmla="*/ 250446 h 322612"/>
              <a:gd name="connsiteX203" fmla="*/ 126009 w 472347"/>
              <a:gd name="connsiteY203" fmla="*/ 252423 h 322612"/>
              <a:gd name="connsiteX204" fmla="*/ 131610 w 472347"/>
              <a:gd name="connsiteY204" fmla="*/ 254730 h 322612"/>
              <a:gd name="connsiteX205" fmla="*/ 132270 w 472347"/>
              <a:gd name="connsiteY205" fmla="*/ 254730 h 322612"/>
              <a:gd name="connsiteX206" fmla="*/ 142156 w 472347"/>
              <a:gd name="connsiteY206" fmla="*/ 249457 h 322612"/>
              <a:gd name="connsiteX207" fmla="*/ 132270 w 472347"/>
              <a:gd name="connsiteY207" fmla="*/ 257036 h 322612"/>
              <a:gd name="connsiteX208" fmla="*/ 135565 w 472347"/>
              <a:gd name="connsiteY208" fmla="*/ 257036 h 322612"/>
              <a:gd name="connsiteX209" fmla="*/ 132600 w 472347"/>
              <a:gd name="connsiteY209" fmla="*/ 259343 h 322612"/>
              <a:gd name="connsiteX210" fmla="*/ 134246 w 472347"/>
              <a:gd name="connsiteY210" fmla="*/ 259343 h 322612"/>
              <a:gd name="connsiteX211" fmla="*/ 137213 w 472347"/>
              <a:gd name="connsiteY211" fmla="*/ 259343 h 322612"/>
              <a:gd name="connsiteX212" fmla="*/ 143473 w 472347"/>
              <a:gd name="connsiteY212" fmla="*/ 259343 h 322612"/>
              <a:gd name="connsiteX213" fmla="*/ 138201 w 472347"/>
              <a:gd name="connsiteY213" fmla="*/ 263297 h 322612"/>
              <a:gd name="connsiteX214" fmla="*/ 140178 w 472347"/>
              <a:gd name="connsiteY214" fmla="*/ 263297 h 322612"/>
              <a:gd name="connsiteX215" fmla="*/ 141826 w 472347"/>
              <a:gd name="connsiteY215" fmla="*/ 263297 h 322612"/>
              <a:gd name="connsiteX216" fmla="*/ 142815 w 472347"/>
              <a:gd name="connsiteY216" fmla="*/ 263297 h 322612"/>
              <a:gd name="connsiteX217" fmla="*/ 144792 w 472347"/>
              <a:gd name="connsiteY217" fmla="*/ 263297 h 322612"/>
              <a:gd name="connsiteX218" fmla="*/ 147098 w 472347"/>
              <a:gd name="connsiteY218" fmla="*/ 263297 h 322612"/>
              <a:gd name="connsiteX219" fmla="*/ 147098 w 472347"/>
              <a:gd name="connsiteY219" fmla="*/ 265934 h 322612"/>
              <a:gd name="connsiteX220" fmla="*/ 149406 w 472347"/>
              <a:gd name="connsiteY220" fmla="*/ 265934 h 322612"/>
              <a:gd name="connsiteX221" fmla="*/ 144462 w 472347"/>
              <a:gd name="connsiteY221" fmla="*/ 268900 h 322612"/>
              <a:gd name="connsiteX222" fmla="*/ 146769 w 472347"/>
              <a:gd name="connsiteY222" fmla="*/ 268900 h 322612"/>
              <a:gd name="connsiteX223" fmla="*/ 149735 w 472347"/>
              <a:gd name="connsiteY223" fmla="*/ 268900 h 322612"/>
              <a:gd name="connsiteX224" fmla="*/ 147098 w 472347"/>
              <a:gd name="connsiteY224" fmla="*/ 270877 h 322612"/>
              <a:gd name="connsiteX225" fmla="*/ 150394 w 472347"/>
              <a:gd name="connsiteY225" fmla="*/ 270877 h 322612"/>
              <a:gd name="connsiteX226" fmla="*/ 152701 w 472347"/>
              <a:gd name="connsiteY226" fmla="*/ 273843 h 322612"/>
              <a:gd name="connsiteX227" fmla="*/ 148416 w 472347"/>
              <a:gd name="connsiteY227" fmla="*/ 275490 h 322612"/>
              <a:gd name="connsiteX228" fmla="*/ 155007 w 472347"/>
              <a:gd name="connsiteY228" fmla="*/ 278127 h 322612"/>
              <a:gd name="connsiteX229" fmla="*/ 155007 w 472347"/>
              <a:gd name="connsiteY229" fmla="*/ 280104 h 322612"/>
              <a:gd name="connsiteX230" fmla="*/ 153030 w 472347"/>
              <a:gd name="connsiteY230" fmla="*/ 280104 h 322612"/>
              <a:gd name="connsiteX231" fmla="*/ 153796 w 472347"/>
              <a:gd name="connsiteY231" fmla="*/ 280432 h 322612"/>
              <a:gd name="connsiteX232" fmla="*/ 157643 w 472347"/>
              <a:gd name="connsiteY232" fmla="*/ 282081 h 322612"/>
              <a:gd name="connsiteX233" fmla="*/ 157643 w 472347"/>
              <a:gd name="connsiteY233" fmla="*/ 284717 h 322612"/>
              <a:gd name="connsiteX234" fmla="*/ 160609 w 472347"/>
              <a:gd name="connsiteY234" fmla="*/ 284717 h 322612"/>
              <a:gd name="connsiteX235" fmla="*/ 160609 w 472347"/>
              <a:gd name="connsiteY235" fmla="*/ 290979 h 322612"/>
              <a:gd name="connsiteX236" fmla="*/ 162587 w 472347"/>
              <a:gd name="connsiteY236" fmla="*/ 290979 h 322612"/>
              <a:gd name="connsiteX237" fmla="*/ 163246 w 472347"/>
              <a:gd name="connsiteY237" fmla="*/ 290979 h 322612"/>
              <a:gd name="connsiteX238" fmla="*/ 164234 w 472347"/>
              <a:gd name="connsiteY238" fmla="*/ 290979 h 322612"/>
              <a:gd name="connsiteX239" fmla="*/ 164893 w 472347"/>
              <a:gd name="connsiteY239" fmla="*/ 290979 h 322612"/>
              <a:gd name="connsiteX240" fmla="*/ 166541 w 472347"/>
              <a:gd name="connsiteY240" fmla="*/ 290979 h 322612"/>
              <a:gd name="connsiteX241" fmla="*/ 166541 w 472347"/>
              <a:gd name="connsiteY241" fmla="*/ 292955 h 322612"/>
              <a:gd name="connsiteX242" fmla="*/ 167859 w 472347"/>
              <a:gd name="connsiteY242" fmla="*/ 292955 h 322612"/>
              <a:gd name="connsiteX243" fmla="*/ 170166 w 472347"/>
              <a:gd name="connsiteY243" fmla="*/ 296581 h 322612"/>
              <a:gd name="connsiteX244" fmla="*/ 173791 w 472347"/>
              <a:gd name="connsiteY244" fmla="*/ 296581 h 322612"/>
              <a:gd name="connsiteX245" fmla="*/ 173791 w 472347"/>
              <a:gd name="connsiteY245" fmla="*/ 298557 h 322612"/>
              <a:gd name="connsiteX246" fmla="*/ 175438 w 472347"/>
              <a:gd name="connsiteY246" fmla="*/ 298557 h 322612"/>
              <a:gd name="connsiteX247" fmla="*/ 177415 w 472347"/>
              <a:gd name="connsiteY247" fmla="*/ 298557 h 322612"/>
              <a:gd name="connsiteX248" fmla="*/ 175768 w 472347"/>
              <a:gd name="connsiteY248" fmla="*/ 296251 h 322612"/>
              <a:gd name="connsiteX249" fmla="*/ 175768 w 472347"/>
              <a:gd name="connsiteY249" fmla="*/ 293944 h 322612"/>
              <a:gd name="connsiteX250" fmla="*/ 172802 w 472347"/>
              <a:gd name="connsiteY250" fmla="*/ 293944 h 322612"/>
              <a:gd name="connsiteX251" fmla="*/ 175438 w 472347"/>
              <a:gd name="connsiteY251" fmla="*/ 291967 h 322612"/>
              <a:gd name="connsiteX252" fmla="*/ 175438 w 472347"/>
              <a:gd name="connsiteY252" fmla="*/ 289001 h 322612"/>
              <a:gd name="connsiteX253" fmla="*/ 175438 w 472347"/>
              <a:gd name="connsiteY253" fmla="*/ 287024 h 322612"/>
              <a:gd name="connsiteX254" fmla="*/ 175438 w 472347"/>
              <a:gd name="connsiteY254" fmla="*/ 285047 h 322612"/>
              <a:gd name="connsiteX255" fmla="*/ 173132 w 472347"/>
              <a:gd name="connsiteY255" fmla="*/ 285047 h 322612"/>
              <a:gd name="connsiteX256" fmla="*/ 173132 w 472347"/>
              <a:gd name="connsiteY256" fmla="*/ 281092 h 322612"/>
              <a:gd name="connsiteX257" fmla="*/ 172802 w 472347"/>
              <a:gd name="connsiteY257" fmla="*/ 281092 h 322612"/>
              <a:gd name="connsiteX258" fmla="*/ 171704 w 472347"/>
              <a:gd name="connsiteY258" fmla="*/ 279628 h 322612"/>
              <a:gd name="connsiteX259" fmla="*/ 170449 w 472347"/>
              <a:gd name="connsiteY259" fmla="*/ 281092 h 322612"/>
              <a:gd name="connsiteX260" fmla="*/ 170166 w 472347"/>
              <a:gd name="connsiteY260" fmla="*/ 281422 h 322612"/>
              <a:gd name="connsiteX261" fmla="*/ 169507 w 472347"/>
              <a:gd name="connsiteY261" fmla="*/ 281422 h 322612"/>
              <a:gd name="connsiteX262" fmla="*/ 167859 w 472347"/>
              <a:gd name="connsiteY262" fmla="*/ 281422 h 322612"/>
              <a:gd name="connsiteX263" fmla="*/ 167529 w 472347"/>
              <a:gd name="connsiteY263" fmla="*/ 281422 h 322612"/>
              <a:gd name="connsiteX264" fmla="*/ 164234 w 472347"/>
              <a:gd name="connsiteY264" fmla="*/ 281422 h 322612"/>
              <a:gd name="connsiteX265" fmla="*/ 169727 w 472347"/>
              <a:gd name="connsiteY265" fmla="*/ 278950 h 322612"/>
              <a:gd name="connsiteX266" fmla="*/ 172144 w 472347"/>
              <a:gd name="connsiteY266" fmla="*/ 277138 h 322612"/>
              <a:gd name="connsiteX267" fmla="*/ 171154 w 472347"/>
              <a:gd name="connsiteY267" fmla="*/ 277138 h 322612"/>
              <a:gd name="connsiteX268" fmla="*/ 169507 w 472347"/>
              <a:gd name="connsiteY268" fmla="*/ 277138 h 322612"/>
              <a:gd name="connsiteX269" fmla="*/ 167529 w 472347"/>
              <a:gd name="connsiteY269" fmla="*/ 277138 h 322612"/>
              <a:gd name="connsiteX270" fmla="*/ 165882 w 472347"/>
              <a:gd name="connsiteY270" fmla="*/ 272524 h 322612"/>
              <a:gd name="connsiteX271" fmla="*/ 162257 w 472347"/>
              <a:gd name="connsiteY271" fmla="*/ 272524 h 322612"/>
              <a:gd name="connsiteX272" fmla="*/ 164893 w 472347"/>
              <a:gd name="connsiteY272" fmla="*/ 270548 h 322612"/>
              <a:gd name="connsiteX273" fmla="*/ 164893 w 472347"/>
              <a:gd name="connsiteY273" fmla="*/ 268900 h 322612"/>
              <a:gd name="connsiteX274" fmla="*/ 164893 w 472347"/>
              <a:gd name="connsiteY274" fmla="*/ 266923 h 322612"/>
              <a:gd name="connsiteX275" fmla="*/ 166870 w 472347"/>
              <a:gd name="connsiteY275" fmla="*/ 264616 h 322612"/>
              <a:gd name="connsiteX276" fmla="*/ 170166 w 472347"/>
              <a:gd name="connsiteY276" fmla="*/ 262968 h 322612"/>
              <a:gd name="connsiteX277" fmla="*/ 168188 w 472347"/>
              <a:gd name="connsiteY277" fmla="*/ 258355 h 322612"/>
              <a:gd name="connsiteX278" fmla="*/ 163905 w 472347"/>
              <a:gd name="connsiteY278" fmla="*/ 261321 h 322612"/>
              <a:gd name="connsiteX279" fmla="*/ 168518 w 472347"/>
              <a:gd name="connsiteY279" fmla="*/ 256377 h 322612"/>
              <a:gd name="connsiteX280" fmla="*/ 163575 w 472347"/>
              <a:gd name="connsiteY280" fmla="*/ 256377 h 322612"/>
              <a:gd name="connsiteX281" fmla="*/ 157314 w 472347"/>
              <a:gd name="connsiteY281" fmla="*/ 259343 h 322612"/>
              <a:gd name="connsiteX282" fmla="*/ 163575 w 472347"/>
              <a:gd name="connsiteY282" fmla="*/ 255059 h 322612"/>
              <a:gd name="connsiteX283" fmla="*/ 166211 w 472347"/>
              <a:gd name="connsiteY283" fmla="*/ 255059 h 322612"/>
              <a:gd name="connsiteX284" fmla="*/ 168848 w 472347"/>
              <a:gd name="connsiteY284" fmla="*/ 251764 h 322612"/>
              <a:gd name="connsiteX285" fmla="*/ 166211 w 472347"/>
              <a:gd name="connsiteY285" fmla="*/ 253411 h 322612"/>
              <a:gd name="connsiteX286" fmla="*/ 166211 w 472347"/>
              <a:gd name="connsiteY286" fmla="*/ 250116 h 322612"/>
              <a:gd name="connsiteX287" fmla="*/ 163905 w 472347"/>
              <a:gd name="connsiteY287" fmla="*/ 250116 h 322612"/>
              <a:gd name="connsiteX288" fmla="*/ 159950 w 472347"/>
              <a:gd name="connsiteY288" fmla="*/ 250116 h 322612"/>
              <a:gd name="connsiteX289" fmla="*/ 162587 w 472347"/>
              <a:gd name="connsiteY289" fmla="*/ 247150 h 322612"/>
              <a:gd name="connsiteX290" fmla="*/ 167200 w 472347"/>
              <a:gd name="connsiteY290" fmla="*/ 244514 h 322612"/>
              <a:gd name="connsiteX291" fmla="*/ 167200 w 472347"/>
              <a:gd name="connsiteY291" fmla="*/ 240560 h 322612"/>
              <a:gd name="connsiteX292" fmla="*/ 164563 w 472347"/>
              <a:gd name="connsiteY292" fmla="*/ 242537 h 322612"/>
              <a:gd name="connsiteX293" fmla="*/ 157314 w 472347"/>
              <a:gd name="connsiteY293" fmla="*/ 246491 h 322612"/>
              <a:gd name="connsiteX294" fmla="*/ 158962 w 472347"/>
              <a:gd name="connsiteY294" fmla="*/ 243855 h 322612"/>
              <a:gd name="connsiteX295" fmla="*/ 163575 w 472347"/>
              <a:gd name="connsiteY295" fmla="*/ 241878 h 322612"/>
              <a:gd name="connsiteX296" fmla="*/ 158632 w 472347"/>
              <a:gd name="connsiteY296" fmla="*/ 241878 h 322612"/>
              <a:gd name="connsiteX297" fmla="*/ 161928 w 472347"/>
              <a:gd name="connsiteY297" fmla="*/ 238912 h 322612"/>
              <a:gd name="connsiteX298" fmla="*/ 156655 w 472347"/>
              <a:gd name="connsiteY298" fmla="*/ 242207 h 322612"/>
              <a:gd name="connsiteX299" fmla="*/ 155337 w 472347"/>
              <a:gd name="connsiteY299" fmla="*/ 242207 h 322612"/>
              <a:gd name="connsiteX300" fmla="*/ 155337 w 472347"/>
              <a:gd name="connsiteY300" fmla="*/ 238912 h 322612"/>
              <a:gd name="connsiteX301" fmla="*/ 159950 w 472347"/>
              <a:gd name="connsiteY301" fmla="*/ 235287 h 322612"/>
              <a:gd name="connsiteX302" fmla="*/ 159950 w 472347"/>
              <a:gd name="connsiteY302" fmla="*/ 232651 h 322612"/>
              <a:gd name="connsiteX303" fmla="*/ 154678 w 472347"/>
              <a:gd name="connsiteY303" fmla="*/ 235946 h 322612"/>
              <a:gd name="connsiteX304" fmla="*/ 157643 w 472347"/>
              <a:gd name="connsiteY304" fmla="*/ 235946 h 322612"/>
              <a:gd name="connsiteX305" fmla="*/ 153030 w 472347"/>
              <a:gd name="connsiteY305" fmla="*/ 237924 h 322612"/>
              <a:gd name="connsiteX306" fmla="*/ 155007 w 472347"/>
              <a:gd name="connsiteY306" fmla="*/ 237924 h 322612"/>
              <a:gd name="connsiteX307" fmla="*/ 151053 w 472347"/>
              <a:gd name="connsiteY307" fmla="*/ 240560 h 322612"/>
              <a:gd name="connsiteX308" fmla="*/ 151053 w 472347"/>
              <a:gd name="connsiteY308" fmla="*/ 238253 h 322612"/>
              <a:gd name="connsiteX309" fmla="*/ 158302 w 472347"/>
              <a:gd name="connsiteY309" fmla="*/ 233310 h 322612"/>
              <a:gd name="connsiteX310" fmla="*/ 154019 w 472347"/>
              <a:gd name="connsiteY310" fmla="*/ 231004 h 322612"/>
              <a:gd name="connsiteX311" fmla="*/ 151712 w 472347"/>
              <a:gd name="connsiteY311" fmla="*/ 231004 h 322612"/>
              <a:gd name="connsiteX312" fmla="*/ 155996 w 472347"/>
              <a:gd name="connsiteY312" fmla="*/ 226719 h 322612"/>
              <a:gd name="connsiteX313" fmla="*/ 150723 w 472347"/>
              <a:gd name="connsiteY313" fmla="*/ 229026 h 322612"/>
              <a:gd name="connsiteX314" fmla="*/ 153360 w 472347"/>
              <a:gd name="connsiteY314" fmla="*/ 226060 h 322612"/>
              <a:gd name="connsiteX315" fmla="*/ 145781 w 472347"/>
              <a:gd name="connsiteY315" fmla="*/ 228367 h 322612"/>
              <a:gd name="connsiteX316" fmla="*/ 152371 w 472347"/>
              <a:gd name="connsiteY316" fmla="*/ 224083 h 322612"/>
              <a:gd name="connsiteX317" fmla="*/ 150723 w 472347"/>
              <a:gd name="connsiteY317" fmla="*/ 224083 h 322612"/>
              <a:gd name="connsiteX318" fmla="*/ 148746 w 472347"/>
              <a:gd name="connsiteY318" fmla="*/ 224083 h 322612"/>
              <a:gd name="connsiteX319" fmla="*/ 144792 w 472347"/>
              <a:gd name="connsiteY319" fmla="*/ 226060 h 322612"/>
              <a:gd name="connsiteX320" fmla="*/ 140178 w 472347"/>
              <a:gd name="connsiteY320" fmla="*/ 229026 h 322612"/>
              <a:gd name="connsiteX321" fmla="*/ 143144 w 472347"/>
              <a:gd name="connsiteY321" fmla="*/ 220128 h 322612"/>
              <a:gd name="connsiteX322" fmla="*/ 139519 w 472347"/>
              <a:gd name="connsiteY322" fmla="*/ 220128 h 322612"/>
              <a:gd name="connsiteX323" fmla="*/ 133588 w 472347"/>
              <a:gd name="connsiteY323" fmla="*/ 222435 h 322612"/>
              <a:gd name="connsiteX324" fmla="*/ 137542 w 472347"/>
              <a:gd name="connsiteY324" fmla="*/ 219470 h 322612"/>
              <a:gd name="connsiteX325" fmla="*/ 139519 w 472347"/>
              <a:gd name="connsiteY325" fmla="*/ 214527 h 322612"/>
              <a:gd name="connsiteX326" fmla="*/ 134905 w 472347"/>
              <a:gd name="connsiteY326" fmla="*/ 214527 h 322612"/>
              <a:gd name="connsiteX327" fmla="*/ 126009 w 472347"/>
              <a:gd name="connsiteY327" fmla="*/ 217492 h 322612"/>
              <a:gd name="connsiteX328" fmla="*/ 130951 w 472347"/>
              <a:gd name="connsiteY328" fmla="*/ 213538 h 322612"/>
              <a:gd name="connsiteX329" fmla="*/ 124690 w 472347"/>
              <a:gd name="connsiteY329" fmla="*/ 218152 h 322612"/>
              <a:gd name="connsiteX330" fmla="*/ 130292 w 472347"/>
              <a:gd name="connsiteY330" fmla="*/ 211232 h 322612"/>
              <a:gd name="connsiteX331" fmla="*/ 130292 w 472347"/>
              <a:gd name="connsiteY331" fmla="*/ 209254 h 322612"/>
              <a:gd name="connsiteX332" fmla="*/ 132270 w 472347"/>
              <a:gd name="connsiteY332" fmla="*/ 207606 h 322612"/>
              <a:gd name="connsiteX333" fmla="*/ 125349 w 472347"/>
              <a:gd name="connsiteY333" fmla="*/ 209913 h 322612"/>
              <a:gd name="connsiteX334" fmla="*/ 123372 w 472347"/>
              <a:gd name="connsiteY334" fmla="*/ 209913 h 322612"/>
              <a:gd name="connsiteX335" fmla="*/ 127985 w 472347"/>
              <a:gd name="connsiteY335" fmla="*/ 205300 h 322612"/>
              <a:gd name="connsiteX336" fmla="*/ 120406 w 472347"/>
              <a:gd name="connsiteY336" fmla="*/ 208266 h 322612"/>
              <a:gd name="connsiteX337" fmla="*/ 129633 w 472347"/>
              <a:gd name="connsiteY337" fmla="*/ 203322 h 322612"/>
              <a:gd name="connsiteX338" fmla="*/ 125349 w 472347"/>
              <a:gd name="connsiteY338" fmla="*/ 203322 h 322612"/>
              <a:gd name="connsiteX339" fmla="*/ 118100 w 472347"/>
              <a:gd name="connsiteY339" fmla="*/ 206618 h 322612"/>
              <a:gd name="connsiteX340" fmla="*/ 124690 w 472347"/>
              <a:gd name="connsiteY340" fmla="*/ 195084 h 322612"/>
              <a:gd name="connsiteX341" fmla="*/ 120736 w 472347"/>
              <a:gd name="connsiteY341" fmla="*/ 189812 h 322612"/>
              <a:gd name="connsiteX342" fmla="*/ 113157 w 472347"/>
              <a:gd name="connsiteY342" fmla="*/ 196732 h 322612"/>
              <a:gd name="connsiteX343" fmla="*/ 116123 w 472347"/>
              <a:gd name="connsiteY343" fmla="*/ 191130 h 322612"/>
              <a:gd name="connsiteX344" fmla="*/ 119418 w 472347"/>
              <a:gd name="connsiteY344" fmla="*/ 188164 h 322612"/>
              <a:gd name="connsiteX345" fmla="*/ 123372 w 472347"/>
              <a:gd name="connsiteY345" fmla="*/ 182233 h 322612"/>
              <a:gd name="connsiteX346" fmla="*/ 119747 w 472347"/>
              <a:gd name="connsiteY346" fmla="*/ 184209 h 322612"/>
              <a:gd name="connsiteX347" fmla="*/ 117441 w 472347"/>
              <a:gd name="connsiteY347" fmla="*/ 188494 h 322612"/>
              <a:gd name="connsiteX348" fmla="*/ 117441 w 472347"/>
              <a:gd name="connsiteY348" fmla="*/ 183880 h 322612"/>
              <a:gd name="connsiteX349" fmla="*/ 120077 w 472347"/>
              <a:gd name="connsiteY349" fmla="*/ 181903 h 322612"/>
              <a:gd name="connsiteX350" fmla="*/ 111508 w 472347"/>
              <a:gd name="connsiteY350" fmla="*/ 185199 h 322612"/>
              <a:gd name="connsiteX351" fmla="*/ 114804 w 472347"/>
              <a:gd name="connsiteY351" fmla="*/ 181903 h 322612"/>
              <a:gd name="connsiteX352" fmla="*/ 107225 w 472347"/>
              <a:gd name="connsiteY352" fmla="*/ 181903 h 322612"/>
              <a:gd name="connsiteX353" fmla="*/ 104918 w 472347"/>
              <a:gd name="connsiteY353" fmla="*/ 181903 h 322612"/>
              <a:gd name="connsiteX354" fmla="*/ 106566 w 472347"/>
              <a:gd name="connsiteY354" fmla="*/ 179926 h 322612"/>
              <a:gd name="connsiteX355" fmla="*/ 105577 w 472347"/>
              <a:gd name="connsiteY355" fmla="*/ 179926 h 322612"/>
              <a:gd name="connsiteX356" fmla="*/ 96680 w 472347"/>
              <a:gd name="connsiteY356" fmla="*/ 183221 h 322612"/>
              <a:gd name="connsiteX357" fmla="*/ 101293 w 472347"/>
              <a:gd name="connsiteY357" fmla="*/ 173665 h 322612"/>
              <a:gd name="connsiteX358" fmla="*/ 90749 w 472347"/>
              <a:gd name="connsiteY358" fmla="*/ 176630 h 322612"/>
              <a:gd name="connsiteX359" fmla="*/ 90749 w 472347"/>
              <a:gd name="connsiteY359" fmla="*/ 167403 h 322612"/>
              <a:gd name="connsiteX360" fmla="*/ 86794 w 472347"/>
              <a:gd name="connsiteY360" fmla="*/ 171687 h 322612"/>
              <a:gd name="connsiteX361" fmla="*/ 86794 w 472347"/>
              <a:gd name="connsiteY361" fmla="*/ 170040 h 322612"/>
              <a:gd name="connsiteX362" fmla="*/ 86794 w 472347"/>
              <a:gd name="connsiteY362" fmla="*/ 165427 h 322612"/>
              <a:gd name="connsiteX363" fmla="*/ 82510 w 472347"/>
              <a:gd name="connsiteY363" fmla="*/ 171357 h 322612"/>
              <a:gd name="connsiteX364" fmla="*/ 79874 w 472347"/>
              <a:gd name="connsiteY364" fmla="*/ 163449 h 322612"/>
              <a:gd name="connsiteX365" fmla="*/ 76249 w 472347"/>
              <a:gd name="connsiteY365" fmla="*/ 165756 h 322612"/>
              <a:gd name="connsiteX366" fmla="*/ 78226 w 472347"/>
              <a:gd name="connsiteY366" fmla="*/ 162461 h 322612"/>
              <a:gd name="connsiteX367" fmla="*/ 74931 w 472347"/>
              <a:gd name="connsiteY367" fmla="*/ 160483 h 322612"/>
              <a:gd name="connsiteX368" fmla="*/ 76908 w 472347"/>
              <a:gd name="connsiteY368" fmla="*/ 158176 h 322612"/>
              <a:gd name="connsiteX369" fmla="*/ 68999 w 472347"/>
              <a:gd name="connsiteY369" fmla="*/ 166415 h 322612"/>
              <a:gd name="connsiteX370" fmla="*/ 71635 w 472347"/>
              <a:gd name="connsiteY370" fmla="*/ 161801 h 322612"/>
              <a:gd name="connsiteX371" fmla="*/ 66693 w 472347"/>
              <a:gd name="connsiteY371" fmla="*/ 159824 h 322612"/>
              <a:gd name="connsiteX372" fmla="*/ 66693 w 472347"/>
              <a:gd name="connsiteY372" fmla="*/ 157517 h 322612"/>
              <a:gd name="connsiteX373" fmla="*/ 62078 w 472347"/>
              <a:gd name="connsiteY373" fmla="*/ 159495 h 322612"/>
              <a:gd name="connsiteX374" fmla="*/ 58783 w 472347"/>
              <a:gd name="connsiteY374" fmla="*/ 159495 h 322612"/>
              <a:gd name="connsiteX375" fmla="*/ 60761 w 472347"/>
              <a:gd name="connsiteY375" fmla="*/ 156858 h 322612"/>
              <a:gd name="connsiteX376" fmla="*/ 55818 w 472347"/>
              <a:gd name="connsiteY376" fmla="*/ 161471 h 322612"/>
              <a:gd name="connsiteX377" fmla="*/ 53511 w 472347"/>
              <a:gd name="connsiteY377" fmla="*/ 161471 h 322612"/>
              <a:gd name="connsiteX378" fmla="*/ 50875 w 472347"/>
              <a:gd name="connsiteY378" fmla="*/ 163778 h 322612"/>
              <a:gd name="connsiteX379" fmla="*/ 50875 w 472347"/>
              <a:gd name="connsiteY379" fmla="*/ 159824 h 322612"/>
              <a:gd name="connsiteX380" fmla="*/ 48238 w 472347"/>
              <a:gd name="connsiteY380" fmla="*/ 162131 h 322612"/>
              <a:gd name="connsiteX381" fmla="*/ 48238 w 472347"/>
              <a:gd name="connsiteY381" fmla="*/ 160483 h 322612"/>
              <a:gd name="connsiteX382" fmla="*/ 46344 w 472347"/>
              <a:gd name="connsiteY382" fmla="*/ 161596 h 322612"/>
              <a:gd name="connsiteX383" fmla="*/ 45998 w 472347"/>
              <a:gd name="connsiteY383" fmla="*/ 161321 h 322612"/>
              <a:gd name="connsiteX384" fmla="*/ 45891 w 472347"/>
              <a:gd name="connsiteY384" fmla="*/ 161472 h 322612"/>
              <a:gd name="connsiteX385" fmla="*/ 44943 w 472347"/>
              <a:gd name="connsiteY385" fmla="*/ 160483 h 322612"/>
              <a:gd name="connsiteX386" fmla="*/ 45998 w 472347"/>
              <a:gd name="connsiteY386" fmla="*/ 161321 h 322612"/>
              <a:gd name="connsiteX387" fmla="*/ 46592 w 472347"/>
              <a:gd name="connsiteY387" fmla="*/ 160483 h 322612"/>
              <a:gd name="connsiteX388" fmla="*/ 49557 w 472347"/>
              <a:gd name="connsiteY388" fmla="*/ 154222 h 322612"/>
              <a:gd name="connsiteX389" fmla="*/ 471028 w 472347"/>
              <a:gd name="connsiteY389" fmla="*/ 136757 h 322612"/>
              <a:gd name="connsiteX390" fmla="*/ 470699 w 472347"/>
              <a:gd name="connsiteY390" fmla="*/ 137087 h 322612"/>
              <a:gd name="connsiteX391" fmla="*/ 472347 w 472347"/>
              <a:gd name="connsiteY391" fmla="*/ 137745 h 322612"/>
              <a:gd name="connsiteX392" fmla="*/ 271350 w 472347"/>
              <a:gd name="connsiteY392" fmla="*/ 134610 h 322612"/>
              <a:gd name="connsiteX393" fmla="*/ 270673 w 472347"/>
              <a:gd name="connsiteY393" fmla="*/ 135438 h 322612"/>
              <a:gd name="connsiteX394" fmla="*/ 272650 w 472347"/>
              <a:gd name="connsiteY394" fmla="*/ 135438 h 322612"/>
              <a:gd name="connsiteX395" fmla="*/ 467734 w 472347"/>
              <a:gd name="connsiteY395" fmla="*/ 92269 h 322612"/>
              <a:gd name="connsiteX396" fmla="*/ 467075 w 472347"/>
              <a:gd name="connsiteY396" fmla="*/ 92598 h 322612"/>
              <a:gd name="connsiteX397" fmla="*/ 467734 w 472347"/>
              <a:gd name="connsiteY397" fmla="*/ 92598 h 322612"/>
              <a:gd name="connsiteX398" fmla="*/ 253537 w 472347"/>
              <a:gd name="connsiteY398" fmla="*/ 83373 h 322612"/>
              <a:gd name="connsiteX399" fmla="*/ 252549 w 472347"/>
              <a:gd name="connsiteY399" fmla="*/ 83373 h 322612"/>
              <a:gd name="connsiteX400" fmla="*/ 252549 w 472347"/>
              <a:gd name="connsiteY400" fmla="*/ 83703 h 322612"/>
              <a:gd name="connsiteX401" fmla="*/ 457692 w 472347"/>
              <a:gd name="connsiteY401" fmla="*/ 57998 h 322612"/>
              <a:gd name="connsiteX402" fmla="*/ 457518 w 472347"/>
              <a:gd name="connsiteY402" fmla="*/ 57998 h 322612"/>
              <a:gd name="connsiteX403" fmla="*/ 453563 w 472347"/>
              <a:gd name="connsiteY403" fmla="*/ 57998 h 322612"/>
              <a:gd name="connsiteX404" fmla="*/ 453563 w 472347"/>
              <a:gd name="connsiteY404" fmla="*/ 61623 h 322612"/>
              <a:gd name="connsiteX405" fmla="*/ 457188 w 472347"/>
              <a:gd name="connsiteY405" fmla="*/ 61623 h 322612"/>
              <a:gd name="connsiteX406" fmla="*/ 452904 w 472347"/>
              <a:gd name="connsiteY406" fmla="*/ 64589 h 322612"/>
              <a:gd name="connsiteX407" fmla="*/ 455870 w 472347"/>
              <a:gd name="connsiteY407" fmla="*/ 66895 h 322612"/>
              <a:gd name="connsiteX408" fmla="*/ 452574 w 472347"/>
              <a:gd name="connsiteY408" fmla="*/ 66895 h 322612"/>
              <a:gd name="connsiteX409" fmla="*/ 454552 w 472347"/>
              <a:gd name="connsiteY409" fmla="*/ 69861 h 322612"/>
              <a:gd name="connsiteX410" fmla="*/ 456199 w 472347"/>
              <a:gd name="connsiteY410" fmla="*/ 71839 h 322612"/>
              <a:gd name="connsiteX411" fmla="*/ 452904 w 472347"/>
              <a:gd name="connsiteY411" fmla="*/ 71839 h 322612"/>
              <a:gd name="connsiteX412" fmla="*/ 454882 w 472347"/>
              <a:gd name="connsiteY412" fmla="*/ 77770 h 322612"/>
              <a:gd name="connsiteX413" fmla="*/ 451586 w 472347"/>
              <a:gd name="connsiteY413" fmla="*/ 77770 h 322612"/>
              <a:gd name="connsiteX414" fmla="*/ 446643 w 472347"/>
              <a:gd name="connsiteY414" fmla="*/ 84690 h 322612"/>
              <a:gd name="connsiteX415" fmla="*/ 447302 w 472347"/>
              <a:gd name="connsiteY415" fmla="*/ 84690 h 322612"/>
              <a:gd name="connsiteX416" fmla="*/ 447632 w 472347"/>
              <a:gd name="connsiteY416" fmla="*/ 84690 h 322612"/>
              <a:gd name="connsiteX417" fmla="*/ 447632 w 472347"/>
              <a:gd name="connsiteY417" fmla="*/ 91281 h 322612"/>
              <a:gd name="connsiteX418" fmla="*/ 450927 w 472347"/>
              <a:gd name="connsiteY418" fmla="*/ 94576 h 322612"/>
              <a:gd name="connsiteX419" fmla="*/ 444996 w 472347"/>
              <a:gd name="connsiteY419" fmla="*/ 102155 h 322612"/>
              <a:gd name="connsiteX420" fmla="*/ 449609 w 472347"/>
              <a:gd name="connsiteY420" fmla="*/ 105780 h 322612"/>
              <a:gd name="connsiteX421" fmla="*/ 440712 w 472347"/>
              <a:gd name="connsiteY421" fmla="*/ 108087 h 322612"/>
              <a:gd name="connsiteX422" fmla="*/ 446313 w 472347"/>
              <a:gd name="connsiteY422" fmla="*/ 110723 h 322612"/>
              <a:gd name="connsiteX423" fmla="*/ 442030 w 472347"/>
              <a:gd name="connsiteY423" fmla="*/ 110723 h 322612"/>
              <a:gd name="connsiteX424" fmla="*/ 446313 w 472347"/>
              <a:gd name="connsiteY424" fmla="*/ 112371 h 322612"/>
              <a:gd name="connsiteX425" fmla="*/ 444007 w 472347"/>
              <a:gd name="connsiteY425" fmla="*/ 112371 h 322612"/>
              <a:gd name="connsiteX426" fmla="*/ 438405 w 472347"/>
              <a:gd name="connsiteY426" fmla="*/ 114348 h 322612"/>
              <a:gd name="connsiteX427" fmla="*/ 441371 w 472347"/>
              <a:gd name="connsiteY427" fmla="*/ 117643 h 322612"/>
              <a:gd name="connsiteX428" fmla="*/ 441700 w 472347"/>
              <a:gd name="connsiteY428" fmla="*/ 117643 h 322612"/>
              <a:gd name="connsiteX429" fmla="*/ 439393 w 472347"/>
              <a:gd name="connsiteY429" fmla="*/ 120609 h 322612"/>
              <a:gd name="connsiteX430" fmla="*/ 436427 w 472347"/>
              <a:gd name="connsiteY430" fmla="*/ 120609 h 322612"/>
              <a:gd name="connsiteX431" fmla="*/ 436427 w 472347"/>
              <a:gd name="connsiteY431" fmla="*/ 126870 h 322612"/>
              <a:gd name="connsiteX432" fmla="*/ 434780 w 472347"/>
              <a:gd name="connsiteY432" fmla="*/ 126870 h 322612"/>
              <a:gd name="connsiteX433" fmla="*/ 434780 w 472347"/>
              <a:gd name="connsiteY433" fmla="*/ 129177 h 322612"/>
              <a:gd name="connsiteX434" fmla="*/ 434780 w 472347"/>
              <a:gd name="connsiteY434" fmla="*/ 134449 h 322612"/>
              <a:gd name="connsiteX435" fmla="*/ 441371 w 472347"/>
              <a:gd name="connsiteY435" fmla="*/ 136756 h 322612"/>
              <a:gd name="connsiteX436" fmla="*/ 436098 w 472347"/>
              <a:gd name="connsiteY436" fmla="*/ 140382 h 322612"/>
              <a:gd name="connsiteX437" fmla="*/ 435769 w 472347"/>
              <a:gd name="connsiteY437" fmla="*/ 140382 h 322612"/>
              <a:gd name="connsiteX438" fmla="*/ 439064 w 472347"/>
              <a:gd name="connsiteY438" fmla="*/ 145653 h 322612"/>
              <a:gd name="connsiteX439" fmla="*/ 434121 w 472347"/>
              <a:gd name="connsiteY439" fmla="*/ 153563 h 322612"/>
              <a:gd name="connsiteX440" fmla="*/ 438075 w 472347"/>
              <a:gd name="connsiteY440" fmla="*/ 156529 h 322612"/>
              <a:gd name="connsiteX441" fmla="*/ 432473 w 472347"/>
              <a:gd name="connsiteY441" fmla="*/ 156529 h 322612"/>
              <a:gd name="connsiteX442" fmla="*/ 435110 w 472347"/>
              <a:gd name="connsiteY442" fmla="*/ 162789 h 322612"/>
              <a:gd name="connsiteX443" fmla="*/ 427201 w 472347"/>
              <a:gd name="connsiteY443" fmla="*/ 169050 h 322612"/>
              <a:gd name="connsiteX444" fmla="*/ 427531 w 472347"/>
              <a:gd name="connsiteY444" fmla="*/ 169050 h 322612"/>
              <a:gd name="connsiteX445" fmla="*/ 429796 w 472347"/>
              <a:gd name="connsiteY445" fmla="*/ 169050 h 322612"/>
              <a:gd name="connsiteX446" fmla="*/ 429837 w 472347"/>
              <a:gd name="connsiteY446" fmla="*/ 169050 h 322612"/>
              <a:gd name="connsiteX447" fmla="*/ 431814 w 472347"/>
              <a:gd name="connsiteY447" fmla="*/ 169050 h 322612"/>
              <a:gd name="connsiteX448" fmla="*/ 423247 w 472347"/>
              <a:gd name="connsiteY448" fmla="*/ 182232 h 322612"/>
              <a:gd name="connsiteX449" fmla="*/ 430826 w 472347"/>
              <a:gd name="connsiteY449" fmla="*/ 186186 h 322612"/>
              <a:gd name="connsiteX450" fmla="*/ 425553 w 472347"/>
              <a:gd name="connsiteY450" fmla="*/ 186186 h 322612"/>
              <a:gd name="connsiteX451" fmla="*/ 429507 w 472347"/>
              <a:gd name="connsiteY451" fmla="*/ 197061 h 322612"/>
              <a:gd name="connsiteX452" fmla="*/ 426872 w 472347"/>
              <a:gd name="connsiteY452" fmla="*/ 197061 h 322612"/>
              <a:gd name="connsiteX453" fmla="*/ 429507 w 472347"/>
              <a:gd name="connsiteY453" fmla="*/ 200027 h 322612"/>
              <a:gd name="connsiteX454" fmla="*/ 425223 w 472347"/>
              <a:gd name="connsiteY454" fmla="*/ 200027 h 322612"/>
              <a:gd name="connsiteX455" fmla="*/ 425223 w 472347"/>
              <a:gd name="connsiteY455" fmla="*/ 202333 h 322612"/>
              <a:gd name="connsiteX456" fmla="*/ 428848 w 472347"/>
              <a:gd name="connsiteY456" fmla="*/ 204311 h 322612"/>
              <a:gd name="connsiteX457" fmla="*/ 428848 w 472347"/>
              <a:gd name="connsiteY457" fmla="*/ 207606 h 322612"/>
              <a:gd name="connsiteX458" fmla="*/ 433132 w 472347"/>
              <a:gd name="connsiteY458" fmla="*/ 210572 h 322612"/>
              <a:gd name="connsiteX459" fmla="*/ 430497 w 472347"/>
              <a:gd name="connsiteY459" fmla="*/ 213538 h 322612"/>
              <a:gd name="connsiteX460" fmla="*/ 425223 w 472347"/>
              <a:gd name="connsiteY460" fmla="*/ 213538 h 322612"/>
              <a:gd name="connsiteX461" fmla="*/ 430167 w 472347"/>
              <a:gd name="connsiteY461" fmla="*/ 215514 h 322612"/>
              <a:gd name="connsiteX462" fmla="*/ 425883 w 472347"/>
              <a:gd name="connsiteY462" fmla="*/ 219469 h 322612"/>
              <a:gd name="connsiteX463" fmla="*/ 433132 w 472347"/>
              <a:gd name="connsiteY463" fmla="*/ 228037 h 322612"/>
              <a:gd name="connsiteX464" fmla="*/ 425553 w 472347"/>
              <a:gd name="connsiteY464" fmla="*/ 224741 h 322612"/>
              <a:gd name="connsiteX465" fmla="*/ 432144 w 472347"/>
              <a:gd name="connsiteY465" fmla="*/ 231332 h 322612"/>
              <a:gd name="connsiteX466" fmla="*/ 428189 w 472347"/>
              <a:gd name="connsiteY466" fmla="*/ 231332 h 322612"/>
              <a:gd name="connsiteX467" fmla="*/ 431156 w 472347"/>
              <a:gd name="connsiteY467" fmla="*/ 238252 h 322612"/>
              <a:gd name="connsiteX468" fmla="*/ 442030 w 472347"/>
              <a:gd name="connsiteY468" fmla="*/ 241218 h 322612"/>
              <a:gd name="connsiteX469" fmla="*/ 429507 w 472347"/>
              <a:gd name="connsiteY469" fmla="*/ 241218 h 322612"/>
              <a:gd name="connsiteX470" fmla="*/ 433792 w 472347"/>
              <a:gd name="connsiteY470" fmla="*/ 244184 h 322612"/>
              <a:gd name="connsiteX471" fmla="*/ 430497 w 472347"/>
              <a:gd name="connsiteY471" fmla="*/ 244184 h 322612"/>
              <a:gd name="connsiteX472" fmla="*/ 434451 w 472347"/>
              <a:gd name="connsiteY472" fmla="*/ 247150 h 322612"/>
              <a:gd name="connsiteX473" fmla="*/ 432473 w 472347"/>
              <a:gd name="connsiteY473" fmla="*/ 247150 h 322612"/>
              <a:gd name="connsiteX474" fmla="*/ 436757 w 472347"/>
              <a:gd name="connsiteY474" fmla="*/ 252751 h 322612"/>
              <a:gd name="connsiteX475" fmla="*/ 432720 w 472347"/>
              <a:gd name="connsiteY475" fmla="*/ 252751 h 322612"/>
              <a:gd name="connsiteX476" fmla="*/ 432473 w 472347"/>
              <a:gd name="connsiteY476" fmla="*/ 252751 h 322612"/>
              <a:gd name="connsiteX477" fmla="*/ 432473 w 472347"/>
              <a:gd name="connsiteY477" fmla="*/ 255717 h 322612"/>
              <a:gd name="connsiteX478" fmla="*/ 430497 w 472347"/>
              <a:gd name="connsiteY478" fmla="*/ 255717 h 322612"/>
              <a:gd name="connsiteX479" fmla="*/ 430497 w 472347"/>
              <a:gd name="connsiteY479" fmla="*/ 257695 h 322612"/>
              <a:gd name="connsiteX480" fmla="*/ 432144 w 472347"/>
              <a:gd name="connsiteY480" fmla="*/ 257695 h 322612"/>
              <a:gd name="connsiteX481" fmla="*/ 433792 w 472347"/>
              <a:gd name="connsiteY481" fmla="*/ 257695 h 322612"/>
              <a:gd name="connsiteX482" fmla="*/ 435769 w 472347"/>
              <a:gd name="connsiteY482" fmla="*/ 259672 h 322612"/>
              <a:gd name="connsiteX483" fmla="*/ 429837 w 472347"/>
              <a:gd name="connsiteY483" fmla="*/ 259672 h 322612"/>
              <a:gd name="connsiteX484" fmla="*/ 434451 w 472347"/>
              <a:gd name="connsiteY484" fmla="*/ 262967 h 322612"/>
              <a:gd name="connsiteX485" fmla="*/ 433792 w 472347"/>
              <a:gd name="connsiteY485" fmla="*/ 262967 h 322612"/>
              <a:gd name="connsiteX486" fmla="*/ 430826 w 472347"/>
              <a:gd name="connsiteY486" fmla="*/ 262967 h 322612"/>
              <a:gd name="connsiteX487" fmla="*/ 430497 w 472347"/>
              <a:gd name="connsiteY487" fmla="*/ 262967 h 322612"/>
              <a:gd name="connsiteX488" fmla="*/ 433792 w 472347"/>
              <a:gd name="connsiteY488" fmla="*/ 264615 h 322612"/>
              <a:gd name="connsiteX489" fmla="*/ 433792 w 472347"/>
              <a:gd name="connsiteY489" fmla="*/ 269557 h 322612"/>
              <a:gd name="connsiteX490" fmla="*/ 429178 w 472347"/>
              <a:gd name="connsiteY490" fmla="*/ 269557 h 322612"/>
              <a:gd name="connsiteX491" fmla="*/ 433132 w 472347"/>
              <a:gd name="connsiteY491" fmla="*/ 276478 h 322612"/>
              <a:gd name="connsiteX492" fmla="*/ 433132 w 472347"/>
              <a:gd name="connsiteY492" fmla="*/ 279114 h 322612"/>
              <a:gd name="connsiteX493" fmla="*/ 430497 w 472347"/>
              <a:gd name="connsiteY493" fmla="*/ 279114 h 322612"/>
              <a:gd name="connsiteX494" fmla="*/ 433462 w 472347"/>
              <a:gd name="connsiteY494" fmla="*/ 284716 h 322612"/>
              <a:gd name="connsiteX495" fmla="*/ 433462 w 472347"/>
              <a:gd name="connsiteY495" fmla="*/ 287682 h 322612"/>
              <a:gd name="connsiteX496" fmla="*/ 436427 w 472347"/>
              <a:gd name="connsiteY496" fmla="*/ 287682 h 322612"/>
              <a:gd name="connsiteX497" fmla="*/ 434451 w 472347"/>
              <a:gd name="connsiteY497" fmla="*/ 295261 h 322612"/>
              <a:gd name="connsiteX498" fmla="*/ 434451 w 472347"/>
              <a:gd name="connsiteY498" fmla="*/ 297568 h 322612"/>
              <a:gd name="connsiteX499" fmla="*/ 433462 w 472347"/>
              <a:gd name="connsiteY499" fmla="*/ 297568 h 322612"/>
              <a:gd name="connsiteX500" fmla="*/ 433462 w 472347"/>
              <a:gd name="connsiteY500" fmla="*/ 299545 h 322612"/>
              <a:gd name="connsiteX501" fmla="*/ 433462 w 472347"/>
              <a:gd name="connsiteY501" fmla="*/ 300863 h 322612"/>
              <a:gd name="connsiteX502" fmla="*/ 433462 w 472347"/>
              <a:gd name="connsiteY502" fmla="*/ 301522 h 322612"/>
              <a:gd name="connsiteX503" fmla="*/ 431485 w 472347"/>
              <a:gd name="connsiteY503" fmla="*/ 301522 h 322612"/>
              <a:gd name="connsiteX504" fmla="*/ 431485 w 472347"/>
              <a:gd name="connsiteY504" fmla="*/ 304159 h 322612"/>
              <a:gd name="connsiteX505" fmla="*/ 429837 w 472347"/>
              <a:gd name="connsiteY505" fmla="*/ 305806 h 322612"/>
              <a:gd name="connsiteX506" fmla="*/ 433132 w 472347"/>
              <a:gd name="connsiteY506" fmla="*/ 309760 h 322612"/>
              <a:gd name="connsiteX507" fmla="*/ 430167 w 472347"/>
              <a:gd name="connsiteY507" fmla="*/ 309760 h 322612"/>
              <a:gd name="connsiteX508" fmla="*/ 430167 w 472347"/>
              <a:gd name="connsiteY508" fmla="*/ 312067 h 322612"/>
              <a:gd name="connsiteX509" fmla="*/ 430167 w 472347"/>
              <a:gd name="connsiteY509" fmla="*/ 317340 h 322612"/>
              <a:gd name="connsiteX510" fmla="*/ 431965 w 472347"/>
              <a:gd name="connsiteY510" fmla="*/ 320636 h 322612"/>
              <a:gd name="connsiteX511" fmla="*/ 432802 w 472347"/>
              <a:gd name="connsiteY511" fmla="*/ 320636 h 322612"/>
              <a:gd name="connsiteX512" fmla="*/ 432802 w 472347"/>
              <a:gd name="connsiteY512" fmla="*/ 317999 h 322612"/>
              <a:gd name="connsiteX513" fmla="*/ 432802 w 472347"/>
              <a:gd name="connsiteY513" fmla="*/ 316022 h 322612"/>
              <a:gd name="connsiteX514" fmla="*/ 434780 w 472347"/>
              <a:gd name="connsiteY514" fmla="*/ 316022 h 322612"/>
              <a:gd name="connsiteX515" fmla="*/ 434780 w 472347"/>
              <a:gd name="connsiteY515" fmla="*/ 313716 h 322612"/>
              <a:gd name="connsiteX516" fmla="*/ 434780 w 472347"/>
              <a:gd name="connsiteY516" fmla="*/ 310750 h 322612"/>
              <a:gd name="connsiteX517" fmla="*/ 437746 w 472347"/>
              <a:gd name="connsiteY517" fmla="*/ 307125 h 322612"/>
              <a:gd name="connsiteX518" fmla="*/ 435439 w 472347"/>
              <a:gd name="connsiteY518" fmla="*/ 304488 h 322612"/>
              <a:gd name="connsiteX519" fmla="*/ 438405 w 472347"/>
              <a:gd name="connsiteY519" fmla="*/ 304488 h 322612"/>
              <a:gd name="connsiteX520" fmla="*/ 440383 w 472347"/>
              <a:gd name="connsiteY520" fmla="*/ 304488 h 322612"/>
              <a:gd name="connsiteX521" fmla="*/ 440383 w 472347"/>
              <a:gd name="connsiteY521" fmla="*/ 300863 h 322612"/>
              <a:gd name="connsiteX522" fmla="*/ 441041 w 472347"/>
              <a:gd name="connsiteY522" fmla="*/ 300863 h 322612"/>
              <a:gd name="connsiteX523" fmla="*/ 441700 w 472347"/>
              <a:gd name="connsiteY523" fmla="*/ 300863 h 322612"/>
              <a:gd name="connsiteX524" fmla="*/ 442359 w 472347"/>
              <a:gd name="connsiteY524" fmla="*/ 300863 h 322612"/>
              <a:gd name="connsiteX525" fmla="*/ 444007 w 472347"/>
              <a:gd name="connsiteY525" fmla="*/ 300863 h 322612"/>
              <a:gd name="connsiteX526" fmla="*/ 444048 w 472347"/>
              <a:gd name="connsiteY526" fmla="*/ 300863 h 322612"/>
              <a:gd name="connsiteX527" fmla="*/ 444337 w 472347"/>
              <a:gd name="connsiteY527" fmla="*/ 300863 h 322612"/>
              <a:gd name="connsiteX528" fmla="*/ 441371 w 472347"/>
              <a:gd name="connsiteY528" fmla="*/ 298556 h 322612"/>
              <a:gd name="connsiteX529" fmla="*/ 441371 w 472347"/>
              <a:gd name="connsiteY529" fmla="*/ 292625 h 322612"/>
              <a:gd name="connsiteX530" fmla="*/ 439064 w 472347"/>
              <a:gd name="connsiteY530" fmla="*/ 289000 h 322612"/>
              <a:gd name="connsiteX531" fmla="*/ 442359 w 472347"/>
              <a:gd name="connsiteY531" fmla="*/ 289000 h 322612"/>
              <a:gd name="connsiteX532" fmla="*/ 442359 w 472347"/>
              <a:gd name="connsiteY532" fmla="*/ 286694 h 322612"/>
              <a:gd name="connsiteX533" fmla="*/ 442359 w 472347"/>
              <a:gd name="connsiteY533" fmla="*/ 284387 h 322612"/>
              <a:gd name="connsiteX534" fmla="*/ 443348 w 472347"/>
              <a:gd name="connsiteY534" fmla="*/ 284387 h 322612"/>
              <a:gd name="connsiteX535" fmla="*/ 445655 w 472347"/>
              <a:gd name="connsiteY535" fmla="*/ 284387 h 322612"/>
              <a:gd name="connsiteX536" fmla="*/ 446973 w 472347"/>
              <a:gd name="connsiteY536" fmla="*/ 284387 h 322612"/>
              <a:gd name="connsiteX537" fmla="*/ 446973 w 472347"/>
              <a:gd name="connsiteY537" fmla="*/ 278784 h 322612"/>
              <a:gd name="connsiteX538" fmla="*/ 448620 w 472347"/>
              <a:gd name="connsiteY538" fmla="*/ 278784 h 322612"/>
              <a:gd name="connsiteX539" fmla="*/ 444666 w 472347"/>
              <a:gd name="connsiteY539" fmla="*/ 275489 h 322612"/>
              <a:gd name="connsiteX540" fmla="*/ 445325 w 472347"/>
              <a:gd name="connsiteY540" fmla="*/ 275489 h 322612"/>
              <a:gd name="connsiteX541" fmla="*/ 447961 w 472347"/>
              <a:gd name="connsiteY541" fmla="*/ 275489 h 322612"/>
              <a:gd name="connsiteX542" fmla="*/ 448620 w 472347"/>
              <a:gd name="connsiteY542" fmla="*/ 275489 h 322612"/>
              <a:gd name="connsiteX543" fmla="*/ 450927 w 472347"/>
              <a:gd name="connsiteY543" fmla="*/ 272194 h 322612"/>
              <a:gd name="connsiteX544" fmla="*/ 448291 w 472347"/>
              <a:gd name="connsiteY544" fmla="*/ 272194 h 322612"/>
              <a:gd name="connsiteX545" fmla="*/ 444996 w 472347"/>
              <a:gd name="connsiteY545" fmla="*/ 269557 h 322612"/>
              <a:gd name="connsiteX546" fmla="*/ 448950 w 472347"/>
              <a:gd name="connsiteY546" fmla="*/ 269557 h 322612"/>
              <a:gd name="connsiteX547" fmla="*/ 454223 w 472347"/>
              <a:gd name="connsiteY547" fmla="*/ 269557 h 322612"/>
              <a:gd name="connsiteX548" fmla="*/ 454443 w 472347"/>
              <a:gd name="connsiteY548" fmla="*/ 268785 h 322612"/>
              <a:gd name="connsiteX549" fmla="*/ 452781 w 472347"/>
              <a:gd name="connsiteY549" fmla="*/ 268652 h 322612"/>
              <a:gd name="connsiteX550" fmla="*/ 450927 w 472347"/>
              <a:gd name="connsiteY550" fmla="*/ 266922 h 322612"/>
              <a:gd name="connsiteX551" fmla="*/ 454223 w 472347"/>
              <a:gd name="connsiteY551" fmla="*/ 266922 h 322612"/>
              <a:gd name="connsiteX552" fmla="*/ 455462 w 472347"/>
              <a:gd name="connsiteY552" fmla="*/ 266922 h 322612"/>
              <a:gd name="connsiteX553" fmla="*/ 455334 w 472347"/>
              <a:gd name="connsiteY553" fmla="*/ 266304 h 322612"/>
              <a:gd name="connsiteX554" fmla="*/ 451586 w 472347"/>
              <a:gd name="connsiteY554" fmla="*/ 265933 h 322612"/>
              <a:gd name="connsiteX555" fmla="*/ 448950 w 472347"/>
              <a:gd name="connsiteY555" fmla="*/ 265933 h 322612"/>
              <a:gd name="connsiteX556" fmla="*/ 448950 w 472347"/>
              <a:gd name="connsiteY556" fmla="*/ 263956 h 322612"/>
              <a:gd name="connsiteX557" fmla="*/ 446313 w 472347"/>
              <a:gd name="connsiteY557" fmla="*/ 261978 h 322612"/>
              <a:gd name="connsiteX558" fmla="*/ 448291 w 472347"/>
              <a:gd name="connsiteY558" fmla="*/ 261978 h 322612"/>
              <a:gd name="connsiteX559" fmla="*/ 450268 w 472347"/>
              <a:gd name="connsiteY559" fmla="*/ 259342 h 322612"/>
              <a:gd name="connsiteX560" fmla="*/ 456528 w 472347"/>
              <a:gd name="connsiteY560" fmla="*/ 259342 h 322612"/>
              <a:gd name="connsiteX561" fmla="*/ 456528 w 472347"/>
              <a:gd name="connsiteY561" fmla="*/ 256706 h 322612"/>
              <a:gd name="connsiteX562" fmla="*/ 450598 w 472347"/>
              <a:gd name="connsiteY562" fmla="*/ 256706 h 322612"/>
              <a:gd name="connsiteX563" fmla="*/ 452574 w 472347"/>
              <a:gd name="connsiteY563" fmla="*/ 259013 h 322612"/>
              <a:gd name="connsiteX564" fmla="*/ 447961 w 472347"/>
              <a:gd name="connsiteY564" fmla="*/ 257036 h 322612"/>
              <a:gd name="connsiteX565" fmla="*/ 447961 w 472347"/>
              <a:gd name="connsiteY565" fmla="*/ 259013 h 322612"/>
              <a:gd name="connsiteX566" fmla="*/ 443348 w 472347"/>
              <a:gd name="connsiteY566" fmla="*/ 259013 h 322612"/>
              <a:gd name="connsiteX567" fmla="*/ 443348 w 472347"/>
              <a:gd name="connsiteY567" fmla="*/ 256376 h 322612"/>
              <a:gd name="connsiteX568" fmla="*/ 451915 w 472347"/>
              <a:gd name="connsiteY568" fmla="*/ 256376 h 322612"/>
              <a:gd name="connsiteX569" fmla="*/ 451915 w 472347"/>
              <a:gd name="connsiteY569" fmla="*/ 251433 h 322612"/>
              <a:gd name="connsiteX570" fmla="*/ 450268 w 472347"/>
              <a:gd name="connsiteY570" fmla="*/ 251433 h 322612"/>
              <a:gd name="connsiteX571" fmla="*/ 448620 w 472347"/>
              <a:gd name="connsiteY571" fmla="*/ 249126 h 322612"/>
              <a:gd name="connsiteX572" fmla="*/ 454552 w 472347"/>
              <a:gd name="connsiteY572" fmla="*/ 249126 h 322612"/>
              <a:gd name="connsiteX573" fmla="*/ 448950 w 472347"/>
              <a:gd name="connsiteY573" fmla="*/ 246820 h 322612"/>
              <a:gd name="connsiteX574" fmla="*/ 453234 w 472347"/>
              <a:gd name="connsiteY574" fmla="*/ 246820 h 322612"/>
              <a:gd name="connsiteX575" fmla="*/ 445984 w 472347"/>
              <a:gd name="connsiteY575" fmla="*/ 242536 h 322612"/>
              <a:gd name="connsiteX576" fmla="*/ 453893 w 472347"/>
              <a:gd name="connsiteY576" fmla="*/ 242536 h 322612"/>
              <a:gd name="connsiteX577" fmla="*/ 453893 w 472347"/>
              <a:gd name="connsiteY577" fmla="*/ 240559 h 322612"/>
              <a:gd name="connsiteX578" fmla="*/ 451257 w 472347"/>
              <a:gd name="connsiteY578" fmla="*/ 240559 h 322612"/>
              <a:gd name="connsiteX579" fmla="*/ 449609 w 472347"/>
              <a:gd name="connsiteY579" fmla="*/ 240559 h 322612"/>
              <a:gd name="connsiteX580" fmla="*/ 445984 w 472347"/>
              <a:gd name="connsiteY580" fmla="*/ 240559 h 322612"/>
              <a:gd name="connsiteX581" fmla="*/ 454223 w 472347"/>
              <a:gd name="connsiteY581" fmla="*/ 235616 h 322612"/>
              <a:gd name="connsiteX582" fmla="*/ 452574 w 472347"/>
              <a:gd name="connsiteY582" fmla="*/ 231662 h 322612"/>
              <a:gd name="connsiteX583" fmla="*/ 447302 w 472347"/>
              <a:gd name="connsiteY583" fmla="*/ 228696 h 322612"/>
              <a:gd name="connsiteX584" fmla="*/ 451915 w 472347"/>
              <a:gd name="connsiteY584" fmla="*/ 228696 h 322612"/>
              <a:gd name="connsiteX585" fmla="*/ 453729 w 472347"/>
              <a:gd name="connsiteY585" fmla="*/ 228291 h 322612"/>
              <a:gd name="connsiteX586" fmla="*/ 454717 w 472347"/>
              <a:gd name="connsiteY586" fmla="*/ 228408 h 322612"/>
              <a:gd name="connsiteX587" fmla="*/ 456859 w 472347"/>
              <a:gd name="connsiteY587" fmla="*/ 228037 h 322612"/>
              <a:gd name="connsiteX588" fmla="*/ 454865 w 472347"/>
              <a:gd name="connsiteY588" fmla="*/ 228037 h 322612"/>
              <a:gd name="connsiteX589" fmla="*/ 456158 w 472347"/>
              <a:gd name="connsiteY589" fmla="*/ 227748 h 322612"/>
              <a:gd name="connsiteX590" fmla="*/ 457188 w 472347"/>
              <a:gd name="connsiteY590" fmla="*/ 226059 h 322612"/>
              <a:gd name="connsiteX591" fmla="*/ 454552 w 472347"/>
              <a:gd name="connsiteY591" fmla="*/ 222434 h 322612"/>
              <a:gd name="connsiteX592" fmla="*/ 456199 w 472347"/>
              <a:gd name="connsiteY592" fmla="*/ 222434 h 322612"/>
              <a:gd name="connsiteX593" fmla="*/ 447961 w 472347"/>
              <a:gd name="connsiteY593" fmla="*/ 217492 h 322612"/>
              <a:gd name="connsiteX594" fmla="*/ 454552 w 472347"/>
              <a:gd name="connsiteY594" fmla="*/ 217492 h 322612"/>
              <a:gd name="connsiteX595" fmla="*/ 446643 w 472347"/>
              <a:gd name="connsiteY595" fmla="*/ 215185 h 322612"/>
              <a:gd name="connsiteX596" fmla="*/ 455540 w 472347"/>
              <a:gd name="connsiteY596" fmla="*/ 215185 h 322612"/>
              <a:gd name="connsiteX597" fmla="*/ 455540 w 472347"/>
              <a:gd name="connsiteY597" fmla="*/ 213538 h 322612"/>
              <a:gd name="connsiteX598" fmla="*/ 457848 w 472347"/>
              <a:gd name="connsiteY598" fmla="*/ 213538 h 322612"/>
              <a:gd name="connsiteX599" fmla="*/ 451586 w 472347"/>
              <a:gd name="connsiteY599" fmla="*/ 208924 h 322612"/>
              <a:gd name="connsiteX600" fmla="*/ 448291 w 472347"/>
              <a:gd name="connsiteY600" fmla="*/ 208924 h 322612"/>
              <a:gd name="connsiteX601" fmla="*/ 448291 w 472347"/>
              <a:gd name="connsiteY601" fmla="*/ 206947 h 322612"/>
              <a:gd name="connsiteX602" fmla="*/ 454552 w 472347"/>
              <a:gd name="connsiteY602" fmla="*/ 206947 h 322612"/>
              <a:gd name="connsiteX603" fmla="*/ 447632 w 472347"/>
              <a:gd name="connsiteY603" fmla="*/ 202333 h 322612"/>
              <a:gd name="connsiteX604" fmla="*/ 457188 w 472347"/>
              <a:gd name="connsiteY604" fmla="*/ 206618 h 322612"/>
              <a:gd name="connsiteX605" fmla="*/ 453893 w 472347"/>
              <a:gd name="connsiteY605" fmla="*/ 203652 h 322612"/>
              <a:gd name="connsiteX606" fmla="*/ 446643 w 472347"/>
              <a:gd name="connsiteY606" fmla="*/ 199697 h 322612"/>
              <a:gd name="connsiteX607" fmla="*/ 460153 w 472347"/>
              <a:gd name="connsiteY607" fmla="*/ 197061 h 322612"/>
              <a:gd name="connsiteX608" fmla="*/ 462461 w 472347"/>
              <a:gd name="connsiteY608" fmla="*/ 190141 h 322612"/>
              <a:gd name="connsiteX609" fmla="*/ 452245 w 472347"/>
              <a:gd name="connsiteY609" fmla="*/ 188163 h 322612"/>
              <a:gd name="connsiteX610" fmla="*/ 458507 w 472347"/>
              <a:gd name="connsiteY610" fmla="*/ 188163 h 322612"/>
              <a:gd name="connsiteX611" fmla="*/ 462790 w 472347"/>
              <a:gd name="connsiteY611" fmla="*/ 188163 h 322612"/>
              <a:gd name="connsiteX612" fmla="*/ 469710 w 472347"/>
              <a:gd name="connsiteY612" fmla="*/ 188163 h 322612"/>
              <a:gd name="connsiteX613" fmla="*/ 466085 w 472347"/>
              <a:gd name="connsiteY613" fmla="*/ 186186 h 322612"/>
              <a:gd name="connsiteX614" fmla="*/ 461472 w 472347"/>
              <a:gd name="connsiteY614" fmla="*/ 186186 h 322612"/>
              <a:gd name="connsiteX615" fmla="*/ 465097 w 472347"/>
              <a:gd name="connsiteY615" fmla="*/ 182891 h 322612"/>
              <a:gd name="connsiteX616" fmla="*/ 468063 w 472347"/>
              <a:gd name="connsiteY616" fmla="*/ 182891 h 322612"/>
              <a:gd name="connsiteX617" fmla="*/ 460813 w 472347"/>
              <a:gd name="connsiteY617" fmla="*/ 177289 h 322612"/>
              <a:gd name="connsiteX618" fmla="*/ 465097 w 472347"/>
              <a:gd name="connsiteY618" fmla="*/ 177289 h 322612"/>
              <a:gd name="connsiteX619" fmla="*/ 462461 w 472347"/>
              <a:gd name="connsiteY619" fmla="*/ 169710 h 322612"/>
              <a:gd name="connsiteX620" fmla="*/ 462790 w 472347"/>
              <a:gd name="connsiteY620" fmla="*/ 169710 h 322612"/>
              <a:gd name="connsiteX621" fmla="*/ 464767 w 472347"/>
              <a:gd name="connsiteY621" fmla="*/ 169710 h 322612"/>
              <a:gd name="connsiteX622" fmla="*/ 465426 w 472347"/>
              <a:gd name="connsiteY622" fmla="*/ 169710 h 322612"/>
              <a:gd name="connsiteX623" fmla="*/ 462790 w 472347"/>
              <a:gd name="connsiteY623" fmla="*/ 167733 h 322612"/>
              <a:gd name="connsiteX624" fmla="*/ 465426 w 472347"/>
              <a:gd name="connsiteY624" fmla="*/ 167733 h 322612"/>
              <a:gd name="connsiteX625" fmla="*/ 457848 w 472347"/>
              <a:gd name="connsiteY625" fmla="*/ 161142 h 322612"/>
              <a:gd name="connsiteX626" fmla="*/ 468392 w 472347"/>
              <a:gd name="connsiteY626" fmla="*/ 161142 h 322612"/>
              <a:gd name="connsiteX627" fmla="*/ 460813 w 472347"/>
              <a:gd name="connsiteY627" fmla="*/ 152903 h 322612"/>
              <a:gd name="connsiteX628" fmla="*/ 468392 w 472347"/>
              <a:gd name="connsiteY628" fmla="*/ 146313 h 322612"/>
              <a:gd name="connsiteX629" fmla="*/ 462790 w 472347"/>
              <a:gd name="connsiteY629" fmla="*/ 146313 h 322612"/>
              <a:gd name="connsiteX630" fmla="*/ 467074 w 472347"/>
              <a:gd name="connsiteY630" fmla="*/ 144665 h 322612"/>
              <a:gd name="connsiteX631" fmla="*/ 459824 w 472347"/>
              <a:gd name="connsiteY631" fmla="*/ 144665 h 322612"/>
              <a:gd name="connsiteX632" fmla="*/ 466085 w 472347"/>
              <a:gd name="connsiteY632" fmla="*/ 137745 h 322612"/>
              <a:gd name="connsiteX633" fmla="*/ 462461 w 472347"/>
              <a:gd name="connsiteY633" fmla="*/ 135109 h 322612"/>
              <a:gd name="connsiteX634" fmla="*/ 466415 w 472347"/>
              <a:gd name="connsiteY634" fmla="*/ 135109 h 322612"/>
              <a:gd name="connsiteX635" fmla="*/ 466415 w 472347"/>
              <a:gd name="connsiteY635" fmla="*/ 130824 h 322612"/>
              <a:gd name="connsiteX636" fmla="*/ 469051 w 472347"/>
              <a:gd name="connsiteY636" fmla="*/ 130824 h 322612"/>
              <a:gd name="connsiteX637" fmla="*/ 458177 w 472347"/>
              <a:gd name="connsiteY637" fmla="*/ 126870 h 322612"/>
              <a:gd name="connsiteX638" fmla="*/ 463778 w 472347"/>
              <a:gd name="connsiteY638" fmla="*/ 126870 h 322612"/>
              <a:gd name="connsiteX639" fmla="*/ 463778 w 472347"/>
              <a:gd name="connsiteY639" fmla="*/ 120938 h 322612"/>
              <a:gd name="connsiteX640" fmla="*/ 466085 w 472347"/>
              <a:gd name="connsiteY640" fmla="*/ 120938 h 322612"/>
              <a:gd name="connsiteX641" fmla="*/ 462790 w 472347"/>
              <a:gd name="connsiteY641" fmla="*/ 116984 h 322612"/>
              <a:gd name="connsiteX642" fmla="*/ 462790 w 472347"/>
              <a:gd name="connsiteY642" fmla="*/ 113688 h 322612"/>
              <a:gd name="connsiteX643" fmla="*/ 465756 w 472347"/>
              <a:gd name="connsiteY643" fmla="*/ 113688 h 322612"/>
              <a:gd name="connsiteX644" fmla="*/ 459824 w 472347"/>
              <a:gd name="connsiteY644" fmla="*/ 110393 h 322612"/>
              <a:gd name="connsiteX645" fmla="*/ 461472 w 472347"/>
              <a:gd name="connsiteY645" fmla="*/ 110393 h 322612"/>
              <a:gd name="connsiteX646" fmla="*/ 461472 w 472347"/>
              <a:gd name="connsiteY646" fmla="*/ 108417 h 322612"/>
              <a:gd name="connsiteX647" fmla="*/ 463449 w 472347"/>
              <a:gd name="connsiteY647" fmla="*/ 108417 h 322612"/>
              <a:gd name="connsiteX648" fmla="*/ 460483 w 472347"/>
              <a:gd name="connsiteY648" fmla="*/ 106439 h 322612"/>
              <a:gd name="connsiteX649" fmla="*/ 461143 w 472347"/>
              <a:gd name="connsiteY649" fmla="*/ 106439 h 322612"/>
              <a:gd name="connsiteX650" fmla="*/ 463038 w 472347"/>
              <a:gd name="connsiteY650" fmla="*/ 106439 h 322612"/>
              <a:gd name="connsiteX651" fmla="*/ 463120 w 472347"/>
              <a:gd name="connsiteY651" fmla="*/ 106439 h 322612"/>
              <a:gd name="connsiteX652" fmla="*/ 463120 w 472347"/>
              <a:gd name="connsiteY652" fmla="*/ 102814 h 322612"/>
              <a:gd name="connsiteX653" fmla="*/ 464767 w 472347"/>
              <a:gd name="connsiteY653" fmla="*/ 102814 h 322612"/>
              <a:gd name="connsiteX654" fmla="*/ 464767 w 472347"/>
              <a:gd name="connsiteY654" fmla="*/ 105121 h 322612"/>
              <a:gd name="connsiteX655" fmla="*/ 471688 w 472347"/>
              <a:gd name="connsiteY655" fmla="*/ 105121 h 322612"/>
              <a:gd name="connsiteX656" fmla="*/ 466415 w 472347"/>
              <a:gd name="connsiteY656" fmla="*/ 100837 h 322612"/>
              <a:gd name="connsiteX657" fmla="*/ 465756 w 472347"/>
              <a:gd name="connsiteY657" fmla="*/ 100837 h 322612"/>
              <a:gd name="connsiteX658" fmla="*/ 460483 w 472347"/>
              <a:gd name="connsiteY658" fmla="*/ 94906 h 322612"/>
              <a:gd name="connsiteX659" fmla="*/ 462461 w 472347"/>
              <a:gd name="connsiteY659" fmla="*/ 94906 h 322612"/>
              <a:gd name="connsiteX660" fmla="*/ 459165 w 472347"/>
              <a:gd name="connsiteY660" fmla="*/ 91281 h 322612"/>
              <a:gd name="connsiteX661" fmla="*/ 461472 w 472347"/>
              <a:gd name="connsiteY661" fmla="*/ 91281 h 322612"/>
              <a:gd name="connsiteX662" fmla="*/ 461472 w 472347"/>
              <a:gd name="connsiteY662" fmla="*/ 82054 h 322612"/>
              <a:gd name="connsiteX663" fmla="*/ 463120 w 472347"/>
              <a:gd name="connsiteY663" fmla="*/ 69532 h 322612"/>
              <a:gd name="connsiteX664" fmla="*/ 463120 w 472347"/>
              <a:gd name="connsiteY664" fmla="*/ 67225 h 322612"/>
              <a:gd name="connsiteX665" fmla="*/ 463120 w 472347"/>
              <a:gd name="connsiteY665" fmla="*/ 62282 h 322612"/>
              <a:gd name="connsiteX666" fmla="*/ 463120 w 472347"/>
              <a:gd name="connsiteY666" fmla="*/ 59975 h 322612"/>
              <a:gd name="connsiteX667" fmla="*/ 460483 w 472347"/>
              <a:gd name="connsiteY667" fmla="*/ 59975 h 322612"/>
              <a:gd name="connsiteX668" fmla="*/ 460483 w 472347"/>
              <a:gd name="connsiteY668" fmla="*/ 64259 h 322612"/>
              <a:gd name="connsiteX669" fmla="*/ 458507 w 472347"/>
              <a:gd name="connsiteY669" fmla="*/ 64259 h 322612"/>
              <a:gd name="connsiteX670" fmla="*/ 461143 w 472347"/>
              <a:gd name="connsiteY670" fmla="*/ 66566 h 322612"/>
              <a:gd name="connsiteX671" fmla="*/ 459824 w 472347"/>
              <a:gd name="connsiteY671" fmla="*/ 66566 h 322612"/>
              <a:gd name="connsiteX672" fmla="*/ 458836 w 472347"/>
              <a:gd name="connsiteY672" fmla="*/ 66566 h 322612"/>
              <a:gd name="connsiteX673" fmla="*/ 457518 w 472347"/>
              <a:gd name="connsiteY673" fmla="*/ 66566 h 322612"/>
              <a:gd name="connsiteX674" fmla="*/ 457188 w 472347"/>
              <a:gd name="connsiteY674" fmla="*/ 66566 h 322612"/>
              <a:gd name="connsiteX675" fmla="*/ 456528 w 472347"/>
              <a:gd name="connsiteY675" fmla="*/ 66566 h 322612"/>
              <a:gd name="connsiteX676" fmla="*/ 459165 w 472347"/>
              <a:gd name="connsiteY676" fmla="*/ 49895 h 322612"/>
              <a:gd name="connsiteX677" fmla="*/ 457765 w 472347"/>
              <a:gd name="connsiteY677" fmla="*/ 57462 h 322612"/>
              <a:gd name="connsiteX678" fmla="*/ 457692 w 472347"/>
              <a:gd name="connsiteY678" fmla="*/ 57998 h 322612"/>
              <a:gd name="connsiteX679" fmla="*/ 460483 w 472347"/>
              <a:gd name="connsiteY679" fmla="*/ 57998 h 322612"/>
              <a:gd name="connsiteX680" fmla="*/ 460483 w 472347"/>
              <a:gd name="connsiteY680" fmla="*/ 54373 h 322612"/>
              <a:gd name="connsiteX681" fmla="*/ 459165 w 472347"/>
              <a:gd name="connsiteY681" fmla="*/ 54373 h 322612"/>
              <a:gd name="connsiteX682" fmla="*/ 459165 w 472347"/>
              <a:gd name="connsiteY682" fmla="*/ 50418 h 322612"/>
              <a:gd name="connsiteX683" fmla="*/ 459495 w 472347"/>
              <a:gd name="connsiteY683" fmla="*/ 48112 h 322612"/>
              <a:gd name="connsiteX684" fmla="*/ 459165 w 472347"/>
              <a:gd name="connsiteY684" fmla="*/ 48112 h 322612"/>
              <a:gd name="connsiteX685" fmla="*/ 459165 w 472347"/>
              <a:gd name="connsiteY685" fmla="*/ 49895 h 322612"/>
              <a:gd name="connsiteX686" fmla="*/ 250571 w 472347"/>
              <a:gd name="connsiteY686" fmla="*/ 43828 h 322612"/>
              <a:gd name="connsiteX687" fmla="*/ 250571 w 472347"/>
              <a:gd name="connsiteY687" fmla="*/ 45147 h 322612"/>
              <a:gd name="connsiteX688" fmla="*/ 248594 w 472347"/>
              <a:gd name="connsiteY688" fmla="*/ 43828 h 322612"/>
              <a:gd name="connsiteX689" fmla="*/ 250571 w 472347"/>
              <a:gd name="connsiteY689" fmla="*/ 43828 h 322612"/>
              <a:gd name="connsiteX690" fmla="*/ 261117 w 472347"/>
              <a:gd name="connsiteY690" fmla="*/ 34931 h 322612"/>
              <a:gd name="connsiteX691" fmla="*/ 260458 w 472347"/>
              <a:gd name="connsiteY691" fmla="*/ 35590 h 322612"/>
              <a:gd name="connsiteX692" fmla="*/ 261446 w 472347"/>
              <a:gd name="connsiteY692" fmla="*/ 35261 h 322612"/>
              <a:gd name="connsiteX693" fmla="*/ 239697 w 472347"/>
              <a:gd name="connsiteY693" fmla="*/ 15449 h 322612"/>
              <a:gd name="connsiteX694" fmla="*/ 239697 w 472347"/>
              <a:gd name="connsiteY694" fmla="*/ 15982 h 322612"/>
              <a:gd name="connsiteX695" fmla="*/ 239867 w 472347"/>
              <a:gd name="connsiteY695" fmla="*/ 15897 h 322612"/>
              <a:gd name="connsiteX696" fmla="*/ 240950 w 472347"/>
              <a:gd name="connsiteY696" fmla="*/ 15355 h 322612"/>
              <a:gd name="connsiteX697" fmla="*/ 239867 w 472347"/>
              <a:gd name="connsiteY697" fmla="*/ 15897 h 322612"/>
              <a:gd name="connsiteX698" fmla="*/ 240336 w 472347"/>
              <a:gd name="connsiteY698" fmla="*/ 17136 h 322612"/>
              <a:gd name="connsiteX699" fmla="*/ 242992 w 472347"/>
              <a:gd name="connsiteY699" fmla="*/ 17136 h 322612"/>
              <a:gd name="connsiteX700" fmla="*/ 243075 w 472347"/>
              <a:gd name="connsiteY700" fmla="*/ 16807 h 322612"/>
              <a:gd name="connsiteX701" fmla="*/ 238547 w 472347"/>
              <a:gd name="connsiteY701" fmla="*/ 15326 h 322612"/>
              <a:gd name="connsiteX702" fmla="*/ 237143 w 472347"/>
              <a:gd name="connsiteY702" fmla="*/ 15530 h 322612"/>
              <a:gd name="connsiteX703" fmla="*/ 236072 w 472347"/>
              <a:gd name="connsiteY703" fmla="*/ 17136 h 322612"/>
              <a:gd name="connsiteX704" fmla="*/ 236072 w 472347"/>
              <a:gd name="connsiteY704" fmla="*/ 20760 h 322612"/>
              <a:gd name="connsiteX705" fmla="*/ 239697 w 472347"/>
              <a:gd name="connsiteY705" fmla="*/ 20760 h 322612"/>
              <a:gd name="connsiteX706" fmla="*/ 237719 w 472347"/>
              <a:gd name="connsiteY706" fmla="*/ 26033 h 322612"/>
              <a:gd name="connsiteX707" fmla="*/ 238378 w 472347"/>
              <a:gd name="connsiteY707" fmla="*/ 26033 h 322612"/>
              <a:gd name="connsiteX708" fmla="*/ 241674 w 472347"/>
              <a:gd name="connsiteY708" fmla="*/ 28010 h 322612"/>
              <a:gd name="connsiteX709" fmla="*/ 240027 w 472347"/>
              <a:gd name="connsiteY709" fmla="*/ 28010 h 322612"/>
              <a:gd name="connsiteX710" fmla="*/ 239368 w 472347"/>
              <a:gd name="connsiteY710" fmla="*/ 28010 h 322612"/>
              <a:gd name="connsiteX711" fmla="*/ 244310 w 472347"/>
              <a:gd name="connsiteY711" fmla="*/ 32953 h 322612"/>
              <a:gd name="connsiteX712" fmla="*/ 241344 w 472347"/>
              <a:gd name="connsiteY712" fmla="*/ 32953 h 322612"/>
              <a:gd name="connsiteX713" fmla="*/ 241344 w 472347"/>
              <a:gd name="connsiteY713" fmla="*/ 42510 h 322612"/>
              <a:gd name="connsiteX714" fmla="*/ 242663 w 472347"/>
              <a:gd name="connsiteY714" fmla="*/ 42510 h 322612"/>
              <a:gd name="connsiteX715" fmla="*/ 243651 w 472347"/>
              <a:gd name="connsiteY715" fmla="*/ 42510 h 322612"/>
              <a:gd name="connsiteX716" fmla="*/ 246288 w 472347"/>
              <a:gd name="connsiteY716" fmla="*/ 42510 h 322612"/>
              <a:gd name="connsiteX717" fmla="*/ 244640 w 472347"/>
              <a:gd name="connsiteY717" fmla="*/ 42510 h 322612"/>
              <a:gd name="connsiteX718" fmla="*/ 243651 w 472347"/>
              <a:gd name="connsiteY718" fmla="*/ 42510 h 322612"/>
              <a:gd name="connsiteX719" fmla="*/ 247935 w 472347"/>
              <a:gd name="connsiteY719" fmla="*/ 48442 h 322612"/>
              <a:gd name="connsiteX720" fmla="*/ 252219 w 472347"/>
              <a:gd name="connsiteY720" fmla="*/ 48442 h 322612"/>
              <a:gd name="connsiteX721" fmla="*/ 252219 w 472347"/>
              <a:gd name="connsiteY721" fmla="*/ 58657 h 322612"/>
              <a:gd name="connsiteX722" fmla="*/ 258151 w 472347"/>
              <a:gd name="connsiteY722" fmla="*/ 58657 h 322612"/>
              <a:gd name="connsiteX723" fmla="*/ 251889 w 472347"/>
              <a:gd name="connsiteY723" fmla="*/ 65248 h 322612"/>
              <a:gd name="connsiteX724" fmla="*/ 253867 w 472347"/>
              <a:gd name="connsiteY724" fmla="*/ 65248 h 322612"/>
              <a:gd name="connsiteX725" fmla="*/ 257821 w 472347"/>
              <a:gd name="connsiteY725" fmla="*/ 65248 h 322612"/>
              <a:gd name="connsiteX726" fmla="*/ 253208 w 472347"/>
              <a:gd name="connsiteY726" fmla="*/ 67554 h 322612"/>
              <a:gd name="connsiteX727" fmla="*/ 255844 w 472347"/>
              <a:gd name="connsiteY727" fmla="*/ 67554 h 322612"/>
              <a:gd name="connsiteX728" fmla="*/ 251889 w 472347"/>
              <a:gd name="connsiteY728" fmla="*/ 72168 h 322612"/>
              <a:gd name="connsiteX729" fmla="*/ 252549 w 472347"/>
              <a:gd name="connsiteY729" fmla="*/ 72168 h 322612"/>
              <a:gd name="connsiteX730" fmla="*/ 252549 w 472347"/>
              <a:gd name="connsiteY730" fmla="*/ 74145 h 322612"/>
              <a:gd name="connsiteX731" fmla="*/ 255844 w 472347"/>
              <a:gd name="connsiteY731" fmla="*/ 74145 h 322612"/>
              <a:gd name="connsiteX732" fmla="*/ 255844 w 472347"/>
              <a:gd name="connsiteY732" fmla="*/ 78099 h 322612"/>
              <a:gd name="connsiteX733" fmla="*/ 252879 w 472347"/>
              <a:gd name="connsiteY733" fmla="*/ 78099 h 322612"/>
              <a:gd name="connsiteX734" fmla="*/ 256174 w 472347"/>
              <a:gd name="connsiteY734" fmla="*/ 84360 h 322612"/>
              <a:gd name="connsiteX735" fmla="*/ 263094 w 472347"/>
              <a:gd name="connsiteY735" fmla="*/ 81725 h 322612"/>
              <a:gd name="connsiteX736" fmla="*/ 258809 w 472347"/>
              <a:gd name="connsiteY736" fmla="*/ 83701 h 322612"/>
              <a:gd name="connsiteX737" fmla="*/ 264082 w 472347"/>
              <a:gd name="connsiteY737" fmla="*/ 83701 h 322612"/>
              <a:gd name="connsiteX738" fmla="*/ 257162 w 472347"/>
              <a:gd name="connsiteY738" fmla="*/ 86338 h 322612"/>
              <a:gd name="connsiteX739" fmla="*/ 255184 w 472347"/>
              <a:gd name="connsiteY739" fmla="*/ 86338 h 322612"/>
              <a:gd name="connsiteX740" fmla="*/ 255184 w 472347"/>
              <a:gd name="connsiteY740" fmla="*/ 88645 h 322612"/>
              <a:gd name="connsiteX741" fmla="*/ 258809 w 472347"/>
              <a:gd name="connsiteY741" fmla="*/ 93258 h 322612"/>
              <a:gd name="connsiteX742" fmla="*/ 265730 w 472347"/>
              <a:gd name="connsiteY742" fmla="*/ 93258 h 322612"/>
              <a:gd name="connsiteX743" fmla="*/ 262764 w 472347"/>
              <a:gd name="connsiteY743" fmla="*/ 99190 h 322612"/>
              <a:gd name="connsiteX744" fmla="*/ 269025 w 472347"/>
              <a:gd name="connsiteY744" fmla="*/ 99190 h 322612"/>
              <a:gd name="connsiteX745" fmla="*/ 263094 w 472347"/>
              <a:gd name="connsiteY745" fmla="*/ 102485 h 322612"/>
              <a:gd name="connsiteX746" fmla="*/ 268695 w 472347"/>
              <a:gd name="connsiteY746" fmla="*/ 106110 h 322612"/>
              <a:gd name="connsiteX747" fmla="*/ 272320 w 472347"/>
              <a:gd name="connsiteY747" fmla="*/ 106110 h 322612"/>
              <a:gd name="connsiteX748" fmla="*/ 269025 w 472347"/>
              <a:gd name="connsiteY748" fmla="*/ 108417 h 322612"/>
              <a:gd name="connsiteX749" fmla="*/ 269025 w 472347"/>
              <a:gd name="connsiteY749" fmla="*/ 118303 h 322612"/>
              <a:gd name="connsiteX750" fmla="*/ 273968 w 472347"/>
              <a:gd name="connsiteY750" fmla="*/ 118303 h 322612"/>
              <a:gd name="connsiteX751" fmla="*/ 268695 w 472347"/>
              <a:gd name="connsiteY751" fmla="*/ 120279 h 322612"/>
              <a:gd name="connsiteX752" fmla="*/ 273968 w 472347"/>
              <a:gd name="connsiteY752" fmla="*/ 125223 h 322612"/>
              <a:gd name="connsiteX753" fmla="*/ 270014 w 472347"/>
              <a:gd name="connsiteY753" fmla="*/ 135438 h 322612"/>
              <a:gd name="connsiteX754" fmla="*/ 270673 w 472347"/>
              <a:gd name="connsiteY754" fmla="*/ 135438 h 322612"/>
              <a:gd name="connsiteX755" fmla="*/ 271291 w 472347"/>
              <a:gd name="connsiteY755" fmla="*/ 134573 h 322612"/>
              <a:gd name="connsiteX756" fmla="*/ 271350 w 472347"/>
              <a:gd name="connsiteY756" fmla="*/ 134610 h 322612"/>
              <a:gd name="connsiteX757" fmla="*/ 271785 w 472347"/>
              <a:gd name="connsiteY757" fmla="*/ 134078 h 322612"/>
              <a:gd name="connsiteX758" fmla="*/ 274627 w 472347"/>
              <a:gd name="connsiteY758" fmla="*/ 135438 h 322612"/>
              <a:gd name="connsiteX759" fmla="*/ 274627 w 472347"/>
              <a:gd name="connsiteY759" fmla="*/ 152244 h 322612"/>
              <a:gd name="connsiteX760" fmla="*/ 283195 w 472347"/>
              <a:gd name="connsiteY760" fmla="*/ 152244 h 322612"/>
              <a:gd name="connsiteX761" fmla="*/ 277922 w 472347"/>
              <a:gd name="connsiteY761" fmla="*/ 152244 h 322612"/>
              <a:gd name="connsiteX762" fmla="*/ 286820 w 472347"/>
              <a:gd name="connsiteY762" fmla="*/ 161471 h 322612"/>
              <a:gd name="connsiteX763" fmla="*/ 279900 w 472347"/>
              <a:gd name="connsiteY763" fmla="*/ 161471 h 322612"/>
              <a:gd name="connsiteX764" fmla="*/ 275615 w 472347"/>
              <a:gd name="connsiteY764" fmla="*/ 163449 h 322612"/>
              <a:gd name="connsiteX765" fmla="*/ 277593 w 472347"/>
              <a:gd name="connsiteY765" fmla="*/ 165426 h 322612"/>
              <a:gd name="connsiteX766" fmla="*/ 281877 w 472347"/>
              <a:gd name="connsiteY766" fmla="*/ 165426 h 322612"/>
              <a:gd name="connsiteX767" fmla="*/ 281877 w 472347"/>
              <a:gd name="connsiteY767" fmla="*/ 169050 h 322612"/>
              <a:gd name="connsiteX768" fmla="*/ 287149 w 472347"/>
              <a:gd name="connsiteY768" fmla="*/ 169050 h 322612"/>
              <a:gd name="connsiteX769" fmla="*/ 287149 w 472347"/>
              <a:gd name="connsiteY769" fmla="*/ 172675 h 322612"/>
              <a:gd name="connsiteX770" fmla="*/ 282536 w 472347"/>
              <a:gd name="connsiteY770" fmla="*/ 174653 h 322612"/>
              <a:gd name="connsiteX771" fmla="*/ 287808 w 472347"/>
              <a:gd name="connsiteY771" fmla="*/ 174653 h 322612"/>
              <a:gd name="connsiteX772" fmla="*/ 285831 w 472347"/>
              <a:gd name="connsiteY772" fmla="*/ 180255 h 322612"/>
              <a:gd name="connsiteX773" fmla="*/ 296047 w 472347"/>
              <a:gd name="connsiteY773" fmla="*/ 185857 h 322612"/>
              <a:gd name="connsiteX774" fmla="*/ 287479 w 472347"/>
              <a:gd name="connsiteY774" fmla="*/ 185857 h 322612"/>
              <a:gd name="connsiteX775" fmla="*/ 296376 w 472347"/>
              <a:gd name="connsiteY775" fmla="*/ 190141 h 322612"/>
              <a:gd name="connsiteX776" fmla="*/ 292421 w 472347"/>
              <a:gd name="connsiteY776" fmla="*/ 190141 h 322612"/>
              <a:gd name="connsiteX777" fmla="*/ 297694 w 472347"/>
              <a:gd name="connsiteY777" fmla="*/ 196402 h 322612"/>
              <a:gd name="connsiteX778" fmla="*/ 298024 w 472347"/>
              <a:gd name="connsiteY778" fmla="*/ 196402 h 322612"/>
              <a:gd name="connsiteX779" fmla="*/ 309228 w 472347"/>
              <a:gd name="connsiteY779" fmla="*/ 196402 h 322612"/>
              <a:gd name="connsiteX780" fmla="*/ 297694 w 472347"/>
              <a:gd name="connsiteY780" fmla="*/ 200686 h 322612"/>
              <a:gd name="connsiteX781" fmla="*/ 299342 w 472347"/>
              <a:gd name="connsiteY781" fmla="*/ 200686 h 322612"/>
              <a:gd name="connsiteX782" fmla="*/ 301319 w 472347"/>
              <a:gd name="connsiteY782" fmla="*/ 200686 h 322612"/>
              <a:gd name="connsiteX783" fmla="*/ 302307 w 472347"/>
              <a:gd name="connsiteY783" fmla="*/ 200686 h 322612"/>
              <a:gd name="connsiteX784" fmla="*/ 308569 w 472347"/>
              <a:gd name="connsiteY784" fmla="*/ 205299 h 322612"/>
              <a:gd name="connsiteX785" fmla="*/ 302307 w 472347"/>
              <a:gd name="connsiteY785" fmla="*/ 207606 h 322612"/>
              <a:gd name="connsiteX786" fmla="*/ 304285 w 472347"/>
              <a:gd name="connsiteY786" fmla="*/ 207606 h 322612"/>
              <a:gd name="connsiteX787" fmla="*/ 306262 w 472347"/>
              <a:gd name="connsiteY787" fmla="*/ 207606 h 322612"/>
              <a:gd name="connsiteX788" fmla="*/ 308898 w 472347"/>
              <a:gd name="connsiteY788" fmla="*/ 209913 h 322612"/>
              <a:gd name="connsiteX789" fmla="*/ 313183 w 472347"/>
              <a:gd name="connsiteY789" fmla="*/ 209913 h 322612"/>
              <a:gd name="connsiteX790" fmla="*/ 311205 w 472347"/>
              <a:gd name="connsiteY790" fmla="*/ 212219 h 322612"/>
              <a:gd name="connsiteX791" fmla="*/ 313512 w 472347"/>
              <a:gd name="connsiteY791" fmla="*/ 212219 h 322612"/>
              <a:gd name="connsiteX792" fmla="*/ 310187 w 472347"/>
              <a:gd name="connsiteY792" fmla="*/ 213867 h 322612"/>
              <a:gd name="connsiteX793" fmla="*/ 313183 w 472347"/>
              <a:gd name="connsiteY793" fmla="*/ 213867 h 322612"/>
              <a:gd name="connsiteX794" fmla="*/ 313512 w 472347"/>
              <a:gd name="connsiteY794" fmla="*/ 213867 h 322612"/>
              <a:gd name="connsiteX795" fmla="*/ 315489 w 472347"/>
              <a:gd name="connsiteY795" fmla="*/ 218810 h 322612"/>
              <a:gd name="connsiteX796" fmla="*/ 310546 w 472347"/>
              <a:gd name="connsiteY796" fmla="*/ 218810 h 322612"/>
              <a:gd name="connsiteX797" fmla="*/ 316808 w 472347"/>
              <a:gd name="connsiteY797" fmla="*/ 225071 h 322612"/>
              <a:gd name="connsiteX798" fmla="*/ 316808 w 472347"/>
              <a:gd name="connsiteY798" fmla="*/ 228037 h 322612"/>
              <a:gd name="connsiteX799" fmla="*/ 314171 w 472347"/>
              <a:gd name="connsiteY799" fmla="*/ 228037 h 322612"/>
              <a:gd name="connsiteX800" fmla="*/ 318784 w 472347"/>
              <a:gd name="connsiteY800" fmla="*/ 232650 h 322612"/>
              <a:gd name="connsiteX801" fmla="*/ 318784 w 472347"/>
              <a:gd name="connsiteY801" fmla="*/ 236276 h 322612"/>
              <a:gd name="connsiteX802" fmla="*/ 321421 w 472347"/>
              <a:gd name="connsiteY802" fmla="*/ 236276 h 322612"/>
              <a:gd name="connsiteX803" fmla="*/ 321421 w 472347"/>
              <a:gd name="connsiteY803" fmla="*/ 245172 h 322612"/>
              <a:gd name="connsiteX804" fmla="*/ 321421 w 472347"/>
              <a:gd name="connsiteY804" fmla="*/ 247150 h 322612"/>
              <a:gd name="connsiteX805" fmla="*/ 322409 w 472347"/>
              <a:gd name="connsiteY805" fmla="*/ 247150 h 322612"/>
              <a:gd name="connsiteX806" fmla="*/ 323727 w 472347"/>
              <a:gd name="connsiteY806" fmla="*/ 247150 h 322612"/>
              <a:gd name="connsiteX807" fmla="*/ 325704 w 472347"/>
              <a:gd name="connsiteY807" fmla="*/ 249457 h 322612"/>
              <a:gd name="connsiteX808" fmla="*/ 325704 w 472347"/>
              <a:gd name="connsiteY808" fmla="*/ 251433 h 322612"/>
              <a:gd name="connsiteX809" fmla="*/ 329659 w 472347"/>
              <a:gd name="connsiteY809" fmla="*/ 255058 h 322612"/>
              <a:gd name="connsiteX810" fmla="*/ 327023 w 472347"/>
              <a:gd name="connsiteY810" fmla="*/ 255058 h 322612"/>
              <a:gd name="connsiteX811" fmla="*/ 328670 w 472347"/>
              <a:gd name="connsiteY811" fmla="*/ 257365 h 322612"/>
              <a:gd name="connsiteX812" fmla="*/ 330319 w 472347"/>
              <a:gd name="connsiteY812" fmla="*/ 262968 h 322612"/>
              <a:gd name="connsiteX813" fmla="*/ 333284 w 472347"/>
              <a:gd name="connsiteY813" fmla="*/ 266593 h 322612"/>
              <a:gd name="connsiteX814" fmla="*/ 333284 w 472347"/>
              <a:gd name="connsiteY814" fmla="*/ 267910 h 322612"/>
              <a:gd name="connsiteX815" fmla="*/ 333284 w 472347"/>
              <a:gd name="connsiteY815" fmla="*/ 269228 h 322612"/>
              <a:gd name="connsiteX816" fmla="*/ 334932 w 472347"/>
              <a:gd name="connsiteY816" fmla="*/ 271864 h 322612"/>
              <a:gd name="connsiteX817" fmla="*/ 334932 w 472347"/>
              <a:gd name="connsiteY817" fmla="*/ 270876 h 322612"/>
              <a:gd name="connsiteX818" fmla="*/ 334932 w 472347"/>
              <a:gd name="connsiteY818" fmla="*/ 267910 h 322612"/>
              <a:gd name="connsiteX819" fmla="*/ 335261 w 472347"/>
              <a:gd name="connsiteY819" fmla="*/ 267910 h 322612"/>
              <a:gd name="connsiteX820" fmla="*/ 335261 w 472347"/>
              <a:gd name="connsiteY820" fmla="*/ 264286 h 322612"/>
              <a:gd name="connsiteX821" fmla="*/ 335261 w 472347"/>
              <a:gd name="connsiteY821" fmla="*/ 261649 h 322612"/>
              <a:gd name="connsiteX822" fmla="*/ 337238 w 472347"/>
              <a:gd name="connsiteY822" fmla="*/ 261649 h 322612"/>
              <a:gd name="connsiteX823" fmla="*/ 337238 w 472347"/>
              <a:gd name="connsiteY823" fmla="*/ 258683 h 322612"/>
              <a:gd name="connsiteX824" fmla="*/ 335261 w 472347"/>
              <a:gd name="connsiteY824" fmla="*/ 255717 h 322612"/>
              <a:gd name="connsiteX825" fmla="*/ 336909 w 472347"/>
              <a:gd name="connsiteY825" fmla="*/ 251433 h 322612"/>
              <a:gd name="connsiteX826" fmla="*/ 334273 w 472347"/>
              <a:gd name="connsiteY826" fmla="*/ 249127 h 322612"/>
              <a:gd name="connsiteX827" fmla="*/ 335261 w 472347"/>
              <a:gd name="connsiteY827" fmla="*/ 249127 h 322612"/>
              <a:gd name="connsiteX828" fmla="*/ 337238 w 472347"/>
              <a:gd name="connsiteY828" fmla="*/ 249127 h 322612"/>
              <a:gd name="connsiteX829" fmla="*/ 337567 w 472347"/>
              <a:gd name="connsiteY829" fmla="*/ 249127 h 322612"/>
              <a:gd name="connsiteX830" fmla="*/ 335920 w 472347"/>
              <a:gd name="connsiteY830" fmla="*/ 245172 h 322612"/>
              <a:gd name="connsiteX831" fmla="*/ 334932 w 472347"/>
              <a:gd name="connsiteY831" fmla="*/ 245172 h 322612"/>
              <a:gd name="connsiteX832" fmla="*/ 337238 w 472347"/>
              <a:gd name="connsiteY832" fmla="*/ 242866 h 322612"/>
              <a:gd name="connsiteX833" fmla="*/ 337114 w 472347"/>
              <a:gd name="connsiteY833" fmla="*/ 242866 h 322612"/>
              <a:gd name="connsiteX834" fmla="*/ 336909 w 472347"/>
              <a:gd name="connsiteY834" fmla="*/ 242866 h 322612"/>
              <a:gd name="connsiteX835" fmla="*/ 333284 w 472347"/>
              <a:gd name="connsiteY835" fmla="*/ 241218 h 322612"/>
              <a:gd name="connsiteX836" fmla="*/ 333284 w 472347"/>
              <a:gd name="connsiteY836" fmla="*/ 234628 h 322612"/>
              <a:gd name="connsiteX837" fmla="*/ 329989 w 472347"/>
              <a:gd name="connsiteY837" fmla="*/ 231662 h 322612"/>
              <a:gd name="connsiteX838" fmla="*/ 332954 w 472347"/>
              <a:gd name="connsiteY838" fmla="*/ 231662 h 322612"/>
              <a:gd name="connsiteX839" fmla="*/ 332954 w 472347"/>
              <a:gd name="connsiteY839" fmla="*/ 230014 h 322612"/>
              <a:gd name="connsiteX840" fmla="*/ 332954 w 472347"/>
              <a:gd name="connsiteY840" fmla="*/ 229025 h 322612"/>
              <a:gd name="connsiteX841" fmla="*/ 332954 w 472347"/>
              <a:gd name="connsiteY841" fmla="*/ 226390 h 322612"/>
              <a:gd name="connsiteX842" fmla="*/ 335261 w 472347"/>
              <a:gd name="connsiteY842" fmla="*/ 224083 h 322612"/>
              <a:gd name="connsiteX843" fmla="*/ 338886 w 472347"/>
              <a:gd name="connsiteY843" fmla="*/ 224083 h 322612"/>
              <a:gd name="connsiteX844" fmla="*/ 338886 w 472347"/>
              <a:gd name="connsiteY844" fmla="*/ 217492 h 322612"/>
              <a:gd name="connsiteX845" fmla="*/ 333943 w 472347"/>
              <a:gd name="connsiteY845" fmla="*/ 219469 h 322612"/>
              <a:gd name="connsiteX846" fmla="*/ 339545 w 472347"/>
              <a:gd name="connsiteY846" fmla="*/ 215185 h 322612"/>
              <a:gd name="connsiteX847" fmla="*/ 334932 w 472347"/>
              <a:gd name="connsiteY847" fmla="*/ 213208 h 322612"/>
              <a:gd name="connsiteX848" fmla="*/ 328011 w 472347"/>
              <a:gd name="connsiteY848" fmla="*/ 213208 h 322612"/>
              <a:gd name="connsiteX849" fmla="*/ 334932 w 472347"/>
              <a:gd name="connsiteY849" fmla="*/ 210901 h 322612"/>
              <a:gd name="connsiteX850" fmla="*/ 336249 w 472347"/>
              <a:gd name="connsiteY850" fmla="*/ 210901 h 322612"/>
              <a:gd name="connsiteX851" fmla="*/ 339545 w 472347"/>
              <a:gd name="connsiteY851" fmla="*/ 208265 h 322612"/>
              <a:gd name="connsiteX852" fmla="*/ 336579 w 472347"/>
              <a:gd name="connsiteY852" fmla="*/ 208265 h 322612"/>
              <a:gd name="connsiteX853" fmla="*/ 336579 w 472347"/>
              <a:gd name="connsiteY853" fmla="*/ 203981 h 322612"/>
              <a:gd name="connsiteX854" fmla="*/ 334273 w 472347"/>
              <a:gd name="connsiteY854" fmla="*/ 203981 h 322612"/>
              <a:gd name="connsiteX855" fmla="*/ 330319 w 472347"/>
              <a:gd name="connsiteY855" fmla="*/ 203981 h 322612"/>
              <a:gd name="connsiteX856" fmla="*/ 333613 w 472347"/>
              <a:gd name="connsiteY856" fmla="*/ 201674 h 322612"/>
              <a:gd name="connsiteX857" fmla="*/ 338886 w 472347"/>
              <a:gd name="connsiteY857" fmla="*/ 201674 h 322612"/>
              <a:gd name="connsiteX858" fmla="*/ 340863 w 472347"/>
              <a:gd name="connsiteY858" fmla="*/ 197390 h 322612"/>
              <a:gd name="connsiteX859" fmla="*/ 339545 w 472347"/>
              <a:gd name="connsiteY859" fmla="*/ 197390 h 322612"/>
              <a:gd name="connsiteX860" fmla="*/ 337897 w 472347"/>
              <a:gd name="connsiteY860" fmla="*/ 197390 h 322612"/>
              <a:gd name="connsiteX861" fmla="*/ 331636 w 472347"/>
              <a:gd name="connsiteY861" fmla="*/ 197390 h 322612"/>
              <a:gd name="connsiteX862" fmla="*/ 333613 w 472347"/>
              <a:gd name="connsiteY862" fmla="*/ 194754 h 322612"/>
              <a:gd name="connsiteX863" fmla="*/ 333366 w 472347"/>
              <a:gd name="connsiteY863" fmla="*/ 194754 h 322612"/>
              <a:gd name="connsiteX864" fmla="*/ 331636 w 472347"/>
              <a:gd name="connsiteY864" fmla="*/ 194754 h 322612"/>
              <a:gd name="connsiteX865" fmla="*/ 330648 w 472347"/>
              <a:gd name="connsiteY865" fmla="*/ 194754 h 322612"/>
              <a:gd name="connsiteX866" fmla="*/ 330648 w 472347"/>
              <a:gd name="connsiteY866" fmla="*/ 191129 h 322612"/>
              <a:gd name="connsiteX867" fmla="*/ 336579 w 472347"/>
              <a:gd name="connsiteY867" fmla="*/ 188822 h 322612"/>
              <a:gd name="connsiteX868" fmla="*/ 336579 w 472347"/>
              <a:gd name="connsiteY868" fmla="*/ 185527 h 322612"/>
              <a:gd name="connsiteX869" fmla="*/ 333613 w 472347"/>
              <a:gd name="connsiteY869" fmla="*/ 185527 h 322612"/>
              <a:gd name="connsiteX870" fmla="*/ 330648 w 472347"/>
              <a:gd name="connsiteY870" fmla="*/ 185527 h 322612"/>
              <a:gd name="connsiteX871" fmla="*/ 330319 w 472347"/>
              <a:gd name="connsiteY871" fmla="*/ 185527 h 322612"/>
              <a:gd name="connsiteX872" fmla="*/ 328340 w 472347"/>
              <a:gd name="connsiteY872" fmla="*/ 185527 h 322612"/>
              <a:gd name="connsiteX873" fmla="*/ 325704 w 472347"/>
              <a:gd name="connsiteY873" fmla="*/ 185527 h 322612"/>
              <a:gd name="connsiteX874" fmla="*/ 325704 w 472347"/>
              <a:gd name="connsiteY874" fmla="*/ 182232 h 322612"/>
              <a:gd name="connsiteX875" fmla="*/ 333943 w 472347"/>
              <a:gd name="connsiteY875" fmla="*/ 179926 h 322612"/>
              <a:gd name="connsiteX876" fmla="*/ 330319 w 472347"/>
              <a:gd name="connsiteY876" fmla="*/ 175311 h 322612"/>
              <a:gd name="connsiteX877" fmla="*/ 327682 w 472347"/>
              <a:gd name="connsiteY877" fmla="*/ 175311 h 322612"/>
              <a:gd name="connsiteX878" fmla="*/ 333284 w 472347"/>
              <a:gd name="connsiteY878" fmla="*/ 173005 h 322612"/>
              <a:gd name="connsiteX879" fmla="*/ 327352 w 472347"/>
              <a:gd name="connsiteY879" fmla="*/ 173005 h 322612"/>
              <a:gd name="connsiteX880" fmla="*/ 330977 w 472347"/>
              <a:gd name="connsiteY880" fmla="*/ 171028 h 322612"/>
              <a:gd name="connsiteX881" fmla="*/ 322409 w 472347"/>
              <a:gd name="connsiteY881" fmla="*/ 169380 h 322612"/>
              <a:gd name="connsiteX882" fmla="*/ 330319 w 472347"/>
              <a:gd name="connsiteY882" fmla="*/ 169380 h 322612"/>
              <a:gd name="connsiteX883" fmla="*/ 328340 w 472347"/>
              <a:gd name="connsiteY883" fmla="*/ 167403 h 322612"/>
              <a:gd name="connsiteX884" fmla="*/ 324057 w 472347"/>
              <a:gd name="connsiteY884" fmla="*/ 167403 h 322612"/>
              <a:gd name="connsiteX885" fmla="*/ 318455 w 472347"/>
              <a:gd name="connsiteY885" fmla="*/ 167403 h 322612"/>
              <a:gd name="connsiteX886" fmla="*/ 324057 w 472347"/>
              <a:gd name="connsiteY886" fmla="*/ 158835 h 322612"/>
              <a:gd name="connsiteX887" fmla="*/ 320762 w 472347"/>
              <a:gd name="connsiteY887" fmla="*/ 155540 h 322612"/>
              <a:gd name="connsiteX888" fmla="*/ 319077 w 472347"/>
              <a:gd name="connsiteY888" fmla="*/ 155290 h 322612"/>
              <a:gd name="connsiteX889" fmla="*/ 318784 w 472347"/>
              <a:gd name="connsiteY889" fmla="*/ 155540 h 322612"/>
              <a:gd name="connsiteX890" fmla="*/ 314171 w 472347"/>
              <a:gd name="connsiteY890" fmla="*/ 155540 h 322612"/>
              <a:gd name="connsiteX891" fmla="*/ 316601 w 472347"/>
              <a:gd name="connsiteY891" fmla="*/ 154922 h 322612"/>
              <a:gd name="connsiteX892" fmla="*/ 319077 w 472347"/>
              <a:gd name="connsiteY892" fmla="*/ 155290 h 322612"/>
              <a:gd name="connsiteX893" fmla="*/ 322203 w 472347"/>
              <a:gd name="connsiteY893" fmla="*/ 152615 h 322612"/>
              <a:gd name="connsiteX894" fmla="*/ 322409 w 472347"/>
              <a:gd name="connsiteY894" fmla="*/ 150927 h 322612"/>
              <a:gd name="connsiteX895" fmla="*/ 318125 w 472347"/>
              <a:gd name="connsiteY895" fmla="*/ 148290 h 322612"/>
              <a:gd name="connsiteX896" fmla="*/ 316148 w 472347"/>
              <a:gd name="connsiteY896" fmla="*/ 148290 h 322612"/>
              <a:gd name="connsiteX897" fmla="*/ 310217 w 472347"/>
              <a:gd name="connsiteY897" fmla="*/ 148290 h 322612"/>
              <a:gd name="connsiteX898" fmla="*/ 308239 w 472347"/>
              <a:gd name="connsiteY898" fmla="*/ 148290 h 322612"/>
              <a:gd name="connsiteX899" fmla="*/ 316148 w 472347"/>
              <a:gd name="connsiteY899" fmla="*/ 144006 h 322612"/>
              <a:gd name="connsiteX900" fmla="*/ 316148 w 472347"/>
              <a:gd name="connsiteY900" fmla="*/ 141370 h 322612"/>
              <a:gd name="connsiteX901" fmla="*/ 310875 w 472347"/>
              <a:gd name="connsiteY901" fmla="*/ 141370 h 322612"/>
              <a:gd name="connsiteX902" fmla="*/ 308898 w 472347"/>
              <a:gd name="connsiteY902" fmla="*/ 141370 h 322612"/>
              <a:gd name="connsiteX903" fmla="*/ 314830 w 472347"/>
              <a:gd name="connsiteY903" fmla="*/ 139063 h 322612"/>
              <a:gd name="connsiteX904" fmla="*/ 312853 w 472347"/>
              <a:gd name="connsiteY904" fmla="*/ 139063 h 322612"/>
              <a:gd name="connsiteX905" fmla="*/ 306592 w 472347"/>
              <a:gd name="connsiteY905" fmla="*/ 139063 h 322612"/>
              <a:gd name="connsiteX906" fmla="*/ 304614 w 472347"/>
              <a:gd name="connsiteY906" fmla="*/ 139063 h 322612"/>
              <a:gd name="connsiteX907" fmla="*/ 315489 w 472347"/>
              <a:gd name="connsiteY907" fmla="*/ 130495 h 322612"/>
              <a:gd name="connsiteX908" fmla="*/ 315489 w 472347"/>
              <a:gd name="connsiteY908" fmla="*/ 122257 h 322612"/>
              <a:gd name="connsiteX909" fmla="*/ 305603 w 472347"/>
              <a:gd name="connsiteY909" fmla="*/ 124893 h 322612"/>
              <a:gd name="connsiteX910" fmla="*/ 310546 w 472347"/>
              <a:gd name="connsiteY910" fmla="*/ 120938 h 322612"/>
              <a:gd name="connsiteX911" fmla="*/ 315159 w 472347"/>
              <a:gd name="connsiteY911" fmla="*/ 120938 h 322612"/>
              <a:gd name="connsiteX912" fmla="*/ 321091 w 472347"/>
              <a:gd name="connsiteY912" fmla="*/ 116984 h 322612"/>
              <a:gd name="connsiteX913" fmla="*/ 316808 w 472347"/>
              <a:gd name="connsiteY913" fmla="*/ 116984 h 322612"/>
              <a:gd name="connsiteX914" fmla="*/ 313183 w 472347"/>
              <a:gd name="connsiteY914" fmla="*/ 119620 h 322612"/>
              <a:gd name="connsiteX915" fmla="*/ 313183 w 472347"/>
              <a:gd name="connsiteY915" fmla="*/ 114678 h 322612"/>
              <a:gd name="connsiteX916" fmla="*/ 316478 w 472347"/>
              <a:gd name="connsiteY916" fmla="*/ 114678 h 322612"/>
              <a:gd name="connsiteX917" fmla="*/ 314088 w 472347"/>
              <a:gd name="connsiteY917" fmla="*/ 113401 h 322612"/>
              <a:gd name="connsiteX918" fmla="*/ 310706 w 472347"/>
              <a:gd name="connsiteY918" fmla="*/ 112891 h 322612"/>
              <a:gd name="connsiteX919" fmla="*/ 309764 w 472347"/>
              <a:gd name="connsiteY919" fmla="*/ 113483 h 322612"/>
              <a:gd name="connsiteX920" fmla="*/ 307251 w 472347"/>
              <a:gd name="connsiteY920" fmla="*/ 112371 h 322612"/>
              <a:gd name="connsiteX921" fmla="*/ 310706 w 472347"/>
              <a:gd name="connsiteY921" fmla="*/ 112891 h 322612"/>
              <a:gd name="connsiteX922" fmla="*/ 311535 w 472347"/>
              <a:gd name="connsiteY922" fmla="*/ 112371 h 322612"/>
              <a:gd name="connsiteX923" fmla="*/ 305273 w 472347"/>
              <a:gd name="connsiteY923" fmla="*/ 106110 h 322612"/>
              <a:gd name="connsiteX924" fmla="*/ 306592 w 472347"/>
              <a:gd name="connsiteY924" fmla="*/ 106110 h 322612"/>
              <a:gd name="connsiteX925" fmla="*/ 296706 w 472347"/>
              <a:gd name="connsiteY925" fmla="*/ 103144 h 322612"/>
              <a:gd name="connsiteX926" fmla="*/ 305273 w 472347"/>
              <a:gd name="connsiteY926" fmla="*/ 96553 h 322612"/>
              <a:gd name="connsiteX927" fmla="*/ 294070 w 472347"/>
              <a:gd name="connsiteY927" fmla="*/ 91940 h 322612"/>
              <a:gd name="connsiteX928" fmla="*/ 297035 w 472347"/>
              <a:gd name="connsiteY928" fmla="*/ 81395 h 322612"/>
              <a:gd name="connsiteX929" fmla="*/ 291762 w 472347"/>
              <a:gd name="connsiteY929" fmla="*/ 81395 h 322612"/>
              <a:gd name="connsiteX930" fmla="*/ 291762 w 472347"/>
              <a:gd name="connsiteY930" fmla="*/ 79088 h 322612"/>
              <a:gd name="connsiteX931" fmla="*/ 294729 w 472347"/>
              <a:gd name="connsiteY931" fmla="*/ 74804 h 322612"/>
              <a:gd name="connsiteX932" fmla="*/ 287479 w 472347"/>
              <a:gd name="connsiteY932" fmla="*/ 77440 h 322612"/>
              <a:gd name="connsiteX933" fmla="*/ 287479 w 472347"/>
              <a:gd name="connsiteY933" fmla="*/ 67554 h 322612"/>
              <a:gd name="connsiteX934" fmla="*/ 286820 w 472347"/>
              <a:gd name="connsiteY934" fmla="*/ 67554 h 322612"/>
              <a:gd name="connsiteX935" fmla="*/ 285172 w 472347"/>
              <a:gd name="connsiteY935" fmla="*/ 62941 h 322612"/>
              <a:gd name="connsiteX936" fmla="*/ 287808 w 472347"/>
              <a:gd name="connsiteY936" fmla="*/ 62941 h 322612"/>
              <a:gd name="connsiteX937" fmla="*/ 276275 w 472347"/>
              <a:gd name="connsiteY937" fmla="*/ 62941 h 322612"/>
              <a:gd name="connsiteX938" fmla="*/ 281218 w 472347"/>
              <a:gd name="connsiteY938" fmla="*/ 60634 h 322612"/>
              <a:gd name="connsiteX939" fmla="*/ 277922 w 472347"/>
              <a:gd name="connsiteY939" fmla="*/ 54703 h 322612"/>
              <a:gd name="connsiteX940" fmla="*/ 280559 w 472347"/>
              <a:gd name="connsiteY940" fmla="*/ 54703 h 322612"/>
              <a:gd name="connsiteX941" fmla="*/ 275286 w 472347"/>
              <a:gd name="connsiteY941" fmla="*/ 52725 h 322612"/>
              <a:gd name="connsiteX942" fmla="*/ 272320 w 472347"/>
              <a:gd name="connsiteY942" fmla="*/ 50089 h 322612"/>
              <a:gd name="connsiteX943" fmla="*/ 268366 w 472347"/>
              <a:gd name="connsiteY943" fmla="*/ 50089 h 322612"/>
              <a:gd name="connsiteX944" fmla="*/ 266389 w 472347"/>
              <a:gd name="connsiteY944" fmla="*/ 50089 h 322612"/>
              <a:gd name="connsiteX945" fmla="*/ 264741 w 472347"/>
              <a:gd name="connsiteY945" fmla="*/ 50089 h 322612"/>
              <a:gd name="connsiteX946" fmla="*/ 267048 w 472347"/>
              <a:gd name="connsiteY946" fmla="*/ 46794 h 322612"/>
              <a:gd name="connsiteX947" fmla="*/ 265400 w 472347"/>
              <a:gd name="connsiteY947" fmla="*/ 46794 h 322612"/>
              <a:gd name="connsiteX948" fmla="*/ 264289 w 472347"/>
              <a:gd name="connsiteY948" fmla="*/ 45239 h 322612"/>
              <a:gd name="connsiteX949" fmla="*/ 263094 w 472347"/>
              <a:gd name="connsiteY949" fmla="*/ 45805 h 322612"/>
              <a:gd name="connsiteX950" fmla="*/ 263094 w 472347"/>
              <a:gd name="connsiteY950" fmla="*/ 43169 h 322612"/>
              <a:gd name="connsiteX951" fmla="*/ 263753 w 472347"/>
              <a:gd name="connsiteY951" fmla="*/ 44487 h 322612"/>
              <a:gd name="connsiteX952" fmla="*/ 264289 w 472347"/>
              <a:gd name="connsiteY952" fmla="*/ 45239 h 322612"/>
              <a:gd name="connsiteX953" fmla="*/ 269355 w 472347"/>
              <a:gd name="connsiteY953" fmla="*/ 42840 h 322612"/>
              <a:gd name="connsiteX954" fmla="*/ 262434 w 472347"/>
              <a:gd name="connsiteY954" fmla="*/ 42840 h 322612"/>
              <a:gd name="connsiteX955" fmla="*/ 262434 w 472347"/>
              <a:gd name="connsiteY955" fmla="*/ 40533 h 322612"/>
              <a:gd name="connsiteX956" fmla="*/ 258480 w 472347"/>
              <a:gd name="connsiteY956" fmla="*/ 42510 h 322612"/>
              <a:gd name="connsiteX957" fmla="*/ 256503 w 472347"/>
              <a:gd name="connsiteY957" fmla="*/ 42510 h 322612"/>
              <a:gd name="connsiteX958" fmla="*/ 252219 w 472347"/>
              <a:gd name="connsiteY958" fmla="*/ 42510 h 322612"/>
              <a:gd name="connsiteX959" fmla="*/ 258480 w 472347"/>
              <a:gd name="connsiteY959" fmla="*/ 37237 h 322612"/>
              <a:gd name="connsiteX960" fmla="*/ 250242 w 472347"/>
              <a:gd name="connsiteY960" fmla="*/ 34271 h 322612"/>
              <a:gd name="connsiteX961" fmla="*/ 251889 w 472347"/>
              <a:gd name="connsiteY961" fmla="*/ 34271 h 322612"/>
              <a:gd name="connsiteX962" fmla="*/ 246946 w 472347"/>
              <a:gd name="connsiteY962" fmla="*/ 32295 h 322612"/>
              <a:gd name="connsiteX963" fmla="*/ 248594 w 472347"/>
              <a:gd name="connsiteY963" fmla="*/ 30646 h 322612"/>
              <a:gd name="connsiteX964" fmla="*/ 242333 w 472347"/>
              <a:gd name="connsiteY964" fmla="*/ 22409 h 322612"/>
              <a:gd name="connsiteX965" fmla="*/ 240336 w 472347"/>
              <a:gd name="connsiteY965" fmla="*/ 17136 h 322612"/>
              <a:gd name="connsiteX966" fmla="*/ 239697 w 472347"/>
              <a:gd name="connsiteY966" fmla="*/ 17136 h 322612"/>
              <a:gd name="connsiteX967" fmla="*/ 239697 w 472347"/>
              <a:gd name="connsiteY967" fmla="*/ 15982 h 322612"/>
              <a:gd name="connsiteX968" fmla="*/ 239368 w 472347"/>
              <a:gd name="connsiteY968" fmla="*/ 16147 h 322612"/>
              <a:gd name="connsiteX969" fmla="*/ 239697 w 472347"/>
              <a:gd name="connsiteY969" fmla="*/ 15159 h 322612"/>
              <a:gd name="connsiteX970" fmla="*/ 239593 w 472347"/>
              <a:gd name="connsiteY970" fmla="*/ 15174 h 322612"/>
              <a:gd name="connsiteX971" fmla="*/ 239697 w 472347"/>
              <a:gd name="connsiteY971" fmla="*/ 15449 h 322612"/>
              <a:gd name="connsiteX972" fmla="*/ 236731 w 472347"/>
              <a:gd name="connsiteY972" fmla="*/ 13840 h 322612"/>
              <a:gd name="connsiteX973" fmla="*/ 234967 w 472347"/>
              <a:gd name="connsiteY973" fmla="*/ 13840 h 322612"/>
              <a:gd name="connsiteX974" fmla="*/ 236731 w 472347"/>
              <a:gd name="connsiteY974" fmla="*/ 16147 h 322612"/>
              <a:gd name="connsiteX975" fmla="*/ 236731 w 472347"/>
              <a:gd name="connsiteY975" fmla="*/ 13840 h 322612"/>
              <a:gd name="connsiteX976" fmla="*/ 234732 w 472347"/>
              <a:gd name="connsiteY976" fmla="*/ 13533 h 322612"/>
              <a:gd name="connsiteX977" fmla="*/ 234424 w 472347"/>
              <a:gd name="connsiteY977" fmla="*/ 13840 h 322612"/>
              <a:gd name="connsiteX978" fmla="*/ 234967 w 472347"/>
              <a:gd name="connsiteY978" fmla="*/ 13840 h 322612"/>
              <a:gd name="connsiteX979" fmla="*/ 239573 w 472347"/>
              <a:gd name="connsiteY979" fmla="*/ 13511 h 322612"/>
              <a:gd name="connsiteX980" fmla="*/ 239697 w 472347"/>
              <a:gd name="connsiteY980" fmla="*/ 14499 h 322612"/>
              <a:gd name="connsiteX981" fmla="*/ 240950 w 472347"/>
              <a:gd name="connsiteY981" fmla="*/ 15355 h 322612"/>
              <a:gd name="connsiteX982" fmla="*/ 242663 w 472347"/>
              <a:gd name="connsiteY982" fmla="*/ 14499 h 322612"/>
              <a:gd name="connsiteX983" fmla="*/ 239573 w 472347"/>
              <a:gd name="connsiteY983" fmla="*/ 13511 h 322612"/>
              <a:gd name="connsiteX984" fmla="*/ 235413 w 472347"/>
              <a:gd name="connsiteY984" fmla="*/ 12852 h 322612"/>
              <a:gd name="connsiteX985" fmla="*/ 234211 w 472347"/>
              <a:gd name="connsiteY985" fmla="*/ 12852 h 322612"/>
              <a:gd name="connsiteX986" fmla="*/ 234732 w 472347"/>
              <a:gd name="connsiteY986" fmla="*/ 13533 h 322612"/>
              <a:gd name="connsiteX987" fmla="*/ 233846 w 472347"/>
              <a:gd name="connsiteY987" fmla="*/ 12374 h 322612"/>
              <a:gd name="connsiteX988" fmla="*/ 233436 w 472347"/>
              <a:gd name="connsiteY988" fmla="*/ 12852 h 322612"/>
              <a:gd name="connsiteX989" fmla="*/ 234211 w 472347"/>
              <a:gd name="connsiteY989" fmla="*/ 12852 h 322612"/>
              <a:gd name="connsiteX990" fmla="*/ 234283 w 472347"/>
              <a:gd name="connsiteY990" fmla="*/ 11864 h 322612"/>
              <a:gd name="connsiteX991" fmla="*/ 233642 w 472347"/>
              <a:gd name="connsiteY991" fmla="*/ 11864 h 322612"/>
              <a:gd name="connsiteX992" fmla="*/ 233456 w 472347"/>
              <a:gd name="connsiteY992" fmla="*/ 11864 h 322612"/>
              <a:gd name="connsiteX993" fmla="*/ 233846 w 472347"/>
              <a:gd name="connsiteY993" fmla="*/ 12374 h 322612"/>
              <a:gd name="connsiteX994" fmla="*/ 233436 w 472347"/>
              <a:gd name="connsiteY994" fmla="*/ 11838 h 322612"/>
              <a:gd name="connsiteX995" fmla="*/ 233436 w 472347"/>
              <a:gd name="connsiteY995" fmla="*/ 11864 h 322612"/>
              <a:gd name="connsiteX996" fmla="*/ 233456 w 472347"/>
              <a:gd name="connsiteY996" fmla="*/ 11864 h 322612"/>
              <a:gd name="connsiteX997" fmla="*/ 233436 w 472347"/>
              <a:gd name="connsiteY997" fmla="*/ 10326 h 322612"/>
              <a:gd name="connsiteX998" fmla="*/ 232447 w 472347"/>
              <a:gd name="connsiteY998" fmla="*/ 10545 h 322612"/>
              <a:gd name="connsiteX999" fmla="*/ 233436 w 472347"/>
              <a:gd name="connsiteY999" fmla="*/ 11838 h 322612"/>
              <a:gd name="connsiteX1000" fmla="*/ 230800 w 472347"/>
              <a:gd name="connsiteY1000" fmla="*/ 0 h 322612"/>
              <a:gd name="connsiteX1001" fmla="*/ 230800 w 472347"/>
              <a:gd name="connsiteY1001" fmla="*/ 2637 h 322612"/>
              <a:gd name="connsiteX1002" fmla="*/ 230800 w 472347"/>
              <a:gd name="connsiteY1002" fmla="*/ 5602 h 322612"/>
              <a:gd name="connsiteX1003" fmla="*/ 233436 w 472347"/>
              <a:gd name="connsiteY1003" fmla="*/ 9557 h 322612"/>
              <a:gd name="connsiteX1004" fmla="*/ 233436 w 472347"/>
              <a:gd name="connsiteY1004" fmla="*/ 10326 h 322612"/>
              <a:gd name="connsiteX1005" fmla="*/ 233559 w 472347"/>
              <a:gd name="connsiteY1005" fmla="*/ 10298 h 322612"/>
              <a:gd name="connsiteX1006" fmla="*/ 235413 w 472347"/>
              <a:gd name="connsiteY1006" fmla="*/ 10545 h 322612"/>
              <a:gd name="connsiteX1007" fmla="*/ 234283 w 472347"/>
              <a:gd name="connsiteY1007" fmla="*/ 11864 h 322612"/>
              <a:gd name="connsiteX1008" fmla="*/ 236402 w 472347"/>
              <a:gd name="connsiteY1008" fmla="*/ 11864 h 322612"/>
              <a:gd name="connsiteX1009" fmla="*/ 235413 w 472347"/>
              <a:gd name="connsiteY1009" fmla="*/ 12852 h 322612"/>
              <a:gd name="connsiteX1010" fmla="*/ 236072 w 472347"/>
              <a:gd name="connsiteY1010" fmla="*/ 12852 h 322612"/>
              <a:gd name="connsiteX1011" fmla="*/ 238547 w 472347"/>
              <a:gd name="connsiteY1011" fmla="*/ 15326 h 322612"/>
              <a:gd name="connsiteX1012" fmla="*/ 239593 w 472347"/>
              <a:gd name="connsiteY1012" fmla="*/ 15174 h 322612"/>
              <a:gd name="connsiteX1013" fmla="*/ 239244 w 472347"/>
              <a:gd name="connsiteY1013" fmla="*/ 14253 h 322612"/>
              <a:gd name="connsiteX1014" fmla="*/ 236402 w 472347"/>
              <a:gd name="connsiteY1014" fmla="*/ 9557 h 322612"/>
              <a:gd name="connsiteX1015" fmla="*/ 234424 w 472347"/>
              <a:gd name="connsiteY1015" fmla="*/ 9557 h 322612"/>
              <a:gd name="connsiteX1016" fmla="*/ 232447 w 472347"/>
              <a:gd name="connsiteY1016" fmla="*/ 3954 h 322612"/>
              <a:gd name="connsiteX1017" fmla="*/ 232447 w 472347"/>
              <a:gd name="connsiteY1017" fmla="*/ 1648 h 3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</a:cxnLst>
            <a:rect l="l" t="t" r="r" b="b"/>
            <a:pathLst>
              <a:path w="472347" h="322612">
                <a:moveTo>
                  <a:pt x="431965" y="320636"/>
                </a:moveTo>
                <a:lnTo>
                  <a:pt x="429837" y="320636"/>
                </a:lnTo>
                <a:cubicBezTo>
                  <a:pt x="429837" y="320636"/>
                  <a:pt x="431814" y="320636"/>
                  <a:pt x="432144" y="322612"/>
                </a:cubicBezTo>
                <a:lnTo>
                  <a:pt x="432144" y="320965"/>
                </a:lnTo>
                <a:close/>
                <a:moveTo>
                  <a:pt x="137872" y="283069"/>
                </a:moveTo>
                <a:lnTo>
                  <a:pt x="136553" y="283069"/>
                </a:lnTo>
                <a:lnTo>
                  <a:pt x="135235" y="284387"/>
                </a:lnTo>
                <a:close/>
                <a:moveTo>
                  <a:pt x="426212" y="282080"/>
                </a:moveTo>
                <a:lnTo>
                  <a:pt x="424564" y="282739"/>
                </a:lnTo>
                <a:lnTo>
                  <a:pt x="426871" y="283069"/>
                </a:lnTo>
                <a:close/>
                <a:moveTo>
                  <a:pt x="447303" y="280103"/>
                </a:moveTo>
                <a:lnTo>
                  <a:pt x="447633" y="280762"/>
                </a:lnTo>
                <a:lnTo>
                  <a:pt x="447962" y="281091"/>
                </a:lnTo>
                <a:close/>
                <a:moveTo>
                  <a:pt x="172144" y="279115"/>
                </a:moveTo>
                <a:lnTo>
                  <a:pt x="171319" y="279115"/>
                </a:lnTo>
                <a:lnTo>
                  <a:pt x="171704" y="279628"/>
                </a:lnTo>
                <a:close/>
                <a:moveTo>
                  <a:pt x="170824" y="278456"/>
                </a:moveTo>
                <a:lnTo>
                  <a:pt x="169727" y="278950"/>
                </a:lnTo>
                <a:lnTo>
                  <a:pt x="169507" y="279115"/>
                </a:lnTo>
                <a:lnTo>
                  <a:pt x="171319" y="279115"/>
                </a:lnTo>
                <a:close/>
                <a:moveTo>
                  <a:pt x="334933" y="273842"/>
                </a:moveTo>
                <a:lnTo>
                  <a:pt x="334933" y="274172"/>
                </a:lnTo>
                <a:lnTo>
                  <a:pt x="335921" y="274172"/>
                </a:lnTo>
                <a:close/>
                <a:moveTo>
                  <a:pt x="455513" y="267172"/>
                </a:moveTo>
                <a:lnTo>
                  <a:pt x="454881" y="267251"/>
                </a:lnTo>
                <a:lnTo>
                  <a:pt x="454443" y="268785"/>
                </a:lnTo>
                <a:lnTo>
                  <a:pt x="455870" y="268899"/>
                </a:lnTo>
                <a:close/>
                <a:moveTo>
                  <a:pt x="457518" y="266922"/>
                </a:moveTo>
                <a:lnTo>
                  <a:pt x="456528" y="266922"/>
                </a:lnTo>
                <a:lnTo>
                  <a:pt x="455462" y="266922"/>
                </a:lnTo>
                <a:lnTo>
                  <a:pt x="455513" y="267172"/>
                </a:lnTo>
                <a:close/>
                <a:moveTo>
                  <a:pt x="315489" y="246162"/>
                </a:moveTo>
                <a:lnTo>
                  <a:pt x="313842" y="247481"/>
                </a:lnTo>
                <a:lnTo>
                  <a:pt x="316478" y="247151"/>
                </a:lnTo>
                <a:close/>
                <a:moveTo>
                  <a:pt x="430702" y="240106"/>
                </a:moveTo>
                <a:cubicBezTo>
                  <a:pt x="429672" y="239735"/>
                  <a:pt x="428848" y="239735"/>
                  <a:pt x="429507" y="241218"/>
                </a:cubicBezTo>
                <a:cubicBezTo>
                  <a:pt x="430694" y="241515"/>
                  <a:pt x="431947" y="241515"/>
                  <a:pt x="433132" y="241218"/>
                </a:cubicBezTo>
                <a:cubicBezTo>
                  <a:pt x="432967" y="241218"/>
                  <a:pt x="431732" y="240476"/>
                  <a:pt x="430702" y="240106"/>
                </a:cubicBezTo>
                <a:close/>
                <a:moveTo>
                  <a:pt x="334273" y="236605"/>
                </a:moveTo>
                <a:lnTo>
                  <a:pt x="334932" y="237264"/>
                </a:lnTo>
                <a:lnTo>
                  <a:pt x="335591" y="237593"/>
                </a:lnTo>
                <a:close/>
                <a:moveTo>
                  <a:pt x="310187" y="213867"/>
                </a:moveTo>
                <a:lnTo>
                  <a:pt x="309887" y="213867"/>
                </a:lnTo>
                <a:lnTo>
                  <a:pt x="307910" y="213867"/>
                </a:lnTo>
                <a:cubicBezTo>
                  <a:pt x="306097" y="215020"/>
                  <a:pt x="307168" y="215020"/>
                  <a:pt x="308857" y="214526"/>
                </a:cubicBezTo>
                <a:close/>
                <a:moveTo>
                  <a:pt x="46921" y="198379"/>
                </a:moveTo>
                <a:lnTo>
                  <a:pt x="46592" y="198708"/>
                </a:lnTo>
                <a:lnTo>
                  <a:pt x="46592" y="199038"/>
                </a:lnTo>
                <a:close/>
                <a:moveTo>
                  <a:pt x="62078" y="189962"/>
                </a:moveTo>
                <a:lnTo>
                  <a:pt x="61501" y="190224"/>
                </a:lnTo>
                <a:lnTo>
                  <a:pt x="59773" y="192448"/>
                </a:lnTo>
                <a:lnTo>
                  <a:pt x="62078" y="190142"/>
                </a:lnTo>
                <a:close/>
                <a:moveTo>
                  <a:pt x="58783" y="186988"/>
                </a:moveTo>
                <a:lnTo>
                  <a:pt x="58454" y="187505"/>
                </a:lnTo>
                <a:lnTo>
                  <a:pt x="58783" y="187140"/>
                </a:lnTo>
                <a:close/>
                <a:moveTo>
                  <a:pt x="59281" y="186587"/>
                </a:moveTo>
                <a:lnTo>
                  <a:pt x="58783" y="187140"/>
                </a:lnTo>
                <a:lnTo>
                  <a:pt x="58783" y="188823"/>
                </a:lnTo>
                <a:lnTo>
                  <a:pt x="59705" y="187210"/>
                </a:lnTo>
                <a:close/>
                <a:moveTo>
                  <a:pt x="58814" y="185902"/>
                </a:moveTo>
                <a:lnTo>
                  <a:pt x="58783" y="185934"/>
                </a:lnTo>
                <a:lnTo>
                  <a:pt x="58783" y="186988"/>
                </a:lnTo>
                <a:lnTo>
                  <a:pt x="59156" y="186403"/>
                </a:lnTo>
                <a:close/>
                <a:moveTo>
                  <a:pt x="276811" y="160730"/>
                </a:moveTo>
                <a:cubicBezTo>
                  <a:pt x="275369" y="160977"/>
                  <a:pt x="274298" y="161471"/>
                  <a:pt x="275945" y="161471"/>
                </a:cubicBezTo>
                <a:lnTo>
                  <a:pt x="279900" y="161471"/>
                </a:lnTo>
                <a:cubicBezTo>
                  <a:pt x="280065" y="160483"/>
                  <a:pt x="278252" y="160483"/>
                  <a:pt x="276811" y="160730"/>
                </a:cubicBezTo>
                <a:close/>
                <a:moveTo>
                  <a:pt x="22124" y="158506"/>
                </a:moveTo>
                <a:lnTo>
                  <a:pt x="20167" y="158506"/>
                </a:lnTo>
                <a:lnTo>
                  <a:pt x="21997" y="159177"/>
                </a:lnTo>
                <a:lnTo>
                  <a:pt x="22123" y="158506"/>
                </a:lnTo>
                <a:close/>
                <a:moveTo>
                  <a:pt x="22535" y="158192"/>
                </a:moveTo>
                <a:lnTo>
                  <a:pt x="22124" y="158506"/>
                </a:lnTo>
                <a:lnTo>
                  <a:pt x="22535" y="158506"/>
                </a:lnTo>
                <a:close/>
                <a:moveTo>
                  <a:pt x="16604" y="157199"/>
                </a:moveTo>
                <a:lnTo>
                  <a:pt x="16604" y="158506"/>
                </a:lnTo>
                <a:cubicBezTo>
                  <a:pt x="17263" y="158506"/>
                  <a:pt x="18910" y="158506"/>
                  <a:pt x="18910" y="158506"/>
                </a:cubicBezTo>
                <a:lnTo>
                  <a:pt x="20167" y="158506"/>
                </a:lnTo>
                <a:close/>
                <a:moveTo>
                  <a:pt x="23483" y="156199"/>
                </a:moveTo>
                <a:lnTo>
                  <a:pt x="22535" y="156560"/>
                </a:lnTo>
                <a:lnTo>
                  <a:pt x="22535" y="158192"/>
                </a:lnTo>
                <a:lnTo>
                  <a:pt x="23854" y="157188"/>
                </a:lnTo>
                <a:cubicBezTo>
                  <a:pt x="24842" y="155870"/>
                  <a:pt x="24348" y="155870"/>
                  <a:pt x="23483" y="156199"/>
                </a:cubicBezTo>
                <a:close/>
                <a:moveTo>
                  <a:pt x="12979" y="155870"/>
                </a:moveTo>
                <a:cubicBezTo>
                  <a:pt x="10672" y="155870"/>
                  <a:pt x="10672" y="155870"/>
                  <a:pt x="10672" y="155870"/>
                </a:cubicBezTo>
                <a:cubicBezTo>
                  <a:pt x="9024" y="157847"/>
                  <a:pt x="8694" y="155870"/>
                  <a:pt x="6388" y="155870"/>
                </a:cubicBezTo>
                <a:cubicBezTo>
                  <a:pt x="4411" y="155870"/>
                  <a:pt x="4411" y="155870"/>
                  <a:pt x="4411" y="155870"/>
                </a:cubicBezTo>
                <a:lnTo>
                  <a:pt x="2763" y="155870"/>
                </a:lnTo>
                <a:lnTo>
                  <a:pt x="1116" y="155870"/>
                </a:lnTo>
                <a:cubicBezTo>
                  <a:pt x="1116" y="157847"/>
                  <a:pt x="1116" y="157847"/>
                  <a:pt x="1116" y="157847"/>
                </a:cubicBezTo>
                <a:cubicBezTo>
                  <a:pt x="-533" y="160483"/>
                  <a:pt x="-203" y="160483"/>
                  <a:pt x="1116" y="160483"/>
                </a:cubicBezTo>
                <a:cubicBezTo>
                  <a:pt x="2433" y="160483"/>
                  <a:pt x="4740" y="160483"/>
                  <a:pt x="4740" y="160483"/>
                </a:cubicBezTo>
                <a:cubicBezTo>
                  <a:pt x="4740" y="162461"/>
                  <a:pt x="4081" y="164767"/>
                  <a:pt x="4740" y="162461"/>
                </a:cubicBezTo>
                <a:cubicBezTo>
                  <a:pt x="5400" y="160154"/>
                  <a:pt x="7047" y="156529"/>
                  <a:pt x="7047" y="160154"/>
                </a:cubicBezTo>
                <a:cubicBezTo>
                  <a:pt x="7047" y="163778"/>
                  <a:pt x="3422" y="165756"/>
                  <a:pt x="5400" y="163778"/>
                </a:cubicBezTo>
                <a:cubicBezTo>
                  <a:pt x="7377" y="161801"/>
                  <a:pt x="7377" y="159165"/>
                  <a:pt x="7377" y="161801"/>
                </a:cubicBezTo>
                <a:cubicBezTo>
                  <a:pt x="7377" y="164437"/>
                  <a:pt x="5729" y="164437"/>
                  <a:pt x="7377" y="164437"/>
                </a:cubicBezTo>
                <a:cubicBezTo>
                  <a:pt x="9024" y="164437"/>
                  <a:pt x="9024" y="162131"/>
                  <a:pt x="9024" y="164437"/>
                </a:cubicBezTo>
                <a:cubicBezTo>
                  <a:pt x="9024" y="166744"/>
                  <a:pt x="9024" y="166744"/>
                  <a:pt x="9024" y="166744"/>
                </a:cubicBezTo>
                <a:lnTo>
                  <a:pt x="14956" y="157847"/>
                </a:lnTo>
                <a:lnTo>
                  <a:pt x="15665" y="156855"/>
                </a:lnTo>
                <a:close/>
                <a:moveTo>
                  <a:pt x="16604" y="155541"/>
                </a:moveTo>
                <a:lnTo>
                  <a:pt x="15665" y="156855"/>
                </a:lnTo>
                <a:lnTo>
                  <a:pt x="16604" y="157199"/>
                </a:lnTo>
                <a:close/>
                <a:moveTo>
                  <a:pt x="22535" y="155211"/>
                </a:moveTo>
                <a:cubicBezTo>
                  <a:pt x="20887" y="157188"/>
                  <a:pt x="19899" y="157188"/>
                  <a:pt x="20887" y="157188"/>
                </a:cubicBezTo>
                <a:lnTo>
                  <a:pt x="22535" y="156560"/>
                </a:lnTo>
                <a:close/>
                <a:moveTo>
                  <a:pt x="49557" y="154222"/>
                </a:moveTo>
                <a:cubicBezTo>
                  <a:pt x="47909" y="155870"/>
                  <a:pt x="44284" y="157847"/>
                  <a:pt x="44284" y="157847"/>
                </a:cubicBezTo>
                <a:cubicBezTo>
                  <a:pt x="42307" y="160154"/>
                  <a:pt x="42307" y="161801"/>
                  <a:pt x="42307" y="161801"/>
                </a:cubicBezTo>
                <a:lnTo>
                  <a:pt x="39671" y="165427"/>
                </a:lnTo>
                <a:cubicBezTo>
                  <a:pt x="40033" y="162856"/>
                  <a:pt x="40593" y="160318"/>
                  <a:pt x="41319" y="157847"/>
                </a:cubicBezTo>
                <a:cubicBezTo>
                  <a:pt x="39341" y="158506"/>
                  <a:pt x="34728" y="161142"/>
                  <a:pt x="34728" y="161471"/>
                </a:cubicBezTo>
                <a:lnTo>
                  <a:pt x="34728" y="160483"/>
                </a:lnTo>
                <a:lnTo>
                  <a:pt x="34728" y="159495"/>
                </a:lnTo>
                <a:cubicBezTo>
                  <a:pt x="33410" y="161801"/>
                  <a:pt x="30773" y="164108"/>
                  <a:pt x="30773" y="161801"/>
                </a:cubicBezTo>
                <a:cubicBezTo>
                  <a:pt x="30773" y="159495"/>
                  <a:pt x="30773" y="159495"/>
                  <a:pt x="30773" y="159495"/>
                </a:cubicBezTo>
                <a:cubicBezTo>
                  <a:pt x="29785" y="155870"/>
                  <a:pt x="22865" y="165097"/>
                  <a:pt x="22865" y="159495"/>
                </a:cubicBezTo>
                <a:lnTo>
                  <a:pt x="21997" y="159177"/>
                </a:lnTo>
                <a:lnTo>
                  <a:pt x="21876" y="159824"/>
                </a:lnTo>
                <a:cubicBezTo>
                  <a:pt x="20229" y="163778"/>
                  <a:pt x="19569" y="163778"/>
                  <a:pt x="20229" y="163778"/>
                </a:cubicBezTo>
                <a:cubicBezTo>
                  <a:pt x="20887" y="163778"/>
                  <a:pt x="22865" y="163778"/>
                  <a:pt x="22865" y="163778"/>
                </a:cubicBezTo>
                <a:cubicBezTo>
                  <a:pt x="23294" y="162625"/>
                  <a:pt x="23820" y="161505"/>
                  <a:pt x="24512" y="160483"/>
                </a:cubicBezTo>
                <a:cubicBezTo>
                  <a:pt x="26490" y="158836"/>
                  <a:pt x="23524" y="168062"/>
                  <a:pt x="24512" y="165427"/>
                </a:cubicBezTo>
                <a:cubicBezTo>
                  <a:pt x="25501" y="162790"/>
                  <a:pt x="27478" y="160483"/>
                  <a:pt x="27478" y="162790"/>
                </a:cubicBezTo>
                <a:lnTo>
                  <a:pt x="25501" y="165756"/>
                </a:lnTo>
                <a:cubicBezTo>
                  <a:pt x="26490" y="168062"/>
                  <a:pt x="28467" y="165756"/>
                  <a:pt x="28467" y="165756"/>
                </a:cubicBezTo>
                <a:cubicBezTo>
                  <a:pt x="27808" y="170040"/>
                  <a:pt x="30444" y="165756"/>
                  <a:pt x="30444" y="165756"/>
                </a:cubicBezTo>
                <a:lnTo>
                  <a:pt x="30444" y="168722"/>
                </a:lnTo>
                <a:cubicBezTo>
                  <a:pt x="31762" y="168722"/>
                  <a:pt x="34069" y="168722"/>
                  <a:pt x="35716" y="168722"/>
                </a:cubicBezTo>
                <a:cubicBezTo>
                  <a:pt x="34991" y="169479"/>
                  <a:pt x="34431" y="170369"/>
                  <a:pt x="34069" y="171357"/>
                </a:cubicBezTo>
                <a:cubicBezTo>
                  <a:pt x="37364" y="171028"/>
                  <a:pt x="37364" y="174653"/>
                  <a:pt x="37364" y="177948"/>
                </a:cubicBezTo>
                <a:lnTo>
                  <a:pt x="39671" y="175313"/>
                </a:lnTo>
                <a:cubicBezTo>
                  <a:pt x="39802" y="175972"/>
                  <a:pt x="39802" y="176630"/>
                  <a:pt x="39671" y="177289"/>
                </a:cubicBezTo>
                <a:cubicBezTo>
                  <a:pt x="39671" y="178937"/>
                  <a:pt x="40001" y="174653"/>
                  <a:pt x="41648" y="174653"/>
                </a:cubicBezTo>
                <a:cubicBezTo>
                  <a:pt x="43296" y="174653"/>
                  <a:pt x="39011" y="179596"/>
                  <a:pt x="41648" y="177289"/>
                </a:cubicBezTo>
                <a:cubicBezTo>
                  <a:pt x="44284" y="174983"/>
                  <a:pt x="46921" y="173335"/>
                  <a:pt x="46921" y="177289"/>
                </a:cubicBezTo>
                <a:cubicBezTo>
                  <a:pt x="46921" y="178937"/>
                  <a:pt x="50875" y="171687"/>
                  <a:pt x="50875" y="174983"/>
                </a:cubicBezTo>
                <a:cubicBezTo>
                  <a:pt x="51863" y="177619"/>
                  <a:pt x="55818" y="176301"/>
                  <a:pt x="53841" y="182233"/>
                </a:cubicBezTo>
                <a:cubicBezTo>
                  <a:pt x="57136" y="179267"/>
                  <a:pt x="54170" y="185857"/>
                  <a:pt x="58783" y="179267"/>
                </a:cubicBezTo>
                <a:cubicBezTo>
                  <a:pt x="57532" y="181969"/>
                  <a:pt x="56741" y="184869"/>
                  <a:pt x="56477" y="187834"/>
                </a:cubicBezTo>
                <a:cubicBezTo>
                  <a:pt x="56477" y="188164"/>
                  <a:pt x="57548" y="187176"/>
                  <a:pt x="58619" y="186105"/>
                </a:cubicBezTo>
                <a:lnTo>
                  <a:pt x="58783" y="185934"/>
                </a:lnTo>
                <a:lnTo>
                  <a:pt x="58783" y="185857"/>
                </a:lnTo>
                <a:lnTo>
                  <a:pt x="58814" y="185902"/>
                </a:lnTo>
                <a:lnTo>
                  <a:pt x="60761" y="183880"/>
                </a:lnTo>
                <a:lnTo>
                  <a:pt x="59156" y="186403"/>
                </a:lnTo>
                <a:lnTo>
                  <a:pt x="59281" y="186587"/>
                </a:lnTo>
                <a:lnTo>
                  <a:pt x="61420" y="184209"/>
                </a:lnTo>
                <a:lnTo>
                  <a:pt x="59705" y="187210"/>
                </a:lnTo>
                <a:lnTo>
                  <a:pt x="60019" y="187670"/>
                </a:lnTo>
                <a:cubicBezTo>
                  <a:pt x="59607" y="188988"/>
                  <a:pt x="58783" y="190636"/>
                  <a:pt x="58783" y="191459"/>
                </a:cubicBezTo>
                <a:lnTo>
                  <a:pt x="61501" y="190224"/>
                </a:lnTo>
                <a:lnTo>
                  <a:pt x="62078" y="189482"/>
                </a:lnTo>
                <a:lnTo>
                  <a:pt x="62078" y="189962"/>
                </a:lnTo>
                <a:lnTo>
                  <a:pt x="62408" y="189812"/>
                </a:lnTo>
                <a:lnTo>
                  <a:pt x="62078" y="190142"/>
                </a:lnTo>
                <a:lnTo>
                  <a:pt x="62078" y="192448"/>
                </a:lnTo>
                <a:lnTo>
                  <a:pt x="60102" y="194755"/>
                </a:lnTo>
                <a:cubicBezTo>
                  <a:pt x="60761" y="197061"/>
                  <a:pt x="64715" y="197061"/>
                  <a:pt x="64715" y="197061"/>
                </a:cubicBezTo>
                <a:cubicBezTo>
                  <a:pt x="65704" y="194722"/>
                  <a:pt x="67319" y="192679"/>
                  <a:pt x="69329" y="191130"/>
                </a:cubicBezTo>
                <a:lnTo>
                  <a:pt x="66363" y="195084"/>
                </a:lnTo>
                <a:cubicBezTo>
                  <a:pt x="69988" y="192777"/>
                  <a:pt x="67352" y="193107"/>
                  <a:pt x="69988" y="190800"/>
                </a:cubicBezTo>
                <a:cubicBezTo>
                  <a:pt x="68900" y="192910"/>
                  <a:pt x="67450" y="194820"/>
                  <a:pt x="65704" y="196402"/>
                </a:cubicBezTo>
                <a:lnTo>
                  <a:pt x="67352" y="196402"/>
                </a:lnTo>
                <a:lnTo>
                  <a:pt x="64715" y="199368"/>
                </a:lnTo>
                <a:cubicBezTo>
                  <a:pt x="66034" y="199368"/>
                  <a:pt x="66034" y="203981"/>
                  <a:pt x="68670" y="199368"/>
                </a:cubicBezTo>
                <a:cubicBezTo>
                  <a:pt x="71306" y="194755"/>
                  <a:pt x="73613" y="193107"/>
                  <a:pt x="73613" y="194755"/>
                </a:cubicBezTo>
                <a:cubicBezTo>
                  <a:pt x="73613" y="196402"/>
                  <a:pt x="71635" y="201346"/>
                  <a:pt x="73613" y="200356"/>
                </a:cubicBezTo>
                <a:lnTo>
                  <a:pt x="77452" y="197199"/>
                </a:lnTo>
                <a:lnTo>
                  <a:pt x="78226" y="196073"/>
                </a:lnTo>
                <a:cubicBezTo>
                  <a:pt x="80039" y="194590"/>
                  <a:pt x="79380" y="195414"/>
                  <a:pt x="78020" y="196732"/>
                </a:cubicBezTo>
                <a:lnTo>
                  <a:pt x="77452" y="197199"/>
                </a:lnTo>
                <a:lnTo>
                  <a:pt x="74601" y="201346"/>
                </a:lnTo>
                <a:cubicBezTo>
                  <a:pt x="75920" y="201346"/>
                  <a:pt x="76249" y="201346"/>
                  <a:pt x="79874" y="201346"/>
                </a:cubicBezTo>
                <a:cubicBezTo>
                  <a:pt x="80467" y="200159"/>
                  <a:pt x="81258" y="199039"/>
                  <a:pt x="82180" y="198050"/>
                </a:cubicBezTo>
                <a:cubicBezTo>
                  <a:pt x="82840" y="197720"/>
                  <a:pt x="80203" y="201346"/>
                  <a:pt x="80203" y="201346"/>
                </a:cubicBezTo>
                <a:cubicBezTo>
                  <a:pt x="85806" y="198050"/>
                  <a:pt x="75920" y="213538"/>
                  <a:pt x="82840" y="208266"/>
                </a:cubicBezTo>
                <a:lnTo>
                  <a:pt x="87124" y="206288"/>
                </a:lnTo>
                <a:cubicBezTo>
                  <a:pt x="87124" y="207277"/>
                  <a:pt x="83170" y="207936"/>
                  <a:pt x="83170" y="210572"/>
                </a:cubicBezTo>
                <a:cubicBezTo>
                  <a:pt x="88771" y="206288"/>
                  <a:pt x="84487" y="212879"/>
                  <a:pt x="88771" y="210572"/>
                </a:cubicBezTo>
                <a:cubicBezTo>
                  <a:pt x="81851" y="219799"/>
                  <a:pt x="93055" y="212879"/>
                  <a:pt x="88771" y="219799"/>
                </a:cubicBezTo>
                <a:lnTo>
                  <a:pt x="90749" y="217492"/>
                </a:lnTo>
                <a:cubicBezTo>
                  <a:pt x="94043" y="215845"/>
                  <a:pt x="90749" y="219799"/>
                  <a:pt x="90749" y="219799"/>
                </a:cubicBezTo>
                <a:cubicBezTo>
                  <a:pt x="91441" y="218679"/>
                  <a:pt x="92331" y="217657"/>
                  <a:pt x="93385" y="216833"/>
                </a:cubicBezTo>
                <a:cubicBezTo>
                  <a:pt x="98657" y="216833"/>
                  <a:pt x="96021" y="227378"/>
                  <a:pt x="96021" y="229026"/>
                </a:cubicBezTo>
                <a:cubicBezTo>
                  <a:pt x="96021" y="230674"/>
                  <a:pt x="107554" y="219470"/>
                  <a:pt x="103600" y="225401"/>
                </a:cubicBezTo>
                <a:lnTo>
                  <a:pt x="99317" y="228697"/>
                </a:lnTo>
                <a:cubicBezTo>
                  <a:pt x="105907" y="226390"/>
                  <a:pt x="102612" y="232651"/>
                  <a:pt x="108543" y="231004"/>
                </a:cubicBezTo>
                <a:lnTo>
                  <a:pt x="106237" y="232651"/>
                </a:lnTo>
                <a:cubicBezTo>
                  <a:pt x="103600" y="235946"/>
                  <a:pt x="109862" y="231992"/>
                  <a:pt x="109862" y="232651"/>
                </a:cubicBezTo>
                <a:cubicBezTo>
                  <a:pt x="109862" y="233310"/>
                  <a:pt x="107884" y="235946"/>
                  <a:pt x="106566" y="235946"/>
                </a:cubicBezTo>
                <a:cubicBezTo>
                  <a:pt x="105248" y="235946"/>
                  <a:pt x="111508" y="233310"/>
                  <a:pt x="108543" y="235946"/>
                </a:cubicBezTo>
                <a:cubicBezTo>
                  <a:pt x="110191" y="235946"/>
                  <a:pt x="109532" y="238912"/>
                  <a:pt x="112498" y="235946"/>
                </a:cubicBezTo>
                <a:cubicBezTo>
                  <a:pt x="110520" y="238253"/>
                  <a:pt x="114145" y="235946"/>
                  <a:pt x="112498" y="238253"/>
                </a:cubicBezTo>
                <a:cubicBezTo>
                  <a:pt x="117441" y="238253"/>
                  <a:pt x="111838" y="242207"/>
                  <a:pt x="117441" y="238253"/>
                </a:cubicBezTo>
                <a:cubicBezTo>
                  <a:pt x="111838" y="241549"/>
                  <a:pt x="114145" y="241549"/>
                  <a:pt x="117441" y="241549"/>
                </a:cubicBezTo>
                <a:cubicBezTo>
                  <a:pt x="115463" y="242537"/>
                  <a:pt x="113157" y="244514"/>
                  <a:pt x="113487" y="244844"/>
                </a:cubicBezTo>
                <a:cubicBezTo>
                  <a:pt x="113816" y="245173"/>
                  <a:pt x="115463" y="244844"/>
                  <a:pt x="118100" y="242537"/>
                </a:cubicBezTo>
                <a:cubicBezTo>
                  <a:pt x="113487" y="247480"/>
                  <a:pt x="126338" y="240560"/>
                  <a:pt x="118100" y="247480"/>
                </a:cubicBezTo>
                <a:cubicBezTo>
                  <a:pt x="121494" y="246953"/>
                  <a:pt x="124921" y="246953"/>
                  <a:pt x="128315" y="247480"/>
                </a:cubicBezTo>
                <a:cubicBezTo>
                  <a:pt x="123043" y="250446"/>
                  <a:pt x="126338" y="246491"/>
                  <a:pt x="120736" y="250446"/>
                </a:cubicBezTo>
                <a:cubicBezTo>
                  <a:pt x="124361" y="250446"/>
                  <a:pt x="129633" y="248139"/>
                  <a:pt x="129633" y="250446"/>
                </a:cubicBezTo>
                <a:lnTo>
                  <a:pt x="126009" y="252423"/>
                </a:lnTo>
                <a:cubicBezTo>
                  <a:pt x="129633" y="252093"/>
                  <a:pt x="127985" y="254730"/>
                  <a:pt x="131610" y="254730"/>
                </a:cubicBezTo>
                <a:lnTo>
                  <a:pt x="132270" y="254730"/>
                </a:lnTo>
                <a:cubicBezTo>
                  <a:pt x="135367" y="252588"/>
                  <a:pt x="138662" y="250841"/>
                  <a:pt x="142156" y="249457"/>
                </a:cubicBezTo>
                <a:cubicBezTo>
                  <a:pt x="134905" y="253741"/>
                  <a:pt x="141496" y="252093"/>
                  <a:pt x="132270" y="257036"/>
                </a:cubicBezTo>
                <a:cubicBezTo>
                  <a:pt x="133357" y="257267"/>
                  <a:pt x="134477" y="257267"/>
                  <a:pt x="135565" y="257036"/>
                </a:cubicBezTo>
                <a:cubicBezTo>
                  <a:pt x="135235" y="259343"/>
                  <a:pt x="130622" y="259343"/>
                  <a:pt x="132600" y="259343"/>
                </a:cubicBezTo>
                <a:lnTo>
                  <a:pt x="134246" y="259343"/>
                </a:lnTo>
                <a:lnTo>
                  <a:pt x="137213" y="259343"/>
                </a:lnTo>
                <a:cubicBezTo>
                  <a:pt x="138531" y="259343"/>
                  <a:pt x="148746" y="255389"/>
                  <a:pt x="143473" y="259343"/>
                </a:cubicBezTo>
                <a:cubicBezTo>
                  <a:pt x="138201" y="263297"/>
                  <a:pt x="142156" y="260662"/>
                  <a:pt x="138201" y="263297"/>
                </a:cubicBezTo>
                <a:lnTo>
                  <a:pt x="140178" y="263297"/>
                </a:lnTo>
                <a:lnTo>
                  <a:pt x="141826" y="263297"/>
                </a:lnTo>
                <a:lnTo>
                  <a:pt x="142815" y="263297"/>
                </a:lnTo>
                <a:lnTo>
                  <a:pt x="144792" y="263297"/>
                </a:lnTo>
                <a:lnTo>
                  <a:pt x="147098" y="263297"/>
                </a:lnTo>
                <a:cubicBezTo>
                  <a:pt x="147098" y="263297"/>
                  <a:pt x="149076" y="263957"/>
                  <a:pt x="147098" y="265934"/>
                </a:cubicBezTo>
                <a:cubicBezTo>
                  <a:pt x="149406" y="265934"/>
                  <a:pt x="149406" y="265934"/>
                  <a:pt x="149406" y="265934"/>
                </a:cubicBezTo>
                <a:lnTo>
                  <a:pt x="144462" y="268900"/>
                </a:lnTo>
                <a:lnTo>
                  <a:pt x="146769" y="268900"/>
                </a:lnTo>
                <a:lnTo>
                  <a:pt x="149735" y="268900"/>
                </a:lnTo>
                <a:lnTo>
                  <a:pt x="147098" y="270877"/>
                </a:lnTo>
                <a:cubicBezTo>
                  <a:pt x="147098" y="270877"/>
                  <a:pt x="150394" y="268570"/>
                  <a:pt x="150394" y="270877"/>
                </a:cubicBezTo>
                <a:cubicBezTo>
                  <a:pt x="150065" y="273843"/>
                  <a:pt x="156984" y="272195"/>
                  <a:pt x="152701" y="273843"/>
                </a:cubicBezTo>
                <a:cubicBezTo>
                  <a:pt x="148416" y="275490"/>
                  <a:pt x="146769" y="274502"/>
                  <a:pt x="148416" y="275490"/>
                </a:cubicBezTo>
                <a:cubicBezTo>
                  <a:pt x="150065" y="276479"/>
                  <a:pt x="155007" y="276149"/>
                  <a:pt x="155007" y="278127"/>
                </a:cubicBezTo>
                <a:cubicBezTo>
                  <a:pt x="158962" y="275820"/>
                  <a:pt x="152371" y="280104"/>
                  <a:pt x="155007" y="280104"/>
                </a:cubicBezTo>
                <a:lnTo>
                  <a:pt x="153030" y="280104"/>
                </a:lnTo>
                <a:lnTo>
                  <a:pt x="153796" y="280432"/>
                </a:lnTo>
                <a:lnTo>
                  <a:pt x="157643" y="282081"/>
                </a:lnTo>
                <a:cubicBezTo>
                  <a:pt x="157643" y="284717"/>
                  <a:pt x="157643" y="284717"/>
                  <a:pt x="157643" y="284717"/>
                </a:cubicBezTo>
                <a:cubicBezTo>
                  <a:pt x="158632" y="284948"/>
                  <a:pt x="159621" y="284948"/>
                  <a:pt x="160609" y="284717"/>
                </a:cubicBezTo>
                <a:cubicBezTo>
                  <a:pt x="154019" y="290979"/>
                  <a:pt x="160609" y="290979"/>
                  <a:pt x="160609" y="290979"/>
                </a:cubicBezTo>
                <a:lnTo>
                  <a:pt x="162587" y="290979"/>
                </a:lnTo>
                <a:lnTo>
                  <a:pt x="163246" y="290979"/>
                </a:lnTo>
                <a:lnTo>
                  <a:pt x="164234" y="290979"/>
                </a:lnTo>
                <a:lnTo>
                  <a:pt x="164893" y="290979"/>
                </a:lnTo>
                <a:cubicBezTo>
                  <a:pt x="166541" y="290979"/>
                  <a:pt x="168848" y="290979"/>
                  <a:pt x="166541" y="290979"/>
                </a:cubicBezTo>
                <a:cubicBezTo>
                  <a:pt x="166541" y="292955"/>
                  <a:pt x="166541" y="292955"/>
                  <a:pt x="166541" y="292955"/>
                </a:cubicBezTo>
                <a:lnTo>
                  <a:pt x="167859" y="292955"/>
                </a:lnTo>
                <a:cubicBezTo>
                  <a:pt x="170166" y="293285"/>
                  <a:pt x="168848" y="296581"/>
                  <a:pt x="170166" y="296581"/>
                </a:cubicBezTo>
                <a:cubicBezTo>
                  <a:pt x="171484" y="296581"/>
                  <a:pt x="173791" y="296581"/>
                  <a:pt x="173791" y="296581"/>
                </a:cubicBezTo>
                <a:cubicBezTo>
                  <a:pt x="173494" y="297206"/>
                  <a:pt x="173494" y="297931"/>
                  <a:pt x="173791" y="298557"/>
                </a:cubicBezTo>
                <a:cubicBezTo>
                  <a:pt x="174318" y="298426"/>
                  <a:pt x="174911" y="298426"/>
                  <a:pt x="175438" y="298557"/>
                </a:cubicBezTo>
                <a:lnTo>
                  <a:pt x="177415" y="298557"/>
                </a:lnTo>
                <a:cubicBezTo>
                  <a:pt x="177745" y="296251"/>
                  <a:pt x="175768" y="296251"/>
                  <a:pt x="175768" y="296251"/>
                </a:cubicBezTo>
                <a:cubicBezTo>
                  <a:pt x="175768" y="293944"/>
                  <a:pt x="175768" y="293944"/>
                  <a:pt x="175768" y="293944"/>
                </a:cubicBezTo>
                <a:cubicBezTo>
                  <a:pt x="174779" y="293944"/>
                  <a:pt x="174779" y="293944"/>
                  <a:pt x="172802" y="293944"/>
                </a:cubicBezTo>
                <a:lnTo>
                  <a:pt x="175438" y="291967"/>
                </a:lnTo>
                <a:cubicBezTo>
                  <a:pt x="175438" y="289001"/>
                  <a:pt x="175438" y="289001"/>
                  <a:pt x="175438" y="289001"/>
                </a:cubicBezTo>
                <a:cubicBezTo>
                  <a:pt x="177415" y="287024"/>
                  <a:pt x="175438" y="287024"/>
                  <a:pt x="175438" y="287024"/>
                </a:cubicBezTo>
                <a:cubicBezTo>
                  <a:pt x="173461" y="287683"/>
                  <a:pt x="177745" y="282740"/>
                  <a:pt x="175438" y="285047"/>
                </a:cubicBezTo>
                <a:cubicBezTo>
                  <a:pt x="173132" y="287354"/>
                  <a:pt x="173132" y="285376"/>
                  <a:pt x="173132" y="285047"/>
                </a:cubicBezTo>
                <a:cubicBezTo>
                  <a:pt x="173132" y="284717"/>
                  <a:pt x="173132" y="281092"/>
                  <a:pt x="173132" y="281092"/>
                </a:cubicBezTo>
                <a:lnTo>
                  <a:pt x="172802" y="281092"/>
                </a:lnTo>
                <a:lnTo>
                  <a:pt x="171704" y="279628"/>
                </a:lnTo>
                <a:lnTo>
                  <a:pt x="170449" y="281092"/>
                </a:lnTo>
                <a:lnTo>
                  <a:pt x="170166" y="281422"/>
                </a:lnTo>
                <a:lnTo>
                  <a:pt x="169507" y="281422"/>
                </a:lnTo>
                <a:cubicBezTo>
                  <a:pt x="170166" y="281422"/>
                  <a:pt x="167859" y="281422"/>
                  <a:pt x="167859" y="281422"/>
                </a:cubicBezTo>
                <a:lnTo>
                  <a:pt x="167529" y="281422"/>
                </a:lnTo>
                <a:cubicBezTo>
                  <a:pt x="167529" y="281422"/>
                  <a:pt x="165223" y="281422"/>
                  <a:pt x="164234" y="281422"/>
                </a:cubicBezTo>
                <a:lnTo>
                  <a:pt x="169727" y="278950"/>
                </a:lnTo>
                <a:lnTo>
                  <a:pt x="172144" y="277138"/>
                </a:lnTo>
                <a:lnTo>
                  <a:pt x="171154" y="277138"/>
                </a:lnTo>
                <a:lnTo>
                  <a:pt x="169507" y="277138"/>
                </a:lnTo>
                <a:lnTo>
                  <a:pt x="167529" y="277138"/>
                </a:lnTo>
                <a:cubicBezTo>
                  <a:pt x="165882" y="276809"/>
                  <a:pt x="167529" y="272524"/>
                  <a:pt x="165882" y="272524"/>
                </a:cubicBezTo>
                <a:cubicBezTo>
                  <a:pt x="164563" y="272524"/>
                  <a:pt x="164563" y="272524"/>
                  <a:pt x="162257" y="272524"/>
                </a:cubicBezTo>
                <a:cubicBezTo>
                  <a:pt x="162850" y="271568"/>
                  <a:pt x="163806" y="270844"/>
                  <a:pt x="164893" y="270548"/>
                </a:cubicBezTo>
                <a:cubicBezTo>
                  <a:pt x="164893" y="268900"/>
                  <a:pt x="164893" y="268900"/>
                  <a:pt x="164893" y="268900"/>
                </a:cubicBezTo>
                <a:cubicBezTo>
                  <a:pt x="164893" y="266923"/>
                  <a:pt x="167859" y="266923"/>
                  <a:pt x="164893" y="266923"/>
                </a:cubicBezTo>
                <a:cubicBezTo>
                  <a:pt x="166870" y="264616"/>
                  <a:pt x="166870" y="264616"/>
                  <a:pt x="166870" y="264616"/>
                </a:cubicBezTo>
                <a:lnTo>
                  <a:pt x="170166" y="262968"/>
                </a:lnTo>
                <a:cubicBezTo>
                  <a:pt x="173791" y="258355"/>
                  <a:pt x="161928" y="263627"/>
                  <a:pt x="168188" y="258355"/>
                </a:cubicBezTo>
                <a:cubicBezTo>
                  <a:pt x="163905" y="259014"/>
                  <a:pt x="163905" y="262309"/>
                  <a:pt x="163905" y="261321"/>
                </a:cubicBezTo>
                <a:cubicBezTo>
                  <a:pt x="163905" y="260332"/>
                  <a:pt x="167200" y="258684"/>
                  <a:pt x="168518" y="256377"/>
                </a:cubicBezTo>
                <a:cubicBezTo>
                  <a:pt x="169836" y="254071"/>
                  <a:pt x="163575" y="258355"/>
                  <a:pt x="163575" y="256377"/>
                </a:cubicBezTo>
                <a:cubicBezTo>
                  <a:pt x="161763" y="257893"/>
                  <a:pt x="159621" y="258915"/>
                  <a:pt x="157314" y="259343"/>
                </a:cubicBezTo>
                <a:cubicBezTo>
                  <a:pt x="157314" y="258355"/>
                  <a:pt x="163575" y="255059"/>
                  <a:pt x="163575" y="255059"/>
                </a:cubicBezTo>
                <a:cubicBezTo>
                  <a:pt x="164432" y="255389"/>
                  <a:pt x="165354" y="255389"/>
                  <a:pt x="166211" y="255059"/>
                </a:cubicBezTo>
                <a:cubicBezTo>
                  <a:pt x="167200" y="253741"/>
                  <a:pt x="166541" y="251764"/>
                  <a:pt x="168848" y="251764"/>
                </a:cubicBezTo>
                <a:cubicBezTo>
                  <a:pt x="167694" y="251665"/>
                  <a:pt x="166639" y="252357"/>
                  <a:pt x="166211" y="253411"/>
                </a:cubicBezTo>
                <a:cubicBezTo>
                  <a:pt x="166211" y="250116"/>
                  <a:pt x="166211" y="250116"/>
                  <a:pt x="166211" y="250116"/>
                </a:cubicBezTo>
                <a:lnTo>
                  <a:pt x="163905" y="250116"/>
                </a:lnTo>
                <a:cubicBezTo>
                  <a:pt x="164893" y="247480"/>
                  <a:pt x="157314" y="253082"/>
                  <a:pt x="159950" y="250116"/>
                </a:cubicBezTo>
                <a:cubicBezTo>
                  <a:pt x="162587" y="247150"/>
                  <a:pt x="164893" y="247150"/>
                  <a:pt x="162587" y="247150"/>
                </a:cubicBezTo>
                <a:cubicBezTo>
                  <a:pt x="163905" y="245898"/>
                  <a:pt x="165486" y="245008"/>
                  <a:pt x="167200" y="244514"/>
                </a:cubicBezTo>
                <a:cubicBezTo>
                  <a:pt x="162916" y="245173"/>
                  <a:pt x="167200" y="240560"/>
                  <a:pt x="167200" y="240560"/>
                </a:cubicBezTo>
                <a:lnTo>
                  <a:pt x="164563" y="242537"/>
                </a:lnTo>
                <a:cubicBezTo>
                  <a:pt x="162587" y="243196"/>
                  <a:pt x="155667" y="249127"/>
                  <a:pt x="157314" y="246491"/>
                </a:cubicBezTo>
                <a:cubicBezTo>
                  <a:pt x="158962" y="243855"/>
                  <a:pt x="159621" y="241878"/>
                  <a:pt x="158962" y="243855"/>
                </a:cubicBezTo>
                <a:cubicBezTo>
                  <a:pt x="158302" y="245832"/>
                  <a:pt x="163575" y="241878"/>
                  <a:pt x="163575" y="241878"/>
                </a:cubicBezTo>
                <a:cubicBezTo>
                  <a:pt x="166211" y="237594"/>
                  <a:pt x="155337" y="244844"/>
                  <a:pt x="158632" y="241878"/>
                </a:cubicBezTo>
                <a:cubicBezTo>
                  <a:pt x="161928" y="238912"/>
                  <a:pt x="161598" y="238253"/>
                  <a:pt x="161928" y="238912"/>
                </a:cubicBezTo>
                <a:cubicBezTo>
                  <a:pt x="162257" y="239571"/>
                  <a:pt x="153689" y="242207"/>
                  <a:pt x="156655" y="242207"/>
                </a:cubicBezTo>
                <a:lnTo>
                  <a:pt x="155337" y="242207"/>
                </a:lnTo>
                <a:cubicBezTo>
                  <a:pt x="151053" y="243855"/>
                  <a:pt x="154348" y="240230"/>
                  <a:pt x="155337" y="238912"/>
                </a:cubicBezTo>
                <a:cubicBezTo>
                  <a:pt x="156325" y="237594"/>
                  <a:pt x="162587" y="234299"/>
                  <a:pt x="159950" y="235287"/>
                </a:cubicBezTo>
                <a:cubicBezTo>
                  <a:pt x="157314" y="236276"/>
                  <a:pt x="162916" y="232651"/>
                  <a:pt x="159950" y="232651"/>
                </a:cubicBezTo>
                <a:cubicBezTo>
                  <a:pt x="158533" y="234233"/>
                  <a:pt x="156721" y="235353"/>
                  <a:pt x="154678" y="235946"/>
                </a:cubicBezTo>
                <a:lnTo>
                  <a:pt x="157643" y="235946"/>
                </a:lnTo>
                <a:lnTo>
                  <a:pt x="153030" y="237924"/>
                </a:lnTo>
                <a:cubicBezTo>
                  <a:pt x="155007" y="237924"/>
                  <a:pt x="158962" y="235287"/>
                  <a:pt x="155007" y="237924"/>
                </a:cubicBezTo>
                <a:cubicBezTo>
                  <a:pt x="151053" y="240560"/>
                  <a:pt x="153360" y="238583"/>
                  <a:pt x="151053" y="240560"/>
                </a:cubicBezTo>
                <a:cubicBezTo>
                  <a:pt x="155996" y="238253"/>
                  <a:pt x="148746" y="240890"/>
                  <a:pt x="151053" y="238253"/>
                </a:cubicBezTo>
                <a:lnTo>
                  <a:pt x="158302" y="233310"/>
                </a:lnTo>
                <a:cubicBezTo>
                  <a:pt x="160609" y="231004"/>
                  <a:pt x="154019" y="233639"/>
                  <a:pt x="154019" y="231004"/>
                </a:cubicBezTo>
                <a:cubicBezTo>
                  <a:pt x="151712" y="232980"/>
                  <a:pt x="151712" y="231004"/>
                  <a:pt x="151712" y="231004"/>
                </a:cubicBezTo>
                <a:lnTo>
                  <a:pt x="155996" y="226719"/>
                </a:lnTo>
                <a:cubicBezTo>
                  <a:pt x="154348" y="229026"/>
                  <a:pt x="155667" y="225731"/>
                  <a:pt x="150723" y="229026"/>
                </a:cubicBezTo>
                <a:lnTo>
                  <a:pt x="153360" y="226060"/>
                </a:lnTo>
                <a:cubicBezTo>
                  <a:pt x="154019" y="223753"/>
                  <a:pt x="143144" y="230015"/>
                  <a:pt x="145781" y="228367"/>
                </a:cubicBezTo>
                <a:cubicBezTo>
                  <a:pt x="148416" y="226719"/>
                  <a:pt x="154019" y="224083"/>
                  <a:pt x="152371" y="224083"/>
                </a:cubicBezTo>
                <a:cubicBezTo>
                  <a:pt x="150723" y="224083"/>
                  <a:pt x="149406" y="224083"/>
                  <a:pt x="150723" y="224083"/>
                </a:cubicBezTo>
                <a:cubicBezTo>
                  <a:pt x="152042" y="224083"/>
                  <a:pt x="146440" y="226060"/>
                  <a:pt x="148746" y="224083"/>
                </a:cubicBezTo>
                <a:lnTo>
                  <a:pt x="144792" y="226060"/>
                </a:lnTo>
                <a:cubicBezTo>
                  <a:pt x="143473" y="227048"/>
                  <a:pt x="142485" y="226719"/>
                  <a:pt x="140178" y="229026"/>
                </a:cubicBezTo>
                <a:cubicBezTo>
                  <a:pt x="147098" y="222106"/>
                  <a:pt x="137542" y="226390"/>
                  <a:pt x="143144" y="220128"/>
                </a:cubicBezTo>
                <a:cubicBezTo>
                  <a:pt x="141958" y="220491"/>
                  <a:pt x="140706" y="220491"/>
                  <a:pt x="139519" y="220128"/>
                </a:cubicBezTo>
                <a:cubicBezTo>
                  <a:pt x="141167" y="217492"/>
                  <a:pt x="129633" y="225401"/>
                  <a:pt x="133588" y="222435"/>
                </a:cubicBezTo>
                <a:cubicBezTo>
                  <a:pt x="137542" y="219470"/>
                  <a:pt x="137542" y="219470"/>
                  <a:pt x="137542" y="219470"/>
                </a:cubicBezTo>
                <a:cubicBezTo>
                  <a:pt x="145451" y="212549"/>
                  <a:pt x="135235" y="219140"/>
                  <a:pt x="139519" y="214527"/>
                </a:cubicBezTo>
                <a:cubicBezTo>
                  <a:pt x="141496" y="211561"/>
                  <a:pt x="134905" y="214527"/>
                  <a:pt x="134905" y="214527"/>
                </a:cubicBezTo>
                <a:cubicBezTo>
                  <a:pt x="132204" y="216207"/>
                  <a:pt x="129172" y="217196"/>
                  <a:pt x="126009" y="217492"/>
                </a:cubicBezTo>
                <a:cubicBezTo>
                  <a:pt x="130951" y="213538"/>
                  <a:pt x="131610" y="213538"/>
                  <a:pt x="130951" y="213538"/>
                </a:cubicBezTo>
                <a:cubicBezTo>
                  <a:pt x="130292" y="213538"/>
                  <a:pt x="124690" y="218152"/>
                  <a:pt x="124690" y="218152"/>
                </a:cubicBezTo>
                <a:cubicBezTo>
                  <a:pt x="126272" y="215614"/>
                  <a:pt x="128150" y="213307"/>
                  <a:pt x="130292" y="211232"/>
                </a:cubicBezTo>
                <a:cubicBezTo>
                  <a:pt x="134905" y="206947"/>
                  <a:pt x="130292" y="209254"/>
                  <a:pt x="130292" y="209254"/>
                </a:cubicBezTo>
                <a:lnTo>
                  <a:pt x="132270" y="207606"/>
                </a:lnTo>
                <a:cubicBezTo>
                  <a:pt x="130622" y="207277"/>
                  <a:pt x="125349" y="209913"/>
                  <a:pt x="125349" y="209913"/>
                </a:cubicBezTo>
                <a:cubicBezTo>
                  <a:pt x="120077" y="214197"/>
                  <a:pt x="127327" y="207277"/>
                  <a:pt x="123372" y="209913"/>
                </a:cubicBezTo>
                <a:lnTo>
                  <a:pt x="127985" y="205300"/>
                </a:lnTo>
                <a:cubicBezTo>
                  <a:pt x="125579" y="206585"/>
                  <a:pt x="123043" y="207574"/>
                  <a:pt x="120406" y="208266"/>
                </a:cubicBezTo>
                <a:cubicBezTo>
                  <a:pt x="123274" y="206256"/>
                  <a:pt x="126371" y="204575"/>
                  <a:pt x="129633" y="203322"/>
                </a:cubicBezTo>
                <a:cubicBezTo>
                  <a:pt x="129304" y="203322"/>
                  <a:pt x="125349" y="203322"/>
                  <a:pt x="125349" y="203322"/>
                </a:cubicBezTo>
                <a:cubicBezTo>
                  <a:pt x="121395" y="206618"/>
                  <a:pt x="118100" y="206618"/>
                  <a:pt x="118100" y="206618"/>
                </a:cubicBezTo>
                <a:cubicBezTo>
                  <a:pt x="127327" y="198050"/>
                  <a:pt x="118100" y="202334"/>
                  <a:pt x="124690" y="195084"/>
                </a:cubicBezTo>
                <a:cubicBezTo>
                  <a:pt x="120736" y="196732"/>
                  <a:pt x="123043" y="189812"/>
                  <a:pt x="120736" y="189812"/>
                </a:cubicBezTo>
                <a:cubicBezTo>
                  <a:pt x="114804" y="196732"/>
                  <a:pt x="120077" y="189482"/>
                  <a:pt x="113157" y="196732"/>
                </a:cubicBezTo>
                <a:lnTo>
                  <a:pt x="116123" y="191130"/>
                </a:lnTo>
                <a:cubicBezTo>
                  <a:pt x="117770" y="188164"/>
                  <a:pt x="119747" y="189482"/>
                  <a:pt x="119418" y="188164"/>
                </a:cubicBezTo>
                <a:cubicBezTo>
                  <a:pt x="119089" y="186846"/>
                  <a:pt x="123372" y="184869"/>
                  <a:pt x="123372" y="182233"/>
                </a:cubicBezTo>
                <a:cubicBezTo>
                  <a:pt x="119747" y="184209"/>
                  <a:pt x="119747" y="184209"/>
                  <a:pt x="119747" y="184209"/>
                </a:cubicBezTo>
                <a:lnTo>
                  <a:pt x="117441" y="188494"/>
                </a:lnTo>
                <a:cubicBezTo>
                  <a:pt x="112827" y="191130"/>
                  <a:pt x="122384" y="181243"/>
                  <a:pt x="117441" y="183880"/>
                </a:cubicBezTo>
                <a:lnTo>
                  <a:pt x="120077" y="181903"/>
                </a:lnTo>
                <a:cubicBezTo>
                  <a:pt x="118100" y="182562"/>
                  <a:pt x="117441" y="179596"/>
                  <a:pt x="111508" y="185199"/>
                </a:cubicBezTo>
                <a:cubicBezTo>
                  <a:pt x="112333" y="183880"/>
                  <a:pt x="113487" y="182727"/>
                  <a:pt x="114804" y="181903"/>
                </a:cubicBezTo>
                <a:cubicBezTo>
                  <a:pt x="113816" y="181903"/>
                  <a:pt x="105577" y="186516"/>
                  <a:pt x="107225" y="181903"/>
                </a:cubicBezTo>
                <a:cubicBezTo>
                  <a:pt x="106566" y="181903"/>
                  <a:pt x="103271" y="183880"/>
                  <a:pt x="104918" y="181903"/>
                </a:cubicBezTo>
                <a:cubicBezTo>
                  <a:pt x="106566" y="179926"/>
                  <a:pt x="107225" y="179926"/>
                  <a:pt x="106566" y="179926"/>
                </a:cubicBezTo>
                <a:lnTo>
                  <a:pt x="105577" y="179926"/>
                </a:lnTo>
                <a:cubicBezTo>
                  <a:pt x="105907" y="176301"/>
                  <a:pt x="98987" y="183221"/>
                  <a:pt x="96680" y="183221"/>
                </a:cubicBezTo>
                <a:cubicBezTo>
                  <a:pt x="101293" y="177619"/>
                  <a:pt x="101293" y="173665"/>
                  <a:pt x="101293" y="173665"/>
                </a:cubicBezTo>
                <a:cubicBezTo>
                  <a:pt x="99646" y="171357"/>
                  <a:pt x="94373" y="176630"/>
                  <a:pt x="90749" y="176630"/>
                </a:cubicBezTo>
                <a:cubicBezTo>
                  <a:pt x="95362" y="170040"/>
                  <a:pt x="90749" y="171687"/>
                  <a:pt x="90749" y="167403"/>
                </a:cubicBezTo>
                <a:cubicBezTo>
                  <a:pt x="89595" y="168985"/>
                  <a:pt x="88277" y="170402"/>
                  <a:pt x="86794" y="171687"/>
                </a:cubicBezTo>
                <a:cubicBezTo>
                  <a:pt x="86794" y="170040"/>
                  <a:pt x="83499" y="174653"/>
                  <a:pt x="86794" y="170040"/>
                </a:cubicBezTo>
                <a:cubicBezTo>
                  <a:pt x="89430" y="165427"/>
                  <a:pt x="86794" y="165427"/>
                  <a:pt x="86794" y="165427"/>
                </a:cubicBezTo>
                <a:lnTo>
                  <a:pt x="82510" y="171357"/>
                </a:lnTo>
                <a:cubicBezTo>
                  <a:pt x="86794" y="161471"/>
                  <a:pt x="75260" y="171687"/>
                  <a:pt x="79874" y="163449"/>
                </a:cubicBezTo>
                <a:cubicBezTo>
                  <a:pt x="78226" y="165756"/>
                  <a:pt x="76249" y="165756"/>
                  <a:pt x="76249" y="165756"/>
                </a:cubicBezTo>
                <a:lnTo>
                  <a:pt x="78226" y="162461"/>
                </a:lnTo>
                <a:cubicBezTo>
                  <a:pt x="77567" y="160483"/>
                  <a:pt x="77238" y="160483"/>
                  <a:pt x="74931" y="160483"/>
                </a:cubicBezTo>
                <a:lnTo>
                  <a:pt x="76908" y="158176"/>
                </a:lnTo>
                <a:cubicBezTo>
                  <a:pt x="75920" y="157517"/>
                  <a:pt x="68999" y="166415"/>
                  <a:pt x="68999" y="166415"/>
                </a:cubicBezTo>
                <a:lnTo>
                  <a:pt x="71635" y="161801"/>
                </a:lnTo>
                <a:cubicBezTo>
                  <a:pt x="69988" y="159824"/>
                  <a:pt x="70647" y="156199"/>
                  <a:pt x="66693" y="159824"/>
                </a:cubicBezTo>
                <a:lnTo>
                  <a:pt x="66693" y="157517"/>
                </a:lnTo>
                <a:cubicBezTo>
                  <a:pt x="66034" y="157188"/>
                  <a:pt x="65374" y="153563"/>
                  <a:pt x="62078" y="159495"/>
                </a:cubicBezTo>
                <a:cubicBezTo>
                  <a:pt x="64386" y="155211"/>
                  <a:pt x="60761" y="159495"/>
                  <a:pt x="58783" y="159495"/>
                </a:cubicBezTo>
                <a:lnTo>
                  <a:pt x="60761" y="156858"/>
                </a:lnTo>
                <a:cubicBezTo>
                  <a:pt x="57795" y="161471"/>
                  <a:pt x="55818" y="161471"/>
                  <a:pt x="55818" y="161471"/>
                </a:cubicBezTo>
                <a:cubicBezTo>
                  <a:pt x="55818" y="159165"/>
                  <a:pt x="53511" y="163449"/>
                  <a:pt x="53511" y="161471"/>
                </a:cubicBezTo>
                <a:cubicBezTo>
                  <a:pt x="52852" y="160812"/>
                  <a:pt x="50875" y="162790"/>
                  <a:pt x="50875" y="163778"/>
                </a:cubicBezTo>
                <a:cubicBezTo>
                  <a:pt x="50875" y="164767"/>
                  <a:pt x="53511" y="157517"/>
                  <a:pt x="50875" y="159824"/>
                </a:cubicBezTo>
                <a:cubicBezTo>
                  <a:pt x="48238" y="162131"/>
                  <a:pt x="48238" y="162131"/>
                  <a:pt x="48238" y="162131"/>
                </a:cubicBezTo>
                <a:lnTo>
                  <a:pt x="48238" y="160483"/>
                </a:lnTo>
                <a:cubicBezTo>
                  <a:pt x="47909" y="160483"/>
                  <a:pt x="47085" y="161225"/>
                  <a:pt x="46344" y="161596"/>
                </a:cubicBezTo>
                <a:lnTo>
                  <a:pt x="45998" y="161321"/>
                </a:lnTo>
                <a:lnTo>
                  <a:pt x="45891" y="161472"/>
                </a:lnTo>
                <a:cubicBezTo>
                  <a:pt x="45850" y="161142"/>
                  <a:pt x="45767" y="160483"/>
                  <a:pt x="44943" y="160483"/>
                </a:cubicBezTo>
                <a:lnTo>
                  <a:pt x="45998" y="161321"/>
                </a:lnTo>
                <a:lnTo>
                  <a:pt x="46592" y="160483"/>
                </a:lnTo>
                <a:cubicBezTo>
                  <a:pt x="47909" y="157847"/>
                  <a:pt x="51205" y="152575"/>
                  <a:pt x="49557" y="154222"/>
                </a:cubicBezTo>
                <a:close/>
                <a:moveTo>
                  <a:pt x="471028" y="136757"/>
                </a:moveTo>
                <a:lnTo>
                  <a:pt x="470699" y="137087"/>
                </a:lnTo>
                <a:lnTo>
                  <a:pt x="472347" y="137745"/>
                </a:lnTo>
                <a:close/>
                <a:moveTo>
                  <a:pt x="271350" y="134610"/>
                </a:moveTo>
                <a:lnTo>
                  <a:pt x="270673" y="135438"/>
                </a:lnTo>
                <a:lnTo>
                  <a:pt x="272650" y="135438"/>
                </a:lnTo>
                <a:close/>
                <a:moveTo>
                  <a:pt x="467734" y="92269"/>
                </a:moveTo>
                <a:lnTo>
                  <a:pt x="467075" y="92598"/>
                </a:lnTo>
                <a:lnTo>
                  <a:pt x="467734" y="92598"/>
                </a:lnTo>
                <a:close/>
                <a:moveTo>
                  <a:pt x="253537" y="83373"/>
                </a:moveTo>
                <a:lnTo>
                  <a:pt x="252549" y="83373"/>
                </a:lnTo>
                <a:lnTo>
                  <a:pt x="252549" y="83703"/>
                </a:lnTo>
                <a:close/>
                <a:moveTo>
                  <a:pt x="457692" y="57998"/>
                </a:moveTo>
                <a:lnTo>
                  <a:pt x="457518" y="57998"/>
                </a:lnTo>
                <a:cubicBezTo>
                  <a:pt x="453563" y="57998"/>
                  <a:pt x="453563" y="56680"/>
                  <a:pt x="453563" y="57998"/>
                </a:cubicBezTo>
                <a:cubicBezTo>
                  <a:pt x="453563" y="59316"/>
                  <a:pt x="452245" y="61623"/>
                  <a:pt x="453563" y="61623"/>
                </a:cubicBezTo>
                <a:cubicBezTo>
                  <a:pt x="454882" y="61623"/>
                  <a:pt x="454882" y="58657"/>
                  <a:pt x="457188" y="61623"/>
                </a:cubicBezTo>
                <a:cubicBezTo>
                  <a:pt x="459495" y="64589"/>
                  <a:pt x="449938" y="62282"/>
                  <a:pt x="452904" y="64589"/>
                </a:cubicBezTo>
                <a:cubicBezTo>
                  <a:pt x="455870" y="66895"/>
                  <a:pt x="458177" y="66895"/>
                  <a:pt x="455870" y="66895"/>
                </a:cubicBezTo>
                <a:lnTo>
                  <a:pt x="452574" y="66895"/>
                </a:lnTo>
                <a:cubicBezTo>
                  <a:pt x="451915" y="69861"/>
                  <a:pt x="454552" y="69861"/>
                  <a:pt x="454552" y="69861"/>
                </a:cubicBezTo>
                <a:cubicBezTo>
                  <a:pt x="451586" y="71839"/>
                  <a:pt x="456199" y="71839"/>
                  <a:pt x="456199" y="71839"/>
                </a:cubicBezTo>
                <a:lnTo>
                  <a:pt x="452904" y="71839"/>
                </a:lnTo>
                <a:cubicBezTo>
                  <a:pt x="452904" y="73486"/>
                  <a:pt x="454882" y="75793"/>
                  <a:pt x="454882" y="77770"/>
                </a:cubicBezTo>
                <a:cubicBezTo>
                  <a:pt x="453827" y="77407"/>
                  <a:pt x="452641" y="77407"/>
                  <a:pt x="451586" y="77770"/>
                </a:cubicBezTo>
                <a:cubicBezTo>
                  <a:pt x="452574" y="80406"/>
                  <a:pt x="449609" y="82713"/>
                  <a:pt x="446643" y="84690"/>
                </a:cubicBezTo>
                <a:lnTo>
                  <a:pt x="447302" y="84690"/>
                </a:lnTo>
                <a:lnTo>
                  <a:pt x="447632" y="84690"/>
                </a:lnTo>
                <a:cubicBezTo>
                  <a:pt x="447632" y="86667"/>
                  <a:pt x="451586" y="91281"/>
                  <a:pt x="447632" y="91281"/>
                </a:cubicBezTo>
                <a:cubicBezTo>
                  <a:pt x="445655" y="92599"/>
                  <a:pt x="454552" y="94576"/>
                  <a:pt x="450927" y="94576"/>
                </a:cubicBezTo>
                <a:cubicBezTo>
                  <a:pt x="448620" y="97212"/>
                  <a:pt x="451257" y="102155"/>
                  <a:pt x="444996" y="102155"/>
                </a:cubicBezTo>
                <a:cubicBezTo>
                  <a:pt x="449609" y="103473"/>
                  <a:pt x="441700" y="105780"/>
                  <a:pt x="449609" y="105780"/>
                </a:cubicBezTo>
                <a:cubicBezTo>
                  <a:pt x="445325" y="108087"/>
                  <a:pt x="441371" y="107757"/>
                  <a:pt x="440712" y="108087"/>
                </a:cubicBezTo>
                <a:cubicBezTo>
                  <a:pt x="440053" y="108417"/>
                  <a:pt x="446313" y="110723"/>
                  <a:pt x="446313" y="110723"/>
                </a:cubicBezTo>
                <a:lnTo>
                  <a:pt x="442030" y="110723"/>
                </a:lnTo>
                <a:lnTo>
                  <a:pt x="446313" y="112371"/>
                </a:lnTo>
                <a:lnTo>
                  <a:pt x="444007" y="112371"/>
                </a:lnTo>
                <a:cubicBezTo>
                  <a:pt x="445984" y="114348"/>
                  <a:pt x="440712" y="114348"/>
                  <a:pt x="438405" y="114348"/>
                </a:cubicBezTo>
                <a:lnTo>
                  <a:pt x="441371" y="117643"/>
                </a:lnTo>
                <a:lnTo>
                  <a:pt x="441700" y="117643"/>
                </a:lnTo>
                <a:cubicBezTo>
                  <a:pt x="439393" y="117973"/>
                  <a:pt x="439393" y="120609"/>
                  <a:pt x="439393" y="120609"/>
                </a:cubicBezTo>
                <a:lnTo>
                  <a:pt x="436427" y="120609"/>
                </a:lnTo>
                <a:cubicBezTo>
                  <a:pt x="436427" y="122257"/>
                  <a:pt x="434780" y="128848"/>
                  <a:pt x="436427" y="126870"/>
                </a:cubicBezTo>
                <a:lnTo>
                  <a:pt x="434780" y="126870"/>
                </a:lnTo>
                <a:cubicBezTo>
                  <a:pt x="438075" y="129177"/>
                  <a:pt x="429507" y="129177"/>
                  <a:pt x="434780" y="129177"/>
                </a:cubicBezTo>
                <a:cubicBezTo>
                  <a:pt x="434780" y="131484"/>
                  <a:pt x="434780" y="132472"/>
                  <a:pt x="434780" y="134449"/>
                </a:cubicBezTo>
                <a:cubicBezTo>
                  <a:pt x="437120" y="134746"/>
                  <a:pt x="439361" y="135537"/>
                  <a:pt x="441371" y="136756"/>
                </a:cubicBezTo>
                <a:cubicBezTo>
                  <a:pt x="439723" y="137745"/>
                  <a:pt x="434121" y="140382"/>
                  <a:pt x="436098" y="140382"/>
                </a:cubicBezTo>
                <a:lnTo>
                  <a:pt x="435769" y="140382"/>
                </a:lnTo>
                <a:cubicBezTo>
                  <a:pt x="436098" y="142358"/>
                  <a:pt x="436098" y="142688"/>
                  <a:pt x="439064" y="145653"/>
                </a:cubicBezTo>
                <a:cubicBezTo>
                  <a:pt x="444666" y="149278"/>
                  <a:pt x="425883" y="149938"/>
                  <a:pt x="434121" y="153563"/>
                </a:cubicBezTo>
                <a:lnTo>
                  <a:pt x="438075" y="156529"/>
                </a:lnTo>
                <a:cubicBezTo>
                  <a:pt x="437087" y="156529"/>
                  <a:pt x="435110" y="156529"/>
                  <a:pt x="432473" y="156529"/>
                </a:cubicBezTo>
                <a:cubicBezTo>
                  <a:pt x="439064" y="159824"/>
                  <a:pt x="430826" y="160154"/>
                  <a:pt x="435110" y="162789"/>
                </a:cubicBezTo>
                <a:cubicBezTo>
                  <a:pt x="422587" y="162460"/>
                  <a:pt x="435110" y="169050"/>
                  <a:pt x="427201" y="169050"/>
                </a:cubicBezTo>
                <a:lnTo>
                  <a:pt x="427531" y="169050"/>
                </a:lnTo>
                <a:lnTo>
                  <a:pt x="429796" y="169050"/>
                </a:lnTo>
                <a:cubicBezTo>
                  <a:pt x="430743" y="169050"/>
                  <a:pt x="431320" y="169050"/>
                  <a:pt x="429837" y="169050"/>
                </a:cubicBezTo>
                <a:lnTo>
                  <a:pt x="431814" y="169050"/>
                </a:lnTo>
                <a:cubicBezTo>
                  <a:pt x="434451" y="173994"/>
                  <a:pt x="424235" y="180585"/>
                  <a:pt x="423247" y="182232"/>
                </a:cubicBezTo>
                <a:cubicBezTo>
                  <a:pt x="422258" y="183880"/>
                  <a:pt x="438075" y="186186"/>
                  <a:pt x="430826" y="186186"/>
                </a:cubicBezTo>
                <a:lnTo>
                  <a:pt x="425553" y="186186"/>
                </a:lnTo>
                <a:cubicBezTo>
                  <a:pt x="431485" y="190141"/>
                  <a:pt x="424564" y="193107"/>
                  <a:pt x="429507" y="197061"/>
                </a:cubicBezTo>
                <a:cubicBezTo>
                  <a:pt x="428519" y="197061"/>
                  <a:pt x="430826" y="196732"/>
                  <a:pt x="426872" y="197061"/>
                </a:cubicBezTo>
                <a:cubicBezTo>
                  <a:pt x="422917" y="197390"/>
                  <a:pt x="429837" y="200027"/>
                  <a:pt x="429507" y="200027"/>
                </a:cubicBezTo>
                <a:cubicBezTo>
                  <a:pt x="429178" y="200027"/>
                  <a:pt x="428519" y="199697"/>
                  <a:pt x="425223" y="200027"/>
                </a:cubicBezTo>
                <a:cubicBezTo>
                  <a:pt x="421929" y="200357"/>
                  <a:pt x="428848" y="202333"/>
                  <a:pt x="425223" y="202333"/>
                </a:cubicBezTo>
                <a:cubicBezTo>
                  <a:pt x="426872" y="204311"/>
                  <a:pt x="424564" y="204311"/>
                  <a:pt x="428848" y="204311"/>
                </a:cubicBezTo>
                <a:cubicBezTo>
                  <a:pt x="428848" y="205299"/>
                  <a:pt x="431485" y="207606"/>
                  <a:pt x="428848" y="207606"/>
                </a:cubicBezTo>
                <a:cubicBezTo>
                  <a:pt x="433132" y="210572"/>
                  <a:pt x="426212" y="210572"/>
                  <a:pt x="433132" y="210572"/>
                </a:cubicBezTo>
                <a:cubicBezTo>
                  <a:pt x="425883" y="209583"/>
                  <a:pt x="427201" y="213538"/>
                  <a:pt x="430497" y="213538"/>
                </a:cubicBezTo>
                <a:cubicBezTo>
                  <a:pt x="428519" y="213538"/>
                  <a:pt x="425223" y="211560"/>
                  <a:pt x="425223" y="213538"/>
                </a:cubicBezTo>
                <a:cubicBezTo>
                  <a:pt x="425223" y="215514"/>
                  <a:pt x="426542" y="215514"/>
                  <a:pt x="430167" y="215514"/>
                </a:cubicBezTo>
                <a:cubicBezTo>
                  <a:pt x="421929" y="216173"/>
                  <a:pt x="436757" y="219469"/>
                  <a:pt x="425883" y="219469"/>
                </a:cubicBezTo>
                <a:cubicBezTo>
                  <a:pt x="428782" y="221874"/>
                  <a:pt x="431222" y="224774"/>
                  <a:pt x="433132" y="228037"/>
                </a:cubicBezTo>
                <a:cubicBezTo>
                  <a:pt x="425553" y="227378"/>
                  <a:pt x="432802" y="224741"/>
                  <a:pt x="425553" y="224741"/>
                </a:cubicBezTo>
                <a:cubicBezTo>
                  <a:pt x="428519" y="227378"/>
                  <a:pt x="432802" y="231332"/>
                  <a:pt x="432144" y="231332"/>
                </a:cubicBezTo>
                <a:cubicBezTo>
                  <a:pt x="431485" y="231332"/>
                  <a:pt x="425223" y="228696"/>
                  <a:pt x="428189" y="231332"/>
                </a:cubicBezTo>
                <a:cubicBezTo>
                  <a:pt x="431156" y="233969"/>
                  <a:pt x="427531" y="235616"/>
                  <a:pt x="431156" y="238252"/>
                </a:cubicBezTo>
                <a:cubicBezTo>
                  <a:pt x="435439" y="237923"/>
                  <a:pt x="439723" y="241218"/>
                  <a:pt x="442030" y="241218"/>
                </a:cubicBezTo>
                <a:cubicBezTo>
                  <a:pt x="433792" y="241218"/>
                  <a:pt x="439723" y="243525"/>
                  <a:pt x="429507" y="241218"/>
                </a:cubicBezTo>
                <a:cubicBezTo>
                  <a:pt x="430826" y="244184"/>
                  <a:pt x="433792" y="244184"/>
                  <a:pt x="433792" y="244184"/>
                </a:cubicBezTo>
                <a:lnTo>
                  <a:pt x="430497" y="244184"/>
                </a:lnTo>
                <a:cubicBezTo>
                  <a:pt x="434451" y="245172"/>
                  <a:pt x="434451" y="247150"/>
                  <a:pt x="434451" y="247150"/>
                </a:cubicBezTo>
                <a:lnTo>
                  <a:pt x="432473" y="247150"/>
                </a:lnTo>
                <a:cubicBezTo>
                  <a:pt x="433132" y="249126"/>
                  <a:pt x="443348" y="252751"/>
                  <a:pt x="436757" y="252751"/>
                </a:cubicBezTo>
                <a:cubicBezTo>
                  <a:pt x="433462" y="252751"/>
                  <a:pt x="432968" y="252751"/>
                  <a:pt x="432720" y="252751"/>
                </a:cubicBezTo>
                <a:lnTo>
                  <a:pt x="432473" y="252751"/>
                </a:lnTo>
                <a:cubicBezTo>
                  <a:pt x="432473" y="253740"/>
                  <a:pt x="434121" y="255717"/>
                  <a:pt x="432473" y="255717"/>
                </a:cubicBezTo>
                <a:lnTo>
                  <a:pt x="430497" y="255717"/>
                </a:lnTo>
                <a:lnTo>
                  <a:pt x="430497" y="257695"/>
                </a:lnTo>
                <a:lnTo>
                  <a:pt x="432144" y="257695"/>
                </a:lnTo>
                <a:lnTo>
                  <a:pt x="433792" y="257695"/>
                </a:lnTo>
                <a:cubicBezTo>
                  <a:pt x="435769" y="259672"/>
                  <a:pt x="435769" y="259672"/>
                  <a:pt x="435769" y="259672"/>
                </a:cubicBezTo>
                <a:lnTo>
                  <a:pt x="429837" y="259672"/>
                </a:lnTo>
                <a:cubicBezTo>
                  <a:pt x="434451" y="260331"/>
                  <a:pt x="430826" y="262967"/>
                  <a:pt x="434451" y="262967"/>
                </a:cubicBezTo>
                <a:lnTo>
                  <a:pt x="433792" y="262967"/>
                </a:lnTo>
                <a:lnTo>
                  <a:pt x="430826" y="262967"/>
                </a:lnTo>
                <a:lnTo>
                  <a:pt x="430497" y="262967"/>
                </a:lnTo>
                <a:cubicBezTo>
                  <a:pt x="429837" y="264615"/>
                  <a:pt x="436098" y="262967"/>
                  <a:pt x="433792" y="264615"/>
                </a:cubicBezTo>
                <a:cubicBezTo>
                  <a:pt x="432144" y="266262"/>
                  <a:pt x="438405" y="269557"/>
                  <a:pt x="433792" y="269557"/>
                </a:cubicBezTo>
                <a:cubicBezTo>
                  <a:pt x="429178" y="269557"/>
                  <a:pt x="428189" y="267251"/>
                  <a:pt x="429178" y="269557"/>
                </a:cubicBezTo>
                <a:cubicBezTo>
                  <a:pt x="430167" y="271864"/>
                  <a:pt x="433132" y="274501"/>
                  <a:pt x="433132" y="276478"/>
                </a:cubicBezTo>
                <a:cubicBezTo>
                  <a:pt x="438734" y="277137"/>
                  <a:pt x="430497" y="279114"/>
                  <a:pt x="433132" y="279114"/>
                </a:cubicBezTo>
                <a:lnTo>
                  <a:pt x="430497" y="279114"/>
                </a:lnTo>
                <a:cubicBezTo>
                  <a:pt x="429837" y="280762"/>
                  <a:pt x="431814" y="282409"/>
                  <a:pt x="433462" y="284716"/>
                </a:cubicBezTo>
                <a:cubicBezTo>
                  <a:pt x="433462" y="285375"/>
                  <a:pt x="432144" y="287682"/>
                  <a:pt x="433462" y="287682"/>
                </a:cubicBezTo>
                <a:cubicBezTo>
                  <a:pt x="434780" y="287682"/>
                  <a:pt x="434451" y="287682"/>
                  <a:pt x="436427" y="287682"/>
                </a:cubicBezTo>
                <a:cubicBezTo>
                  <a:pt x="429837" y="289989"/>
                  <a:pt x="439723" y="293284"/>
                  <a:pt x="434451" y="295261"/>
                </a:cubicBezTo>
                <a:lnTo>
                  <a:pt x="434451" y="297568"/>
                </a:lnTo>
                <a:lnTo>
                  <a:pt x="433462" y="297568"/>
                </a:lnTo>
                <a:cubicBezTo>
                  <a:pt x="429507" y="299545"/>
                  <a:pt x="435439" y="299545"/>
                  <a:pt x="433462" y="299545"/>
                </a:cubicBezTo>
                <a:lnTo>
                  <a:pt x="433462" y="300863"/>
                </a:lnTo>
                <a:lnTo>
                  <a:pt x="433462" y="301522"/>
                </a:lnTo>
                <a:cubicBezTo>
                  <a:pt x="431485" y="301522"/>
                  <a:pt x="431485" y="298886"/>
                  <a:pt x="431485" y="301522"/>
                </a:cubicBezTo>
                <a:cubicBezTo>
                  <a:pt x="431485" y="304159"/>
                  <a:pt x="431485" y="304159"/>
                  <a:pt x="431485" y="304159"/>
                </a:cubicBezTo>
                <a:cubicBezTo>
                  <a:pt x="429837" y="305806"/>
                  <a:pt x="429837" y="305806"/>
                  <a:pt x="429837" y="305806"/>
                </a:cubicBezTo>
                <a:cubicBezTo>
                  <a:pt x="433132" y="307125"/>
                  <a:pt x="436098" y="309760"/>
                  <a:pt x="433132" y="309760"/>
                </a:cubicBezTo>
                <a:cubicBezTo>
                  <a:pt x="430167" y="309760"/>
                  <a:pt x="430167" y="309760"/>
                  <a:pt x="430167" y="309760"/>
                </a:cubicBezTo>
                <a:cubicBezTo>
                  <a:pt x="430167" y="312067"/>
                  <a:pt x="430167" y="312067"/>
                  <a:pt x="430167" y="312067"/>
                </a:cubicBezTo>
                <a:cubicBezTo>
                  <a:pt x="430167" y="313386"/>
                  <a:pt x="428189" y="315692"/>
                  <a:pt x="430167" y="317340"/>
                </a:cubicBezTo>
                <a:lnTo>
                  <a:pt x="431965" y="320636"/>
                </a:lnTo>
                <a:lnTo>
                  <a:pt x="432802" y="320636"/>
                </a:lnTo>
                <a:cubicBezTo>
                  <a:pt x="432802" y="319976"/>
                  <a:pt x="432802" y="317999"/>
                  <a:pt x="432802" y="317999"/>
                </a:cubicBezTo>
                <a:cubicBezTo>
                  <a:pt x="434451" y="317999"/>
                  <a:pt x="430826" y="316022"/>
                  <a:pt x="432802" y="316022"/>
                </a:cubicBezTo>
                <a:cubicBezTo>
                  <a:pt x="434780" y="316022"/>
                  <a:pt x="437746" y="316681"/>
                  <a:pt x="434780" y="316022"/>
                </a:cubicBezTo>
                <a:cubicBezTo>
                  <a:pt x="431814" y="315363"/>
                  <a:pt x="434780" y="314045"/>
                  <a:pt x="434780" y="313716"/>
                </a:cubicBezTo>
                <a:cubicBezTo>
                  <a:pt x="434780" y="313386"/>
                  <a:pt x="434121" y="310750"/>
                  <a:pt x="434780" y="310750"/>
                </a:cubicBezTo>
                <a:cubicBezTo>
                  <a:pt x="435439" y="310750"/>
                  <a:pt x="437746" y="307125"/>
                  <a:pt x="437746" y="307125"/>
                </a:cubicBezTo>
                <a:cubicBezTo>
                  <a:pt x="435439" y="306465"/>
                  <a:pt x="435439" y="304488"/>
                  <a:pt x="435439" y="304488"/>
                </a:cubicBezTo>
                <a:cubicBezTo>
                  <a:pt x="436395" y="304060"/>
                  <a:pt x="437449" y="304060"/>
                  <a:pt x="438405" y="304488"/>
                </a:cubicBezTo>
                <a:lnTo>
                  <a:pt x="440383" y="304488"/>
                </a:lnTo>
                <a:cubicBezTo>
                  <a:pt x="440383" y="303500"/>
                  <a:pt x="442688" y="300863"/>
                  <a:pt x="440383" y="300863"/>
                </a:cubicBezTo>
                <a:lnTo>
                  <a:pt x="441041" y="300863"/>
                </a:lnTo>
                <a:lnTo>
                  <a:pt x="441700" y="300863"/>
                </a:lnTo>
                <a:lnTo>
                  <a:pt x="442359" y="300863"/>
                </a:lnTo>
                <a:lnTo>
                  <a:pt x="444007" y="300863"/>
                </a:lnTo>
                <a:lnTo>
                  <a:pt x="444048" y="300863"/>
                </a:lnTo>
                <a:lnTo>
                  <a:pt x="444337" y="300863"/>
                </a:lnTo>
                <a:cubicBezTo>
                  <a:pt x="443348" y="298556"/>
                  <a:pt x="444337" y="298556"/>
                  <a:pt x="441371" y="298556"/>
                </a:cubicBezTo>
                <a:cubicBezTo>
                  <a:pt x="437746" y="296249"/>
                  <a:pt x="441371" y="294602"/>
                  <a:pt x="441371" y="292625"/>
                </a:cubicBezTo>
                <a:cubicBezTo>
                  <a:pt x="439064" y="291307"/>
                  <a:pt x="439064" y="289000"/>
                  <a:pt x="439064" y="289000"/>
                </a:cubicBezTo>
                <a:cubicBezTo>
                  <a:pt x="439064" y="289000"/>
                  <a:pt x="442359" y="291307"/>
                  <a:pt x="442359" y="289000"/>
                </a:cubicBezTo>
                <a:cubicBezTo>
                  <a:pt x="442359" y="286694"/>
                  <a:pt x="442359" y="286694"/>
                  <a:pt x="442359" y="286694"/>
                </a:cubicBezTo>
                <a:cubicBezTo>
                  <a:pt x="442359" y="284387"/>
                  <a:pt x="445325" y="284387"/>
                  <a:pt x="442359" y="284387"/>
                </a:cubicBezTo>
                <a:lnTo>
                  <a:pt x="443348" y="284387"/>
                </a:lnTo>
                <a:lnTo>
                  <a:pt x="445655" y="284387"/>
                </a:lnTo>
                <a:lnTo>
                  <a:pt x="446973" y="284387"/>
                </a:lnTo>
                <a:cubicBezTo>
                  <a:pt x="451257" y="282739"/>
                  <a:pt x="438734" y="278784"/>
                  <a:pt x="446973" y="278784"/>
                </a:cubicBezTo>
                <a:lnTo>
                  <a:pt x="448620" y="278784"/>
                </a:lnTo>
                <a:cubicBezTo>
                  <a:pt x="450927" y="277467"/>
                  <a:pt x="446313" y="275489"/>
                  <a:pt x="444666" y="275489"/>
                </a:cubicBezTo>
                <a:lnTo>
                  <a:pt x="445325" y="275489"/>
                </a:lnTo>
                <a:cubicBezTo>
                  <a:pt x="446149" y="275951"/>
                  <a:pt x="447138" y="275951"/>
                  <a:pt x="447961" y="275489"/>
                </a:cubicBezTo>
                <a:lnTo>
                  <a:pt x="448620" y="275489"/>
                </a:lnTo>
                <a:cubicBezTo>
                  <a:pt x="450927" y="274501"/>
                  <a:pt x="451915" y="272194"/>
                  <a:pt x="450927" y="272194"/>
                </a:cubicBezTo>
                <a:cubicBezTo>
                  <a:pt x="449938" y="272194"/>
                  <a:pt x="445984" y="274830"/>
                  <a:pt x="448291" y="272194"/>
                </a:cubicBezTo>
                <a:cubicBezTo>
                  <a:pt x="450598" y="269557"/>
                  <a:pt x="441041" y="269557"/>
                  <a:pt x="444996" y="269557"/>
                </a:cubicBezTo>
                <a:cubicBezTo>
                  <a:pt x="448950" y="269557"/>
                  <a:pt x="448950" y="269557"/>
                  <a:pt x="448950" y="269557"/>
                </a:cubicBezTo>
                <a:cubicBezTo>
                  <a:pt x="450663" y="269031"/>
                  <a:pt x="452508" y="269031"/>
                  <a:pt x="454223" y="269557"/>
                </a:cubicBezTo>
                <a:lnTo>
                  <a:pt x="454443" y="268785"/>
                </a:lnTo>
                <a:lnTo>
                  <a:pt x="452781" y="268652"/>
                </a:lnTo>
                <a:cubicBezTo>
                  <a:pt x="451339" y="268405"/>
                  <a:pt x="450103" y="267910"/>
                  <a:pt x="450927" y="266922"/>
                </a:cubicBezTo>
                <a:lnTo>
                  <a:pt x="454223" y="266922"/>
                </a:lnTo>
                <a:lnTo>
                  <a:pt x="455462" y="266922"/>
                </a:lnTo>
                <a:lnTo>
                  <a:pt x="455334" y="266304"/>
                </a:lnTo>
                <a:cubicBezTo>
                  <a:pt x="453728" y="265933"/>
                  <a:pt x="451586" y="265933"/>
                  <a:pt x="451586" y="265933"/>
                </a:cubicBezTo>
                <a:lnTo>
                  <a:pt x="448950" y="265933"/>
                </a:lnTo>
                <a:cubicBezTo>
                  <a:pt x="451915" y="263956"/>
                  <a:pt x="448950" y="263956"/>
                  <a:pt x="448950" y="263956"/>
                </a:cubicBezTo>
                <a:cubicBezTo>
                  <a:pt x="446313" y="261978"/>
                  <a:pt x="444337" y="261978"/>
                  <a:pt x="446313" y="261978"/>
                </a:cubicBezTo>
                <a:cubicBezTo>
                  <a:pt x="448291" y="261978"/>
                  <a:pt x="448291" y="261978"/>
                  <a:pt x="448291" y="261978"/>
                </a:cubicBezTo>
                <a:cubicBezTo>
                  <a:pt x="444007" y="259342"/>
                  <a:pt x="453234" y="259342"/>
                  <a:pt x="450268" y="259342"/>
                </a:cubicBezTo>
                <a:cubicBezTo>
                  <a:pt x="452245" y="259342"/>
                  <a:pt x="460813" y="261978"/>
                  <a:pt x="456528" y="259342"/>
                </a:cubicBezTo>
                <a:cubicBezTo>
                  <a:pt x="452245" y="256706"/>
                  <a:pt x="458836" y="256706"/>
                  <a:pt x="456528" y="256706"/>
                </a:cubicBezTo>
                <a:cubicBezTo>
                  <a:pt x="454618" y="257365"/>
                  <a:pt x="452508" y="257365"/>
                  <a:pt x="450598" y="256706"/>
                </a:cubicBezTo>
                <a:lnTo>
                  <a:pt x="452574" y="259013"/>
                </a:lnTo>
                <a:lnTo>
                  <a:pt x="447961" y="257036"/>
                </a:lnTo>
                <a:cubicBezTo>
                  <a:pt x="447961" y="259013"/>
                  <a:pt x="447961" y="259013"/>
                  <a:pt x="447961" y="259013"/>
                </a:cubicBezTo>
                <a:cubicBezTo>
                  <a:pt x="446478" y="258518"/>
                  <a:pt x="444831" y="258518"/>
                  <a:pt x="443348" y="259013"/>
                </a:cubicBezTo>
                <a:cubicBezTo>
                  <a:pt x="447632" y="258683"/>
                  <a:pt x="439723" y="256376"/>
                  <a:pt x="443348" y="256376"/>
                </a:cubicBezTo>
                <a:lnTo>
                  <a:pt x="451915" y="256376"/>
                </a:lnTo>
                <a:cubicBezTo>
                  <a:pt x="457518" y="255388"/>
                  <a:pt x="449279" y="251433"/>
                  <a:pt x="451915" y="251433"/>
                </a:cubicBezTo>
                <a:lnTo>
                  <a:pt x="450268" y="251433"/>
                </a:lnTo>
                <a:cubicBezTo>
                  <a:pt x="446643" y="249126"/>
                  <a:pt x="448620" y="249126"/>
                  <a:pt x="448620" y="249126"/>
                </a:cubicBezTo>
                <a:lnTo>
                  <a:pt x="454552" y="249126"/>
                </a:lnTo>
                <a:cubicBezTo>
                  <a:pt x="452245" y="249126"/>
                  <a:pt x="454882" y="246820"/>
                  <a:pt x="448950" y="246820"/>
                </a:cubicBezTo>
                <a:lnTo>
                  <a:pt x="453234" y="246820"/>
                </a:lnTo>
                <a:cubicBezTo>
                  <a:pt x="455211" y="245502"/>
                  <a:pt x="442688" y="242536"/>
                  <a:pt x="445984" y="242536"/>
                </a:cubicBezTo>
                <a:cubicBezTo>
                  <a:pt x="449279" y="242536"/>
                  <a:pt x="453893" y="242536"/>
                  <a:pt x="453893" y="242536"/>
                </a:cubicBezTo>
                <a:cubicBezTo>
                  <a:pt x="456858" y="242536"/>
                  <a:pt x="455211" y="240559"/>
                  <a:pt x="453893" y="240559"/>
                </a:cubicBezTo>
                <a:lnTo>
                  <a:pt x="451257" y="240559"/>
                </a:lnTo>
                <a:lnTo>
                  <a:pt x="449609" y="240559"/>
                </a:lnTo>
                <a:lnTo>
                  <a:pt x="445984" y="240559"/>
                </a:lnTo>
                <a:cubicBezTo>
                  <a:pt x="454223" y="240230"/>
                  <a:pt x="445655" y="235616"/>
                  <a:pt x="454223" y="235616"/>
                </a:cubicBezTo>
                <a:cubicBezTo>
                  <a:pt x="453267" y="234495"/>
                  <a:pt x="452707" y="233111"/>
                  <a:pt x="452574" y="231662"/>
                </a:cubicBezTo>
                <a:cubicBezTo>
                  <a:pt x="455870" y="230673"/>
                  <a:pt x="442688" y="228696"/>
                  <a:pt x="447302" y="228696"/>
                </a:cubicBezTo>
                <a:cubicBezTo>
                  <a:pt x="451915" y="228696"/>
                  <a:pt x="449938" y="228696"/>
                  <a:pt x="451915" y="228696"/>
                </a:cubicBezTo>
                <a:lnTo>
                  <a:pt x="453729" y="228291"/>
                </a:lnTo>
                <a:lnTo>
                  <a:pt x="454717" y="228408"/>
                </a:lnTo>
                <a:cubicBezTo>
                  <a:pt x="456200" y="228531"/>
                  <a:pt x="457518" y="228531"/>
                  <a:pt x="456859" y="228037"/>
                </a:cubicBezTo>
                <a:lnTo>
                  <a:pt x="454865" y="228037"/>
                </a:lnTo>
                <a:lnTo>
                  <a:pt x="456158" y="227748"/>
                </a:lnTo>
                <a:cubicBezTo>
                  <a:pt x="455376" y="226965"/>
                  <a:pt x="454057" y="226059"/>
                  <a:pt x="457188" y="226059"/>
                </a:cubicBezTo>
                <a:cubicBezTo>
                  <a:pt x="460813" y="225730"/>
                  <a:pt x="454552" y="222434"/>
                  <a:pt x="454552" y="222434"/>
                </a:cubicBezTo>
                <a:lnTo>
                  <a:pt x="456199" y="222434"/>
                </a:lnTo>
                <a:cubicBezTo>
                  <a:pt x="452904" y="221908"/>
                  <a:pt x="449972" y="220128"/>
                  <a:pt x="447961" y="217492"/>
                </a:cubicBezTo>
                <a:cubicBezTo>
                  <a:pt x="450136" y="217788"/>
                  <a:pt x="452377" y="217788"/>
                  <a:pt x="454552" y="217492"/>
                </a:cubicBezTo>
                <a:cubicBezTo>
                  <a:pt x="453893" y="215185"/>
                  <a:pt x="446643" y="215185"/>
                  <a:pt x="446643" y="215185"/>
                </a:cubicBezTo>
                <a:cubicBezTo>
                  <a:pt x="449609" y="214856"/>
                  <a:pt x="452574" y="214856"/>
                  <a:pt x="455540" y="215185"/>
                </a:cubicBezTo>
                <a:cubicBezTo>
                  <a:pt x="460153" y="215514"/>
                  <a:pt x="455540" y="213538"/>
                  <a:pt x="455540" y="213538"/>
                </a:cubicBezTo>
                <a:lnTo>
                  <a:pt x="457848" y="213538"/>
                </a:lnTo>
                <a:cubicBezTo>
                  <a:pt x="457518" y="211560"/>
                  <a:pt x="451586" y="210901"/>
                  <a:pt x="451586" y="208924"/>
                </a:cubicBezTo>
                <a:lnTo>
                  <a:pt x="448291" y="208924"/>
                </a:lnTo>
                <a:cubicBezTo>
                  <a:pt x="443018" y="206947"/>
                  <a:pt x="452904" y="206947"/>
                  <a:pt x="448291" y="206947"/>
                </a:cubicBezTo>
                <a:lnTo>
                  <a:pt x="454552" y="206947"/>
                </a:lnTo>
                <a:cubicBezTo>
                  <a:pt x="453234" y="205958"/>
                  <a:pt x="447632" y="202333"/>
                  <a:pt x="447632" y="202333"/>
                </a:cubicBezTo>
                <a:cubicBezTo>
                  <a:pt x="450927" y="203520"/>
                  <a:pt x="454123" y="204970"/>
                  <a:pt x="457188" y="206618"/>
                </a:cubicBezTo>
                <a:cubicBezTo>
                  <a:pt x="457518" y="205958"/>
                  <a:pt x="453893" y="203652"/>
                  <a:pt x="453893" y="203652"/>
                </a:cubicBezTo>
                <a:cubicBezTo>
                  <a:pt x="448950" y="202333"/>
                  <a:pt x="446643" y="199697"/>
                  <a:pt x="446643" y="199697"/>
                </a:cubicBezTo>
                <a:cubicBezTo>
                  <a:pt x="460153" y="201345"/>
                  <a:pt x="450268" y="197061"/>
                  <a:pt x="460153" y="197061"/>
                </a:cubicBezTo>
                <a:cubicBezTo>
                  <a:pt x="455870" y="194095"/>
                  <a:pt x="462461" y="192777"/>
                  <a:pt x="462461" y="190141"/>
                </a:cubicBezTo>
                <a:cubicBezTo>
                  <a:pt x="452245" y="188163"/>
                  <a:pt x="462131" y="188163"/>
                  <a:pt x="452245" y="188163"/>
                </a:cubicBezTo>
                <a:lnTo>
                  <a:pt x="458507" y="188163"/>
                </a:lnTo>
                <a:cubicBezTo>
                  <a:pt x="462790" y="188163"/>
                  <a:pt x="461802" y="188163"/>
                  <a:pt x="462790" y="188163"/>
                </a:cubicBezTo>
                <a:cubicBezTo>
                  <a:pt x="463778" y="188163"/>
                  <a:pt x="467074" y="188163"/>
                  <a:pt x="469710" y="188163"/>
                </a:cubicBezTo>
                <a:cubicBezTo>
                  <a:pt x="466085" y="186186"/>
                  <a:pt x="466085" y="186186"/>
                  <a:pt x="466085" y="186186"/>
                </a:cubicBezTo>
                <a:lnTo>
                  <a:pt x="461472" y="186186"/>
                </a:lnTo>
                <a:cubicBezTo>
                  <a:pt x="456528" y="182891"/>
                  <a:pt x="470039" y="185527"/>
                  <a:pt x="465097" y="182891"/>
                </a:cubicBezTo>
                <a:lnTo>
                  <a:pt x="468063" y="182891"/>
                </a:lnTo>
                <a:cubicBezTo>
                  <a:pt x="466415" y="181902"/>
                  <a:pt x="468392" y="179266"/>
                  <a:pt x="460813" y="177289"/>
                </a:cubicBezTo>
                <a:lnTo>
                  <a:pt x="465097" y="177289"/>
                </a:lnTo>
                <a:cubicBezTo>
                  <a:pt x="466744" y="175312"/>
                  <a:pt x="457518" y="169710"/>
                  <a:pt x="462461" y="169710"/>
                </a:cubicBezTo>
                <a:lnTo>
                  <a:pt x="462790" y="169710"/>
                </a:lnTo>
                <a:cubicBezTo>
                  <a:pt x="460153" y="169710"/>
                  <a:pt x="462790" y="169710"/>
                  <a:pt x="464767" y="169710"/>
                </a:cubicBezTo>
                <a:lnTo>
                  <a:pt x="465426" y="169710"/>
                </a:lnTo>
                <a:cubicBezTo>
                  <a:pt x="462790" y="167733"/>
                  <a:pt x="462790" y="167733"/>
                  <a:pt x="462790" y="167733"/>
                </a:cubicBezTo>
                <a:lnTo>
                  <a:pt x="465426" y="167733"/>
                </a:lnTo>
                <a:cubicBezTo>
                  <a:pt x="468722" y="166085"/>
                  <a:pt x="457848" y="163449"/>
                  <a:pt x="457848" y="161142"/>
                </a:cubicBezTo>
                <a:cubicBezTo>
                  <a:pt x="464767" y="163449"/>
                  <a:pt x="468392" y="161142"/>
                  <a:pt x="468392" y="161142"/>
                </a:cubicBezTo>
                <a:cubicBezTo>
                  <a:pt x="469380" y="158505"/>
                  <a:pt x="463120" y="155869"/>
                  <a:pt x="460813" y="152903"/>
                </a:cubicBezTo>
                <a:cubicBezTo>
                  <a:pt x="468392" y="152574"/>
                  <a:pt x="464108" y="148290"/>
                  <a:pt x="468392" y="146313"/>
                </a:cubicBezTo>
                <a:cubicBezTo>
                  <a:pt x="466547" y="146708"/>
                  <a:pt x="464635" y="146708"/>
                  <a:pt x="462790" y="146313"/>
                </a:cubicBezTo>
                <a:cubicBezTo>
                  <a:pt x="467074" y="146972"/>
                  <a:pt x="467074" y="144665"/>
                  <a:pt x="467074" y="144665"/>
                </a:cubicBezTo>
                <a:lnTo>
                  <a:pt x="459824" y="144665"/>
                </a:lnTo>
                <a:cubicBezTo>
                  <a:pt x="470699" y="143677"/>
                  <a:pt x="456199" y="137745"/>
                  <a:pt x="466085" y="137745"/>
                </a:cubicBezTo>
                <a:cubicBezTo>
                  <a:pt x="462461" y="135109"/>
                  <a:pt x="462461" y="135109"/>
                  <a:pt x="462461" y="135109"/>
                </a:cubicBezTo>
                <a:lnTo>
                  <a:pt x="466415" y="135109"/>
                </a:lnTo>
                <a:cubicBezTo>
                  <a:pt x="467239" y="133790"/>
                  <a:pt x="467239" y="132143"/>
                  <a:pt x="466415" y="130824"/>
                </a:cubicBezTo>
                <a:lnTo>
                  <a:pt x="469051" y="130824"/>
                </a:lnTo>
                <a:cubicBezTo>
                  <a:pt x="469051" y="129836"/>
                  <a:pt x="458177" y="126870"/>
                  <a:pt x="458177" y="126870"/>
                </a:cubicBezTo>
                <a:lnTo>
                  <a:pt x="463778" y="126870"/>
                </a:lnTo>
                <a:cubicBezTo>
                  <a:pt x="463778" y="124893"/>
                  <a:pt x="468392" y="123575"/>
                  <a:pt x="463778" y="120938"/>
                </a:cubicBezTo>
                <a:lnTo>
                  <a:pt x="466085" y="120938"/>
                </a:lnTo>
                <a:cubicBezTo>
                  <a:pt x="466415" y="119950"/>
                  <a:pt x="469710" y="116984"/>
                  <a:pt x="462790" y="116984"/>
                </a:cubicBezTo>
                <a:cubicBezTo>
                  <a:pt x="468392" y="117643"/>
                  <a:pt x="464438" y="113688"/>
                  <a:pt x="462790" y="113688"/>
                </a:cubicBezTo>
                <a:lnTo>
                  <a:pt x="465756" y="113688"/>
                </a:lnTo>
                <a:cubicBezTo>
                  <a:pt x="461802" y="110393"/>
                  <a:pt x="458177" y="110393"/>
                  <a:pt x="459824" y="110393"/>
                </a:cubicBezTo>
                <a:cubicBezTo>
                  <a:pt x="461472" y="110393"/>
                  <a:pt x="458507" y="112371"/>
                  <a:pt x="461472" y="110393"/>
                </a:cubicBezTo>
                <a:cubicBezTo>
                  <a:pt x="464438" y="108417"/>
                  <a:pt x="459824" y="108417"/>
                  <a:pt x="461472" y="108417"/>
                </a:cubicBezTo>
                <a:lnTo>
                  <a:pt x="463449" y="108417"/>
                </a:lnTo>
                <a:cubicBezTo>
                  <a:pt x="463778" y="106439"/>
                  <a:pt x="461472" y="106439"/>
                  <a:pt x="460483" y="106439"/>
                </a:cubicBezTo>
                <a:lnTo>
                  <a:pt x="461143" y="106439"/>
                </a:lnTo>
                <a:lnTo>
                  <a:pt x="463038" y="106439"/>
                </a:lnTo>
                <a:lnTo>
                  <a:pt x="463120" y="106439"/>
                </a:lnTo>
                <a:cubicBezTo>
                  <a:pt x="465426" y="105121"/>
                  <a:pt x="460153" y="102814"/>
                  <a:pt x="463120" y="102814"/>
                </a:cubicBezTo>
                <a:lnTo>
                  <a:pt x="464767" y="102814"/>
                </a:lnTo>
                <a:cubicBezTo>
                  <a:pt x="464866" y="103572"/>
                  <a:pt x="464866" y="104363"/>
                  <a:pt x="464767" y="105121"/>
                </a:cubicBezTo>
                <a:cubicBezTo>
                  <a:pt x="467404" y="105121"/>
                  <a:pt x="467733" y="103473"/>
                  <a:pt x="471688" y="105121"/>
                </a:cubicBezTo>
                <a:cubicBezTo>
                  <a:pt x="469380" y="103803"/>
                  <a:pt x="466415" y="100837"/>
                  <a:pt x="466415" y="100837"/>
                </a:cubicBezTo>
                <a:lnTo>
                  <a:pt x="465756" y="100837"/>
                </a:lnTo>
                <a:cubicBezTo>
                  <a:pt x="464438" y="98860"/>
                  <a:pt x="461143" y="94906"/>
                  <a:pt x="460483" y="94906"/>
                </a:cubicBezTo>
                <a:cubicBezTo>
                  <a:pt x="459824" y="94906"/>
                  <a:pt x="462461" y="94906"/>
                  <a:pt x="462461" y="94906"/>
                </a:cubicBezTo>
                <a:cubicBezTo>
                  <a:pt x="461472" y="93917"/>
                  <a:pt x="456858" y="91281"/>
                  <a:pt x="459165" y="91281"/>
                </a:cubicBezTo>
                <a:cubicBezTo>
                  <a:pt x="461472" y="91281"/>
                  <a:pt x="461472" y="93258"/>
                  <a:pt x="461472" y="91281"/>
                </a:cubicBezTo>
                <a:cubicBezTo>
                  <a:pt x="466744" y="88645"/>
                  <a:pt x="456199" y="84690"/>
                  <a:pt x="461472" y="82054"/>
                </a:cubicBezTo>
                <a:cubicBezTo>
                  <a:pt x="463120" y="78100"/>
                  <a:pt x="463120" y="71839"/>
                  <a:pt x="463120" y="69532"/>
                </a:cubicBezTo>
                <a:cubicBezTo>
                  <a:pt x="463120" y="67225"/>
                  <a:pt x="463120" y="67225"/>
                  <a:pt x="463120" y="67225"/>
                </a:cubicBezTo>
                <a:cubicBezTo>
                  <a:pt x="461472" y="65248"/>
                  <a:pt x="463120" y="64589"/>
                  <a:pt x="463120" y="62282"/>
                </a:cubicBezTo>
                <a:cubicBezTo>
                  <a:pt x="463120" y="59975"/>
                  <a:pt x="463120" y="59975"/>
                  <a:pt x="463120" y="59975"/>
                </a:cubicBezTo>
                <a:cubicBezTo>
                  <a:pt x="460483" y="57338"/>
                  <a:pt x="460483" y="58987"/>
                  <a:pt x="460483" y="59975"/>
                </a:cubicBezTo>
                <a:cubicBezTo>
                  <a:pt x="460483" y="60964"/>
                  <a:pt x="460483" y="64259"/>
                  <a:pt x="460483" y="64259"/>
                </a:cubicBezTo>
                <a:lnTo>
                  <a:pt x="458507" y="64259"/>
                </a:lnTo>
                <a:cubicBezTo>
                  <a:pt x="461143" y="64589"/>
                  <a:pt x="464767" y="66566"/>
                  <a:pt x="461143" y="66566"/>
                </a:cubicBezTo>
                <a:lnTo>
                  <a:pt x="459824" y="66566"/>
                </a:lnTo>
                <a:lnTo>
                  <a:pt x="458836" y="66566"/>
                </a:lnTo>
                <a:lnTo>
                  <a:pt x="457518" y="66566"/>
                </a:lnTo>
                <a:lnTo>
                  <a:pt x="457188" y="66566"/>
                </a:lnTo>
                <a:lnTo>
                  <a:pt x="456528" y="66566"/>
                </a:lnTo>
                <a:close/>
                <a:moveTo>
                  <a:pt x="459165" y="49895"/>
                </a:moveTo>
                <a:lnTo>
                  <a:pt x="457765" y="57462"/>
                </a:lnTo>
                <a:lnTo>
                  <a:pt x="457692" y="57998"/>
                </a:lnTo>
                <a:lnTo>
                  <a:pt x="460483" y="57998"/>
                </a:lnTo>
                <a:cubicBezTo>
                  <a:pt x="463449" y="57998"/>
                  <a:pt x="460483" y="55691"/>
                  <a:pt x="460483" y="54373"/>
                </a:cubicBezTo>
                <a:lnTo>
                  <a:pt x="459165" y="54373"/>
                </a:lnTo>
                <a:cubicBezTo>
                  <a:pt x="456858" y="54373"/>
                  <a:pt x="459165" y="51737"/>
                  <a:pt x="459165" y="50418"/>
                </a:cubicBezTo>
                <a:close/>
                <a:moveTo>
                  <a:pt x="459495" y="48112"/>
                </a:moveTo>
                <a:lnTo>
                  <a:pt x="459165" y="48112"/>
                </a:lnTo>
                <a:lnTo>
                  <a:pt x="459165" y="49895"/>
                </a:lnTo>
                <a:close/>
                <a:moveTo>
                  <a:pt x="250571" y="43828"/>
                </a:moveTo>
                <a:lnTo>
                  <a:pt x="250571" y="45147"/>
                </a:lnTo>
                <a:cubicBezTo>
                  <a:pt x="249913" y="45476"/>
                  <a:pt x="248594" y="43828"/>
                  <a:pt x="248594" y="43828"/>
                </a:cubicBezTo>
                <a:cubicBezTo>
                  <a:pt x="250571" y="43828"/>
                  <a:pt x="250571" y="43828"/>
                  <a:pt x="250571" y="43828"/>
                </a:cubicBezTo>
                <a:close/>
                <a:moveTo>
                  <a:pt x="261117" y="34931"/>
                </a:moveTo>
                <a:lnTo>
                  <a:pt x="260458" y="35590"/>
                </a:lnTo>
                <a:lnTo>
                  <a:pt x="261446" y="35261"/>
                </a:lnTo>
                <a:close/>
                <a:moveTo>
                  <a:pt x="239697" y="15449"/>
                </a:moveTo>
                <a:lnTo>
                  <a:pt x="239697" y="15982"/>
                </a:lnTo>
                <a:lnTo>
                  <a:pt x="239867" y="15897"/>
                </a:lnTo>
                <a:close/>
                <a:moveTo>
                  <a:pt x="240950" y="15355"/>
                </a:moveTo>
                <a:lnTo>
                  <a:pt x="239867" y="15897"/>
                </a:lnTo>
                <a:lnTo>
                  <a:pt x="240336" y="17136"/>
                </a:lnTo>
                <a:lnTo>
                  <a:pt x="242992" y="17136"/>
                </a:lnTo>
                <a:cubicBezTo>
                  <a:pt x="244640" y="17136"/>
                  <a:pt x="244145" y="17136"/>
                  <a:pt x="243075" y="16807"/>
                </a:cubicBezTo>
                <a:close/>
                <a:moveTo>
                  <a:pt x="238547" y="15326"/>
                </a:moveTo>
                <a:lnTo>
                  <a:pt x="237143" y="15530"/>
                </a:lnTo>
                <a:cubicBezTo>
                  <a:pt x="236896" y="15324"/>
                  <a:pt x="236896" y="15324"/>
                  <a:pt x="236072" y="17136"/>
                </a:cubicBezTo>
                <a:cubicBezTo>
                  <a:pt x="234424" y="20760"/>
                  <a:pt x="234424" y="20760"/>
                  <a:pt x="236072" y="20760"/>
                </a:cubicBezTo>
                <a:cubicBezTo>
                  <a:pt x="237719" y="20760"/>
                  <a:pt x="236072" y="19443"/>
                  <a:pt x="239697" y="20760"/>
                </a:cubicBezTo>
                <a:cubicBezTo>
                  <a:pt x="243322" y="22079"/>
                  <a:pt x="235742" y="26033"/>
                  <a:pt x="237719" y="26033"/>
                </a:cubicBezTo>
                <a:lnTo>
                  <a:pt x="238378" y="26033"/>
                </a:lnTo>
                <a:cubicBezTo>
                  <a:pt x="238378" y="28010"/>
                  <a:pt x="243322" y="28010"/>
                  <a:pt x="241674" y="28010"/>
                </a:cubicBezTo>
                <a:cubicBezTo>
                  <a:pt x="240027" y="28010"/>
                  <a:pt x="242333" y="28010"/>
                  <a:pt x="240027" y="28010"/>
                </a:cubicBezTo>
                <a:lnTo>
                  <a:pt x="239368" y="28010"/>
                </a:lnTo>
                <a:cubicBezTo>
                  <a:pt x="240356" y="29988"/>
                  <a:pt x="245299" y="32953"/>
                  <a:pt x="244310" y="32953"/>
                </a:cubicBezTo>
                <a:cubicBezTo>
                  <a:pt x="243322" y="32953"/>
                  <a:pt x="238378" y="30976"/>
                  <a:pt x="241344" y="32953"/>
                </a:cubicBezTo>
                <a:cubicBezTo>
                  <a:pt x="244310" y="34931"/>
                  <a:pt x="242992" y="38885"/>
                  <a:pt x="241344" y="42510"/>
                </a:cubicBezTo>
                <a:lnTo>
                  <a:pt x="242663" y="42510"/>
                </a:lnTo>
                <a:lnTo>
                  <a:pt x="243651" y="42510"/>
                </a:lnTo>
                <a:cubicBezTo>
                  <a:pt x="239368" y="41851"/>
                  <a:pt x="246617" y="42510"/>
                  <a:pt x="246288" y="42510"/>
                </a:cubicBezTo>
                <a:lnTo>
                  <a:pt x="244640" y="42510"/>
                </a:lnTo>
                <a:lnTo>
                  <a:pt x="243651" y="42510"/>
                </a:lnTo>
                <a:cubicBezTo>
                  <a:pt x="247935" y="43169"/>
                  <a:pt x="250901" y="45147"/>
                  <a:pt x="247935" y="48442"/>
                </a:cubicBezTo>
                <a:cubicBezTo>
                  <a:pt x="246946" y="48442"/>
                  <a:pt x="255184" y="45805"/>
                  <a:pt x="252219" y="48442"/>
                </a:cubicBezTo>
                <a:cubicBezTo>
                  <a:pt x="252219" y="52067"/>
                  <a:pt x="257162" y="54373"/>
                  <a:pt x="252219" y="58657"/>
                </a:cubicBezTo>
                <a:cubicBezTo>
                  <a:pt x="258151" y="55691"/>
                  <a:pt x="250901" y="61293"/>
                  <a:pt x="258151" y="58657"/>
                </a:cubicBezTo>
                <a:cubicBezTo>
                  <a:pt x="255184" y="61952"/>
                  <a:pt x="252219" y="65248"/>
                  <a:pt x="251889" y="65248"/>
                </a:cubicBezTo>
                <a:lnTo>
                  <a:pt x="253867" y="65248"/>
                </a:lnTo>
                <a:lnTo>
                  <a:pt x="257821" y="65248"/>
                </a:lnTo>
                <a:lnTo>
                  <a:pt x="253208" y="67554"/>
                </a:lnTo>
                <a:lnTo>
                  <a:pt x="255844" y="67554"/>
                </a:lnTo>
                <a:cubicBezTo>
                  <a:pt x="258151" y="67884"/>
                  <a:pt x="253867" y="72168"/>
                  <a:pt x="251889" y="72168"/>
                </a:cubicBezTo>
                <a:lnTo>
                  <a:pt x="252549" y="72168"/>
                </a:lnTo>
                <a:cubicBezTo>
                  <a:pt x="257162" y="72168"/>
                  <a:pt x="248264" y="74145"/>
                  <a:pt x="252549" y="74145"/>
                </a:cubicBezTo>
                <a:lnTo>
                  <a:pt x="255844" y="74145"/>
                </a:lnTo>
                <a:cubicBezTo>
                  <a:pt x="253867" y="75793"/>
                  <a:pt x="255844" y="78099"/>
                  <a:pt x="255844" y="78099"/>
                </a:cubicBezTo>
                <a:lnTo>
                  <a:pt x="252879" y="78099"/>
                </a:lnTo>
                <a:cubicBezTo>
                  <a:pt x="252549" y="80406"/>
                  <a:pt x="256174" y="82054"/>
                  <a:pt x="256174" y="84360"/>
                </a:cubicBezTo>
                <a:cubicBezTo>
                  <a:pt x="258184" y="82845"/>
                  <a:pt x="260589" y="81922"/>
                  <a:pt x="263094" y="81725"/>
                </a:cubicBezTo>
                <a:lnTo>
                  <a:pt x="258809" y="83701"/>
                </a:lnTo>
                <a:cubicBezTo>
                  <a:pt x="261775" y="83701"/>
                  <a:pt x="264412" y="82713"/>
                  <a:pt x="264082" y="83701"/>
                </a:cubicBezTo>
                <a:cubicBezTo>
                  <a:pt x="263753" y="84690"/>
                  <a:pt x="258809" y="86338"/>
                  <a:pt x="257162" y="86338"/>
                </a:cubicBezTo>
                <a:lnTo>
                  <a:pt x="255184" y="86338"/>
                </a:lnTo>
                <a:cubicBezTo>
                  <a:pt x="257162" y="85679"/>
                  <a:pt x="250242" y="88645"/>
                  <a:pt x="255184" y="88645"/>
                </a:cubicBezTo>
                <a:cubicBezTo>
                  <a:pt x="255844" y="90951"/>
                  <a:pt x="254855" y="93258"/>
                  <a:pt x="258809" y="93258"/>
                </a:cubicBezTo>
                <a:cubicBezTo>
                  <a:pt x="262764" y="93258"/>
                  <a:pt x="266719" y="91610"/>
                  <a:pt x="265730" y="93258"/>
                </a:cubicBezTo>
                <a:cubicBezTo>
                  <a:pt x="264741" y="94906"/>
                  <a:pt x="260128" y="97212"/>
                  <a:pt x="262764" y="99190"/>
                </a:cubicBezTo>
                <a:cubicBezTo>
                  <a:pt x="265400" y="101166"/>
                  <a:pt x="266389" y="99190"/>
                  <a:pt x="269025" y="99190"/>
                </a:cubicBezTo>
                <a:cubicBezTo>
                  <a:pt x="265400" y="102485"/>
                  <a:pt x="261775" y="100837"/>
                  <a:pt x="263094" y="102485"/>
                </a:cubicBezTo>
                <a:cubicBezTo>
                  <a:pt x="264412" y="104132"/>
                  <a:pt x="264741" y="106110"/>
                  <a:pt x="268695" y="106110"/>
                </a:cubicBezTo>
                <a:lnTo>
                  <a:pt x="272320" y="106110"/>
                </a:lnTo>
                <a:cubicBezTo>
                  <a:pt x="272980" y="106439"/>
                  <a:pt x="271002" y="108417"/>
                  <a:pt x="269025" y="108417"/>
                </a:cubicBezTo>
                <a:cubicBezTo>
                  <a:pt x="275945" y="109075"/>
                  <a:pt x="260128" y="118303"/>
                  <a:pt x="269025" y="118303"/>
                </a:cubicBezTo>
                <a:lnTo>
                  <a:pt x="273968" y="118303"/>
                </a:lnTo>
                <a:cubicBezTo>
                  <a:pt x="273639" y="120279"/>
                  <a:pt x="270673" y="120279"/>
                  <a:pt x="268695" y="120279"/>
                </a:cubicBezTo>
                <a:cubicBezTo>
                  <a:pt x="275945" y="120609"/>
                  <a:pt x="269025" y="125223"/>
                  <a:pt x="273968" y="125223"/>
                </a:cubicBezTo>
                <a:cubicBezTo>
                  <a:pt x="262764" y="130824"/>
                  <a:pt x="276605" y="130495"/>
                  <a:pt x="270014" y="135438"/>
                </a:cubicBezTo>
                <a:lnTo>
                  <a:pt x="270673" y="135438"/>
                </a:lnTo>
                <a:cubicBezTo>
                  <a:pt x="268696" y="135438"/>
                  <a:pt x="269931" y="134861"/>
                  <a:pt x="271291" y="134573"/>
                </a:cubicBezTo>
                <a:lnTo>
                  <a:pt x="271350" y="134610"/>
                </a:lnTo>
                <a:lnTo>
                  <a:pt x="271785" y="134078"/>
                </a:lnTo>
                <a:cubicBezTo>
                  <a:pt x="271497" y="133625"/>
                  <a:pt x="271497" y="133625"/>
                  <a:pt x="274627" y="135438"/>
                </a:cubicBezTo>
                <a:cubicBezTo>
                  <a:pt x="280889" y="139063"/>
                  <a:pt x="274956" y="152244"/>
                  <a:pt x="274627" y="152244"/>
                </a:cubicBezTo>
                <a:cubicBezTo>
                  <a:pt x="274297" y="152244"/>
                  <a:pt x="289126" y="147631"/>
                  <a:pt x="283195" y="152244"/>
                </a:cubicBezTo>
                <a:lnTo>
                  <a:pt x="277922" y="152244"/>
                </a:lnTo>
                <a:cubicBezTo>
                  <a:pt x="285172" y="153892"/>
                  <a:pt x="280230" y="159494"/>
                  <a:pt x="286820" y="161471"/>
                </a:cubicBezTo>
                <a:lnTo>
                  <a:pt x="279900" y="161471"/>
                </a:lnTo>
                <a:cubicBezTo>
                  <a:pt x="279570" y="163449"/>
                  <a:pt x="277593" y="161471"/>
                  <a:pt x="275615" y="163449"/>
                </a:cubicBezTo>
                <a:cubicBezTo>
                  <a:pt x="273639" y="165426"/>
                  <a:pt x="280889" y="165426"/>
                  <a:pt x="277593" y="165426"/>
                </a:cubicBezTo>
                <a:cubicBezTo>
                  <a:pt x="279570" y="165426"/>
                  <a:pt x="277922" y="165426"/>
                  <a:pt x="281877" y="165426"/>
                </a:cubicBezTo>
                <a:cubicBezTo>
                  <a:pt x="279900" y="169050"/>
                  <a:pt x="284184" y="169050"/>
                  <a:pt x="281877" y="169050"/>
                </a:cubicBezTo>
                <a:cubicBezTo>
                  <a:pt x="287149" y="167074"/>
                  <a:pt x="280559" y="169050"/>
                  <a:pt x="287149" y="169050"/>
                </a:cubicBezTo>
                <a:cubicBezTo>
                  <a:pt x="281547" y="171028"/>
                  <a:pt x="283854" y="172675"/>
                  <a:pt x="287149" y="172675"/>
                </a:cubicBezTo>
                <a:cubicBezTo>
                  <a:pt x="285172" y="174653"/>
                  <a:pt x="282206" y="174653"/>
                  <a:pt x="282536" y="174653"/>
                </a:cubicBezTo>
                <a:cubicBezTo>
                  <a:pt x="282866" y="174653"/>
                  <a:pt x="284513" y="174653"/>
                  <a:pt x="287808" y="174653"/>
                </a:cubicBezTo>
                <a:cubicBezTo>
                  <a:pt x="280559" y="180255"/>
                  <a:pt x="295387" y="176301"/>
                  <a:pt x="285831" y="180255"/>
                </a:cubicBezTo>
                <a:cubicBezTo>
                  <a:pt x="289522" y="181573"/>
                  <a:pt x="292982" y="183451"/>
                  <a:pt x="296047" y="185857"/>
                </a:cubicBezTo>
                <a:cubicBezTo>
                  <a:pt x="289456" y="188163"/>
                  <a:pt x="294399" y="183550"/>
                  <a:pt x="287479" y="185857"/>
                </a:cubicBezTo>
                <a:cubicBezTo>
                  <a:pt x="291104" y="187505"/>
                  <a:pt x="297035" y="190141"/>
                  <a:pt x="296376" y="190141"/>
                </a:cubicBezTo>
                <a:cubicBezTo>
                  <a:pt x="295717" y="190141"/>
                  <a:pt x="288797" y="188493"/>
                  <a:pt x="292421" y="190141"/>
                </a:cubicBezTo>
                <a:cubicBezTo>
                  <a:pt x="296047" y="191788"/>
                  <a:pt x="293411" y="196402"/>
                  <a:pt x="297694" y="196402"/>
                </a:cubicBezTo>
                <a:lnTo>
                  <a:pt x="298024" y="196402"/>
                </a:lnTo>
                <a:cubicBezTo>
                  <a:pt x="301747" y="195842"/>
                  <a:pt x="305504" y="195842"/>
                  <a:pt x="309228" y="196402"/>
                </a:cubicBezTo>
                <a:cubicBezTo>
                  <a:pt x="300989" y="197720"/>
                  <a:pt x="307910" y="200686"/>
                  <a:pt x="297694" y="200686"/>
                </a:cubicBezTo>
                <a:lnTo>
                  <a:pt x="299342" y="200686"/>
                </a:lnTo>
                <a:lnTo>
                  <a:pt x="301319" y="200686"/>
                </a:lnTo>
                <a:lnTo>
                  <a:pt x="302307" y="200686"/>
                </a:lnTo>
                <a:cubicBezTo>
                  <a:pt x="303626" y="202663"/>
                  <a:pt x="314830" y="202993"/>
                  <a:pt x="308569" y="205299"/>
                </a:cubicBezTo>
                <a:cubicBezTo>
                  <a:pt x="302307" y="207606"/>
                  <a:pt x="306921" y="207606"/>
                  <a:pt x="302307" y="207606"/>
                </a:cubicBezTo>
                <a:lnTo>
                  <a:pt x="304285" y="207606"/>
                </a:lnTo>
                <a:lnTo>
                  <a:pt x="306262" y="207606"/>
                </a:lnTo>
                <a:cubicBezTo>
                  <a:pt x="306592" y="209913"/>
                  <a:pt x="308898" y="209913"/>
                  <a:pt x="308898" y="209913"/>
                </a:cubicBezTo>
                <a:lnTo>
                  <a:pt x="313183" y="209913"/>
                </a:lnTo>
                <a:cubicBezTo>
                  <a:pt x="312853" y="209913"/>
                  <a:pt x="313512" y="212219"/>
                  <a:pt x="311205" y="212219"/>
                </a:cubicBezTo>
                <a:cubicBezTo>
                  <a:pt x="313512" y="212219"/>
                  <a:pt x="314830" y="210572"/>
                  <a:pt x="313512" y="212219"/>
                </a:cubicBezTo>
                <a:lnTo>
                  <a:pt x="310187" y="213867"/>
                </a:lnTo>
                <a:lnTo>
                  <a:pt x="313183" y="213867"/>
                </a:lnTo>
                <a:lnTo>
                  <a:pt x="313512" y="213867"/>
                </a:lnTo>
                <a:cubicBezTo>
                  <a:pt x="312853" y="215844"/>
                  <a:pt x="320432" y="218810"/>
                  <a:pt x="315489" y="218810"/>
                </a:cubicBezTo>
                <a:cubicBezTo>
                  <a:pt x="310546" y="218810"/>
                  <a:pt x="313842" y="218810"/>
                  <a:pt x="310546" y="218810"/>
                </a:cubicBezTo>
                <a:cubicBezTo>
                  <a:pt x="312194" y="221117"/>
                  <a:pt x="316808" y="222435"/>
                  <a:pt x="316808" y="225071"/>
                </a:cubicBezTo>
                <a:cubicBezTo>
                  <a:pt x="321421" y="224412"/>
                  <a:pt x="313842" y="228037"/>
                  <a:pt x="316808" y="228037"/>
                </a:cubicBezTo>
                <a:cubicBezTo>
                  <a:pt x="315950" y="227806"/>
                  <a:pt x="315028" y="227806"/>
                  <a:pt x="314171" y="228037"/>
                </a:cubicBezTo>
                <a:cubicBezTo>
                  <a:pt x="313842" y="229685"/>
                  <a:pt x="316478" y="230673"/>
                  <a:pt x="318784" y="232650"/>
                </a:cubicBezTo>
                <a:cubicBezTo>
                  <a:pt x="318784" y="233969"/>
                  <a:pt x="316148" y="236276"/>
                  <a:pt x="318784" y="236276"/>
                </a:cubicBezTo>
                <a:cubicBezTo>
                  <a:pt x="321421" y="236276"/>
                  <a:pt x="321421" y="236276"/>
                  <a:pt x="321421" y="236276"/>
                </a:cubicBezTo>
                <a:cubicBezTo>
                  <a:pt x="315489" y="240559"/>
                  <a:pt x="321421" y="245172"/>
                  <a:pt x="321421" y="245172"/>
                </a:cubicBezTo>
                <a:lnTo>
                  <a:pt x="321421" y="247150"/>
                </a:lnTo>
                <a:lnTo>
                  <a:pt x="322409" y="247150"/>
                </a:lnTo>
                <a:lnTo>
                  <a:pt x="323727" y="247150"/>
                </a:lnTo>
                <a:cubicBezTo>
                  <a:pt x="324057" y="249457"/>
                  <a:pt x="325704" y="249457"/>
                  <a:pt x="325704" y="249457"/>
                </a:cubicBezTo>
                <a:cubicBezTo>
                  <a:pt x="325704" y="251433"/>
                  <a:pt x="325704" y="251433"/>
                  <a:pt x="325704" y="251433"/>
                </a:cubicBezTo>
                <a:cubicBezTo>
                  <a:pt x="329659" y="252092"/>
                  <a:pt x="332295" y="255058"/>
                  <a:pt x="329659" y="255058"/>
                </a:cubicBezTo>
                <a:cubicBezTo>
                  <a:pt x="327023" y="255058"/>
                  <a:pt x="327023" y="255058"/>
                  <a:pt x="327023" y="255058"/>
                </a:cubicBezTo>
                <a:cubicBezTo>
                  <a:pt x="328670" y="257365"/>
                  <a:pt x="328670" y="257365"/>
                  <a:pt x="328670" y="257365"/>
                </a:cubicBezTo>
                <a:cubicBezTo>
                  <a:pt x="330319" y="258683"/>
                  <a:pt x="329329" y="261320"/>
                  <a:pt x="330319" y="262968"/>
                </a:cubicBezTo>
                <a:cubicBezTo>
                  <a:pt x="331307" y="264615"/>
                  <a:pt x="333284" y="266593"/>
                  <a:pt x="333284" y="266593"/>
                </a:cubicBezTo>
                <a:lnTo>
                  <a:pt x="333284" y="267910"/>
                </a:lnTo>
                <a:lnTo>
                  <a:pt x="333284" y="269228"/>
                </a:lnTo>
                <a:cubicBezTo>
                  <a:pt x="333943" y="270019"/>
                  <a:pt x="334503" y="270909"/>
                  <a:pt x="334932" y="271864"/>
                </a:cubicBezTo>
                <a:lnTo>
                  <a:pt x="334932" y="270876"/>
                </a:lnTo>
                <a:cubicBezTo>
                  <a:pt x="334932" y="267910"/>
                  <a:pt x="334932" y="267910"/>
                  <a:pt x="334932" y="267910"/>
                </a:cubicBezTo>
                <a:lnTo>
                  <a:pt x="335261" y="267910"/>
                </a:lnTo>
                <a:cubicBezTo>
                  <a:pt x="335261" y="266593"/>
                  <a:pt x="335261" y="264286"/>
                  <a:pt x="335261" y="264286"/>
                </a:cubicBezTo>
                <a:cubicBezTo>
                  <a:pt x="337238" y="261649"/>
                  <a:pt x="333284" y="261649"/>
                  <a:pt x="335261" y="261649"/>
                </a:cubicBezTo>
                <a:cubicBezTo>
                  <a:pt x="337238" y="261649"/>
                  <a:pt x="339545" y="261978"/>
                  <a:pt x="337238" y="261649"/>
                </a:cubicBezTo>
                <a:cubicBezTo>
                  <a:pt x="334932" y="261320"/>
                  <a:pt x="339215" y="258354"/>
                  <a:pt x="337238" y="258683"/>
                </a:cubicBezTo>
                <a:cubicBezTo>
                  <a:pt x="335261" y="259013"/>
                  <a:pt x="333613" y="255717"/>
                  <a:pt x="335261" y="255717"/>
                </a:cubicBezTo>
                <a:cubicBezTo>
                  <a:pt x="336909" y="255717"/>
                  <a:pt x="336909" y="251433"/>
                  <a:pt x="336909" y="251433"/>
                </a:cubicBezTo>
                <a:cubicBezTo>
                  <a:pt x="334273" y="251433"/>
                  <a:pt x="334273" y="249127"/>
                  <a:pt x="334273" y="249127"/>
                </a:cubicBezTo>
                <a:lnTo>
                  <a:pt x="335261" y="249127"/>
                </a:lnTo>
                <a:lnTo>
                  <a:pt x="337238" y="249127"/>
                </a:lnTo>
                <a:lnTo>
                  <a:pt x="337567" y="249127"/>
                </a:lnTo>
                <a:cubicBezTo>
                  <a:pt x="335920" y="247809"/>
                  <a:pt x="337897" y="245172"/>
                  <a:pt x="335920" y="245172"/>
                </a:cubicBezTo>
                <a:lnTo>
                  <a:pt x="334932" y="245172"/>
                </a:lnTo>
                <a:cubicBezTo>
                  <a:pt x="335524" y="244250"/>
                  <a:pt x="336315" y="243459"/>
                  <a:pt x="337238" y="242866"/>
                </a:cubicBezTo>
                <a:lnTo>
                  <a:pt x="337114" y="242866"/>
                </a:lnTo>
                <a:lnTo>
                  <a:pt x="336909" y="242866"/>
                </a:lnTo>
                <a:cubicBezTo>
                  <a:pt x="335590" y="241218"/>
                  <a:pt x="336249" y="241218"/>
                  <a:pt x="333284" y="241218"/>
                </a:cubicBezTo>
                <a:cubicBezTo>
                  <a:pt x="330977" y="239571"/>
                  <a:pt x="333284" y="236276"/>
                  <a:pt x="333284" y="234628"/>
                </a:cubicBezTo>
                <a:cubicBezTo>
                  <a:pt x="331965" y="233639"/>
                  <a:pt x="330319" y="231662"/>
                  <a:pt x="329989" y="231662"/>
                </a:cubicBezTo>
                <a:cubicBezTo>
                  <a:pt x="329659" y="231662"/>
                  <a:pt x="332954" y="234298"/>
                  <a:pt x="332954" y="231662"/>
                </a:cubicBezTo>
                <a:lnTo>
                  <a:pt x="332954" y="230014"/>
                </a:lnTo>
                <a:cubicBezTo>
                  <a:pt x="332954" y="229684"/>
                  <a:pt x="332954" y="229025"/>
                  <a:pt x="332954" y="229025"/>
                </a:cubicBezTo>
                <a:cubicBezTo>
                  <a:pt x="332954" y="226390"/>
                  <a:pt x="335920" y="226390"/>
                  <a:pt x="332954" y="226390"/>
                </a:cubicBezTo>
                <a:cubicBezTo>
                  <a:pt x="335261" y="226060"/>
                  <a:pt x="335261" y="224083"/>
                  <a:pt x="335261" y="224083"/>
                </a:cubicBezTo>
                <a:lnTo>
                  <a:pt x="338886" y="224083"/>
                </a:lnTo>
                <a:cubicBezTo>
                  <a:pt x="344159" y="220458"/>
                  <a:pt x="331307" y="221446"/>
                  <a:pt x="338886" y="217492"/>
                </a:cubicBezTo>
                <a:cubicBezTo>
                  <a:pt x="336249" y="217492"/>
                  <a:pt x="333613" y="220787"/>
                  <a:pt x="333943" y="219469"/>
                </a:cubicBezTo>
                <a:cubicBezTo>
                  <a:pt x="334273" y="218151"/>
                  <a:pt x="337567" y="217163"/>
                  <a:pt x="339545" y="215185"/>
                </a:cubicBezTo>
                <a:cubicBezTo>
                  <a:pt x="341522" y="213208"/>
                  <a:pt x="336249" y="213208"/>
                  <a:pt x="334932" y="213208"/>
                </a:cubicBezTo>
                <a:cubicBezTo>
                  <a:pt x="333613" y="213208"/>
                  <a:pt x="327682" y="215514"/>
                  <a:pt x="328011" y="213208"/>
                </a:cubicBezTo>
                <a:cubicBezTo>
                  <a:pt x="328340" y="210901"/>
                  <a:pt x="334932" y="210901"/>
                  <a:pt x="334932" y="210901"/>
                </a:cubicBezTo>
                <a:lnTo>
                  <a:pt x="336249" y="210901"/>
                </a:lnTo>
                <a:cubicBezTo>
                  <a:pt x="337567" y="208265"/>
                  <a:pt x="340863" y="208265"/>
                  <a:pt x="339545" y="208265"/>
                </a:cubicBezTo>
                <a:cubicBezTo>
                  <a:pt x="338227" y="208265"/>
                  <a:pt x="336579" y="210242"/>
                  <a:pt x="336579" y="208265"/>
                </a:cubicBezTo>
                <a:cubicBezTo>
                  <a:pt x="336579" y="206288"/>
                  <a:pt x="338886" y="203981"/>
                  <a:pt x="336579" y="203981"/>
                </a:cubicBezTo>
                <a:cubicBezTo>
                  <a:pt x="334273" y="203981"/>
                  <a:pt x="332954" y="203981"/>
                  <a:pt x="334273" y="203981"/>
                </a:cubicBezTo>
                <a:cubicBezTo>
                  <a:pt x="335590" y="203981"/>
                  <a:pt x="327023" y="206288"/>
                  <a:pt x="330319" y="203981"/>
                </a:cubicBezTo>
                <a:cubicBezTo>
                  <a:pt x="333613" y="201674"/>
                  <a:pt x="332295" y="201674"/>
                  <a:pt x="333613" y="201674"/>
                </a:cubicBezTo>
                <a:cubicBezTo>
                  <a:pt x="334932" y="201674"/>
                  <a:pt x="342181" y="202333"/>
                  <a:pt x="338886" y="201674"/>
                </a:cubicBezTo>
                <a:cubicBezTo>
                  <a:pt x="335590" y="201015"/>
                  <a:pt x="340863" y="197390"/>
                  <a:pt x="340863" y="197390"/>
                </a:cubicBezTo>
                <a:lnTo>
                  <a:pt x="339545" y="197390"/>
                </a:lnTo>
                <a:lnTo>
                  <a:pt x="337897" y="197390"/>
                </a:lnTo>
                <a:lnTo>
                  <a:pt x="331636" y="197390"/>
                </a:lnTo>
                <a:cubicBezTo>
                  <a:pt x="333613" y="194754"/>
                  <a:pt x="329329" y="194754"/>
                  <a:pt x="333613" y="194754"/>
                </a:cubicBezTo>
                <a:lnTo>
                  <a:pt x="333366" y="194754"/>
                </a:lnTo>
                <a:cubicBezTo>
                  <a:pt x="331471" y="194754"/>
                  <a:pt x="329988" y="194754"/>
                  <a:pt x="331636" y="194754"/>
                </a:cubicBezTo>
                <a:lnTo>
                  <a:pt x="330648" y="194754"/>
                </a:lnTo>
                <a:cubicBezTo>
                  <a:pt x="325375" y="195083"/>
                  <a:pt x="333943" y="191129"/>
                  <a:pt x="330648" y="191129"/>
                </a:cubicBezTo>
                <a:cubicBezTo>
                  <a:pt x="332525" y="190141"/>
                  <a:pt x="334503" y="189350"/>
                  <a:pt x="336579" y="188822"/>
                </a:cubicBezTo>
                <a:cubicBezTo>
                  <a:pt x="332954" y="188163"/>
                  <a:pt x="339545" y="185527"/>
                  <a:pt x="336579" y="185527"/>
                </a:cubicBezTo>
                <a:lnTo>
                  <a:pt x="333613" y="185527"/>
                </a:lnTo>
                <a:lnTo>
                  <a:pt x="330648" y="185527"/>
                </a:lnTo>
                <a:lnTo>
                  <a:pt x="330319" y="185527"/>
                </a:lnTo>
                <a:lnTo>
                  <a:pt x="328340" y="185527"/>
                </a:lnTo>
                <a:lnTo>
                  <a:pt x="325704" y="185527"/>
                </a:lnTo>
                <a:cubicBezTo>
                  <a:pt x="330648" y="182232"/>
                  <a:pt x="322409" y="184539"/>
                  <a:pt x="325704" y="182232"/>
                </a:cubicBezTo>
                <a:lnTo>
                  <a:pt x="333943" y="179926"/>
                </a:lnTo>
                <a:cubicBezTo>
                  <a:pt x="337238" y="177289"/>
                  <a:pt x="330319" y="178278"/>
                  <a:pt x="330319" y="175311"/>
                </a:cubicBezTo>
                <a:cubicBezTo>
                  <a:pt x="327682" y="177619"/>
                  <a:pt x="327682" y="175311"/>
                  <a:pt x="327682" y="175311"/>
                </a:cubicBezTo>
                <a:lnTo>
                  <a:pt x="333284" y="173005"/>
                </a:lnTo>
                <a:cubicBezTo>
                  <a:pt x="331307" y="173005"/>
                  <a:pt x="332954" y="173005"/>
                  <a:pt x="327352" y="173005"/>
                </a:cubicBezTo>
                <a:lnTo>
                  <a:pt x="330977" y="171028"/>
                </a:lnTo>
                <a:cubicBezTo>
                  <a:pt x="331965" y="169380"/>
                  <a:pt x="319113" y="169380"/>
                  <a:pt x="322409" y="169380"/>
                </a:cubicBezTo>
                <a:cubicBezTo>
                  <a:pt x="325704" y="169380"/>
                  <a:pt x="330319" y="169380"/>
                  <a:pt x="330319" y="169380"/>
                </a:cubicBezTo>
                <a:cubicBezTo>
                  <a:pt x="331965" y="167403"/>
                  <a:pt x="329659" y="167403"/>
                  <a:pt x="328340" y="167403"/>
                </a:cubicBezTo>
                <a:cubicBezTo>
                  <a:pt x="327023" y="167403"/>
                  <a:pt x="324057" y="167403"/>
                  <a:pt x="324057" y="167403"/>
                </a:cubicBezTo>
                <a:cubicBezTo>
                  <a:pt x="322409" y="167403"/>
                  <a:pt x="321750" y="165755"/>
                  <a:pt x="318455" y="167403"/>
                </a:cubicBezTo>
                <a:cubicBezTo>
                  <a:pt x="327352" y="162790"/>
                  <a:pt x="316478" y="162790"/>
                  <a:pt x="324057" y="158835"/>
                </a:cubicBezTo>
                <a:cubicBezTo>
                  <a:pt x="322738" y="157847"/>
                  <a:pt x="320762" y="155540"/>
                  <a:pt x="320762" y="155540"/>
                </a:cubicBezTo>
                <a:lnTo>
                  <a:pt x="319077" y="155290"/>
                </a:lnTo>
                <a:lnTo>
                  <a:pt x="318784" y="155540"/>
                </a:lnTo>
                <a:cubicBezTo>
                  <a:pt x="318784" y="155540"/>
                  <a:pt x="318784" y="155540"/>
                  <a:pt x="314171" y="155540"/>
                </a:cubicBezTo>
                <a:cubicBezTo>
                  <a:pt x="311864" y="155540"/>
                  <a:pt x="314089" y="155128"/>
                  <a:pt x="316601" y="154922"/>
                </a:cubicBezTo>
                <a:lnTo>
                  <a:pt x="319077" y="155290"/>
                </a:lnTo>
                <a:lnTo>
                  <a:pt x="322203" y="152615"/>
                </a:lnTo>
                <a:cubicBezTo>
                  <a:pt x="321174" y="152409"/>
                  <a:pt x="319608" y="152409"/>
                  <a:pt x="322409" y="150927"/>
                </a:cubicBezTo>
                <a:cubicBezTo>
                  <a:pt x="325375" y="148290"/>
                  <a:pt x="318125" y="148290"/>
                  <a:pt x="318125" y="148290"/>
                </a:cubicBezTo>
                <a:lnTo>
                  <a:pt x="316148" y="148290"/>
                </a:lnTo>
                <a:lnTo>
                  <a:pt x="310217" y="148290"/>
                </a:lnTo>
                <a:lnTo>
                  <a:pt x="308239" y="148290"/>
                </a:lnTo>
                <a:cubicBezTo>
                  <a:pt x="310711" y="146577"/>
                  <a:pt x="313347" y="145127"/>
                  <a:pt x="316148" y="144006"/>
                </a:cubicBezTo>
                <a:cubicBezTo>
                  <a:pt x="321091" y="141370"/>
                  <a:pt x="316148" y="141370"/>
                  <a:pt x="316148" y="141370"/>
                </a:cubicBezTo>
                <a:lnTo>
                  <a:pt x="310875" y="141370"/>
                </a:lnTo>
                <a:lnTo>
                  <a:pt x="308898" y="141370"/>
                </a:lnTo>
                <a:lnTo>
                  <a:pt x="314830" y="139063"/>
                </a:lnTo>
                <a:lnTo>
                  <a:pt x="312853" y="139063"/>
                </a:lnTo>
                <a:lnTo>
                  <a:pt x="306592" y="139063"/>
                </a:lnTo>
                <a:lnTo>
                  <a:pt x="304614" y="139063"/>
                </a:lnTo>
                <a:cubicBezTo>
                  <a:pt x="315489" y="135438"/>
                  <a:pt x="306592" y="134449"/>
                  <a:pt x="315489" y="130495"/>
                </a:cubicBezTo>
                <a:cubicBezTo>
                  <a:pt x="311864" y="129506"/>
                  <a:pt x="315489" y="124893"/>
                  <a:pt x="315489" y="122257"/>
                </a:cubicBezTo>
                <a:cubicBezTo>
                  <a:pt x="305603" y="124893"/>
                  <a:pt x="314830" y="121598"/>
                  <a:pt x="305603" y="124893"/>
                </a:cubicBezTo>
                <a:lnTo>
                  <a:pt x="310546" y="120938"/>
                </a:lnTo>
                <a:cubicBezTo>
                  <a:pt x="313183" y="120938"/>
                  <a:pt x="315159" y="122586"/>
                  <a:pt x="315159" y="120938"/>
                </a:cubicBezTo>
                <a:cubicBezTo>
                  <a:pt x="315159" y="119291"/>
                  <a:pt x="318784" y="118961"/>
                  <a:pt x="321091" y="116984"/>
                </a:cubicBezTo>
                <a:cubicBezTo>
                  <a:pt x="316808" y="116984"/>
                  <a:pt x="316808" y="116984"/>
                  <a:pt x="316808" y="116984"/>
                </a:cubicBezTo>
                <a:lnTo>
                  <a:pt x="313183" y="119620"/>
                </a:lnTo>
                <a:cubicBezTo>
                  <a:pt x="305932" y="119291"/>
                  <a:pt x="319113" y="114678"/>
                  <a:pt x="313183" y="114678"/>
                </a:cubicBezTo>
                <a:lnTo>
                  <a:pt x="316478" y="114678"/>
                </a:lnTo>
                <a:cubicBezTo>
                  <a:pt x="315489" y="114513"/>
                  <a:pt x="315159" y="113936"/>
                  <a:pt x="314088" y="113401"/>
                </a:cubicBezTo>
                <a:lnTo>
                  <a:pt x="310706" y="112891"/>
                </a:lnTo>
                <a:lnTo>
                  <a:pt x="309764" y="113483"/>
                </a:lnTo>
                <a:cubicBezTo>
                  <a:pt x="308816" y="113112"/>
                  <a:pt x="307745" y="112371"/>
                  <a:pt x="307251" y="112371"/>
                </a:cubicBezTo>
                <a:lnTo>
                  <a:pt x="310706" y="112891"/>
                </a:lnTo>
                <a:lnTo>
                  <a:pt x="311535" y="112371"/>
                </a:lnTo>
                <a:cubicBezTo>
                  <a:pt x="311535" y="109405"/>
                  <a:pt x="301319" y="109405"/>
                  <a:pt x="305273" y="106110"/>
                </a:cubicBezTo>
                <a:lnTo>
                  <a:pt x="306592" y="106110"/>
                </a:lnTo>
                <a:cubicBezTo>
                  <a:pt x="308569" y="103144"/>
                  <a:pt x="299012" y="103144"/>
                  <a:pt x="296706" y="103144"/>
                </a:cubicBezTo>
                <a:cubicBezTo>
                  <a:pt x="303297" y="100837"/>
                  <a:pt x="305273" y="96553"/>
                  <a:pt x="305273" y="96553"/>
                </a:cubicBezTo>
                <a:cubicBezTo>
                  <a:pt x="304614" y="91940"/>
                  <a:pt x="297694" y="91940"/>
                  <a:pt x="294070" y="91940"/>
                </a:cubicBezTo>
                <a:cubicBezTo>
                  <a:pt x="300331" y="87655"/>
                  <a:pt x="297694" y="81395"/>
                  <a:pt x="297035" y="81395"/>
                </a:cubicBezTo>
                <a:cubicBezTo>
                  <a:pt x="296376" y="81395"/>
                  <a:pt x="291762" y="83701"/>
                  <a:pt x="291762" y="81395"/>
                </a:cubicBezTo>
                <a:cubicBezTo>
                  <a:pt x="291762" y="79088"/>
                  <a:pt x="286491" y="81065"/>
                  <a:pt x="291762" y="79088"/>
                </a:cubicBezTo>
                <a:cubicBezTo>
                  <a:pt x="297035" y="74804"/>
                  <a:pt x="294729" y="74804"/>
                  <a:pt x="294729" y="74804"/>
                </a:cubicBezTo>
                <a:lnTo>
                  <a:pt x="287479" y="77440"/>
                </a:lnTo>
                <a:cubicBezTo>
                  <a:pt x="295058" y="71179"/>
                  <a:pt x="279240" y="72168"/>
                  <a:pt x="287479" y="67554"/>
                </a:cubicBezTo>
                <a:lnTo>
                  <a:pt x="286820" y="67554"/>
                </a:lnTo>
                <a:cubicBezTo>
                  <a:pt x="287051" y="65841"/>
                  <a:pt x="286457" y="64127"/>
                  <a:pt x="285172" y="62941"/>
                </a:cubicBezTo>
                <a:lnTo>
                  <a:pt x="287808" y="62941"/>
                </a:lnTo>
                <a:cubicBezTo>
                  <a:pt x="287479" y="60304"/>
                  <a:pt x="276275" y="62941"/>
                  <a:pt x="276275" y="62941"/>
                </a:cubicBezTo>
                <a:lnTo>
                  <a:pt x="281218" y="60634"/>
                </a:lnTo>
                <a:cubicBezTo>
                  <a:pt x="280230" y="58657"/>
                  <a:pt x="283524" y="54703"/>
                  <a:pt x="277922" y="54703"/>
                </a:cubicBezTo>
                <a:cubicBezTo>
                  <a:pt x="278581" y="54703"/>
                  <a:pt x="280889" y="56680"/>
                  <a:pt x="280559" y="54703"/>
                </a:cubicBezTo>
                <a:cubicBezTo>
                  <a:pt x="280230" y="52725"/>
                  <a:pt x="281877" y="49760"/>
                  <a:pt x="275286" y="52725"/>
                </a:cubicBezTo>
                <a:cubicBezTo>
                  <a:pt x="279570" y="50089"/>
                  <a:pt x="274627" y="50089"/>
                  <a:pt x="272320" y="50089"/>
                </a:cubicBezTo>
                <a:lnTo>
                  <a:pt x="268366" y="50089"/>
                </a:lnTo>
                <a:lnTo>
                  <a:pt x="266389" y="50089"/>
                </a:lnTo>
                <a:lnTo>
                  <a:pt x="264741" y="50089"/>
                </a:lnTo>
                <a:cubicBezTo>
                  <a:pt x="263094" y="50089"/>
                  <a:pt x="268695" y="46794"/>
                  <a:pt x="267048" y="46794"/>
                </a:cubicBezTo>
                <a:lnTo>
                  <a:pt x="265400" y="46794"/>
                </a:lnTo>
                <a:lnTo>
                  <a:pt x="264289" y="45239"/>
                </a:lnTo>
                <a:lnTo>
                  <a:pt x="263094" y="45805"/>
                </a:lnTo>
                <a:cubicBezTo>
                  <a:pt x="263159" y="44916"/>
                  <a:pt x="263159" y="44058"/>
                  <a:pt x="263094" y="43169"/>
                </a:cubicBezTo>
                <a:cubicBezTo>
                  <a:pt x="261940" y="44323"/>
                  <a:pt x="262764" y="44323"/>
                  <a:pt x="263753" y="44487"/>
                </a:cubicBezTo>
                <a:lnTo>
                  <a:pt x="264289" y="45239"/>
                </a:lnTo>
                <a:lnTo>
                  <a:pt x="269355" y="42840"/>
                </a:lnTo>
                <a:cubicBezTo>
                  <a:pt x="266719" y="42840"/>
                  <a:pt x="262434" y="42840"/>
                  <a:pt x="262434" y="42840"/>
                </a:cubicBezTo>
                <a:cubicBezTo>
                  <a:pt x="264412" y="40533"/>
                  <a:pt x="266389" y="38556"/>
                  <a:pt x="262434" y="40533"/>
                </a:cubicBezTo>
                <a:cubicBezTo>
                  <a:pt x="258480" y="42510"/>
                  <a:pt x="258480" y="42510"/>
                  <a:pt x="258480" y="42510"/>
                </a:cubicBezTo>
                <a:cubicBezTo>
                  <a:pt x="256503" y="42510"/>
                  <a:pt x="256503" y="42510"/>
                  <a:pt x="256503" y="42510"/>
                </a:cubicBezTo>
                <a:lnTo>
                  <a:pt x="252219" y="42510"/>
                </a:lnTo>
                <a:cubicBezTo>
                  <a:pt x="255184" y="40533"/>
                  <a:pt x="260787" y="38556"/>
                  <a:pt x="258480" y="37237"/>
                </a:cubicBezTo>
                <a:cubicBezTo>
                  <a:pt x="256174" y="35919"/>
                  <a:pt x="250901" y="34271"/>
                  <a:pt x="250242" y="34271"/>
                </a:cubicBezTo>
                <a:cubicBezTo>
                  <a:pt x="249583" y="34271"/>
                  <a:pt x="251889" y="34271"/>
                  <a:pt x="251889" y="34271"/>
                </a:cubicBezTo>
                <a:cubicBezTo>
                  <a:pt x="250242" y="32295"/>
                  <a:pt x="245299" y="33942"/>
                  <a:pt x="246946" y="32295"/>
                </a:cubicBezTo>
                <a:cubicBezTo>
                  <a:pt x="248594" y="30646"/>
                  <a:pt x="248594" y="30646"/>
                  <a:pt x="248594" y="30646"/>
                </a:cubicBezTo>
                <a:cubicBezTo>
                  <a:pt x="250571" y="26033"/>
                  <a:pt x="239368" y="28010"/>
                  <a:pt x="242333" y="22409"/>
                </a:cubicBezTo>
                <a:lnTo>
                  <a:pt x="240336" y="17136"/>
                </a:lnTo>
                <a:lnTo>
                  <a:pt x="239697" y="17136"/>
                </a:lnTo>
                <a:lnTo>
                  <a:pt x="239697" y="15982"/>
                </a:lnTo>
                <a:lnTo>
                  <a:pt x="239368" y="16147"/>
                </a:lnTo>
                <a:close/>
                <a:moveTo>
                  <a:pt x="239697" y="15159"/>
                </a:moveTo>
                <a:lnTo>
                  <a:pt x="239593" y="15174"/>
                </a:lnTo>
                <a:lnTo>
                  <a:pt x="239697" y="15449"/>
                </a:lnTo>
                <a:close/>
                <a:moveTo>
                  <a:pt x="236731" y="13840"/>
                </a:moveTo>
                <a:lnTo>
                  <a:pt x="234967" y="13840"/>
                </a:lnTo>
                <a:lnTo>
                  <a:pt x="236731" y="16147"/>
                </a:lnTo>
                <a:cubicBezTo>
                  <a:pt x="236731" y="16147"/>
                  <a:pt x="236731" y="16147"/>
                  <a:pt x="236731" y="13840"/>
                </a:cubicBezTo>
                <a:close/>
                <a:moveTo>
                  <a:pt x="234732" y="13533"/>
                </a:moveTo>
                <a:lnTo>
                  <a:pt x="234424" y="13840"/>
                </a:lnTo>
                <a:lnTo>
                  <a:pt x="234967" y="13840"/>
                </a:lnTo>
                <a:close/>
                <a:moveTo>
                  <a:pt x="239573" y="13511"/>
                </a:moveTo>
                <a:cubicBezTo>
                  <a:pt x="239037" y="13182"/>
                  <a:pt x="239037" y="13182"/>
                  <a:pt x="239697" y="14499"/>
                </a:cubicBezTo>
                <a:lnTo>
                  <a:pt x="240950" y="15355"/>
                </a:lnTo>
                <a:lnTo>
                  <a:pt x="242663" y="14499"/>
                </a:lnTo>
                <a:cubicBezTo>
                  <a:pt x="241180" y="14499"/>
                  <a:pt x="240109" y="13840"/>
                  <a:pt x="239573" y="13511"/>
                </a:cubicBezTo>
                <a:close/>
                <a:moveTo>
                  <a:pt x="235413" y="12852"/>
                </a:moveTo>
                <a:lnTo>
                  <a:pt x="234211" y="12852"/>
                </a:lnTo>
                <a:lnTo>
                  <a:pt x="234732" y="13533"/>
                </a:lnTo>
                <a:close/>
                <a:moveTo>
                  <a:pt x="233846" y="12374"/>
                </a:moveTo>
                <a:lnTo>
                  <a:pt x="233436" y="12852"/>
                </a:lnTo>
                <a:lnTo>
                  <a:pt x="234211" y="12852"/>
                </a:lnTo>
                <a:close/>
                <a:moveTo>
                  <a:pt x="234283" y="11864"/>
                </a:moveTo>
                <a:lnTo>
                  <a:pt x="233642" y="11864"/>
                </a:lnTo>
                <a:lnTo>
                  <a:pt x="233456" y="11864"/>
                </a:lnTo>
                <a:lnTo>
                  <a:pt x="233846" y="12374"/>
                </a:lnTo>
                <a:close/>
                <a:moveTo>
                  <a:pt x="233436" y="11838"/>
                </a:moveTo>
                <a:lnTo>
                  <a:pt x="233436" y="11864"/>
                </a:lnTo>
                <a:lnTo>
                  <a:pt x="233456" y="11864"/>
                </a:lnTo>
                <a:close/>
                <a:moveTo>
                  <a:pt x="233436" y="10326"/>
                </a:moveTo>
                <a:lnTo>
                  <a:pt x="232447" y="10545"/>
                </a:lnTo>
                <a:lnTo>
                  <a:pt x="233436" y="11838"/>
                </a:lnTo>
                <a:close/>
                <a:moveTo>
                  <a:pt x="230800" y="0"/>
                </a:moveTo>
                <a:cubicBezTo>
                  <a:pt x="230800" y="659"/>
                  <a:pt x="230800" y="2637"/>
                  <a:pt x="230800" y="2637"/>
                </a:cubicBezTo>
                <a:cubicBezTo>
                  <a:pt x="230800" y="1978"/>
                  <a:pt x="228163" y="5273"/>
                  <a:pt x="230800" y="5602"/>
                </a:cubicBezTo>
                <a:cubicBezTo>
                  <a:pt x="233436" y="5932"/>
                  <a:pt x="233436" y="9557"/>
                  <a:pt x="233436" y="9557"/>
                </a:cubicBezTo>
                <a:lnTo>
                  <a:pt x="233436" y="10326"/>
                </a:lnTo>
                <a:lnTo>
                  <a:pt x="233559" y="10298"/>
                </a:lnTo>
                <a:cubicBezTo>
                  <a:pt x="234177" y="9804"/>
                  <a:pt x="234919" y="9392"/>
                  <a:pt x="235413" y="10545"/>
                </a:cubicBezTo>
                <a:lnTo>
                  <a:pt x="234283" y="11864"/>
                </a:lnTo>
                <a:lnTo>
                  <a:pt x="236402" y="11864"/>
                </a:lnTo>
                <a:lnTo>
                  <a:pt x="235413" y="12852"/>
                </a:lnTo>
                <a:lnTo>
                  <a:pt x="236072" y="12852"/>
                </a:lnTo>
                <a:lnTo>
                  <a:pt x="238547" y="15326"/>
                </a:lnTo>
                <a:lnTo>
                  <a:pt x="239593" y="15174"/>
                </a:lnTo>
                <a:lnTo>
                  <a:pt x="239244" y="14253"/>
                </a:lnTo>
                <a:cubicBezTo>
                  <a:pt x="237802" y="11616"/>
                  <a:pt x="236402" y="9557"/>
                  <a:pt x="236402" y="9557"/>
                </a:cubicBezTo>
                <a:cubicBezTo>
                  <a:pt x="236402" y="9557"/>
                  <a:pt x="234424" y="9557"/>
                  <a:pt x="234424" y="9557"/>
                </a:cubicBezTo>
                <a:cubicBezTo>
                  <a:pt x="232447" y="7909"/>
                  <a:pt x="234754" y="3954"/>
                  <a:pt x="232447" y="3954"/>
                </a:cubicBezTo>
                <a:cubicBezTo>
                  <a:pt x="232447" y="1648"/>
                  <a:pt x="232447" y="1648"/>
                  <a:pt x="232447" y="1648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9" name="任意多边形: 形状 248"/>
          <p:cNvSpPr/>
          <p:nvPr userDrawn="1">
            <p:custDataLst>
              <p:tags r:id="rId140"/>
            </p:custDataLst>
          </p:nvPr>
        </p:nvSpPr>
        <p:spPr>
          <a:xfrm flipH="1">
            <a:off x="206972" y="5900858"/>
            <a:ext cx="103406" cy="136455"/>
          </a:xfrm>
          <a:custGeom>
            <a:avLst/>
            <a:gdLst>
              <a:gd name="connsiteX0" fmla="*/ 119873 w 127223"/>
              <a:gd name="connsiteY0" fmla="*/ 9360 h 167884"/>
              <a:gd name="connsiteX1" fmla="*/ 121900 w 127223"/>
              <a:gd name="connsiteY1" fmla="*/ 9360 h 167884"/>
              <a:gd name="connsiteX2" fmla="*/ 121900 w 127223"/>
              <a:gd name="connsiteY2" fmla="*/ 6927 h 167884"/>
              <a:gd name="connsiteX3" fmla="*/ 121900 w 127223"/>
              <a:gd name="connsiteY3" fmla="*/ 9360 h 167884"/>
              <a:gd name="connsiteX4" fmla="*/ 121900 w 127223"/>
              <a:gd name="connsiteY4" fmla="*/ 6116 h 167884"/>
              <a:gd name="connsiteX5" fmla="*/ 121900 w 127223"/>
              <a:gd name="connsiteY5" fmla="*/ 10981 h 167884"/>
              <a:gd name="connsiteX6" fmla="*/ 121900 w 127223"/>
              <a:gd name="connsiteY6" fmla="*/ 6927 h 167884"/>
              <a:gd name="connsiteX7" fmla="*/ 121900 w 127223"/>
              <a:gd name="connsiteY7" fmla="*/ 6927 h 167884"/>
              <a:gd name="connsiteX8" fmla="*/ 121900 w 127223"/>
              <a:gd name="connsiteY8" fmla="*/ 6927 h 167884"/>
              <a:gd name="connsiteX9" fmla="*/ 125144 w 127223"/>
              <a:gd name="connsiteY9" fmla="*/ 6927 h 167884"/>
              <a:gd name="connsiteX10" fmla="*/ 127171 w 127223"/>
              <a:gd name="connsiteY10" fmla="*/ 9360 h 167884"/>
              <a:gd name="connsiteX11" fmla="*/ 127171 w 127223"/>
              <a:gd name="connsiteY11" fmla="*/ 9360 h 167884"/>
              <a:gd name="connsiteX12" fmla="*/ 127171 w 127223"/>
              <a:gd name="connsiteY12" fmla="*/ 9360 h 167884"/>
              <a:gd name="connsiteX13" fmla="*/ 127171 w 127223"/>
              <a:gd name="connsiteY13" fmla="*/ 9360 h 167884"/>
              <a:gd name="connsiteX14" fmla="*/ 127171 w 127223"/>
              <a:gd name="connsiteY14" fmla="*/ 9360 h 167884"/>
              <a:gd name="connsiteX15" fmla="*/ 127171 w 127223"/>
              <a:gd name="connsiteY15" fmla="*/ 9360 h 167884"/>
              <a:gd name="connsiteX16" fmla="*/ 127171 w 127223"/>
              <a:gd name="connsiteY16" fmla="*/ 9360 h 167884"/>
              <a:gd name="connsiteX17" fmla="*/ 127171 w 127223"/>
              <a:gd name="connsiteY17" fmla="*/ 9360 h 167884"/>
              <a:gd name="connsiteX18" fmla="*/ 127171 w 127223"/>
              <a:gd name="connsiteY18" fmla="*/ 9360 h 167884"/>
              <a:gd name="connsiteX19" fmla="*/ 127171 w 127223"/>
              <a:gd name="connsiteY19" fmla="*/ 9360 h 167884"/>
              <a:gd name="connsiteX20" fmla="*/ 127171 w 127223"/>
              <a:gd name="connsiteY20" fmla="*/ 9360 h 167884"/>
              <a:gd name="connsiteX21" fmla="*/ 127171 w 127223"/>
              <a:gd name="connsiteY21" fmla="*/ 9360 h 167884"/>
              <a:gd name="connsiteX22" fmla="*/ 127171 w 127223"/>
              <a:gd name="connsiteY22" fmla="*/ 9360 h 167884"/>
              <a:gd name="connsiteX23" fmla="*/ 127171 w 127223"/>
              <a:gd name="connsiteY23" fmla="*/ 9360 h 167884"/>
              <a:gd name="connsiteX24" fmla="*/ 127171 w 127223"/>
              <a:gd name="connsiteY24" fmla="*/ 9360 h 167884"/>
              <a:gd name="connsiteX25" fmla="*/ 127171 w 127223"/>
              <a:gd name="connsiteY25" fmla="*/ 9360 h 167884"/>
              <a:gd name="connsiteX26" fmla="*/ 127171 w 127223"/>
              <a:gd name="connsiteY26" fmla="*/ 9360 h 167884"/>
              <a:gd name="connsiteX27" fmla="*/ 123522 w 127223"/>
              <a:gd name="connsiteY27" fmla="*/ 9360 h 167884"/>
              <a:gd name="connsiteX28" fmla="*/ 123522 w 127223"/>
              <a:gd name="connsiteY28" fmla="*/ 9360 h 167884"/>
              <a:gd name="connsiteX29" fmla="*/ 123522 w 127223"/>
              <a:gd name="connsiteY29" fmla="*/ 9360 h 167884"/>
              <a:gd name="connsiteX30" fmla="*/ 123522 w 127223"/>
              <a:gd name="connsiteY30" fmla="*/ 11793 h 167884"/>
              <a:gd name="connsiteX31" fmla="*/ 114602 w 127223"/>
              <a:gd name="connsiteY31" fmla="*/ 15441 h 167884"/>
              <a:gd name="connsiteX32" fmla="*/ 114602 w 127223"/>
              <a:gd name="connsiteY32" fmla="*/ 15441 h 167884"/>
              <a:gd name="connsiteX33" fmla="*/ 109331 w 127223"/>
              <a:gd name="connsiteY33" fmla="*/ 21117 h 167884"/>
              <a:gd name="connsiteX34" fmla="*/ 109331 w 127223"/>
              <a:gd name="connsiteY34" fmla="*/ 21117 h 167884"/>
              <a:gd name="connsiteX35" fmla="*/ 107305 w 127223"/>
              <a:gd name="connsiteY35" fmla="*/ 19090 h 167884"/>
              <a:gd name="connsiteX36" fmla="*/ 107305 w 127223"/>
              <a:gd name="connsiteY36" fmla="*/ 24361 h 167884"/>
              <a:gd name="connsiteX37" fmla="*/ 107305 w 127223"/>
              <a:gd name="connsiteY37" fmla="*/ 24361 h 167884"/>
              <a:gd name="connsiteX38" fmla="*/ 107305 w 127223"/>
              <a:gd name="connsiteY38" fmla="*/ 24361 h 167884"/>
              <a:gd name="connsiteX39" fmla="*/ 107305 w 127223"/>
              <a:gd name="connsiteY39" fmla="*/ 32875 h 167884"/>
              <a:gd name="connsiteX40" fmla="*/ 101628 w 127223"/>
              <a:gd name="connsiteY40" fmla="*/ 25172 h 167884"/>
              <a:gd name="connsiteX41" fmla="*/ 103655 w 127223"/>
              <a:gd name="connsiteY41" fmla="*/ 30442 h 167884"/>
              <a:gd name="connsiteX42" fmla="*/ 103655 w 127223"/>
              <a:gd name="connsiteY42" fmla="*/ 30442 h 167884"/>
              <a:gd name="connsiteX43" fmla="*/ 103655 w 127223"/>
              <a:gd name="connsiteY43" fmla="*/ 30442 h 167884"/>
              <a:gd name="connsiteX44" fmla="*/ 103655 w 127223"/>
              <a:gd name="connsiteY44" fmla="*/ 30442 h 167884"/>
              <a:gd name="connsiteX45" fmla="*/ 103655 w 127223"/>
              <a:gd name="connsiteY45" fmla="*/ 30442 h 167884"/>
              <a:gd name="connsiteX46" fmla="*/ 106088 w 127223"/>
              <a:gd name="connsiteY46" fmla="*/ 35713 h 167884"/>
              <a:gd name="connsiteX47" fmla="*/ 106088 w 127223"/>
              <a:gd name="connsiteY47" fmla="*/ 35713 h 167884"/>
              <a:gd name="connsiteX48" fmla="*/ 106088 w 127223"/>
              <a:gd name="connsiteY48" fmla="*/ 35713 h 167884"/>
              <a:gd name="connsiteX49" fmla="*/ 106088 w 127223"/>
              <a:gd name="connsiteY49" fmla="*/ 35713 h 167884"/>
              <a:gd name="connsiteX50" fmla="*/ 106088 w 127223"/>
              <a:gd name="connsiteY50" fmla="*/ 35713 h 167884"/>
              <a:gd name="connsiteX51" fmla="*/ 106088 w 127223"/>
              <a:gd name="connsiteY51" fmla="*/ 35713 h 167884"/>
              <a:gd name="connsiteX52" fmla="*/ 106088 w 127223"/>
              <a:gd name="connsiteY52" fmla="*/ 43011 h 167884"/>
              <a:gd name="connsiteX53" fmla="*/ 102439 w 127223"/>
              <a:gd name="connsiteY53" fmla="*/ 35713 h 167884"/>
              <a:gd name="connsiteX54" fmla="*/ 102439 w 127223"/>
              <a:gd name="connsiteY54" fmla="*/ 35713 h 167884"/>
              <a:gd name="connsiteX55" fmla="*/ 102439 w 127223"/>
              <a:gd name="connsiteY55" fmla="*/ 35713 h 167884"/>
              <a:gd name="connsiteX56" fmla="*/ 100412 w 127223"/>
              <a:gd name="connsiteY56" fmla="*/ 37740 h 167884"/>
              <a:gd name="connsiteX57" fmla="*/ 100412 w 127223"/>
              <a:gd name="connsiteY57" fmla="*/ 35713 h 167884"/>
              <a:gd name="connsiteX58" fmla="*/ 100412 w 127223"/>
              <a:gd name="connsiteY58" fmla="*/ 39767 h 167884"/>
              <a:gd name="connsiteX59" fmla="*/ 97169 w 127223"/>
              <a:gd name="connsiteY59" fmla="*/ 36524 h 167884"/>
              <a:gd name="connsiteX60" fmla="*/ 97169 w 127223"/>
              <a:gd name="connsiteY60" fmla="*/ 40984 h 167884"/>
              <a:gd name="connsiteX61" fmla="*/ 97169 w 127223"/>
              <a:gd name="connsiteY61" fmla="*/ 38551 h 167884"/>
              <a:gd name="connsiteX62" fmla="*/ 97169 w 127223"/>
              <a:gd name="connsiteY62" fmla="*/ 38551 h 167884"/>
              <a:gd name="connsiteX63" fmla="*/ 97169 w 127223"/>
              <a:gd name="connsiteY63" fmla="*/ 38551 h 167884"/>
              <a:gd name="connsiteX64" fmla="*/ 99601 w 127223"/>
              <a:gd name="connsiteY64" fmla="*/ 46254 h 167884"/>
              <a:gd name="connsiteX65" fmla="*/ 97574 w 127223"/>
              <a:gd name="connsiteY65" fmla="*/ 42605 h 167884"/>
              <a:gd name="connsiteX66" fmla="*/ 97574 w 127223"/>
              <a:gd name="connsiteY66" fmla="*/ 45849 h 167884"/>
              <a:gd name="connsiteX67" fmla="*/ 97574 w 127223"/>
              <a:gd name="connsiteY67" fmla="*/ 51120 h 167884"/>
              <a:gd name="connsiteX68" fmla="*/ 97574 w 127223"/>
              <a:gd name="connsiteY68" fmla="*/ 48282 h 167884"/>
              <a:gd name="connsiteX69" fmla="*/ 94331 w 127223"/>
              <a:gd name="connsiteY69" fmla="*/ 51525 h 167884"/>
              <a:gd name="connsiteX70" fmla="*/ 90682 w 127223"/>
              <a:gd name="connsiteY70" fmla="*/ 45849 h 167884"/>
              <a:gd name="connsiteX71" fmla="*/ 96763 w 127223"/>
              <a:gd name="connsiteY71" fmla="*/ 58417 h 167884"/>
              <a:gd name="connsiteX72" fmla="*/ 96763 w 127223"/>
              <a:gd name="connsiteY72" fmla="*/ 55579 h 167884"/>
              <a:gd name="connsiteX73" fmla="*/ 93925 w 127223"/>
              <a:gd name="connsiteY73" fmla="*/ 55579 h 167884"/>
              <a:gd name="connsiteX74" fmla="*/ 91492 w 127223"/>
              <a:gd name="connsiteY74" fmla="*/ 51930 h 167884"/>
              <a:gd name="connsiteX75" fmla="*/ 91492 w 127223"/>
              <a:gd name="connsiteY75" fmla="*/ 56390 h 167884"/>
              <a:gd name="connsiteX76" fmla="*/ 82979 w 127223"/>
              <a:gd name="connsiteY76" fmla="*/ 56390 h 167884"/>
              <a:gd name="connsiteX77" fmla="*/ 88654 w 127223"/>
              <a:gd name="connsiteY77" fmla="*/ 64093 h 167884"/>
              <a:gd name="connsiteX78" fmla="*/ 84195 w 127223"/>
              <a:gd name="connsiteY78" fmla="*/ 61255 h 167884"/>
              <a:gd name="connsiteX79" fmla="*/ 84195 w 127223"/>
              <a:gd name="connsiteY79" fmla="*/ 61255 h 167884"/>
              <a:gd name="connsiteX80" fmla="*/ 84195 w 127223"/>
              <a:gd name="connsiteY80" fmla="*/ 61255 h 167884"/>
              <a:gd name="connsiteX81" fmla="*/ 88249 w 127223"/>
              <a:gd name="connsiteY81" fmla="*/ 66931 h 167884"/>
              <a:gd name="connsiteX82" fmla="*/ 78924 w 127223"/>
              <a:gd name="connsiteY82" fmla="*/ 64093 h 167884"/>
              <a:gd name="connsiteX83" fmla="*/ 82167 w 127223"/>
              <a:gd name="connsiteY83" fmla="*/ 75445 h 167884"/>
              <a:gd name="connsiteX84" fmla="*/ 82167 w 127223"/>
              <a:gd name="connsiteY84" fmla="*/ 75445 h 167884"/>
              <a:gd name="connsiteX85" fmla="*/ 72437 w 127223"/>
              <a:gd name="connsiteY85" fmla="*/ 67337 h 167884"/>
              <a:gd name="connsiteX86" fmla="*/ 76897 w 127223"/>
              <a:gd name="connsiteY86" fmla="*/ 77472 h 167884"/>
              <a:gd name="connsiteX87" fmla="*/ 74869 w 127223"/>
              <a:gd name="connsiteY87" fmla="*/ 75040 h 167884"/>
              <a:gd name="connsiteX88" fmla="*/ 74869 w 127223"/>
              <a:gd name="connsiteY88" fmla="*/ 78284 h 167884"/>
              <a:gd name="connsiteX89" fmla="*/ 72843 w 127223"/>
              <a:gd name="connsiteY89" fmla="*/ 78284 h 167884"/>
              <a:gd name="connsiteX90" fmla="*/ 72843 w 127223"/>
              <a:gd name="connsiteY90" fmla="*/ 80716 h 167884"/>
              <a:gd name="connsiteX91" fmla="*/ 70815 w 127223"/>
              <a:gd name="connsiteY91" fmla="*/ 78284 h 167884"/>
              <a:gd name="connsiteX92" fmla="*/ 70815 w 127223"/>
              <a:gd name="connsiteY92" fmla="*/ 85176 h 167884"/>
              <a:gd name="connsiteX93" fmla="*/ 66761 w 127223"/>
              <a:gd name="connsiteY93" fmla="*/ 81122 h 167884"/>
              <a:gd name="connsiteX94" fmla="*/ 71626 w 127223"/>
              <a:gd name="connsiteY94" fmla="*/ 90041 h 167884"/>
              <a:gd name="connsiteX95" fmla="*/ 69194 w 127223"/>
              <a:gd name="connsiteY95" fmla="*/ 87203 h 167884"/>
              <a:gd name="connsiteX96" fmla="*/ 64734 w 127223"/>
              <a:gd name="connsiteY96" fmla="*/ 87203 h 167884"/>
              <a:gd name="connsiteX97" fmla="*/ 69599 w 127223"/>
              <a:gd name="connsiteY97" fmla="*/ 90041 h 167884"/>
              <a:gd name="connsiteX98" fmla="*/ 72437 w 127223"/>
              <a:gd name="connsiteY98" fmla="*/ 94095 h 167884"/>
              <a:gd name="connsiteX99" fmla="*/ 65545 w 127223"/>
              <a:gd name="connsiteY99" fmla="*/ 89230 h 167884"/>
              <a:gd name="connsiteX100" fmla="*/ 61491 w 127223"/>
              <a:gd name="connsiteY100" fmla="*/ 85176 h 167884"/>
              <a:gd name="connsiteX101" fmla="*/ 55004 w 127223"/>
              <a:gd name="connsiteY101" fmla="*/ 81527 h 167884"/>
              <a:gd name="connsiteX102" fmla="*/ 55004 w 127223"/>
              <a:gd name="connsiteY102" fmla="*/ 81527 h 167884"/>
              <a:gd name="connsiteX103" fmla="*/ 64329 w 127223"/>
              <a:gd name="connsiteY103" fmla="*/ 90041 h 167884"/>
              <a:gd name="connsiteX104" fmla="*/ 60274 w 127223"/>
              <a:gd name="connsiteY104" fmla="*/ 92879 h 167884"/>
              <a:gd name="connsiteX105" fmla="*/ 45678 w 127223"/>
              <a:gd name="connsiteY105" fmla="*/ 85581 h 167884"/>
              <a:gd name="connsiteX106" fmla="*/ 51355 w 127223"/>
              <a:gd name="connsiteY106" fmla="*/ 92879 h 167884"/>
              <a:gd name="connsiteX107" fmla="*/ 51355 w 127223"/>
              <a:gd name="connsiteY107" fmla="*/ 92879 h 167884"/>
              <a:gd name="connsiteX108" fmla="*/ 53787 w 127223"/>
              <a:gd name="connsiteY108" fmla="*/ 96933 h 167884"/>
              <a:gd name="connsiteX109" fmla="*/ 45274 w 127223"/>
              <a:gd name="connsiteY109" fmla="*/ 87608 h 167884"/>
              <a:gd name="connsiteX110" fmla="*/ 50949 w 127223"/>
              <a:gd name="connsiteY110" fmla="*/ 95312 h 167884"/>
              <a:gd name="connsiteX111" fmla="*/ 44462 w 127223"/>
              <a:gd name="connsiteY111" fmla="*/ 90852 h 167884"/>
              <a:gd name="connsiteX112" fmla="*/ 44462 w 127223"/>
              <a:gd name="connsiteY112" fmla="*/ 90852 h 167884"/>
              <a:gd name="connsiteX113" fmla="*/ 46490 w 127223"/>
              <a:gd name="connsiteY113" fmla="*/ 90852 h 167884"/>
              <a:gd name="connsiteX114" fmla="*/ 52165 w 127223"/>
              <a:gd name="connsiteY114" fmla="*/ 97744 h 167884"/>
              <a:gd name="connsiteX115" fmla="*/ 49327 w 127223"/>
              <a:gd name="connsiteY115" fmla="*/ 97744 h 167884"/>
              <a:gd name="connsiteX116" fmla="*/ 49327 w 127223"/>
              <a:gd name="connsiteY116" fmla="*/ 97744 h 167884"/>
              <a:gd name="connsiteX117" fmla="*/ 49327 w 127223"/>
              <a:gd name="connsiteY117" fmla="*/ 97744 h 167884"/>
              <a:gd name="connsiteX118" fmla="*/ 39597 w 127223"/>
              <a:gd name="connsiteY118" fmla="*/ 92474 h 167884"/>
              <a:gd name="connsiteX119" fmla="*/ 47300 w 127223"/>
              <a:gd name="connsiteY119" fmla="*/ 98555 h 167884"/>
              <a:gd name="connsiteX120" fmla="*/ 40813 w 127223"/>
              <a:gd name="connsiteY120" fmla="*/ 94095 h 167884"/>
              <a:gd name="connsiteX121" fmla="*/ 48111 w 127223"/>
              <a:gd name="connsiteY121" fmla="*/ 102204 h 167884"/>
              <a:gd name="connsiteX122" fmla="*/ 48111 w 127223"/>
              <a:gd name="connsiteY122" fmla="*/ 102204 h 167884"/>
              <a:gd name="connsiteX123" fmla="*/ 50139 w 127223"/>
              <a:gd name="connsiteY123" fmla="*/ 106258 h 167884"/>
              <a:gd name="connsiteX124" fmla="*/ 50139 w 127223"/>
              <a:gd name="connsiteY124" fmla="*/ 106258 h 167884"/>
              <a:gd name="connsiteX125" fmla="*/ 44057 w 127223"/>
              <a:gd name="connsiteY125" fmla="*/ 106258 h 167884"/>
              <a:gd name="connsiteX126" fmla="*/ 39191 w 127223"/>
              <a:gd name="connsiteY126" fmla="*/ 103015 h 167884"/>
              <a:gd name="connsiteX127" fmla="*/ 44057 w 127223"/>
              <a:gd name="connsiteY127" fmla="*/ 108285 h 167884"/>
              <a:gd name="connsiteX128" fmla="*/ 44057 w 127223"/>
              <a:gd name="connsiteY128" fmla="*/ 108285 h 167884"/>
              <a:gd name="connsiteX129" fmla="*/ 44057 w 127223"/>
              <a:gd name="connsiteY129" fmla="*/ 111935 h 167884"/>
              <a:gd name="connsiteX130" fmla="*/ 33516 w 127223"/>
              <a:gd name="connsiteY130" fmla="*/ 111935 h 167884"/>
              <a:gd name="connsiteX131" fmla="*/ 39597 w 127223"/>
              <a:gd name="connsiteY131" fmla="*/ 115178 h 167884"/>
              <a:gd name="connsiteX132" fmla="*/ 37570 w 127223"/>
              <a:gd name="connsiteY132" fmla="*/ 115178 h 167884"/>
              <a:gd name="connsiteX133" fmla="*/ 42029 w 127223"/>
              <a:gd name="connsiteY133" fmla="*/ 118016 h 167884"/>
              <a:gd name="connsiteX134" fmla="*/ 42029 w 127223"/>
              <a:gd name="connsiteY134" fmla="*/ 118016 h 167884"/>
              <a:gd name="connsiteX135" fmla="*/ 42029 w 127223"/>
              <a:gd name="connsiteY135" fmla="*/ 118016 h 167884"/>
              <a:gd name="connsiteX136" fmla="*/ 33921 w 127223"/>
              <a:gd name="connsiteY136" fmla="*/ 113151 h 167884"/>
              <a:gd name="connsiteX137" fmla="*/ 40813 w 127223"/>
              <a:gd name="connsiteY137" fmla="*/ 119232 h 167884"/>
              <a:gd name="connsiteX138" fmla="*/ 36354 w 127223"/>
              <a:gd name="connsiteY138" fmla="*/ 119232 h 167884"/>
              <a:gd name="connsiteX139" fmla="*/ 42029 w 127223"/>
              <a:gd name="connsiteY139" fmla="*/ 123287 h 167884"/>
              <a:gd name="connsiteX140" fmla="*/ 35138 w 127223"/>
              <a:gd name="connsiteY140" fmla="*/ 120449 h 167884"/>
              <a:gd name="connsiteX141" fmla="*/ 35138 w 127223"/>
              <a:gd name="connsiteY141" fmla="*/ 120449 h 167884"/>
              <a:gd name="connsiteX142" fmla="*/ 35138 w 127223"/>
              <a:gd name="connsiteY142" fmla="*/ 120449 h 167884"/>
              <a:gd name="connsiteX143" fmla="*/ 35138 w 127223"/>
              <a:gd name="connsiteY143" fmla="*/ 124503 h 167884"/>
              <a:gd name="connsiteX144" fmla="*/ 25406 w 127223"/>
              <a:gd name="connsiteY144" fmla="*/ 120449 h 167884"/>
              <a:gd name="connsiteX145" fmla="*/ 25406 w 127223"/>
              <a:gd name="connsiteY145" fmla="*/ 120449 h 167884"/>
              <a:gd name="connsiteX146" fmla="*/ 30677 w 127223"/>
              <a:gd name="connsiteY146" fmla="*/ 122881 h 167884"/>
              <a:gd name="connsiteX147" fmla="*/ 30677 w 127223"/>
              <a:gd name="connsiteY147" fmla="*/ 122881 h 167884"/>
              <a:gd name="connsiteX148" fmla="*/ 35542 w 127223"/>
              <a:gd name="connsiteY148" fmla="*/ 126125 h 167884"/>
              <a:gd name="connsiteX149" fmla="*/ 35542 w 127223"/>
              <a:gd name="connsiteY149" fmla="*/ 123692 h 167884"/>
              <a:gd name="connsiteX150" fmla="*/ 42029 w 127223"/>
              <a:gd name="connsiteY150" fmla="*/ 126935 h 167884"/>
              <a:gd name="connsiteX151" fmla="*/ 40003 w 127223"/>
              <a:gd name="connsiteY151" fmla="*/ 126935 h 167884"/>
              <a:gd name="connsiteX152" fmla="*/ 33110 w 127223"/>
              <a:gd name="connsiteY152" fmla="*/ 124503 h 167884"/>
              <a:gd name="connsiteX153" fmla="*/ 30271 w 127223"/>
              <a:gd name="connsiteY153" fmla="*/ 124503 h 167884"/>
              <a:gd name="connsiteX154" fmla="*/ 27839 w 127223"/>
              <a:gd name="connsiteY154" fmla="*/ 124503 h 167884"/>
              <a:gd name="connsiteX155" fmla="*/ 31083 w 127223"/>
              <a:gd name="connsiteY155" fmla="*/ 126935 h 167884"/>
              <a:gd name="connsiteX156" fmla="*/ 31083 w 127223"/>
              <a:gd name="connsiteY156" fmla="*/ 126935 h 167884"/>
              <a:gd name="connsiteX157" fmla="*/ 31083 w 127223"/>
              <a:gd name="connsiteY157" fmla="*/ 126935 h 167884"/>
              <a:gd name="connsiteX158" fmla="*/ 37975 w 127223"/>
              <a:gd name="connsiteY158" fmla="*/ 129773 h 167884"/>
              <a:gd name="connsiteX159" fmla="*/ 33110 w 127223"/>
              <a:gd name="connsiteY159" fmla="*/ 129773 h 167884"/>
              <a:gd name="connsiteX160" fmla="*/ 37570 w 127223"/>
              <a:gd name="connsiteY160" fmla="*/ 133422 h 167884"/>
              <a:gd name="connsiteX161" fmla="*/ 37570 w 127223"/>
              <a:gd name="connsiteY161" fmla="*/ 133422 h 167884"/>
              <a:gd name="connsiteX162" fmla="*/ 37570 w 127223"/>
              <a:gd name="connsiteY162" fmla="*/ 133422 h 167884"/>
              <a:gd name="connsiteX163" fmla="*/ 32299 w 127223"/>
              <a:gd name="connsiteY163" fmla="*/ 130584 h 167884"/>
              <a:gd name="connsiteX164" fmla="*/ 28651 w 127223"/>
              <a:gd name="connsiteY164" fmla="*/ 130584 h 167884"/>
              <a:gd name="connsiteX165" fmla="*/ 37975 w 127223"/>
              <a:gd name="connsiteY165" fmla="*/ 134233 h 167884"/>
              <a:gd name="connsiteX166" fmla="*/ 35542 w 127223"/>
              <a:gd name="connsiteY166" fmla="*/ 134233 h 167884"/>
              <a:gd name="connsiteX167" fmla="*/ 39597 w 127223"/>
              <a:gd name="connsiteY167" fmla="*/ 134233 h 167884"/>
              <a:gd name="connsiteX168" fmla="*/ 39597 w 127223"/>
              <a:gd name="connsiteY168" fmla="*/ 134233 h 167884"/>
              <a:gd name="connsiteX169" fmla="*/ 39597 w 127223"/>
              <a:gd name="connsiteY169" fmla="*/ 134233 h 167884"/>
              <a:gd name="connsiteX170" fmla="*/ 35138 w 127223"/>
              <a:gd name="connsiteY170" fmla="*/ 134233 h 167884"/>
              <a:gd name="connsiteX171" fmla="*/ 29055 w 127223"/>
              <a:gd name="connsiteY171" fmla="*/ 131801 h 167884"/>
              <a:gd name="connsiteX172" fmla="*/ 24190 w 127223"/>
              <a:gd name="connsiteY172" fmla="*/ 131801 h 167884"/>
              <a:gd name="connsiteX173" fmla="*/ 27839 w 127223"/>
              <a:gd name="connsiteY173" fmla="*/ 134639 h 167884"/>
              <a:gd name="connsiteX174" fmla="*/ 31083 w 127223"/>
              <a:gd name="connsiteY174" fmla="*/ 134639 h 167884"/>
              <a:gd name="connsiteX175" fmla="*/ 27839 w 127223"/>
              <a:gd name="connsiteY175" fmla="*/ 134639 h 167884"/>
              <a:gd name="connsiteX176" fmla="*/ 31894 w 127223"/>
              <a:gd name="connsiteY176" fmla="*/ 134639 h 167884"/>
              <a:gd name="connsiteX177" fmla="*/ 26623 w 127223"/>
              <a:gd name="connsiteY177" fmla="*/ 134639 h 167884"/>
              <a:gd name="connsiteX178" fmla="*/ 28651 w 127223"/>
              <a:gd name="connsiteY178" fmla="*/ 134639 h 167884"/>
              <a:gd name="connsiteX179" fmla="*/ 25406 w 127223"/>
              <a:gd name="connsiteY179" fmla="*/ 134639 h 167884"/>
              <a:gd name="connsiteX180" fmla="*/ 25406 w 127223"/>
              <a:gd name="connsiteY180" fmla="*/ 134639 h 167884"/>
              <a:gd name="connsiteX181" fmla="*/ 16487 w 127223"/>
              <a:gd name="connsiteY181" fmla="*/ 132206 h 167884"/>
              <a:gd name="connsiteX182" fmla="*/ 24190 w 127223"/>
              <a:gd name="connsiteY182" fmla="*/ 135044 h 167884"/>
              <a:gd name="connsiteX183" fmla="*/ 28245 w 127223"/>
              <a:gd name="connsiteY183" fmla="*/ 138693 h 167884"/>
              <a:gd name="connsiteX184" fmla="*/ 20136 w 127223"/>
              <a:gd name="connsiteY184" fmla="*/ 138693 h 167884"/>
              <a:gd name="connsiteX185" fmla="*/ 26623 w 127223"/>
              <a:gd name="connsiteY185" fmla="*/ 138693 h 167884"/>
              <a:gd name="connsiteX186" fmla="*/ 26623 w 127223"/>
              <a:gd name="connsiteY186" fmla="*/ 142747 h 167884"/>
              <a:gd name="connsiteX187" fmla="*/ 22164 w 127223"/>
              <a:gd name="connsiteY187" fmla="*/ 142747 h 167884"/>
              <a:gd name="connsiteX188" fmla="*/ 22164 w 127223"/>
              <a:gd name="connsiteY188" fmla="*/ 142747 h 167884"/>
              <a:gd name="connsiteX189" fmla="*/ 25002 w 127223"/>
              <a:gd name="connsiteY189" fmla="*/ 142747 h 167884"/>
              <a:gd name="connsiteX190" fmla="*/ 21352 w 127223"/>
              <a:gd name="connsiteY190" fmla="*/ 142747 h 167884"/>
              <a:gd name="connsiteX191" fmla="*/ 21352 w 127223"/>
              <a:gd name="connsiteY191" fmla="*/ 142747 h 167884"/>
              <a:gd name="connsiteX192" fmla="*/ 21352 w 127223"/>
              <a:gd name="connsiteY192" fmla="*/ 142747 h 167884"/>
              <a:gd name="connsiteX193" fmla="*/ 21352 w 127223"/>
              <a:gd name="connsiteY193" fmla="*/ 142747 h 167884"/>
              <a:gd name="connsiteX194" fmla="*/ 17299 w 127223"/>
              <a:gd name="connsiteY194" fmla="*/ 142747 h 167884"/>
              <a:gd name="connsiteX195" fmla="*/ 20136 w 127223"/>
              <a:gd name="connsiteY195" fmla="*/ 145991 h 167884"/>
              <a:gd name="connsiteX196" fmla="*/ 20136 w 127223"/>
              <a:gd name="connsiteY196" fmla="*/ 145991 h 167884"/>
              <a:gd name="connsiteX197" fmla="*/ 20136 w 127223"/>
              <a:gd name="connsiteY197" fmla="*/ 150451 h 167884"/>
              <a:gd name="connsiteX198" fmla="*/ 20136 w 127223"/>
              <a:gd name="connsiteY198" fmla="*/ 150451 h 167884"/>
              <a:gd name="connsiteX199" fmla="*/ 23380 w 127223"/>
              <a:gd name="connsiteY199" fmla="*/ 152478 h 167884"/>
              <a:gd name="connsiteX200" fmla="*/ 20947 w 127223"/>
              <a:gd name="connsiteY200" fmla="*/ 152478 h 167884"/>
              <a:gd name="connsiteX201" fmla="*/ 23380 w 127223"/>
              <a:gd name="connsiteY201" fmla="*/ 152478 h 167884"/>
              <a:gd name="connsiteX202" fmla="*/ 19731 w 127223"/>
              <a:gd name="connsiteY202" fmla="*/ 152478 h 167884"/>
              <a:gd name="connsiteX203" fmla="*/ 22568 w 127223"/>
              <a:gd name="connsiteY203" fmla="*/ 152478 h 167884"/>
              <a:gd name="connsiteX204" fmla="*/ 18919 w 127223"/>
              <a:gd name="connsiteY204" fmla="*/ 152478 h 167884"/>
              <a:gd name="connsiteX205" fmla="*/ 18919 w 127223"/>
              <a:gd name="connsiteY205" fmla="*/ 152478 h 167884"/>
              <a:gd name="connsiteX206" fmla="*/ 15676 w 127223"/>
              <a:gd name="connsiteY206" fmla="*/ 152478 h 167884"/>
              <a:gd name="connsiteX207" fmla="*/ 15676 w 127223"/>
              <a:gd name="connsiteY207" fmla="*/ 152478 h 167884"/>
              <a:gd name="connsiteX208" fmla="*/ 13650 w 127223"/>
              <a:gd name="connsiteY208" fmla="*/ 152478 h 167884"/>
              <a:gd name="connsiteX209" fmla="*/ 13650 w 127223"/>
              <a:gd name="connsiteY209" fmla="*/ 152478 h 167884"/>
              <a:gd name="connsiteX210" fmla="*/ 9189 w 127223"/>
              <a:gd name="connsiteY210" fmla="*/ 152478 h 167884"/>
              <a:gd name="connsiteX211" fmla="*/ 18109 w 127223"/>
              <a:gd name="connsiteY211" fmla="*/ 152478 h 167884"/>
              <a:gd name="connsiteX212" fmla="*/ 18109 w 127223"/>
              <a:gd name="connsiteY212" fmla="*/ 155316 h 167884"/>
              <a:gd name="connsiteX213" fmla="*/ 15676 w 127223"/>
              <a:gd name="connsiteY213" fmla="*/ 155316 h 167884"/>
              <a:gd name="connsiteX214" fmla="*/ 15676 w 127223"/>
              <a:gd name="connsiteY214" fmla="*/ 155316 h 167884"/>
              <a:gd name="connsiteX215" fmla="*/ 15676 w 127223"/>
              <a:gd name="connsiteY215" fmla="*/ 155316 h 167884"/>
              <a:gd name="connsiteX216" fmla="*/ 12028 w 127223"/>
              <a:gd name="connsiteY216" fmla="*/ 155316 h 167884"/>
              <a:gd name="connsiteX217" fmla="*/ 14866 w 127223"/>
              <a:gd name="connsiteY217" fmla="*/ 157748 h 167884"/>
              <a:gd name="connsiteX218" fmla="*/ 14866 w 127223"/>
              <a:gd name="connsiteY218" fmla="*/ 157748 h 167884"/>
              <a:gd name="connsiteX219" fmla="*/ 11622 w 127223"/>
              <a:gd name="connsiteY219" fmla="*/ 160181 h 167884"/>
              <a:gd name="connsiteX220" fmla="*/ 11622 w 127223"/>
              <a:gd name="connsiteY220" fmla="*/ 162614 h 167884"/>
              <a:gd name="connsiteX221" fmla="*/ 11622 w 127223"/>
              <a:gd name="connsiteY221" fmla="*/ 162614 h 167884"/>
              <a:gd name="connsiteX222" fmla="*/ 9189 w 127223"/>
              <a:gd name="connsiteY222" fmla="*/ 162614 h 167884"/>
              <a:gd name="connsiteX223" fmla="*/ 9189 w 127223"/>
              <a:gd name="connsiteY223" fmla="*/ 162614 h 167884"/>
              <a:gd name="connsiteX224" fmla="*/ 11216 w 127223"/>
              <a:gd name="connsiteY224" fmla="*/ 162614 h 167884"/>
              <a:gd name="connsiteX225" fmla="*/ 8784 w 127223"/>
              <a:gd name="connsiteY225" fmla="*/ 165046 h 167884"/>
              <a:gd name="connsiteX226" fmla="*/ 8784 w 127223"/>
              <a:gd name="connsiteY226" fmla="*/ 165046 h 167884"/>
              <a:gd name="connsiteX227" fmla="*/ 5946 w 127223"/>
              <a:gd name="connsiteY227" fmla="*/ 165046 h 167884"/>
              <a:gd name="connsiteX228" fmla="*/ 8379 w 127223"/>
              <a:gd name="connsiteY228" fmla="*/ 165046 h 167884"/>
              <a:gd name="connsiteX229" fmla="*/ 8379 w 127223"/>
              <a:gd name="connsiteY229" fmla="*/ 165046 h 167884"/>
              <a:gd name="connsiteX230" fmla="*/ 8379 w 127223"/>
              <a:gd name="connsiteY230" fmla="*/ 165046 h 167884"/>
              <a:gd name="connsiteX231" fmla="*/ 8379 w 127223"/>
              <a:gd name="connsiteY231" fmla="*/ 165046 h 167884"/>
              <a:gd name="connsiteX232" fmla="*/ 8379 w 127223"/>
              <a:gd name="connsiteY232" fmla="*/ 165046 h 167884"/>
              <a:gd name="connsiteX233" fmla="*/ 8379 w 127223"/>
              <a:gd name="connsiteY233" fmla="*/ 165046 h 167884"/>
              <a:gd name="connsiteX234" fmla="*/ 8379 w 127223"/>
              <a:gd name="connsiteY234" fmla="*/ 165046 h 167884"/>
              <a:gd name="connsiteX235" fmla="*/ 8379 w 127223"/>
              <a:gd name="connsiteY235" fmla="*/ 165046 h 167884"/>
              <a:gd name="connsiteX236" fmla="*/ 8379 w 127223"/>
              <a:gd name="connsiteY236" fmla="*/ 165046 h 167884"/>
              <a:gd name="connsiteX237" fmla="*/ 8379 w 127223"/>
              <a:gd name="connsiteY237" fmla="*/ 165046 h 167884"/>
              <a:gd name="connsiteX238" fmla="*/ 8379 w 127223"/>
              <a:gd name="connsiteY238" fmla="*/ 167884 h 167884"/>
              <a:gd name="connsiteX239" fmla="*/ 8379 w 127223"/>
              <a:gd name="connsiteY239" fmla="*/ 167884 h 167884"/>
              <a:gd name="connsiteX240" fmla="*/ 8379 w 127223"/>
              <a:gd name="connsiteY240" fmla="*/ 167884 h 167884"/>
              <a:gd name="connsiteX241" fmla="*/ 8379 w 127223"/>
              <a:gd name="connsiteY241" fmla="*/ 167884 h 167884"/>
              <a:gd name="connsiteX242" fmla="*/ 8379 w 127223"/>
              <a:gd name="connsiteY242" fmla="*/ 167884 h 167884"/>
              <a:gd name="connsiteX243" fmla="*/ 8379 w 127223"/>
              <a:gd name="connsiteY243" fmla="*/ 165452 h 167884"/>
              <a:gd name="connsiteX244" fmla="*/ 8379 w 127223"/>
              <a:gd name="connsiteY244" fmla="*/ 165452 h 167884"/>
              <a:gd name="connsiteX245" fmla="*/ 8379 w 127223"/>
              <a:gd name="connsiteY245" fmla="*/ 165452 h 167884"/>
              <a:gd name="connsiteX246" fmla="*/ 8379 w 127223"/>
              <a:gd name="connsiteY246" fmla="*/ 165452 h 167884"/>
              <a:gd name="connsiteX247" fmla="*/ 8379 w 127223"/>
              <a:gd name="connsiteY247" fmla="*/ 165452 h 167884"/>
              <a:gd name="connsiteX248" fmla="*/ 8379 w 127223"/>
              <a:gd name="connsiteY248" fmla="*/ 165452 h 167884"/>
              <a:gd name="connsiteX249" fmla="*/ 8379 w 127223"/>
              <a:gd name="connsiteY249" fmla="*/ 165452 h 167884"/>
              <a:gd name="connsiteX250" fmla="*/ 8379 w 127223"/>
              <a:gd name="connsiteY250" fmla="*/ 165452 h 167884"/>
              <a:gd name="connsiteX251" fmla="*/ 5541 w 127223"/>
              <a:gd name="connsiteY251" fmla="*/ 162614 h 167884"/>
              <a:gd name="connsiteX252" fmla="*/ 5541 w 127223"/>
              <a:gd name="connsiteY252" fmla="*/ 158154 h 167884"/>
              <a:gd name="connsiteX253" fmla="*/ 5541 w 127223"/>
              <a:gd name="connsiteY253" fmla="*/ 158154 h 167884"/>
              <a:gd name="connsiteX254" fmla="*/ 5541 w 127223"/>
              <a:gd name="connsiteY254" fmla="*/ 158154 h 167884"/>
              <a:gd name="connsiteX255" fmla="*/ 5541 w 127223"/>
              <a:gd name="connsiteY255" fmla="*/ 158154 h 167884"/>
              <a:gd name="connsiteX256" fmla="*/ 9189 w 127223"/>
              <a:gd name="connsiteY256" fmla="*/ 158154 h 167884"/>
              <a:gd name="connsiteX257" fmla="*/ 5135 w 127223"/>
              <a:gd name="connsiteY257" fmla="*/ 154910 h 167884"/>
              <a:gd name="connsiteX258" fmla="*/ 5135 w 127223"/>
              <a:gd name="connsiteY258" fmla="*/ 154910 h 167884"/>
              <a:gd name="connsiteX259" fmla="*/ 5135 w 127223"/>
              <a:gd name="connsiteY259" fmla="*/ 154910 h 167884"/>
              <a:gd name="connsiteX260" fmla="*/ 5135 w 127223"/>
              <a:gd name="connsiteY260" fmla="*/ 154910 h 167884"/>
              <a:gd name="connsiteX261" fmla="*/ 7163 w 127223"/>
              <a:gd name="connsiteY261" fmla="*/ 154910 h 167884"/>
              <a:gd name="connsiteX262" fmla="*/ 7163 w 127223"/>
              <a:gd name="connsiteY262" fmla="*/ 154910 h 167884"/>
              <a:gd name="connsiteX263" fmla="*/ 5135 w 127223"/>
              <a:gd name="connsiteY263" fmla="*/ 154910 h 167884"/>
              <a:gd name="connsiteX264" fmla="*/ 7973 w 127223"/>
              <a:gd name="connsiteY264" fmla="*/ 154910 h 167884"/>
              <a:gd name="connsiteX265" fmla="*/ 7973 w 127223"/>
              <a:gd name="connsiteY265" fmla="*/ 154910 h 167884"/>
              <a:gd name="connsiteX266" fmla="*/ 7973 w 127223"/>
              <a:gd name="connsiteY266" fmla="*/ 154910 h 167884"/>
              <a:gd name="connsiteX267" fmla="*/ 7973 w 127223"/>
              <a:gd name="connsiteY267" fmla="*/ 154910 h 167884"/>
              <a:gd name="connsiteX268" fmla="*/ 5946 w 127223"/>
              <a:gd name="connsiteY268" fmla="*/ 154910 h 167884"/>
              <a:gd name="connsiteX269" fmla="*/ 10406 w 127223"/>
              <a:gd name="connsiteY269" fmla="*/ 154910 h 167884"/>
              <a:gd name="connsiteX270" fmla="*/ 8379 w 127223"/>
              <a:gd name="connsiteY270" fmla="*/ 154910 h 167884"/>
              <a:gd name="connsiteX271" fmla="*/ 5541 w 127223"/>
              <a:gd name="connsiteY271" fmla="*/ 154910 h 167884"/>
              <a:gd name="connsiteX272" fmla="*/ 5541 w 127223"/>
              <a:gd name="connsiteY272" fmla="*/ 154910 h 167884"/>
              <a:gd name="connsiteX273" fmla="*/ 5541 w 127223"/>
              <a:gd name="connsiteY273" fmla="*/ 154910 h 167884"/>
              <a:gd name="connsiteX274" fmla="*/ 8379 w 127223"/>
              <a:gd name="connsiteY274" fmla="*/ 148829 h 167884"/>
              <a:gd name="connsiteX275" fmla="*/ 5135 w 127223"/>
              <a:gd name="connsiteY275" fmla="*/ 148829 h 167884"/>
              <a:gd name="connsiteX276" fmla="*/ 5135 w 127223"/>
              <a:gd name="connsiteY276" fmla="*/ 146396 h 167884"/>
              <a:gd name="connsiteX277" fmla="*/ 5135 w 127223"/>
              <a:gd name="connsiteY277" fmla="*/ 146396 h 167884"/>
              <a:gd name="connsiteX278" fmla="*/ 1892 w 127223"/>
              <a:gd name="connsiteY278" fmla="*/ 141531 h 167884"/>
              <a:gd name="connsiteX279" fmla="*/ 4730 w 127223"/>
              <a:gd name="connsiteY279" fmla="*/ 141531 h 167884"/>
              <a:gd name="connsiteX280" fmla="*/ 4730 w 127223"/>
              <a:gd name="connsiteY280" fmla="*/ 141531 h 167884"/>
              <a:gd name="connsiteX281" fmla="*/ 4730 w 127223"/>
              <a:gd name="connsiteY281" fmla="*/ 141531 h 167884"/>
              <a:gd name="connsiteX282" fmla="*/ 270 w 127223"/>
              <a:gd name="connsiteY282" fmla="*/ 134639 h 167884"/>
              <a:gd name="connsiteX283" fmla="*/ 5541 w 127223"/>
              <a:gd name="connsiteY283" fmla="*/ 137071 h 167884"/>
              <a:gd name="connsiteX284" fmla="*/ 5541 w 127223"/>
              <a:gd name="connsiteY284" fmla="*/ 133017 h 167884"/>
              <a:gd name="connsiteX285" fmla="*/ 5541 w 127223"/>
              <a:gd name="connsiteY285" fmla="*/ 133017 h 167884"/>
              <a:gd name="connsiteX286" fmla="*/ 1892 w 127223"/>
              <a:gd name="connsiteY286" fmla="*/ 133017 h 167884"/>
              <a:gd name="connsiteX287" fmla="*/ 5946 w 127223"/>
              <a:gd name="connsiteY287" fmla="*/ 133017 h 167884"/>
              <a:gd name="connsiteX288" fmla="*/ 2297 w 127223"/>
              <a:gd name="connsiteY288" fmla="*/ 133017 h 167884"/>
              <a:gd name="connsiteX289" fmla="*/ 6757 w 127223"/>
              <a:gd name="connsiteY289" fmla="*/ 133017 h 167884"/>
              <a:gd name="connsiteX290" fmla="*/ 1486 w 127223"/>
              <a:gd name="connsiteY290" fmla="*/ 128963 h 167884"/>
              <a:gd name="connsiteX291" fmla="*/ 8379 w 127223"/>
              <a:gd name="connsiteY291" fmla="*/ 131395 h 167884"/>
              <a:gd name="connsiteX292" fmla="*/ 8379 w 127223"/>
              <a:gd name="connsiteY292" fmla="*/ 131395 h 167884"/>
              <a:gd name="connsiteX293" fmla="*/ 8379 w 127223"/>
              <a:gd name="connsiteY293" fmla="*/ 131395 h 167884"/>
              <a:gd name="connsiteX294" fmla="*/ 11622 w 127223"/>
              <a:gd name="connsiteY294" fmla="*/ 131395 h 167884"/>
              <a:gd name="connsiteX295" fmla="*/ 6757 w 127223"/>
              <a:gd name="connsiteY295" fmla="*/ 128963 h 167884"/>
              <a:gd name="connsiteX296" fmla="*/ 4324 w 127223"/>
              <a:gd name="connsiteY296" fmla="*/ 128963 h 167884"/>
              <a:gd name="connsiteX297" fmla="*/ 4324 w 127223"/>
              <a:gd name="connsiteY297" fmla="*/ 128963 h 167884"/>
              <a:gd name="connsiteX298" fmla="*/ 6757 w 127223"/>
              <a:gd name="connsiteY298" fmla="*/ 128963 h 167884"/>
              <a:gd name="connsiteX299" fmla="*/ 6757 w 127223"/>
              <a:gd name="connsiteY299" fmla="*/ 126125 h 167884"/>
              <a:gd name="connsiteX300" fmla="*/ 3919 w 127223"/>
              <a:gd name="connsiteY300" fmla="*/ 126125 h 167884"/>
              <a:gd name="connsiteX301" fmla="*/ 3919 w 127223"/>
              <a:gd name="connsiteY301" fmla="*/ 126125 h 167884"/>
              <a:gd name="connsiteX302" fmla="*/ 12028 w 127223"/>
              <a:gd name="connsiteY302" fmla="*/ 126125 h 167884"/>
              <a:gd name="connsiteX303" fmla="*/ 7973 w 127223"/>
              <a:gd name="connsiteY303" fmla="*/ 119638 h 167884"/>
              <a:gd name="connsiteX304" fmla="*/ 10000 w 127223"/>
              <a:gd name="connsiteY304" fmla="*/ 119638 h 167884"/>
              <a:gd name="connsiteX305" fmla="*/ 5541 w 127223"/>
              <a:gd name="connsiteY305" fmla="*/ 115583 h 167884"/>
              <a:gd name="connsiteX306" fmla="*/ 9595 w 127223"/>
              <a:gd name="connsiteY306" fmla="*/ 117611 h 167884"/>
              <a:gd name="connsiteX307" fmla="*/ 4730 w 127223"/>
              <a:gd name="connsiteY307" fmla="*/ 113962 h 167884"/>
              <a:gd name="connsiteX308" fmla="*/ 9189 w 127223"/>
              <a:gd name="connsiteY308" fmla="*/ 113962 h 167884"/>
              <a:gd name="connsiteX309" fmla="*/ 5135 w 127223"/>
              <a:gd name="connsiteY309" fmla="*/ 113962 h 167884"/>
              <a:gd name="connsiteX310" fmla="*/ 19325 w 127223"/>
              <a:gd name="connsiteY310" fmla="*/ 118827 h 167884"/>
              <a:gd name="connsiteX311" fmla="*/ 7163 w 127223"/>
              <a:gd name="connsiteY311" fmla="*/ 112340 h 167884"/>
              <a:gd name="connsiteX312" fmla="*/ 7163 w 127223"/>
              <a:gd name="connsiteY312" fmla="*/ 112340 h 167884"/>
              <a:gd name="connsiteX313" fmla="*/ 5135 w 127223"/>
              <a:gd name="connsiteY313" fmla="*/ 112340 h 167884"/>
              <a:gd name="connsiteX314" fmla="*/ 7163 w 127223"/>
              <a:gd name="connsiteY314" fmla="*/ 112340 h 167884"/>
              <a:gd name="connsiteX315" fmla="*/ 5135 w 127223"/>
              <a:gd name="connsiteY315" fmla="*/ 105447 h 167884"/>
              <a:gd name="connsiteX316" fmla="*/ 9595 w 127223"/>
              <a:gd name="connsiteY316" fmla="*/ 107880 h 167884"/>
              <a:gd name="connsiteX317" fmla="*/ 3514 w 127223"/>
              <a:gd name="connsiteY317" fmla="*/ 99366 h 167884"/>
              <a:gd name="connsiteX318" fmla="*/ 11622 w 127223"/>
              <a:gd name="connsiteY318" fmla="*/ 105447 h 167884"/>
              <a:gd name="connsiteX319" fmla="*/ 5541 w 127223"/>
              <a:gd name="connsiteY319" fmla="*/ 95312 h 167884"/>
              <a:gd name="connsiteX320" fmla="*/ 11216 w 127223"/>
              <a:gd name="connsiteY320" fmla="*/ 95312 h 167884"/>
              <a:gd name="connsiteX321" fmla="*/ 6351 w 127223"/>
              <a:gd name="connsiteY321" fmla="*/ 91257 h 167884"/>
              <a:gd name="connsiteX322" fmla="*/ 12028 w 127223"/>
              <a:gd name="connsiteY322" fmla="*/ 93690 h 167884"/>
              <a:gd name="connsiteX323" fmla="*/ 15676 w 127223"/>
              <a:gd name="connsiteY323" fmla="*/ 93690 h 167884"/>
              <a:gd name="connsiteX324" fmla="*/ 11622 w 127223"/>
              <a:gd name="connsiteY324" fmla="*/ 88825 h 167884"/>
              <a:gd name="connsiteX325" fmla="*/ 11622 w 127223"/>
              <a:gd name="connsiteY325" fmla="*/ 86392 h 167884"/>
              <a:gd name="connsiteX326" fmla="*/ 8379 w 127223"/>
              <a:gd name="connsiteY326" fmla="*/ 82743 h 167884"/>
              <a:gd name="connsiteX327" fmla="*/ 8379 w 127223"/>
              <a:gd name="connsiteY327" fmla="*/ 82743 h 167884"/>
              <a:gd name="connsiteX328" fmla="*/ 8379 w 127223"/>
              <a:gd name="connsiteY328" fmla="*/ 80310 h 167884"/>
              <a:gd name="connsiteX329" fmla="*/ 13244 w 127223"/>
              <a:gd name="connsiteY329" fmla="*/ 82743 h 167884"/>
              <a:gd name="connsiteX330" fmla="*/ 11216 w 127223"/>
              <a:gd name="connsiteY330" fmla="*/ 78689 h 167884"/>
              <a:gd name="connsiteX331" fmla="*/ 14054 w 127223"/>
              <a:gd name="connsiteY331" fmla="*/ 81122 h 167884"/>
              <a:gd name="connsiteX332" fmla="*/ 14054 w 127223"/>
              <a:gd name="connsiteY332" fmla="*/ 69364 h 167884"/>
              <a:gd name="connsiteX333" fmla="*/ 18919 w 127223"/>
              <a:gd name="connsiteY333" fmla="*/ 73824 h 167884"/>
              <a:gd name="connsiteX334" fmla="*/ 12432 w 127223"/>
              <a:gd name="connsiteY334" fmla="*/ 65715 h 167884"/>
              <a:gd name="connsiteX335" fmla="*/ 27029 w 127223"/>
              <a:gd name="connsiteY335" fmla="*/ 60039 h 167884"/>
              <a:gd name="connsiteX336" fmla="*/ 22568 w 127223"/>
              <a:gd name="connsiteY336" fmla="*/ 57201 h 167884"/>
              <a:gd name="connsiteX337" fmla="*/ 25406 w 127223"/>
              <a:gd name="connsiteY337" fmla="*/ 57201 h 167884"/>
              <a:gd name="connsiteX338" fmla="*/ 22568 w 127223"/>
              <a:gd name="connsiteY338" fmla="*/ 54768 h 167884"/>
              <a:gd name="connsiteX339" fmla="*/ 33921 w 127223"/>
              <a:gd name="connsiteY339" fmla="*/ 54768 h 167884"/>
              <a:gd name="connsiteX340" fmla="*/ 33921 w 127223"/>
              <a:gd name="connsiteY340" fmla="*/ 47876 h 167884"/>
              <a:gd name="connsiteX341" fmla="*/ 39191 w 127223"/>
              <a:gd name="connsiteY341" fmla="*/ 52336 h 167884"/>
              <a:gd name="connsiteX342" fmla="*/ 36354 w 127223"/>
              <a:gd name="connsiteY342" fmla="*/ 47471 h 167884"/>
              <a:gd name="connsiteX343" fmla="*/ 36354 w 127223"/>
              <a:gd name="connsiteY343" fmla="*/ 47471 h 167884"/>
              <a:gd name="connsiteX344" fmla="*/ 44868 w 127223"/>
              <a:gd name="connsiteY344" fmla="*/ 45443 h 167884"/>
              <a:gd name="connsiteX345" fmla="*/ 44868 w 127223"/>
              <a:gd name="connsiteY345" fmla="*/ 45443 h 167884"/>
              <a:gd name="connsiteX346" fmla="*/ 48516 w 127223"/>
              <a:gd name="connsiteY346" fmla="*/ 47876 h 167884"/>
              <a:gd name="connsiteX347" fmla="*/ 44868 w 127223"/>
              <a:gd name="connsiteY347" fmla="*/ 45038 h 167884"/>
              <a:gd name="connsiteX348" fmla="*/ 44868 w 127223"/>
              <a:gd name="connsiteY348" fmla="*/ 38551 h 167884"/>
              <a:gd name="connsiteX349" fmla="*/ 50949 w 127223"/>
              <a:gd name="connsiteY349" fmla="*/ 43822 h 167884"/>
              <a:gd name="connsiteX350" fmla="*/ 46084 w 127223"/>
              <a:gd name="connsiteY350" fmla="*/ 37335 h 167884"/>
              <a:gd name="connsiteX351" fmla="*/ 52571 w 127223"/>
              <a:gd name="connsiteY351" fmla="*/ 37335 h 167884"/>
              <a:gd name="connsiteX352" fmla="*/ 48111 w 127223"/>
              <a:gd name="connsiteY352" fmla="*/ 30442 h 167884"/>
              <a:gd name="connsiteX353" fmla="*/ 50139 w 127223"/>
              <a:gd name="connsiteY353" fmla="*/ 25983 h 167884"/>
              <a:gd name="connsiteX354" fmla="*/ 50139 w 127223"/>
              <a:gd name="connsiteY354" fmla="*/ 25983 h 167884"/>
              <a:gd name="connsiteX355" fmla="*/ 50139 w 127223"/>
              <a:gd name="connsiteY355" fmla="*/ 25983 h 167884"/>
              <a:gd name="connsiteX356" fmla="*/ 52976 w 127223"/>
              <a:gd name="connsiteY356" fmla="*/ 30037 h 167884"/>
              <a:gd name="connsiteX357" fmla="*/ 52976 w 127223"/>
              <a:gd name="connsiteY357" fmla="*/ 30037 h 167884"/>
              <a:gd name="connsiteX358" fmla="*/ 58652 w 127223"/>
              <a:gd name="connsiteY358" fmla="*/ 36524 h 167884"/>
              <a:gd name="connsiteX359" fmla="*/ 54193 w 127223"/>
              <a:gd name="connsiteY359" fmla="*/ 31253 h 167884"/>
              <a:gd name="connsiteX360" fmla="*/ 58246 w 127223"/>
              <a:gd name="connsiteY360" fmla="*/ 35713 h 167884"/>
              <a:gd name="connsiteX361" fmla="*/ 52571 w 127223"/>
              <a:gd name="connsiteY361" fmla="*/ 28415 h 167884"/>
              <a:gd name="connsiteX362" fmla="*/ 56220 w 127223"/>
              <a:gd name="connsiteY362" fmla="*/ 23955 h 167884"/>
              <a:gd name="connsiteX363" fmla="*/ 58652 w 127223"/>
              <a:gd name="connsiteY363" fmla="*/ 27199 h 167884"/>
              <a:gd name="connsiteX364" fmla="*/ 61895 w 127223"/>
              <a:gd name="connsiteY364" fmla="*/ 27199 h 167884"/>
              <a:gd name="connsiteX365" fmla="*/ 59463 w 127223"/>
              <a:gd name="connsiteY365" fmla="*/ 23955 h 167884"/>
              <a:gd name="connsiteX366" fmla="*/ 59463 w 127223"/>
              <a:gd name="connsiteY366" fmla="*/ 23955 h 167884"/>
              <a:gd name="connsiteX367" fmla="*/ 61491 w 127223"/>
              <a:gd name="connsiteY367" fmla="*/ 28010 h 167884"/>
              <a:gd name="connsiteX368" fmla="*/ 61491 w 127223"/>
              <a:gd name="connsiteY368" fmla="*/ 23145 h 167884"/>
              <a:gd name="connsiteX369" fmla="*/ 67572 w 127223"/>
              <a:gd name="connsiteY369" fmla="*/ 27199 h 167884"/>
              <a:gd name="connsiteX370" fmla="*/ 64734 w 127223"/>
              <a:gd name="connsiteY370" fmla="*/ 24361 h 167884"/>
              <a:gd name="connsiteX371" fmla="*/ 64734 w 127223"/>
              <a:gd name="connsiteY371" fmla="*/ 24361 h 167884"/>
              <a:gd name="connsiteX372" fmla="*/ 68788 w 127223"/>
              <a:gd name="connsiteY372" fmla="*/ 29226 h 167884"/>
              <a:gd name="connsiteX373" fmla="*/ 66356 w 127223"/>
              <a:gd name="connsiteY373" fmla="*/ 24361 h 167884"/>
              <a:gd name="connsiteX374" fmla="*/ 69194 w 127223"/>
              <a:gd name="connsiteY374" fmla="*/ 28821 h 167884"/>
              <a:gd name="connsiteX375" fmla="*/ 66761 w 127223"/>
              <a:gd name="connsiteY375" fmla="*/ 21928 h 167884"/>
              <a:gd name="connsiteX376" fmla="*/ 74869 w 127223"/>
              <a:gd name="connsiteY376" fmla="*/ 28821 h 167884"/>
              <a:gd name="connsiteX377" fmla="*/ 74869 w 127223"/>
              <a:gd name="connsiteY377" fmla="*/ 22334 h 167884"/>
              <a:gd name="connsiteX378" fmla="*/ 83789 w 127223"/>
              <a:gd name="connsiteY378" fmla="*/ 22334 h 167884"/>
              <a:gd name="connsiteX379" fmla="*/ 83789 w 127223"/>
              <a:gd name="connsiteY379" fmla="*/ 22334 h 167884"/>
              <a:gd name="connsiteX380" fmla="*/ 83789 w 127223"/>
              <a:gd name="connsiteY380" fmla="*/ 17063 h 167884"/>
              <a:gd name="connsiteX381" fmla="*/ 83789 w 127223"/>
              <a:gd name="connsiteY381" fmla="*/ 17063 h 167884"/>
              <a:gd name="connsiteX382" fmla="*/ 87438 w 127223"/>
              <a:gd name="connsiteY382" fmla="*/ 12603 h 167884"/>
              <a:gd name="connsiteX383" fmla="*/ 87438 w 127223"/>
              <a:gd name="connsiteY383" fmla="*/ 15441 h 167884"/>
              <a:gd name="connsiteX384" fmla="*/ 87438 w 127223"/>
              <a:gd name="connsiteY384" fmla="*/ 11793 h 167884"/>
              <a:gd name="connsiteX385" fmla="*/ 87438 w 127223"/>
              <a:gd name="connsiteY385" fmla="*/ 11793 h 167884"/>
              <a:gd name="connsiteX386" fmla="*/ 87438 w 127223"/>
              <a:gd name="connsiteY386" fmla="*/ 8143 h 167884"/>
              <a:gd name="connsiteX387" fmla="*/ 95547 w 127223"/>
              <a:gd name="connsiteY387" fmla="*/ 8143 h 167884"/>
              <a:gd name="connsiteX388" fmla="*/ 95547 w 127223"/>
              <a:gd name="connsiteY388" fmla="*/ 11793 h 167884"/>
              <a:gd name="connsiteX389" fmla="*/ 98385 w 127223"/>
              <a:gd name="connsiteY389" fmla="*/ 6522 h 167884"/>
              <a:gd name="connsiteX390" fmla="*/ 100412 w 127223"/>
              <a:gd name="connsiteY390" fmla="*/ 10171 h 167884"/>
              <a:gd name="connsiteX391" fmla="*/ 100412 w 127223"/>
              <a:gd name="connsiteY391" fmla="*/ 7738 h 167884"/>
              <a:gd name="connsiteX392" fmla="*/ 100412 w 127223"/>
              <a:gd name="connsiteY392" fmla="*/ 7738 h 167884"/>
              <a:gd name="connsiteX393" fmla="*/ 100412 w 127223"/>
              <a:gd name="connsiteY393" fmla="*/ 4089 h 167884"/>
              <a:gd name="connsiteX394" fmla="*/ 100412 w 127223"/>
              <a:gd name="connsiteY394" fmla="*/ 8143 h 167884"/>
              <a:gd name="connsiteX395" fmla="*/ 100412 w 127223"/>
              <a:gd name="connsiteY395" fmla="*/ 3278 h 167884"/>
              <a:gd name="connsiteX396" fmla="*/ 105277 w 127223"/>
              <a:gd name="connsiteY396" fmla="*/ 6522 h 167884"/>
              <a:gd name="connsiteX397" fmla="*/ 105277 w 127223"/>
              <a:gd name="connsiteY397" fmla="*/ 2467 h 167884"/>
              <a:gd name="connsiteX398" fmla="*/ 108115 w 127223"/>
              <a:gd name="connsiteY398" fmla="*/ 2467 h 167884"/>
              <a:gd name="connsiteX399" fmla="*/ 110142 w 127223"/>
              <a:gd name="connsiteY399" fmla="*/ 6927 h 167884"/>
              <a:gd name="connsiteX400" fmla="*/ 110142 w 127223"/>
              <a:gd name="connsiteY400" fmla="*/ 6927 h 167884"/>
              <a:gd name="connsiteX401" fmla="*/ 110142 w 127223"/>
              <a:gd name="connsiteY401" fmla="*/ 10576 h 167884"/>
              <a:gd name="connsiteX402" fmla="*/ 110142 w 127223"/>
              <a:gd name="connsiteY402" fmla="*/ 7738 h 167884"/>
              <a:gd name="connsiteX403" fmla="*/ 110142 w 127223"/>
              <a:gd name="connsiteY403" fmla="*/ 10981 h 167884"/>
              <a:gd name="connsiteX404" fmla="*/ 110142 w 127223"/>
              <a:gd name="connsiteY404" fmla="*/ 10981 h 167884"/>
              <a:gd name="connsiteX405" fmla="*/ 110142 w 127223"/>
              <a:gd name="connsiteY405" fmla="*/ 10981 h 167884"/>
              <a:gd name="connsiteX406" fmla="*/ 110142 w 127223"/>
              <a:gd name="connsiteY406" fmla="*/ 10981 h 167884"/>
              <a:gd name="connsiteX407" fmla="*/ 110142 w 127223"/>
              <a:gd name="connsiteY407" fmla="*/ 6927 h 167884"/>
              <a:gd name="connsiteX408" fmla="*/ 110142 w 127223"/>
              <a:gd name="connsiteY408" fmla="*/ 6927 h 167884"/>
              <a:gd name="connsiteX409" fmla="*/ 112170 w 127223"/>
              <a:gd name="connsiteY409" fmla="*/ 3684 h 167884"/>
              <a:gd name="connsiteX410" fmla="*/ 112170 w 127223"/>
              <a:gd name="connsiteY410" fmla="*/ 3684 h 167884"/>
              <a:gd name="connsiteX411" fmla="*/ 112170 w 127223"/>
              <a:gd name="connsiteY411" fmla="*/ 440 h 167884"/>
              <a:gd name="connsiteX412" fmla="*/ 112170 w 127223"/>
              <a:gd name="connsiteY412" fmla="*/ 3684 h 167884"/>
              <a:gd name="connsiteX413" fmla="*/ 112170 w 127223"/>
              <a:gd name="connsiteY413" fmla="*/ 35 h 167884"/>
              <a:gd name="connsiteX414" fmla="*/ 111358 w 127223"/>
              <a:gd name="connsiteY414" fmla="*/ 8549 h 167884"/>
              <a:gd name="connsiteX415" fmla="*/ 119873 w 127223"/>
              <a:gd name="connsiteY415" fmla="*/ 9360 h 167884"/>
              <a:gd name="connsiteX416" fmla="*/ 99196 w 127223"/>
              <a:gd name="connsiteY416" fmla="*/ 17469 h 167884"/>
              <a:gd name="connsiteX417" fmla="*/ 99196 w 127223"/>
              <a:gd name="connsiteY417" fmla="*/ 17469 h 167884"/>
              <a:gd name="connsiteX418" fmla="*/ 99196 w 127223"/>
              <a:gd name="connsiteY418" fmla="*/ 20307 h 167884"/>
              <a:gd name="connsiteX419" fmla="*/ 99196 w 127223"/>
              <a:gd name="connsiteY419" fmla="*/ 20307 h 167884"/>
              <a:gd name="connsiteX420" fmla="*/ 99196 w 127223"/>
              <a:gd name="connsiteY420" fmla="*/ 20307 h 167884"/>
              <a:gd name="connsiteX421" fmla="*/ 99196 w 127223"/>
              <a:gd name="connsiteY421" fmla="*/ 21523 h 167884"/>
              <a:gd name="connsiteX422" fmla="*/ 110953 w 127223"/>
              <a:gd name="connsiteY422" fmla="*/ 36929 h 167884"/>
              <a:gd name="connsiteX423" fmla="*/ 110953 w 127223"/>
              <a:gd name="connsiteY423" fmla="*/ 36929 h 167884"/>
              <a:gd name="connsiteX424" fmla="*/ 110953 w 127223"/>
              <a:gd name="connsiteY424" fmla="*/ 36929 h 16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127223" h="167884">
                <a:moveTo>
                  <a:pt x="119873" y="9360"/>
                </a:moveTo>
                <a:cubicBezTo>
                  <a:pt x="119873" y="9360"/>
                  <a:pt x="119873" y="9360"/>
                  <a:pt x="121900" y="9360"/>
                </a:cubicBezTo>
                <a:cubicBezTo>
                  <a:pt x="123926" y="9360"/>
                  <a:pt x="121900" y="9360"/>
                  <a:pt x="121900" y="6927"/>
                </a:cubicBezTo>
                <a:cubicBezTo>
                  <a:pt x="121900" y="4495"/>
                  <a:pt x="121900" y="6927"/>
                  <a:pt x="121900" y="9360"/>
                </a:cubicBezTo>
                <a:cubicBezTo>
                  <a:pt x="121900" y="11793"/>
                  <a:pt x="121900" y="9360"/>
                  <a:pt x="121900" y="6116"/>
                </a:cubicBezTo>
                <a:cubicBezTo>
                  <a:pt x="121900" y="2873"/>
                  <a:pt x="121900" y="8549"/>
                  <a:pt x="121900" y="10981"/>
                </a:cubicBezTo>
                <a:cubicBezTo>
                  <a:pt x="121900" y="13414"/>
                  <a:pt x="121900" y="8954"/>
                  <a:pt x="121900" y="6927"/>
                </a:cubicBezTo>
                <a:lnTo>
                  <a:pt x="121900" y="6927"/>
                </a:lnTo>
                <a:lnTo>
                  <a:pt x="121900" y="6927"/>
                </a:lnTo>
                <a:cubicBezTo>
                  <a:pt x="121900" y="6927"/>
                  <a:pt x="124738" y="6927"/>
                  <a:pt x="125144" y="6927"/>
                </a:cubicBezTo>
                <a:cubicBezTo>
                  <a:pt x="125548" y="6927"/>
                  <a:pt x="127576" y="6927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cubicBezTo>
                  <a:pt x="127171" y="11793"/>
                  <a:pt x="124332" y="9360"/>
                  <a:pt x="123522" y="9360"/>
                </a:cubicBezTo>
                <a:lnTo>
                  <a:pt x="123522" y="9360"/>
                </a:lnTo>
                <a:lnTo>
                  <a:pt x="123522" y="9360"/>
                </a:lnTo>
                <a:cubicBezTo>
                  <a:pt x="123522" y="9360"/>
                  <a:pt x="123522" y="11793"/>
                  <a:pt x="123522" y="11793"/>
                </a:cubicBezTo>
                <a:cubicBezTo>
                  <a:pt x="123522" y="11793"/>
                  <a:pt x="117845" y="15441"/>
                  <a:pt x="114602" y="15441"/>
                </a:cubicBezTo>
                <a:cubicBezTo>
                  <a:pt x="111358" y="15441"/>
                  <a:pt x="114602" y="15441"/>
                  <a:pt x="114602" y="15441"/>
                </a:cubicBezTo>
                <a:cubicBezTo>
                  <a:pt x="114602" y="15441"/>
                  <a:pt x="114602" y="24361"/>
                  <a:pt x="109331" y="21117"/>
                </a:cubicBezTo>
                <a:lnTo>
                  <a:pt x="109331" y="21117"/>
                </a:lnTo>
                <a:cubicBezTo>
                  <a:pt x="109331" y="21117"/>
                  <a:pt x="109331" y="21117"/>
                  <a:pt x="107305" y="19090"/>
                </a:cubicBezTo>
                <a:cubicBezTo>
                  <a:pt x="105277" y="17063"/>
                  <a:pt x="107305" y="22334"/>
                  <a:pt x="107305" y="24361"/>
                </a:cubicBezTo>
                <a:cubicBezTo>
                  <a:pt x="107305" y="26388"/>
                  <a:pt x="107305" y="24361"/>
                  <a:pt x="107305" y="24361"/>
                </a:cubicBezTo>
                <a:cubicBezTo>
                  <a:pt x="107305" y="24361"/>
                  <a:pt x="107305" y="21523"/>
                  <a:pt x="107305" y="24361"/>
                </a:cubicBezTo>
                <a:cubicBezTo>
                  <a:pt x="108521" y="27077"/>
                  <a:pt x="108521" y="30158"/>
                  <a:pt x="107305" y="32875"/>
                </a:cubicBezTo>
                <a:cubicBezTo>
                  <a:pt x="107305" y="30442"/>
                  <a:pt x="104061" y="29226"/>
                  <a:pt x="101628" y="25172"/>
                </a:cubicBezTo>
                <a:lnTo>
                  <a:pt x="103655" y="30442"/>
                </a:lnTo>
                <a:cubicBezTo>
                  <a:pt x="103655" y="30442"/>
                  <a:pt x="103655" y="30442"/>
                  <a:pt x="103655" y="30442"/>
                </a:cubicBezTo>
                <a:lnTo>
                  <a:pt x="103655" y="30442"/>
                </a:lnTo>
                <a:lnTo>
                  <a:pt x="103655" y="30442"/>
                </a:lnTo>
                <a:lnTo>
                  <a:pt x="103655" y="30442"/>
                </a:lnTo>
                <a:cubicBezTo>
                  <a:pt x="103655" y="32875"/>
                  <a:pt x="103655" y="30442"/>
                  <a:pt x="106088" y="35713"/>
                </a:cubicBezTo>
                <a:cubicBezTo>
                  <a:pt x="108521" y="40984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lnTo>
                  <a:pt x="106088" y="35713"/>
                </a:lnTo>
                <a:lnTo>
                  <a:pt x="106088" y="35713"/>
                </a:lnTo>
                <a:cubicBezTo>
                  <a:pt x="106088" y="35713"/>
                  <a:pt x="106088" y="40173"/>
                  <a:pt x="106088" y="43011"/>
                </a:cubicBezTo>
                <a:cubicBezTo>
                  <a:pt x="105034" y="40497"/>
                  <a:pt x="103818" y="38064"/>
                  <a:pt x="102439" y="35713"/>
                </a:cubicBezTo>
                <a:lnTo>
                  <a:pt x="102439" y="35713"/>
                </a:lnTo>
                <a:lnTo>
                  <a:pt x="102439" y="35713"/>
                </a:lnTo>
                <a:cubicBezTo>
                  <a:pt x="100006" y="32875"/>
                  <a:pt x="102439" y="39362"/>
                  <a:pt x="100412" y="37740"/>
                </a:cubicBezTo>
                <a:cubicBezTo>
                  <a:pt x="100493" y="37051"/>
                  <a:pt x="100493" y="36402"/>
                  <a:pt x="100412" y="35713"/>
                </a:cubicBezTo>
                <a:cubicBezTo>
                  <a:pt x="100412" y="35713"/>
                  <a:pt x="100412" y="37740"/>
                  <a:pt x="100412" y="39767"/>
                </a:cubicBezTo>
                <a:cubicBezTo>
                  <a:pt x="100412" y="41794"/>
                  <a:pt x="96763" y="34902"/>
                  <a:pt x="97169" y="36524"/>
                </a:cubicBezTo>
                <a:cubicBezTo>
                  <a:pt x="97574" y="38146"/>
                  <a:pt x="97169" y="40578"/>
                  <a:pt x="97169" y="40984"/>
                </a:cubicBezTo>
                <a:lnTo>
                  <a:pt x="97169" y="38551"/>
                </a:lnTo>
                <a:cubicBezTo>
                  <a:pt x="97169" y="38551"/>
                  <a:pt x="97169" y="42200"/>
                  <a:pt x="97169" y="38551"/>
                </a:cubicBezTo>
                <a:cubicBezTo>
                  <a:pt x="97169" y="34902"/>
                  <a:pt x="97169" y="38551"/>
                  <a:pt x="97169" y="38551"/>
                </a:cubicBezTo>
                <a:cubicBezTo>
                  <a:pt x="97169" y="38551"/>
                  <a:pt x="97169" y="41389"/>
                  <a:pt x="99601" y="46254"/>
                </a:cubicBezTo>
                <a:lnTo>
                  <a:pt x="97574" y="42605"/>
                </a:lnTo>
                <a:cubicBezTo>
                  <a:pt x="97574" y="45443"/>
                  <a:pt x="99601" y="50714"/>
                  <a:pt x="97574" y="45849"/>
                </a:cubicBezTo>
                <a:cubicBezTo>
                  <a:pt x="102034" y="53147"/>
                  <a:pt x="97574" y="50714"/>
                  <a:pt x="97574" y="51120"/>
                </a:cubicBezTo>
                <a:lnTo>
                  <a:pt x="97574" y="48282"/>
                </a:lnTo>
                <a:cubicBezTo>
                  <a:pt x="97574" y="54363"/>
                  <a:pt x="95547" y="48282"/>
                  <a:pt x="94331" y="51525"/>
                </a:cubicBezTo>
                <a:lnTo>
                  <a:pt x="90682" y="45849"/>
                </a:lnTo>
                <a:cubicBezTo>
                  <a:pt x="90682" y="45849"/>
                  <a:pt x="97169" y="58417"/>
                  <a:pt x="96763" y="58417"/>
                </a:cubicBezTo>
                <a:lnTo>
                  <a:pt x="96763" y="55579"/>
                </a:lnTo>
                <a:cubicBezTo>
                  <a:pt x="96763" y="57606"/>
                  <a:pt x="96763" y="57606"/>
                  <a:pt x="93925" y="55579"/>
                </a:cubicBezTo>
                <a:lnTo>
                  <a:pt x="91492" y="51930"/>
                </a:lnTo>
                <a:cubicBezTo>
                  <a:pt x="91330" y="53431"/>
                  <a:pt x="91330" y="54890"/>
                  <a:pt x="91492" y="56390"/>
                </a:cubicBezTo>
                <a:cubicBezTo>
                  <a:pt x="83789" y="47471"/>
                  <a:pt x="91492" y="64093"/>
                  <a:pt x="82979" y="56390"/>
                </a:cubicBezTo>
                <a:lnTo>
                  <a:pt x="88654" y="64093"/>
                </a:lnTo>
                <a:cubicBezTo>
                  <a:pt x="88654" y="64093"/>
                  <a:pt x="88654" y="66526"/>
                  <a:pt x="84195" y="61255"/>
                </a:cubicBezTo>
                <a:lnTo>
                  <a:pt x="84195" y="61255"/>
                </a:lnTo>
                <a:cubicBezTo>
                  <a:pt x="80140" y="55174"/>
                  <a:pt x="84195" y="61255"/>
                  <a:pt x="84195" y="61255"/>
                </a:cubicBezTo>
                <a:cubicBezTo>
                  <a:pt x="85128" y="63404"/>
                  <a:pt x="86506" y="65350"/>
                  <a:pt x="88249" y="66931"/>
                </a:cubicBezTo>
                <a:cubicBezTo>
                  <a:pt x="84195" y="64499"/>
                  <a:pt x="85411" y="70175"/>
                  <a:pt x="78924" y="64093"/>
                </a:cubicBezTo>
                <a:cubicBezTo>
                  <a:pt x="78924" y="68148"/>
                  <a:pt x="84195" y="75040"/>
                  <a:pt x="82167" y="75445"/>
                </a:cubicBezTo>
                <a:lnTo>
                  <a:pt x="82167" y="75445"/>
                </a:lnTo>
                <a:cubicBezTo>
                  <a:pt x="78356" y="73459"/>
                  <a:pt x="75072" y="70702"/>
                  <a:pt x="72437" y="67337"/>
                </a:cubicBezTo>
                <a:cubicBezTo>
                  <a:pt x="72437" y="69769"/>
                  <a:pt x="80546" y="79094"/>
                  <a:pt x="76897" y="77472"/>
                </a:cubicBezTo>
                <a:lnTo>
                  <a:pt x="74869" y="75040"/>
                </a:lnTo>
                <a:cubicBezTo>
                  <a:pt x="74869" y="75040"/>
                  <a:pt x="74869" y="77472"/>
                  <a:pt x="74869" y="78284"/>
                </a:cubicBezTo>
                <a:lnTo>
                  <a:pt x="72843" y="78284"/>
                </a:lnTo>
                <a:cubicBezTo>
                  <a:pt x="70410" y="78284"/>
                  <a:pt x="72843" y="78284"/>
                  <a:pt x="72843" y="80716"/>
                </a:cubicBezTo>
                <a:lnTo>
                  <a:pt x="70815" y="78284"/>
                </a:lnTo>
                <a:cubicBezTo>
                  <a:pt x="65950" y="75040"/>
                  <a:pt x="72843" y="85176"/>
                  <a:pt x="70815" y="85176"/>
                </a:cubicBezTo>
                <a:cubicBezTo>
                  <a:pt x="69680" y="83635"/>
                  <a:pt x="68302" y="82257"/>
                  <a:pt x="66761" y="81122"/>
                </a:cubicBezTo>
                <a:cubicBezTo>
                  <a:pt x="73247" y="88419"/>
                  <a:pt x="70410" y="88014"/>
                  <a:pt x="71626" y="90041"/>
                </a:cubicBezTo>
                <a:lnTo>
                  <a:pt x="69194" y="87203"/>
                </a:lnTo>
                <a:cubicBezTo>
                  <a:pt x="73247" y="92474"/>
                  <a:pt x="60679" y="81122"/>
                  <a:pt x="64734" y="87203"/>
                </a:cubicBezTo>
                <a:lnTo>
                  <a:pt x="69599" y="90041"/>
                </a:lnTo>
                <a:cubicBezTo>
                  <a:pt x="69599" y="90041"/>
                  <a:pt x="69599" y="90041"/>
                  <a:pt x="72437" y="94095"/>
                </a:cubicBezTo>
                <a:cubicBezTo>
                  <a:pt x="69599" y="94095"/>
                  <a:pt x="66761" y="88825"/>
                  <a:pt x="65545" y="89230"/>
                </a:cubicBezTo>
                <a:cubicBezTo>
                  <a:pt x="64329" y="89636"/>
                  <a:pt x="65545" y="87203"/>
                  <a:pt x="61491" y="85176"/>
                </a:cubicBezTo>
                <a:lnTo>
                  <a:pt x="55004" y="81527"/>
                </a:lnTo>
                <a:cubicBezTo>
                  <a:pt x="55004" y="81527"/>
                  <a:pt x="55004" y="81527"/>
                  <a:pt x="55004" y="81527"/>
                </a:cubicBezTo>
                <a:cubicBezTo>
                  <a:pt x="64329" y="89230"/>
                  <a:pt x="55004" y="81527"/>
                  <a:pt x="64329" y="90041"/>
                </a:cubicBezTo>
                <a:cubicBezTo>
                  <a:pt x="64329" y="92068"/>
                  <a:pt x="56626" y="90041"/>
                  <a:pt x="60274" y="92879"/>
                </a:cubicBezTo>
                <a:cubicBezTo>
                  <a:pt x="50139" y="85987"/>
                  <a:pt x="57842" y="92879"/>
                  <a:pt x="45678" y="85581"/>
                </a:cubicBezTo>
                <a:cubicBezTo>
                  <a:pt x="45678" y="85581"/>
                  <a:pt x="45678" y="88825"/>
                  <a:pt x="51355" y="92879"/>
                </a:cubicBezTo>
                <a:cubicBezTo>
                  <a:pt x="57030" y="96933"/>
                  <a:pt x="51355" y="92879"/>
                  <a:pt x="51355" y="92879"/>
                </a:cubicBezTo>
                <a:cubicBezTo>
                  <a:pt x="51355" y="92879"/>
                  <a:pt x="54193" y="96528"/>
                  <a:pt x="53787" y="96933"/>
                </a:cubicBezTo>
                <a:cubicBezTo>
                  <a:pt x="53381" y="97339"/>
                  <a:pt x="49733" y="91663"/>
                  <a:pt x="45274" y="87608"/>
                </a:cubicBezTo>
                <a:cubicBezTo>
                  <a:pt x="46894" y="90365"/>
                  <a:pt x="48800" y="92960"/>
                  <a:pt x="50949" y="95312"/>
                </a:cubicBezTo>
                <a:lnTo>
                  <a:pt x="44462" y="90852"/>
                </a:lnTo>
                <a:cubicBezTo>
                  <a:pt x="48922" y="94906"/>
                  <a:pt x="38786" y="87608"/>
                  <a:pt x="44462" y="90852"/>
                </a:cubicBezTo>
                <a:lnTo>
                  <a:pt x="46490" y="90852"/>
                </a:lnTo>
                <a:cubicBezTo>
                  <a:pt x="46490" y="90852"/>
                  <a:pt x="51759" y="96122"/>
                  <a:pt x="52165" y="97744"/>
                </a:cubicBezTo>
                <a:lnTo>
                  <a:pt x="49327" y="97744"/>
                </a:lnTo>
                <a:cubicBezTo>
                  <a:pt x="49327" y="97744"/>
                  <a:pt x="53787" y="101799"/>
                  <a:pt x="49327" y="97744"/>
                </a:cubicBezTo>
                <a:lnTo>
                  <a:pt x="49327" y="97744"/>
                </a:lnTo>
                <a:lnTo>
                  <a:pt x="39597" y="92474"/>
                </a:lnTo>
                <a:cubicBezTo>
                  <a:pt x="39597" y="92474"/>
                  <a:pt x="46894" y="97744"/>
                  <a:pt x="47300" y="98555"/>
                </a:cubicBezTo>
                <a:cubicBezTo>
                  <a:pt x="44909" y="97460"/>
                  <a:pt x="42719" y="95960"/>
                  <a:pt x="40813" y="94095"/>
                </a:cubicBezTo>
                <a:cubicBezTo>
                  <a:pt x="42678" y="97258"/>
                  <a:pt x="45151" y="100015"/>
                  <a:pt x="48111" y="102204"/>
                </a:cubicBezTo>
                <a:lnTo>
                  <a:pt x="48111" y="102204"/>
                </a:lnTo>
                <a:cubicBezTo>
                  <a:pt x="48111" y="102204"/>
                  <a:pt x="54193" y="107880"/>
                  <a:pt x="50139" y="106258"/>
                </a:cubicBezTo>
                <a:lnTo>
                  <a:pt x="50139" y="106258"/>
                </a:lnTo>
                <a:cubicBezTo>
                  <a:pt x="43246" y="102609"/>
                  <a:pt x="55004" y="111529"/>
                  <a:pt x="44057" y="106258"/>
                </a:cubicBezTo>
                <a:cubicBezTo>
                  <a:pt x="41624" y="106258"/>
                  <a:pt x="44057" y="106258"/>
                  <a:pt x="39191" y="103015"/>
                </a:cubicBezTo>
                <a:cubicBezTo>
                  <a:pt x="34326" y="99771"/>
                  <a:pt x="47706" y="109097"/>
                  <a:pt x="44057" y="108285"/>
                </a:cubicBezTo>
                <a:lnTo>
                  <a:pt x="44057" y="108285"/>
                </a:lnTo>
                <a:cubicBezTo>
                  <a:pt x="43773" y="109502"/>
                  <a:pt x="43773" y="110718"/>
                  <a:pt x="44057" y="111935"/>
                </a:cubicBezTo>
                <a:cubicBezTo>
                  <a:pt x="34326" y="107880"/>
                  <a:pt x="44057" y="115989"/>
                  <a:pt x="33516" y="111935"/>
                </a:cubicBezTo>
                <a:cubicBezTo>
                  <a:pt x="35583" y="112907"/>
                  <a:pt x="37651" y="114002"/>
                  <a:pt x="39597" y="115178"/>
                </a:cubicBezTo>
                <a:lnTo>
                  <a:pt x="37570" y="115178"/>
                </a:lnTo>
                <a:cubicBezTo>
                  <a:pt x="37570" y="115178"/>
                  <a:pt x="40813" y="117205"/>
                  <a:pt x="42029" y="118016"/>
                </a:cubicBezTo>
                <a:cubicBezTo>
                  <a:pt x="43246" y="118827"/>
                  <a:pt x="44868" y="120854"/>
                  <a:pt x="42029" y="118016"/>
                </a:cubicBezTo>
                <a:cubicBezTo>
                  <a:pt x="39191" y="115178"/>
                  <a:pt x="42029" y="118016"/>
                  <a:pt x="42029" y="118016"/>
                </a:cubicBezTo>
                <a:cubicBezTo>
                  <a:pt x="39476" y="116110"/>
                  <a:pt x="36759" y="114489"/>
                  <a:pt x="33921" y="113151"/>
                </a:cubicBezTo>
                <a:cubicBezTo>
                  <a:pt x="31894" y="113151"/>
                  <a:pt x="43246" y="119232"/>
                  <a:pt x="40813" y="119232"/>
                </a:cubicBezTo>
                <a:lnTo>
                  <a:pt x="36354" y="119232"/>
                </a:lnTo>
                <a:cubicBezTo>
                  <a:pt x="42840" y="122476"/>
                  <a:pt x="39597" y="122070"/>
                  <a:pt x="42029" y="123287"/>
                </a:cubicBezTo>
                <a:lnTo>
                  <a:pt x="35138" y="120449"/>
                </a:lnTo>
                <a:cubicBezTo>
                  <a:pt x="35138" y="120449"/>
                  <a:pt x="32704" y="120449"/>
                  <a:pt x="35138" y="120449"/>
                </a:cubicBezTo>
                <a:lnTo>
                  <a:pt x="35138" y="120449"/>
                </a:lnTo>
                <a:cubicBezTo>
                  <a:pt x="32299" y="120449"/>
                  <a:pt x="41219" y="125719"/>
                  <a:pt x="35138" y="124503"/>
                </a:cubicBezTo>
                <a:lnTo>
                  <a:pt x="25406" y="120449"/>
                </a:lnTo>
                <a:cubicBezTo>
                  <a:pt x="20947" y="120449"/>
                  <a:pt x="30271" y="124097"/>
                  <a:pt x="25406" y="120449"/>
                </a:cubicBezTo>
                <a:lnTo>
                  <a:pt x="30677" y="122881"/>
                </a:lnTo>
                <a:cubicBezTo>
                  <a:pt x="30677" y="122881"/>
                  <a:pt x="30677" y="122881"/>
                  <a:pt x="30677" y="122881"/>
                </a:cubicBezTo>
                <a:lnTo>
                  <a:pt x="35542" y="126125"/>
                </a:lnTo>
                <a:lnTo>
                  <a:pt x="35542" y="123692"/>
                </a:lnTo>
                <a:cubicBezTo>
                  <a:pt x="37326" y="125395"/>
                  <a:pt x="39597" y="126530"/>
                  <a:pt x="42029" y="126935"/>
                </a:cubicBezTo>
                <a:cubicBezTo>
                  <a:pt x="44868" y="126935"/>
                  <a:pt x="36759" y="126935"/>
                  <a:pt x="40003" y="126935"/>
                </a:cubicBezTo>
                <a:lnTo>
                  <a:pt x="33110" y="124503"/>
                </a:lnTo>
                <a:cubicBezTo>
                  <a:pt x="36354" y="124503"/>
                  <a:pt x="25406" y="124503"/>
                  <a:pt x="30271" y="124503"/>
                </a:cubicBezTo>
                <a:cubicBezTo>
                  <a:pt x="29461" y="124341"/>
                  <a:pt x="28651" y="124341"/>
                  <a:pt x="27839" y="124503"/>
                </a:cubicBezTo>
                <a:cubicBezTo>
                  <a:pt x="27839" y="124503"/>
                  <a:pt x="27839" y="124503"/>
                  <a:pt x="31083" y="126935"/>
                </a:cubicBezTo>
                <a:lnTo>
                  <a:pt x="31083" y="126935"/>
                </a:lnTo>
                <a:cubicBezTo>
                  <a:pt x="31083" y="126935"/>
                  <a:pt x="34326" y="126935"/>
                  <a:pt x="31083" y="126935"/>
                </a:cubicBezTo>
                <a:cubicBezTo>
                  <a:pt x="33191" y="128314"/>
                  <a:pt x="35542" y="129246"/>
                  <a:pt x="37975" y="129773"/>
                </a:cubicBezTo>
                <a:lnTo>
                  <a:pt x="33110" y="129773"/>
                </a:lnTo>
                <a:cubicBezTo>
                  <a:pt x="33110" y="129773"/>
                  <a:pt x="42840" y="134233"/>
                  <a:pt x="37570" y="133422"/>
                </a:cubicBezTo>
                <a:lnTo>
                  <a:pt x="37570" y="133422"/>
                </a:lnTo>
                <a:cubicBezTo>
                  <a:pt x="37570" y="133422"/>
                  <a:pt x="37570" y="133422"/>
                  <a:pt x="37570" y="133422"/>
                </a:cubicBezTo>
                <a:cubicBezTo>
                  <a:pt x="37570" y="133422"/>
                  <a:pt x="29867" y="130990"/>
                  <a:pt x="32299" y="130584"/>
                </a:cubicBezTo>
                <a:cubicBezTo>
                  <a:pt x="27029" y="130584"/>
                  <a:pt x="32299" y="130584"/>
                  <a:pt x="28651" y="130584"/>
                </a:cubicBezTo>
                <a:lnTo>
                  <a:pt x="37975" y="134233"/>
                </a:lnTo>
                <a:lnTo>
                  <a:pt x="35542" y="134233"/>
                </a:lnTo>
                <a:lnTo>
                  <a:pt x="39597" y="134233"/>
                </a:lnTo>
                <a:cubicBezTo>
                  <a:pt x="39597" y="134233"/>
                  <a:pt x="39597" y="134233"/>
                  <a:pt x="39597" y="134233"/>
                </a:cubicBezTo>
                <a:lnTo>
                  <a:pt x="39597" y="134233"/>
                </a:lnTo>
                <a:cubicBezTo>
                  <a:pt x="39597" y="134233"/>
                  <a:pt x="32299" y="134233"/>
                  <a:pt x="35138" y="134233"/>
                </a:cubicBezTo>
                <a:lnTo>
                  <a:pt x="29055" y="131801"/>
                </a:lnTo>
                <a:cubicBezTo>
                  <a:pt x="29055" y="131801"/>
                  <a:pt x="29055" y="131801"/>
                  <a:pt x="24190" y="131801"/>
                </a:cubicBezTo>
                <a:cubicBezTo>
                  <a:pt x="19325" y="131801"/>
                  <a:pt x="30677" y="134233"/>
                  <a:pt x="27839" y="134639"/>
                </a:cubicBezTo>
                <a:lnTo>
                  <a:pt x="31083" y="134639"/>
                </a:lnTo>
                <a:cubicBezTo>
                  <a:pt x="28651" y="134639"/>
                  <a:pt x="31083" y="134639"/>
                  <a:pt x="27839" y="134639"/>
                </a:cubicBezTo>
                <a:cubicBezTo>
                  <a:pt x="29137" y="134152"/>
                  <a:pt x="30597" y="134152"/>
                  <a:pt x="31894" y="134639"/>
                </a:cubicBezTo>
                <a:cubicBezTo>
                  <a:pt x="29055" y="134639"/>
                  <a:pt x="28651" y="134639"/>
                  <a:pt x="26623" y="134639"/>
                </a:cubicBezTo>
                <a:lnTo>
                  <a:pt x="28651" y="134639"/>
                </a:lnTo>
                <a:lnTo>
                  <a:pt x="25406" y="134639"/>
                </a:lnTo>
                <a:lnTo>
                  <a:pt x="25406" y="134639"/>
                </a:lnTo>
                <a:cubicBezTo>
                  <a:pt x="22650" y="133138"/>
                  <a:pt x="19609" y="132287"/>
                  <a:pt x="16487" y="132206"/>
                </a:cubicBezTo>
                <a:cubicBezTo>
                  <a:pt x="18839" y="133625"/>
                  <a:pt x="21474" y="134598"/>
                  <a:pt x="24190" y="135044"/>
                </a:cubicBezTo>
                <a:cubicBezTo>
                  <a:pt x="21758" y="135044"/>
                  <a:pt x="31488" y="138693"/>
                  <a:pt x="28245" y="138693"/>
                </a:cubicBezTo>
                <a:cubicBezTo>
                  <a:pt x="25002" y="138693"/>
                  <a:pt x="20947" y="138693"/>
                  <a:pt x="20136" y="138693"/>
                </a:cubicBezTo>
                <a:cubicBezTo>
                  <a:pt x="19325" y="138693"/>
                  <a:pt x="23380" y="138693"/>
                  <a:pt x="26623" y="138693"/>
                </a:cubicBezTo>
                <a:cubicBezTo>
                  <a:pt x="16487" y="138693"/>
                  <a:pt x="31083" y="142747"/>
                  <a:pt x="26623" y="142747"/>
                </a:cubicBezTo>
                <a:lnTo>
                  <a:pt x="22164" y="142747"/>
                </a:lnTo>
                <a:cubicBezTo>
                  <a:pt x="22164" y="142747"/>
                  <a:pt x="22164" y="142747"/>
                  <a:pt x="22164" y="142747"/>
                </a:cubicBezTo>
                <a:lnTo>
                  <a:pt x="25002" y="142747"/>
                </a:lnTo>
                <a:cubicBezTo>
                  <a:pt x="25002" y="142747"/>
                  <a:pt x="25002" y="142747"/>
                  <a:pt x="21352" y="142747"/>
                </a:cubicBezTo>
                <a:cubicBezTo>
                  <a:pt x="24596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17703" y="142747"/>
                  <a:pt x="17299" y="142747"/>
                </a:cubicBezTo>
                <a:cubicBezTo>
                  <a:pt x="16893" y="142747"/>
                  <a:pt x="17299" y="142747"/>
                  <a:pt x="20136" y="145991"/>
                </a:cubicBezTo>
                <a:lnTo>
                  <a:pt x="20136" y="145991"/>
                </a:lnTo>
                <a:cubicBezTo>
                  <a:pt x="20136" y="145991"/>
                  <a:pt x="15271" y="148018"/>
                  <a:pt x="20136" y="150451"/>
                </a:cubicBezTo>
                <a:lnTo>
                  <a:pt x="20136" y="150451"/>
                </a:lnTo>
                <a:cubicBezTo>
                  <a:pt x="23786" y="150451"/>
                  <a:pt x="22164" y="150451"/>
                  <a:pt x="23380" y="152478"/>
                </a:cubicBezTo>
                <a:cubicBezTo>
                  <a:pt x="24596" y="154505"/>
                  <a:pt x="20947" y="152478"/>
                  <a:pt x="20947" y="152478"/>
                </a:cubicBezTo>
                <a:cubicBezTo>
                  <a:pt x="20947" y="152478"/>
                  <a:pt x="20947" y="152478"/>
                  <a:pt x="23380" y="152478"/>
                </a:cubicBezTo>
                <a:cubicBezTo>
                  <a:pt x="25812" y="152478"/>
                  <a:pt x="19731" y="152478"/>
                  <a:pt x="19731" y="152478"/>
                </a:cubicBezTo>
                <a:cubicBezTo>
                  <a:pt x="19731" y="152478"/>
                  <a:pt x="19731" y="152478"/>
                  <a:pt x="22568" y="152478"/>
                </a:cubicBezTo>
                <a:cubicBezTo>
                  <a:pt x="21393" y="152032"/>
                  <a:pt x="20096" y="152032"/>
                  <a:pt x="18919" y="152478"/>
                </a:cubicBezTo>
                <a:cubicBezTo>
                  <a:pt x="18919" y="152478"/>
                  <a:pt x="18919" y="152478"/>
                  <a:pt x="18919" y="152478"/>
                </a:cubicBezTo>
                <a:lnTo>
                  <a:pt x="15676" y="152478"/>
                </a:lnTo>
                <a:cubicBezTo>
                  <a:pt x="15676" y="152478"/>
                  <a:pt x="18515" y="152478"/>
                  <a:pt x="15676" y="152478"/>
                </a:cubicBezTo>
                <a:lnTo>
                  <a:pt x="13650" y="152478"/>
                </a:lnTo>
                <a:cubicBezTo>
                  <a:pt x="13650" y="152478"/>
                  <a:pt x="13650" y="152478"/>
                  <a:pt x="13650" y="152478"/>
                </a:cubicBezTo>
                <a:lnTo>
                  <a:pt x="9189" y="152478"/>
                </a:lnTo>
                <a:cubicBezTo>
                  <a:pt x="9189" y="152478"/>
                  <a:pt x="15271" y="152478"/>
                  <a:pt x="18109" y="152478"/>
                </a:cubicBezTo>
                <a:cubicBezTo>
                  <a:pt x="20947" y="152478"/>
                  <a:pt x="18109" y="154505"/>
                  <a:pt x="18109" y="155316"/>
                </a:cubicBezTo>
                <a:lnTo>
                  <a:pt x="15676" y="155316"/>
                </a:lnTo>
                <a:lnTo>
                  <a:pt x="15676" y="155316"/>
                </a:lnTo>
                <a:lnTo>
                  <a:pt x="15676" y="155316"/>
                </a:lnTo>
                <a:lnTo>
                  <a:pt x="12028" y="155316"/>
                </a:lnTo>
                <a:cubicBezTo>
                  <a:pt x="12028" y="155316"/>
                  <a:pt x="12028" y="155316"/>
                  <a:pt x="14866" y="157748"/>
                </a:cubicBezTo>
                <a:lnTo>
                  <a:pt x="14866" y="157748"/>
                </a:lnTo>
                <a:cubicBezTo>
                  <a:pt x="14866" y="157748"/>
                  <a:pt x="12432" y="160586"/>
                  <a:pt x="11622" y="160181"/>
                </a:cubicBezTo>
                <a:cubicBezTo>
                  <a:pt x="10811" y="159776"/>
                  <a:pt x="11622" y="160181"/>
                  <a:pt x="11622" y="162614"/>
                </a:cubicBezTo>
                <a:cubicBezTo>
                  <a:pt x="11622" y="165046"/>
                  <a:pt x="8379" y="162614"/>
                  <a:pt x="11622" y="162614"/>
                </a:cubicBezTo>
                <a:cubicBezTo>
                  <a:pt x="14866" y="162614"/>
                  <a:pt x="11622" y="162614"/>
                  <a:pt x="9189" y="162614"/>
                </a:cubicBezTo>
                <a:cubicBezTo>
                  <a:pt x="6757" y="162614"/>
                  <a:pt x="11216" y="162614"/>
                  <a:pt x="9189" y="162614"/>
                </a:cubicBezTo>
                <a:cubicBezTo>
                  <a:pt x="7163" y="162614"/>
                  <a:pt x="9189" y="162614"/>
                  <a:pt x="11216" y="162614"/>
                </a:cubicBezTo>
                <a:cubicBezTo>
                  <a:pt x="13244" y="162614"/>
                  <a:pt x="11216" y="162614"/>
                  <a:pt x="8784" y="165046"/>
                </a:cubicBezTo>
                <a:cubicBezTo>
                  <a:pt x="6351" y="167479"/>
                  <a:pt x="8784" y="165046"/>
                  <a:pt x="8784" y="165046"/>
                </a:cubicBezTo>
                <a:lnTo>
                  <a:pt x="5946" y="165046"/>
                </a:lnTo>
                <a:cubicBezTo>
                  <a:pt x="5946" y="165046"/>
                  <a:pt x="8379" y="165046"/>
                  <a:pt x="8379" y="165046"/>
                </a:cubicBez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7479"/>
                  <a:pt x="8379" y="167884"/>
                </a:cubicBezTo>
                <a:lnTo>
                  <a:pt x="8379" y="167884"/>
                </a:lnTo>
                <a:cubicBezTo>
                  <a:pt x="8379" y="167884"/>
                  <a:pt x="8379" y="167884"/>
                  <a:pt x="8379" y="167884"/>
                </a:cubicBezTo>
                <a:cubicBezTo>
                  <a:pt x="8379" y="167884"/>
                  <a:pt x="8379" y="167884"/>
                  <a:pt x="8379" y="167884"/>
                </a:cubicBezTo>
                <a:lnTo>
                  <a:pt x="8379" y="167884"/>
                </a:lnTo>
                <a:cubicBezTo>
                  <a:pt x="8297" y="167073"/>
                  <a:pt x="8297" y="16626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lnTo>
                  <a:pt x="8379" y="165452"/>
                </a:lnTo>
                <a:cubicBezTo>
                  <a:pt x="8379" y="165452"/>
                  <a:pt x="8379" y="165452"/>
                  <a:pt x="5541" y="162614"/>
                </a:cubicBezTo>
                <a:cubicBezTo>
                  <a:pt x="2702" y="159776"/>
                  <a:pt x="5541" y="159370"/>
                  <a:pt x="5541" y="158154"/>
                </a:cubicBezTo>
                <a:cubicBezTo>
                  <a:pt x="5541" y="156937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7567" y="158154"/>
                  <a:pt x="5541" y="158154"/>
                  <a:pt x="9189" y="158154"/>
                </a:cubicBezTo>
                <a:cubicBezTo>
                  <a:pt x="12838" y="158154"/>
                  <a:pt x="9189" y="156127"/>
                  <a:pt x="5135" y="154910"/>
                </a:cubicBezTo>
                <a:lnTo>
                  <a:pt x="5135" y="154910"/>
                </a:lnTo>
                <a:lnTo>
                  <a:pt x="5135" y="154910"/>
                </a:lnTo>
                <a:lnTo>
                  <a:pt x="5135" y="154910"/>
                </a:lnTo>
                <a:cubicBezTo>
                  <a:pt x="5135" y="154910"/>
                  <a:pt x="5135" y="154910"/>
                  <a:pt x="7163" y="154910"/>
                </a:cubicBezTo>
                <a:cubicBezTo>
                  <a:pt x="9189" y="154910"/>
                  <a:pt x="7163" y="154910"/>
                  <a:pt x="7163" y="154910"/>
                </a:cubicBezTo>
                <a:cubicBezTo>
                  <a:pt x="7163" y="154910"/>
                  <a:pt x="7163" y="154910"/>
                  <a:pt x="5135" y="154910"/>
                </a:cubicBezTo>
                <a:cubicBezTo>
                  <a:pt x="3108" y="154910"/>
                  <a:pt x="5135" y="154910"/>
                  <a:pt x="7973" y="154910"/>
                </a:cubicBezTo>
                <a:cubicBezTo>
                  <a:pt x="10811" y="154910"/>
                  <a:pt x="7973" y="154910"/>
                  <a:pt x="7973" y="154910"/>
                </a:cubicBezTo>
                <a:lnTo>
                  <a:pt x="7973" y="154910"/>
                </a:lnTo>
                <a:cubicBezTo>
                  <a:pt x="10406" y="154910"/>
                  <a:pt x="2702" y="154910"/>
                  <a:pt x="7973" y="154910"/>
                </a:cubicBezTo>
                <a:lnTo>
                  <a:pt x="5946" y="154910"/>
                </a:lnTo>
                <a:cubicBezTo>
                  <a:pt x="7325" y="154099"/>
                  <a:pt x="9027" y="154099"/>
                  <a:pt x="10406" y="154910"/>
                </a:cubicBezTo>
                <a:cubicBezTo>
                  <a:pt x="10406" y="154910"/>
                  <a:pt x="10406" y="154910"/>
                  <a:pt x="8379" y="154910"/>
                </a:cubicBezTo>
                <a:cubicBezTo>
                  <a:pt x="6351" y="154910"/>
                  <a:pt x="8379" y="154910"/>
                  <a:pt x="5541" y="154910"/>
                </a:cubicBezTo>
                <a:lnTo>
                  <a:pt x="5541" y="154910"/>
                </a:lnTo>
                <a:lnTo>
                  <a:pt x="5541" y="154910"/>
                </a:lnTo>
                <a:cubicBezTo>
                  <a:pt x="12028" y="154910"/>
                  <a:pt x="270" y="149640"/>
                  <a:pt x="8379" y="148829"/>
                </a:cubicBezTo>
                <a:cubicBezTo>
                  <a:pt x="7325" y="149113"/>
                  <a:pt x="6189" y="149113"/>
                  <a:pt x="5135" y="148829"/>
                </a:cubicBezTo>
                <a:cubicBezTo>
                  <a:pt x="5135" y="148829"/>
                  <a:pt x="5135" y="148829"/>
                  <a:pt x="5135" y="146396"/>
                </a:cubicBezTo>
                <a:lnTo>
                  <a:pt x="5135" y="146396"/>
                </a:lnTo>
                <a:cubicBezTo>
                  <a:pt x="5135" y="146396"/>
                  <a:pt x="676" y="142747"/>
                  <a:pt x="1892" y="141531"/>
                </a:cubicBezTo>
                <a:lnTo>
                  <a:pt x="4730" y="141531"/>
                </a:lnTo>
                <a:cubicBezTo>
                  <a:pt x="1892" y="141531"/>
                  <a:pt x="11622" y="141531"/>
                  <a:pt x="4730" y="141531"/>
                </a:cubicBezTo>
                <a:lnTo>
                  <a:pt x="4730" y="141531"/>
                </a:lnTo>
                <a:cubicBezTo>
                  <a:pt x="4730" y="141531"/>
                  <a:pt x="1080" y="137071"/>
                  <a:pt x="270" y="134639"/>
                </a:cubicBezTo>
                <a:cubicBezTo>
                  <a:pt x="-541" y="132206"/>
                  <a:pt x="270" y="134639"/>
                  <a:pt x="5541" y="137071"/>
                </a:cubicBezTo>
                <a:cubicBezTo>
                  <a:pt x="10811" y="139504"/>
                  <a:pt x="5541" y="133828"/>
                  <a:pt x="5541" y="133017"/>
                </a:cubicBezTo>
                <a:lnTo>
                  <a:pt x="5541" y="133017"/>
                </a:lnTo>
                <a:cubicBezTo>
                  <a:pt x="8379" y="133017"/>
                  <a:pt x="1080" y="133017"/>
                  <a:pt x="1892" y="133017"/>
                </a:cubicBezTo>
                <a:cubicBezTo>
                  <a:pt x="3229" y="133341"/>
                  <a:pt x="4608" y="133341"/>
                  <a:pt x="5946" y="133017"/>
                </a:cubicBezTo>
                <a:lnTo>
                  <a:pt x="2297" y="133017"/>
                </a:lnTo>
                <a:lnTo>
                  <a:pt x="6757" y="133017"/>
                </a:lnTo>
                <a:cubicBezTo>
                  <a:pt x="2297" y="133017"/>
                  <a:pt x="6757" y="130990"/>
                  <a:pt x="1486" y="128963"/>
                </a:cubicBezTo>
                <a:lnTo>
                  <a:pt x="8379" y="131395"/>
                </a:lnTo>
                <a:cubicBezTo>
                  <a:pt x="8379" y="131395"/>
                  <a:pt x="8379" y="131395"/>
                  <a:pt x="8379" y="131395"/>
                </a:cubicBezTo>
                <a:lnTo>
                  <a:pt x="8379" y="131395"/>
                </a:lnTo>
                <a:cubicBezTo>
                  <a:pt x="11622" y="131395"/>
                  <a:pt x="11216" y="131395"/>
                  <a:pt x="11622" y="131395"/>
                </a:cubicBezTo>
                <a:cubicBezTo>
                  <a:pt x="12028" y="131395"/>
                  <a:pt x="9189" y="131395"/>
                  <a:pt x="6757" y="128963"/>
                </a:cubicBezTo>
                <a:lnTo>
                  <a:pt x="4324" y="128963"/>
                </a:lnTo>
                <a:lnTo>
                  <a:pt x="4324" y="128963"/>
                </a:lnTo>
                <a:lnTo>
                  <a:pt x="6757" y="128963"/>
                </a:lnTo>
                <a:cubicBezTo>
                  <a:pt x="6757" y="128963"/>
                  <a:pt x="4730" y="126935"/>
                  <a:pt x="6757" y="126125"/>
                </a:cubicBezTo>
                <a:lnTo>
                  <a:pt x="3919" y="126125"/>
                </a:lnTo>
                <a:lnTo>
                  <a:pt x="3919" y="126125"/>
                </a:lnTo>
                <a:cubicBezTo>
                  <a:pt x="9595" y="126125"/>
                  <a:pt x="3919" y="126125"/>
                  <a:pt x="12028" y="126125"/>
                </a:cubicBezTo>
                <a:cubicBezTo>
                  <a:pt x="20136" y="126125"/>
                  <a:pt x="7973" y="121665"/>
                  <a:pt x="7973" y="119638"/>
                </a:cubicBezTo>
                <a:cubicBezTo>
                  <a:pt x="7973" y="117611"/>
                  <a:pt x="7973" y="119638"/>
                  <a:pt x="10000" y="119638"/>
                </a:cubicBezTo>
                <a:cubicBezTo>
                  <a:pt x="12028" y="119638"/>
                  <a:pt x="10000" y="119638"/>
                  <a:pt x="5541" y="115583"/>
                </a:cubicBezTo>
                <a:lnTo>
                  <a:pt x="9595" y="117611"/>
                </a:lnTo>
                <a:cubicBezTo>
                  <a:pt x="9595" y="117611"/>
                  <a:pt x="6351" y="115583"/>
                  <a:pt x="4730" y="113962"/>
                </a:cubicBezTo>
                <a:cubicBezTo>
                  <a:pt x="3108" y="112340"/>
                  <a:pt x="8379" y="113962"/>
                  <a:pt x="9189" y="113962"/>
                </a:cubicBezTo>
                <a:cubicBezTo>
                  <a:pt x="7852" y="114286"/>
                  <a:pt x="6474" y="114286"/>
                  <a:pt x="5135" y="113962"/>
                </a:cubicBezTo>
                <a:cubicBezTo>
                  <a:pt x="16487" y="119638"/>
                  <a:pt x="10406" y="113962"/>
                  <a:pt x="19325" y="118827"/>
                </a:cubicBezTo>
                <a:cubicBezTo>
                  <a:pt x="15514" y="116232"/>
                  <a:pt x="11460" y="114043"/>
                  <a:pt x="7163" y="112340"/>
                </a:cubicBezTo>
                <a:lnTo>
                  <a:pt x="7163" y="112340"/>
                </a:lnTo>
                <a:cubicBezTo>
                  <a:pt x="3919" y="112340"/>
                  <a:pt x="7163" y="112340"/>
                  <a:pt x="5135" y="112340"/>
                </a:cubicBezTo>
                <a:lnTo>
                  <a:pt x="7163" y="112340"/>
                </a:lnTo>
                <a:cubicBezTo>
                  <a:pt x="3514" y="109097"/>
                  <a:pt x="7163" y="108691"/>
                  <a:pt x="5135" y="105447"/>
                </a:cubicBezTo>
                <a:cubicBezTo>
                  <a:pt x="3108" y="102204"/>
                  <a:pt x="8379" y="107880"/>
                  <a:pt x="9595" y="107880"/>
                </a:cubicBezTo>
                <a:cubicBezTo>
                  <a:pt x="10811" y="107880"/>
                  <a:pt x="5946" y="103015"/>
                  <a:pt x="3514" y="99366"/>
                </a:cubicBezTo>
                <a:cubicBezTo>
                  <a:pt x="11622" y="103015"/>
                  <a:pt x="3514" y="102204"/>
                  <a:pt x="11622" y="105447"/>
                </a:cubicBezTo>
                <a:cubicBezTo>
                  <a:pt x="10081" y="101799"/>
                  <a:pt x="8055" y="98393"/>
                  <a:pt x="5541" y="95312"/>
                </a:cubicBezTo>
                <a:cubicBezTo>
                  <a:pt x="17299" y="100177"/>
                  <a:pt x="1486" y="90446"/>
                  <a:pt x="11216" y="95312"/>
                </a:cubicBezTo>
                <a:cubicBezTo>
                  <a:pt x="7163" y="95312"/>
                  <a:pt x="5946" y="92068"/>
                  <a:pt x="6351" y="91257"/>
                </a:cubicBezTo>
                <a:cubicBezTo>
                  <a:pt x="6757" y="90446"/>
                  <a:pt x="9595" y="91257"/>
                  <a:pt x="12028" y="93690"/>
                </a:cubicBezTo>
                <a:cubicBezTo>
                  <a:pt x="8379" y="91257"/>
                  <a:pt x="7973" y="88419"/>
                  <a:pt x="15676" y="93690"/>
                </a:cubicBezTo>
                <a:cubicBezTo>
                  <a:pt x="7973" y="89230"/>
                  <a:pt x="15676" y="93690"/>
                  <a:pt x="11622" y="88825"/>
                </a:cubicBezTo>
                <a:cubicBezTo>
                  <a:pt x="14460" y="88825"/>
                  <a:pt x="11622" y="86392"/>
                  <a:pt x="11622" y="86392"/>
                </a:cubicBezTo>
                <a:cubicBezTo>
                  <a:pt x="6757" y="86392"/>
                  <a:pt x="11622" y="86392"/>
                  <a:pt x="8379" y="82743"/>
                </a:cubicBezTo>
                <a:cubicBezTo>
                  <a:pt x="5135" y="79094"/>
                  <a:pt x="8379" y="82743"/>
                  <a:pt x="8379" y="82743"/>
                </a:cubicBezTo>
                <a:cubicBezTo>
                  <a:pt x="8379" y="82743"/>
                  <a:pt x="5541" y="79500"/>
                  <a:pt x="8379" y="80310"/>
                </a:cubicBezTo>
                <a:cubicBezTo>
                  <a:pt x="11216" y="81122"/>
                  <a:pt x="12838" y="83149"/>
                  <a:pt x="13244" y="82743"/>
                </a:cubicBezTo>
                <a:cubicBezTo>
                  <a:pt x="13650" y="82338"/>
                  <a:pt x="6757" y="77067"/>
                  <a:pt x="11216" y="78689"/>
                </a:cubicBezTo>
                <a:lnTo>
                  <a:pt x="14054" y="81122"/>
                </a:lnTo>
                <a:cubicBezTo>
                  <a:pt x="10000" y="75040"/>
                  <a:pt x="18515" y="76662"/>
                  <a:pt x="14054" y="69364"/>
                </a:cubicBezTo>
                <a:lnTo>
                  <a:pt x="18919" y="73824"/>
                </a:lnTo>
                <a:cubicBezTo>
                  <a:pt x="27029" y="76662"/>
                  <a:pt x="10811" y="66526"/>
                  <a:pt x="12432" y="65715"/>
                </a:cubicBezTo>
                <a:cubicBezTo>
                  <a:pt x="14054" y="64904"/>
                  <a:pt x="27839" y="65715"/>
                  <a:pt x="27029" y="60039"/>
                </a:cubicBezTo>
                <a:lnTo>
                  <a:pt x="22568" y="57201"/>
                </a:lnTo>
                <a:cubicBezTo>
                  <a:pt x="22568" y="57201"/>
                  <a:pt x="27839" y="60850"/>
                  <a:pt x="25406" y="57201"/>
                </a:cubicBezTo>
                <a:lnTo>
                  <a:pt x="22568" y="54768"/>
                </a:lnTo>
                <a:cubicBezTo>
                  <a:pt x="31488" y="59634"/>
                  <a:pt x="22568" y="46254"/>
                  <a:pt x="33921" y="54768"/>
                </a:cubicBezTo>
                <a:cubicBezTo>
                  <a:pt x="30677" y="49498"/>
                  <a:pt x="38786" y="54768"/>
                  <a:pt x="33921" y="47876"/>
                </a:cubicBezTo>
                <a:cubicBezTo>
                  <a:pt x="36759" y="47876"/>
                  <a:pt x="37975" y="52741"/>
                  <a:pt x="39191" y="52336"/>
                </a:cubicBezTo>
                <a:lnTo>
                  <a:pt x="36354" y="47471"/>
                </a:lnTo>
                <a:lnTo>
                  <a:pt x="36354" y="47471"/>
                </a:lnTo>
                <a:cubicBezTo>
                  <a:pt x="30271" y="38551"/>
                  <a:pt x="48516" y="52336"/>
                  <a:pt x="44868" y="45443"/>
                </a:cubicBezTo>
                <a:lnTo>
                  <a:pt x="44868" y="45443"/>
                </a:lnTo>
                <a:cubicBezTo>
                  <a:pt x="44868" y="45443"/>
                  <a:pt x="48922" y="48687"/>
                  <a:pt x="48516" y="47876"/>
                </a:cubicBezTo>
                <a:lnTo>
                  <a:pt x="44868" y="45038"/>
                </a:lnTo>
                <a:cubicBezTo>
                  <a:pt x="44868" y="40578"/>
                  <a:pt x="44868" y="40173"/>
                  <a:pt x="44868" y="38551"/>
                </a:cubicBezTo>
                <a:cubicBezTo>
                  <a:pt x="44868" y="36929"/>
                  <a:pt x="47300" y="38551"/>
                  <a:pt x="50949" y="43822"/>
                </a:cubicBezTo>
                <a:cubicBezTo>
                  <a:pt x="50949" y="40984"/>
                  <a:pt x="47300" y="40173"/>
                  <a:pt x="46084" y="37335"/>
                </a:cubicBezTo>
                <a:cubicBezTo>
                  <a:pt x="44868" y="34497"/>
                  <a:pt x="50543" y="37335"/>
                  <a:pt x="52571" y="37335"/>
                </a:cubicBezTo>
                <a:cubicBezTo>
                  <a:pt x="54598" y="37335"/>
                  <a:pt x="52571" y="34497"/>
                  <a:pt x="48111" y="30442"/>
                </a:cubicBezTo>
                <a:cubicBezTo>
                  <a:pt x="43651" y="26388"/>
                  <a:pt x="48111" y="27199"/>
                  <a:pt x="50139" y="25983"/>
                </a:cubicBezTo>
                <a:lnTo>
                  <a:pt x="50139" y="25983"/>
                </a:lnTo>
                <a:cubicBezTo>
                  <a:pt x="46490" y="20307"/>
                  <a:pt x="53787" y="25983"/>
                  <a:pt x="50139" y="25983"/>
                </a:cubicBezTo>
                <a:lnTo>
                  <a:pt x="52976" y="30037"/>
                </a:lnTo>
                <a:lnTo>
                  <a:pt x="52976" y="30037"/>
                </a:lnTo>
                <a:cubicBezTo>
                  <a:pt x="52976" y="30037"/>
                  <a:pt x="57436" y="36524"/>
                  <a:pt x="58652" y="36524"/>
                </a:cubicBezTo>
                <a:cubicBezTo>
                  <a:pt x="59869" y="36524"/>
                  <a:pt x="58652" y="36524"/>
                  <a:pt x="54193" y="31253"/>
                </a:cubicBezTo>
                <a:lnTo>
                  <a:pt x="58246" y="35713"/>
                </a:lnTo>
                <a:cubicBezTo>
                  <a:pt x="56788" y="32996"/>
                  <a:pt x="54841" y="30523"/>
                  <a:pt x="52571" y="28415"/>
                </a:cubicBezTo>
                <a:cubicBezTo>
                  <a:pt x="52571" y="28415"/>
                  <a:pt x="52571" y="24361"/>
                  <a:pt x="56220" y="23955"/>
                </a:cubicBezTo>
                <a:lnTo>
                  <a:pt x="58652" y="27199"/>
                </a:lnTo>
                <a:cubicBezTo>
                  <a:pt x="58652" y="27199"/>
                  <a:pt x="58652" y="25172"/>
                  <a:pt x="61895" y="27199"/>
                </a:cubicBezTo>
                <a:lnTo>
                  <a:pt x="59463" y="23955"/>
                </a:lnTo>
                <a:cubicBezTo>
                  <a:pt x="57436" y="19090"/>
                  <a:pt x="63517" y="28821"/>
                  <a:pt x="59463" y="23955"/>
                </a:cubicBezTo>
                <a:cubicBezTo>
                  <a:pt x="59463" y="23955"/>
                  <a:pt x="59463" y="23955"/>
                  <a:pt x="61491" y="28010"/>
                </a:cubicBezTo>
                <a:lnTo>
                  <a:pt x="61491" y="23145"/>
                </a:lnTo>
                <a:cubicBezTo>
                  <a:pt x="61491" y="23145"/>
                  <a:pt x="67978" y="29631"/>
                  <a:pt x="67572" y="27199"/>
                </a:cubicBezTo>
                <a:cubicBezTo>
                  <a:pt x="67166" y="24766"/>
                  <a:pt x="65139" y="24361"/>
                  <a:pt x="64734" y="24361"/>
                </a:cubicBezTo>
                <a:lnTo>
                  <a:pt x="64734" y="24361"/>
                </a:lnTo>
                <a:lnTo>
                  <a:pt x="68788" y="29226"/>
                </a:lnTo>
                <a:lnTo>
                  <a:pt x="66356" y="24361"/>
                </a:lnTo>
                <a:lnTo>
                  <a:pt x="69194" y="28821"/>
                </a:lnTo>
                <a:cubicBezTo>
                  <a:pt x="69194" y="28821"/>
                  <a:pt x="65950" y="21928"/>
                  <a:pt x="66761" y="21928"/>
                </a:cubicBezTo>
                <a:cubicBezTo>
                  <a:pt x="67572" y="21928"/>
                  <a:pt x="70815" y="25577"/>
                  <a:pt x="74869" y="28821"/>
                </a:cubicBezTo>
                <a:cubicBezTo>
                  <a:pt x="69599" y="20712"/>
                  <a:pt x="76897" y="28821"/>
                  <a:pt x="74869" y="22334"/>
                </a:cubicBezTo>
                <a:cubicBezTo>
                  <a:pt x="80546" y="27604"/>
                  <a:pt x="80546" y="22334"/>
                  <a:pt x="83789" y="22334"/>
                </a:cubicBezTo>
                <a:lnTo>
                  <a:pt x="83789" y="22334"/>
                </a:lnTo>
                <a:cubicBezTo>
                  <a:pt x="86627" y="25172"/>
                  <a:pt x="81356" y="15847"/>
                  <a:pt x="83789" y="17063"/>
                </a:cubicBezTo>
                <a:lnTo>
                  <a:pt x="83789" y="17063"/>
                </a:lnTo>
                <a:cubicBezTo>
                  <a:pt x="87438" y="20712"/>
                  <a:pt x="87438" y="17063"/>
                  <a:pt x="87438" y="12603"/>
                </a:cubicBezTo>
                <a:cubicBezTo>
                  <a:pt x="87438" y="8143"/>
                  <a:pt x="87438" y="15847"/>
                  <a:pt x="87438" y="15441"/>
                </a:cubicBezTo>
                <a:cubicBezTo>
                  <a:pt x="87438" y="15036"/>
                  <a:pt x="84195" y="10576"/>
                  <a:pt x="87438" y="11793"/>
                </a:cubicBezTo>
                <a:cubicBezTo>
                  <a:pt x="90682" y="13009"/>
                  <a:pt x="87438" y="11793"/>
                  <a:pt x="87438" y="11793"/>
                </a:cubicBezTo>
                <a:lnTo>
                  <a:pt x="87438" y="8143"/>
                </a:lnTo>
                <a:cubicBezTo>
                  <a:pt x="91086" y="8143"/>
                  <a:pt x="94331" y="11793"/>
                  <a:pt x="95547" y="8143"/>
                </a:cubicBezTo>
                <a:cubicBezTo>
                  <a:pt x="95709" y="9360"/>
                  <a:pt x="95709" y="10576"/>
                  <a:pt x="95547" y="11793"/>
                </a:cubicBezTo>
                <a:cubicBezTo>
                  <a:pt x="95547" y="11793"/>
                  <a:pt x="95547" y="7738"/>
                  <a:pt x="98385" y="6522"/>
                </a:cubicBezTo>
                <a:lnTo>
                  <a:pt x="100412" y="10171"/>
                </a:lnTo>
                <a:cubicBezTo>
                  <a:pt x="100412" y="10171"/>
                  <a:pt x="98385" y="4900"/>
                  <a:pt x="100412" y="7738"/>
                </a:cubicBezTo>
                <a:cubicBezTo>
                  <a:pt x="102439" y="10576"/>
                  <a:pt x="100412" y="7738"/>
                  <a:pt x="100412" y="7738"/>
                </a:cubicBezTo>
                <a:cubicBezTo>
                  <a:pt x="100412" y="7738"/>
                  <a:pt x="100412" y="4089"/>
                  <a:pt x="100412" y="4089"/>
                </a:cubicBezTo>
                <a:lnTo>
                  <a:pt x="100412" y="8143"/>
                </a:lnTo>
                <a:cubicBezTo>
                  <a:pt x="100412" y="8143"/>
                  <a:pt x="100412" y="5711"/>
                  <a:pt x="100412" y="3278"/>
                </a:cubicBezTo>
                <a:cubicBezTo>
                  <a:pt x="100412" y="846"/>
                  <a:pt x="104466" y="10171"/>
                  <a:pt x="105277" y="6522"/>
                </a:cubicBezTo>
                <a:cubicBezTo>
                  <a:pt x="106088" y="2873"/>
                  <a:pt x="105277" y="4089"/>
                  <a:pt x="105277" y="2467"/>
                </a:cubicBezTo>
                <a:cubicBezTo>
                  <a:pt x="105277" y="846"/>
                  <a:pt x="105277" y="2467"/>
                  <a:pt x="108115" y="2467"/>
                </a:cubicBezTo>
                <a:cubicBezTo>
                  <a:pt x="110953" y="2467"/>
                  <a:pt x="108115" y="2467"/>
                  <a:pt x="110142" y="6927"/>
                </a:cubicBezTo>
                <a:lnTo>
                  <a:pt x="110142" y="6927"/>
                </a:lnTo>
                <a:cubicBezTo>
                  <a:pt x="112170" y="9360"/>
                  <a:pt x="110142" y="6927"/>
                  <a:pt x="110142" y="10576"/>
                </a:cubicBezTo>
                <a:cubicBezTo>
                  <a:pt x="110142" y="14225"/>
                  <a:pt x="110142" y="10576"/>
                  <a:pt x="110142" y="7738"/>
                </a:cubicBezTo>
                <a:cubicBezTo>
                  <a:pt x="110142" y="4900"/>
                  <a:pt x="110142" y="7738"/>
                  <a:pt x="110142" y="10981"/>
                </a:cubicBezTo>
                <a:lnTo>
                  <a:pt x="110142" y="10981"/>
                </a:lnTo>
                <a:cubicBezTo>
                  <a:pt x="110142" y="10981"/>
                  <a:pt x="110142" y="10981"/>
                  <a:pt x="110142" y="10981"/>
                </a:cubicBezTo>
                <a:cubicBezTo>
                  <a:pt x="110142" y="10981"/>
                  <a:pt x="110142" y="10981"/>
                  <a:pt x="110142" y="10981"/>
                </a:cubicBezTo>
                <a:lnTo>
                  <a:pt x="110142" y="6927"/>
                </a:lnTo>
                <a:lnTo>
                  <a:pt x="110142" y="6927"/>
                </a:lnTo>
                <a:cubicBezTo>
                  <a:pt x="110142" y="3684"/>
                  <a:pt x="112170" y="6927"/>
                  <a:pt x="112170" y="3684"/>
                </a:cubicBezTo>
                <a:lnTo>
                  <a:pt x="112170" y="3684"/>
                </a:lnTo>
                <a:cubicBezTo>
                  <a:pt x="112170" y="3684"/>
                  <a:pt x="112170" y="1251"/>
                  <a:pt x="112170" y="440"/>
                </a:cubicBezTo>
                <a:cubicBezTo>
                  <a:pt x="112170" y="-371"/>
                  <a:pt x="112170" y="4495"/>
                  <a:pt x="112170" y="3684"/>
                </a:cubicBezTo>
                <a:cubicBezTo>
                  <a:pt x="112170" y="2873"/>
                  <a:pt x="112170" y="-371"/>
                  <a:pt x="112170" y="35"/>
                </a:cubicBezTo>
                <a:cubicBezTo>
                  <a:pt x="109615" y="2143"/>
                  <a:pt x="109250" y="5954"/>
                  <a:pt x="111358" y="8549"/>
                </a:cubicBezTo>
                <a:cubicBezTo>
                  <a:pt x="113466" y="11144"/>
                  <a:pt x="117318" y="11468"/>
                  <a:pt x="119873" y="9360"/>
                </a:cubicBezTo>
                <a:close/>
                <a:moveTo>
                  <a:pt x="99196" y="17469"/>
                </a:moveTo>
                <a:lnTo>
                  <a:pt x="99196" y="17469"/>
                </a:lnTo>
                <a:close/>
                <a:moveTo>
                  <a:pt x="99196" y="20307"/>
                </a:moveTo>
                <a:cubicBezTo>
                  <a:pt x="99196" y="20307"/>
                  <a:pt x="99196" y="20307"/>
                  <a:pt x="99196" y="20307"/>
                </a:cubicBezTo>
                <a:lnTo>
                  <a:pt x="99196" y="20307"/>
                </a:lnTo>
                <a:cubicBezTo>
                  <a:pt x="99196" y="20307"/>
                  <a:pt x="99196" y="21523"/>
                  <a:pt x="99196" y="21523"/>
                </a:cubicBezTo>
                <a:close/>
                <a:moveTo>
                  <a:pt x="110953" y="36929"/>
                </a:moveTo>
                <a:lnTo>
                  <a:pt x="110953" y="36929"/>
                </a:lnTo>
                <a:cubicBezTo>
                  <a:pt x="110953" y="36929"/>
                  <a:pt x="110953" y="36929"/>
                  <a:pt x="110953" y="36929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任意多边形: 形状 303"/>
          <p:cNvSpPr/>
          <p:nvPr userDrawn="1">
            <p:custDataLst>
              <p:tags r:id="rId141"/>
            </p:custDataLst>
          </p:nvPr>
        </p:nvSpPr>
        <p:spPr>
          <a:xfrm flipH="1">
            <a:off x="7180762" y="5883258"/>
            <a:ext cx="219463" cy="164768"/>
          </a:xfrm>
          <a:custGeom>
            <a:avLst/>
            <a:gdLst>
              <a:gd name="connsiteX0" fmla="*/ 52433 w 219463"/>
              <a:gd name="connsiteY0" fmla="*/ 101381 h 164768"/>
              <a:gd name="connsiteX1" fmla="*/ 52433 w 219463"/>
              <a:gd name="connsiteY1" fmla="*/ 109289 h 164768"/>
              <a:gd name="connsiteX2" fmla="*/ 52433 w 219463"/>
              <a:gd name="connsiteY2" fmla="*/ 108960 h 164768"/>
              <a:gd name="connsiteX3" fmla="*/ 52433 w 219463"/>
              <a:gd name="connsiteY3" fmla="*/ 106653 h 164768"/>
              <a:gd name="connsiteX4" fmla="*/ 164389 w 219463"/>
              <a:gd name="connsiteY4" fmla="*/ 101209 h 164768"/>
              <a:gd name="connsiteX5" fmla="*/ 164101 w 219463"/>
              <a:gd name="connsiteY5" fmla="*/ 101827 h 164768"/>
              <a:gd name="connsiteX6" fmla="*/ 166738 w 219463"/>
              <a:gd name="connsiteY6" fmla="*/ 101827 h 164768"/>
              <a:gd name="connsiteX7" fmla="*/ 166522 w 219463"/>
              <a:gd name="connsiteY7" fmla="*/ 101647 h 164768"/>
              <a:gd name="connsiteX8" fmla="*/ 98513 w 219463"/>
              <a:gd name="connsiteY8" fmla="*/ 99064 h 164768"/>
              <a:gd name="connsiteX9" fmla="*/ 98501 w 219463"/>
              <a:gd name="connsiteY9" fmla="*/ 99074 h 164768"/>
              <a:gd name="connsiteX10" fmla="*/ 98567 w 219463"/>
              <a:gd name="connsiteY10" fmla="*/ 99074 h 164768"/>
              <a:gd name="connsiteX11" fmla="*/ 100545 w 219463"/>
              <a:gd name="connsiteY11" fmla="*/ 95119 h 164768"/>
              <a:gd name="connsiteX12" fmla="*/ 96405 w 219463"/>
              <a:gd name="connsiteY12" fmla="*/ 98668 h 164768"/>
              <a:gd name="connsiteX13" fmla="*/ 98513 w 219463"/>
              <a:gd name="connsiteY13" fmla="*/ 99064 h 164768"/>
              <a:gd name="connsiteX14" fmla="*/ 99762 w 219463"/>
              <a:gd name="connsiteY14" fmla="*/ 97961 h 164768"/>
              <a:gd name="connsiteX15" fmla="*/ 100545 w 219463"/>
              <a:gd name="connsiteY15" fmla="*/ 97097 h 164768"/>
              <a:gd name="connsiteX16" fmla="*/ 100545 w 219463"/>
              <a:gd name="connsiteY16" fmla="*/ 95119 h 164768"/>
              <a:gd name="connsiteX17" fmla="*/ 156646 w 219463"/>
              <a:gd name="connsiteY17" fmla="*/ 83826 h 164768"/>
              <a:gd name="connsiteX18" fmla="*/ 154545 w 219463"/>
              <a:gd name="connsiteY18" fmla="*/ 84691 h 164768"/>
              <a:gd name="connsiteX19" fmla="*/ 156522 w 219463"/>
              <a:gd name="connsiteY19" fmla="*/ 84691 h 164768"/>
              <a:gd name="connsiteX20" fmla="*/ 156646 w 219463"/>
              <a:gd name="connsiteY20" fmla="*/ 83826 h 164768"/>
              <a:gd name="connsiteX21" fmla="*/ 79125 w 219463"/>
              <a:gd name="connsiteY21" fmla="*/ 81609 h 164768"/>
              <a:gd name="connsiteX22" fmla="*/ 77478 w 219463"/>
              <a:gd name="connsiteY22" fmla="*/ 81609 h 164768"/>
              <a:gd name="connsiteX23" fmla="*/ 76104 w 219463"/>
              <a:gd name="connsiteY23" fmla="*/ 83623 h 164768"/>
              <a:gd name="connsiteX24" fmla="*/ 71620 w 219463"/>
              <a:gd name="connsiteY24" fmla="*/ 66843 h 164768"/>
              <a:gd name="connsiteX25" fmla="*/ 70558 w 219463"/>
              <a:gd name="connsiteY25" fmla="*/ 69086 h 164768"/>
              <a:gd name="connsiteX26" fmla="*/ 69699 w 219463"/>
              <a:gd name="connsiteY26" fmla="*/ 70266 h 164768"/>
              <a:gd name="connsiteX27" fmla="*/ 70932 w 219463"/>
              <a:gd name="connsiteY27" fmla="*/ 70565 h 164768"/>
              <a:gd name="connsiteX28" fmla="*/ 71546 w 219463"/>
              <a:gd name="connsiteY28" fmla="*/ 69745 h 164768"/>
              <a:gd name="connsiteX29" fmla="*/ 71841 w 219463"/>
              <a:gd name="connsiteY29" fmla="*/ 70617 h 164768"/>
              <a:gd name="connsiteX30" fmla="*/ 74512 w 219463"/>
              <a:gd name="connsiteY30" fmla="*/ 70075 h 164768"/>
              <a:gd name="connsiteX31" fmla="*/ 72919 w 219463"/>
              <a:gd name="connsiteY31" fmla="*/ 72806 h 164768"/>
              <a:gd name="connsiteX32" fmla="*/ 73281 w 219463"/>
              <a:gd name="connsiteY32" fmla="*/ 72934 h 164768"/>
              <a:gd name="connsiteX33" fmla="*/ 76736 w 219463"/>
              <a:gd name="connsiteY33" fmla="*/ 69416 h 164768"/>
              <a:gd name="connsiteX34" fmla="*/ 78796 w 219463"/>
              <a:gd name="connsiteY34" fmla="*/ 68757 h 164768"/>
              <a:gd name="connsiteX35" fmla="*/ 68909 w 219463"/>
              <a:gd name="connsiteY35" fmla="*/ 66120 h 164768"/>
              <a:gd name="connsiteX36" fmla="*/ 68909 w 219463"/>
              <a:gd name="connsiteY36" fmla="*/ 69745 h 164768"/>
              <a:gd name="connsiteX37" fmla="*/ 70509 w 219463"/>
              <a:gd name="connsiteY37" fmla="*/ 66547 h 164768"/>
              <a:gd name="connsiteX38" fmla="*/ 73523 w 219463"/>
              <a:gd name="connsiteY38" fmla="*/ 62825 h 164768"/>
              <a:gd name="connsiteX39" fmla="*/ 70887 w 219463"/>
              <a:gd name="connsiteY39" fmla="*/ 65791 h 164768"/>
              <a:gd name="connsiteX40" fmla="*/ 70509 w 219463"/>
              <a:gd name="connsiteY40" fmla="*/ 66547 h 164768"/>
              <a:gd name="connsiteX41" fmla="*/ 71620 w 219463"/>
              <a:gd name="connsiteY41" fmla="*/ 66843 h 164768"/>
              <a:gd name="connsiteX42" fmla="*/ 24753 w 219463"/>
              <a:gd name="connsiteY42" fmla="*/ 55905 h 164768"/>
              <a:gd name="connsiteX43" fmla="*/ 21457 w 219463"/>
              <a:gd name="connsiteY43" fmla="*/ 61178 h 164768"/>
              <a:gd name="connsiteX44" fmla="*/ 21457 w 219463"/>
              <a:gd name="connsiteY44" fmla="*/ 65462 h 164768"/>
              <a:gd name="connsiteX45" fmla="*/ 19809 w 219463"/>
              <a:gd name="connsiteY45" fmla="*/ 69745 h 164768"/>
              <a:gd name="connsiteX46" fmla="*/ 19809 w 219463"/>
              <a:gd name="connsiteY46" fmla="*/ 61837 h 164768"/>
              <a:gd name="connsiteX47" fmla="*/ 16184 w 219463"/>
              <a:gd name="connsiteY47" fmla="*/ 67110 h 164768"/>
              <a:gd name="connsiteX48" fmla="*/ 16184 w 219463"/>
              <a:gd name="connsiteY48" fmla="*/ 65132 h 164768"/>
              <a:gd name="connsiteX49" fmla="*/ 13878 w 219463"/>
              <a:gd name="connsiteY49" fmla="*/ 68757 h 164768"/>
              <a:gd name="connsiteX50" fmla="*/ 13878 w 219463"/>
              <a:gd name="connsiteY50" fmla="*/ 66450 h 164768"/>
              <a:gd name="connsiteX51" fmla="*/ 8605 w 219463"/>
              <a:gd name="connsiteY51" fmla="*/ 66450 h 164768"/>
              <a:gd name="connsiteX52" fmla="*/ 3332 w 219463"/>
              <a:gd name="connsiteY52" fmla="*/ 66450 h 164768"/>
              <a:gd name="connsiteX53" fmla="*/ 2015 w 219463"/>
              <a:gd name="connsiteY53" fmla="*/ 66450 h 164768"/>
              <a:gd name="connsiteX54" fmla="*/ 1026 w 219463"/>
              <a:gd name="connsiteY54" fmla="*/ 66450 h 164768"/>
              <a:gd name="connsiteX55" fmla="*/ 1026 w 219463"/>
              <a:gd name="connsiteY55" fmla="*/ 68757 h 164768"/>
              <a:gd name="connsiteX56" fmla="*/ 3332 w 219463"/>
              <a:gd name="connsiteY56" fmla="*/ 68757 h 164768"/>
              <a:gd name="connsiteX57" fmla="*/ 3332 w 219463"/>
              <a:gd name="connsiteY57" fmla="*/ 69086 h 164768"/>
              <a:gd name="connsiteX58" fmla="*/ 3332 w 219463"/>
              <a:gd name="connsiteY58" fmla="*/ 70405 h 164768"/>
              <a:gd name="connsiteX59" fmla="*/ 3332 w 219463"/>
              <a:gd name="connsiteY59" fmla="*/ 71311 h 164768"/>
              <a:gd name="connsiteX60" fmla="*/ 3332 w 219463"/>
              <a:gd name="connsiteY60" fmla="*/ 71393 h 164768"/>
              <a:gd name="connsiteX61" fmla="*/ 3332 w 219463"/>
              <a:gd name="connsiteY61" fmla="*/ 73370 h 164768"/>
              <a:gd name="connsiteX62" fmla="*/ 4980 w 219463"/>
              <a:gd name="connsiteY62" fmla="*/ 75677 h 164768"/>
              <a:gd name="connsiteX63" fmla="*/ 4980 w 219463"/>
              <a:gd name="connsiteY63" fmla="*/ 74771 h 164768"/>
              <a:gd name="connsiteX64" fmla="*/ 4980 w 219463"/>
              <a:gd name="connsiteY64" fmla="*/ 73700 h 164768"/>
              <a:gd name="connsiteX65" fmla="*/ 7287 w 219463"/>
              <a:gd name="connsiteY65" fmla="*/ 73700 h 164768"/>
              <a:gd name="connsiteX66" fmla="*/ 7287 w 219463"/>
              <a:gd name="connsiteY66" fmla="*/ 72382 h 164768"/>
              <a:gd name="connsiteX67" fmla="*/ 9264 w 219463"/>
              <a:gd name="connsiteY67" fmla="*/ 72382 h 164768"/>
              <a:gd name="connsiteX68" fmla="*/ 9264 w 219463"/>
              <a:gd name="connsiteY68" fmla="*/ 75347 h 164768"/>
              <a:gd name="connsiteX69" fmla="*/ 9264 w 219463"/>
              <a:gd name="connsiteY69" fmla="*/ 75677 h 164768"/>
              <a:gd name="connsiteX70" fmla="*/ 9264 w 219463"/>
              <a:gd name="connsiteY70" fmla="*/ 79631 h 164768"/>
              <a:gd name="connsiteX71" fmla="*/ 10912 w 219463"/>
              <a:gd name="connsiteY71" fmla="*/ 76336 h 164768"/>
              <a:gd name="connsiteX72" fmla="*/ 10912 w 219463"/>
              <a:gd name="connsiteY72" fmla="*/ 79631 h 164768"/>
              <a:gd name="connsiteX73" fmla="*/ 12559 w 219463"/>
              <a:gd name="connsiteY73" fmla="*/ 77654 h 164768"/>
              <a:gd name="connsiteX74" fmla="*/ 12559 w 219463"/>
              <a:gd name="connsiteY74" fmla="*/ 79384 h 164768"/>
              <a:gd name="connsiteX75" fmla="*/ 12559 w 219463"/>
              <a:gd name="connsiteY75" fmla="*/ 80950 h 164768"/>
              <a:gd name="connsiteX76" fmla="*/ 15855 w 219463"/>
              <a:gd name="connsiteY76" fmla="*/ 78972 h 164768"/>
              <a:gd name="connsiteX77" fmla="*/ 15855 w 219463"/>
              <a:gd name="connsiteY77" fmla="*/ 81938 h 164768"/>
              <a:gd name="connsiteX78" fmla="*/ 18162 w 219463"/>
              <a:gd name="connsiteY78" fmla="*/ 86551 h 164768"/>
              <a:gd name="connsiteX79" fmla="*/ 18162 w 219463"/>
              <a:gd name="connsiteY79" fmla="*/ 85892 h 164768"/>
              <a:gd name="connsiteX80" fmla="*/ 18162 w 219463"/>
              <a:gd name="connsiteY80" fmla="*/ 85563 h 164768"/>
              <a:gd name="connsiteX81" fmla="*/ 21457 w 219463"/>
              <a:gd name="connsiteY81" fmla="*/ 85563 h 164768"/>
              <a:gd name="connsiteX82" fmla="*/ 23764 w 219463"/>
              <a:gd name="connsiteY82" fmla="*/ 82267 h 164768"/>
              <a:gd name="connsiteX83" fmla="*/ 26070 w 219463"/>
              <a:gd name="connsiteY83" fmla="*/ 87870 h 164768"/>
              <a:gd name="connsiteX84" fmla="*/ 29036 w 219463"/>
              <a:gd name="connsiteY84" fmla="*/ 83586 h 164768"/>
              <a:gd name="connsiteX85" fmla="*/ 29036 w 219463"/>
              <a:gd name="connsiteY85" fmla="*/ 91824 h 164768"/>
              <a:gd name="connsiteX86" fmla="*/ 32002 w 219463"/>
              <a:gd name="connsiteY86" fmla="*/ 86881 h 164768"/>
              <a:gd name="connsiteX87" fmla="*/ 32002 w 219463"/>
              <a:gd name="connsiteY87" fmla="*/ 90836 h 164768"/>
              <a:gd name="connsiteX88" fmla="*/ 33980 w 219463"/>
              <a:gd name="connsiteY88" fmla="*/ 86881 h 164768"/>
              <a:gd name="connsiteX89" fmla="*/ 33980 w 219463"/>
              <a:gd name="connsiteY89" fmla="*/ 88858 h 164768"/>
              <a:gd name="connsiteX90" fmla="*/ 33980 w 219463"/>
              <a:gd name="connsiteY90" fmla="*/ 94461 h 164768"/>
              <a:gd name="connsiteX91" fmla="*/ 36286 w 219463"/>
              <a:gd name="connsiteY91" fmla="*/ 91495 h 164768"/>
              <a:gd name="connsiteX92" fmla="*/ 36286 w 219463"/>
              <a:gd name="connsiteY92" fmla="*/ 93472 h 164768"/>
              <a:gd name="connsiteX93" fmla="*/ 36286 w 219463"/>
              <a:gd name="connsiteY93" fmla="*/ 94461 h 164768"/>
              <a:gd name="connsiteX94" fmla="*/ 36286 w 219463"/>
              <a:gd name="connsiteY94" fmla="*/ 96437 h 164768"/>
              <a:gd name="connsiteX95" fmla="*/ 38922 w 219463"/>
              <a:gd name="connsiteY95" fmla="*/ 96437 h 164768"/>
              <a:gd name="connsiteX96" fmla="*/ 42217 w 219463"/>
              <a:gd name="connsiteY96" fmla="*/ 89517 h 164768"/>
              <a:gd name="connsiteX97" fmla="*/ 40241 w 219463"/>
              <a:gd name="connsiteY97" fmla="*/ 93802 h 164768"/>
              <a:gd name="connsiteX98" fmla="*/ 42547 w 219463"/>
              <a:gd name="connsiteY98" fmla="*/ 88858 h 164768"/>
              <a:gd name="connsiteX99" fmla="*/ 39581 w 219463"/>
              <a:gd name="connsiteY99" fmla="*/ 95449 h 164768"/>
              <a:gd name="connsiteX100" fmla="*/ 37604 w 219463"/>
              <a:gd name="connsiteY100" fmla="*/ 99074 h 164768"/>
              <a:gd name="connsiteX101" fmla="*/ 40241 w 219463"/>
              <a:gd name="connsiteY101" fmla="*/ 99074 h 164768"/>
              <a:gd name="connsiteX102" fmla="*/ 43865 w 219463"/>
              <a:gd name="connsiteY102" fmla="*/ 93142 h 164768"/>
              <a:gd name="connsiteX103" fmla="*/ 43865 w 219463"/>
              <a:gd name="connsiteY103" fmla="*/ 98085 h 164768"/>
              <a:gd name="connsiteX104" fmla="*/ 47161 w 219463"/>
              <a:gd name="connsiteY104" fmla="*/ 92483 h 164768"/>
              <a:gd name="connsiteX105" fmla="*/ 44524 w 219463"/>
              <a:gd name="connsiteY105" fmla="*/ 98744 h 164768"/>
              <a:gd name="connsiteX106" fmla="*/ 48149 w 219463"/>
              <a:gd name="connsiteY106" fmla="*/ 96437 h 164768"/>
              <a:gd name="connsiteX107" fmla="*/ 48149 w 219463"/>
              <a:gd name="connsiteY107" fmla="*/ 101381 h 164768"/>
              <a:gd name="connsiteX108" fmla="*/ 51444 w 219463"/>
              <a:gd name="connsiteY108" fmla="*/ 98085 h 164768"/>
              <a:gd name="connsiteX109" fmla="*/ 48478 w 219463"/>
              <a:gd name="connsiteY109" fmla="*/ 103028 h 164768"/>
              <a:gd name="connsiteX110" fmla="*/ 52433 w 219463"/>
              <a:gd name="connsiteY110" fmla="*/ 101381 h 164768"/>
              <a:gd name="connsiteX111" fmla="*/ 52433 w 219463"/>
              <a:gd name="connsiteY111" fmla="*/ 100062 h 164768"/>
              <a:gd name="connsiteX112" fmla="*/ 52433 w 219463"/>
              <a:gd name="connsiteY112" fmla="*/ 91165 h 164768"/>
              <a:gd name="connsiteX113" fmla="*/ 52433 w 219463"/>
              <a:gd name="connsiteY113" fmla="*/ 100062 h 164768"/>
              <a:gd name="connsiteX114" fmla="*/ 58694 w 219463"/>
              <a:gd name="connsiteY114" fmla="*/ 94461 h 164768"/>
              <a:gd name="connsiteX115" fmla="*/ 55069 w 219463"/>
              <a:gd name="connsiteY115" fmla="*/ 98744 h 164768"/>
              <a:gd name="connsiteX116" fmla="*/ 61989 w 219463"/>
              <a:gd name="connsiteY116" fmla="*/ 98744 h 164768"/>
              <a:gd name="connsiteX117" fmla="*/ 60013 w 219463"/>
              <a:gd name="connsiteY117" fmla="*/ 100722 h 164768"/>
              <a:gd name="connsiteX118" fmla="*/ 62648 w 219463"/>
              <a:gd name="connsiteY118" fmla="*/ 100722 h 164768"/>
              <a:gd name="connsiteX119" fmla="*/ 60013 w 219463"/>
              <a:gd name="connsiteY119" fmla="*/ 104017 h 164768"/>
              <a:gd name="connsiteX120" fmla="*/ 63308 w 219463"/>
              <a:gd name="connsiteY120" fmla="*/ 101381 h 164768"/>
              <a:gd name="connsiteX121" fmla="*/ 67262 w 219463"/>
              <a:gd name="connsiteY121" fmla="*/ 98744 h 164768"/>
              <a:gd name="connsiteX122" fmla="*/ 67262 w 219463"/>
              <a:gd name="connsiteY122" fmla="*/ 101381 h 164768"/>
              <a:gd name="connsiteX123" fmla="*/ 63967 w 219463"/>
              <a:gd name="connsiteY123" fmla="*/ 105335 h 164768"/>
              <a:gd name="connsiteX124" fmla="*/ 67921 w 219463"/>
              <a:gd name="connsiteY124" fmla="*/ 102039 h 164768"/>
              <a:gd name="connsiteX125" fmla="*/ 67921 w 219463"/>
              <a:gd name="connsiteY125" fmla="*/ 105994 h 164768"/>
              <a:gd name="connsiteX126" fmla="*/ 76160 w 219463"/>
              <a:gd name="connsiteY126" fmla="*/ 103028 h 164768"/>
              <a:gd name="connsiteX127" fmla="*/ 69569 w 219463"/>
              <a:gd name="connsiteY127" fmla="*/ 107642 h 164768"/>
              <a:gd name="connsiteX128" fmla="*/ 76819 w 219463"/>
              <a:gd name="connsiteY128" fmla="*/ 104676 h 164768"/>
              <a:gd name="connsiteX129" fmla="*/ 73523 w 219463"/>
              <a:gd name="connsiteY129" fmla="*/ 106983 h 164768"/>
              <a:gd name="connsiteX130" fmla="*/ 78136 w 219463"/>
              <a:gd name="connsiteY130" fmla="*/ 106983 h 164768"/>
              <a:gd name="connsiteX131" fmla="*/ 87364 w 219463"/>
              <a:gd name="connsiteY131" fmla="*/ 100722 h 164768"/>
              <a:gd name="connsiteX132" fmla="*/ 77807 w 219463"/>
              <a:gd name="connsiteY132" fmla="*/ 108630 h 164768"/>
              <a:gd name="connsiteX133" fmla="*/ 81103 w 219463"/>
              <a:gd name="connsiteY133" fmla="*/ 106653 h 164768"/>
              <a:gd name="connsiteX134" fmla="*/ 77807 w 219463"/>
              <a:gd name="connsiteY134" fmla="*/ 108960 h 164768"/>
              <a:gd name="connsiteX135" fmla="*/ 82420 w 219463"/>
              <a:gd name="connsiteY135" fmla="*/ 106983 h 164768"/>
              <a:gd name="connsiteX136" fmla="*/ 79455 w 219463"/>
              <a:gd name="connsiteY136" fmla="*/ 108960 h 164768"/>
              <a:gd name="connsiteX137" fmla="*/ 83410 w 219463"/>
              <a:gd name="connsiteY137" fmla="*/ 108960 h 164768"/>
              <a:gd name="connsiteX138" fmla="*/ 89011 w 219463"/>
              <a:gd name="connsiteY138" fmla="*/ 108960 h 164768"/>
              <a:gd name="connsiteX139" fmla="*/ 83739 w 219463"/>
              <a:gd name="connsiteY139" fmla="*/ 112914 h 164768"/>
              <a:gd name="connsiteX140" fmla="*/ 86046 w 219463"/>
              <a:gd name="connsiteY140" fmla="*/ 112914 h 164768"/>
              <a:gd name="connsiteX141" fmla="*/ 90330 w 219463"/>
              <a:gd name="connsiteY141" fmla="*/ 110608 h 164768"/>
              <a:gd name="connsiteX142" fmla="*/ 88352 w 219463"/>
              <a:gd name="connsiteY142" fmla="*/ 112914 h 164768"/>
              <a:gd name="connsiteX143" fmla="*/ 90659 w 219463"/>
              <a:gd name="connsiteY143" fmla="*/ 112914 h 164768"/>
              <a:gd name="connsiteX144" fmla="*/ 85716 w 219463"/>
              <a:gd name="connsiteY144" fmla="*/ 116209 h 164768"/>
              <a:gd name="connsiteX145" fmla="*/ 90659 w 219463"/>
              <a:gd name="connsiteY145" fmla="*/ 116209 h 164768"/>
              <a:gd name="connsiteX146" fmla="*/ 87693 w 219463"/>
              <a:gd name="connsiteY146" fmla="*/ 118187 h 164768"/>
              <a:gd name="connsiteX147" fmla="*/ 90330 w 219463"/>
              <a:gd name="connsiteY147" fmla="*/ 118187 h 164768"/>
              <a:gd name="connsiteX148" fmla="*/ 87693 w 219463"/>
              <a:gd name="connsiteY148" fmla="*/ 120164 h 164768"/>
              <a:gd name="connsiteX149" fmla="*/ 90659 w 219463"/>
              <a:gd name="connsiteY149" fmla="*/ 120164 h 164768"/>
              <a:gd name="connsiteX150" fmla="*/ 86705 w 219463"/>
              <a:gd name="connsiteY150" fmla="*/ 122141 h 164768"/>
              <a:gd name="connsiteX151" fmla="*/ 89671 w 219463"/>
              <a:gd name="connsiteY151" fmla="*/ 122141 h 164768"/>
              <a:gd name="connsiteX152" fmla="*/ 91977 w 219463"/>
              <a:gd name="connsiteY152" fmla="*/ 122141 h 164768"/>
              <a:gd name="connsiteX153" fmla="*/ 93954 w 219463"/>
              <a:gd name="connsiteY153" fmla="*/ 122141 h 164768"/>
              <a:gd name="connsiteX154" fmla="*/ 93954 w 219463"/>
              <a:gd name="connsiteY154" fmla="*/ 124119 h 164768"/>
              <a:gd name="connsiteX155" fmla="*/ 96591 w 219463"/>
              <a:gd name="connsiteY155" fmla="*/ 124119 h 164768"/>
              <a:gd name="connsiteX156" fmla="*/ 96591 w 219463"/>
              <a:gd name="connsiteY156" fmla="*/ 128073 h 164768"/>
              <a:gd name="connsiteX157" fmla="*/ 98567 w 219463"/>
              <a:gd name="connsiteY157" fmla="*/ 128073 h 164768"/>
              <a:gd name="connsiteX158" fmla="*/ 100545 w 219463"/>
              <a:gd name="connsiteY158" fmla="*/ 128073 h 164768"/>
              <a:gd name="connsiteX159" fmla="*/ 97250 w 219463"/>
              <a:gd name="connsiteY159" fmla="*/ 130050 h 164768"/>
              <a:gd name="connsiteX160" fmla="*/ 98238 w 219463"/>
              <a:gd name="connsiteY160" fmla="*/ 130050 h 164768"/>
              <a:gd name="connsiteX161" fmla="*/ 100215 w 219463"/>
              <a:gd name="connsiteY161" fmla="*/ 132027 h 164768"/>
              <a:gd name="connsiteX162" fmla="*/ 100545 w 219463"/>
              <a:gd name="connsiteY162" fmla="*/ 132027 h 164768"/>
              <a:gd name="connsiteX163" fmla="*/ 103181 w 219463"/>
              <a:gd name="connsiteY163" fmla="*/ 130380 h 164768"/>
              <a:gd name="connsiteX164" fmla="*/ 103181 w 219463"/>
              <a:gd name="connsiteY164" fmla="*/ 128732 h 164768"/>
              <a:gd name="connsiteX165" fmla="*/ 100545 w 219463"/>
              <a:gd name="connsiteY165" fmla="*/ 128732 h 164768"/>
              <a:gd name="connsiteX166" fmla="*/ 105158 w 219463"/>
              <a:gd name="connsiteY166" fmla="*/ 126656 h 164768"/>
              <a:gd name="connsiteX167" fmla="*/ 105158 w 219463"/>
              <a:gd name="connsiteY167" fmla="*/ 125766 h 164768"/>
              <a:gd name="connsiteX168" fmla="*/ 107136 w 219463"/>
              <a:gd name="connsiteY168" fmla="*/ 125766 h 164768"/>
              <a:gd name="connsiteX169" fmla="*/ 105158 w 219463"/>
              <a:gd name="connsiteY169" fmla="*/ 126656 h 164768"/>
              <a:gd name="connsiteX170" fmla="*/ 105158 w 219463"/>
              <a:gd name="connsiteY170" fmla="*/ 128402 h 164768"/>
              <a:gd name="connsiteX171" fmla="*/ 103181 w 219463"/>
              <a:gd name="connsiteY171" fmla="*/ 128402 h 164768"/>
              <a:gd name="connsiteX172" fmla="*/ 103181 w 219463"/>
              <a:gd name="connsiteY172" fmla="*/ 128732 h 164768"/>
              <a:gd name="connsiteX173" fmla="*/ 103840 w 219463"/>
              <a:gd name="connsiteY173" fmla="*/ 128732 h 164768"/>
              <a:gd name="connsiteX174" fmla="*/ 105818 w 219463"/>
              <a:gd name="connsiteY174" fmla="*/ 128732 h 164768"/>
              <a:gd name="connsiteX175" fmla="*/ 107794 w 219463"/>
              <a:gd name="connsiteY175" fmla="*/ 128732 h 164768"/>
              <a:gd name="connsiteX176" fmla="*/ 110102 w 219463"/>
              <a:gd name="connsiteY176" fmla="*/ 126754 h 164768"/>
              <a:gd name="connsiteX177" fmla="*/ 107794 w 219463"/>
              <a:gd name="connsiteY177" fmla="*/ 126754 h 164768"/>
              <a:gd name="connsiteX178" fmla="*/ 110102 w 219463"/>
              <a:gd name="connsiteY178" fmla="*/ 124777 h 164768"/>
              <a:gd name="connsiteX179" fmla="*/ 107794 w 219463"/>
              <a:gd name="connsiteY179" fmla="*/ 124777 h 164768"/>
              <a:gd name="connsiteX180" fmla="*/ 104828 w 219463"/>
              <a:gd name="connsiteY180" fmla="*/ 124777 h 164768"/>
              <a:gd name="connsiteX181" fmla="*/ 104828 w 219463"/>
              <a:gd name="connsiteY181" fmla="*/ 121482 h 164768"/>
              <a:gd name="connsiteX182" fmla="*/ 101533 w 219463"/>
              <a:gd name="connsiteY182" fmla="*/ 121482 h 164768"/>
              <a:gd name="connsiteX183" fmla="*/ 104170 w 219463"/>
              <a:gd name="connsiteY183" fmla="*/ 119505 h 164768"/>
              <a:gd name="connsiteX184" fmla="*/ 106147 w 219463"/>
              <a:gd name="connsiteY184" fmla="*/ 117528 h 164768"/>
              <a:gd name="connsiteX185" fmla="*/ 109443 w 219463"/>
              <a:gd name="connsiteY185" fmla="*/ 117528 h 164768"/>
              <a:gd name="connsiteX186" fmla="*/ 107794 w 219463"/>
              <a:gd name="connsiteY186" fmla="*/ 114562 h 164768"/>
              <a:gd name="connsiteX187" fmla="*/ 103840 w 219463"/>
              <a:gd name="connsiteY187" fmla="*/ 117528 h 164768"/>
              <a:gd name="connsiteX188" fmla="*/ 108453 w 219463"/>
              <a:gd name="connsiteY188" fmla="*/ 112914 h 164768"/>
              <a:gd name="connsiteX189" fmla="*/ 106641 w 219463"/>
              <a:gd name="connsiteY189" fmla="*/ 111802 h 164768"/>
              <a:gd name="connsiteX190" fmla="*/ 106573 w 219463"/>
              <a:gd name="connsiteY190" fmla="*/ 111829 h 164768"/>
              <a:gd name="connsiteX191" fmla="*/ 106477 w 219463"/>
              <a:gd name="connsiteY191" fmla="*/ 111925 h 164768"/>
              <a:gd name="connsiteX192" fmla="*/ 106331 w 219463"/>
              <a:gd name="connsiteY192" fmla="*/ 111925 h 164768"/>
              <a:gd name="connsiteX193" fmla="*/ 103840 w 219463"/>
              <a:gd name="connsiteY193" fmla="*/ 112914 h 164768"/>
              <a:gd name="connsiteX194" fmla="*/ 98238 w 219463"/>
              <a:gd name="connsiteY194" fmla="*/ 116539 h 164768"/>
              <a:gd name="connsiteX195" fmla="*/ 104170 w 219463"/>
              <a:gd name="connsiteY195" fmla="*/ 111925 h 164768"/>
              <a:gd name="connsiteX196" fmla="*/ 106331 w 219463"/>
              <a:gd name="connsiteY196" fmla="*/ 111925 h 164768"/>
              <a:gd name="connsiteX197" fmla="*/ 106573 w 219463"/>
              <a:gd name="connsiteY197" fmla="*/ 111829 h 164768"/>
              <a:gd name="connsiteX198" fmla="*/ 109443 w 219463"/>
              <a:gd name="connsiteY198" fmla="*/ 108960 h 164768"/>
              <a:gd name="connsiteX199" fmla="*/ 106806 w 219463"/>
              <a:gd name="connsiteY199" fmla="*/ 110937 h 164768"/>
              <a:gd name="connsiteX200" fmla="*/ 106806 w 219463"/>
              <a:gd name="connsiteY200" fmla="*/ 108301 h 164768"/>
              <a:gd name="connsiteX201" fmla="*/ 104499 w 219463"/>
              <a:gd name="connsiteY201" fmla="*/ 108301 h 164768"/>
              <a:gd name="connsiteX202" fmla="*/ 101204 w 219463"/>
              <a:gd name="connsiteY202" fmla="*/ 108301 h 164768"/>
              <a:gd name="connsiteX203" fmla="*/ 103840 w 219463"/>
              <a:gd name="connsiteY203" fmla="*/ 105335 h 164768"/>
              <a:gd name="connsiteX204" fmla="*/ 108124 w 219463"/>
              <a:gd name="connsiteY204" fmla="*/ 102369 h 164768"/>
              <a:gd name="connsiteX205" fmla="*/ 108124 w 219463"/>
              <a:gd name="connsiteY205" fmla="*/ 99074 h 164768"/>
              <a:gd name="connsiteX206" fmla="*/ 105818 w 219463"/>
              <a:gd name="connsiteY206" fmla="*/ 101381 h 164768"/>
              <a:gd name="connsiteX207" fmla="*/ 99227 w 219463"/>
              <a:gd name="connsiteY207" fmla="*/ 105994 h 164768"/>
              <a:gd name="connsiteX208" fmla="*/ 99227 w 219463"/>
              <a:gd name="connsiteY208" fmla="*/ 103688 h 164768"/>
              <a:gd name="connsiteX209" fmla="*/ 103511 w 219463"/>
              <a:gd name="connsiteY209" fmla="*/ 101381 h 164768"/>
              <a:gd name="connsiteX210" fmla="*/ 98897 w 219463"/>
              <a:gd name="connsiteY210" fmla="*/ 103028 h 164768"/>
              <a:gd name="connsiteX211" fmla="*/ 102192 w 219463"/>
              <a:gd name="connsiteY211" fmla="*/ 100062 h 164768"/>
              <a:gd name="connsiteX212" fmla="*/ 97250 w 219463"/>
              <a:gd name="connsiteY212" fmla="*/ 103688 h 164768"/>
              <a:gd name="connsiteX213" fmla="*/ 96261 w 219463"/>
              <a:gd name="connsiteY213" fmla="*/ 103688 h 164768"/>
              <a:gd name="connsiteX214" fmla="*/ 94407 w 219463"/>
              <a:gd name="connsiteY214" fmla="*/ 103729 h 164768"/>
              <a:gd name="connsiteX215" fmla="*/ 94435 w 219463"/>
              <a:gd name="connsiteY215" fmla="*/ 103688 h 164768"/>
              <a:gd name="connsiteX216" fmla="*/ 96261 w 219463"/>
              <a:gd name="connsiteY216" fmla="*/ 101051 h 164768"/>
              <a:gd name="connsiteX217" fmla="*/ 98501 w 219463"/>
              <a:gd name="connsiteY217" fmla="*/ 99074 h 164768"/>
              <a:gd name="connsiteX218" fmla="*/ 95932 w 219463"/>
              <a:gd name="connsiteY218" fmla="*/ 99074 h 164768"/>
              <a:gd name="connsiteX219" fmla="*/ 96405 w 219463"/>
              <a:gd name="connsiteY219" fmla="*/ 98668 h 164768"/>
              <a:gd name="connsiteX220" fmla="*/ 93295 w 219463"/>
              <a:gd name="connsiteY220" fmla="*/ 98085 h 164768"/>
              <a:gd name="connsiteX221" fmla="*/ 89671 w 219463"/>
              <a:gd name="connsiteY221" fmla="*/ 101051 h 164768"/>
              <a:gd name="connsiteX222" fmla="*/ 96261 w 219463"/>
              <a:gd name="connsiteY222" fmla="*/ 95449 h 164768"/>
              <a:gd name="connsiteX223" fmla="*/ 92966 w 219463"/>
              <a:gd name="connsiteY223" fmla="*/ 95449 h 164768"/>
              <a:gd name="connsiteX224" fmla="*/ 90659 w 219463"/>
              <a:gd name="connsiteY224" fmla="*/ 95449 h 164768"/>
              <a:gd name="connsiteX225" fmla="*/ 94943 w 219463"/>
              <a:gd name="connsiteY225" fmla="*/ 91165 h 164768"/>
              <a:gd name="connsiteX226" fmla="*/ 90000 w 219463"/>
              <a:gd name="connsiteY226" fmla="*/ 94131 h 164768"/>
              <a:gd name="connsiteX227" fmla="*/ 92636 w 219463"/>
              <a:gd name="connsiteY227" fmla="*/ 91165 h 164768"/>
              <a:gd name="connsiteX228" fmla="*/ 86046 w 219463"/>
              <a:gd name="connsiteY228" fmla="*/ 94790 h 164768"/>
              <a:gd name="connsiteX229" fmla="*/ 91977 w 219463"/>
              <a:gd name="connsiteY229" fmla="*/ 89517 h 164768"/>
              <a:gd name="connsiteX230" fmla="*/ 88352 w 219463"/>
              <a:gd name="connsiteY230" fmla="*/ 92154 h 164768"/>
              <a:gd name="connsiteX231" fmla="*/ 84068 w 219463"/>
              <a:gd name="connsiteY231" fmla="*/ 95778 h 164768"/>
              <a:gd name="connsiteX232" fmla="*/ 87364 w 219463"/>
              <a:gd name="connsiteY232" fmla="*/ 87870 h 164768"/>
              <a:gd name="connsiteX233" fmla="*/ 84068 w 219463"/>
              <a:gd name="connsiteY233" fmla="*/ 87870 h 164768"/>
              <a:gd name="connsiteX234" fmla="*/ 79125 w 219463"/>
              <a:gd name="connsiteY234" fmla="*/ 91165 h 164768"/>
              <a:gd name="connsiteX235" fmla="*/ 82420 w 219463"/>
              <a:gd name="connsiteY235" fmla="*/ 87870 h 164768"/>
              <a:gd name="connsiteX236" fmla="*/ 84398 w 219463"/>
              <a:gd name="connsiteY236" fmla="*/ 82926 h 164768"/>
              <a:gd name="connsiteX237" fmla="*/ 81103 w 219463"/>
              <a:gd name="connsiteY237" fmla="*/ 82926 h 164768"/>
              <a:gd name="connsiteX238" fmla="*/ 73853 w 219463"/>
              <a:gd name="connsiteY238" fmla="*/ 87870 h 164768"/>
              <a:gd name="connsiteX239" fmla="*/ 78136 w 219463"/>
              <a:gd name="connsiteY239" fmla="*/ 83256 h 164768"/>
              <a:gd name="connsiteX240" fmla="*/ 72534 w 219463"/>
              <a:gd name="connsiteY240" fmla="*/ 88858 h 164768"/>
              <a:gd name="connsiteX241" fmla="*/ 76104 w 219463"/>
              <a:gd name="connsiteY241" fmla="*/ 83623 h 164768"/>
              <a:gd name="connsiteX242" fmla="*/ 73194 w 219463"/>
              <a:gd name="connsiteY242" fmla="*/ 85563 h 164768"/>
              <a:gd name="connsiteX243" fmla="*/ 77148 w 219463"/>
              <a:gd name="connsiteY243" fmla="*/ 80620 h 164768"/>
              <a:gd name="connsiteX244" fmla="*/ 70887 w 219463"/>
              <a:gd name="connsiteY244" fmla="*/ 85234 h 164768"/>
              <a:gd name="connsiteX245" fmla="*/ 78466 w 219463"/>
              <a:gd name="connsiteY245" fmla="*/ 78313 h 164768"/>
              <a:gd name="connsiteX246" fmla="*/ 74841 w 219463"/>
              <a:gd name="connsiteY246" fmla="*/ 80291 h 164768"/>
              <a:gd name="connsiteX247" fmla="*/ 68909 w 219463"/>
              <a:gd name="connsiteY247" fmla="*/ 85234 h 164768"/>
              <a:gd name="connsiteX248" fmla="*/ 74512 w 219463"/>
              <a:gd name="connsiteY248" fmla="*/ 73370 h 164768"/>
              <a:gd name="connsiteX249" fmla="*/ 73281 w 219463"/>
              <a:gd name="connsiteY249" fmla="*/ 72934 h 164768"/>
              <a:gd name="connsiteX250" fmla="*/ 72205 w 219463"/>
              <a:gd name="connsiteY250" fmla="*/ 74030 h 164768"/>
              <a:gd name="connsiteX251" fmla="*/ 72919 w 219463"/>
              <a:gd name="connsiteY251" fmla="*/ 72806 h 164768"/>
              <a:gd name="connsiteX252" fmla="*/ 72535 w 219463"/>
              <a:gd name="connsiteY252" fmla="*/ 72670 h 164768"/>
              <a:gd name="connsiteX253" fmla="*/ 71841 w 219463"/>
              <a:gd name="connsiteY253" fmla="*/ 70617 h 164768"/>
              <a:gd name="connsiteX254" fmla="*/ 71463 w 219463"/>
              <a:gd name="connsiteY254" fmla="*/ 70693 h 164768"/>
              <a:gd name="connsiteX255" fmla="*/ 70932 w 219463"/>
              <a:gd name="connsiteY255" fmla="*/ 70565 h 164768"/>
              <a:gd name="connsiteX256" fmla="*/ 68333 w 219463"/>
              <a:gd name="connsiteY256" fmla="*/ 74029 h 164768"/>
              <a:gd name="connsiteX257" fmla="*/ 65614 w 219463"/>
              <a:gd name="connsiteY257" fmla="*/ 78313 h 164768"/>
              <a:gd name="connsiteX258" fmla="*/ 67921 w 219463"/>
              <a:gd name="connsiteY258" fmla="*/ 72711 h 164768"/>
              <a:gd name="connsiteX259" fmla="*/ 69699 w 219463"/>
              <a:gd name="connsiteY259" fmla="*/ 70266 h 164768"/>
              <a:gd name="connsiteX260" fmla="*/ 68909 w 219463"/>
              <a:gd name="connsiteY260" fmla="*/ 70075 h 164768"/>
              <a:gd name="connsiteX261" fmla="*/ 68909 w 219463"/>
              <a:gd name="connsiteY261" fmla="*/ 69745 h 164768"/>
              <a:gd name="connsiteX262" fmla="*/ 68909 w 219463"/>
              <a:gd name="connsiteY262" fmla="*/ 68098 h 164768"/>
              <a:gd name="connsiteX263" fmla="*/ 68909 w 219463"/>
              <a:gd name="connsiteY263" fmla="*/ 66120 h 164768"/>
              <a:gd name="connsiteX264" fmla="*/ 66933 w 219463"/>
              <a:gd name="connsiteY264" fmla="*/ 68098 h 164768"/>
              <a:gd name="connsiteX265" fmla="*/ 66933 w 219463"/>
              <a:gd name="connsiteY265" fmla="*/ 65791 h 164768"/>
              <a:gd name="connsiteX266" fmla="*/ 60342 w 219463"/>
              <a:gd name="connsiteY266" fmla="*/ 71723 h 164768"/>
              <a:gd name="connsiteX267" fmla="*/ 63308 w 219463"/>
              <a:gd name="connsiteY267" fmla="*/ 61837 h 164768"/>
              <a:gd name="connsiteX268" fmla="*/ 55728 w 219463"/>
              <a:gd name="connsiteY268" fmla="*/ 68098 h 164768"/>
              <a:gd name="connsiteX269" fmla="*/ 55728 w 219463"/>
              <a:gd name="connsiteY269" fmla="*/ 60189 h 164768"/>
              <a:gd name="connsiteX270" fmla="*/ 53422 w 219463"/>
              <a:gd name="connsiteY270" fmla="*/ 65462 h 164768"/>
              <a:gd name="connsiteX271" fmla="*/ 53422 w 219463"/>
              <a:gd name="connsiteY271" fmla="*/ 63814 h 164768"/>
              <a:gd name="connsiteX272" fmla="*/ 53422 w 219463"/>
              <a:gd name="connsiteY272" fmla="*/ 59200 h 164768"/>
              <a:gd name="connsiteX273" fmla="*/ 50456 w 219463"/>
              <a:gd name="connsiteY273" fmla="*/ 66450 h 164768"/>
              <a:gd name="connsiteX274" fmla="*/ 48149 w 219463"/>
              <a:gd name="connsiteY274" fmla="*/ 59859 h 164768"/>
              <a:gd name="connsiteX275" fmla="*/ 45842 w 219463"/>
              <a:gd name="connsiteY275" fmla="*/ 63155 h 164768"/>
              <a:gd name="connsiteX276" fmla="*/ 45842 w 219463"/>
              <a:gd name="connsiteY276" fmla="*/ 59530 h 164768"/>
              <a:gd name="connsiteX277" fmla="*/ 43536 w 219463"/>
              <a:gd name="connsiteY277" fmla="*/ 59530 h 164768"/>
              <a:gd name="connsiteX278" fmla="*/ 43536 w 219463"/>
              <a:gd name="connsiteY278" fmla="*/ 57224 h 164768"/>
              <a:gd name="connsiteX279" fmla="*/ 38593 w 219463"/>
              <a:gd name="connsiteY279" fmla="*/ 67439 h 164768"/>
              <a:gd name="connsiteX280" fmla="*/ 38593 w 219463"/>
              <a:gd name="connsiteY280" fmla="*/ 62166 h 164768"/>
              <a:gd name="connsiteX281" fmla="*/ 34968 w 219463"/>
              <a:gd name="connsiteY281" fmla="*/ 62166 h 164768"/>
              <a:gd name="connsiteX282" fmla="*/ 34968 w 219463"/>
              <a:gd name="connsiteY282" fmla="*/ 59859 h 164768"/>
              <a:gd name="connsiteX283" fmla="*/ 32002 w 219463"/>
              <a:gd name="connsiteY283" fmla="*/ 63155 h 164768"/>
              <a:gd name="connsiteX284" fmla="*/ 29695 w 219463"/>
              <a:gd name="connsiteY284" fmla="*/ 63155 h 164768"/>
              <a:gd name="connsiteX285" fmla="*/ 29695 w 219463"/>
              <a:gd name="connsiteY285" fmla="*/ 59859 h 164768"/>
              <a:gd name="connsiteX286" fmla="*/ 26730 w 219463"/>
              <a:gd name="connsiteY286" fmla="*/ 66120 h 164768"/>
              <a:gd name="connsiteX287" fmla="*/ 26730 w 219463"/>
              <a:gd name="connsiteY287" fmla="*/ 64473 h 164768"/>
              <a:gd name="connsiteX288" fmla="*/ 26730 w 219463"/>
              <a:gd name="connsiteY288" fmla="*/ 63361 h 164768"/>
              <a:gd name="connsiteX289" fmla="*/ 26730 w 219463"/>
              <a:gd name="connsiteY289" fmla="*/ 62496 h 164768"/>
              <a:gd name="connsiteX290" fmla="*/ 25082 w 219463"/>
              <a:gd name="connsiteY290" fmla="*/ 65462 h 164768"/>
              <a:gd name="connsiteX291" fmla="*/ 25082 w 219463"/>
              <a:gd name="connsiteY291" fmla="*/ 64803 h 164768"/>
              <a:gd name="connsiteX292" fmla="*/ 25082 w 219463"/>
              <a:gd name="connsiteY292" fmla="*/ 63032 h 164768"/>
              <a:gd name="connsiteX293" fmla="*/ 25082 w 219463"/>
              <a:gd name="connsiteY293" fmla="*/ 62825 h 164768"/>
              <a:gd name="connsiteX294" fmla="*/ 23104 w 219463"/>
              <a:gd name="connsiteY294" fmla="*/ 62825 h 164768"/>
              <a:gd name="connsiteX295" fmla="*/ 24753 w 219463"/>
              <a:gd name="connsiteY295" fmla="*/ 55905 h 164768"/>
              <a:gd name="connsiteX296" fmla="*/ 144989 w 219463"/>
              <a:gd name="connsiteY296" fmla="*/ 45476 h 164768"/>
              <a:gd name="connsiteX297" fmla="*/ 142682 w 219463"/>
              <a:gd name="connsiteY297" fmla="*/ 47453 h 164768"/>
              <a:gd name="connsiteX298" fmla="*/ 144889 w 219463"/>
              <a:gd name="connsiteY298" fmla="*/ 45756 h 164768"/>
              <a:gd name="connsiteX299" fmla="*/ 174977 w 219463"/>
              <a:gd name="connsiteY299" fmla="*/ 28670 h 164768"/>
              <a:gd name="connsiteX300" fmla="*/ 172340 w 219463"/>
              <a:gd name="connsiteY300" fmla="*/ 28670 h 164768"/>
              <a:gd name="connsiteX301" fmla="*/ 172920 w 219463"/>
              <a:gd name="connsiteY301" fmla="*/ 29499 h 164768"/>
              <a:gd name="connsiteX302" fmla="*/ 122721 w 219463"/>
              <a:gd name="connsiteY302" fmla="*/ 8487 h 164768"/>
              <a:gd name="connsiteX303" fmla="*/ 122251 w 219463"/>
              <a:gd name="connsiteY303" fmla="*/ 8898 h 164768"/>
              <a:gd name="connsiteX304" fmla="*/ 120274 w 219463"/>
              <a:gd name="connsiteY304" fmla="*/ 8898 h 164768"/>
              <a:gd name="connsiteX305" fmla="*/ 119615 w 219463"/>
              <a:gd name="connsiteY305" fmla="*/ 9557 h 164768"/>
              <a:gd name="connsiteX306" fmla="*/ 119615 w 219463"/>
              <a:gd name="connsiteY306" fmla="*/ 11534 h 164768"/>
              <a:gd name="connsiteX307" fmla="*/ 122581 w 219463"/>
              <a:gd name="connsiteY307" fmla="*/ 9227 h 164768"/>
              <a:gd name="connsiteX308" fmla="*/ 122581 w 219463"/>
              <a:gd name="connsiteY308" fmla="*/ 13841 h 164768"/>
              <a:gd name="connsiteX309" fmla="*/ 126205 w 219463"/>
              <a:gd name="connsiteY309" fmla="*/ 13841 h 164768"/>
              <a:gd name="connsiteX310" fmla="*/ 123569 w 219463"/>
              <a:gd name="connsiteY310" fmla="*/ 15818 h 164768"/>
              <a:gd name="connsiteX311" fmla="*/ 126535 w 219463"/>
              <a:gd name="connsiteY311" fmla="*/ 15818 h 164768"/>
              <a:gd name="connsiteX312" fmla="*/ 128842 w 219463"/>
              <a:gd name="connsiteY312" fmla="*/ 15818 h 164768"/>
              <a:gd name="connsiteX313" fmla="*/ 126535 w 219463"/>
              <a:gd name="connsiteY313" fmla="*/ 18125 h 164768"/>
              <a:gd name="connsiteX314" fmla="*/ 131148 w 219463"/>
              <a:gd name="connsiteY314" fmla="*/ 18125 h 164768"/>
              <a:gd name="connsiteX315" fmla="*/ 128842 w 219463"/>
              <a:gd name="connsiteY315" fmla="*/ 20102 h 164768"/>
              <a:gd name="connsiteX316" fmla="*/ 128842 w 219463"/>
              <a:gd name="connsiteY316" fmla="*/ 27022 h 164768"/>
              <a:gd name="connsiteX317" fmla="*/ 131808 w 219463"/>
              <a:gd name="connsiteY317" fmla="*/ 27022 h 164768"/>
              <a:gd name="connsiteX318" fmla="*/ 134773 w 219463"/>
              <a:gd name="connsiteY318" fmla="*/ 27022 h 164768"/>
              <a:gd name="connsiteX319" fmla="*/ 132467 w 219463"/>
              <a:gd name="connsiteY319" fmla="*/ 28999 h 164768"/>
              <a:gd name="connsiteX320" fmla="*/ 136750 w 219463"/>
              <a:gd name="connsiteY320" fmla="*/ 31306 h 164768"/>
              <a:gd name="connsiteX321" fmla="*/ 141034 w 219463"/>
              <a:gd name="connsiteY321" fmla="*/ 31306 h 164768"/>
              <a:gd name="connsiteX322" fmla="*/ 141034 w 219463"/>
              <a:gd name="connsiteY322" fmla="*/ 38885 h 164768"/>
              <a:gd name="connsiteX323" fmla="*/ 146307 w 219463"/>
              <a:gd name="connsiteY323" fmla="*/ 38885 h 164768"/>
              <a:gd name="connsiteX324" fmla="*/ 140704 w 219463"/>
              <a:gd name="connsiteY324" fmla="*/ 45805 h 164768"/>
              <a:gd name="connsiteX325" fmla="*/ 146307 w 219463"/>
              <a:gd name="connsiteY325" fmla="*/ 43499 h 164768"/>
              <a:gd name="connsiteX326" fmla="*/ 142682 w 219463"/>
              <a:gd name="connsiteY326" fmla="*/ 46135 h 164768"/>
              <a:gd name="connsiteX327" fmla="*/ 146966 w 219463"/>
              <a:gd name="connsiteY327" fmla="*/ 44158 h 164768"/>
              <a:gd name="connsiteX328" fmla="*/ 144889 w 219463"/>
              <a:gd name="connsiteY328" fmla="*/ 45756 h 164768"/>
              <a:gd name="connsiteX329" fmla="*/ 144206 w 219463"/>
              <a:gd name="connsiteY329" fmla="*/ 47659 h 164768"/>
              <a:gd name="connsiteX330" fmla="*/ 142432 w 219463"/>
              <a:gd name="connsiteY330" fmla="*/ 49376 h 164768"/>
              <a:gd name="connsiteX331" fmla="*/ 141694 w 219463"/>
              <a:gd name="connsiteY331" fmla="*/ 50090 h 164768"/>
              <a:gd name="connsiteX332" fmla="*/ 142353 w 219463"/>
              <a:gd name="connsiteY332" fmla="*/ 50090 h 164768"/>
              <a:gd name="connsiteX333" fmla="*/ 145318 w 219463"/>
              <a:gd name="connsiteY333" fmla="*/ 48112 h 164768"/>
              <a:gd name="connsiteX334" fmla="*/ 145318 w 219463"/>
              <a:gd name="connsiteY334" fmla="*/ 50090 h 164768"/>
              <a:gd name="connsiteX335" fmla="*/ 145318 w 219463"/>
              <a:gd name="connsiteY335" fmla="*/ 51078 h 164768"/>
              <a:gd name="connsiteX336" fmla="*/ 142682 w 219463"/>
              <a:gd name="connsiteY336" fmla="*/ 52725 h 164768"/>
              <a:gd name="connsiteX337" fmla="*/ 145648 w 219463"/>
              <a:gd name="connsiteY337" fmla="*/ 56022 h 164768"/>
              <a:gd name="connsiteX338" fmla="*/ 152239 w 219463"/>
              <a:gd name="connsiteY338" fmla="*/ 52396 h 164768"/>
              <a:gd name="connsiteX339" fmla="*/ 147954 w 219463"/>
              <a:gd name="connsiteY339" fmla="*/ 55032 h 164768"/>
              <a:gd name="connsiteX340" fmla="*/ 152898 w 219463"/>
              <a:gd name="connsiteY340" fmla="*/ 52396 h 164768"/>
              <a:gd name="connsiteX341" fmla="*/ 146636 w 219463"/>
              <a:gd name="connsiteY341" fmla="*/ 56022 h 164768"/>
              <a:gd name="connsiteX342" fmla="*/ 145648 w 219463"/>
              <a:gd name="connsiteY342" fmla="*/ 56022 h 164768"/>
              <a:gd name="connsiteX343" fmla="*/ 144989 w 219463"/>
              <a:gd name="connsiteY343" fmla="*/ 56022 h 164768"/>
              <a:gd name="connsiteX344" fmla="*/ 141364 w 219463"/>
              <a:gd name="connsiteY344" fmla="*/ 57998 h 164768"/>
              <a:gd name="connsiteX345" fmla="*/ 144659 w 219463"/>
              <a:gd name="connsiteY345" fmla="*/ 60305 h 164768"/>
              <a:gd name="connsiteX346" fmla="*/ 150920 w 219463"/>
              <a:gd name="connsiteY346" fmla="*/ 57998 h 164768"/>
              <a:gd name="connsiteX347" fmla="*/ 148284 w 219463"/>
              <a:gd name="connsiteY347" fmla="*/ 62942 h 164768"/>
              <a:gd name="connsiteX348" fmla="*/ 154215 w 219463"/>
              <a:gd name="connsiteY348" fmla="*/ 60635 h 164768"/>
              <a:gd name="connsiteX349" fmla="*/ 148614 w 219463"/>
              <a:gd name="connsiteY349" fmla="*/ 64260 h 164768"/>
              <a:gd name="connsiteX350" fmla="*/ 153886 w 219463"/>
              <a:gd name="connsiteY350" fmla="*/ 64260 h 164768"/>
              <a:gd name="connsiteX351" fmla="*/ 157181 w 219463"/>
              <a:gd name="connsiteY351" fmla="*/ 62283 h 164768"/>
              <a:gd name="connsiteX352" fmla="*/ 154215 w 219463"/>
              <a:gd name="connsiteY352" fmla="*/ 64589 h 164768"/>
              <a:gd name="connsiteX353" fmla="*/ 154215 w 219463"/>
              <a:gd name="connsiteY353" fmla="*/ 71840 h 164768"/>
              <a:gd name="connsiteX354" fmla="*/ 158500 w 219463"/>
              <a:gd name="connsiteY354" fmla="*/ 71840 h 164768"/>
              <a:gd name="connsiteX355" fmla="*/ 153227 w 219463"/>
              <a:gd name="connsiteY355" fmla="*/ 74475 h 164768"/>
              <a:gd name="connsiteX356" fmla="*/ 158170 w 219463"/>
              <a:gd name="connsiteY356" fmla="*/ 76782 h 164768"/>
              <a:gd name="connsiteX357" fmla="*/ 153886 w 219463"/>
              <a:gd name="connsiteY357" fmla="*/ 84691 h 164768"/>
              <a:gd name="connsiteX358" fmla="*/ 154545 w 219463"/>
              <a:gd name="connsiteY358" fmla="*/ 84691 h 164768"/>
              <a:gd name="connsiteX359" fmla="*/ 158500 w 219463"/>
              <a:gd name="connsiteY359" fmla="*/ 82714 h 164768"/>
              <a:gd name="connsiteX360" fmla="*/ 155863 w 219463"/>
              <a:gd name="connsiteY360" fmla="*/ 94907 h 164768"/>
              <a:gd name="connsiteX361" fmla="*/ 164431 w 219463"/>
              <a:gd name="connsiteY361" fmla="*/ 94907 h 164768"/>
              <a:gd name="connsiteX362" fmla="*/ 159159 w 219463"/>
              <a:gd name="connsiteY362" fmla="*/ 96554 h 164768"/>
              <a:gd name="connsiteX363" fmla="*/ 163566 w 219463"/>
              <a:gd name="connsiteY363" fmla="*/ 99191 h 164768"/>
              <a:gd name="connsiteX364" fmla="*/ 166522 w 219463"/>
              <a:gd name="connsiteY364" fmla="*/ 101647 h 164768"/>
              <a:gd name="connsiteX365" fmla="*/ 167396 w 219463"/>
              <a:gd name="connsiteY365" fmla="*/ 101827 h 164768"/>
              <a:gd name="connsiteX366" fmla="*/ 163442 w 219463"/>
              <a:gd name="connsiteY366" fmla="*/ 103474 h 164768"/>
              <a:gd name="connsiteX367" fmla="*/ 163442 w 219463"/>
              <a:gd name="connsiteY367" fmla="*/ 103474 h 164768"/>
              <a:gd name="connsiteX368" fmla="*/ 167726 w 219463"/>
              <a:gd name="connsiteY368" fmla="*/ 103474 h 164768"/>
              <a:gd name="connsiteX369" fmla="*/ 167726 w 219463"/>
              <a:gd name="connsiteY369" fmla="*/ 106110 h 164768"/>
              <a:gd name="connsiteX370" fmla="*/ 172340 w 219463"/>
              <a:gd name="connsiteY370" fmla="*/ 106110 h 164768"/>
              <a:gd name="connsiteX371" fmla="*/ 172340 w 219463"/>
              <a:gd name="connsiteY371" fmla="*/ 108747 h 164768"/>
              <a:gd name="connsiteX372" fmla="*/ 172670 w 219463"/>
              <a:gd name="connsiteY372" fmla="*/ 108747 h 164768"/>
              <a:gd name="connsiteX373" fmla="*/ 169703 w 219463"/>
              <a:gd name="connsiteY373" fmla="*/ 112701 h 164768"/>
              <a:gd name="connsiteX374" fmla="*/ 179260 w 219463"/>
              <a:gd name="connsiteY374" fmla="*/ 115997 h 164768"/>
              <a:gd name="connsiteX375" fmla="*/ 171022 w 219463"/>
              <a:gd name="connsiteY375" fmla="*/ 115997 h 164768"/>
              <a:gd name="connsiteX376" fmla="*/ 179260 w 219463"/>
              <a:gd name="connsiteY376" fmla="*/ 118633 h 164768"/>
              <a:gd name="connsiteX377" fmla="*/ 175306 w 219463"/>
              <a:gd name="connsiteY377" fmla="*/ 118633 h 164768"/>
              <a:gd name="connsiteX378" fmla="*/ 179590 w 219463"/>
              <a:gd name="connsiteY378" fmla="*/ 122587 h 164768"/>
              <a:gd name="connsiteX379" fmla="*/ 180578 w 219463"/>
              <a:gd name="connsiteY379" fmla="*/ 122587 h 164768"/>
              <a:gd name="connsiteX380" fmla="*/ 191453 w 219463"/>
              <a:gd name="connsiteY380" fmla="*/ 122587 h 164768"/>
              <a:gd name="connsiteX381" fmla="*/ 179590 w 219463"/>
              <a:gd name="connsiteY381" fmla="*/ 125883 h 164768"/>
              <a:gd name="connsiteX382" fmla="*/ 187828 w 219463"/>
              <a:gd name="connsiteY382" fmla="*/ 125883 h 164768"/>
              <a:gd name="connsiteX383" fmla="*/ 188775 w 219463"/>
              <a:gd name="connsiteY383" fmla="*/ 125883 h 164768"/>
              <a:gd name="connsiteX384" fmla="*/ 189146 w 219463"/>
              <a:gd name="connsiteY384" fmla="*/ 125883 h 164768"/>
              <a:gd name="connsiteX385" fmla="*/ 191453 w 219463"/>
              <a:gd name="connsiteY385" fmla="*/ 125883 h 164768"/>
              <a:gd name="connsiteX386" fmla="*/ 192112 w 219463"/>
              <a:gd name="connsiteY386" fmla="*/ 125883 h 164768"/>
              <a:gd name="connsiteX387" fmla="*/ 193759 w 219463"/>
              <a:gd name="connsiteY387" fmla="*/ 125883 h 164768"/>
              <a:gd name="connsiteX388" fmla="*/ 192771 w 219463"/>
              <a:gd name="connsiteY388" fmla="*/ 125883 h 164768"/>
              <a:gd name="connsiteX389" fmla="*/ 192112 w 219463"/>
              <a:gd name="connsiteY389" fmla="*/ 125883 h 164768"/>
              <a:gd name="connsiteX390" fmla="*/ 197384 w 219463"/>
              <a:gd name="connsiteY390" fmla="*/ 128848 h 164768"/>
              <a:gd name="connsiteX391" fmla="*/ 191123 w 219463"/>
              <a:gd name="connsiteY391" fmla="*/ 130825 h 164768"/>
              <a:gd name="connsiteX392" fmla="*/ 192771 w 219463"/>
              <a:gd name="connsiteY392" fmla="*/ 130825 h 164768"/>
              <a:gd name="connsiteX393" fmla="*/ 193430 w 219463"/>
              <a:gd name="connsiteY393" fmla="*/ 130825 h 164768"/>
              <a:gd name="connsiteX394" fmla="*/ 194748 w 219463"/>
              <a:gd name="connsiteY394" fmla="*/ 130825 h 164768"/>
              <a:gd name="connsiteX395" fmla="*/ 195078 w 219463"/>
              <a:gd name="connsiteY395" fmla="*/ 130825 h 164768"/>
              <a:gd name="connsiteX396" fmla="*/ 195737 w 219463"/>
              <a:gd name="connsiteY396" fmla="*/ 130825 h 164768"/>
              <a:gd name="connsiteX397" fmla="*/ 197054 w 219463"/>
              <a:gd name="connsiteY397" fmla="*/ 130825 h 164768"/>
              <a:gd name="connsiteX398" fmla="*/ 197384 w 219463"/>
              <a:gd name="connsiteY398" fmla="*/ 130825 h 164768"/>
              <a:gd name="connsiteX399" fmla="*/ 198249 w 219463"/>
              <a:gd name="connsiteY399" fmla="*/ 130825 h 164768"/>
              <a:gd name="connsiteX400" fmla="*/ 199032 w 219463"/>
              <a:gd name="connsiteY400" fmla="*/ 130825 h 164768"/>
              <a:gd name="connsiteX401" fmla="*/ 199032 w 219463"/>
              <a:gd name="connsiteY401" fmla="*/ 134451 h 164768"/>
              <a:gd name="connsiteX402" fmla="*/ 194419 w 219463"/>
              <a:gd name="connsiteY402" fmla="*/ 134451 h 164768"/>
              <a:gd name="connsiteX403" fmla="*/ 199361 w 219463"/>
              <a:gd name="connsiteY403" fmla="*/ 138735 h 164768"/>
              <a:gd name="connsiteX404" fmla="*/ 199361 w 219463"/>
              <a:gd name="connsiteY404" fmla="*/ 140711 h 164768"/>
              <a:gd name="connsiteX405" fmla="*/ 197054 w 219463"/>
              <a:gd name="connsiteY405" fmla="*/ 140711 h 164768"/>
              <a:gd name="connsiteX406" fmla="*/ 200679 w 219463"/>
              <a:gd name="connsiteY406" fmla="*/ 144336 h 164768"/>
              <a:gd name="connsiteX407" fmla="*/ 200679 w 219463"/>
              <a:gd name="connsiteY407" fmla="*/ 146643 h 164768"/>
              <a:gd name="connsiteX408" fmla="*/ 203645 w 219463"/>
              <a:gd name="connsiteY408" fmla="*/ 146643 h 164768"/>
              <a:gd name="connsiteX409" fmla="*/ 203275 w 219463"/>
              <a:gd name="connsiteY409" fmla="*/ 149733 h 164768"/>
              <a:gd name="connsiteX410" fmla="*/ 203387 w 219463"/>
              <a:gd name="connsiteY410" fmla="*/ 150597 h 164768"/>
              <a:gd name="connsiteX411" fmla="*/ 203645 w 219463"/>
              <a:gd name="connsiteY411" fmla="*/ 152575 h 164768"/>
              <a:gd name="connsiteX412" fmla="*/ 202657 w 219463"/>
              <a:gd name="connsiteY412" fmla="*/ 152575 h 164768"/>
              <a:gd name="connsiteX413" fmla="*/ 201050 w 219463"/>
              <a:gd name="connsiteY413" fmla="*/ 152575 h 164768"/>
              <a:gd name="connsiteX414" fmla="*/ 200350 w 219463"/>
              <a:gd name="connsiteY414" fmla="*/ 152575 h 164768"/>
              <a:gd name="connsiteX415" fmla="*/ 200350 w 219463"/>
              <a:gd name="connsiteY415" fmla="*/ 154552 h 164768"/>
              <a:gd name="connsiteX416" fmla="*/ 203975 w 219463"/>
              <a:gd name="connsiteY416" fmla="*/ 157188 h 164768"/>
              <a:gd name="connsiteX417" fmla="*/ 201009 w 219463"/>
              <a:gd name="connsiteY417" fmla="*/ 157188 h 164768"/>
              <a:gd name="connsiteX418" fmla="*/ 201009 w 219463"/>
              <a:gd name="connsiteY418" fmla="*/ 161143 h 164768"/>
              <a:gd name="connsiteX419" fmla="*/ 203316 w 219463"/>
              <a:gd name="connsiteY419" fmla="*/ 163778 h 164768"/>
              <a:gd name="connsiteX420" fmla="*/ 203316 w 219463"/>
              <a:gd name="connsiteY420" fmla="*/ 164768 h 164768"/>
              <a:gd name="connsiteX421" fmla="*/ 203645 w 219463"/>
              <a:gd name="connsiteY421" fmla="*/ 164768 h 164768"/>
              <a:gd name="connsiteX422" fmla="*/ 203645 w 219463"/>
              <a:gd name="connsiteY422" fmla="*/ 162461 h 164768"/>
              <a:gd name="connsiteX423" fmla="*/ 203645 w 219463"/>
              <a:gd name="connsiteY423" fmla="*/ 160813 h 164768"/>
              <a:gd name="connsiteX424" fmla="*/ 205623 w 219463"/>
              <a:gd name="connsiteY424" fmla="*/ 160813 h 164768"/>
              <a:gd name="connsiteX425" fmla="*/ 205623 w 219463"/>
              <a:gd name="connsiteY425" fmla="*/ 158836 h 164768"/>
              <a:gd name="connsiteX426" fmla="*/ 205623 w 219463"/>
              <a:gd name="connsiteY426" fmla="*/ 156529 h 164768"/>
              <a:gd name="connsiteX427" fmla="*/ 207930 w 219463"/>
              <a:gd name="connsiteY427" fmla="*/ 153563 h 164768"/>
              <a:gd name="connsiteX428" fmla="*/ 208259 w 219463"/>
              <a:gd name="connsiteY428" fmla="*/ 153563 h 164768"/>
              <a:gd name="connsiteX429" fmla="*/ 210236 w 219463"/>
              <a:gd name="connsiteY429" fmla="*/ 153563 h 164768"/>
              <a:gd name="connsiteX430" fmla="*/ 210236 w 219463"/>
              <a:gd name="connsiteY430" fmla="*/ 150597 h 164768"/>
              <a:gd name="connsiteX431" fmla="*/ 210236 w 219463"/>
              <a:gd name="connsiteY431" fmla="*/ 145984 h 164768"/>
              <a:gd name="connsiteX432" fmla="*/ 207270 w 219463"/>
              <a:gd name="connsiteY432" fmla="*/ 143677 h 164768"/>
              <a:gd name="connsiteX433" fmla="*/ 210236 w 219463"/>
              <a:gd name="connsiteY433" fmla="*/ 143677 h 164768"/>
              <a:gd name="connsiteX434" fmla="*/ 210236 w 219463"/>
              <a:gd name="connsiteY434" fmla="*/ 141700 h 164768"/>
              <a:gd name="connsiteX435" fmla="*/ 210236 w 219463"/>
              <a:gd name="connsiteY435" fmla="*/ 139723 h 164768"/>
              <a:gd name="connsiteX436" fmla="*/ 210895 w 219463"/>
              <a:gd name="connsiteY436" fmla="*/ 139723 h 164768"/>
              <a:gd name="connsiteX437" fmla="*/ 212872 w 219463"/>
              <a:gd name="connsiteY437" fmla="*/ 139723 h 164768"/>
              <a:gd name="connsiteX438" fmla="*/ 214520 w 219463"/>
              <a:gd name="connsiteY438" fmla="*/ 139723 h 164768"/>
              <a:gd name="connsiteX439" fmla="*/ 214520 w 219463"/>
              <a:gd name="connsiteY439" fmla="*/ 135110 h 164768"/>
              <a:gd name="connsiteX440" fmla="*/ 209248 w 219463"/>
              <a:gd name="connsiteY440" fmla="*/ 135110 h 164768"/>
              <a:gd name="connsiteX441" fmla="*/ 215509 w 219463"/>
              <a:gd name="connsiteY441" fmla="*/ 132144 h 164768"/>
              <a:gd name="connsiteX442" fmla="*/ 213943 w 219463"/>
              <a:gd name="connsiteY442" fmla="*/ 132144 h 164768"/>
              <a:gd name="connsiteX443" fmla="*/ 213861 w 219463"/>
              <a:gd name="connsiteY443" fmla="*/ 132144 h 164768"/>
              <a:gd name="connsiteX444" fmla="*/ 217486 w 219463"/>
              <a:gd name="connsiteY444" fmla="*/ 130166 h 164768"/>
              <a:gd name="connsiteX445" fmla="*/ 214190 w 219463"/>
              <a:gd name="connsiteY445" fmla="*/ 130166 h 164768"/>
              <a:gd name="connsiteX446" fmla="*/ 214190 w 219463"/>
              <a:gd name="connsiteY446" fmla="*/ 126871 h 164768"/>
              <a:gd name="connsiteX447" fmla="*/ 216826 w 219463"/>
              <a:gd name="connsiteY447" fmla="*/ 126871 h 164768"/>
              <a:gd name="connsiteX448" fmla="*/ 219463 w 219463"/>
              <a:gd name="connsiteY448" fmla="*/ 123905 h 164768"/>
              <a:gd name="connsiteX449" fmla="*/ 218475 w 219463"/>
              <a:gd name="connsiteY449" fmla="*/ 123905 h 164768"/>
              <a:gd name="connsiteX450" fmla="*/ 216497 w 219463"/>
              <a:gd name="connsiteY450" fmla="*/ 123905 h 164768"/>
              <a:gd name="connsiteX451" fmla="*/ 210236 w 219463"/>
              <a:gd name="connsiteY451" fmla="*/ 123905 h 164768"/>
              <a:gd name="connsiteX452" fmla="*/ 212543 w 219463"/>
              <a:gd name="connsiteY452" fmla="*/ 121928 h 164768"/>
              <a:gd name="connsiteX453" fmla="*/ 212296 w 219463"/>
              <a:gd name="connsiteY453" fmla="*/ 121928 h 164768"/>
              <a:gd name="connsiteX454" fmla="*/ 211801 w 219463"/>
              <a:gd name="connsiteY454" fmla="*/ 121928 h 164768"/>
              <a:gd name="connsiteX455" fmla="*/ 210565 w 219463"/>
              <a:gd name="connsiteY455" fmla="*/ 121928 h 164768"/>
              <a:gd name="connsiteX456" fmla="*/ 209906 w 219463"/>
              <a:gd name="connsiteY456" fmla="*/ 121928 h 164768"/>
              <a:gd name="connsiteX457" fmla="*/ 209906 w 219463"/>
              <a:gd name="connsiteY457" fmla="*/ 119292 h 164768"/>
              <a:gd name="connsiteX458" fmla="*/ 215509 w 219463"/>
              <a:gd name="connsiteY458" fmla="*/ 117314 h 164768"/>
              <a:gd name="connsiteX459" fmla="*/ 215509 w 219463"/>
              <a:gd name="connsiteY459" fmla="*/ 115008 h 164768"/>
              <a:gd name="connsiteX460" fmla="*/ 212213 w 219463"/>
              <a:gd name="connsiteY460" fmla="*/ 115008 h 164768"/>
              <a:gd name="connsiteX461" fmla="*/ 209248 w 219463"/>
              <a:gd name="connsiteY461" fmla="*/ 115008 h 164768"/>
              <a:gd name="connsiteX462" fmla="*/ 208918 w 219463"/>
              <a:gd name="connsiteY462" fmla="*/ 115008 h 164768"/>
              <a:gd name="connsiteX463" fmla="*/ 206941 w 219463"/>
              <a:gd name="connsiteY463" fmla="*/ 115008 h 164768"/>
              <a:gd name="connsiteX464" fmla="*/ 203975 w 219463"/>
              <a:gd name="connsiteY464" fmla="*/ 115008 h 164768"/>
              <a:gd name="connsiteX465" fmla="*/ 203975 w 219463"/>
              <a:gd name="connsiteY465" fmla="*/ 112701 h 164768"/>
              <a:gd name="connsiteX466" fmla="*/ 212543 w 219463"/>
              <a:gd name="connsiteY466" fmla="*/ 110394 h 164768"/>
              <a:gd name="connsiteX467" fmla="*/ 209577 w 219463"/>
              <a:gd name="connsiteY467" fmla="*/ 107099 h 164768"/>
              <a:gd name="connsiteX468" fmla="*/ 207270 w 219463"/>
              <a:gd name="connsiteY468" fmla="*/ 107099 h 164768"/>
              <a:gd name="connsiteX469" fmla="*/ 212872 w 219463"/>
              <a:gd name="connsiteY469" fmla="*/ 105122 h 164768"/>
              <a:gd name="connsiteX470" fmla="*/ 206941 w 219463"/>
              <a:gd name="connsiteY470" fmla="*/ 105122 h 164768"/>
              <a:gd name="connsiteX471" fmla="*/ 210565 w 219463"/>
              <a:gd name="connsiteY471" fmla="*/ 103474 h 164768"/>
              <a:gd name="connsiteX472" fmla="*/ 209330 w 219463"/>
              <a:gd name="connsiteY472" fmla="*/ 103474 h 164768"/>
              <a:gd name="connsiteX473" fmla="*/ 207105 w 219463"/>
              <a:gd name="connsiteY473" fmla="*/ 103474 h 164768"/>
              <a:gd name="connsiteX474" fmla="*/ 206282 w 219463"/>
              <a:gd name="connsiteY474" fmla="*/ 103474 h 164768"/>
              <a:gd name="connsiteX475" fmla="*/ 202657 w 219463"/>
              <a:gd name="connsiteY475" fmla="*/ 103474 h 164768"/>
              <a:gd name="connsiteX476" fmla="*/ 201009 w 219463"/>
              <a:gd name="connsiteY476" fmla="*/ 103474 h 164768"/>
              <a:gd name="connsiteX477" fmla="*/ 207270 w 219463"/>
              <a:gd name="connsiteY477" fmla="*/ 96554 h 164768"/>
              <a:gd name="connsiteX478" fmla="*/ 204304 w 219463"/>
              <a:gd name="connsiteY478" fmla="*/ 94577 h 164768"/>
              <a:gd name="connsiteX479" fmla="*/ 203028 w 219463"/>
              <a:gd name="connsiteY479" fmla="*/ 94340 h 164768"/>
              <a:gd name="connsiteX480" fmla="*/ 202657 w 219463"/>
              <a:gd name="connsiteY480" fmla="*/ 94577 h 164768"/>
              <a:gd name="connsiteX481" fmla="*/ 198044 w 219463"/>
              <a:gd name="connsiteY481" fmla="*/ 94577 h 164768"/>
              <a:gd name="connsiteX482" fmla="*/ 200309 w 219463"/>
              <a:gd name="connsiteY482" fmla="*/ 93835 h 164768"/>
              <a:gd name="connsiteX483" fmla="*/ 203028 w 219463"/>
              <a:gd name="connsiteY483" fmla="*/ 94340 h 164768"/>
              <a:gd name="connsiteX484" fmla="*/ 206076 w 219463"/>
              <a:gd name="connsiteY484" fmla="*/ 92394 h 164768"/>
              <a:gd name="connsiteX485" fmla="*/ 206282 w 219463"/>
              <a:gd name="connsiteY485" fmla="*/ 90952 h 164768"/>
              <a:gd name="connsiteX486" fmla="*/ 205541 w 219463"/>
              <a:gd name="connsiteY486" fmla="*/ 90952 h 164768"/>
              <a:gd name="connsiteX487" fmla="*/ 203975 w 219463"/>
              <a:gd name="connsiteY487" fmla="*/ 90952 h 164768"/>
              <a:gd name="connsiteX488" fmla="*/ 202328 w 219463"/>
              <a:gd name="connsiteY488" fmla="*/ 90952 h 164768"/>
              <a:gd name="connsiteX489" fmla="*/ 194748 w 219463"/>
              <a:gd name="connsiteY489" fmla="*/ 90952 h 164768"/>
              <a:gd name="connsiteX490" fmla="*/ 200679 w 219463"/>
              <a:gd name="connsiteY490" fmla="*/ 89305 h 164768"/>
              <a:gd name="connsiteX491" fmla="*/ 193100 w 219463"/>
              <a:gd name="connsiteY491" fmla="*/ 90952 h 164768"/>
              <a:gd name="connsiteX492" fmla="*/ 201009 w 219463"/>
              <a:gd name="connsiteY492" fmla="*/ 86998 h 164768"/>
              <a:gd name="connsiteX493" fmla="*/ 201009 w 219463"/>
              <a:gd name="connsiteY493" fmla="*/ 85021 h 164768"/>
              <a:gd name="connsiteX494" fmla="*/ 196066 w 219463"/>
              <a:gd name="connsiteY494" fmla="*/ 85021 h 164768"/>
              <a:gd name="connsiteX495" fmla="*/ 201998 w 219463"/>
              <a:gd name="connsiteY495" fmla="*/ 82385 h 164768"/>
              <a:gd name="connsiteX496" fmla="*/ 200350 w 219463"/>
              <a:gd name="connsiteY496" fmla="*/ 82385 h 164768"/>
              <a:gd name="connsiteX497" fmla="*/ 194089 w 219463"/>
              <a:gd name="connsiteY497" fmla="*/ 82385 h 164768"/>
              <a:gd name="connsiteX498" fmla="*/ 192441 w 219463"/>
              <a:gd name="connsiteY498" fmla="*/ 82385 h 164768"/>
              <a:gd name="connsiteX499" fmla="*/ 202986 w 219463"/>
              <a:gd name="connsiteY499" fmla="*/ 74146 h 164768"/>
              <a:gd name="connsiteX500" fmla="*/ 202986 w 219463"/>
              <a:gd name="connsiteY500" fmla="*/ 67884 h 164768"/>
              <a:gd name="connsiteX501" fmla="*/ 193100 w 219463"/>
              <a:gd name="connsiteY501" fmla="*/ 71840 h 164768"/>
              <a:gd name="connsiteX502" fmla="*/ 197714 w 219463"/>
              <a:gd name="connsiteY502" fmla="*/ 67884 h 164768"/>
              <a:gd name="connsiteX503" fmla="*/ 201998 w 219463"/>
              <a:gd name="connsiteY503" fmla="*/ 67884 h 164768"/>
              <a:gd name="connsiteX504" fmla="*/ 207930 w 219463"/>
              <a:gd name="connsiteY504" fmla="*/ 63930 h 164768"/>
              <a:gd name="connsiteX505" fmla="*/ 203975 w 219463"/>
              <a:gd name="connsiteY505" fmla="*/ 63930 h 164768"/>
              <a:gd name="connsiteX506" fmla="*/ 200350 w 219463"/>
              <a:gd name="connsiteY506" fmla="*/ 66567 h 164768"/>
              <a:gd name="connsiteX507" fmla="*/ 200350 w 219463"/>
              <a:gd name="connsiteY507" fmla="*/ 62612 h 164768"/>
              <a:gd name="connsiteX508" fmla="*/ 203645 w 219463"/>
              <a:gd name="connsiteY508" fmla="*/ 62612 h 164768"/>
              <a:gd name="connsiteX509" fmla="*/ 194419 w 219463"/>
              <a:gd name="connsiteY509" fmla="*/ 62612 h 164768"/>
              <a:gd name="connsiteX510" fmla="*/ 198703 w 219463"/>
              <a:gd name="connsiteY510" fmla="*/ 60635 h 164768"/>
              <a:gd name="connsiteX511" fmla="*/ 192441 w 219463"/>
              <a:gd name="connsiteY511" fmla="*/ 57010 h 164768"/>
              <a:gd name="connsiteX512" fmla="*/ 194089 w 219463"/>
              <a:gd name="connsiteY512" fmla="*/ 57010 h 164768"/>
              <a:gd name="connsiteX513" fmla="*/ 184533 w 219463"/>
              <a:gd name="connsiteY513" fmla="*/ 57010 h 164768"/>
              <a:gd name="connsiteX514" fmla="*/ 192441 w 219463"/>
              <a:gd name="connsiteY514" fmla="*/ 50419 h 164768"/>
              <a:gd name="connsiteX515" fmla="*/ 181897 w 219463"/>
              <a:gd name="connsiteY515" fmla="*/ 50419 h 164768"/>
              <a:gd name="connsiteX516" fmla="*/ 184203 w 219463"/>
              <a:gd name="connsiteY516" fmla="*/ 41522 h 164768"/>
              <a:gd name="connsiteX517" fmla="*/ 179260 w 219463"/>
              <a:gd name="connsiteY517" fmla="*/ 44158 h 164768"/>
              <a:gd name="connsiteX518" fmla="*/ 179260 w 219463"/>
              <a:gd name="connsiteY518" fmla="*/ 42181 h 164768"/>
              <a:gd name="connsiteX519" fmla="*/ 181567 w 219463"/>
              <a:gd name="connsiteY519" fmla="*/ 38226 h 164768"/>
              <a:gd name="connsiteX520" fmla="*/ 175306 w 219463"/>
              <a:gd name="connsiteY520" fmla="*/ 42181 h 164768"/>
              <a:gd name="connsiteX521" fmla="*/ 175306 w 219463"/>
              <a:gd name="connsiteY521" fmla="*/ 33943 h 164768"/>
              <a:gd name="connsiteX522" fmla="*/ 171351 w 219463"/>
              <a:gd name="connsiteY522" fmla="*/ 33943 h 164768"/>
              <a:gd name="connsiteX523" fmla="*/ 174647 w 219463"/>
              <a:gd name="connsiteY523" fmla="*/ 31965 h 164768"/>
              <a:gd name="connsiteX524" fmla="*/ 172920 w 219463"/>
              <a:gd name="connsiteY524" fmla="*/ 29499 h 164768"/>
              <a:gd name="connsiteX525" fmla="*/ 169456 w 219463"/>
              <a:gd name="connsiteY525" fmla="*/ 30894 h 164768"/>
              <a:gd name="connsiteX526" fmla="*/ 164431 w 219463"/>
              <a:gd name="connsiteY526" fmla="*/ 33613 h 164768"/>
              <a:gd name="connsiteX527" fmla="*/ 168715 w 219463"/>
              <a:gd name="connsiteY527" fmla="*/ 29988 h 164768"/>
              <a:gd name="connsiteX528" fmla="*/ 165090 w 219463"/>
              <a:gd name="connsiteY528" fmla="*/ 26692 h 164768"/>
              <a:gd name="connsiteX529" fmla="*/ 167396 w 219463"/>
              <a:gd name="connsiteY529" fmla="*/ 26692 h 164768"/>
              <a:gd name="connsiteX530" fmla="*/ 162783 w 219463"/>
              <a:gd name="connsiteY530" fmla="*/ 26692 h 164768"/>
              <a:gd name="connsiteX531" fmla="*/ 159488 w 219463"/>
              <a:gd name="connsiteY531" fmla="*/ 26692 h 164768"/>
              <a:gd name="connsiteX532" fmla="*/ 162454 w 219463"/>
              <a:gd name="connsiteY532" fmla="*/ 24716 h 164768"/>
              <a:gd name="connsiteX533" fmla="*/ 155863 w 219463"/>
              <a:gd name="connsiteY533" fmla="*/ 27352 h 164768"/>
              <a:gd name="connsiteX534" fmla="*/ 155534 w 219463"/>
              <a:gd name="connsiteY534" fmla="*/ 27352 h 164768"/>
              <a:gd name="connsiteX535" fmla="*/ 153556 w 219463"/>
              <a:gd name="connsiteY535" fmla="*/ 27352 h 164768"/>
              <a:gd name="connsiteX536" fmla="*/ 152239 w 219463"/>
              <a:gd name="connsiteY536" fmla="*/ 27352 h 164768"/>
              <a:gd name="connsiteX537" fmla="*/ 152239 w 219463"/>
              <a:gd name="connsiteY537" fmla="*/ 23727 h 164768"/>
              <a:gd name="connsiteX538" fmla="*/ 148943 w 219463"/>
              <a:gd name="connsiteY538" fmla="*/ 23727 h 164768"/>
              <a:gd name="connsiteX539" fmla="*/ 146307 w 219463"/>
              <a:gd name="connsiteY539" fmla="*/ 21750 h 164768"/>
              <a:gd name="connsiteX540" fmla="*/ 151580 w 219463"/>
              <a:gd name="connsiteY540" fmla="*/ 17466 h 164768"/>
              <a:gd name="connsiteX541" fmla="*/ 145318 w 219463"/>
              <a:gd name="connsiteY541" fmla="*/ 17466 h 164768"/>
              <a:gd name="connsiteX542" fmla="*/ 145318 w 219463"/>
              <a:gd name="connsiteY542" fmla="*/ 15818 h 164768"/>
              <a:gd name="connsiteX543" fmla="*/ 142023 w 219463"/>
              <a:gd name="connsiteY543" fmla="*/ 18784 h 164768"/>
              <a:gd name="connsiteX544" fmla="*/ 138068 w 219463"/>
              <a:gd name="connsiteY544" fmla="*/ 21420 h 164768"/>
              <a:gd name="connsiteX545" fmla="*/ 142682 w 219463"/>
              <a:gd name="connsiteY545" fmla="*/ 14830 h 164768"/>
              <a:gd name="connsiteX546" fmla="*/ 135433 w 219463"/>
              <a:gd name="connsiteY546" fmla="*/ 14830 h 164768"/>
              <a:gd name="connsiteX547" fmla="*/ 130818 w 219463"/>
              <a:gd name="connsiteY547" fmla="*/ 14830 h 164768"/>
              <a:gd name="connsiteX548" fmla="*/ 130818 w 219463"/>
              <a:gd name="connsiteY548" fmla="*/ 12852 h 164768"/>
              <a:gd name="connsiteX549" fmla="*/ 123898 w 219463"/>
              <a:gd name="connsiteY549" fmla="*/ 9557 h 164768"/>
              <a:gd name="connsiteX550" fmla="*/ 122581 w 219463"/>
              <a:gd name="connsiteY550" fmla="*/ 6591 h 164768"/>
              <a:gd name="connsiteX551" fmla="*/ 121655 w 219463"/>
              <a:gd name="connsiteY551" fmla="*/ 7517 h 164768"/>
              <a:gd name="connsiteX552" fmla="*/ 122721 w 219463"/>
              <a:gd name="connsiteY552" fmla="*/ 8487 h 164768"/>
              <a:gd name="connsiteX553" fmla="*/ 123741 w 219463"/>
              <a:gd name="connsiteY553" fmla="*/ 7594 h 164768"/>
              <a:gd name="connsiteX554" fmla="*/ 122581 w 219463"/>
              <a:gd name="connsiteY554" fmla="*/ 8239 h 164768"/>
              <a:gd name="connsiteX555" fmla="*/ 115990 w 219463"/>
              <a:gd name="connsiteY555" fmla="*/ 6202 h 164768"/>
              <a:gd name="connsiteX556" fmla="*/ 115232 w 219463"/>
              <a:gd name="connsiteY556" fmla="*/ 6500 h 164768"/>
              <a:gd name="connsiteX557" fmla="*/ 113353 w 219463"/>
              <a:gd name="connsiteY557" fmla="*/ 7910 h 164768"/>
              <a:gd name="connsiteX558" fmla="*/ 113518 w 219463"/>
              <a:gd name="connsiteY558" fmla="*/ 14006 h 164768"/>
              <a:gd name="connsiteX559" fmla="*/ 119615 w 219463"/>
              <a:gd name="connsiteY559" fmla="*/ 13841 h 164768"/>
              <a:gd name="connsiteX560" fmla="*/ 119615 w 219463"/>
              <a:gd name="connsiteY560" fmla="*/ 11534 h 164768"/>
              <a:gd name="connsiteX561" fmla="*/ 117637 w 219463"/>
              <a:gd name="connsiteY561" fmla="*/ 11534 h 164768"/>
              <a:gd name="connsiteX562" fmla="*/ 117637 w 219463"/>
              <a:gd name="connsiteY562" fmla="*/ 9227 h 164768"/>
              <a:gd name="connsiteX563" fmla="*/ 115331 w 219463"/>
              <a:gd name="connsiteY563" fmla="*/ 9227 h 164768"/>
              <a:gd name="connsiteX564" fmla="*/ 115578 w 219463"/>
              <a:gd name="connsiteY564" fmla="*/ 8898 h 164768"/>
              <a:gd name="connsiteX565" fmla="*/ 115990 w 219463"/>
              <a:gd name="connsiteY565" fmla="*/ 8548 h 164768"/>
              <a:gd name="connsiteX566" fmla="*/ 125546 w 219463"/>
              <a:gd name="connsiteY566" fmla="*/ 5973 h 164768"/>
              <a:gd name="connsiteX567" fmla="*/ 122581 w 219463"/>
              <a:gd name="connsiteY567" fmla="*/ 6591 h 164768"/>
              <a:gd name="connsiteX568" fmla="*/ 124887 w 219463"/>
              <a:gd name="connsiteY568" fmla="*/ 6591 h 164768"/>
              <a:gd name="connsiteX569" fmla="*/ 123741 w 219463"/>
              <a:gd name="connsiteY569" fmla="*/ 7594 h 164768"/>
              <a:gd name="connsiteX570" fmla="*/ 125547 w 219463"/>
              <a:gd name="connsiteY570" fmla="*/ 6591 h 164768"/>
              <a:gd name="connsiteX571" fmla="*/ 125546 w 219463"/>
              <a:gd name="connsiteY571" fmla="*/ 5973 h 164768"/>
              <a:gd name="connsiteX572" fmla="*/ 112036 w 219463"/>
              <a:gd name="connsiteY572" fmla="*/ 0 h 164768"/>
              <a:gd name="connsiteX573" fmla="*/ 112036 w 219463"/>
              <a:gd name="connsiteY573" fmla="*/ 1978 h 164768"/>
              <a:gd name="connsiteX574" fmla="*/ 112036 w 219463"/>
              <a:gd name="connsiteY574" fmla="*/ 4614 h 164768"/>
              <a:gd name="connsiteX575" fmla="*/ 115001 w 219463"/>
              <a:gd name="connsiteY575" fmla="*/ 6591 h 164768"/>
              <a:gd name="connsiteX576" fmla="*/ 115232 w 219463"/>
              <a:gd name="connsiteY576" fmla="*/ 6500 h 164768"/>
              <a:gd name="connsiteX577" fmla="*/ 115990 w 219463"/>
              <a:gd name="connsiteY577" fmla="*/ 5932 h 164768"/>
              <a:gd name="connsiteX578" fmla="*/ 115990 w 219463"/>
              <a:gd name="connsiteY578" fmla="*/ 6202 h 164768"/>
              <a:gd name="connsiteX579" fmla="*/ 117514 w 219463"/>
              <a:gd name="connsiteY579" fmla="*/ 5603 h 164768"/>
              <a:gd name="connsiteX580" fmla="*/ 118297 w 219463"/>
              <a:gd name="connsiteY580" fmla="*/ 6591 h 164768"/>
              <a:gd name="connsiteX581" fmla="*/ 115990 w 219463"/>
              <a:gd name="connsiteY581" fmla="*/ 8548 h 164768"/>
              <a:gd name="connsiteX582" fmla="*/ 115990 w 219463"/>
              <a:gd name="connsiteY582" fmla="*/ 8898 h 164768"/>
              <a:gd name="connsiteX583" fmla="*/ 118956 w 219463"/>
              <a:gd name="connsiteY583" fmla="*/ 8898 h 164768"/>
              <a:gd name="connsiteX584" fmla="*/ 120274 w 219463"/>
              <a:gd name="connsiteY584" fmla="*/ 8898 h 164768"/>
              <a:gd name="connsiteX585" fmla="*/ 121655 w 219463"/>
              <a:gd name="connsiteY585" fmla="*/ 7517 h 164768"/>
              <a:gd name="connsiteX586" fmla="*/ 116649 w 219463"/>
              <a:gd name="connsiteY586" fmla="*/ 2966 h 164768"/>
              <a:gd name="connsiteX587" fmla="*/ 114671 w 219463"/>
              <a:gd name="connsiteY587" fmla="*/ 2966 h 164768"/>
              <a:gd name="connsiteX588" fmla="*/ 112036 w 219463"/>
              <a:gd name="connsiteY588" fmla="*/ 0 h 16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219463" h="164768">
                <a:moveTo>
                  <a:pt x="52433" y="101381"/>
                </a:moveTo>
                <a:cubicBezTo>
                  <a:pt x="47490" y="112255"/>
                  <a:pt x="56058" y="102039"/>
                  <a:pt x="52433" y="109289"/>
                </a:cubicBezTo>
                <a:lnTo>
                  <a:pt x="52433" y="108960"/>
                </a:lnTo>
                <a:cubicBezTo>
                  <a:pt x="52433" y="108960"/>
                  <a:pt x="55069" y="104347"/>
                  <a:pt x="52433" y="106653"/>
                </a:cubicBezTo>
                <a:close/>
                <a:moveTo>
                  <a:pt x="164389" y="101209"/>
                </a:moveTo>
                <a:cubicBezTo>
                  <a:pt x="163112" y="101415"/>
                  <a:pt x="162289" y="101827"/>
                  <a:pt x="164101" y="101827"/>
                </a:cubicBezTo>
                <a:cubicBezTo>
                  <a:pt x="167726" y="101827"/>
                  <a:pt x="164101" y="101827"/>
                  <a:pt x="166738" y="101827"/>
                </a:cubicBezTo>
                <a:lnTo>
                  <a:pt x="166522" y="101647"/>
                </a:lnTo>
                <a:close/>
                <a:moveTo>
                  <a:pt x="98513" y="99064"/>
                </a:moveTo>
                <a:lnTo>
                  <a:pt x="98501" y="99074"/>
                </a:lnTo>
                <a:lnTo>
                  <a:pt x="98567" y="99074"/>
                </a:lnTo>
                <a:close/>
                <a:moveTo>
                  <a:pt x="100545" y="95119"/>
                </a:moveTo>
                <a:lnTo>
                  <a:pt x="96405" y="98668"/>
                </a:lnTo>
                <a:lnTo>
                  <a:pt x="98513" y="99064"/>
                </a:lnTo>
                <a:lnTo>
                  <a:pt x="99762" y="97961"/>
                </a:lnTo>
                <a:cubicBezTo>
                  <a:pt x="101039" y="96932"/>
                  <a:pt x="101863" y="96273"/>
                  <a:pt x="100545" y="97097"/>
                </a:cubicBezTo>
                <a:cubicBezTo>
                  <a:pt x="97908" y="98744"/>
                  <a:pt x="103181" y="95119"/>
                  <a:pt x="100545" y="95119"/>
                </a:cubicBezTo>
                <a:close/>
                <a:moveTo>
                  <a:pt x="156646" y="83826"/>
                </a:moveTo>
                <a:cubicBezTo>
                  <a:pt x="155781" y="84115"/>
                  <a:pt x="154545" y="84691"/>
                  <a:pt x="154545" y="84691"/>
                </a:cubicBezTo>
                <a:lnTo>
                  <a:pt x="156522" y="84691"/>
                </a:lnTo>
                <a:cubicBezTo>
                  <a:pt x="158005" y="83538"/>
                  <a:pt x="157511" y="83538"/>
                  <a:pt x="156646" y="83826"/>
                </a:cubicBezTo>
                <a:close/>
                <a:moveTo>
                  <a:pt x="79125" y="81609"/>
                </a:moveTo>
                <a:lnTo>
                  <a:pt x="77478" y="81609"/>
                </a:lnTo>
                <a:lnTo>
                  <a:pt x="76104" y="83623"/>
                </a:lnTo>
                <a:close/>
                <a:moveTo>
                  <a:pt x="71620" y="66843"/>
                </a:moveTo>
                <a:lnTo>
                  <a:pt x="70558" y="69086"/>
                </a:lnTo>
                <a:lnTo>
                  <a:pt x="69699" y="70266"/>
                </a:lnTo>
                <a:lnTo>
                  <a:pt x="70932" y="70565"/>
                </a:lnTo>
                <a:lnTo>
                  <a:pt x="71546" y="69745"/>
                </a:lnTo>
                <a:lnTo>
                  <a:pt x="71841" y="70617"/>
                </a:lnTo>
                <a:lnTo>
                  <a:pt x="74512" y="70075"/>
                </a:lnTo>
                <a:lnTo>
                  <a:pt x="72919" y="72806"/>
                </a:lnTo>
                <a:lnTo>
                  <a:pt x="73281" y="72934"/>
                </a:lnTo>
                <a:lnTo>
                  <a:pt x="76736" y="69416"/>
                </a:lnTo>
                <a:cubicBezTo>
                  <a:pt x="77643" y="69087"/>
                  <a:pt x="78137" y="69416"/>
                  <a:pt x="78796" y="68757"/>
                </a:cubicBezTo>
                <a:close/>
                <a:moveTo>
                  <a:pt x="68909" y="66120"/>
                </a:moveTo>
                <a:cubicBezTo>
                  <a:pt x="72864" y="62166"/>
                  <a:pt x="65285" y="74030"/>
                  <a:pt x="68909" y="69745"/>
                </a:cubicBezTo>
                <a:lnTo>
                  <a:pt x="70509" y="66547"/>
                </a:lnTo>
                <a:close/>
                <a:moveTo>
                  <a:pt x="73523" y="62825"/>
                </a:moveTo>
                <a:cubicBezTo>
                  <a:pt x="70887" y="65791"/>
                  <a:pt x="70887" y="65791"/>
                  <a:pt x="70887" y="65791"/>
                </a:cubicBezTo>
                <a:lnTo>
                  <a:pt x="70509" y="66547"/>
                </a:lnTo>
                <a:lnTo>
                  <a:pt x="71620" y="66843"/>
                </a:lnTo>
                <a:close/>
                <a:moveTo>
                  <a:pt x="24753" y="55905"/>
                </a:moveTo>
                <a:cubicBezTo>
                  <a:pt x="23764" y="58212"/>
                  <a:pt x="21457" y="61178"/>
                  <a:pt x="21457" y="61178"/>
                </a:cubicBezTo>
                <a:cubicBezTo>
                  <a:pt x="21457" y="65462"/>
                  <a:pt x="21457" y="63485"/>
                  <a:pt x="21457" y="65462"/>
                </a:cubicBezTo>
                <a:lnTo>
                  <a:pt x="19809" y="69745"/>
                </a:lnTo>
                <a:cubicBezTo>
                  <a:pt x="19809" y="65791"/>
                  <a:pt x="20798" y="60519"/>
                  <a:pt x="19809" y="61837"/>
                </a:cubicBezTo>
                <a:cubicBezTo>
                  <a:pt x="18821" y="63155"/>
                  <a:pt x="16184" y="66450"/>
                  <a:pt x="16184" y="67110"/>
                </a:cubicBezTo>
                <a:cubicBezTo>
                  <a:pt x="16184" y="67769"/>
                  <a:pt x="16184" y="65132"/>
                  <a:pt x="16184" y="65132"/>
                </a:cubicBezTo>
                <a:cubicBezTo>
                  <a:pt x="13878" y="66450"/>
                  <a:pt x="13878" y="71064"/>
                  <a:pt x="13878" y="68757"/>
                </a:cubicBezTo>
                <a:cubicBezTo>
                  <a:pt x="13878" y="66450"/>
                  <a:pt x="13878" y="66450"/>
                  <a:pt x="13878" y="66450"/>
                </a:cubicBezTo>
                <a:cubicBezTo>
                  <a:pt x="12559" y="60848"/>
                  <a:pt x="8605" y="71723"/>
                  <a:pt x="8605" y="66450"/>
                </a:cubicBezTo>
                <a:lnTo>
                  <a:pt x="3332" y="66450"/>
                </a:lnTo>
                <a:lnTo>
                  <a:pt x="2015" y="66450"/>
                </a:lnTo>
                <a:lnTo>
                  <a:pt x="1026" y="66450"/>
                </a:lnTo>
                <a:cubicBezTo>
                  <a:pt x="1026" y="68757"/>
                  <a:pt x="-1281" y="68757"/>
                  <a:pt x="1026" y="68757"/>
                </a:cubicBezTo>
                <a:cubicBezTo>
                  <a:pt x="3332" y="68757"/>
                  <a:pt x="3332" y="68757"/>
                  <a:pt x="3332" y="68757"/>
                </a:cubicBezTo>
                <a:lnTo>
                  <a:pt x="3332" y="69086"/>
                </a:lnTo>
                <a:lnTo>
                  <a:pt x="3332" y="70405"/>
                </a:lnTo>
                <a:lnTo>
                  <a:pt x="3332" y="71311"/>
                </a:lnTo>
                <a:lnTo>
                  <a:pt x="3332" y="71393"/>
                </a:lnTo>
                <a:cubicBezTo>
                  <a:pt x="3332" y="73370"/>
                  <a:pt x="3332" y="73370"/>
                  <a:pt x="3332" y="73370"/>
                </a:cubicBezTo>
                <a:cubicBezTo>
                  <a:pt x="4239" y="73809"/>
                  <a:pt x="4858" y="74678"/>
                  <a:pt x="4980" y="75677"/>
                </a:cubicBezTo>
                <a:cubicBezTo>
                  <a:pt x="4980" y="76666"/>
                  <a:pt x="4980" y="75842"/>
                  <a:pt x="4980" y="74771"/>
                </a:cubicBezTo>
                <a:lnTo>
                  <a:pt x="4980" y="73700"/>
                </a:lnTo>
                <a:cubicBezTo>
                  <a:pt x="5639" y="73700"/>
                  <a:pt x="7287" y="76006"/>
                  <a:pt x="7287" y="73700"/>
                </a:cubicBezTo>
                <a:lnTo>
                  <a:pt x="7287" y="72382"/>
                </a:lnTo>
                <a:cubicBezTo>
                  <a:pt x="9264" y="72382"/>
                  <a:pt x="9264" y="69416"/>
                  <a:pt x="9264" y="72382"/>
                </a:cubicBezTo>
                <a:cubicBezTo>
                  <a:pt x="9264" y="75347"/>
                  <a:pt x="9264" y="72711"/>
                  <a:pt x="9264" y="75347"/>
                </a:cubicBezTo>
                <a:lnTo>
                  <a:pt x="9264" y="75677"/>
                </a:lnTo>
                <a:cubicBezTo>
                  <a:pt x="9264" y="73040"/>
                  <a:pt x="7617" y="82926"/>
                  <a:pt x="9264" y="79631"/>
                </a:cubicBezTo>
                <a:cubicBezTo>
                  <a:pt x="10912" y="76336"/>
                  <a:pt x="10912" y="74030"/>
                  <a:pt x="10912" y="76336"/>
                </a:cubicBezTo>
                <a:lnTo>
                  <a:pt x="10912" y="79631"/>
                </a:lnTo>
                <a:cubicBezTo>
                  <a:pt x="12559" y="80620"/>
                  <a:pt x="12559" y="77654"/>
                  <a:pt x="12559" y="77654"/>
                </a:cubicBezTo>
                <a:cubicBezTo>
                  <a:pt x="12559" y="79961"/>
                  <a:pt x="12559" y="79961"/>
                  <a:pt x="12559" y="79384"/>
                </a:cubicBezTo>
                <a:lnTo>
                  <a:pt x="12559" y="80950"/>
                </a:lnTo>
                <a:cubicBezTo>
                  <a:pt x="13548" y="80950"/>
                  <a:pt x="15855" y="78972"/>
                  <a:pt x="15855" y="78972"/>
                </a:cubicBezTo>
                <a:cubicBezTo>
                  <a:pt x="15700" y="79954"/>
                  <a:pt x="15700" y="80956"/>
                  <a:pt x="15855" y="81938"/>
                </a:cubicBezTo>
                <a:cubicBezTo>
                  <a:pt x="18162" y="80950"/>
                  <a:pt x="18162" y="83586"/>
                  <a:pt x="18162" y="86551"/>
                </a:cubicBezTo>
                <a:lnTo>
                  <a:pt x="18162" y="85892"/>
                </a:lnTo>
                <a:lnTo>
                  <a:pt x="18162" y="85563"/>
                </a:lnTo>
                <a:cubicBezTo>
                  <a:pt x="19479" y="85563"/>
                  <a:pt x="21457" y="81609"/>
                  <a:pt x="21457" y="85563"/>
                </a:cubicBezTo>
                <a:cubicBezTo>
                  <a:pt x="21457" y="87211"/>
                  <a:pt x="23764" y="78643"/>
                  <a:pt x="23764" y="82267"/>
                </a:cubicBezTo>
                <a:cubicBezTo>
                  <a:pt x="26070" y="84245"/>
                  <a:pt x="26070" y="81609"/>
                  <a:pt x="26070" y="87870"/>
                </a:cubicBezTo>
                <a:cubicBezTo>
                  <a:pt x="29036" y="83586"/>
                  <a:pt x="26400" y="90836"/>
                  <a:pt x="29036" y="83586"/>
                </a:cubicBezTo>
                <a:cubicBezTo>
                  <a:pt x="28792" y="86327"/>
                  <a:pt x="28792" y="89083"/>
                  <a:pt x="29036" y="91824"/>
                </a:cubicBezTo>
                <a:cubicBezTo>
                  <a:pt x="29366" y="92483"/>
                  <a:pt x="32002" y="86881"/>
                  <a:pt x="32002" y="86881"/>
                </a:cubicBezTo>
                <a:lnTo>
                  <a:pt x="32002" y="90836"/>
                </a:lnTo>
                <a:lnTo>
                  <a:pt x="33980" y="86881"/>
                </a:lnTo>
                <a:lnTo>
                  <a:pt x="33980" y="88858"/>
                </a:lnTo>
                <a:cubicBezTo>
                  <a:pt x="35956" y="87211"/>
                  <a:pt x="33980" y="92154"/>
                  <a:pt x="33980" y="94461"/>
                </a:cubicBezTo>
                <a:lnTo>
                  <a:pt x="36286" y="91495"/>
                </a:lnTo>
                <a:lnTo>
                  <a:pt x="36286" y="93472"/>
                </a:lnTo>
                <a:lnTo>
                  <a:pt x="36286" y="94461"/>
                </a:lnTo>
                <a:lnTo>
                  <a:pt x="36286" y="96437"/>
                </a:lnTo>
                <a:cubicBezTo>
                  <a:pt x="36616" y="96437"/>
                  <a:pt x="38922" y="96437"/>
                  <a:pt x="38922" y="96437"/>
                </a:cubicBezTo>
                <a:cubicBezTo>
                  <a:pt x="39620" y="93959"/>
                  <a:pt x="40735" y="91620"/>
                  <a:pt x="42217" y="89517"/>
                </a:cubicBezTo>
                <a:lnTo>
                  <a:pt x="40241" y="93802"/>
                </a:lnTo>
                <a:cubicBezTo>
                  <a:pt x="40860" y="92088"/>
                  <a:pt x="41631" y="90433"/>
                  <a:pt x="42547" y="88858"/>
                </a:cubicBezTo>
                <a:cubicBezTo>
                  <a:pt x="41855" y="91178"/>
                  <a:pt x="40857" y="93393"/>
                  <a:pt x="39581" y="95449"/>
                </a:cubicBezTo>
                <a:lnTo>
                  <a:pt x="37604" y="99074"/>
                </a:lnTo>
                <a:cubicBezTo>
                  <a:pt x="40241" y="99074"/>
                  <a:pt x="40241" y="99074"/>
                  <a:pt x="40241" y="99074"/>
                </a:cubicBezTo>
                <a:cubicBezTo>
                  <a:pt x="41348" y="97037"/>
                  <a:pt x="42557" y="95057"/>
                  <a:pt x="43865" y="93142"/>
                </a:cubicBezTo>
                <a:cubicBezTo>
                  <a:pt x="43865" y="94461"/>
                  <a:pt x="43865" y="98085"/>
                  <a:pt x="43865" y="98085"/>
                </a:cubicBezTo>
                <a:cubicBezTo>
                  <a:pt x="45226" y="96385"/>
                  <a:pt x="46337" y="94500"/>
                  <a:pt x="47161" y="92483"/>
                </a:cubicBezTo>
                <a:cubicBezTo>
                  <a:pt x="44524" y="96108"/>
                  <a:pt x="43536" y="98744"/>
                  <a:pt x="44524" y="98744"/>
                </a:cubicBezTo>
                <a:cubicBezTo>
                  <a:pt x="45513" y="98744"/>
                  <a:pt x="45842" y="98744"/>
                  <a:pt x="48149" y="96437"/>
                </a:cubicBezTo>
                <a:cubicBezTo>
                  <a:pt x="50785" y="91824"/>
                  <a:pt x="42876" y="108301"/>
                  <a:pt x="48149" y="101381"/>
                </a:cubicBezTo>
                <a:lnTo>
                  <a:pt x="51444" y="98085"/>
                </a:lnTo>
                <a:cubicBezTo>
                  <a:pt x="51444" y="99074"/>
                  <a:pt x="48478" y="100722"/>
                  <a:pt x="48478" y="103028"/>
                </a:cubicBezTo>
                <a:cubicBezTo>
                  <a:pt x="52433" y="97756"/>
                  <a:pt x="49137" y="104676"/>
                  <a:pt x="52433" y="101381"/>
                </a:cubicBezTo>
                <a:lnTo>
                  <a:pt x="52433" y="100062"/>
                </a:lnTo>
                <a:lnTo>
                  <a:pt x="52433" y="91165"/>
                </a:lnTo>
                <a:cubicBezTo>
                  <a:pt x="55398" y="89517"/>
                  <a:pt x="52433" y="99074"/>
                  <a:pt x="52433" y="100062"/>
                </a:cubicBezTo>
                <a:cubicBezTo>
                  <a:pt x="52433" y="101051"/>
                  <a:pt x="62319" y="88529"/>
                  <a:pt x="58694" y="94461"/>
                </a:cubicBezTo>
                <a:lnTo>
                  <a:pt x="55069" y="98744"/>
                </a:lnTo>
                <a:cubicBezTo>
                  <a:pt x="61989" y="95778"/>
                  <a:pt x="57047" y="102039"/>
                  <a:pt x="61989" y="98744"/>
                </a:cubicBezTo>
                <a:lnTo>
                  <a:pt x="60013" y="100722"/>
                </a:lnTo>
                <a:cubicBezTo>
                  <a:pt x="57376" y="105335"/>
                  <a:pt x="60672" y="103028"/>
                  <a:pt x="62648" y="100722"/>
                </a:cubicBezTo>
                <a:cubicBezTo>
                  <a:pt x="61920" y="101934"/>
                  <a:pt x="61034" y="103041"/>
                  <a:pt x="60013" y="104017"/>
                </a:cubicBezTo>
                <a:cubicBezTo>
                  <a:pt x="61330" y="101381"/>
                  <a:pt x="60342" y="104676"/>
                  <a:pt x="63308" y="101381"/>
                </a:cubicBezTo>
                <a:cubicBezTo>
                  <a:pt x="67262" y="98744"/>
                  <a:pt x="62648" y="103688"/>
                  <a:pt x="67262" y="98744"/>
                </a:cubicBezTo>
                <a:cubicBezTo>
                  <a:pt x="62978" y="104017"/>
                  <a:pt x="70558" y="99732"/>
                  <a:pt x="67262" y="101381"/>
                </a:cubicBezTo>
                <a:cubicBezTo>
                  <a:pt x="63967" y="103028"/>
                  <a:pt x="63637" y="105335"/>
                  <a:pt x="63967" y="105335"/>
                </a:cubicBezTo>
                <a:cubicBezTo>
                  <a:pt x="64296" y="105335"/>
                  <a:pt x="65285" y="104676"/>
                  <a:pt x="67921" y="102039"/>
                </a:cubicBezTo>
                <a:cubicBezTo>
                  <a:pt x="63637" y="108301"/>
                  <a:pt x="75171" y="98415"/>
                  <a:pt x="67921" y="105994"/>
                </a:cubicBezTo>
                <a:cubicBezTo>
                  <a:pt x="70537" y="104679"/>
                  <a:pt x="73306" y="103684"/>
                  <a:pt x="76160" y="103028"/>
                </a:cubicBezTo>
                <a:cubicBezTo>
                  <a:pt x="69569" y="107642"/>
                  <a:pt x="74841" y="102698"/>
                  <a:pt x="69569" y="107642"/>
                </a:cubicBezTo>
                <a:cubicBezTo>
                  <a:pt x="72534" y="104676"/>
                  <a:pt x="77148" y="104017"/>
                  <a:pt x="76819" y="104676"/>
                </a:cubicBezTo>
                <a:cubicBezTo>
                  <a:pt x="76489" y="105335"/>
                  <a:pt x="70558" y="106983"/>
                  <a:pt x="73523" y="106983"/>
                </a:cubicBezTo>
                <a:cubicBezTo>
                  <a:pt x="76489" y="106983"/>
                  <a:pt x="74841" y="106983"/>
                  <a:pt x="78136" y="106983"/>
                </a:cubicBezTo>
                <a:cubicBezTo>
                  <a:pt x="80974" y="104564"/>
                  <a:pt x="84068" y="102464"/>
                  <a:pt x="87364" y="100722"/>
                </a:cubicBezTo>
                <a:cubicBezTo>
                  <a:pt x="80443" y="105335"/>
                  <a:pt x="86375" y="102698"/>
                  <a:pt x="77807" y="108630"/>
                </a:cubicBezTo>
                <a:lnTo>
                  <a:pt x="81103" y="106653"/>
                </a:lnTo>
                <a:lnTo>
                  <a:pt x="77807" y="108960"/>
                </a:lnTo>
                <a:cubicBezTo>
                  <a:pt x="79785" y="106983"/>
                  <a:pt x="82420" y="106983"/>
                  <a:pt x="82420" y="106983"/>
                </a:cubicBezTo>
                <a:lnTo>
                  <a:pt x="79455" y="108960"/>
                </a:lnTo>
                <a:cubicBezTo>
                  <a:pt x="83410" y="108960"/>
                  <a:pt x="83410" y="108960"/>
                  <a:pt x="83410" y="108960"/>
                </a:cubicBezTo>
                <a:cubicBezTo>
                  <a:pt x="84727" y="108960"/>
                  <a:pt x="94284" y="105005"/>
                  <a:pt x="89011" y="108960"/>
                </a:cubicBezTo>
                <a:cubicBezTo>
                  <a:pt x="83739" y="112914"/>
                  <a:pt x="87693" y="110278"/>
                  <a:pt x="83739" y="112914"/>
                </a:cubicBezTo>
                <a:cubicBezTo>
                  <a:pt x="84068" y="112914"/>
                  <a:pt x="86046" y="112914"/>
                  <a:pt x="86046" y="112914"/>
                </a:cubicBezTo>
                <a:cubicBezTo>
                  <a:pt x="88352" y="110608"/>
                  <a:pt x="92306" y="110278"/>
                  <a:pt x="90330" y="110608"/>
                </a:cubicBezTo>
                <a:cubicBezTo>
                  <a:pt x="88352" y="110937"/>
                  <a:pt x="90659" y="112914"/>
                  <a:pt x="88352" y="112914"/>
                </a:cubicBezTo>
                <a:cubicBezTo>
                  <a:pt x="90659" y="112914"/>
                  <a:pt x="90659" y="112914"/>
                  <a:pt x="90659" y="112914"/>
                </a:cubicBezTo>
                <a:lnTo>
                  <a:pt x="85716" y="116209"/>
                </a:lnTo>
                <a:cubicBezTo>
                  <a:pt x="90659" y="116209"/>
                  <a:pt x="87364" y="116209"/>
                  <a:pt x="90659" y="116209"/>
                </a:cubicBezTo>
                <a:lnTo>
                  <a:pt x="87693" y="118187"/>
                </a:lnTo>
                <a:lnTo>
                  <a:pt x="90330" y="118187"/>
                </a:lnTo>
                <a:lnTo>
                  <a:pt x="87693" y="120164"/>
                </a:lnTo>
                <a:cubicBezTo>
                  <a:pt x="87693" y="122141"/>
                  <a:pt x="90659" y="118187"/>
                  <a:pt x="90659" y="120164"/>
                </a:cubicBezTo>
                <a:cubicBezTo>
                  <a:pt x="86705" y="122141"/>
                  <a:pt x="85386" y="122141"/>
                  <a:pt x="86705" y="122141"/>
                </a:cubicBezTo>
                <a:lnTo>
                  <a:pt x="89671" y="122141"/>
                </a:lnTo>
                <a:lnTo>
                  <a:pt x="91977" y="122141"/>
                </a:lnTo>
                <a:lnTo>
                  <a:pt x="93954" y="122141"/>
                </a:lnTo>
                <a:cubicBezTo>
                  <a:pt x="93954" y="124119"/>
                  <a:pt x="93954" y="124119"/>
                  <a:pt x="93954" y="124119"/>
                </a:cubicBezTo>
                <a:lnTo>
                  <a:pt x="96591" y="124119"/>
                </a:lnTo>
                <a:cubicBezTo>
                  <a:pt x="90988" y="128073"/>
                  <a:pt x="100545" y="124777"/>
                  <a:pt x="96591" y="128073"/>
                </a:cubicBezTo>
                <a:lnTo>
                  <a:pt x="98567" y="128073"/>
                </a:lnTo>
                <a:lnTo>
                  <a:pt x="100545" y="128073"/>
                </a:lnTo>
                <a:cubicBezTo>
                  <a:pt x="99339" y="128530"/>
                  <a:pt x="98222" y="129199"/>
                  <a:pt x="97250" y="130050"/>
                </a:cubicBezTo>
                <a:lnTo>
                  <a:pt x="98238" y="130050"/>
                </a:lnTo>
                <a:cubicBezTo>
                  <a:pt x="100215" y="130050"/>
                  <a:pt x="99227" y="132027"/>
                  <a:pt x="100215" y="132027"/>
                </a:cubicBezTo>
                <a:lnTo>
                  <a:pt x="100545" y="132027"/>
                </a:lnTo>
                <a:lnTo>
                  <a:pt x="103181" y="130380"/>
                </a:lnTo>
                <a:lnTo>
                  <a:pt x="103181" y="128732"/>
                </a:lnTo>
                <a:lnTo>
                  <a:pt x="100545" y="128732"/>
                </a:lnTo>
                <a:lnTo>
                  <a:pt x="105158" y="126656"/>
                </a:lnTo>
                <a:lnTo>
                  <a:pt x="105158" y="125766"/>
                </a:lnTo>
                <a:lnTo>
                  <a:pt x="107136" y="125766"/>
                </a:lnTo>
                <a:lnTo>
                  <a:pt x="105158" y="126656"/>
                </a:lnTo>
                <a:lnTo>
                  <a:pt x="105158" y="128402"/>
                </a:lnTo>
                <a:cubicBezTo>
                  <a:pt x="107136" y="126425"/>
                  <a:pt x="105158" y="128402"/>
                  <a:pt x="103181" y="128402"/>
                </a:cubicBezTo>
                <a:lnTo>
                  <a:pt x="103181" y="128732"/>
                </a:lnTo>
                <a:lnTo>
                  <a:pt x="103840" y="128732"/>
                </a:lnTo>
                <a:lnTo>
                  <a:pt x="105818" y="128732"/>
                </a:lnTo>
                <a:lnTo>
                  <a:pt x="107794" y="128732"/>
                </a:lnTo>
                <a:lnTo>
                  <a:pt x="110102" y="126754"/>
                </a:lnTo>
                <a:cubicBezTo>
                  <a:pt x="107794" y="126754"/>
                  <a:pt x="108124" y="128732"/>
                  <a:pt x="107794" y="126754"/>
                </a:cubicBezTo>
                <a:cubicBezTo>
                  <a:pt x="107465" y="124777"/>
                  <a:pt x="112408" y="124777"/>
                  <a:pt x="110102" y="124777"/>
                </a:cubicBezTo>
                <a:cubicBezTo>
                  <a:pt x="107794" y="124777"/>
                  <a:pt x="110102" y="124777"/>
                  <a:pt x="107794" y="124777"/>
                </a:cubicBezTo>
                <a:cubicBezTo>
                  <a:pt x="106806" y="124777"/>
                  <a:pt x="107136" y="123129"/>
                  <a:pt x="104828" y="124777"/>
                </a:cubicBezTo>
                <a:cubicBezTo>
                  <a:pt x="102852" y="125107"/>
                  <a:pt x="104828" y="121482"/>
                  <a:pt x="104828" y="121482"/>
                </a:cubicBezTo>
                <a:cubicBezTo>
                  <a:pt x="103511" y="121482"/>
                  <a:pt x="103840" y="121482"/>
                  <a:pt x="101533" y="121482"/>
                </a:cubicBezTo>
                <a:lnTo>
                  <a:pt x="104170" y="119505"/>
                </a:lnTo>
                <a:cubicBezTo>
                  <a:pt x="106147" y="117528"/>
                  <a:pt x="106147" y="117528"/>
                  <a:pt x="106147" y="117528"/>
                </a:cubicBezTo>
                <a:lnTo>
                  <a:pt x="109443" y="117528"/>
                </a:lnTo>
                <a:cubicBezTo>
                  <a:pt x="113067" y="114562"/>
                  <a:pt x="101533" y="119505"/>
                  <a:pt x="107794" y="114562"/>
                </a:cubicBezTo>
                <a:cubicBezTo>
                  <a:pt x="103840" y="115550"/>
                  <a:pt x="103840" y="118187"/>
                  <a:pt x="103840" y="117528"/>
                </a:cubicBezTo>
                <a:cubicBezTo>
                  <a:pt x="103840" y="116869"/>
                  <a:pt x="107136" y="115880"/>
                  <a:pt x="108453" y="112914"/>
                </a:cubicBezTo>
                <a:cubicBezTo>
                  <a:pt x="109112" y="111431"/>
                  <a:pt x="107959" y="111431"/>
                  <a:pt x="106641" y="111802"/>
                </a:cubicBezTo>
                <a:lnTo>
                  <a:pt x="106573" y="111829"/>
                </a:lnTo>
                <a:lnTo>
                  <a:pt x="106477" y="111925"/>
                </a:lnTo>
                <a:lnTo>
                  <a:pt x="106331" y="111925"/>
                </a:lnTo>
                <a:lnTo>
                  <a:pt x="103840" y="112914"/>
                </a:lnTo>
                <a:cubicBezTo>
                  <a:pt x="102183" y="114420"/>
                  <a:pt x="100291" y="115646"/>
                  <a:pt x="98238" y="116539"/>
                </a:cubicBezTo>
                <a:cubicBezTo>
                  <a:pt x="98238" y="115550"/>
                  <a:pt x="104170" y="111925"/>
                  <a:pt x="104170" y="111925"/>
                </a:cubicBezTo>
                <a:lnTo>
                  <a:pt x="106331" y="111925"/>
                </a:lnTo>
                <a:lnTo>
                  <a:pt x="106573" y="111829"/>
                </a:lnTo>
                <a:lnTo>
                  <a:pt x="109443" y="108960"/>
                </a:lnTo>
                <a:cubicBezTo>
                  <a:pt x="108299" y="109158"/>
                  <a:pt x="107316" y="109892"/>
                  <a:pt x="106806" y="110937"/>
                </a:cubicBezTo>
                <a:cubicBezTo>
                  <a:pt x="106806" y="108301"/>
                  <a:pt x="106806" y="108301"/>
                  <a:pt x="106806" y="108301"/>
                </a:cubicBezTo>
                <a:lnTo>
                  <a:pt x="104499" y="108301"/>
                </a:lnTo>
                <a:cubicBezTo>
                  <a:pt x="105818" y="105005"/>
                  <a:pt x="98567" y="111267"/>
                  <a:pt x="101204" y="108301"/>
                </a:cubicBezTo>
                <a:cubicBezTo>
                  <a:pt x="103840" y="105335"/>
                  <a:pt x="105818" y="105335"/>
                  <a:pt x="103840" y="105335"/>
                </a:cubicBezTo>
                <a:cubicBezTo>
                  <a:pt x="105106" y="104129"/>
                  <a:pt x="106552" y="103131"/>
                  <a:pt x="108124" y="102369"/>
                </a:cubicBezTo>
                <a:cubicBezTo>
                  <a:pt x="104170" y="103358"/>
                  <a:pt x="108124" y="99074"/>
                  <a:pt x="108124" y="99074"/>
                </a:cubicBezTo>
                <a:lnTo>
                  <a:pt x="105818" y="101381"/>
                </a:lnTo>
                <a:lnTo>
                  <a:pt x="99227" y="105994"/>
                </a:lnTo>
                <a:cubicBezTo>
                  <a:pt x="99227" y="103688"/>
                  <a:pt x="99886" y="102039"/>
                  <a:pt x="99227" y="103688"/>
                </a:cubicBezTo>
                <a:cubicBezTo>
                  <a:pt x="98567" y="105335"/>
                  <a:pt x="103511" y="101381"/>
                  <a:pt x="103511" y="101381"/>
                </a:cubicBezTo>
                <a:cubicBezTo>
                  <a:pt x="106147" y="98085"/>
                  <a:pt x="95602" y="105994"/>
                  <a:pt x="98897" y="103028"/>
                </a:cubicBezTo>
                <a:cubicBezTo>
                  <a:pt x="102192" y="100062"/>
                  <a:pt x="102192" y="100062"/>
                  <a:pt x="102192" y="100062"/>
                </a:cubicBezTo>
                <a:cubicBezTo>
                  <a:pt x="100776" y="101559"/>
                  <a:pt x="99101" y="102785"/>
                  <a:pt x="97250" y="103688"/>
                </a:cubicBezTo>
                <a:lnTo>
                  <a:pt x="96261" y="103688"/>
                </a:lnTo>
                <a:cubicBezTo>
                  <a:pt x="94284" y="104841"/>
                  <a:pt x="94036" y="104511"/>
                  <a:pt x="94407" y="103729"/>
                </a:cubicBezTo>
                <a:lnTo>
                  <a:pt x="94435" y="103688"/>
                </a:lnTo>
                <a:lnTo>
                  <a:pt x="96261" y="101051"/>
                </a:lnTo>
                <a:lnTo>
                  <a:pt x="98501" y="99074"/>
                </a:lnTo>
                <a:lnTo>
                  <a:pt x="95932" y="99074"/>
                </a:lnTo>
                <a:lnTo>
                  <a:pt x="96405" y="98668"/>
                </a:lnTo>
                <a:lnTo>
                  <a:pt x="93295" y="98085"/>
                </a:lnTo>
                <a:cubicBezTo>
                  <a:pt x="91947" y="98890"/>
                  <a:pt x="90725" y="99888"/>
                  <a:pt x="89671" y="101051"/>
                </a:cubicBezTo>
                <a:lnTo>
                  <a:pt x="96261" y="95449"/>
                </a:lnTo>
                <a:cubicBezTo>
                  <a:pt x="98567" y="92812"/>
                  <a:pt x="92966" y="97756"/>
                  <a:pt x="92966" y="95449"/>
                </a:cubicBezTo>
                <a:cubicBezTo>
                  <a:pt x="90659" y="95449"/>
                  <a:pt x="90659" y="95449"/>
                  <a:pt x="90659" y="95449"/>
                </a:cubicBezTo>
                <a:cubicBezTo>
                  <a:pt x="92168" y="94108"/>
                  <a:pt x="93601" y="92677"/>
                  <a:pt x="94943" y="91165"/>
                </a:cubicBezTo>
                <a:cubicBezTo>
                  <a:pt x="93295" y="94131"/>
                  <a:pt x="94613" y="90177"/>
                  <a:pt x="90000" y="94131"/>
                </a:cubicBezTo>
                <a:lnTo>
                  <a:pt x="92636" y="91165"/>
                </a:lnTo>
                <a:cubicBezTo>
                  <a:pt x="93295" y="89188"/>
                  <a:pt x="83410" y="96767"/>
                  <a:pt x="86046" y="94790"/>
                </a:cubicBezTo>
                <a:cubicBezTo>
                  <a:pt x="88681" y="92812"/>
                  <a:pt x="91977" y="89517"/>
                  <a:pt x="91977" y="89517"/>
                </a:cubicBezTo>
                <a:cubicBezTo>
                  <a:pt x="90659" y="92154"/>
                  <a:pt x="88352" y="92154"/>
                  <a:pt x="88352" y="92154"/>
                </a:cubicBezTo>
                <a:cubicBezTo>
                  <a:pt x="86724" y="93103"/>
                  <a:pt x="85274" y="94329"/>
                  <a:pt x="84068" y="95778"/>
                </a:cubicBezTo>
                <a:cubicBezTo>
                  <a:pt x="90330" y="87870"/>
                  <a:pt x="82091" y="94461"/>
                  <a:pt x="87364" y="87870"/>
                </a:cubicBezTo>
                <a:cubicBezTo>
                  <a:pt x="86286" y="88163"/>
                  <a:pt x="85146" y="88163"/>
                  <a:pt x="84068" y="87870"/>
                </a:cubicBezTo>
                <a:cubicBezTo>
                  <a:pt x="85386" y="84904"/>
                  <a:pt x="75830" y="94461"/>
                  <a:pt x="79125" y="91165"/>
                </a:cubicBezTo>
                <a:cubicBezTo>
                  <a:pt x="82420" y="87870"/>
                  <a:pt x="82420" y="87870"/>
                  <a:pt x="82420" y="87870"/>
                </a:cubicBezTo>
                <a:cubicBezTo>
                  <a:pt x="89341" y="79961"/>
                  <a:pt x="80773" y="88199"/>
                  <a:pt x="84398" y="82926"/>
                </a:cubicBezTo>
                <a:cubicBezTo>
                  <a:pt x="86375" y="78972"/>
                  <a:pt x="81103" y="82926"/>
                  <a:pt x="81103" y="82926"/>
                </a:cubicBezTo>
                <a:cubicBezTo>
                  <a:pt x="79010" y="85006"/>
                  <a:pt x="76552" y="86680"/>
                  <a:pt x="73853" y="87870"/>
                </a:cubicBezTo>
                <a:cubicBezTo>
                  <a:pt x="75362" y="86410"/>
                  <a:pt x="76792" y="84867"/>
                  <a:pt x="78136" y="83256"/>
                </a:cubicBezTo>
                <a:cubicBezTo>
                  <a:pt x="77478" y="83256"/>
                  <a:pt x="72534" y="88858"/>
                  <a:pt x="72534" y="88858"/>
                </a:cubicBezTo>
                <a:lnTo>
                  <a:pt x="76104" y="83623"/>
                </a:lnTo>
                <a:lnTo>
                  <a:pt x="73194" y="85563"/>
                </a:lnTo>
                <a:lnTo>
                  <a:pt x="77148" y="80620"/>
                </a:lnTo>
                <a:lnTo>
                  <a:pt x="70887" y="85234"/>
                </a:lnTo>
                <a:cubicBezTo>
                  <a:pt x="73220" y="82722"/>
                  <a:pt x="75754" y="80409"/>
                  <a:pt x="78466" y="78313"/>
                </a:cubicBezTo>
                <a:cubicBezTo>
                  <a:pt x="78136" y="77984"/>
                  <a:pt x="74841" y="80291"/>
                  <a:pt x="74841" y="80291"/>
                </a:cubicBezTo>
                <a:cubicBezTo>
                  <a:pt x="71216" y="85234"/>
                  <a:pt x="68909" y="85234"/>
                  <a:pt x="68909" y="85234"/>
                </a:cubicBezTo>
                <a:cubicBezTo>
                  <a:pt x="76489" y="73370"/>
                  <a:pt x="69239" y="81609"/>
                  <a:pt x="74512" y="73370"/>
                </a:cubicBezTo>
                <a:lnTo>
                  <a:pt x="73281" y="72934"/>
                </a:lnTo>
                <a:lnTo>
                  <a:pt x="72205" y="74030"/>
                </a:lnTo>
                <a:lnTo>
                  <a:pt x="72919" y="72806"/>
                </a:lnTo>
                <a:lnTo>
                  <a:pt x="72535" y="72670"/>
                </a:lnTo>
                <a:lnTo>
                  <a:pt x="71841" y="70617"/>
                </a:lnTo>
                <a:lnTo>
                  <a:pt x="71463" y="70693"/>
                </a:lnTo>
                <a:lnTo>
                  <a:pt x="70932" y="70565"/>
                </a:lnTo>
                <a:lnTo>
                  <a:pt x="68333" y="74029"/>
                </a:lnTo>
                <a:cubicBezTo>
                  <a:pt x="68251" y="74029"/>
                  <a:pt x="68251" y="74029"/>
                  <a:pt x="65614" y="78313"/>
                </a:cubicBezTo>
                <a:lnTo>
                  <a:pt x="67921" y="72711"/>
                </a:lnTo>
                <a:lnTo>
                  <a:pt x="69699" y="70266"/>
                </a:lnTo>
                <a:lnTo>
                  <a:pt x="68909" y="70075"/>
                </a:lnTo>
                <a:lnTo>
                  <a:pt x="68909" y="69745"/>
                </a:lnTo>
                <a:lnTo>
                  <a:pt x="68909" y="68098"/>
                </a:lnTo>
                <a:cubicBezTo>
                  <a:pt x="68909" y="66120"/>
                  <a:pt x="70887" y="64144"/>
                  <a:pt x="68909" y="66120"/>
                </a:cubicBezTo>
                <a:cubicBezTo>
                  <a:pt x="66933" y="68098"/>
                  <a:pt x="66933" y="68098"/>
                  <a:pt x="66933" y="68098"/>
                </a:cubicBezTo>
                <a:lnTo>
                  <a:pt x="66933" y="65791"/>
                </a:lnTo>
                <a:cubicBezTo>
                  <a:pt x="67262" y="62496"/>
                  <a:pt x="60342" y="71723"/>
                  <a:pt x="60342" y="71723"/>
                </a:cubicBezTo>
                <a:cubicBezTo>
                  <a:pt x="62302" y="68803"/>
                  <a:pt x="63338" y="65356"/>
                  <a:pt x="63308" y="61837"/>
                </a:cubicBezTo>
                <a:cubicBezTo>
                  <a:pt x="61989" y="60848"/>
                  <a:pt x="58035" y="66120"/>
                  <a:pt x="55728" y="68098"/>
                </a:cubicBezTo>
                <a:cubicBezTo>
                  <a:pt x="59353" y="60189"/>
                  <a:pt x="55728" y="64473"/>
                  <a:pt x="55728" y="60189"/>
                </a:cubicBezTo>
                <a:cubicBezTo>
                  <a:pt x="55082" y="61998"/>
                  <a:pt x="54312" y="63761"/>
                  <a:pt x="53422" y="65462"/>
                </a:cubicBezTo>
                <a:cubicBezTo>
                  <a:pt x="53422" y="63814"/>
                  <a:pt x="51115" y="69416"/>
                  <a:pt x="53422" y="63814"/>
                </a:cubicBezTo>
                <a:cubicBezTo>
                  <a:pt x="55398" y="59200"/>
                  <a:pt x="53422" y="59200"/>
                  <a:pt x="53422" y="59200"/>
                </a:cubicBezTo>
                <a:lnTo>
                  <a:pt x="50456" y="66450"/>
                </a:lnTo>
                <a:cubicBezTo>
                  <a:pt x="53092" y="55905"/>
                  <a:pt x="45513" y="69086"/>
                  <a:pt x="48149" y="59859"/>
                </a:cubicBezTo>
                <a:lnTo>
                  <a:pt x="45842" y="63155"/>
                </a:lnTo>
                <a:lnTo>
                  <a:pt x="45842" y="59530"/>
                </a:lnTo>
                <a:cubicBezTo>
                  <a:pt x="43536" y="59530"/>
                  <a:pt x="43536" y="59530"/>
                  <a:pt x="43536" y="59530"/>
                </a:cubicBezTo>
                <a:lnTo>
                  <a:pt x="43536" y="57224"/>
                </a:lnTo>
                <a:cubicBezTo>
                  <a:pt x="42876" y="56894"/>
                  <a:pt x="38593" y="67439"/>
                  <a:pt x="38593" y="67439"/>
                </a:cubicBezTo>
                <a:lnTo>
                  <a:pt x="38593" y="62166"/>
                </a:lnTo>
                <a:cubicBezTo>
                  <a:pt x="37275" y="62166"/>
                  <a:pt x="37604" y="57882"/>
                  <a:pt x="34968" y="62166"/>
                </a:cubicBezTo>
                <a:cubicBezTo>
                  <a:pt x="34912" y="61398"/>
                  <a:pt x="34912" y="60628"/>
                  <a:pt x="34968" y="59859"/>
                </a:cubicBezTo>
                <a:cubicBezTo>
                  <a:pt x="34309" y="59530"/>
                  <a:pt x="32002" y="56234"/>
                  <a:pt x="32002" y="63155"/>
                </a:cubicBezTo>
                <a:cubicBezTo>
                  <a:pt x="33320" y="57553"/>
                  <a:pt x="29695" y="61178"/>
                  <a:pt x="29695" y="63155"/>
                </a:cubicBezTo>
                <a:lnTo>
                  <a:pt x="29695" y="59859"/>
                </a:lnTo>
                <a:cubicBezTo>
                  <a:pt x="29053" y="62094"/>
                  <a:pt x="28051" y="64210"/>
                  <a:pt x="26730" y="66120"/>
                </a:cubicBezTo>
                <a:cubicBezTo>
                  <a:pt x="26730" y="64473"/>
                  <a:pt x="26730" y="67439"/>
                  <a:pt x="26730" y="64473"/>
                </a:cubicBezTo>
                <a:lnTo>
                  <a:pt x="26730" y="63361"/>
                </a:lnTo>
                <a:lnTo>
                  <a:pt x="26730" y="62496"/>
                </a:lnTo>
                <a:cubicBezTo>
                  <a:pt x="25082" y="62166"/>
                  <a:pt x="25082" y="64144"/>
                  <a:pt x="25082" y="65462"/>
                </a:cubicBezTo>
                <a:lnTo>
                  <a:pt x="25082" y="64803"/>
                </a:lnTo>
                <a:lnTo>
                  <a:pt x="25082" y="63032"/>
                </a:lnTo>
                <a:lnTo>
                  <a:pt x="25082" y="62825"/>
                </a:lnTo>
                <a:cubicBezTo>
                  <a:pt x="23104" y="60189"/>
                  <a:pt x="23104" y="65462"/>
                  <a:pt x="23104" y="62825"/>
                </a:cubicBezTo>
                <a:cubicBezTo>
                  <a:pt x="23486" y="60482"/>
                  <a:pt x="24037" y="58169"/>
                  <a:pt x="24753" y="55905"/>
                </a:cubicBezTo>
                <a:close/>
                <a:moveTo>
                  <a:pt x="144989" y="45476"/>
                </a:moveTo>
                <a:lnTo>
                  <a:pt x="142682" y="47453"/>
                </a:lnTo>
                <a:lnTo>
                  <a:pt x="144889" y="45756"/>
                </a:lnTo>
                <a:close/>
                <a:moveTo>
                  <a:pt x="174977" y="28670"/>
                </a:moveTo>
                <a:lnTo>
                  <a:pt x="172340" y="28670"/>
                </a:lnTo>
                <a:lnTo>
                  <a:pt x="172920" y="29499"/>
                </a:lnTo>
                <a:close/>
                <a:moveTo>
                  <a:pt x="122721" y="8487"/>
                </a:moveTo>
                <a:lnTo>
                  <a:pt x="122251" y="8898"/>
                </a:lnTo>
                <a:lnTo>
                  <a:pt x="120274" y="8898"/>
                </a:lnTo>
                <a:lnTo>
                  <a:pt x="119615" y="9557"/>
                </a:lnTo>
                <a:cubicBezTo>
                  <a:pt x="119615" y="11534"/>
                  <a:pt x="116649" y="13841"/>
                  <a:pt x="119615" y="11534"/>
                </a:cubicBezTo>
                <a:cubicBezTo>
                  <a:pt x="122581" y="9227"/>
                  <a:pt x="118297" y="9557"/>
                  <a:pt x="122581" y="9227"/>
                </a:cubicBezTo>
                <a:cubicBezTo>
                  <a:pt x="126864" y="8898"/>
                  <a:pt x="120933" y="13841"/>
                  <a:pt x="122581" y="13841"/>
                </a:cubicBezTo>
                <a:cubicBezTo>
                  <a:pt x="124228" y="13841"/>
                  <a:pt x="126205" y="11534"/>
                  <a:pt x="126205" y="13841"/>
                </a:cubicBezTo>
                <a:lnTo>
                  <a:pt x="123569" y="15818"/>
                </a:lnTo>
                <a:cubicBezTo>
                  <a:pt x="123898" y="15818"/>
                  <a:pt x="126535" y="15818"/>
                  <a:pt x="126535" y="15818"/>
                </a:cubicBezTo>
                <a:cubicBezTo>
                  <a:pt x="124887" y="18454"/>
                  <a:pt x="128842" y="15818"/>
                  <a:pt x="128842" y="15818"/>
                </a:cubicBezTo>
                <a:lnTo>
                  <a:pt x="126535" y="18125"/>
                </a:lnTo>
                <a:cubicBezTo>
                  <a:pt x="127523" y="18125"/>
                  <a:pt x="131808" y="16147"/>
                  <a:pt x="131148" y="18125"/>
                </a:cubicBezTo>
                <a:cubicBezTo>
                  <a:pt x="130489" y="20102"/>
                  <a:pt x="126864" y="19443"/>
                  <a:pt x="128842" y="20102"/>
                </a:cubicBezTo>
                <a:cubicBezTo>
                  <a:pt x="130818" y="20761"/>
                  <a:pt x="128842" y="24057"/>
                  <a:pt x="128842" y="27022"/>
                </a:cubicBezTo>
                <a:lnTo>
                  <a:pt x="131808" y="27022"/>
                </a:lnTo>
                <a:cubicBezTo>
                  <a:pt x="131148" y="29988"/>
                  <a:pt x="134773" y="27022"/>
                  <a:pt x="134773" y="27022"/>
                </a:cubicBezTo>
                <a:lnTo>
                  <a:pt x="132467" y="28999"/>
                </a:lnTo>
                <a:cubicBezTo>
                  <a:pt x="136750" y="28341"/>
                  <a:pt x="139387" y="28011"/>
                  <a:pt x="136750" y="31306"/>
                </a:cubicBezTo>
                <a:cubicBezTo>
                  <a:pt x="136091" y="33613"/>
                  <a:pt x="143341" y="28341"/>
                  <a:pt x="141034" y="31306"/>
                </a:cubicBezTo>
                <a:cubicBezTo>
                  <a:pt x="141034" y="33943"/>
                  <a:pt x="144989" y="34272"/>
                  <a:pt x="141034" y="38885"/>
                </a:cubicBezTo>
                <a:cubicBezTo>
                  <a:pt x="146307" y="36908"/>
                  <a:pt x="139716" y="43169"/>
                  <a:pt x="146307" y="38885"/>
                </a:cubicBezTo>
                <a:cubicBezTo>
                  <a:pt x="144225" y="41007"/>
                  <a:pt x="142349" y="43327"/>
                  <a:pt x="140704" y="45805"/>
                </a:cubicBezTo>
                <a:cubicBezTo>
                  <a:pt x="140704" y="46464"/>
                  <a:pt x="146307" y="43499"/>
                  <a:pt x="146307" y="43499"/>
                </a:cubicBezTo>
                <a:lnTo>
                  <a:pt x="142682" y="46135"/>
                </a:lnTo>
                <a:lnTo>
                  <a:pt x="146966" y="44158"/>
                </a:lnTo>
                <a:lnTo>
                  <a:pt x="144889" y="45756"/>
                </a:lnTo>
                <a:lnTo>
                  <a:pt x="144206" y="47659"/>
                </a:lnTo>
                <a:lnTo>
                  <a:pt x="142432" y="49376"/>
                </a:lnTo>
                <a:lnTo>
                  <a:pt x="141694" y="50090"/>
                </a:lnTo>
                <a:lnTo>
                  <a:pt x="142353" y="50090"/>
                </a:lnTo>
                <a:lnTo>
                  <a:pt x="145318" y="48112"/>
                </a:lnTo>
                <a:lnTo>
                  <a:pt x="145318" y="50090"/>
                </a:lnTo>
                <a:lnTo>
                  <a:pt x="145318" y="51078"/>
                </a:lnTo>
                <a:lnTo>
                  <a:pt x="142682" y="52725"/>
                </a:lnTo>
                <a:cubicBezTo>
                  <a:pt x="142353" y="56022"/>
                  <a:pt x="145648" y="56022"/>
                  <a:pt x="145648" y="56022"/>
                </a:cubicBezTo>
                <a:cubicBezTo>
                  <a:pt x="147496" y="54268"/>
                  <a:pt x="149767" y="53019"/>
                  <a:pt x="152239" y="52396"/>
                </a:cubicBezTo>
                <a:lnTo>
                  <a:pt x="147954" y="55032"/>
                </a:lnTo>
                <a:cubicBezTo>
                  <a:pt x="150920" y="52396"/>
                  <a:pt x="152898" y="51737"/>
                  <a:pt x="152898" y="52396"/>
                </a:cubicBezTo>
                <a:cubicBezTo>
                  <a:pt x="152898" y="53055"/>
                  <a:pt x="146636" y="56022"/>
                  <a:pt x="146636" y="56022"/>
                </a:cubicBezTo>
                <a:lnTo>
                  <a:pt x="145648" y="56022"/>
                </a:lnTo>
                <a:lnTo>
                  <a:pt x="144989" y="56022"/>
                </a:lnTo>
                <a:lnTo>
                  <a:pt x="141364" y="57998"/>
                </a:lnTo>
                <a:cubicBezTo>
                  <a:pt x="142023" y="60305"/>
                  <a:pt x="144659" y="60305"/>
                  <a:pt x="144659" y="60305"/>
                </a:cubicBezTo>
                <a:cubicBezTo>
                  <a:pt x="146653" y="59301"/>
                  <a:pt x="148752" y="58526"/>
                  <a:pt x="150920" y="57998"/>
                </a:cubicBezTo>
                <a:cubicBezTo>
                  <a:pt x="150261" y="59647"/>
                  <a:pt x="145978" y="62942"/>
                  <a:pt x="148284" y="62942"/>
                </a:cubicBezTo>
                <a:cubicBezTo>
                  <a:pt x="150591" y="62942"/>
                  <a:pt x="151909" y="60635"/>
                  <a:pt x="154215" y="60635"/>
                </a:cubicBezTo>
                <a:cubicBezTo>
                  <a:pt x="150591" y="64260"/>
                  <a:pt x="147295" y="64260"/>
                  <a:pt x="148614" y="64260"/>
                </a:cubicBezTo>
                <a:cubicBezTo>
                  <a:pt x="149932" y="64260"/>
                  <a:pt x="150261" y="64260"/>
                  <a:pt x="153886" y="64260"/>
                </a:cubicBezTo>
                <a:lnTo>
                  <a:pt x="157181" y="62283"/>
                </a:lnTo>
                <a:cubicBezTo>
                  <a:pt x="157840" y="62283"/>
                  <a:pt x="154215" y="64589"/>
                  <a:pt x="154215" y="64589"/>
                </a:cubicBezTo>
                <a:cubicBezTo>
                  <a:pt x="161136" y="63930"/>
                  <a:pt x="145978" y="74146"/>
                  <a:pt x="154215" y="71840"/>
                </a:cubicBezTo>
                <a:lnTo>
                  <a:pt x="158500" y="71840"/>
                </a:lnTo>
                <a:cubicBezTo>
                  <a:pt x="158170" y="74475"/>
                  <a:pt x="155534" y="74475"/>
                  <a:pt x="153227" y="74475"/>
                </a:cubicBezTo>
                <a:cubicBezTo>
                  <a:pt x="160147" y="73157"/>
                  <a:pt x="153556" y="76782"/>
                  <a:pt x="158170" y="76782"/>
                </a:cubicBezTo>
                <a:cubicBezTo>
                  <a:pt x="147295" y="82714"/>
                  <a:pt x="160476" y="80077"/>
                  <a:pt x="153886" y="84691"/>
                </a:cubicBezTo>
                <a:lnTo>
                  <a:pt x="154545" y="84691"/>
                </a:lnTo>
                <a:lnTo>
                  <a:pt x="158500" y="82714"/>
                </a:lnTo>
                <a:cubicBezTo>
                  <a:pt x="163113" y="84691"/>
                  <a:pt x="156193" y="92600"/>
                  <a:pt x="155863" y="94907"/>
                </a:cubicBezTo>
                <a:cubicBezTo>
                  <a:pt x="155534" y="97213"/>
                  <a:pt x="170362" y="91281"/>
                  <a:pt x="164431" y="94907"/>
                </a:cubicBezTo>
                <a:lnTo>
                  <a:pt x="159159" y="96554"/>
                </a:lnTo>
                <a:cubicBezTo>
                  <a:pt x="162948" y="96554"/>
                  <a:pt x="163360" y="97872"/>
                  <a:pt x="163566" y="99191"/>
                </a:cubicBezTo>
                <a:lnTo>
                  <a:pt x="166522" y="101647"/>
                </a:lnTo>
                <a:lnTo>
                  <a:pt x="167396" y="101827"/>
                </a:lnTo>
                <a:cubicBezTo>
                  <a:pt x="167396" y="103474"/>
                  <a:pt x="167067" y="103474"/>
                  <a:pt x="163442" y="103474"/>
                </a:cubicBezTo>
                <a:lnTo>
                  <a:pt x="163442" y="103474"/>
                </a:lnTo>
                <a:lnTo>
                  <a:pt x="167726" y="103474"/>
                </a:lnTo>
                <a:cubicBezTo>
                  <a:pt x="165749" y="106110"/>
                  <a:pt x="169703" y="106110"/>
                  <a:pt x="167726" y="106110"/>
                </a:cubicBezTo>
                <a:cubicBezTo>
                  <a:pt x="172340" y="106110"/>
                  <a:pt x="165749" y="106110"/>
                  <a:pt x="172340" y="106110"/>
                </a:cubicBezTo>
                <a:cubicBezTo>
                  <a:pt x="167067" y="108747"/>
                  <a:pt x="168715" y="108747"/>
                  <a:pt x="172340" y="108747"/>
                </a:cubicBezTo>
                <a:lnTo>
                  <a:pt x="172670" y="108747"/>
                </a:lnTo>
                <a:cubicBezTo>
                  <a:pt x="165090" y="112701"/>
                  <a:pt x="179919" y="109076"/>
                  <a:pt x="169703" y="112701"/>
                </a:cubicBezTo>
                <a:cubicBezTo>
                  <a:pt x="173032" y="113334"/>
                  <a:pt x="176248" y="114444"/>
                  <a:pt x="179260" y="115997"/>
                </a:cubicBezTo>
                <a:cubicBezTo>
                  <a:pt x="171022" y="117644"/>
                  <a:pt x="177942" y="115997"/>
                  <a:pt x="171022" y="115997"/>
                </a:cubicBezTo>
                <a:cubicBezTo>
                  <a:pt x="174317" y="118633"/>
                  <a:pt x="179919" y="118633"/>
                  <a:pt x="179260" y="118633"/>
                </a:cubicBezTo>
                <a:cubicBezTo>
                  <a:pt x="178601" y="118633"/>
                  <a:pt x="171022" y="117644"/>
                  <a:pt x="175306" y="118633"/>
                </a:cubicBezTo>
                <a:cubicBezTo>
                  <a:pt x="179590" y="119621"/>
                  <a:pt x="175965" y="122587"/>
                  <a:pt x="179590" y="122587"/>
                </a:cubicBezTo>
                <a:lnTo>
                  <a:pt x="180578" y="122587"/>
                </a:lnTo>
                <a:cubicBezTo>
                  <a:pt x="184190" y="122178"/>
                  <a:pt x="187841" y="122178"/>
                  <a:pt x="191453" y="122587"/>
                </a:cubicBezTo>
                <a:cubicBezTo>
                  <a:pt x="183214" y="123905"/>
                  <a:pt x="189805" y="125883"/>
                  <a:pt x="179590" y="125883"/>
                </a:cubicBezTo>
                <a:lnTo>
                  <a:pt x="187828" y="125883"/>
                </a:lnTo>
                <a:cubicBezTo>
                  <a:pt x="186839" y="125883"/>
                  <a:pt x="187663" y="125883"/>
                  <a:pt x="188775" y="125883"/>
                </a:cubicBezTo>
                <a:lnTo>
                  <a:pt x="189146" y="125883"/>
                </a:lnTo>
                <a:lnTo>
                  <a:pt x="191453" y="125883"/>
                </a:lnTo>
                <a:lnTo>
                  <a:pt x="192112" y="125883"/>
                </a:lnTo>
                <a:cubicBezTo>
                  <a:pt x="191453" y="122917"/>
                  <a:pt x="192112" y="125883"/>
                  <a:pt x="193759" y="125883"/>
                </a:cubicBezTo>
                <a:lnTo>
                  <a:pt x="192771" y="125883"/>
                </a:lnTo>
                <a:lnTo>
                  <a:pt x="192112" y="125883"/>
                </a:lnTo>
                <a:cubicBezTo>
                  <a:pt x="192771" y="128848"/>
                  <a:pt x="203645" y="126871"/>
                  <a:pt x="197384" y="128848"/>
                </a:cubicBezTo>
                <a:cubicBezTo>
                  <a:pt x="191123" y="130825"/>
                  <a:pt x="195737" y="130825"/>
                  <a:pt x="191123" y="130825"/>
                </a:cubicBezTo>
                <a:lnTo>
                  <a:pt x="192771" y="130825"/>
                </a:lnTo>
                <a:lnTo>
                  <a:pt x="193430" y="130825"/>
                </a:lnTo>
                <a:lnTo>
                  <a:pt x="194748" y="130825"/>
                </a:lnTo>
                <a:lnTo>
                  <a:pt x="195078" y="130825"/>
                </a:lnTo>
                <a:lnTo>
                  <a:pt x="195737" y="130825"/>
                </a:lnTo>
                <a:lnTo>
                  <a:pt x="197054" y="130825"/>
                </a:lnTo>
                <a:lnTo>
                  <a:pt x="197384" y="130825"/>
                </a:lnTo>
                <a:lnTo>
                  <a:pt x="198249" y="130825"/>
                </a:lnTo>
                <a:cubicBezTo>
                  <a:pt x="199361" y="130825"/>
                  <a:pt x="200185" y="130825"/>
                  <a:pt x="199032" y="130825"/>
                </a:cubicBezTo>
                <a:cubicBezTo>
                  <a:pt x="197054" y="132144"/>
                  <a:pt x="203645" y="134451"/>
                  <a:pt x="199032" y="134451"/>
                </a:cubicBezTo>
                <a:cubicBezTo>
                  <a:pt x="194419" y="134451"/>
                  <a:pt x="193100" y="133132"/>
                  <a:pt x="194419" y="134451"/>
                </a:cubicBezTo>
                <a:cubicBezTo>
                  <a:pt x="195737" y="135768"/>
                  <a:pt x="199361" y="138735"/>
                  <a:pt x="199361" y="138735"/>
                </a:cubicBezTo>
                <a:cubicBezTo>
                  <a:pt x="204634" y="138405"/>
                  <a:pt x="196725" y="140711"/>
                  <a:pt x="199361" y="140711"/>
                </a:cubicBezTo>
                <a:lnTo>
                  <a:pt x="197054" y="140711"/>
                </a:lnTo>
                <a:cubicBezTo>
                  <a:pt x="196396" y="142030"/>
                  <a:pt x="198703" y="144336"/>
                  <a:pt x="200679" y="144336"/>
                </a:cubicBezTo>
                <a:cubicBezTo>
                  <a:pt x="200679" y="146643"/>
                  <a:pt x="197714" y="146643"/>
                  <a:pt x="200679" y="146643"/>
                </a:cubicBezTo>
                <a:cubicBezTo>
                  <a:pt x="203645" y="146643"/>
                  <a:pt x="201668" y="146643"/>
                  <a:pt x="203645" y="146643"/>
                </a:cubicBezTo>
                <a:cubicBezTo>
                  <a:pt x="200844" y="147961"/>
                  <a:pt x="201998" y="148867"/>
                  <a:pt x="203275" y="149733"/>
                </a:cubicBezTo>
                <a:lnTo>
                  <a:pt x="203387" y="150597"/>
                </a:lnTo>
                <a:lnTo>
                  <a:pt x="203645" y="152575"/>
                </a:lnTo>
                <a:lnTo>
                  <a:pt x="202657" y="152575"/>
                </a:lnTo>
                <a:cubicBezTo>
                  <a:pt x="202657" y="152575"/>
                  <a:pt x="201586" y="152575"/>
                  <a:pt x="201050" y="152575"/>
                </a:cubicBezTo>
                <a:lnTo>
                  <a:pt x="200350" y="152575"/>
                </a:lnTo>
                <a:cubicBezTo>
                  <a:pt x="200350" y="154552"/>
                  <a:pt x="200350" y="154552"/>
                  <a:pt x="200350" y="154552"/>
                </a:cubicBezTo>
                <a:cubicBezTo>
                  <a:pt x="203975" y="155211"/>
                  <a:pt x="206941" y="157188"/>
                  <a:pt x="203975" y="157188"/>
                </a:cubicBezTo>
                <a:cubicBezTo>
                  <a:pt x="201009" y="157188"/>
                  <a:pt x="201009" y="157188"/>
                  <a:pt x="201009" y="157188"/>
                </a:cubicBezTo>
                <a:cubicBezTo>
                  <a:pt x="201009" y="158177"/>
                  <a:pt x="200350" y="158506"/>
                  <a:pt x="201009" y="161143"/>
                </a:cubicBezTo>
                <a:cubicBezTo>
                  <a:pt x="201668" y="163778"/>
                  <a:pt x="203316" y="163778"/>
                  <a:pt x="203316" y="163778"/>
                </a:cubicBezTo>
                <a:lnTo>
                  <a:pt x="203316" y="164768"/>
                </a:lnTo>
                <a:lnTo>
                  <a:pt x="203645" y="164768"/>
                </a:lnTo>
                <a:cubicBezTo>
                  <a:pt x="203645" y="162461"/>
                  <a:pt x="203645" y="162461"/>
                  <a:pt x="203645" y="162461"/>
                </a:cubicBezTo>
                <a:cubicBezTo>
                  <a:pt x="203645" y="162461"/>
                  <a:pt x="201668" y="160813"/>
                  <a:pt x="203645" y="160813"/>
                </a:cubicBezTo>
                <a:cubicBezTo>
                  <a:pt x="205623" y="160813"/>
                  <a:pt x="208259" y="162790"/>
                  <a:pt x="205623" y="160813"/>
                </a:cubicBezTo>
                <a:cubicBezTo>
                  <a:pt x="202986" y="158836"/>
                  <a:pt x="205623" y="158836"/>
                  <a:pt x="205623" y="158836"/>
                </a:cubicBezTo>
                <a:cubicBezTo>
                  <a:pt x="205623" y="158836"/>
                  <a:pt x="203316" y="156529"/>
                  <a:pt x="205623" y="156529"/>
                </a:cubicBezTo>
                <a:cubicBezTo>
                  <a:pt x="207930" y="156529"/>
                  <a:pt x="207930" y="153563"/>
                  <a:pt x="207930" y="153563"/>
                </a:cubicBezTo>
                <a:lnTo>
                  <a:pt x="208259" y="153563"/>
                </a:lnTo>
                <a:lnTo>
                  <a:pt x="210236" y="153563"/>
                </a:lnTo>
                <a:cubicBezTo>
                  <a:pt x="210236" y="152575"/>
                  <a:pt x="212213" y="150597"/>
                  <a:pt x="210236" y="150597"/>
                </a:cubicBezTo>
                <a:cubicBezTo>
                  <a:pt x="207270" y="149279"/>
                  <a:pt x="210236" y="145984"/>
                  <a:pt x="210236" y="145984"/>
                </a:cubicBezTo>
                <a:cubicBezTo>
                  <a:pt x="208918" y="143677"/>
                  <a:pt x="209577" y="143677"/>
                  <a:pt x="207270" y="143677"/>
                </a:cubicBezTo>
                <a:lnTo>
                  <a:pt x="210236" y="143677"/>
                </a:lnTo>
                <a:cubicBezTo>
                  <a:pt x="210236" y="141700"/>
                  <a:pt x="210236" y="141700"/>
                  <a:pt x="210236" y="141700"/>
                </a:cubicBezTo>
                <a:cubicBezTo>
                  <a:pt x="210236" y="139723"/>
                  <a:pt x="213202" y="139723"/>
                  <a:pt x="210236" y="139723"/>
                </a:cubicBezTo>
                <a:lnTo>
                  <a:pt x="210895" y="139723"/>
                </a:lnTo>
                <a:lnTo>
                  <a:pt x="212872" y="139723"/>
                </a:lnTo>
                <a:lnTo>
                  <a:pt x="214520" y="139723"/>
                </a:lnTo>
                <a:cubicBezTo>
                  <a:pt x="219463" y="137086"/>
                  <a:pt x="206611" y="137746"/>
                  <a:pt x="214520" y="135110"/>
                </a:cubicBezTo>
                <a:cubicBezTo>
                  <a:pt x="211555" y="133461"/>
                  <a:pt x="208589" y="136098"/>
                  <a:pt x="209248" y="135110"/>
                </a:cubicBezTo>
                <a:cubicBezTo>
                  <a:pt x="209906" y="134121"/>
                  <a:pt x="213531" y="132144"/>
                  <a:pt x="215509" y="132144"/>
                </a:cubicBezTo>
                <a:cubicBezTo>
                  <a:pt x="216497" y="132144"/>
                  <a:pt x="215344" y="132144"/>
                  <a:pt x="213943" y="132144"/>
                </a:cubicBezTo>
                <a:lnTo>
                  <a:pt x="213861" y="132144"/>
                </a:lnTo>
                <a:cubicBezTo>
                  <a:pt x="215179" y="130166"/>
                  <a:pt x="215179" y="130166"/>
                  <a:pt x="217486" y="130166"/>
                </a:cubicBezTo>
                <a:cubicBezTo>
                  <a:pt x="216441" y="129688"/>
                  <a:pt x="215235" y="129688"/>
                  <a:pt x="214190" y="130166"/>
                </a:cubicBezTo>
                <a:cubicBezTo>
                  <a:pt x="214190" y="128519"/>
                  <a:pt x="214190" y="128519"/>
                  <a:pt x="214190" y="126871"/>
                </a:cubicBezTo>
                <a:lnTo>
                  <a:pt x="216826" y="126871"/>
                </a:lnTo>
                <a:cubicBezTo>
                  <a:pt x="213861" y="126541"/>
                  <a:pt x="219463" y="123905"/>
                  <a:pt x="219463" y="123905"/>
                </a:cubicBezTo>
                <a:lnTo>
                  <a:pt x="218475" y="123905"/>
                </a:lnTo>
                <a:cubicBezTo>
                  <a:pt x="217832" y="123705"/>
                  <a:pt x="217140" y="123705"/>
                  <a:pt x="216497" y="123905"/>
                </a:cubicBezTo>
                <a:lnTo>
                  <a:pt x="210236" y="123905"/>
                </a:lnTo>
                <a:cubicBezTo>
                  <a:pt x="212543" y="121928"/>
                  <a:pt x="208259" y="121928"/>
                  <a:pt x="212543" y="121928"/>
                </a:cubicBezTo>
                <a:lnTo>
                  <a:pt x="212296" y="121928"/>
                </a:lnTo>
                <a:lnTo>
                  <a:pt x="211801" y="121928"/>
                </a:lnTo>
                <a:cubicBezTo>
                  <a:pt x="212213" y="121928"/>
                  <a:pt x="212213" y="121928"/>
                  <a:pt x="210565" y="121928"/>
                </a:cubicBezTo>
                <a:lnTo>
                  <a:pt x="209906" y="121928"/>
                </a:lnTo>
                <a:cubicBezTo>
                  <a:pt x="203975" y="122258"/>
                  <a:pt x="208259" y="121269"/>
                  <a:pt x="209906" y="119292"/>
                </a:cubicBezTo>
                <a:cubicBezTo>
                  <a:pt x="211555" y="117314"/>
                  <a:pt x="219463" y="117644"/>
                  <a:pt x="215509" y="117314"/>
                </a:cubicBezTo>
                <a:cubicBezTo>
                  <a:pt x="211555" y="116985"/>
                  <a:pt x="218145" y="115008"/>
                  <a:pt x="215509" y="115008"/>
                </a:cubicBezTo>
                <a:lnTo>
                  <a:pt x="212213" y="115008"/>
                </a:lnTo>
                <a:lnTo>
                  <a:pt x="209248" y="115008"/>
                </a:lnTo>
                <a:lnTo>
                  <a:pt x="208918" y="115008"/>
                </a:lnTo>
                <a:cubicBezTo>
                  <a:pt x="208918" y="115008"/>
                  <a:pt x="206941" y="115008"/>
                  <a:pt x="206941" y="115008"/>
                </a:cubicBezTo>
                <a:lnTo>
                  <a:pt x="203975" y="115008"/>
                </a:lnTo>
                <a:cubicBezTo>
                  <a:pt x="208918" y="112701"/>
                  <a:pt x="200679" y="112701"/>
                  <a:pt x="203975" y="112701"/>
                </a:cubicBezTo>
                <a:lnTo>
                  <a:pt x="212543" y="110394"/>
                </a:lnTo>
                <a:cubicBezTo>
                  <a:pt x="216168" y="107099"/>
                  <a:pt x="207600" y="109406"/>
                  <a:pt x="209577" y="107099"/>
                </a:cubicBezTo>
                <a:cubicBezTo>
                  <a:pt x="207270" y="108747"/>
                  <a:pt x="207270" y="107099"/>
                  <a:pt x="207270" y="107099"/>
                </a:cubicBezTo>
                <a:cubicBezTo>
                  <a:pt x="209208" y="106654"/>
                  <a:pt x="211086" y="105988"/>
                  <a:pt x="212872" y="105122"/>
                </a:cubicBezTo>
                <a:cubicBezTo>
                  <a:pt x="210895" y="105122"/>
                  <a:pt x="212872" y="105122"/>
                  <a:pt x="206941" y="105122"/>
                </a:cubicBezTo>
                <a:lnTo>
                  <a:pt x="210565" y="103474"/>
                </a:lnTo>
                <a:cubicBezTo>
                  <a:pt x="208918" y="103474"/>
                  <a:pt x="208918" y="103474"/>
                  <a:pt x="209330" y="103474"/>
                </a:cubicBezTo>
                <a:lnTo>
                  <a:pt x="207105" y="103474"/>
                </a:lnTo>
                <a:lnTo>
                  <a:pt x="206282" y="103474"/>
                </a:lnTo>
                <a:lnTo>
                  <a:pt x="202657" y="103474"/>
                </a:lnTo>
                <a:lnTo>
                  <a:pt x="201009" y="103474"/>
                </a:lnTo>
                <a:cubicBezTo>
                  <a:pt x="209906" y="99520"/>
                  <a:pt x="199361" y="100179"/>
                  <a:pt x="207270" y="96554"/>
                </a:cubicBezTo>
                <a:cubicBezTo>
                  <a:pt x="206080" y="96261"/>
                  <a:pt x="205033" y="95559"/>
                  <a:pt x="204304" y="94577"/>
                </a:cubicBezTo>
                <a:lnTo>
                  <a:pt x="203028" y="94340"/>
                </a:lnTo>
                <a:lnTo>
                  <a:pt x="202657" y="94577"/>
                </a:lnTo>
                <a:cubicBezTo>
                  <a:pt x="202657" y="94577"/>
                  <a:pt x="202657" y="94577"/>
                  <a:pt x="198044" y="94577"/>
                </a:cubicBezTo>
                <a:cubicBezTo>
                  <a:pt x="195737" y="94577"/>
                  <a:pt x="197879" y="94083"/>
                  <a:pt x="200309" y="93835"/>
                </a:cubicBezTo>
                <a:lnTo>
                  <a:pt x="203028" y="94340"/>
                </a:lnTo>
                <a:lnTo>
                  <a:pt x="206076" y="92394"/>
                </a:lnTo>
                <a:cubicBezTo>
                  <a:pt x="205046" y="92270"/>
                  <a:pt x="203481" y="92270"/>
                  <a:pt x="206282" y="90952"/>
                </a:cubicBezTo>
                <a:cubicBezTo>
                  <a:pt x="207930" y="90952"/>
                  <a:pt x="206941" y="90952"/>
                  <a:pt x="205541" y="90952"/>
                </a:cubicBezTo>
                <a:lnTo>
                  <a:pt x="203975" y="90952"/>
                </a:lnTo>
                <a:lnTo>
                  <a:pt x="202328" y="90952"/>
                </a:lnTo>
                <a:lnTo>
                  <a:pt x="194748" y="90952"/>
                </a:lnTo>
                <a:lnTo>
                  <a:pt x="200679" y="89305"/>
                </a:lnTo>
                <a:cubicBezTo>
                  <a:pt x="200021" y="88975"/>
                  <a:pt x="193100" y="90952"/>
                  <a:pt x="193100" y="90952"/>
                </a:cubicBezTo>
                <a:cubicBezTo>
                  <a:pt x="195631" y="89430"/>
                  <a:pt x="198274" y="88108"/>
                  <a:pt x="201009" y="86998"/>
                </a:cubicBezTo>
                <a:cubicBezTo>
                  <a:pt x="205952" y="85021"/>
                  <a:pt x="201009" y="85021"/>
                  <a:pt x="201009" y="85021"/>
                </a:cubicBezTo>
                <a:lnTo>
                  <a:pt x="196066" y="85021"/>
                </a:lnTo>
                <a:lnTo>
                  <a:pt x="201998" y="82385"/>
                </a:lnTo>
                <a:lnTo>
                  <a:pt x="200350" y="82385"/>
                </a:lnTo>
                <a:lnTo>
                  <a:pt x="194089" y="82385"/>
                </a:lnTo>
                <a:lnTo>
                  <a:pt x="192441" y="82385"/>
                </a:lnTo>
                <a:cubicBezTo>
                  <a:pt x="202986" y="77770"/>
                  <a:pt x="194089" y="78430"/>
                  <a:pt x="202986" y="74146"/>
                </a:cubicBezTo>
                <a:cubicBezTo>
                  <a:pt x="199032" y="74146"/>
                  <a:pt x="202986" y="69862"/>
                  <a:pt x="202986" y="67884"/>
                </a:cubicBezTo>
                <a:cubicBezTo>
                  <a:pt x="193100" y="71840"/>
                  <a:pt x="202328" y="67555"/>
                  <a:pt x="193100" y="71840"/>
                </a:cubicBezTo>
                <a:lnTo>
                  <a:pt x="197714" y="67884"/>
                </a:lnTo>
                <a:cubicBezTo>
                  <a:pt x="200350" y="67884"/>
                  <a:pt x="201668" y="69203"/>
                  <a:pt x="201998" y="67884"/>
                </a:cubicBezTo>
                <a:cubicBezTo>
                  <a:pt x="202328" y="66567"/>
                  <a:pt x="205623" y="65908"/>
                  <a:pt x="207930" y="63930"/>
                </a:cubicBezTo>
                <a:cubicBezTo>
                  <a:pt x="203975" y="63930"/>
                  <a:pt x="203975" y="63930"/>
                  <a:pt x="203975" y="63930"/>
                </a:cubicBezTo>
                <a:lnTo>
                  <a:pt x="200350" y="66567"/>
                </a:lnTo>
                <a:cubicBezTo>
                  <a:pt x="193430" y="67555"/>
                  <a:pt x="205952" y="62612"/>
                  <a:pt x="200350" y="62612"/>
                </a:cubicBezTo>
                <a:lnTo>
                  <a:pt x="203645" y="62612"/>
                </a:lnTo>
                <a:cubicBezTo>
                  <a:pt x="201339" y="62612"/>
                  <a:pt x="202328" y="59976"/>
                  <a:pt x="194419" y="62612"/>
                </a:cubicBezTo>
                <a:cubicBezTo>
                  <a:pt x="195707" y="61686"/>
                  <a:pt x="197163" y="61017"/>
                  <a:pt x="198703" y="60635"/>
                </a:cubicBezTo>
                <a:cubicBezTo>
                  <a:pt x="198703" y="57010"/>
                  <a:pt x="188817" y="60635"/>
                  <a:pt x="192441" y="57010"/>
                </a:cubicBezTo>
                <a:lnTo>
                  <a:pt x="194089" y="57010"/>
                </a:lnTo>
                <a:cubicBezTo>
                  <a:pt x="195737" y="54044"/>
                  <a:pt x="186510" y="57010"/>
                  <a:pt x="184533" y="57010"/>
                </a:cubicBezTo>
                <a:cubicBezTo>
                  <a:pt x="187732" y="55593"/>
                  <a:pt x="190471" y="53309"/>
                  <a:pt x="192441" y="50419"/>
                </a:cubicBezTo>
                <a:cubicBezTo>
                  <a:pt x="192112" y="48771"/>
                  <a:pt x="185521" y="50419"/>
                  <a:pt x="181897" y="50419"/>
                </a:cubicBezTo>
                <a:cubicBezTo>
                  <a:pt x="187498" y="45476"/>
                  <a:pt x="182226" y="45146"/>
                  <a:pt x="184203" y="41522"/>
                </a:cubicBezTo>
                <a:cubicBezTo>
                  <a:pt x="182700" y="42652"/>
                  <a:pt x="181033" y="43542"/>
                  <a:pt x="179260" y="44158"/>
                </a:cubicBezTo>
                <a:cubicBezTo>
                  <a:pt x="179260" y="42181"/>
                  <a:pt x="174317" y="45146"/>
                  <a:pt x="179260" y="42181"/>
                </a:cubicBezTo>
                <a:cubicBezTo>
                  <a:pt x="183873" y="38226"/>
                  <a:pt x="181567" y="38226"/>
                  <a:pt x="181567" y="38226"/>
                </a:cubicBezTo>
                <a:lnTo>
                  <a:pt x="175306" y="42181"/>
                </a:lnTo>
                <a:cubicBezTo>
                  <a:pt x="182555" y="33943"/>
                  <a:pt x="168056" y="39874"/>
                  <a:pt x="175306" y="33943"/>
                </a:cubicBezTo>
                <a:cubicBezTo>
                  <a:pt x="173658" y="33943"/>
                  <a:pt x="171351" y="33943"/>
                  <a:pt x="171351" y="33943"/>
                </a:cubicBezTo>
                <a:lnTo>
                  <a:pt x="174647" y="31965"/>
                </a:lnTo>
                <a:lnTo>
                  <a:pt x="172920" y="29499"/>
                </a:lnTo>
                <a:lnTo>
                  <a:pt x="169456" y="30894"/>
                </a:lnTo>
                <a:cubicBezTo>
                  <a:pt x="166903" y="32212"/>
                  <a:pt x="164431" y="33613"/>
                  <a:pt x="164431" y="33613"/>
                </a:cubicBezTo>
                <a:lnTo>
                  <a:pt x="168715" y="29988"/>
                </a:lnTo>
                <a:cubicBezTo>
                  <a:pt x="167726" y="28999"/>
                  <a:pt x="170362" y="26692"/>
                  <a:pt x="165090" y="26692"/>
                </a:cubicBezTo>
                <a:lnTo>
                  <a:pt x="167396" y="26692"/>
                </a:lnTo>
                <a:cubicBezTo>
                  <a:pt x="167067" y="26692"/>
                  <a:pt x="168056" y="22409"/>
                  <a:pt x="162783" y="26692"/>
                </a:cubicBezTo>
                <a:cubicBezTo>
                  <a:pt x="166408" y="24716"/>
                  <a:pt x="161795" y="26692"/>
                  <a:pt x="159488" y="26692"/>
                </a:cubicBezTo>
                <a:lnTo>
                  <a:pt x="162454" y="24716"/>
                </a:lnTo>
                <a:cubicBezTo>
                  <a:pt x="158500" y="27352"/>
                  <a:pt x="155863" y="27352"/>
                  <a:pt x="155863" y="27352"/>
                </a:cubicBezTo>
                <a:lnTo>
                  <a:pt x="155534" y="27352"/>
                </a:lnTo>
                <a:lnTo>
                  <a:pt x="153556" y="27352"/>
                </a:lnTo>
                <a:lnTo>
                  <a:pt x="152239" y="27352"/>
                </a:lnTo>
                <a:cubicBezTo>
                  <a:pt x="149273" y="27681"/>
                  <a:pt x="155534" y="23727"/>
                  <a:pt x="152239" y="23727"/>
                </a:cubicBezTo>
                <a:cubicBezTo>
                  <a:pt x="148943" y="23727"/>
                  <a:pt x="148943" y="23727"/>
                  <a:pt x="148943" y="23727"/>
                </a:cubicBezTo>
                <a:cubicBezTo>
                  <a:pt x="149602" y="21750"/>
                  <a:pt x="146307" y="24386"/>
                  <a:pt x="146307" y="21750"/>
                </a:cubicBezTo>
                <a:cubicBezTo>
                  <a:pt x="148614" y="20102"/>
                  <a:pt x="148284" y="17466"/>
                  <a:pt x="151580" y="17466"/>
                </a:cubicBezTo>
                <a:cubicBezTo>
                  <a:pt x="149273" y="17466"/>
                  <a:pt x="145318" y="17466"/>
                  <a:pt x="145318" y="17466"/>
                </a:cubicBezTo>
                <a:cubicBezTo>
                  <a:pt x="147295" y="15818"/>
                  <a:pt x="148614" y="12852"/>
                  <a:pt x="145318" y="15818"/>
                </a:cubicBezTo>
                <a:cubicBezTo>
                  <a:pt x="142023" y="18784"/>
                  <a:pt x="142023" y="18784"/>
                  <a:pt x="142023" y="18784"/>
                </a:cubicBezTo>
                <a:lnTo>
                  <a:pt x="138068" y="21420"/>
                </a:lnTo>
                <a:cubicBezTo>
                  <a:pt x="140704" y="18454"/>
                  <a:pt x="142682" y="14830"/>
                  <a:pt x="142682" y="14830"/>
                </a:cubicBezTo>
                <a:cubicBezTo>
                  <a:pt x="140375" y="13802"/>
                  <a:pt x="137739" y="13802"/>
                  <a:pt x="135433" y="14830"/>
                </a:cubicBezTo>
                <a:cubicBezTo>
                  <a:pt x="133784" y="14830"/>
                  <a:pt x="130818" y="16806"/>
                  <a:pt x="130818" y="14830"/>
                </a:cubicBezTo>
                <a:cubicBezTo>
                  <a:pt x="130818" y="12852"/>
                  <a:pt x="130818" y="12852"/>
                  <a:pt x="130818" y="12852"/>
                </a:cubicBezTo>
                <a:cubicBezTo>
                  <a:pt x="131808" y="9557"/>
                  <a:pt x="123898" y="14830"/>
                  <a:pt x="123898" y="9557"/>
                </a:cubicBezTo>
                <a:close/>
                <a:moveTo>
                  <a:pt x="122581" y="6591"/>
                </a:moveTo>
                <a:lnTo>
                  <a:pt x="121655" y="7517"/>
                </a:lnTo>
                <a:lnTo>
                  <a:pt x="122721" y="8487"/>
                </a:lnTo>
                <a:lnTo>
                  <a:pt x="123741" y="7594"/>
                </a:lnTo>
                <a:lnTo>
                  <a:pt x="122581" y="8239"/>
                </a:lnTo>
                <a:close/>
                <a:moveTo>
                  <a:pt x="115990" y="6202"/>
                </a:moveTo>
                <a:lnTo>
                  <a:pt x="115232" y="6500"/>
                </a:lnTo>
                <a:lnTo>
                  <a:pt x="113353" y="7910"/>
                </a:lnTo>
                <a:cubicBezTo>
                  <a:pt x="111716" y="9639"/>
                  <a:pt x="111789" y="12368"/>
                  <a:pt x="113518" y="14006"/>
                </a:cubicBezTo>
                <a:cubicBezTo>
                  <a:pt x="115249" y="15643"/>
                  <a:pt x="117977" y="15571"/>
                  <a:pt x="119615" y="13841"/>
                </a:cubicBezTo>
                <a:cubicBezTo>
                  <a:pt x="119615" y="13841"/>
                  <a:pt x="119615" y="13841"/>
                  <a:pt x="119615" y="11534"/>
                </a:cubicBezTo>
                <a:cubicBezTo>
                  <a:pt x="119615" y="9227"/>
                  <a:pt x="119615" y="11534"/>
                  <a:pt x="117637" y="11534"/>
                </a:cubicBezTo>
                <a:cubicBezTo>
                  <a:pt x="115660" y="11534"/>
                  <a:pt x="117637" y="11534"/>
                  <a:pt x="117637" y="9227"/>
                </a:cubicBezTo>
                <a:cubicBezTo>
                  <a:pt x="117637" y="6920"/>
                  <a:pt x="117637" y="9227"/>
                  <a:pt x="115331" y="9227"/>
                </a:cubicBezTo>
                <a:cubicBezTo>
                  <a:pt x="114177" y="9227"/>
                  <a:pt x="114672" y="9227"/>
                  <a:pt x="115578" y="8898"/>
                </a:cubicBezTo>
                <a:lnTo>
                  <a:pt x="115990" y="8548"/>
                </a:lnTo>
                <a:close/>
                <a:moveTo>
                  <a:pt x="125546" y="5973"/>
                </a:moveTo>
                <a:cubicBezTo>
                  <a:pt x="124558" y="6179"/>
                  <a:pt x="123075" y="6591"/>
                  <a:pt x="122581" y="6591"/>
                </a:cubicBezTo>
                <a:cubicBezTo>
                  <a:pt x="121592" y="6591"/>
                  <a:pt x="122581" y="6591"/>
                  <a:pt x="124887" y="6591"/>
                </a:cubicBezTo>
                <a:lnTo>
                  <a:pt x="123741" y="7594"/>
                </a:lnTo>
                <a:lnTo>
                  <a:pt x="125547" y="6591"/>
                </a:lnTo>
                <a:cubicBezTo>
                  <a:pt x="127029" y="5767"/>
                  <a:pt x="126535" y="5767"/>
                  <a:pt x="125546" y="5973"/>
                </a:cubicBezTo>
                <a:close/>
                <a:moveTo>
                  <a:pt x="112036" y="0"/>
                </a:moveTo>
                <a:cubicBezTo>
                  <a:pt x="112036" y="1978"/>
                  <a:pt x="112036" y="1978"/>
                  <a:pt x="112036" y="1978"/>
                </a:cubicBezTo>
                <a:cubicBezTo>
                  <a:pt x="112036" y="2636"/>
                  <a:pt x="109070" y="4943"/>
                  <a:pt x="112036" y="4614"/>
                </a:cubicBezTo>
                <a:cubicBezTo>
                  <a:pt x="115001" y="4285"/>
                  <a:pt x="115001" y="6591"/>
                  <a:pt x="115001" y="6591"/>
                </a:cubicBezTo>
                <a:lnTo>
                  <a:pt x="115232" y="6500"/>
                </a:lnTo>
                <a:lnTo>
                  <a:pt x="115990" y="5932"/>
                </a:lnTo>
                <a:lnTo>
                  <a:pt x="115990" y="6202"/>
                </a:lnTo>
                <a:lnTo>
                  <a:pt x="117514" y="5603"/>
                </a:lnTo>
                <a:cubicBezTo>
                  <a:pt x="118296" y="5273"/>
                  <a:pt x="118791" y="5273"/>
                  <a:pt x="118297" y="6591"/>
                </a:cubicBezTo>
                <a:lnTo>
                  <a:pt x="115990" y="8548"/>
                </a:lnTo>
                <a:lnTo>
                  <a:pt x="115990" y="8898"/>
                </a:lnTo>
                <a:cubicBezTo>
                  <a:pt x="116978" y="8898"/>
                  <a:pt x="118956" y="8898"/>
                  <a:pt x="118956" y="8898"/>
                </a:cubicBezTo>
                <a:lnTo>
                  <a:pt x="120274" y="8898"/>
                </a:lnTo>
                <a:lnTo>
                  <a:pt x="121655" y="7517"/>
                </a:lnTo>
                <a:lnTo>
                  <a:pt x="116649" y="2966"/>
                </a:lnTo>
                <a:cubicBezTo>
                  <a:pt x="114671" y="2966"/>
                  <a:pt x="114671" y="2966"/>
                  <a:pt x="114671" y="2966"/>
                </a:cubicBezTo>
                <a:cubicBezTo>
                  <a:pt x="112036" y="2636"/>
                  <a:pt x="114342" y="0"/>
                  <a:pt x="112036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5" name="任意多边形: 形状 304"/>
          <p:cNvSpPr/>
          <p:nvPr userDrawn="1">
            <p:custDataLst>
              <p:tags r:id="rId142"/>
            </p:custDataLst>
          </p:nvPr>
        </p:nvSpPr>
        <p:spPr>
          <a:xfrm flipH="1">
            <a:off x="4478909" y="6533508"/>
            <a:ext cx="331450" cy="220498"/>
          </a:xfrm>
          <a:custGeom>
            <a:avLst/>
            <a:gdLst>
              <a:gd name="connsiteX0" fmla="*/ 53127 w 331450"/>
              <a:gd name="connsiteY0" fmla="*/ 208965 h 220498"/>
              <a:gd name="connsiteX1" fmla="*/ 51645 w 331450"/>
              <a:gd name="connsiteY1" fmla="*/ 208965 h 220498"/>
              <a:gd name="connsiteX2" fmla="*/ 49173 w 331450"/>
              <a:gd name="connsiteY2" fmla="*/ 210612 h 220498"/>
              <a:gd name="connsiteX3" fmla="*/ 53127 w 331450"/>
              <a:gd name="connsiteY3" fmla="*/ 208965 h 220498"/>
              <a:gd name="connsiteX4" fmla="*/ 51787 w 331450"/>
              <a:gd name="connsiteY4" fmla="*/ 208870 h 220498"/>
              <a:gd name="connsiteX5" fmla="*/ 51480 w 331450"/>
              <a:gd name="connsiteY5" fmla="*/ 208965 h 220498"/>
              <a:gd name="connsiteX6" fmla="*/ 51645 w 331450"/>
              <a:gd name="connsiteY6" fmla="*/ 208965 h 220498"/>
              <a:gd name="connsiteX7" fmla="*/ 70263 w 331450"/>
              <a:gd name="connsiteY7" fmla="*/ 192818 h 220498"/>
              <a:gd name="connsiteX8" fmla="*/ 69734 w 331450"/>
              <a:gd name="connsiteY8" fmla="*/ 192818 h 220498"/>
              <a:gd name="connsiteX9" fmla="*/ 69818 w 331450"/>
              <a:gd name="connsiteY9" fmla="*/ 193094 h 220498"/>
              <a:gd name="connsiteX10" fmla="*/ 63731 w 331450"/>
              <a:gd name="connsiteY10" fmla="*/ 191800 h 220498"/>
              <a:gd name="connsiteX11" fmla="*/ 62354 w 331450"/>
              <a:gd name="connsiteY11" fmla="*/ 192489 h 220498"/>
              <a:gd name="connsiteX12" fmla="*/ 62193 w 331450"/>
              <a:gd name="connsiteY12" fmla="*/ 192972 h 220498"/>
              <a:gd name="connsiteX13" fmla="*/ 64991 w 331450"/>
              <a:gd name="connsiteY13" fmla="*/ 191170 h 220498"/>
              <a:gd name="connsiteX14" fmla="*/ 64558 w 331450"/>
              <a:gd name="connsiteY14" fmla="*/ 191170 h 220498"/>
              <a:gd name="connsiteX15" fmla="*/ 63731 w 331450"/>
              <a:gd name="connsiteY15" fmla="*/ 191800 h 220498"/>
              <a:gd name="connsiteX16" fmla="*/ 71582 w 331450"/>
              <a:gd name="connsiteY16" fmla="*/ 190840 h 220498"/>
              <a:gd name="connsiteX17" fmla="*/ 68916 w 331450"/>
              <a:gd name="connsiteY17" fmla="*/ 192618 h 220498"/>
              <a:gd name="connsiteX18" fmla="*/ 69604 w 331450"/>
              <a:gd name="connsiteY18" fmla="*/ 192818 h 220498"/>
              <a:gd name="connsiteX19" fmla="*/ 69734 w 331450"/>
              <a:gd name="connsiteY19" fmla="*/ 192818 h 220498"/>
              <a:gd name="connsiteX20" fmla="*/ 69646 w 331450"/>
              <a:gd name="connsiteY20" fmla="*/ 192529 h 220498"/>
              <a:gd name="connsiteX21" fmla="*/ 71582 w 331450"/>
              <a:gd name="connsiteY21" fmla="*/ 190840 h 220498"/>
              <a:gd name="connsiteX22" fmla="*/ 64785 w 331450"/>
              <a:gd name="connsiteY22" fmla="*/ 190717 h 220498"/>
              <a:gd name="connsiteX23" fmla="*/ 63674 w 331450"/>
              <a:gd name="connsiteY23" fmla="*/ 190773 h 220498"/>
              <a:gd name="connsiteX24" fmla="*/ 63133 w 331450"/>
              <a:gd name="connsiteY24" fmla="*/ 191170 h 220498"/>
              <a:gd name="connsiteX25" fmla="*/ 64558 w 331450"/>
              <a:gd name="connsiteY25" fmla="*/ 191170 h 220498"/>
              <a:gd name="connsiteX26" fmla="*/ 64991 w 331450"/>
              <a:gd name="connsiteY26" fmla="*/ 190840 h 220498"/>
              <a:gd name="connsiteX27" fmla="*/ 64785 w 331450"/>
              <a:gd name="connsiteY27" fmla="*/ 190717 h 220498"/>
              <a:gd name="connsiteX28" fmla="*/ 22533 w 331450"/>
              <a:gd name="connsiteY28" fmla="*/ 189190 h 220498"/>
              <a:gd name="connsiteX29" fmla="*/ 21492 w 331450"/>
              <a:gd name="connsiteY29" fmla="*/ 189852 h 220498"/>
              <a:gd name="connsiteX30" fmla="*/ 22498 w 331450"/>
              <a:gd name="connsiteY30" fmla="*/ 189266 h 220498"/>
              <a:gd name="connsiteX31" fmla="*/ 67627 w 331450"/>
              <a:gd name="connsiteY31" fmla="*/ 187875 h 220498"/>
              <a:gd name="connsiteX32" fmla="*/ 62929 w 331450"/>
              <a:gd name="connsiteY32" fmla="*/ 190811 h 220498"/>
              <a:gd name="connsiteX33" fmla="*/ 63674 w 331450"/>
              <a:gd name="connsiteY33" fmla="*/ 190773 h 220498"/>
              <a:gd name="connsiteX34" fmla="*/ 25447 w 331450"/>
              <a:gd name="connsiteY34" fmla="*/ 187545 h 220498"/>
              <a:gd name="connsiteX35" fmla="*/ 22498 w 331450"/>
              <a:gd name="connsiteY35" fmla="*/ 189266 h 220498"/>
              <a:gd name="connsiteX36" fmla="*/ 21162 w 331450"/>
              <a:gd name="connsiteY36" fmla="*/ 192159 h 220498"/>
              <a:gd name="connsiteX37" fmla="*/ 25447 w 331450"/>
              <a:gd name="connsiteY37" fmla="*/ 187545 h 220498"/>
              <a:gd name="connsiteX38" fmla="*/ 67297 w 331450"/>
              <a:gd name="connsiteY38" fmla="*/ 187216 h 220498"/>
              <a:gd name="connsiteX39" fmla="*/ 65177 w 331450"/>
              <a:gd name="connsiteY39" fmla="*/ 188771 h 220498"/>
              <a:gd name="connsiteX40" fmla="*/ 65814 w 331450"/>
              <a:gd name="connsiteY40" fmla="*/ 188452 h 220498"/>
              <a:gd name="connsiteX41" fmla="*/ 67297 w 331450"/>
              <a:gd name="connsiteY41" fmla="*/ 187216 h 220498"/>
              <a:gd name="connsiteX42" fmla="*/ 59389 w 331450"/>
              <a:gd name="connsiteY42" fmla="*/ 185898 h 220498"/>
              <a:gd name="connsiteX43" fmla="*/ 59059 w 331450"/>
              <a:gd name="connsiteY43" fmla="*/ 185898 h 220498"/>
              <a:gd name="connsiteX44" fmla="*/ 58858 w 331450"/>
              <a:gd name="connsiteY44" fmla="*/ 186195 h 220498"/>
              <a:gd name="connsiteX45" fmla="*/ 57082 w 331450"/>
              <a:gd name="connsiteY45" fmla="*/ 177989 h 220498"/>
              <a:gd name="connsiteX46" fmla="*/ 55435 w 331450"/>
              <a:gd name="connsiteY46" fmla="*/ 177989 h 220498"/>
              <a:gd name="connsiteX47" fmla="*/ 54325 w 331450"/>
              <a:gd name="connsiteY47" fmla="*/ 179521 h 220498"/>
              <a:gd name="connsiteX48" fmla="*/ 2380 w 331450"/>
              <a:gd name="connsiteY48" fmla="*/ 165796 h 220498"/>
              <a:gd name="connsiteX49" fmla="*/ 2380 w 331450"/>
              <a:gd name="connsiteY49" fmla="*/ 169092 h 220498"/>
              <a:gd name="connsiteX50" fmla="*/ 2441 w 331450"/>
              <a:gd name="connsiteY50" fmla="*/ 168958 h 220498"/>
              <a:gd name="connsiteX51" fmla="*/ 2503 w 331450"/>
              <a:gd name="connsiteY51" fmla="*/ 168144 h 220498"/>
              <a:gd name="connsiteX52" fmla="*/ 2380 w 331450"/>
              <a:gd name="connsiteY52" fmla="*/ 165796 h 220498"/>
              <a:gd name="connsiteX53" fmla="*/ 136852 w 331450"/>
              <a:gd name="connsiteY53" fmla="*/ 163876 h 220498"/>
              <a:gd name="connsiteX54" fmla="*/ 134545 w 331450"/>
              <a:gd name="connsiteY54" fmla="*/ 163876 h 220498"/>
              <a:gd name="connsiteX55" fmla="*/ 133556 w 331450"/>
              <a:gd name="connsiteY55" fmla="*/ 163876 h 220498"/>
              <a:gd name="connsiteX56" fmla="*/ 133800 w 331450"/>
              <a:gd name="connsiteY56" fmla="*/ 164085 h 220498"/>
              <a:gd name="connsiteX57" fmla="*/ 134256 w 331450"/>
              <a:gd name="connsiteY57" fmla="*/ 164123 h 220498"/>
              <a:gd name="connsiteX58" fmla="*/ 134780 w 331450"/>
              <a:gd name="connsiteY58" fmla="*/ 164832 h 220498"/>
              <a:gd name="connsiteX59" fmla="*/ 2380 w 331450"/>
              <a:gd name="connsiteY59" fmla="*/ 163819 h 220498"/>
              <a:gd name="connsiteX60" fmla="*/ 2094 w 331450"/>
              <a:gd name="connsiteY60" fmla="*/ 163819 h 220498"/>
              <a:gd name="connsiteX61" fmla="*/ 2215 w 331450"/>
              <a:gd name="connsiteY61" fmla="*/ 164726 h 220498"/>
              <a:gd name="connsiteX62" fmla="*/ 2380 w 331450"/>
              <a:gd name="connsiteY62" fmla="*/ 165467 h 220498"/>
              <a:gd name="connsiteX63" fmla="*/ 2050 w 331450"/>
              <a:gd name="connsiteY63" fmla="*/ 163489 h 220498"/>
              <a:gd name="connsiteX64" fmla="*/ 2050 w 331450"/>
              <a:gd name="connsiteY64" fmla="*/ 163819 h 220498"/>
              <a:gd name="connsiteX65" fmla="*/ 2094 w 331450"/>
              <a:gd name="connsiteY65" fmla="*/ 163819 h 220498"/>
              <a:gd name="connsiteX66" fmla="*/ 97122 w 331450"/>
              <a:gd name="connsiteY66" fmla="*/ 148301 h 220498"/>
              <a:gd name="connsiteX67" fmla="*/ 96978 w 331450"/>
              <a:gd name="connsiteY67" fmla="*/ 148388 h 220498"/>
              <a:gd name="connsiteX68" fmla="*/ 97269 w 331450"/>
              <a:gd name="connsiteY68" fmla="*/ 148359 h 220498"/>
              <a:gd name="connsiteX69" fmla="*/ 98070 w 331450"/>
              <a:gd name="connsiteY69" fmla="*/ 147729 h 220498"/>
              <a:gd name="connsiteX70" fmla="*/ 95660 w 331450"/>
              <a:gd name="connsiteY70" fmla="*/ 147729 h 220498"/>
              <a:gd name="connsiteX71" fmla="*/ 97122 w 331450"/>
              <a:gd name="connsiteY71" fmla="*/ 148301 h 220498"/>
              <a:gd name="connsiteX72" fmla="*/ 38628 w 331450"/>
              <a:gd name="connsiteY72" fmla="*/ 143059 h 220498"/>
              <a:gd name="connsiteX73" fmla="*/ 31708 w 331450"/>
              <a:gd name="connsiteY73" fmla="*/ 151956 h 220498"/>
              <a:gd name="connsiteX74" fmla="*/ 34673 w 331450"/>
              <a:gd name="connsiteY74" fmla="*/ 147343 h 220498"/>
              <a:gd name="connsiteX75" fmla="*/ 32038 w 331450"/>
              <a:gd name="connsiteY75" fmla="*/ 147343 h 220498"/>
              <a:gd name="connsiteX76" fmla="*/ 32038 w 331450"/>
              <a:gd name="connsiteY76" fmla="*/ 145036 h 220498"/>
              <a:gd name="connsiteX77" fmla="*/ 29072 w 331450"/>
              <a:gd name="connsiteY77" fmla="*/ 148002 h 220498"/>
              <a:gd name="connsiteX78" fmla="*/ 27094 w 331450"/>
              <a:gd name="connsiteY78" fmla="*/ 148002 h 220498"/>
              <a:gd name="connsiteX79" fmla="*/ 27094 w 331450"/>
              <a:gd name="connsiteY79" fmla="*/ 145036 h 220498"/>
              <a:gd name="connsiteX80" fmla="*/ 23140 w 331450"/>
              <a:gd name="connsiteY80" fmla="*/ 150308 h 220498"/>
              <a:gd name="connsiteX81" fmla="*/ 20833 w 331450"/>
              <a:gd name="connsiteY81" fmla="*/ 152945 h 220498"/>
              <a:gd name="connsiteX82" fmla="*/ 20833 w 331450"/>
              <a:gd name="connsiteY82" fmla="*/ 149649 h 220498"/>
              <a:gd name="connsiteX83" fmla="*/ 18856 w 331450"/>
              <a:gd name="connsiteY83" fmla="*/ 152286 h 220498"/>
              <a:gd name="connsiteX84" fmla="*/ 22152 w 331450"/>
              <a:gd name="connsiteY84" fmla="*/ 146025 h 220498"/>
              <a:gd name="connsiteX85" fmla="*/ 18197 w 331450"/>
              <a:gd name="connsiteY85" fmla="*/ 150638 h 220498"/>
              <a:gd name="connsiteX86" fmla="*/ 16220 w 331450"/>
              <a:gd name="connsiteY86" fmla="*/ 154593 h 220498"/>
              <a:gd name="connsiteX87" fmla="*/ 12595 w 331450"/>
              <a:gd name="connsiteY87" fmla="*/ 160524 h 220498"/>
              <a:gd name="connsiteX88" fmla="*/ 15231 w 331450"/>
              <a:gd name="connsiteY88" fmla="*/ 153274 h 220498"/>
              <a:gd name="connsiteX89" fmla="*/ 10947 w 331450"/>
              <a:gd name="connsiteY89" fmla="*/ 157888 h 220498"/>
              <a:gd name="connsiteX90" fmla="*/ 10947 w 331450"/>
              <a:gd name="connsiteY90" fmla="*/ 155910 h 220498"/>
              <a:gd name="connsiteX91" fmla="*/ 8311 w 331450"/>
              <a:gd name="connsiteY91" fmla="*/ 158876 h 220498"/>
              <a:gd name="connsiteX92" fmla="*/ 8311 w 331450"/>
              <a:gd name="connsiteY92" fmla="*/ 156569 h 220498"/>
              <a:gd name="connsiteX93" fmla="*/ 4027 w 331450"/>
              <a:gd name="connsiteY93" fmla="*/ 156569 h 220498"/>
              <a:gd name="connsiteX94" fmla="*/ 732 w 331450"/>
              <a:gd name="connsiteY94" fmla="*/ 156569 h 220498"/>
              <a:gd name="connsiteX95" fmla="*/ 732 w 331450"/>
              <a:gd name="connsiteY95" fmla="*/ 158217 h 220498"/>
              <a:gd name="connsiteX96" fmla="*/ 732 w 331450"/>
              <a:gd name="connsiteY96" fmla="*/ 160524 h 220498"/>
              <a:gd name="connsiteX97" fmla="*/ 2380 w 331450"/>
              <a:gd name="connsiteY97" fmla="*/ 160524 h 220498"/>
              <a:gd name="connsiteX98" fmla="*/ 2380 w 331450"/>
              <a:gd name="connsiteY98" fmla="*/ 160854 h 220498"/>
              <a:gd name="connsiteX99" fmla="*/ 2380 w 331450"/>
              <a:gd name="connsiteY99" fmla="*/ 162172 h 220498"/>
              <a:gd name="connsiteX100" fmla="*/ 2380 w 331450"/>
              <a:gd name="connsiteY100" fmla="*/ 162954 h 220498"/>
              <a:gd name="connsiteX101" fmla="*/ 2380 w 331450"/>
              <a:gd name="connsiteY101" fmla="*/ 163160 h 220498"/>
              <a:gd name="connsiteX102" fmla="*/ 2380 w 331450"/>
              <a:gd name="connsiteY102" fmla="*/ 163489 h 220498"/>
              <a:gd name="connsiteX103" fmla="*/ 2380 w 331450"/>
              <a:gd name="connsiteY103" fmla="*/ 163819 h 220498"/>
              <a:gd name="connsiteX104" fmla="*/ 4027 w 331450"/>
              <a:gd name="connsiteY104" fmla="*/ 163819 h 220498"/>
              <a:gd name="connsiteX105" fmla="*/ 4027 w 331450"/>
              <a:gd name="connsiteY105" fmla="*/ 165467 h 220498"/>
              <a:gd name="connsiteX106" fmla="*/ 2441 w 331450"/>
              <a:gd name="connsiteY106" fmla="*/ 168958 h 220498"/>
              <a:gd name="connsiteX107" fmla="*/ 2380 w 331450"/>
              <a:gd name="connsiteY107" fmla="*/ 169751 h 220498"/>
              <a:gd name="connsiteX108" fmla="*/ 4356 w 331450"/>
              <a:gd name="connsiteY108" fmla="*/ 166785 h 220498"/>
              <a:gd name="connsiteX109" fmla="*/ 4356 w 331450"/>
              <a:gd name="connsiteY109" fmla="*/ 169751 h 220498"/>
              <a:gd name="connsiteX110" fmla="*/ 4356 w 331450"/>
              <a:gd name="connsiteY110" fmla="*/ 170740 h 220498"/>
              <a:gd name="connsiteX111" fmla="*/ 4356 w 331450"/>
              <a:gd name="connsiteY111" fmla="*/ 172387 h 220498"/>
              <a:gd name="connsiteX112" fmla="*/ 7322 w 331450"/>
              <a:gd name="connsiteY112" fmla="*/ 172387 h 220498"/>
              <a:gd name="connsiteX113" fmla="*/ 7322 w 331450"/>
              <a:gd name="connsiteY113" fmla="*/ 175024 h 220498"/>
              <a:gd name="connsiteX114" fmla="*/ 7322 w 331450"/>
              <a:gd name="connsiteY114" fmla="*/ 177000 h 220498"/>
              <a:gd name="connsiteX115" fmla="*/ 7322 w 331450"/>
              <a:gd name="connsiteY115" fmla="*/ 178978 h 220498"/>
              <a:gd name="connsiteX116" fmla="*/ 9300 w 331450"/>
              <a:gd name="connsiteY116" fmla="*/ 176012 h 220498"/>
              <a:gd name="connsiteX117" fmla="*/ 9300 w 331450"/>
              <a:gd name="connsiteY117" fmla="*/ 178648 h 220498"/>
              <a:gd name="connsiteX118" fmla="*/ 11936 w 331450"/>
              <a:gd name="connsiteY118" fmla="*/ 178648 h 220498"/>
              <a:gd name="connsiteX119" fmla="*/ 14572 w 331450"/>
              <a:gd name="connsiteY119" fmla="*/ 175682 h 220498"/>
              <a:gd name="connsiteX120" fmla="*/ 14572 w 331450"/>
              <a:gd name="connsiteY120" fmla="*/ 180955 h 220498"/>
              <a:gd name="connsiteX121" fmla="*/ 18197 w 331450"/>
              <a:gd name="connsiteY121" fmla="*/ 177330 h 220498"/>
              <a:gd name="connsiteX122" fmla="*/ 14242 w 331450"/>
              <a:gd name="connsiteY122" fmla="*/ 184909 h 220498"/>
              <a:gd name="connsiteX123" fmla="*/ 17867 w 331450"/>
              <a:gd name="connsiteY123" fmla="*/ 180295 h 220498"/>
              <a:gd name="connsiteX124" fmla="*/ 15561 w 331450"/>
              <a:gd name="connsiteY124" fmla="*/ 183920 h 220498"/>
              <a:gd name="connsiteX125" fmla="*/ 18197 w 331450"/>
              <a:gd name="connsiteY125" fmla="*/ 180295 h 220498"/>
              <a:gd name="connsiteX126" fmla="*/ 15561 w 331450"/>
              <a:gd name="connsiteY126" fmla="*/ 184909 h 220498"/>
              <a:gd name="connsiteX127" fmla="*/ 17208 w 331450"/>
              <a:gd name="connsiteY127" fmla="*/ 182273 h 220498"/>
              <a:gd name="connsiteX128" fmla="*/ 14901 w 331450"/>
              <a:gd name="connsiteY128" fmla="*/ 187216 h 220498"/>
              <a:gd name="connsiteX129" fmla="*/ 17538 w 331450"/>
              <a:gd name="connsiteY129" fmla="*/ 184909 h 220498"/>
              <a:gd name="connsiteX130" fmla="*/ 15231 w 331450"/>
              <a:gd name="connsiteY130" fmla="*/ 187545 h 220498"/>
              <a:gd name="connsiteX131" fmla="*/ 17208 w 331450"/>
              <a:gd name="connsiteY131" fmla="*/ 185568 h 220498"/>
              <a:gd name="connsiteX132" fmla="*/ 17208 w 331450"/>
              <a:gd name="connsiteY132" fmla="*/ 187545 h 220498"/>
              <a:gd name="connsiteX133" fmla="*/ 21822 w 331450"/>
              <a:gd name="connsiteY133" fmla="*/ 183591 h 220498"/>
              <a:gd name="connsiteX134" fmla="*/ 18856 w 331450"/>
              <a:gd name="connsiteY134" fmla="*/ 187545 h 220498"/>
              <a:gd name="connsiteX135" fmla="*/ 23470 w 331450"/>
              <a:gd name="connsiteY135" fmla="*/ 181944 h 220498"/>
              <a:gd name="connsiteX136" fmla="*/ 19186 w 331450"/>
              <a:gd name="connsiteY136" fmla="*/ 187545 h 220498"/>
              <a:gd name="connsiteX137" fmla="*/ 16549 w 331450"/>
              <a:gd name="connsiteY137" fmla="*/ 192818 h 220498"/>
              <a:gd name="connsiteX138" fmla="*/ 18526 w 331450"/>
              <a:gd name="connsiteY138" fmla="*/ 192818 h 220498"/>
              <a:gd name="connsiteX139" fmla="*/ 23140 w 331450"/>
              <a:gd name="connsiteY139" fmla="*/ 187875 h 220498"/>
              <a:gd name="connsiteX140" fmla="*/ 22533 w 331450"/>
              <a:gd name="connsiteY140" fmla="*/ 189190 h 220498"/>
              <a:gd name="connsiteX141" fmla="*/ 25117 w 331450"/>
              <a:gd name="connsiteY141" fmla="*/ 187545 h 220498"/>
              <a:gd name="connsiteX142" fmla="*/ 25447 w 331450"/>
              <a:gd name="connsiteY142" fmla="*/ 187545 h 220498"/>
              <a:gd name="connsiteX143" fmla="*/ 27424 w 331450"/>
              <a:gd name="connsiteY143" fmla="*/ 187545 h 220498"/>
              <a:gd name="connsiteX144" fmla="*/ 25777 w 331450"/>
              <a:gd name="connsiteY144" fmla="*/ 189523 h 220498"/>
              <a:gd name="connsiteX145" fmla="*/ 23876 w 331450"/>
              <a:gd name="connsiteY145" fmla="*/ 195362 h 220498"/>
              <a:gd name="connsiteX146" fmla="*/ 25335 w 331450"/>
              <a:gd name="connsiteY146" fmla="*/ 194421 h 220498"/>
              <a:gd name="connsiteX147" fmla="*/ 24458 w 331450"/>
              <a:gd name="connsiteY147" fmla="*/ 194466 h 220498"/>
              <a:gd name="connsiteX148" fmla="*/ 29401 w 331450"/>
              <a:gd name="connsiteY148" fmla="*/ 191170 h 220498"/>
              <a:gd name="connsiteX149" fmla="*/ 25777 w 331450"/>
              <a:gd name="connsiteY149" fmla="*/ 194136 h 220498"/>
              <a:gd name="connsiteX150" fmla="*/ 25335 w 331450"/>
              <a:gd name="connsiteY150" fmla="*/ 194421 h 220498"/>
              <a:gd name="connsiteX151" fmla="*/ 26889 w 331450"/>
              <a:gd name="connsiteY151" fmla="*/ 194342 h 220498"/>
              <a:gd name="connsiteX152" fmla="*/ 28083 w 331450"/>
              <a:gd name="connsiteY152" fmla="*/ 194466 h 220498"/>
              <a:gd name="connsiteX153" fmla="*/ 24787 w 331450"/>
              <a:gd name="connsiteY153" fmla="*/ 201056 h 220498"/>
              <a:gd name="connsiteX154" fmla="*/ 26765 w 331450"/>
              <a:gd name="connsiteY154" fmla="*/ 198750 h 220498"/>
              <a:gd name="connsiteX155" fmla="*/ 26765 w 331450"/>
              <a:gd name="connsiteY155" fmla="*/ 200726 h 220498"/>
              <a:gd name="connsiteX156" fmla="*/ 29401 w 331450"/>
              <a:gd name="connsiteY156" fmla="*/ 197761 h 220498"/>
              <a:gd name="connsiteX157" fmla="*/ 27424 w 331450"/>
              <a:gd name="connsiteY157" fmla="*/ 205340 h 220498"/>
              <a:gd name="connsiteX158" fmla="*/ 34014 w 331450"/>
              <a:gd name="connsiteY158" fmla="*/ 200397 h 220498"/>
              <a:gd name="connsiteX159" fmla="*/ 30060 w 331450"/>
              <a:gd name="connsiteY159" fmla="*/ 204022 h 220498"/>
              <a:gd name="connsiteX160" fmla="*/ 33397 w 331450"/>
              <a:gd name="connsiteY160" fmla="*/ 204146 h 220498"/>
              <a:gd name="connsiteX161" fmla="*/ 33724 w 331450"/>
              <a:gd name="connsiteY161" fmla="*/ 204130 h 220498"/>
              <a:gd name="connsiteX162" fmla="*/ 33685 w 331450"/>
              <a:gd name="connsiteY162" fmla="*/ 204022 h 220498"/>
              <a:gd name="connsiteX163" fmla="*/ 35992 w 331450"/>
              <a:gd name="connsiteY163" fmla="*/ 204022 h 220498"/>
              <a:gd name="connsiteX164" fmla="*/ 33724 w 331450"/>
              <a:gd name="connsiteY164" fmla="*/ 204130 h 220498"/>
              <a:gd name="connsiteX165" fmla="*/ 34179 w 331450"/>
              <a:gd name="connsiteY165" fmla="*/ 205381 h 220498"/>
              <a:gd name="connsiteX166" fmla="*/ 36651 w 331450"/>
              <a:gd name="connsiteY166" fmla="*/ 204022 h 220498"/>
              <a:gd name="connsiteX167" fmla="*/ 33355 w 331450"/>
              <a:gd name="connsiteY167" fmla="*/ 206988 h 220498"/>
              <a:gd name="connsiteX168" fmla="*/ 36980 w 331450"/>
              <a:gd name="connsiteY168" fmla="*/ 205011 h 220498"/>
              <a:gd name="connsiteX169" fmla="*/ 41264 w 331450"/>
              <a:gd name="connsiteY169" fmla="*/ 202704 h 220498"/>
              <a:gd name="connsiteX170" fmla="*/ 41264 w 331450"/>
              <a:gd name="connsiteY170" fmla="*/ 205011 h 220498"/>
              <a:gd name="connsiteX171" fmla="*/ 37310 w 331450"/>
              <a:gd name="connsiteY171" fmla="*/ 207976 h 220498"/>
              <a:gd name="connsiteX172" fmla="*/ 41594 w 331450"/>
              <a:gd name="connsiteY172" fmla="*/ 205340 h 220498"/>
              <a:gd name="connsiteX173" fmla="*/ 39287 w 331450"/>
              <a:gd name="connsiteY173" fmla="*/ 208636 h 220498"/>
              <a:gd name="connsiteX174" fmla="*/ 47525 w 331450"/>
              <a:gd name="connsiteY174" fmla="*/ 205670 h 220498"/>
              <a:gd name="connsiteX175" fmla="*/ 40605 w 331450"/>
              <a:gd name="connsiteY175" fmla="*/ 209624 h 220498"/>
              <a:gd name="connsiteX176" fmla="*/ 47525 w 331450"/>
              <a:gd name="connsiteY176" fmla="*/ 206988 h 220498"/>
              <a:gd name="connsiteX177" fmla="*/ 44230 w 331450"/>
              <a:gd name="connsiteY177" fmla="*/ 208965 h 220498"/>
              <a:gd name="connsiteX178" fmla="*/ 46537 w 331450"/>
              <a:gd name="connsiteY178" fmla="*/ 208965 h 220498"/>
              <a:gd name="connsiteX179" fmla="*/ 48184 w 331450"/>
              <a:gd name="connsiteY179" fmla="*/ 208965 h 220498"/>
              <a:gd name="connsiteX180" fmla="*/ 48514 w 331450"/>
              <a:gd name="connsiteY180" fmla="*/ 208965 h 220498"/>
              <a:gd name="connsiteX181" fmla="*/ 57741 w 331450"/>
              <a:gd name="connsiteY181" fmla="*/ 203363 h 220498"/>
              <a:gd name="connsiteX182" fmla="*/ 47525 w 331450"/>
              <a:gd name="connsiteY182" fmla="*/ 210612 h 220498"/>
              <a:gd name="connsiteX183" fmla="*/ 51150 w 331450"/>
              <a:gd name="connsiteY183" fmla="*/ 208636 h 220498"/>
              <a:gd name="connsiteX184" fmla="*/ 47855 w 331450"/>
              <a:gd name="connsiteY184" fmla="*/ 210612 h 220498"/>
              <a:gd name="connsiteX185" fmla="*/ 52139 w 331450"/>
              <a:gd name="connsiteY185" fmla="*/ 208636 h 220498"/>
              <a:gd name="connsiteX186" fmla="*/ 51787 w 331450"/>
              <a:gd name="connsiteY186" fmla="*/ 208870 h 220498"/>
              <a:gd name="connsiteX187" fmla="*/ 56300 w 331450"/>
              <a:gd name="connsiteY187" fmla="*/ 207482 h 220498"/>
              <a:gd name="connsiteX188" fmla="*/ 56423 w 331450"/>
              <a:gd name="connsiteY188" fmla="*/ 208965 h 220498"/>
              <a:gd name="connsiteX189" fmla="*/ 51150 w 331450"/>
              <a:gd name="connsiteY189" fmla="*/ 212919 h 220498"/>
              <a:gd name="connsiteX190" fmla="*/ 53127 w 331450"/>
              <a:gd name="connsiteY190" fmla="*/ 212919 h 220498"/>
              <a:gd name="connsiteX191" fmla="*/ 53457 w 331450"/>
              <a:gd name="connsiteY191" fmla="*/ 212919 h 220498"/>
              <a:gd name="connsiteX192" fmla="*/ 57741 w 331450"/>
              <a:gd name="connsiteY192" fmla="*/ 210942 h 220498"/>
              <a:gd name="connsiteX193" fmla="*/ 55764 w 331450"/>
              <a:gd name="connsiteY193" fmla="*/ 212590 h 220498"/>
              <a:gd name="connsiteX194" fmla="*/ 57741 w 331450"/>
              <a:gd name="connsiteY194" fmla="*/ 212590 h 220498"/>
              <a:gd name="connsiteX195" fmla="*/ 52469 w 331450"/>
              <a:gd name="connsiteY195" fmla="*/ 215556 h 220498"/>
              <a:gd name="connsiteX196" fmla="*/ 54116 w 331450"/>
              <a:gd name="connsiteY196" fmla="*/ 215556 h 220498"/>
              <a:gd name="connsiteX197" fmla="*/ 57082 w 331450"/>
              <a:gd name="connsiteY197" fmla="*/ 215556 h 220498"/>
              <a:gd name="connsiteX198" fmla="*/ 52798 w 331450"/>
              <a:gd name="connsiteY198" fmla="*/ 217532 h 220498"/>
              <a:gd name="connsiteX199" fmla="*/ 55764 w 331450"/>
              <a:gd name="connsiteY199" fmla="*/ 217532 h 220498"/>
              <a:gd name="connsiteX200" fmla="*/ 58070 w 331450"/>
              <a:gd name="connsiteY200" fmla="*/ 217532 h 220498"/>
              <a:gd name="connsiteX201" fmla="*/ 59718 w 331450"/>
              <a:gd name="connsiteY201" fmla="*/ 217532 h 220498"/>
              <a:gd name="connsiteX202" fmla="*/ 62355 w 331450"/>
              <a:gd name="connsiteY202" fmla="*/ 217532 h 220498"/>
              <a:gd name="connsiteX203" fmla="*/ 61860 w 331450"/>
              <a:gd name="connsiteY203" fmla="*/ 219139 h 220498"/>
              <a:gd name="connsiteX204" fmla="*/ 61995 w 331450"/>
              <a:gd name="connsiteY204" fmla="*/ 219510 h 220498"/>
              <a:gd name="connsiteX205" fmla="*/ 62155 w 331450"/>
              <a:gd name="connsiteY205" fmla="*/ 219950 h 220498"/>
              <a:gd name="connsiteX206" fmla="*/ 62355 w 331450"/>
              <a:gd name="connsiteY206" fmla="*/ 220498 h 220498"/>
              <a:gd name="connsiteX207" fmla="*/ 63672 w 331450"/>
              <a:gd name="connsiteY207" fmla="*/ 219510 h 220498"/>
              <a:gd name="connsiteX208" fmla="*/ 65320 w 331450"/>
              <a:gd name="connsiteY208" fmla="*/ 219510 h 220498"/>
              <a:gd name="connsiteX209" fmla="*/ 65650 w 331450"/>
              <a:gd name="connsiteY209" fmla="*/ 219510 h 220498"/>
              <a:gd name="connsiteX210" fmla="*/ 65979 w 331450"/>
              <a:gd name="connsiteY210" fmla="*/ 219510 h 220498"/>
              <a:gd name="connsiteX211" fmla="*/ 66309 w 331450"/>
              <a:gd name="connsiteY211" fmla="*/ 219510 h 220498"/>
              <a:gd name="connsiteX212" fmla="*/ 66638 w 331450"/>
              <a:gd name="connsiteY212" fmla="*/ 219510 h 220498"/>
              <a:gd name="connsiteX213" fmla="*/ 66638 w 331450"/>
              <a:gd name="connsiteY213" fmla="*/ 218522 h 220498"/>
              <a:gd name="connsiteX214" fmla="*/ 65979 w 331450"/>
              <a:gd name="connsiteY214" fmla="*/ 218522 h 220498"/>
              <a:gd name="connsiteX215" fmla="*/ 65650 w 331450"/>
              <a:gd name="connsiteY215" fmla="*/ 218522 h 220498"/>
              <a:gd name="connsiteX216" fmla="*/ 62684 w 331450"/>
              <a:gd name="connsiteY216" fmla="*/ 218522 h 220498"/>
              <a:gd name="connsiteX217" fmla="*/ 65875 w 331450"/>
              <a:gd name="connsiteY217" fmla="*/ 217086 h 220498"/>
              <a:gd name="connsiteX218" fmla="*/ 66968 w 331450"/>
              <a:gd name="connsiteY218" fmla="*/ 215556 h 220498"/>
              <a:gd name="connsiteX219" fmla="*/ 67297 w 331450"/>
              <a:gd name="connsiteY219" fmla="*/ 215556 h 220498"/>
              <a:gd name="connsiteX220" fmla="*/ 69275 w 331450"/>
              <a:gd name="connsiteY220" fmla="*/ 215556 h 220498"/>
              <a:gd name="connsiteX221" fmla="*/ 65875 w 331450"/>
              <a:gd name="connsiteY221" fmla="*/ 217086 h 220498"/>
              <a:gd name="connsiteX222" fmla="*/ 65320 w 331450"/>
              <a:gd name="connsiteY222" fmla="*/ 217862 h 220498"/>
              <a:gd name="connsiteX223" fmla="*/ 66638 w 331450"/>
              <a:gd name="connsiteY223" fmla="*/ 217862 h 220498"/>
              <a:gd name="connsiteX224" fmla="*/ 66638 w 331450"/>
              <a:gd name="connsiteY224" fmla="*/ 218522 h 220498"/>
              <a:gd name="connsiteX225" fmla="*/ 67627 w 331450"/>
              <a:gd name="connsiteY225" fmla="*/ 218522 h 220498"/>
              <a:gd name="connsiteX226" fmla="*/ 69934 w 331450"/>
              <a:gd name="connsiteY226" fmla="*/ 216874 h 220498"/>
              <a:gd name="connsiteX227" fmla="*/ 67627 w 331450"/>
              <a:gd name="connsiteY227" fmla="*/ 216874 h 220498"/>
              <a:gd name="connsiteX228" fmla="*/ 70263 w 331450"/>
              <a:gd name="connsiteY228" fmla="*/ 215226 h 220498"/>
              <a:gd name="connsiteX229" fmla="*/ 67957 w 331450"/>
              <a:gd name="connsiteY229" fmla="*/ 215226 h 220498"/>
              <a:gd name="connsiteX230" fmla="*/ 64661 w 331450"/>
              <a:gd name="connsiteY230" fmla="*/ 215226 h 220498"/>
              <a:gd name="connsiteX231" fmla="*/ 64661 w 331450"/>
              <a:gd name="connsiteY231" fmla="*/ 212919 h 220498"/>
              <a:gd name="connsiteX232" fmla="*/ 61696 w 331450"/>
              <a:gd name="connsiteY232" fmla="*/ 212919 h 220498"/>
              <a:gd name="connsiteX233" fmla="*/ 64661 w 331450"/>
              <a:gd name="connsiteY233" fmla="*/ 211271 h 220498"/>
              <a:gd name="connsiteX234" fmla="*/ 66968 w 331450"/>
              <a:gd name="connsiteY234" fmla="*/ 209295 h 220498"/>
              <a:gd name="connsiteX235" fmla="*/ 64991 w 331450"/>
              <a:gd name="connsiteY235" fmla="*/ 209295 h 220498"/>
              <a:gd name="connsiteX236" fmla="*/ 68286 w 331450"/>
              <a:gd name="connsiteY236" fmla="*/ 207646 h 220498"/>
              <a:gd name="connsiteX237" fmla="*/ 68286 w 331450"/>
              <a:gd name="connsiteY237" fmla="*/ 205340 h 220498"/>
              <a:gd name="connsiteX238" fmla="*/ 64002 w 331450"/>
              <a:gd name="connsiteY238" fmla="*/ 208306 h 220498"/>
              <a:gd name="connsiteX239" fmla="*/ 68945 w 331450"/>
              <a:gd name="connsiteY239" fmla="*/ 204022 h 220498"/>
              <a:gd name="connsiteX240" fmla="*/ 67922 w 331450"/>
              <a:gd name="connsiteY240" fmla="*/ 203101 h 220498"/>
              <a:gd name="connsiteX241" fmla="*/ 67627 w 331450"/>
              <a:gd name="connsiteY241" fmla="*/ 203363 h 220498"/>
              <a:gd name="connsiteX242" fmla="*/ 66601 w 331450"/>
              <a:gd name="connsiteY242" fmla="*/ 203363 h 220498"/>
              <a:gd name="connsiteX243" fmla="*/ 64991 w 331450"/>
              <a:gd name="connsiteY243" fmla="*/ 204022 h 220498"/>
              <a:gd name="connsiteX244" fmla="*/ 58730 w 331450"/>
              <a:gd name="connsiteY244" fmla="*/ 207317 h 220498"/>
              <a:gd name="connsiteX245" fmla="*/ 64991 w 331450"/>
              <a:gd name="connsiteY245" fmla="*/ 203363 h 220498"/>
              <a:gd name="connsiteX246" fmla="*/ 66601 w 331450"/>
              <a:gd name="connsiteY246" fmla="*/ 203363 h 220498"/>
              <a:gd name="connsiteX247" fmla="*/ 67709 w 331450"/>
              <a:gd name="connsiteY247" fmla="*/ 202910 h 220498"/>
              <a:gd name="connsiteX248" fmla="*/ 67922 w 331450"/>
              <a:gd name="connsiteY248" fmla="*/ 203101 h 220498"/>
              <a:gd name="connsiteX249" fmla="*/ 70592 w 331450"/>
              <a:gd name="connsiteY249" fmla="*/ 200726 h 220498"/>
              <a:gd name="connsiteX250" fmla="*/ 67957 w 331450"/>
              <a:gd name="connsiteY250" fmla="*/ 200726 h 220498"/>
              <a:gd name="connsiteX251" fmla="*/ 67957 w 331450"/>
              <a:gd name="connsiteY251" fmla="*/ 198750 h 220498"/>
              <a:gd name="connsiteX252" fmla="*/ 65650 w 331450"/>
              <a:gd name="connsiteY252" fmla="*/ 198750 h 220498"/>
              <a:gd name="connsiteX253" fmla="*/ 62025 w 331450"/>
              <a:gd name="connsiteY253" fmla="*/ 198750 h 220498"/>
              <a:gd name="connsiteX254" fmla="*/ 65320 w 331450"/>
              <a:gd name="connsiteY254" fmla="*/ 196113 h 220498"/>
              <a:gd name="connsiteX255" fmla="*/ 69934 w 331450"/>
              <a:gd name="connsiteY255" fmla="*/ 193477 h 220498"/>
              <a:gd name="connsiteX256" fmla="*/ 69818 w 331450"/>
              <a:gd name="connsiteY256" fmla="*/ 193094 h 220498"/>
              <a:gd name="connsiteX257" fmla="*/ 63343 w 331450"/>
              <a:gd name="connsiteY257" fmla="*/ 197102 h 220498"/>
              <a:gd name="connsiteX258" fmla="*/ 65320 w 331450"/>
              <a:gd name="connsiteY258" fmla="*/ 195125 h 220498"/>
              <a:gd name="connsiteX259" fmla="*/ 69604 w 331450"/>
              <a:gd name="connsiteY259" fmla="*/ 192818 h 220498"/>
              <a:gd name="connsiteX260" fmla="*/ 68616 w 331450"/>
              <a:gd name="connsiteY260" fmla="*/ 192818 h 220498"/>
              <a:gd name="connsiteX261" fmla="*/ 68916 w 331450"/>
              <a:gd name="connsiteY261" fmla="*/ 192618 h 220498"/>
              <a:gd name="connsiteX262" fmla="*/ 67050 w 331450"/>
              <a:gd name="connsiteY262" fmla="*/ 192076 h 220498"/>
              <a:gd name="connsiteX263" fmla="*/ 64991 w 331450"/>
              <a:gd name="connsiteY263" fmla="*/ 192818 h 220498"/>
              <a:gd name="connsiteX264" fmla="*/ 68616 w 331450"/>
              <a:gd name="connsiteY264" fmla="*/ 190182 h 220498"/>
              <a:gd name="connsiteX265" fmla="*/ 63343 w 331450"/>
              <a:gd name="connsiteY265" fmla="*/ 193477 h 220498"/>
              <a:gd name="connsiteX266" fmla="*/ 62684 w 331450"/>
              <a:gd name="connsiteY266" fmla="*/ 193477 h 220498"/>
              <a:gd name="connsiteX267" fmla="*/ 62066 w 331450"/>
              <a:gd name="connsiteY267" fmla="*/ 193353 h 220498"/>
              <a:gd name="connsiteX268" fmla="*/ 62193 w 331450"/>
              <a:gd name="connsiteY268" fmla="*/ 192972 h 220498"/>
              <a:gd name="connsiteX269" fmla="*/ 61530 w 331450"/>
              <a:gd name="connsiteY269" fmla="*/ 193477 h 220498"/>
              <a:gd name="connsiteX270" fmla="*/ 62025 w 331450"/>
              <a:gd name="connsiteY270" fmla="*/ 193477 h 220498"/>
              <a:gd name="connsiteX271" fmla="*/ 58070 w 331450"/>
              <a:gd name="connsiteY271" fmla="*/ 196113 h 220498"/>
              <a:gd name="connsiteX272" fmla="*/ 61530 w 331450"/>
              <a:gd name="connsiteY272" fmla="*/ 193477 h 220498"/>
              <a:gd name="connsiteX273" fmla="*/ 60706 w 331450"/>
              <a:gd name="connsiteY273" fmla="*/ 193477 h 220498"/>
              <a:gd name="connsiteX274" fmla="*/ 60377 w 331450"/>
              <a:gd name="connsiteY274" fmla="*/ 193477 h 220498"/>
              <a:gd name="connsiteX275" fmla="*/ 62354 w 331450"/>
              <a:gd name="connsiteY275" fmla="*/ 192489 h 220498"/>
              <a:gd name="connsiteX276" fmla="*/ 62684 w 331450"/>
              <a:gd name="connsiteY276" fmla="*/ 191500 h 220498"/>
              <a:gd name="connsiteX277" fmla="*/ 63133 w 331450"/>
              <a:gd name="connsiteY277" fmla="*/ 191170 h 220498"/>
              <a:gd name="connsiteX278" fmla="*/ 62355 w 331450"/>
              <a:gd name="connsiteY278" fmla="*/ 191170 h 220498"/>
              <a:gd name="connsiteX279" fmla="*/ 62929 w 331450"/>
              <a:gd name="connsiteY279" fmla="*/ 190811 h 220498"/>
              <a:gd name="connsiteX280" fmla="*/ 62355 w 331450"/>
              <a:gd name="connsiteY280" fmla="*/ 190840 h 220498"/>
              <a:gd name="connsiteX281" fmla="*/ 65177 w 331450"/>
              <a:gd name="connsiteY281" fmla="*/ 188771 h 220498"/>
              <a:gd name="connsiteX282" fmla="*/ 62355 w 331450"/>
              <a:gd name="connsiteY282" fmla="*/ 190182 h 220498"/>
              <a:gd name="connsiteX283" fmla="*/ 62684 w 331450"/>
              <a:gd name="connsiteY283" fmla="*/ 188534 h 220498"/>
              <a:gd name="connsiteX284" fmla="*/ 55764 w 331450"/>
              <a:gd name="connsiteY284" fmla="*/ 192159 h 220498"/>
              <a:gd name="connsiteX285" fmla="*/ 62355 w 331450"/>
              <a:gd name="connsiteY285" fmla="*/ 187545 h 220498"/>
              <a:gd name="connsiteX286" fmla="*/ 58730 w 331450"/>
              <a:gd name="connsiteY286" fmla="*/ 189193 h 220498"/>
              <a:gd name="connsiteX287" fmla="*/ 54116 w 331450"/>
              <a:gd name="connsiteY287" fmla="*/ 192489 h 220498"/>
              <a:gd name="connsiteX288" fmla="*/ 57082 w 331450"/>
              <a:gd name="connsiteY288" fmla="*/ 188822 h 220498"/>
              <a:gd name="connsiteX289" fmla="*/ 58858 w 331450"/>
              <a:gd name="connsiteY289" fmla="*/ 186195 h 220498"/>
              <a:gd name="connsiteX290" fmla="*/ 56299 w 331450"/>
              <a:gd name="connsiteY290" fmla="*/ 187628 h 220498"/>
              <a:gd name="connsiteX291" fmla="*/ 54445 w 331450"/>
              <a:gd name="connsiteY291" fmla="*/ 188864 h 220498"/>
              <a:gd name="connsiteX292" fmla="*/ 58070 w 331450"/>
              <a:gd name="connsiteY292" fmla="*/ 185898 h 220498"/>
              <a:gd name="connsiteX293" fmla="*/ 60706 w 331450"/>
              <a:gd name="connsiteY293" fmla="*/ 181944 h 220498"/>
              <a:gd name="connsiteX294" fmla="*/ 57411 w 331450"/>
              <a:gd name="connsiteY294" fmla="*/ 181944 h 220498"/>
              <a:gd name="connsiteX295" fmla="*/ 49832 w 331450"/>
              <a:gd name="connsiteY295" fmla="*/ 186557 h 220498"/>
              <a:gd name="connsiteX296" fmla="*/ 54775 w 331450"/>
              <a:gd name="connsiteY296" fmla="*/ 182602 h 220498"/>
              <a:gd name="connsiteX297" fmla="*/ 48514 w 331450"/>
              <a:gd name="connsiteY297" fmla="*/ 187545 h 220498"/>
              <a:gd name="connsiteX298" fmla="*/ 54325 w 331450"/>
              <a:gd name="connsiteY298" fmla="*/ 179521 h 220498"/>
              <a:gd name="connsiteX299" fmla="*/ 51150 w 331450"/>
              <a:gd name="connsiteY299" fmla="*/ 181285 h 220498"/>
              <a:gd name="connsiteX300" fmla="*/ 55764 w 331450"/>
              <a:gd name="connsiteY300" fmla="*/ 177000 h 220498"/>
              <a:gd name="connsiteX301" fmla="*/ 49503 w 331450"/>
              <a:gd name="connsiteY301" fmla="*/ 180955 h 220498"/>
              <a:gd name="connsiteX302" fmla="*/ 57741 w 331450"/>
              <a:gd name="connsiteY302" fmla="*/ 175024 h 220498"/>
              <a:gd name="connsiteX303" fmla="*/ 54445 w 331450"/>
              <a:gd name="connsiteY303" fmla="*/ 175024 h 220498"/>
              <a:gd name="connsiteX304" fmla="*/ 48184 w 331450"/>
              <a:gd name="connsiteY304" fmla="*/ 179307 h 220498"/>
              <a:gd name="connsiteX305" fmla="*/ 56093 w 331450"/>
              <a:gd name="connsiteY305" fmla="*/ 169092 h 220498"/>
              <a:gd name="connsiteX306" fmla="*/ 56093 w 331450"/>
              <a:gd name="connsiteY306" fmla="*/ 166126 h 220498"/>
              <a:gd name="connsiteX307" fmla="*/ 48844 w 331450"/>
              <a:gd name="connsiteY307" fmla="*/ 173375 h 220498"/>
              <a:gd name="connsiteX308" fmla="*/ 52469 w 331450"/>
              <a:gd name="connsiteY308" fmla="*/ 168762 h 220498"/>
              <a:gd name="connsiteX309" fmla="*/ 55435 w 331450"/>
              <a:gd name="connsiteY309" fmla="*/ 165467 h 220498"/>
              <a:gd name="connsiteX310" fmla="*/ 59718 w 331450"/>
              <a:gd name="connsiteY310" fmla="*/ 160194 h 220498"/>
              <a:gd name="connsiteX311" fmla="*/ 56752 w 331450"/>
              <a:gd name="connsiteY311" fmla="*/ 162501 h 220498"/>
              <a:gd name="connsiteX312" fmla="*/ 54116 w 331450"/>
              <a:gd name="connsiteY312" fmla="*/ 166126 h 220498"/>
              <a:gd name="connsiteX313" fmla="*/ 54116 w 331450"/>
              <a:gd name="connsiteY313" fmla="*/ 162831 h 220498"/>
              <a:gd name="connsiteX314" fmla="*/ 56423 w 331450"/>
              <a:gd name="connsiteY314" fmla="*/ 160854 h 220498"/>
              <a:gd name="connsiteX315" fmla="*/ 49503 w 331450"/>
              <a:gd name="connsiteY315" fmla="*/ 165467 h 220498"/>
              <a:gd name="connsiteX316" fmla="*/ 52469 w 331450"/>
              <a:gd name="connsiteY316" fmla="*/ 162172 h 220498"/>
              <a:gd name="connsiteX317" fmla="*/ 47855 w 331450"/>
              <a:gd name="connsiteY317" fmla="*/ 162172 h 220498"/>
              <a:gd name="connsiteX318" fmla="*/ 47525 w 331450"/>
              <a:gd name="connsiteY318" fmla="*/ 162172 h 220498"/>
              <a:gd name="connsiteX319" fmla="*/ 49173 w 331450"/>
              <a:gd name="connsiteY319" fmla="*/ 160194 h 220498"/>
              <a:gd name="connsiteX320" fmla="*/ 46866 w 331450"/>
              <a:gd name="connsiteY320" fmla="*/ 161842 h 220498"/>
              <a:gd name="connsiteX321" fmla="*/ 48844 w 331450"/>
              <a:gd name="connsiteY321" fmla="*/ 159865 h 220498"/>
              <a:gd name="connsiteX322" fmla="*/ 41924 w 331450"/>
              <a:gd name="connsiteY322" fmla="*/ 165138 h 220498"/>
              <a:gd name="connsiteX323" fmla="*/ 47196 w 331450"/>
              <a:gd name="connsiteY323" fmla="*/ 156569 h 220498"/>
              <a:gd name="connsiteX324" fmla="*/ 39617 w 331450"/>
              <a:gd name="connsiteY324" fmla="*/ 161842 h 220498"/>
              <a:gd name="connsiteX325" fmla="*/ 39617 w 331450"/>
              <a:gd name="connsiteY325" fmla="*/ 154593 h 220498"/>
              <a:gd name="connsiteX326" fmla="*/ 36321 w 331450"/>
              <a:gd name="connsiteY326" fmla="*/ 158547 h 220498"/>
              <a:gd name="connsiteX327" fmla="*/ 37969 w 331450"/>
              <a:gd name="connsiteY327" fmla="*/ 154593 h 220498"/>
              <a:gd name="connsiteX328" fmla="*/ 34014 w 331450"/>
              <a:gd name="connsiteY328" fmla="*/ 160854 h 220498"/>
              <a:gd name="connsiteX329" fmla="*/ 34014 w 331450"/>
              <a:gd name="connsiteY329" fmla="*/ 154593 h 220498"/>
              <a:gd name="connsiteX330" fmla="*/ 31048 w 331450"/>
              <a:gd name="connsiteY330" fmla="*/ 157888 h 220498"/>
              <a:gd name="connsiteX331" fmla="*/ 33355 w 331450"/>
              <a:gd name="connsiteY331" fmla="*/ 154593 h 220498"/>
              <a:gd name="connsiteX332" fmla="*/ 31708 w 331450"/>
              <a:gd name="connsiteY332" fmla="*/ 154593 h 220498"/>
              <a:gd name="connsiteX333" fmla="*/ 195022 w 331450"/>
              <a:gd name="connsiteY333" fmla="*/ 130495 h 220498"/>
              <a:gd name="connsiteX334" fmla="*/ 193375 w 331450"/>
              <a:gd name="connsiteY334" fmla="*/ 130495 h 220498"/>
              <a:gd name="connsiteX335" fmla="*/ 196011 w 331450"/>
              <a:gd name="connsiteY335" fmla="*/ 134120 h 220498"/>
              <a:gd name="connsiteX336" fmla="*/ 193375 w 331450"/>
              <a:gd name="connsiteY336" fmla="*/ 134120 h 220498"/>
              <a:gd name="connsiteX337" fmla="*/ 193375 w 331450"/>
              <a:gd name="connsiteY337" fmla="*/ 136097 h 220498"/>
              <a:gd name="connsiteX338" fmla="*/ 193375 w 331450"/>
              <a:gd name="connsiteY338" fmla="*/ 140052 h 220498"/>
              <a:gd name="connsiteX339" fmla="*/ 193375 w 331450"/>
              <a:gd name="connsiteY339" fmla="*/ 143347 h 220498"/>
              <a:gd name="connsiteX340" fmla="*/ 193375 w 331450"/>
              <a:gd name="connsiteY340" fmla="*/ 144006 h 220498"/>
              <a:gd name="connsiteX341" fmla="*/ 193705 w 331450"/>
              <a:gd name="connsiteY341" fmla="*/ 144006 h 220498"/>
              <a:gd name="connsiteX342" fmla="*/ 196011 w 331450"/>
              <a:gd name="connsiteY342" fmla="*/ 142358 h 220498"/>
              <a:gd name="connsiteX343" fmla="*/ 196341 w 331450"/>
              <a:gd name="connsiteY343" fmla="*/ 142358 h 220498"/>
              <a:gd name="connsiteX344" fmla="*/ 196341 w 331450"/>
              <a:gd name="connsiteY344" fmla="*/ 140052 h 220498"/>
              <a:gd name="connsiteX345" fmla="*/ 199306 w 331450"/>
              <a:gd name="connsiteY345" fmla="*/ 138074 h 220498"/>
              <a:gd name="connsiteX346" fmla="*/ 197329 w 331450"/>
              <a:gd name="connsiteY346" fmla="*/ 135767 h 220498"/>
              <a:gd name="connsiteX347" fmla="*/ 199966 w 331450"/>
              <a:gd name="connsiteY347" fmla="*/ 135767 h 220498"/>
              <a:gd name="connsiteX348" fmla="*/ 201942 w 331450"/>
              <a:gd name="connsiteY348" fmla="*/ 135767 h 220498"/>
              <a:gd name="connsiteX349" fmla="*/ 201942 w 331450"/>
              <a:gd name="connsiteY349" fmla="*/ 133131 h 220498"/>
              <a:gd name="connsiteX350" fmla="*/ 195022 w 331450"/>
              <a:gd name="connsiteY350" fmla="*/ 130495 h 220498"/>
              <a:gd name="connsiteX351" fmla="*/ 228255 w 331450"/>
              <a:gd name="connsiteY351" fmla="*/ 102701 h 220498"/>
              <a:gd name="connsiteX352" fmla="*/ 228346 w 331450"/>
              <a:gd name="connsiteY352" fmla="*/ 103308 h 220498"/>
              <a:gd name="connsiteX353" fmla="*/ 228305 w 331450"/>
              <a:gd name="connsiteY353" fmla="*/ 103473 h 220498"/>
              <a:gd name="connsiteX354" fmla="*/ 228635 w 331450"/>
              <a:gd name="connsiteY354" fmla="*/ 103803 h 220498"/>
              <a:gd name="connsiteX355" fmla="*/ 228635 w 331450"/>
              <a:gd name="connsiteY355" fmla="*/ 102938 h 220498"/>
              <a:gd name="connsiteX356" fmla="*/ 226328 w 331450"/>
              <a:gd name="connsiteY356" fmla="*/ 101496 h 220498"/>
              <a:gd name="connsiteX357" fmla="*/ 225615 w 331450"/>
              <a:gd name="connsiteY357" fmla="*/ 101545 h 220498"/>
              <a:gd name="connsiteX358" fmla="*/ 227976 w 331450"/>
              <a:gd name="connsiteY358" fmla="*/ 104792 h 220498"/>
              <a:gd name="connsiteX359" fmla="*/ 228305 w 331450"/>
              <a:gd name="connsiteY359" fmla="*/ 103473 h 220498"/>
              <a:gd name="connsiteX360" fmla="*/ 226329 w 331450"/>
              <a:gd name="connsiteY360" fmla="*/ 101497 h 220498"/>
              <a:gd name="connsiteX361" fmla="*/ 228635 w 331450"/>
              <a:gd name="connsiteY361" fmla="*/ 101167 h 220498"/>
              <a:gd name="connsiteX362" fmla="*/ 228635 w 331450"/>
              <a:gd name="connsiteY362" fmla="*/ 102938 h 220498"/>
              <a:gd name="connsiteX363" fmla="*/ 231600 w 331450"/>
              <a:gd name="connsiteY363" fmla="*/ 104792 h 220498"/>
              <a:gd name="connsiteX364" fmla="*/ 233249 w 331450"/>
              <a:gd name="connsiteY364" fmla="*/ 104792 h 220498"/>
              <a:gd name="connsiteX365" fmla="*/ 228635 w 331450"/>
              <a:gd name="connsiteY365" fmla="*/ 101167 h 220498"/>
              <a:gd name="connsiteX366" fmla="*/ 198976 w 331450"/>
              <a:gd name="connsiteY366" fmla="*/ 93917 h 220498"/>
              <a:gd name="connsiteX367" fmla="*/ 196670 w 331450"/>
              <a:gd name="connsiteY367" fmla="*/ 93917 h 220498"/>
              <a:gd name="connsiteX368" fmla="*/ 198976 w 331450"/>
              <a:gd name="connsiteY368" fmla="*/ 94864 h 220498"/>
              <a:gd name="connsiteX369" fmla="*/ 85115 w 331450"/>
              <a:gd name="connsiteY369" fmla="*/ 75232 h 220498"/>
              <a:gd name="connsiteX370" fmla="*/ 82149 w 331450"/>
              <a:gd name="connsiteY370" fmla="*/ 76879 h 220498"/>
              <a:gd name="connsiteX371" fmla="*/ 83920 w 331450"/>
              <a:gd name="connsiteY371" fmla="*/ 76171 h 220498"/>
              <a:gd name="connsiteX372" fmla="*/ 299155 w 331450"/>
              <a:gd name="connsiteY372" fmla="*/ 49430 h 220498"/>
              <a:gd name="connsiteX373" fmla="*/ 298171 w 331450"/>
              <a:gd name="connsiteY373" fmla="*/ 49430 h 220498"/>
              <a:gd name="connsiteX374" fmla="*/ 299155 w 331450"/>
              <a:gd name="connsiteY374" fmla="*/ 52066 h 220498"/>
              <a:gd name="connsiteX375" fmla="*/ 85115 w 331450"/>
              <a:gd name="connsiteY375" fmla="*/ 46892 h 220498"/>
              <a:gd name="connsiteX376" fmla="*/ 85115 w 331450"/>
              <a:gd name="connsiteY376" fmla="*/ 47551 h 220498"/>
              <a:gd name="connsiteX377" fmla="*/ 83138 w 331450"/>
              <a:gd name="connsiteY377" fmla="*/ 46892 h 220498"/>
              <a:gd name="connsiteX378" fmla="*/ 85115 w 331450"/>
              <a:gd name="connsiteY378" fmla="*/ 46892 h 220498"/>
              <a:gd name="connsiteX379" fmla="*/ 73911 w 331450"/>
              <a:gd name="connsiteY379" fmla="*/ 24483 h 220498"/>
              <a:gd name="connsiteX380" fmla="*/ 72263 w 331450"/>
              <a:gd name="connsiteY380" fmla="*/ 26461 h 220498"/>
              <a:gd name="connsiteX381" fmla="*/ 73911 w 331450"/>
              <a:gd name="connsiteY381" fmla="*/ 29097 h 220498"/>
              <a:gd name="connsiteX382" fmla="*/ 74240 w 331450"/>
              <a:gd name="connsiteY382" fmla="*/ 29097 h 220498"/>
              <a:gd name="connsiteX383" fmla="*/ 76218 w 331450"/>
              <a:gd name="connsiteY383" fmla="*/ 29097 h 220498"/>
              <a:gd name="connsiteX384" fmla="*/ 80172 w 331450"/>
              <a:gd name="connsiteY384" fmla="*/ 36676 h 220498"/>
              <a:gd name="connsiteX385" fmla="*/ 72593 w 331450"/>
              <a:gd name="connsiteY385" fmla="*/ 40630 h 220498"/>
              <a:gd name="connsiteX386" fmla="*/ 75888 w 331450"/>
              <a:gd name="connsiteY386" fmla="*/ 40630 h 220498"/>
              <a:gd name="connsiteX387" fmla="*/ 73252 w 331450"/>
              <a:gd name="connsiteY387" fmla="*/ 42608 h 220498"/>
              <a:gd name="connsiteX388" fmla="*/ 75888 w 331450"/>
              <a:gd name="connsiteY388" fmla="*/ 42608 h 220498"/>
              <a:gd name="connsiteX389" fmla="*/ 78524 w 331450"/>
              <a:gd name="connsiteY389" fmla="*/ 44585 h 220498"/>
              <a:gd name="connsiteX390" fmla="*/ 74899 w 331450"/>
              <a:gd name="connsiteY390" fmla="*/ 44585 h 220498"/>
              <a:gd name="connsiteX391" fmla="*/ 74899 w 331450"/>
              <a:gd name="connsiteY391" fmla="*/ 46892 h 220498"/>
              <a:gd name="connsiteX392" fmla="*/ 78524 w 331450"/>
              <a:gd name="connsiteY392" fmla="*/ 46892 h 220498"/>
              <a:gd name="connsiteX393" fmla="*/ 75559 w 331450"/>
              <a:gd name="connsiteY393" fmla="*/ 50517 h 220498"/>
              <a:gd name="connsiteX394" fmla="*/ 76218 w 331450"/>
              <a:gd name="connsiteY394" fmla="*/ 50517 h 220498"/>
              <a:gd name="connsiteX395" fmla="*/ 78194 w 331450"/>
              <a:gd name="connsiteY395" fmla="*/ 50517 h 220498"/>
              <a:gd name="connsiteX396" fmla="*/ 82149 w 331450"/>
              <a:gd name="connsiteY396" fmla="*/ 53482 h 220498"/>
              <a:gd name="connsiteX397" fmla="*/ 78854 w 331450"/>
              <a:gd name="connsiteY397" fmla="*/ 53482 h 220498"/>
              <a:gd name="connsiteX398" fmla="*/ 77206 w 331450"/>
              <a:gd name="connsiteY398" fmla="*/ 59744 h 220498"/>
              <a:gd name="connsiteX399" fmla="*/ 77865 w 331450"/>
              <a:gd name="connsiteY399" fmla="*/ 59744 h 220498"/>
              <a:gd name="connsiteX400" fmla="*/ 81160 w 331450"/>
              <a:gd name="connsiteY400" fmla="*/ 63039 h 220498"/>
              <a:gd name="connsiteX401" fmla="*/ 85115 w 331450"/>
              <a:gd name="connsiteY401" fmla="*/ 63039 h 220498"/>
              <a:gd name="connsiteX402" fmla="*/ 82809 w 331450"/>
              <a:gd name="connsiteY402" fmla="*/ 69959 h 220498"/>
              <a:gd name="connsiteX403" fmla="*/ 88080 w 331450"/>
              <a:gd name="connsiteY403" fmla="*/ 69959 h 220498"/>
              <a:gd name="connsiteX404" fmla="*/ 80831 w 331450"/>
              <a:gd name="connsiteY404" fmla="*/ 74902 h 220498"/>
              <a:gd name="connsiteX405" fmla="*/ 82809 w 331450"/>
              <a:gd name="connsiteY405" fmla="*/ 74902 h 220498"/>
              <a:gd name="connsiteX406" fmla="*/ 86763 w 331450"/>
              <a:gd name="connsiteY406" fmla="*/ 74902 h 220498"/>
              <a:gd name="connsiteX407" fmla="*/ 87092 w 331450"/>
              <a:gd name="connsiteY407" fmla="*/ 74902 h 220498"/>
              <a:gd name="connsiteX408" fmla="*/ 83920 w 331450"/>
              <a:gd name="connsiteY408" fmla="*/ 76171 h 220498"/>
              <a:gd name="connsiteX409" fmla="*/ 80502 w 331450"/>
              <a:gd name="connsiteY409" fmla="*/ 78857 h 220498"/>
              <a:gd name="connsiteX410" fmla="*/ 80831 w 331450"/>
              <a:gd name="connsiteY410" fmla="*/ 78857 h 220498"/>
              <a:gd name="connsiteX411" fmla="*/ 81202 w 331450"/>
              <a:gd name="connsiteY411" fmla="*/ 78857 h 220498"/>
              <a:gd name="connsiteX412" fmla="*/ 84126 w 331450"/>
              <a:gd name="connsiteY412" fmla="*/ 78857 h 220498"/>
              <a:gd name="connsiteX413" fmla="*/ 84126 w 331450"/>
              <a:gd name="connsiteY413" fmla="*/ 81493 h 220498"/>
              <a:gd name="connsiteX414" fmla="*/ 81160 w 331450"/>
              <a:gd name="connsiteY414" fmla="*/ 81493 h 220498"/>
              <a:gd name="connsiteX415" fmla="*/ 83467 w 331450"/>
              <a:gd name="connsiteY415" fmla="*/ 85447 h 220498"/>
              <a:gd name="connsiteX416" fmla="*/ 90717 w 331450"/>
              <a:gd name="connsiteY416" fmla="*/ 83140 h 220498"/>
              <a:gd name="connsiteX417" fmla="*/ 91376 w 331450"/>
              <a:gd name="connsiteY417" fmla="*/ 83140 h 220498"/>
              <a:gd name="connsiteX418" fmla="*/ 84456 w 331450"/>
              <a:gd name="connsiteY418" fmla="*/ 85447 h 220498"/>
              <a:gd name="connsiteX419" fmla="*/ 83467 w 331450"/>
              <a:gd name="connsiteY419" fmla="*/ 85447 h 220498"/>
              <a:gd name="connsiteX420" fmla="*/ 80502 w 331450"/>
              <a:gd name="connsiteY420" fmla="*/ 85447 h 220498"/>
              <a:gd name="connsiteX421" fmla="*/ 82809 w 331450"/>
              <a:gd name="connsiteY421" fmla="*/ 88084 h 220498"/>
              <a:gd name="connsiteX422" fmla="*/ 89729 w 331450"/>
              <a:gd name="connsiteY422" fmla="*/ 88084 h 220498"/>
              <a:gd name="connsiteX423" fmla="*/ 86104 w 331450"/>
              <a:gd name="connsiteY423" fmla="*/ 92368 h 220498"/>
              <a:gd name="connsiteX424" fmla="*/ 92365 w 331450"/>
              <a:gd name="connsiteY424" fmla="*/ 92368 h 220498"/>
              <a:gd name="connsiteX425" fmla="*/ 86104 w 331450"/>
              <a:gd name="connsiteY425" fmla="*/ 94674 h 220498"/>
              <a:gd name="connsiteX426" fmla="*/ 91046 w 331450"/>
              <a:gd name="connsiteY426" fmla="*/ 96981 h 220498"/>
              <a:gd name="connsiteX427" fmla="*/ 94342 w 331450"/>
              <a:gd name="connsiteY427" fmla="*/ 96981 h 220498"/>
              <a:gd name="connsiteX428" fmla="*/ 91046 w 331450"/>
              <a:gd name="connsiteY428" fmla="*/ 98629 h 220498"/>
              <a:gd name="connsiteX429" fmla="*/ 89070 w 331450"/>
              <a:gd name="connsiteY429" fmla="*/ 105219 h 220498"/>
              <a:gd name="connsiteX430" fmla="*/ 89399 w 331450"/>
              <a:gd name="connsiteY430" fmla="*/ 105219 h 220498"/>
              <a:gd name="connsiteX431" fmla="*/ 93683 w 331450"/>
              <a:gd name="connsiteY431" fmla="*/ 108185 h 220498"/>
              <a:gd name="connsiteX432" fmla="*/ 88080 w 331450"/>
              <a:gd name="connsiteY432" fmla="*/ 114776 h 220498"/>
              <a:gd name="connsiteX433" fmla="*/ 88740 w 331450"/>
              <a:gd name="connsiteY433" fmla="*/ 114776 h 220498"/>
              <a:gd name="connsiteX434" fmla="*/ 91046 w 331450"/>
              <a:gd name="connsiteY434" fmla="*/ 114776 h 220498"/>
              <a:gd name="connsiteX435" fmla="*/ 93024 w 331450"/>
              <a:gd name="connsiteY435" fmla="*/ 114776 h 220498"/>
              <a:gd name="connsiteX436" fmla="*/ 88410 w 331450"/>
              <a:gd name="connsiteY436" fmla="*/ 125650 h 220498"/>
              <a:gd name="connsiteX437" fmla="*/ 96978 w 331450"/>
              <a:gd name="connsiteY437" fmla="*/ 125650 h 220498"/>
              <a:gd name="connsiteX438" fmla="*/ 90058 w 331450"/>
              <a:gd name="connsiteY438" fmla="*/ 133888 h 220498"/>
              <a:gd name="connsiteX439" fmla="*/ 96978 w 331450"/>
              <a:gd name="connsiteY439" fmla="*/ 139820 h 220498"/>
              <a:gd name="connsiteX440" fmla="*/ 96978 w 331450"/>
              <a:gd name="connsiteY440" fmla="*/ 142127 h 220498"/>
              <a:gd name="connsiteX441" fmla="*/ 101921 w 331450"/>
              <a:gd name="connsiteY441" fmla="*/ 142127 h 220498"/>
              <a:gd name="connsiteX442" fmla="*/ 99944 w 331450"/>
              <a:gd name="connsiteY442" fmla="*/ 144763 h 220498"/>
              <a:gd name="connsiteX443" fmla="*/ 100273 w 331450"/>
              <a:gd name="connsiteY443" fmla="*/ 144763 h 220498"/>
              <a:gd name="connsiteX444" fmla="*/ 99367 w 331450"/>
              <a:gd name="connsiteY444" fmla="*/ 146946 h 220498"/>
              <a:gd name="connsiteX445" fmla="*/ 98070 w 331450"/>
              <a:gd name="connsiteY445" fmla="*/ 147729 h 220498"/>
              <a:gd name="connsiteX446" fmla="*/ 99244 w 331450"/>
              <a:gd name="connsiteY446" fmla="*/ 147729 h 220498"/>
              <a:gd name="connsiteX447" fmla="*/ 103569 w 331450"/>
              <a:gd name="connsiteY447" fmla="*/ 147729 h 220498"/>
              <a:gd name="connsiteX448" fmla="*/ 97269 w 331450"/>
              <a:gd name="connsiteY448" fmla="*/ 148359 h 220498"/>
              <a:gd name="connsiteX449" fmla="*/ 103239 w 331450"/>
              <a:gd name="connsiteY449" fmla="*/ 150695 h 220498"/>
              <a:gd name="connsiteX450" fmla="*/ 99285 w 331450"/>
              <a:gd name="connsiteY450" fmla="*/ 150695 h 220498"/>
              <a:gd name="connsiteX451" fmla="*/ 103239 w 331450"/>
              <a:gd name="connsiteY451" fmla="*/ 154649 h 220498"/>
              <a:gd name="connsiteX452" fmla="*/ 105216 w 331450"/>
              <a:gd name="connsiteY452" fmla="*/ 154649 h 220498"/>
              <a:gd name="connsiteX453" fmla="*/ 116091 w 331450"/>
              <a:gd name="connsiteY453" fmla="*/ 154649 h 220498"/>
              <a:gd name="connsiteX454" fmla="*/ 103898 w 331450"/>
              <a:gd name="connsiteY454" fmla="*/ 156626 h 220498"/>
              <a:gd name="connsiteX455" fmla="*/ 107852 w 331450"/>
              <a:gd name="connsiteY455" fmla="*/ 156626 h 220498"/>
              <a:gd name="connsiteX456" fmla="*/ 109171 w 331450"/>
              <a:gd name="connsiteY456" fmla="*/ 156626 h 220498"/>
              <a:gd name="connsiteX457" fmla="*/ 111807 w 331450"/>
              <a:gd name="connsiteY457" fmla="*/ 156626 h 220498"/>
              <a:gd name="connsiteX458" fmla="*/ 117080 w 331450"/>
              <a:gd name="connsiteY458" fmla="*/ 159592 h 220498"/>
              <a:gd name="connsiteX459" fmla="*/ 113166 w 331450"/>
              <a:gd name="connsiteY459" fmla="*/ 159592 h 220498"/>
              <a:gd name="connsiteX460" fmla="*/ 112796 w 331450"/>
              <a:gd name="connsiteY460" fmla="*/ 159592 h 220498"/>
              <a:gd name="connsiteX461" fmla="*/ 115102 w 331450"/>
              <a:gd name="connsiteY461" fmla="*/ 161569 h 220498"/>
              <a:gd name="connsiteX462" fmla="*/ 115514 w 331450"/>
              <a:gd name="connsiteY462" fmla="*/ 161569 h 220498"/>
              <a:gd name="connsiteX463" fmla="*/ 116421 w 331450"/>
              <a:gd name="connsiteY463" fmla="*/ 161569 h 220498"/>
              <a:gd name="connsiteX464" fmla="*/ 116421 w 331450"/>
              <a:gd name="connsiteY464" fmla="*/ 164865 h 220498"/>
              <a:gd name="connsiteX465" fmla="*/ 111807 w 331450"/>
              <a:gd name="connsiteY465" fmla="*/ 164865 h 220498"/>
              <a:gd name="connsiteX466" fmla="*/ 116750 w 331450"/>
              <a:gd name="connsiteY466" fmla="*/ 169148 h 220498"/>
              <a:gd name="connsiteX467" fmla="*/ 116750 w 331450"/>
              <a:gd name="connsiteY467" fmla="*/ 171126 h 220498"/>
              <a:gd name="connsiteX468" fmla="*/ 110818 w 331450"/>
              <a:gd name="connsiteY468" fmla="*/ 171126 h 220498"/>
              <a:gd name="connsiteX469" fmla="*/ 114443 w 331450"/>
              <a:gd name="connsiteY469" fmla="*/ 174751 h 220498"/>
              <a:gd name="connsiteX470" fmla="*/ 114443 w 331450"/>
              <a:gd name="connsiteY470" fmla="*/ 177058 h 220498"/>
              <a:gd name="connsiteX471" fmla="*/ 117080 w 331450"/>
              <a:gd name="connsiteY471" fmla="*/ 177058 h 220498"/>
              <a:gd name="connsiteX472" fmla="*/ 117080 w 331450"/>
              <a:gd name="connsiteY472" fmla="*/ 182659 h 220498"/>
              <a:gd name="connsiteX473" fmla="*/ 116421 w 331450"/>
              <a:gd name="connsiteY473" fmla="*/ 182659 h 220498"/>
              <a:gd name="connsiteX474" fmla="*/ 119716 w 331450"/>
              <a:gd name="connsiteY474" fmla="*/ 185296 h 220498"/>
              <a:gd name="connsiteX475" fmla="*/ 117080 w 331450"/>
              <a:gd name="connsiteY475" fmla="*/ 185296 h 220498"/>
              <a:gd name="connsiteX476" fmla="*/ 117080 w 331450"/>
              <a:gd name="connsiteY476" fmla="*/ 186944 h 220498"/>
              <a:gd name="connsiteX477" fmla="*/ 117080 w 331450"/>
              <a:gd name="connsiteY477" fmla="*/ 190569 h 220498"/>
              <a:gd name="connsiteX478" fmla="*/ 119387 w 331450"/>
              <a:gd name="connsiteY478" fmla="*/ 193534 h 220498"/>
              <a:gd name="connsiteX479" fmla="*/ 119387 w 331450"/>
              <a:gd name="connsiteY479" fmla="*/ 193864 h 220498"/>
              <a:gd name="connsiteX480" fmla="*/ 120375 w 331450"/>
              <a:gd name="connsiteY480" fmla="*/ 193864 h 220498"/>
              <a:gd name="connsiteX481" fmla="*/ 122352 w 331450"/>
              <a:gd name="connsiteY481" fmla="*/ 191886 h 220498"/>
              <a:gd name="connsiteX482" fmla="*/ 122352 w 331450"/>
              <a:gd name="connsiteY482" fmla="*/ 190239 h 220498"/>
              <a:gd name="connsiteX483" fmla="*/ 122352 w 331450"/>
              <a:gd name="connsiteY483" fmla="*/ 188591 h 220498"/>
              <a:gd name="connsiteX484" fmla="*/ 122352 w 331450"/>
              <a:gd name="connsiteY484" fmla="*/ 186284 h 220498"/>
              <a:gd name="connsiteX485" fmla="*/ 124659 w 331450"/>
              <a:gd name="connsiteY485" fmla="*/ 183648 h 220498"/>
              <a:gd name="connsiteX486" fmla="*/ 125318 w 331450"/>
              <a:gd name="connsiteY486" fmla="*/ 183648 h 220498"/>
              <a:gd name="connsiteX487" fmla="*/ 126966 w 331450"/>
              <a:gd name="connsiteY487" fmla="*/ 183648 h 220498"/>
              <a:gd name="connsiteX488" fmla="*/ 126966 w 331450"/>
              <a:gd name="connsiteY488" fmla="*/ 181012 h 220498"/>
              <a:gd name="connsiteX489" fmla="*/ 127295 w 331450"/>
              <a:gd name="connsiteY489" fmla="*/ 181012 h 220498"/>
              <a:gd name="connsiteX490" fmla="*/ 128325 w 331450"/>
              <a:gd name="connsiteY490" fmla="*/ 181012 h 220498"/>
              <a:gd name="connsiteX491" fmla="*/ 128943 w 331450"/>
              <a:gd name="connsiteY491" fmla="*/ 181012 h 220498"/>
              <a:gd name="connsiteX492" fmla="*/ 128943 w 331450"/>
              <a:gd name="connsiteY492" fmla="*/ 176728 h 220498"/>
              <a:gd name="connsiteX493" fmla="*/ 126307 w 331450"/>
              <a:gd name="connsiteY493" fmla="*/ 174421 h 220498"/>
              <a:gd name="connsiteX494" fmla="*/ 129273 w 331450"/>
              <a:gd name="connsiteY494" fmla="*/ 174421 h 220498"/>
              <a:gd name="connsiteX495" fmla="*/ 129273 w 331450"/>
              <a:gd name="connsiteY495" fmla="*/ 172444 h 220498"/>
              <a:gd name="connsiteX496" fmla="*/ 129931 w 331450"/>
              <a:gd name="connsiteY496" fmla="*/ 172444 h 220498"/>
              <a:gd name="connsiteX497" fmla="*/ 132238 w 331450"/>
              <a:gd name="connsiteY497" fmla="*/ 172444 h 220498"/>
              <a:gd name="connsiteX498" fmla="*/ 134545 w 331450"/>
              <a:gd name="connsiteY498" fmla="*/ 172444 h 220498"/>
              <a:gd name="connsiteX499" fmla="*/ 134545 w 331450"/>
              <a:gd name="connsiteY499" fmla="*/ 168160 h 220498"/>
              <a:gd name="connsiteX500" fmla="*/ 129273 w 331450"/>
              <a:gd name="connsiteY500" fmla="*/ 168160 h 220498"/>
              <a:gd name="connsiteX501" fmla="*/ 135534 w 331450"/>
              <a:gd name="connsiteY501" fmla="*/ 165853 h 220498"/>
              <a:gd name="connsiteX502" fmla="*/ 134780 w 331450"/>
              <a:gd name="connsiteY502" fmla="*/ 164832 h 220498"/>
              <a:gd name="connsiteX503" fmla="*/ 134709 w 331450"/>
              <a:gd name="connsiteY503" fmla="*/ 164864 h 220498"/>
              <a:gd name="connsiteX504" fmla="*/ 133800 w 331450"/>
              <a:gd name="connsiteY504" fmla="*/ 164085 h 220498"/>
              <a:gd name="connsiteX505" fmla="*/ 131249 w 331450"/>
              <a:gd name="connsiteY505" fmla="*/ 163876 h 220498"/>
              <a:gd name="connsiteX506" fmla="*/ 131908 w 331450"/>
              <a:gd name="connsiteY506" fmla="*/ 163876 h 220498"/>
              <a:gd name="connsiteX507" fmla="*/ 132897 w 331450"/>
              <a:gd name="connsiteY507" fmla="*/ 163876 h 220498"/>
              <a:gd name="connsiteX508" fmla="*/ 133556 w 331450"/>
              <a:gd name="connsiteY508" fmla="*/ 163876 h 220498"/>
              <a:gd name="connsiteX509" fmla="*/ 133556 w 331450"/>
              <a:gd name="connsiteY509" fmla="*/ 161240 h 220498"/>
              <a:gd name="connsiteX510" fmla="*/ 136522 w 331450"/>
              <a:gd name="connsiteY510" fmla="*/ 161240 h 220498"/>
              <a:gd name="connsiteX511" fmla="*/ 139159 w 331450"/>
              <a:gd name="connsiteY511" fmla="*/ 158603 h 220498"/>
              <a:gd name="connsiteX512" fmla="*/ 138169 w 331450"/>
              <a:gd name="connsiteY512" fmla="*/ 158603 h 220498"/>
              <a:gd name="connsiteX513" fmla="*/ 136193 w 331450"/>
              <a:gd name="connsiteY513" fmla="*/ 158603 h 220498"/>
              <a:gd name="connsiteX514" fmla="*/ 131908 w 331450"/>
              <a:gd name="connsiteY514" fmla="*/ 158603 h 220498"/>
              <a:gd name="connsiteX515" fmla="*/ 135863 w 331450"/>
              <a:gd name="connsiteY515" fmla="*/ 146411 h 220498"/>
              <a:gd name="connsiteX516" fmla="*/ 135204 w 331450"/>
              <a:gd name="connsiteY516" fmla="*/ 146411 h 220498"/>
              <a:gd name="connsiteX517" fmla="*/ 134174 w 331450"/>
              <a:gd name="connsiteY517" fmla="*/ 146411 h 220498"/>
              <a:gd name="connsiteX518" fmla="*/ 131249 w 331450"/>
              <a:gd name="connsiteY518" fmla="*/ 146411 h 220498"/>
              <a:gd name="connsiteX519" fmla="*/ 131002 w 331450"/>
              <a:gd name="connsiteY519" fmla="*/ 146411 h 220498"/>
              <a:gd name="connsiteX520" fmla="*/ 130920 w 331450"/>
              <a:gd name="connsiteY520" fmla="*/ 146411 h 220498"/>
              <a:gd name="connsiteX521" fmla="*/ 130920 w 331450"/>
              <a:gd name="connsiteY521" fmla="*/ 143774 h 220498"/>
              <a:gd name="connsiteX522" fmla="*/ 136852 w 331450"/>
              <a:gd name="connsiteY522" fmla="*/ 143774 h 220498"/>
              <a:gd name="connsiteX523" fmla="*/ 136852 w 331450"/>
              <a:gd name="connsiteY523" fmla="*/ 141468 h 220498"/>
              <a:gd name="connsiteX524" fmla="*/ 133227 w 331450"/>
              <a:gd name="connsiteY524" fmla="*/ 141468 h 220498"/>
              <a:gd name="connsiteX525" fmla="*/ 130590 w 331450"/>
              <a:gd name="connsiteY525" fmla="*/ 141468 h 220498"/>
              <a:gd name="connsiteX526" fmla="*/ 129931 w 331450"/>
              <a:gd name="connsiteY526" fmla="*/ 141468 h 220498"/>
              <a:gd name="connsiteX527" fmla="*/ 124988 w 331450"/>
              <a:gd name="connsiteY527" fmla="*/ 141468 h 220498"/>
              <a:gd name="connsiteX528" fmla="*/ 124988 w 331450"/>
              <a:gd name="connsiteY528" fmla="*/ 139490 h 220498"/>
              <a:gd name="connsiteX529" fmla="*/ 133556 w 331450"/>
              <a:gd name="connsiteY529" fmla="*/ 139490 h 220498"/>
              <a:gd name="connsiteX530" fmla="*/ 130920 w 331450"/>
              <a:gd name="connsiteY530" fmla="*/ 136195 h 220498"/>
              <a:gd name="connsiteX531" fmla="*/ 128943 w 331450"/>
              <a:gd name="connsiteY531" fmla="*/ 136195 h 220498"/>
              <a:gd name="connsiteX532" fmla="*/ 128283 w 331450"/>
              <a:gd name="connsiteY532" fmla="*/ 136195 h 220498"/>
              <a:gd name="connsiteX533" fmla="*/ 128160 w 331450"/>
              <a:gd name="connsiteY533" fmla="*/ 136195 h 220498"/>
              <a:gd name="connsiteX534" fmla="*/ 124988 w 331450"/>
              <a:gd name="connsiteY534" fmla="*/ 136195 h 220498"/>
              <a:gd name="connsiteX535" fmla="*/ 122682 w 331450"/>
              <a:gd name="connsiteY535" fmla="*/ 136195 h 220498"/>
              <a:gd name="connsiteX536" fmla="*/ 129602 w 331450"/>
              <a:gd name="connsiteY536" fmla="*/ 130593 h 220498"/>
              <a:gd name="connsiteX537" fmla="*/ 126966 w 331450"/>
              <a:gd name="connsiteY537" fmla="*/ 128616 h 220498"/>
              <a:gd name="connsiteX538" fmla="*/ 125648 w 331450"/>
              <a:gd name="connsiteY538" fmla="*/ 128616 h 220498"/>
              <a:gd name="connsiteX539" fmla="*/ 129931 w 331450"/>
              <a:gd name="connsiteY539" fmla="*/ 125650 h 220498"/>
              <a:gd name="connsiteX540" fmla="*/ 128283 w 331450"/>
              <a:gd name="connsiteY540" fmla="*/ 115105 h 220498"/>
              <a:gd name="connsiteX541" fmla="*/ 125648 w 331450"/>
              <a:gd name="connsiteY541" fmla="*/ 115105 h 220498"/>
              <a:gd name="connsiteX542" fmla="*/ 119387 w 331450"/>
              <a:gd name="connsiteY542" fmla="*/ 115105 h 220498"/>
              <a:gd name="connsiteX543" fmla="*/ 117738 w 331450"/>
              <a:gd name="connsiteY543" fmla="*/ 115105 h 220498"/>
              <a:gd name="connsiteX544" fmla="*/ 125977 w 331450"/>
              <a:gd name="connsiteY544" fmla="*/ 112139 h 220498"/>
              <a:gd name="connsiteX545" fmla="*/ 125194 w 331450"/>
              <a:gd name="connsiteY545" fmla="*/ 112139 h 220498"/>
              <a:gd name="connsiteX546" fmla="*/ 124659 w 331450"/>
              <a:gd name="connsiteY546" fmla="*/ 112139 h 220498"/>
              <a:gd name="connsiteX547" fmla="*/ 123341 w 331450"/>
              <a:gd name="connsiteY547" fmla="*/ 112139 h 220498"/>
              <a:gd name="connsiteX548" fmla="*/ 120375 w 331450"/>
              <a:gd name="connsiteY548" fmla="*/ 112139 h 220498"/>
              <a:gd name="connsiteX549" fmla="*/ 118397 w 331450"/>
              <a:gd name="connsiteY549" fmla="*/ 112139 h 220498"/>
              <a:gd name="connsiteX550" fmla="*/ 118274 w 331450"/>
              <a:gd name="connsiteY550" fmla="*/ 112139 h 220498"/>
              <a:gd name="connsiteX551" fmla="*/ 116750 w 331450"/>
              <a:gd name="connsiteY551" fmla="*/ 112139 h 220498"/>
              <a:gd name="connsiteX552" fmla="*/ 115762 w 331450"/>
              <a:gd name="connsiteY552" fmla="*/ 112139 h 220498"/>
              <a:gd name="connsiteX553" fmla="*/ 127624 w 331450"/>
              <a:gd name="connsiteY553" fmla="*/ 106208 h 220498"/>
              <a:gd name="connsiteX554" fmla="*/ 127624 w 331450"/>
              <a:gd name="connsiteY554" fmla="*/ 100605 h 220498"/>
              <a:gd name="connsiteX555" fmla="*/ 126723 w 331450"/>
              <a:gd name="connsiteY555" fmla="*/ 100759 h 220498"/>
              <a:gd name="connsiteX556" fmla="*/ 126512 w 331450"/>
              <a:gd name="connsiteY556" fmla="*/ 101059 h 220498"/>
              <a:gd name="connsiteX557" fmla="*/ 125973 w 331450"/>
              <a:gd name="connsiteY557" fmla="*/ 100887 h 220498"/>
              <a:gd name="connsiteX558" fmla="*/ 122558 w 331450"/>
              <a:gd name="connsiteY558" fmla="*/ 101471 h 220498"/>
              <a:gd name="connsiteX559" fmla="*/ 117738 w 331450"/>
              <a:gd name="connsiteY559" fmla="*/ 102583 h 220498"/>
              <a:gd name="connsiteX560" fmla="*/ 123011 w 331450"/>
              <a:gd name="connsiteY560" fmla="*/ 99946 h 220498"/>
              <a:gd name="connsiteX561" fmla="*/ 125973 w 331450"/>
              <a:gd name="connsiteY561" fmla="*/ 100887 h 220498"/>
              <a:gd name="connsiteX562" fmla="*/ 126723 w 331450"/>
              <a:gd name="connsiteY562" fmla="*/ 100759 h 220498"/>
              <a:gd name="connsiteX563" fmla="*/ 127295 w 331450"/>
              <a:gd name="connsiteY563" fmla="*/ 99946 h 220498"/>
              <a:gd name="connsiteX564" fmla="*/ 133886 w 331450"/>
              <a:gd name="connsiteY564" fmla="*/ 96981 h 220498"/>
              <a:gd name="connsiteX565" fmla="*/ 129931 w 331450"/>
              <a:gd name="connsiteY565" fmla="*/ 96981 h 220498"/>
              <a:gd name="connsiteX566" fmla="*/ 127624 w 331450"/>
              <a:gd name="connsiteY566" fmla="*/ 91709 h 220498"/>
              <a:gd name="connsiteX567" fmla="*/ 129931 w 331450"/>
              <a:gd name="connsiteY567" fmla="*/ 88413 h 220498"/>
              <a:gd name="connsiteX568" fmla="*/ 129396 w 331450"/>
              <a:gd name="connsiteY568" fmla="*/ 88413 h 220498"/>
              <a:gd name="connsiteX569" fmla="*/ 127295 w 331450"/>
              <a:gd name="connsiteY569" fmla="*/ 88413 h 220498"/>
              <a:gd name="connsiteX570" fmla="*/ 122023 w 331450"/>
              <a:gd name="connsiteY570" fmla="*/ 84458 h 220498"/>
              <a:gd name="connsiteX571" fmla="*/ 122352 w 331450"/>
              <a:gd name="connsiteY571" fmla="*/ 84458 h 220498"/>
              <a:gd name="connsiteX572" fmla="*/ 124659 w 331450"/>
              <a:gd name="connsiteY572" fmla="*/ 84458 h 220498"/>
              <a:gd name="connsiteX573" fmla="*/ 126636 w 331450"/>
              <a:gd name="connsiteY573" fmla="*/ 84458 h 220498"/>
              <a:gd name="connsiteX574" fmla="*/ 117409 w 331450"/>
              <a:gd name="connsiteY574" fmla="*/ 82811 h 220498"/>
              <a:gd name="connsiteX575" fmla="*/ 126636 w 331450"/>
              <a:gd name="connsiteY575" fmla="*/ 77868 h 220498"/>
              <a:gd name="connsiteX576" fmla="*/ 116750 w 331450"/>
              <a:gd name="connsiteY576" fmla="*/ 75232 h 220498"/>
              <a:gd name="connsiteX577" fmla="*/ 121363 w 331450"/>
              <a:gd name="connsiteY577" fmla="*/ 67982 h 220498"/>
              <a:gd name="connsiteX578" fmla="*/ 115762 w 331450"/>
              <a:gd name="connsiteY578" fmla="*/ 67982 h 220498"/>
              <a:gd name="connsiteX579" fmla="*/ 115762 w 331450"/>
              <a:gd name="connsiteY579" fmla="*/ 66334 h 220498"/>
              <a:gd name="connsiteX580" fmla="*/ 119387 w 331450"/>
              <a:gd name="connsiteY580" fmla="*/ 63368 h 220498"/>
              <a:gd name="connsiteX581" fmla="*/ 111807 w 331450"/>
              <a:gd name="connsiteY581" fmla="*/ 65346 h 220498"/>
              <a:gd name="connsiteX582" fmla="*/ 115102 w 331450"/>
              <a:gd name="connsiteY582" fmla="*/ 58426 h 220498"/>
              <a:gd name="connsiteX583" fmla="*/ 114773 w 331450"/>
              <a:gd name="connsiteY583" fmla="*/ 58426 h 220498"/>
              <a:gd name="connsiteX584" fmla="*/ 114773 w 331450"/>
              <a:gd name="connsiteY584" fmla="*/ 55460 h 220498"/>
              <a:gd name="connsiteX585" fmla="*/ 117409 w 331450"/>
              <a:gd name="connsiteY585" fmla="*/ 55460 h 220498"/>
              <a:gd name="connsiteX586" fmla="*/ 111683 w 331450"/>
              <a:gd name="connsiteY586" fmla="*/ 54471 h 220498"/>
              <a:gd name="connsiteX587" fmla="*/ 111366 w 331450"/>
              <a:gd name="connsiteY587" fmla="*/ 54529 h 220498"/>
              <a:gd name="connsiteX588" fmla="*/ 111148 w 331450"/>
              <a:gd name="connsiteY588" fmla="*/ 55460 h 220498"/>
              <a:gd name="connsiteX589" fmla="*/ 106205 w 331450"/>
              <a:gd name="connsiteY589" fmla="*/ 55460 h 220498"/>
              <a:gd name="connsiteX590" fmla="*/ 111366 w 331450"/>
              <a:gd name="connsiteY590" fmla="*/ 54529 h 220498"/>
              <a:gd name="connsiteX591" fmla="*/ 111725 w 331450"/>
              <a:gd name="connsiteY591" fmla="*/ 52988 h 220498"/>
              <a:gd name="connsiteX592" fmla="*/ 108841 w 331450"/>
              <a:gd name="connsiteY592" fmla="*/ 51505 h 220498"/>
              <a:gd name="connsiteX593" fmla="*/ 111477 w 331450"/>
              <a:gd name="connsiteY593" fmla="*/ 51505 h 220498"/>
              <a:gd name="connsiteX594" fmla="*/ 106864 w 331450"/>
              <a:gd name="connsiteY594" fmla="*/ 51505 h 220498"/>
              <a:gd name="connsiteX595" fmla="*/ 104557 w 331450"/>
              <a:gd name="connsiteY595" fmla="*/ 51505 h 220498"/>
              <a:gd name="connsiteX596" fmla="*/ 100932 w 331450"/>
              <a:gd name="connsiteY596" fmla="*/ 51505 h 220498"/>
              <a:gd name="connsiteX597" fmla="*/ 98956 w 331450"/>
              <a:gd name="connsiteY597" fmla="*/ 51505 h 220498"/>
              <a:gd name="connsiteX598" fmla="*/ 97637 w 331450"/>
              <a:gd name="connsiteY598" fmla="*/ 51505 h 220498"/>
              <a:gd name="connsiteX599" fmla="*/ 100273 w 331450"/>
              <a:gd name="connsiteY599" fmla="*/ 48869 h 220498"/>
              <a:gd name="connsiteX600" fmla="*/ 102910 w 331450"/>
              <a:gd name="connsiteY600" fmla="*/ 48869 h 220498"/>
              <a:gd name="connsiteX601" fmla="*/ 102140 w 331450"/>
              <a:gd name="connsiteY601" fmla="*/ 47727 h 220498"/>
              <a:gd name="connsiteX602" fmla="*/ 100932 w 331450"/>
              <a:gd name="connsiteY602" fmla="*/ 48210 h 220498"/>
              <a:gd name="connsiteX603" fmla="*/ 100932 w 331450"/>
              <a:gd name="connsiteY603" fmla="*/ 46562 h 220498"/>
              <a:gd name="connsiteX604" fmla="*/ 101551 w 331450"/>
              <a:gd name="connsiteY604" fmla="*/ 46851 h 220498"/>
              <a:gd name="connsiteX605" fmla="*/ 102140 w 331450"/>
              <a:gd name="connsiteY605" fmla="*/ 47727 h 220498"/>
              <a:gd name="connsiteX606" fmla="*/ 107523 w 331450"/>
              <a:gd name="connsiteY606" fmla="*/ 45574 h 220498"/>
              <a:gd name="connsiteX607" fmla="*/ 101262 w 331450"/>
              <a:gd name="connsiteY607" fmla="*/ 45574 h 220498"/>
              <a:gd name="connsiteX608" fmla="*/ 101262 w 331450"/>
              <a:gd name="connsiteY608" fmla="*/ 43926 h 220498"/>
              <a:gd name="connsiteX609" fmla="*/ 96978 w 331450"/>
              <a:gd name="connsiteY609" fmla="*/ 45574 h 220498"/>
              <a:gd name="connsiteX610" fmla="*/ 92695 w 331450"/>
              <a:gd name="connsiteY610" fmla="*/ 45574 h 220498"/>
              <a:gd name="connsiteX611" fmla="*/ 88410 w 331450"/>
              <a:gd name="connsiteY611" fmla="*/ 45574 h 220498"/>
              <a:gd name="connsiteX612" fmla="*/ 95001 w 331450"/>
              <a:gd name="connsiteY612" fmla="*/ 41289 h 220498"/>
              <a:gd name="connsiteX613" fmla="*/ 88080 w 331450"/>
              <a:gd name="connsiteY613" fmla="*/ 41289 h 220498"/>
              <a:gd name="connsiteX614" fmla="*/ 83797 w 331450"/>
              <a:gd name="connsiteY614" fmla="*/ 41289 h 220498"/>
              <a:gd name="connsiteX615" fmla="*/ 85774 w 331450"/>
              <a:gd name="connsiteY615" fmla="*/ 39642 h 220498"/>
              <a:gd name="connsiteX616" fmla="*/ 81160 w 331450"/>
              <a:gd name="connsiteY616" fmla="*/ 34369 h 220498"/>
              <a:gd name="connsiteX617" fmla="*/ 77536 w 331450"/>
              <a:gd name="connsiteY617" fmla="*/ 26131 h 220498"/>
              <a:gd name="connsiteX618" fmla="*/ 75559 w 331450"/>
              <a:gd name="connsiteY618" fmla="*/ 26131 h 220498"/>
              <a:gd name="connsiteX619" fmla="*/ 73911 w 331450"/>
              <a:gd name="connsiteY619" fmla="*/ 26131 h 220498"/>
              <a:gd name="connsiteX620" fmla="*/ 256402 w 331450"/>
              <a:gd name="connsiteY620" fmla="*/ 12426 h 220498"/>
              <a:gd name="connsiteX621" fmla="*/ 257428 w 331450"/>
              <a:gd name="connsiteY621" fmla="*/ 13799 h 220498"/>
              <a:gd name="connsiteX622" fmla="*/ 257618 w 331450"/>
              <a:gd name="connsiteY622" fmla="*/ 13803 h 220498"/>
              <a:gd name="connsiteX623" fmla="*/ 257840 w 331450"/>
              <a:gd name="connsiteY623" fmla="*/ 13676 h 220498"/>
              <a:gd name="connsiteX624" fmla="*/ 257634 w 331450"/>
              <a:gd name="connsiteY624" fmla="*/ 11534 h 220498"/>
              <a:gd name="connsiteX625" fmla="*/ 259405 w 331450"/>
              <a:gd name="connsiteY625" fmla="*/ 13836 h 220498"/>
              <a:gd name="connsiteX626" fmla="*/ 259611 w 331450"/>
              <a:gd name="connsiteY626" fmla="*/ 13840 h 220498"/>
              <a:gd name="connsiteX627" fmla="*/ 257634 w 331450"/>
              <a:gd name="connsiteY627" fmla="*/ 11534 h 220498"/>
              <a:gd name="connsiteX628" fmla="*/ 254997 w 331450"/>
              <a:gd name="connsiteY628" fmla="*/ 10545 h 220498"/>
              <a:gd name="connsiteX629" fmla="*/ 254997 w 331450"/>
              <a:gd name="connsiteY629" fmla="*/ 11205 h 220498"/>
              <a:gd name="connsiteX630" fmla="*/ 256402 w 331450"/>
              <a:gd name="connsiteY630" fmla="*/ 12426 h 220498"/>
              <a:gd name="connsiteX631" fmla="*/ 298745 w 331450"/>
              <a:gd name="connsiteY631" fmla="*/ 7739 h 220498"/>
              <a:gd name="connsiteX632" fmla="*/ 298414 w 331450"/>
              <a:gd name="connsiteY632" fmla="*/ 7868 h 220498"/>
              <a:gd name="connsiteX633" fmla="*/ 298527 w 331450"/>
              <a:gd name="connsiteY633" fmla="*/ 8176 h 220498"/>
              <a:gd name="connsiteX634" fmla="*/ 308382 w 331450"/>
              <a:gd name="connsiteY634" fmla="*/ 0 h 220498"/>
              <a:gd name="connsiteX635" fmla="*/ 308382 w 331450"/>
              <a:gd name="connsiteY635" fmla="*/ 2966 h 220498"/>
              <a:gd name="connsiteX636" fmla="*/ 306075 w 331450"/>
              <a:gd name="connsiteY636" fmla="*/ 659 h 220498"/>
              <a:gd name="connsiteX637" fmla="*/ 306075 w 331450"/>
              <a:gd name="connsiteY637" fmla="*/ 2636 h 220498"/>
              <a:gd name="connsiteX638" fmla="*/ 308053 w 331450"/>
              <a:gd name="connsiteY638" fmla="*/ 6261 h 220498"/>
              <a:gd name="connsiteX639" fmla="*/ 308053 w 331450"/>
              <a:gd name="connsiteY639" fmla="*/ 6591 h 220498"/>
              <a:gd name="connsiteX640" fmla="*/ 308053 w 331450"/>
              <a:gd name="connsiteY640" fmla="*/ 9227 h 220498"/>
              <a:gd name="connsiteX641" fmla="*/ 306075 w 331450"/>
              <a:gd name="connsiteY641" fmla="*/ 6261 h 220498"/>
              <a:gd name="connsiteX642" fmla="*/ 306075 w 331450"/>
              <a:gd name="connsiteY642" fmla="*/ 3295 h 220498"/>
              <a:gd name="connsiteX643" fmla="*/ 306075 w 331450"/>
              <a:gd name="connsiteY643" fmla="*/ 2636 h 220498"/>
              <a:gd name="connsiteX644" fmla="*/ 303439 w 331450"/>
              <a:gd name="connsiteY644" fmla="*/ 2636 h 220498"/>
              <a:gd name="connsiteX645" fmla="*/ 303439 w 331450"/>
              <a:gd name="connsiteY645" fmla="*/ 6261 h 220498"/>
              <a:gd name="connsiteX646" fmla="*/ 299155 w 331450"/>
              <a:gd name="connsiteY646" fmla="*/ 3954 h 220498"/>
              <a:gd name="connsiteX647" fmla="*/ 299155 w 331450"/>
              <a:gd name="connsiteY647" fmla="*/ 4614 h 220498"/>
              <a:gd name="connsiteX648" fmla="*/ 299155 w 331450"/>
              <a:gd name="connsiteY648" fmla="*/ 6920 h 220498"/>
              <a:gd name="connsiteX649" fmla="*/ 298745 w 331450"/>
              <a:gd name="connsiteY649" fmla="*/ 7739 h 220498"/>
              <a:gd name="connsiteX650" fmla="*/ 299155 w 331450"/>
              <a:gd name="connsiteY650" fmla="*/ 7580 h 220498"/>
              <a:gd name="connsiteX651" fmla="*/ 299155 w 331450"/>
              <a:gd name="connsiteY651" fmla="*/ 9886 h 220498"/>
              <a:gd name="connsiteX652" fmla="*/ 298527 w 331450"/>
              <a:gd name="connsiteY652" fmla="*/ 8176 h 220498"/>
              <a:gd name="connsiteX653" fmla="*/ 296848 w 331450"/>
              <a:gd name="connsiteY653" fmla="*/ 11534 h 220498"/>
              <a:gd name="connsiteX654" fmla="*/ 295201 w 331450"/>
              <a:gd name="connsiteY654" fmla="*/ 8568 h 220498"/>
              <a:gd name="connsiteX655" fmla="*/ 288281 w 331450"/>
              <a:gd name="connsiteY655" fmla="*/ 8568 h 220498"/>
              <a:gd name="connsiteX656" fmla="*/ 288281 w 331450"/>
              <a:gd name="connsiteY656" fmla="*/ 9886 h 220498"/>
              <a:gd name="connsiteX657" fmla="*/ 288281 w 331450"/>
              <a:gd name="connsiteY657" fmla="*/ 10381 h 220498"/>
              <a:gd name="connsiteX658" fmla="*/ 288281 w 331450"/>
              <a:gd name="connsiteY658" fmla="*/ 10545 h 220498"/>
              <a:gd name="connsiteX659" fmla="*/ 284985 w 331450"/>
              <a:gd name="connsiteY659" fmla="*/ 14830 h 220498"/>
              <a:gd name="connsiteX660" fmla="*/ 284985 w 331450"/>
              <a:gd name="connsiteY660" fmla="*/ 19113 h 220498"/>
              <a:gd name="connsiteX661" fmla="*/ 277406 w 331450"/>
              <a:gd name="connsiteY661" fmla="*/ 19113 h 220498"/>
              <a:gd name="connsiteX662" fmla="*/ 277406 w 331450"/>
              <a:gd name="connsiteY662" fmla="*/ 24386 h 220498"/>
              <a:gd name="connsiteX663" fmla="*/ 270815 w 331450"/>
              <a:gd name="connsiteY663" fmla="*/ 18784 h 220498"/>
              <a:gd name="connsiteX664" fmla="*/ 272792 w 331450"/>
              <a:gd name="connsiteY664" fmla="*/ 24386 h 220498"/>
              <a:gd name="connsiteX665" fmla="*/ 270485 w 331450"/>
              <a:gd name="connsiteY665" fmla="*/ 20761 h 220498"/>
              <a:gd name="connsiteX666" fmla="*/ 260929 w 331450"/>
              <a:gd name="connsiteY666" fmla="*/ 15818 h 220498"/>
              <a:gd name="connsiteX667" fmla="*/ 259405 w 331450"/>
              <a:gd name="connsiteY667" fmla="*/ 13836 h 220498"/>
              <a:gd name="connsiteX668" fmla="*/ 257618 w 331450"/>
              <a:gd name="connsiteY668" fmla="*/ 13803 h 220498"/>
              <a:gd name="connsiteX669" fmla="*/ 256975 w 331450"/>
              <a:gd name="connsiteY669" fmla="*/ 14170 h 220498"/>
              <a:gd name="connsiteX670" fmla="*/ 254997 w 331450"/>
              <a:gd name="connsiteY670" fmla="*/ 14170 h 220498"/>
              <a:gd name="connsiteX671" fmla="*/ 254009 w 331450"/>
              <a:gd name="connsiteY671" fmla="*/ 14170 h 220498"/>
              <a:gd name="connsiteX672" fmla="*/ 254009 w 331450"/>
              <a:gd name="connsiteY672" fmla="*/ 11534 h 220498"/>
              <a:gd name="connsiteX673" fmla="*/ 250384 w 331450"/>
              <a:gd name="connsiteY673" fmla="*/ 15159 h 220498"/>
              <a:gd name="connsiteX674" fmla="*/ 254668 w 331450"/>
              <a:gd name="connsiteY674" fmla="*/ 21091 h 220498"/>
              <a:gd name="connsiteX675" fmla="*/ 251702 w 331450"/>
              <a:gd name="connsiteY675" fmla="*/ 17466 h 220498"/>
              <a:gd name="connsiteX676" fmla="*/ 254997 w 331450"/>
              <a:gd name="connsiteY676" fmla="*/ 21750 h 220498"/>
              <a:gd name="connsiteX677" fmla="*/ 250713 w 331450"/>
              <a:gd name="connsiteY677" fmla="*/ 16147 h 220498"/>
              <a:gd name="connsiteX678" fmla="*/ 248407 w 331450"/>
              <a:gd name="connsiteY678" fmla="*/ 12852 h 220498"/>
              <a:gd name="connsiteX679" fmla="*/ 246100 w 331450"/>
              <a:gd name="connsiteY679" fmla="*/ 16477 h 220498"/>
              <a:gd name="connsiteX680" fmla="*/ 249396 w 331450"/>
              <a:gd name="connsiteY680" fmla="*/ 22408 h 220498"/>
              <a:gd name="connsiteX681" fmla="*/ 244123 w 331450"/>
              <a:gd name="connsiteY681" fmla="*/ 20761 h 220498"/>
              <a:gd name="connsiteX682" fmla="*/ 247418 w 331450"/>
              <a:gd name="connsiteY682" fmla="*/ 26363 h 220498"/>
              <a:gd name="connsiteX683" fmla="*/ 242805 w 331450"/>
              <a:gd name="connsiteY683" fmla="*/ 21420 h 220498"/>
              <a:gd name="connsiteX684" fmla="*/ 242805 w 331450"/>
              <a:gd name="connsiteY684" fmla="*/ 27022 h 220498"/>
              <a:gd name="connsiteX685" fmla="*/ 245441 w 331450"/>
              <a:gd name="connsiteY685" fmla="*/ 29658 h 220498"/>
              <a:gd name="connsiteX686" fmla="*/ 242476 w 331450"/>
              <a:gd name="connsiteY686" fmla="*/ 27352 h 220498"/>
              <a:gd name="connsiteX687" fmla="*/ 235225 w 331450"/>
              <a:gd name="connsiteY687" fmla="*/ 27352 h 220498"/>
              <a:gd name="connsiteX688" fmla="*/ 236873 w 331450"/>
              <a:gd name="connsiteY688" fmla="*/ 31965 h 220498"/>
              <a:gd name="connsiteX689" fmla="*/ 232919 w 331450"/>
              <a:gd name="connsiteY689" fmla="*/ 27681 h 220498"/>
              <a:gd name="connsiteX690" fmla="*/ 232919 w 331450"/>
              <a:gd name="connsiteY690" fmla="*/ 33283 h 220498"/>
              <a:gd name="connsiteX691" fmla="*/ 223692 w 331450"/>
              <a:gd name="connsiteY691" fmla="*/ 33283 h 220498"/>
              <a:gd name="connsiteX692" fmla="*/ 225999 w 331450"/>
              <a:gd name="connsiteY692" fmla="*/ 35260 h 220498"/>
              <a:gd name="connsiteX693" fmla="*/ 223692 w 331450"/>
              <a:gd name="connsiteY693" fmla="*/ 35260 h 220498"/>
              <a:gd name="connsiteX694" fmla="*/ 226658 w 331450"/>
              <a:gd name="connsiteY694" fmla="*/ 37897 h 220498"/>
              <a:gd name="connsiteX695" fmla="*/ 213806 w 331450"/>
              <a:gd name="connsiteY695" fmla="*/ 41192 h 220498"/>
              <a:gd name="connsiteX696" fmla="*/ 218090 w 331450"/>
              <a:gd name="connsiteY696" fmla="*/ 48442 h 220498"/>
              <a:gd name="connsiteX697" fmla="*/ 214465 w 331450"/>
              <a:gd name="connsiteY697" fmla="*/ 44487 h 220498"/>
              <a:gd name="connsiteX698" fmla="*/ 213888 w 331450"/>
              <a:gd name="connsiteY698" fmla="*/ 49677 h 220498"/>
              <a:gd name="connsiteX699" fmla="*/ 213272 w 331450"/>
              <a:gd name="connsiteY699" fmla="*/ 52382 h 220498"/>
              <a:gd name="connsiteX700" fmla="*/ 214300 w 331450"/>
              <a:gd name="connsiteY700" fmla="*/ 53096 h 220498"/>
              <a:gd name="connsiteX701" fmla="*/ 212818 w 331450"/>
              <a:gd name="connsiteY701" fmla="*/ 54373 h 220498"/>
              <a:gd name="connsiteX702" fmla="*/ 213272 w 331450"/>
              <a:gd name="connsiteY702" fmla="*/ 52382 h 220498"/>
              <a:gd name="connsiteX703" fmla="*/ 212818 w 331450"/>
              <a:gd name="connsiteY703" fmla="*/ 52066 h 220498"/>
              <a:gd name="connsiteX704" fmla="*/ 212818 w 331450"/>
              <a:gd name="connsiteY704" fmla="*/ 55691 h 220498"/>
              <a:gd name="connsiteX705" fmla="*/ 209192 w 331450"/>
              <a:gd name="connsiteY705" fmla="*/ 53055 h 220498"/>
              <a:gd name="connsiteX706" fmla="*/ 209192 w 331450"/>
              <a:gd name="connsiteY706" fmla="*/ 55032 h 220498"/>
              <a:gd name="connsiteX707" fmla="*/ 211499 w 331450"/>
              <a:gd name="connsiteY707" fmla="*/ 58987 h 220498"/>
              <a:gd name="connsiteX708" fmla="*/ 209522 w 331450"/>
              <a:gd name="connsiteY708" fmla="*/ 60635 h 220498"/>
              <a:gd name="connsiteX709" fmla="*/ 211828 w 331450"/>
              <a:gd name="connsiteY709" fmla="*/ 65248 h 220498"/>
              <a:gd name="connsiteX710" fmla="*/ 208533 w 331450"/>
              <a:gd name="connsiteY710" fmla="*/ 65248 h 220498"/>
              <a:gd name="connsiteX711" fmla="*/ 204579 w 331450"/>
              <a:gd name="connsiteY711" fmla="*/ 62282 h 220498"/>
              <a:gd name="connsiteX712" fmla="*/ 207545 w 331450"/>
              <a:gd name="connsiteY712" fmla="*/ 66565 h 220498"/>
              <a:gd name="connsiteX713" fmla="*/ 202602 w 331450"/>
              <a:gd name="connsiteY713" fmla="*/ 66565 h 220498"/>
              <a:gd name="connsiteX714" fmla="*/ 205567 w 331450"/>
              <a:gd name="connsiteY714" fmla="*/ 76451 h 220498"/>
              <a:gd name="connsiteX715" fmla="*/ 200295 w 331450"/>
              <a:gd name="connsiteY715" fmla="*/ 69861 h 220498"/>
              <a:gd name="connsiteX716" fmla="*/ 203591 w 331450"/>
              <a:gd name="connsiteY716" fmla="*/ 78100 h 220498"/>
              <a:gd name="connsiteX717" fmla="*/ 200625 w 331450"/>
              <a:gd name="connsiteY717" fmla="*/ 75463 h 220498"/>
              <a:gd name="connsiteX718" fmla="*/ 200625 w 331450"/>
              <a:gd name="connsiteY718" fmla="*/ 81724 h 220498"/>
              <a:gd name="connsiteX719" fmla="*/ 200625 w 331450"/>
              <a:gd name="connsiteY719" fmla="*/ 83702 h 220498"/>
              <a:gd name="connsiteX720" fmla="*/ 209522 w 331450"/>
              <a:gd name="connsiteY720" fmla="*/ 90951 h 220498"/>
              <a:gd name="connsiteX721" fmla="*/ 198647 w 331450"/>
              <a:gd name="connsiteY721" fmla="*/ 84690 h 220498"/>
              <a:gd name="connsiteX722" fmla="*/ 201613 w 331450"/>
              <a:gd name="connsiteY722" fmla="*/ 87327 h 220498"/>
              <a:gd name="connsiteX723" fmla="*/ 198318 w 331450"/>
              <a:gd name="connsiteY723" fmla="*/ 85349 h 220498"/>
              <a:gd name="connsiteX724" fmla="*/ 201284 w 331450"/>
              <a:gd name="connsiteY724" fmla="*/ 89303 h 220498"/>
              <a:gd name="connsiteX725" fmla="*/ 198318 w 331450"/>
              <a:gd name="connsiteY725" fmla="*/ 86997 h 220498"/>
              <a:gd name="connsiteX726" fmla="*/ 200954 w 331450"/>
              <a:gd name="connsiteY726" fmla="*/ 90951 h 220498"/>
              <a:gd name="connsiteX727" fmla="*/ 202932 w 331450"/>
              <a:gd name="connsiteY727" fmla="*/ 96883 h 220498"/>
              <a:gd name="connsiteX728" fmla="*/ 199677 w 331450"/>
              <a:gd name="connsiteY728" fmla="*/ 95152 h 220498"/>
              <a:gd name="connsiteX729" fmla="*/ 198976 w 331450"/>
              <a:gd name="connsiteY729" fmla="*/ 94864 h 220498"/>
              <a:gd name="connsiteX730" fmla="*/ 198976 w 331450"/>
              <a:gd name="connsiteY730" fmla="*/ 96883 h 220498"/>
              <a:gd name="connsiteX731" fmla="*/ 198976 w 331450"/>
              <a:gd name="connsiteY731" fmla="*/ 98860 h 220498"/>
              <a:gd name="connsiteX732" fmla="*/ 197000 w 331450"/>
              <a:gd name="connsiteY732" fmla="*/ 98860 h 220498"/>
              <a:gd name="connsiteX733" fmla="*/ 200625 w 331450"/>
              <a:gd name="connsiteY733" fmla="*/ 101826 h 220498"/>
              <a:gd name="connsiteX734" fmla="*/ 197659 w 331450"/>
              <a:gd name="connsiteY734" fmla="*/ 101826 h 220498"/>
              <a:gd name="connsiteX735" fmla="*/ 197659 w 331450"/>
              <a:gd name="connsiteY735" fmla="*/ 104133 h 220498"/>
              <a:gd name="connsiteX736" fmla="*/ 192386 w 331450"/>
              <a:gd name="connsiteY736" fmla="*/ 101167 h 220498"/>
              <a:gd name="connsiteX737" fmla="*/ 196011 w 331450"/>
              <a:gd name="connsiteY737" fmla="*/ 105451 h 220498"/>
              <a:gd name="connsiteX738" fmla="*/ 192716 w 331450"/>
              <a:gd name="connsiteY738" fmla="*/ 103803 h 220498"/>
              <a:gd name="connsiteX739" fmla="*/ 195022 w 331450"/>
              <a:gd name="connsiteY739" fmla="*/ 105451 h 220498"/>
              <a:gd name="connsiteX740" fmla="*/ 192056 w 331450"/>
              <a:gd name="connsiteY740" fmla="*/ 105451 h 220498"/>
              <a:gd name="connsiteX741" fmla="*/ 194693 w 331450"/>
              <a:gd name="connsiteY741" fmla="*/ 107758 h 220498"/>
              <a:gd name="connsiteX742" fmla="*/ 194693 w 331450"/>
              <a:gd name="connsiteY742" fmla="*/ 111382 h 220498"/>
              <a:gd name="connsiteX743" fmla="*/ 190739 w 331450"/>
              <a:gd name="connsiteY743" fmla="*/ 108746 h 220498"/>
              <a:gd name="connsiteX744" fmla="*/ 192716 w 331450"/>
              <a:gd name="connsiteY744" fmla="*/ 115007 h 220498"/>
              <a:gd name="connsiteX745" fmla="*/ 192716 w 331450"/>
              <a:gd name="connsiteY745" fmla="*/ 116655 h 220498"/>
              <a:gd name="connsiteX746" fmla="*/ 190409 w 331450"/>
              <a:gd name="connsiteY746" fmla="*/ 116655 h 220498"/>
              <a:gd name="connsiteX747" fmla="*/ 192386 w 331450"/>
              <a:gd name="connsiteY747" fmla="*/ 121598 h 220498"/>
              <a:gd name="connsiteX748" fmla="*/ 195022 w 331450"/>
              <a:gd name="connsiteY748" fmla="*/ 121598 h 220498"/>
              <a:gd name="connsiteX749" fmla="*/ 191727 w 331450"/>
              <a:gd name="connsiteY749" fmla="*/ 126541 h 220498"/>
              <a:gd name="connsiteX750" fmla="*/ 191727 w 331450"/>
              <a:gd name="connsiteY750" fmla="*/ 128518 h 220498"/>
              <a:gd name="connsiteX751" fmla="*/ 195352 w 331450"/>
              <a:gd name="connsiteY751" fmla="*/ 128518 h 220498"/>
              <a:gd name="connsiteX752" fmla="*/ 195352 w 331450"/>
              <a:gd name="connsiteY752" fmla="*/ 130495 h 220498"/>
              <a:gd name="connsiteX753" fmla="*/ 198318 w 331450"/>
              <a:gd name="connsiteY753" fmla="*/ 130495 h 220498"/>
              <a:gd name="connsiteX754" fmla="*/ 200954 w 331450"/>
              <a:gd name="connsiteY754" fmla="*/ 130495 h 220498"/>
              <a:gd name="connsiteX755" fmla="*/ 201613 w 331450"/>
              <a:gd name="connsiteY755" fmla="*/ 130495 h 220498"/>
              <a:gd name="connsiteX756" fmla="*/ 202602 w 331450"/>
              <a:gd name="connsiteY756" fmla="*/ 130495 h 220498"/>
              <a:gd name="connsiteX757" fmla="*/ 203920 w 331450"/>
              <a:gd name="connsiteY757" fmla="*/ 130495 h 220498"/>
              <a:gd name="connsiteX758" fmla="*/ 204579 w 331450"/>
              <a:gd name="connsiteY758" fmla="*/ 130495 h 220498"/>
              <a:gd name="connsiteX759" fmla="*/ 206227 w 331450"/>
              <a:gd name="connsiteY759" fmla="*/ 125223 h 220498"/>
              <a:gd name="connsiteX760" fmla="*/ 208204 w 331450"/>
              <a:gd name="connsiteY760" fmla="*/ 121598 h 220498"/>
              <a:gd name="connsiteX761" fmla="*/ 208204 w 331450"/>
              <a:gd name="connsiteY761" fmla="*/ 118302 h 220498"/>
              <a:gd name="connsiteX762" fmla="*/ 211170 w 331450"/>
              <a:gd name="connsiteY762" fmla="*/ 118302 h 220498"/>
              <a:gd name="connsiteX763" fmla="*/ 212158 w 331450"/>
              <a:gd name="connsiteY763" fmla="*/ 118302 h 220498"/>
              <a:gd name="connsiteX764" fmla="*/ 215453 w 331450"/>
              <a:gd name="connsiteY764" fmla="*/ 120280 h 220498"/>
              <a:gd name="connsiteX765" fmla="*/ 217431 w 331450"/>
              <a:gd name="connsiteY765" fmla="*/ 116985 h 220498"/>
              <a:gd name="connsiteX766" fmla="*/ 212488 w 331450"/>
              <a:gd name="connsiteY766" fmla="*/ 115007 h 220498"/>
              <a:gd name="connsiteX767" fmla="*/ 219078 w 331450"/>
              <a:gd name="connsiteY767" fmla="*/ 115007 h 220498"/>
              <a:gd name="connsiteX768" fmla="*/ 216442 w 331450"/>
              <a:gd name="connsiteY768" fmla="*/ 111382 h 220498"/>
              <a:gd name="connsiteX769" fmla="*/ 210511 w 331450"/>
              <a:gd name="connsiteY769" fmla="*/ 107758 h 220498"/>
              <a:gd name="connsiteX770" fmla="*/ 217431 w 331450"/>
              <a:gd name="connsiteY770" fmla="*/ 110724 h 220498"/>
              <a:gd name="connsiteX771" fmla="*/ 219738 w 331450"/>
              <a:gd name="connsiteY771" fmla="*/ 110724 h 220498"/>
              <a:gd name="connsiteX772" fmla="*/ 220726 w 331450"/>
              <a:gd name="connsiteY772" fmla="*/ 110724 h 220498"/>
              <a:gd name="connsiteX773" fmla="*/ 221056 w 331450"/>
              <a:gd name="connsiteY773" fmla="*/ 110724 h 220498"/>
              <a:gd name="connsiteX774" fmla="*/ 219078 w 331450"/>
              <a:gd name="connsiteY774" fmla="*/ 107758 h 220498"/>
              <a:gd name="connsiteX775" fmla="*/ 222704 w 331450"/>
              <a:gd name="connsiteY775" fmla="*/ 107758 h 220498"/>
              <a:gd name="connsiteX776" fmla="*/ 227317 w 331450"/>
              <a:gd name="connsiteY776" fmla="*/ 110724 h 220498"/>
              <a:gd name="connsiteX777" fmla="*/ 227976 w 331450"/>
              <a:gd name="connsiteY777" fmla="*/ 110724 h 220498"/>
              <a:gd name="connsiteX778" fmla="*/ 229953 w 331450"/>
              <a:gd name="connsiteY778" fmla="*/ 110724 h 220498"/>
              <a:gd name="connsiteX779" fmla="*/ 223033 w 331450"/>
              <a:gd name="connsiteY779" fmla="*/ 106109 h 220498"/>
              <a:gd name="connsiteX780" fmla="*/ 225999 w 331450"/>
              <a:gd name="connsiteY780" fmla="*/ 106109 h 220498"/>
              <a:gd name="connsiteX781" fmla="*/ 229953 w 331450"/>
              <a:gd name="connsiteY781" fmla="*/ 109405 h 220498"/>
              <a:gd name="connsiteX782" fmla="*/ 226987 w 331450"/>
              <a:gd name="connsiteY782" fmla="*/ 105780 h 220498"/>
              <a:gd name="connsiteX783" fmla="*/ 230612 w 331450"/>
              <a:gd name="connsiteY783" fmla="*/ 107428 h 220498"/>
              <a:gd name="connsiteX784" fmla="*/ 225669 w 331450"/>
              <a:gd name="connsiteY784" fmla="*/ 104133 h 220498"/>
              <a:gd name="connsiteX785" fmla="*/ 225669 w 331450"/>
              <a:gd name="connsiteY785" fmla="*/ 102485 h 220498"/>
              <a:gd name="connsiteX786" fmla="*/ 224996 w 331450"/>
              <a:gd name="connsiteY786" fmla="*/ 101587 h 220498"/>
              <a:gd name="connsiteX787" fmla="*/ 224516 w 331450"/>
              <a:gd name="connsiteY787" fmla="*/ 101620 h 220498"/>
              <a:gd name="connsiteX788" fmla="*/ 223692 w 331450"/>
              <a:gd name="connsiteY788" fmla="*/ 101496 h 220498"/>
              <a:gd name="connsiteX789" fmla="*/ 223692 w 331450"/>
              <a:gd name="connsiteY789" fmla="*/ 99848 h 220498"/>
              <a:gd name="connsiteX790" fmla="*/ 224996 w 331450"/>
              <a:gd name="connsiteY790" fmla="*/ 101587 h 220498"/>
              <a:gd name="connsiteX791" fmla="*/ 225615 w 331450"/>
              <a:gd name="connsiteY791" fmla="*/ 101545 h 220498"/>
              <a:gd name="connsiteX792" fmla="*/ 224255 w 331450"/>
              <a:gd name="connsiteY792" fmla="*/ 99675 h 220498"/>
              <a:gd name="connsiteX793" fmla="*/ 222491 w 331450"/>
              <a:gd name="connsiteY793" fmla="*/ 98498 h 220498"/>
              <a:gd name="connsiteX794" fmla="*/ 222374 w 331450"/>
              <a:gd name="connsiteY794" fmla="*/ 99025 h 220498"/>
              <a:gd name="connsiteX795" fmla="*/ 221056 w 331450"/>
              <a:gd name="connsiteY795" fmla="*/ 97542 h 220498"/>
              <a:gd name="connsiteX796" fmla="*/ 222491 w 331450"/>
              <a:gd name="connsiteY796" fmla="*/ 98498 h 220498"/>
              <a:gd name="connsiteX797" fmla="*/ 222704 w 331450"/>
              <a:gd name="connsiteY797" fmla="*/ 97542 h 220498"/>
              <a:gd name="connsiteX798" fmla="*/ 224255 w 331450"/>
              <a:gd name="connsiteY798" fmla="*/ 99675 h 220498"/>
              <a:gd name="connsiteX799" fmla="*/ 225010 w 331450"/>
              <a:gd name="connsiteY799" fmla="*/ 100178 h 220498"/>
              <a:gd name="connsiteX800" fmla="*/ 226329 w 331450"/>
              <a:gd name="connsiteY800" fmla="*/ 101497 h 220498"/>
              <a:gd name="connsiteX801" fmla="*/ 228255 w 331450"/>
              <a:gd name="connsiteY801" fmla="*/ 102701 h 220498"/>
              <a:gd name="connsiteX802" fmla="*/ 227976 w 331450"/>
              <a:gd name="connsiteY802" fmla="*/ 100837 h 220498"/>
              <a:gd name="connsiteX803" fmla="*/ 227976 w 331450"/>
              <a:gd name="connsiteY803" fmla="*/ 98530 h 220498"/>
              <a:gd name="connsiteX804" fmla="*/ 232919 w 331450"/>
              <a:gd name="connsiteY804" fmla="*/ 101826 h 220498"/>
              <a:gd name="connsiteX805" fmla="*/ 232656 w 331450"/>
              <a:gd name="connsiteY805" fmla="*/ 101438 h 220498"/>
              <a:gd name="connsiteX806" fmla="*/ 228964 w 331450"/>
              <a:gd name="connsiteY806" fmla="*/ 97542 h 220498"/>
              <a:gd name="connsiteX807" fmla="*/ 232054 w 331450"/>
              <a:gd name="connsiteY807" fmla="*/ 100549 h 220498"/>
              <a:gd name="connsiteX808" fmla="*/ 232656 w 331450"/>
              <a:gd name="connsiteY808" fmla="*/ 101438 h 220498"/>
              <a:gd name="connsiteX809" fmla="*/ 234896 w 331450"/>
              <a:gd name="connsiteY809" fmla="*/ 103803 h 220498"/>
              <a:gd name="connsiteX810" fmla="*/ 230283 w 331450"/>
              <a:gd name="connsiteY810" fmla="*/ 97213 h 220498"/>
              <a:gd name="connsiteX811" fmla="*/ 236214 w 331450"/>
              <a:gd name="connsiteY811" fmla="*/ 102485 h 220498"/>
              <a:gd name="connsiteX812" fmla="*/ 236214 w 331450"/>
              <a:gd name="connsiteY812" fmla="*/ 100508 h 220498"/>
              <a:gd name="connsiteX813" fmla="*/ 233249 w 331450"/>
              <a:gd name="connsiteY813" fmla="*/ 97542 h 220498"/>
              <a:gd name="connsiteX814" fmla="*/ 229294 w 331450"/>
              <a:gd name="connsiteY814" fmla="*/ 93917 h 220498"/>
              <a:gd name="connsiteX815" fmla="*/ 237862 w 331450"/>
              <a:gd name="connsiteY815" fmla="*/ 93917 h 220498"/>
              <a:gd name="connsiteX816" fmla="*/ 237862 w 331450"/>
              <a:gd name="connsiteY816" fmla="*/ 90622 h 220498"/>
              <a:gd name="connsiteX817" fmla="*/ 234566 w 331450"/>
              <a:gd name="connsiteY817" fmla="*/ 85679 h 220498"/>
              <a:gd name="connsiteX818" fmla="*/ 237862 w 331450"/>
              <a:gd name="connsiteY818" fmla="*/ 88974 h 220498"/>
              <a:gd name="connsiteX819" fmla="*/ 243135 w 331450"/>
              <a:gd name="connsiteY819" fmla="*/ 90622 h 220498"/>
              <a:gd name="connsiteX820" fmla="*/ 243135 w 331450"/>
              <a:gd name="connsiteY820" fmla="*/ 86997 h 220498"/>
              <a:gd name="connsiteX821" fmla="*/ 238851 w 331450"/>
              <a:gd name="connsiteY821" fmla="*/ 79088 h 220498"/>
              <a:gd name="connsiteX822" fmla="*/ 243135 w 331450"/>
              <a:gd name="connsiteY822" fmla="*/ 83702 h 220498"/>
              <a:gd name="connsiteX823" fmla="*/ 237862 w 331450"/>
              <a:gd name="connsiteY823" fmla="*/ 77770 h 220498"/>
              <a:gd name="connsiteX824" fmla="*/ 244782 w 331450"/>
              <a:gd name="connsiteY824" fmla="*/ 83042 h 220498"/>
              <a:gd name="connsiteX825" fmla="*/ 246430 w 331450"/>
              <a:gd name="connsiteY825" fmla="*/ 83042 h 220498"/>
              <a:gd name="connsiteX826" fmla="*/ 248407 w 331450"/>
              <a:gd name="connsiteY826" fmla="*/ 83042 h 220498"/>
              <a:gd name="connsiteX827" fmla="*/ 245111 w 331450"/>
              <a:gd name="connsiteY827" fmla="*/ 76781 h 220498"/>
              <a:gd name="connsiteX828" fmla="*/ 245111 w 331450"/>
              <a:gd name="connsiteY828" fmla="*/ 75134 h 220498"/>
              <a:gd name="connsiteX829" fmla="*/ 249725 w 331450"/>
              <a:gd name="connsiteY829" fmla="*/ 79417 h 220498"/>
              <a:gd name="connsiteX830" fmla="*/ 246100 w 331450"/>
              <a:gd name="connsiteY830" fmla="*/ 72168 h 220498"/>
              <a:gd name="connsiteX831" fmla="*/ 252032 w 331450"/>
              <a:gd name="connsiteY831" fmla="*/ 81065 h 220498"/>
              <a:gd name="connsiteX832" fmla="*/ 252032 w 331450"/>
              <a:gd name="connsiteY832" fmla="*/ 77111 h 220498"/>
              <a:gd name="connsiteX833" fmla="*/ 248407 w 331450"/>
              <a:gd name="connsiteY833" fmla="*/ 70191 h 220498"/>
              <a:gd name="connsiteX834" fmla="*/ 259611 w 331450"/>
              <a:gd name="connsiteY834" fmla="*/ 77441 h 220498"/>
              <a:gd name="connsiteX835" fmla="*/ 263895 w 331450"/>
              <a:gd name="connsiteY835" fmla="*/ 75134 h 220498"/>
              <a:gd name="connsiteX836" fmla="*/ 257304 w 331450"/>
              <a:gd name="connsiteY836" fmla="*/ 67225 h 220498"/>
              <a:gd name="connsiteX837" fmla="*/ 262248 w 331450"/>
              <a:gd name="connsiteY837" fmla="*/ 70850 h 220498"/>
              <a:gd name="connsiteX838" fmla="*/ 264883 w 331450"/>
              <a:gd name="connsiteY838" fmla="*/ 74145 h 220498"/>
              <a:gd name="connsiteX839" fmla="*/ 270156 w 331450"/>
              <a:gd name="connsiteY839" fmla="*/ 78758 h 220498"/>
              <a:gd name="connsiteX840" fmla="*/ 268179 w 331450"/>
              <a:gd name="connsiteY840" fmla="*/ 75463 h 220498"/>
              <a:gd name="connsiteX841" fmla="*/ 264554 w 331450"/>
              <a:gd name="connsiteY841" fmla="*/ 72497 h 220498"/>
              <a:gd name="connsiteX842" fmla="*/ 268509 w 331450"/>
              <a:gd name="connsiteY842" fmla="*/ 72497 h 220498"/>
              <a:gd name="connsiteX843" fmla="*/ 270156 w 331450"/>
              <a:gd name="connsiteY843" fmla="*/ 75134 h 220498"/>
              <a:gd name="connsiteX844" fmla="*/ 267520 w 331450"/>
              <a:gd name="connsiteY844" fmla="*/ 66895 h 220498"/>
              <a:gd name="connsiteX845" fmla="*/ 270485 w 331450"/>
              <a:gd name="connsiteY845" fmla="*/ 70521 h 220498"/>
              <a:gd name="connsiteX846" fmla="*/ 270485 w 331450"/>
              <a:gd name="connsiteY846" fmla="*/ 64589 h 220498"/>
              <a:gd name="connsiteX847" fmla="*/ 275758 w 331450"/>
              <a:gd name="connsiteY847" fmla="*/ 68873 h 220498"/>
              <a:gd name="connsiteX848" fmla="*/ 273451 w 331450"/>
              <a:gd name="connsiteY848" fmla="*/ 59975 h 220498"/>
              <a:gd name="connsiteX849" fmla="*/ 281030 w 331450"/>
              <a:gd name="connsiteY849" fmla="*/ 66895 h 220498"/>
              <a:gd name="connsiteX850" fmla="*/ 281030 w 331450"/>
              <a:gd name="connsiteY850" fmla="*/ 57009 h 220498"/>
              <a:gd name="connsiteX851" fmla="*/ 288940 w 331450"/>
              <a:gd name="connsiteY851" fmla="*/ 59316 h 220498"/>
              <a:gd name="connsiteX852" fmla="*/ 285974 w 331450"/>
              <a:gd name="connsiteY852" fmla="*/ 54373 h 220498"/>
              <a:gd name="connsiteX853" fmla="*/ 287621 w 331450"/>
              <a:gd name="connsiteY853" fmla="*/ 54373 h 220498"/>
              <a:gd name="connsiteX854" fmla="*/ 291246 w 331450"/>
              <a:gd name="connsiteY854" fmla="*/ 56679 h 220498"/>
              <a:gd name="connsiteX855" fmla="*/ 286962 w 331450"/>
              <a:gd name="connsiteY855" fmla="*/ 50089 h 220498"/>
              <a:gd name="connsiteX856" fmla="*/ 294542 w 331450"/>
              <a:gd name="connsiteY856" fmla="*/ 50089 h 220498"/>
              <a:gd name="connsiteX857" fmla="*/ 294542 w 331450"/>
              <a:gd name="connsiteY857" fmla="*/ 46135 h 220498"/>
              <a:gd name="connsiteX858" fmla="*/ 296519 w 331450"/>
              <a:gd name="connsiteY858" fmla="*/ 49430 h 220498"/>
              <a:gd name="connsiteX859" fmla="*/ 298171 w 331450"/>
              <a:gd name="connsiteY859" fmla="*/ 49430 h 220498"/>
              <a:gd name="connsiteX860" fmla="*/ 297096 w 331450"/>
              <a:gd name="connsiteY860" fmla="*/ 46546 h 220498"/>
              <a:gd name="connsiteX861" fmla="*/ 294542 w 331450"/>
              <a:gd name="connsiteY861" fmla="*/ 41521 h 220498"/>
              <a:gd name="connsiteX862" fmla="*/ 297507 w 331450"/>
              <a:gd name="connsiteY862" fmla="*/ 46135 h 220498"/>
              <a:gd name="connsiteX863" fmla="*/ 300802 w 331450"/>
              <a:gd name="connsiteY863" fmla="*/ 42839 h 220498"/>
              <a:gd name="connsiteX864" fmla="*/ 300802 w 331450"/>
              <a:gd name="connsiteY864" fmla="*/ 45476 h 220498"/>
              <a:gd name="connsiteX865" fmla="*/ 300802 w 331450"/>
              <a:gd name="connsiteY865" fmla="*/ 40863 h 220498"/>
              <a:gd name="connsiteX866" fmla="*/ 300802 w 331450"/>
              <a:gd name="connsiteY866" fmla="*/ 37897 h 220498"/>
              <a:gd name="connsiteX867" fmla="*/ 302450 w 331450"/>
              <a:gd name="connsiteY867" fmla="*/ 40863 h 220498"/>
              <a:gd name="connsiteX868" fmla="*/ 300473 w 331450"/>
              <a:gd name="connsiteY868" fmla="*/ 34272 h 220498"/>
              <a:gd name="connsiteX869" fmla="*/ 300473 w 331450"/>
              <a:gd name="connsiteY869" fmla="*/ 32294 h 220498"/>
              <a:gd name="connsiteX870" fmla="*/ 300473 w 331450"/>
              <a:gd name="connsiteY870" fmla="*/ 30977 h 220498"/>
              <a:gd name="connsiteX871" fmla="*/ 303439 w 331450"/>
              <a:gd name="connsiteY871" fmla="*/ 32953 h 220498"/>
              <a:gd name="connsiteX872" fmla="*/ 303439 w 331450"/>
              <a:gd name="connsiteY872" fmla="*/ 31636 h 220498"/>
              <a:gd name="connsiteX873" fmla="*/ 312336 w 331450"/>
              <a:gd name="connsiteY873" fmla="*/ 23726 h 220498"/>
              <a:gd name="connsiteX874" fmla="*/ 312336 w 331450"/>
              <a:gd name="connsiteY874" fmla="*/ 25374 h 220498"/>
              <a:gd name="connsiteX875" fmla="*/ 310688 w 331450"/>
              <a:gd name="connsiteY875" fmla="*/ 25374 h 220498"/>
              <a:gd name="connsiteX876" fmla="*/ 314314 w 331450"/>
              <a:gd name="connsiteY876" fmla="*/ 31306 h 220498"/>
              <a:gd name="connsiteX877" fmla="*/ 314314 w 331450"/>
              <a:gd name="connsiteY877" fmla="*/ 25045 h 220498"/>
              <a:gd name="connsiteX878" fmla="*/ 312007 w 331450"/>
              <a:gd name="connsiteY878" fmla="*/ 21091 h 220498"/>
              <a:gd name="connsiteX879" fmla="*/ 312007 w 331450"/>
              <a:gd name="connsiteY879" fmla="*/ 17136 h 220498"/>
              <a:gd name="connsiteX880" fmla="*/ 317279 w 331450"/>
              <a:gd name="connsiteY880" fmla="*/ 23067 h 220498"/>
              <a:gd name="connsiteX881" fmla="*/ 317279 w 331450"/>
              <a:gd name="connsiteY881" fmla="*/ 15818 h 220498"/>
              <a:gd name="connsiteX882" fmla="*/ 317279 w 331450"/>
              <a:gd name="connsiteY882" fmla="*/ 11205 h 220498"/>
              <a:gd name="connsiteX883" fmla="*/ 318927 w 331450"/>
              <a:gd name="connsiteY883" fmla="*/ 11205 h 220498"/>
              <a:gd name="connsiteX884" fmla="*/ 323211 w 331450"/>
              <a:gd name="connsiteY884" fmla="*/ 5932 h 220498"/>
              <a:gd name="connsiteX885" fmla="*/ 331450 w 331450"/>
              <a:gd name="connsiteY885" fmla="*/ 1319 h 220498"/>
              <a:gd name="connsiteX886" fmla="*/ 327825 w 331450"/>
              <a:gd name="connsiteY886" fmla="*/ 1319 h 220498"/>
              <a:gd name="connsiteX887" fmla="*/ 325847 w 331450"/>
              <a:gd name="connsiteY887" fmla="*/ 1319 h 220498"/>
              <a:gd name="connsiteX888" fmla="*/ 323540 w 331450"/>
              <a:gd name="connsiteY888" fmla="*/ 1319 h 220498"/>
              <a:gd name="connsiteX889" fmla="*/ 321234 w 331450"/>
              <a:gd name="connsiteY889" fmla="*/ 3295 h 220498"/>
              <a:gd name="connsiteX890" fmla="*/ 319586 w 331450"/>
              <a:gd name="connsiteY890" fmla="*/ 3295 h 220498"/>
              <a:gd name="connsiteX891" fmla="*/ 319586 w 331450"/>
              <a:gd name="connsiteY891" fmla="*/ 3460 h 220498"/>
              <a:gd name="connsiteX892" fmla="*/ 319586 w 331450"/>
              <a:gd name="connsiteY892" fmla="*/ 5932 h 220498"/>
              <a:gd name="connsiteX893" fmla="*/ 317609 w 331450"/>
              <a:gd name="connsiteY893" fmla="*/ 3954 h 220498"/>
              <a:gd name="connsiteX894" fmla="*/ 317609 w 331450"/>
              <a:gd name="connsiteY894" fmla="*/ 5932 h 220498"/>
              <a:gd name="connsiteX895" fmla="*/ 315632 w 331450"/>
              <a:gd name="connsiteY895" fmla="*/ 5932 h 220498"/>
              <a:gd name="connsiteX896" fmla="*/ 309041 w 331450"/>
              <a:gd name="connsiteY896" fmla="*/ 6591 h 220498"/>
              <a:gd name="connsiteX897" fmla="*/ 308382 w 331450"/>
              <a:gd name="connsiteY897" fmla="*/ 0 h 22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</a:cxnLst>
            <a:rect l="l" t="t" r="r" b="b"/>
            <a:pathLst>
              <a:path w="331450" h="220498">
                <a:moveTo>
                  <a:pt x="53127" y="208965"/>
                </a:moveTo>
                <a:lnTo>
                  <a:pt x="51645" y="208965"/>
                </a:lnTo>
                <a:lnTo>
                  <a:pt x="49173" y="210612"/>
                </a:lnTo>
                <a:cubicBezTo>
                  <a:pt x="51480" y="208965"/>
                  <a:pt x="53127" y="208965"/>
                  <a:pt x="53127" y="208965"/>
                </a:cubicBezTo>
                <a:close/>
                <a:moveTo>
                  <a:pt x="51787" y="208870"/>
                </a:moveTo>
                <a:lnTo>
                  <a:pt x="51480" y="208965"/>
                </a:lnTo>
                <a:lnTo>
                  <a:pt x="51645" y="208965"/>
                </a:lnTo>
                <a:close/>
                <a:moveTo>
                  <a:pt x="70263" y="192818"/>
                </a:moveTo>
                <a:lnTo>
                  <a:pt x="69734" y="192818"/>
                </a:lnTo>
                <a:lnTo>
                  <a:pt x="69818" y="193094"/>
                </a:lnTo>
                <a:close/>
                <a:moveTo>
                  <a:pt x="63731" y="191800"/>
                </a:moveTo>
                <a:lnTo>
                  <a:pt x="62354" y="192489"/>
                </a:lnTo>
                <a:lnTo>
                  <a:pt x="62193" y="192972"/>
                </a:lnTo>
                <a:close/>
                <a:moveTo>
                  <a:pt x="64991" y="191170"/>
                </a:moveTo>
                <a:lnTo>
                  <a:pt x="64558" y="191170"/>
                </a:lnTo>
                <a:lnTo>
                  <a:pt x="63731" y="191800"/>
                </a:lnTo>
                <a:close/>
                <a:moveTo>
                  <a:pt x="71582" y="190840"/>
                </a:moveTo>
                <a:lnTo>
                  <a:pt x="68916" y="192618"/>
                </a:lnTo>
                <a:lnTo>
                  <a:pt x="69604" y="192818"/>
                </a:lnTo>
                <a:lnTo>
                  <a:pt x="69734" y="192818"/>
                </a:lnTo>
                <a:lnTo>
                  <a:pt x="69646" y="192529"/>
                </a:lnTo>
                <a:cubicBezTo>
                  <a:pt x="70428" y="191747"/>
                  <a:pt x="71582" y="190840"/>
                  <a:pt x="71582" y="190840"/>
                </a:cubicBezTo>
                <a:close/>
                <a:moveTo>
                  <a:pt x="64785" y="190717"/>
                </a:moveTo>
                <a:lnTo>
                  <a:pt x="63674" y="190773"/>
                </a:lnTo>
                <a:lnTo>
                  <a:pt x="63133" y="191170"/>
                </a:lnTo>
                <a:lnTo>
                  <a:pt x="64558" y="191170"/>
                </a:lnTo>
                <a:lnTo>
                  <a:pt x="64991" y="190840"/>
                </a:lnTo>
                <a:cubicBezTo>
                  <a:pt x="66474" y="189687"/>
                  <a:pt x="65815" y="190181"/>
                  <a:pt x="64785" y="190717"/>
                </a:cubicBezTo>
                <a:close/>
                <a:moveTo>
                  <a:pt x="22533" y="189190"/>
                </a:moveTo>
                <a:lnTo>
                  <a:pt x="21492" y="189852"/>
                </a:lnTo>
                <a:lnTo>
                  <a:pt x="22498" y="189266"/>
                </a:lnTo>
                <a:close/>
                <a:moveTo>
                  <a:pt x="67627" y="187875"/>
                </a:moveTo>
                <a:lnTo>
                  <a:pt x="62929" y="190811"/>
                </a:lnTo>
                <a:lnTo>
                  <a:pt x="63674" y="190773"/>
                </a:lnTo>
                <a:close/>
                <a:moveTo>
                  <a:pt x="25447" y="187545"/>
                </a:moveTo>
                <a:lnTo>
                  <a:pt x="22498" y="189266"/>
                </a:lnTo>
                <a:lnTo>
                  <a:pt x="21162" y="192159"/>
                </a:lnTo>
                <a:cubicBezTo>
                  <a:pt x="22752" y="190778"/>
                  <a:pt x="24188" y="189233"/>
                  <a:pt x="25447" y="187545"/>
                </a:cubicBezTo>
                <a:close/>
                <a:moveTo>
                  <a:pt x="67297" y="187216"/>
                </a:moveTo>
                <a:lnTo>
                  <a:pt x="65177" y="188771"/>
                </a:lnTo>
                <a:lnTo>
                  <a:pt x="65814" y="188452"/>
                </a:lnTo>
                <a:cubicBezTo>
                  <a:pt x="66226" y="188534"/>
                  <a:pt x="66308" y="188699"/>
                  <a:pt x="67297" y="187216"/>
                </a:cubicBezTo>
                <a:close/>
                <a:moveTo>
                  <a:pt x="59389" y="185898"/>
                </a:moveTo>
                <a:lnTo>
                  <a:pt x="59059" y="185898"/>
                </a:lnTo>
                <a:lnTo>
                  <a:pt x="58858" y="186195"/>
                </a:lnTo>
                <a:close/>
                <a:moveTo>
                  <a:pt x="57082" y="177989"/>
                </a:moveTo>
                <a:lnTo>
                  <a:pt x="55435" y="177989"/>
                </a:lnTo>
                <a:lnTo>
                  <a:pt x="54325" y="179521"/>
                </a:lnTo>
                <a:close/>
                <a:moveTo>
                  <a:pt x="2380" y="165796"/>
                </a:moveTo>
                <a:lnTo>
                  <a:pt x="2380" y="169092"/>
                </a:lnTo>
                <a:lnTo>
                  <a:pt x="2441" y="168958"/>
                </a:lnTo>
                <a:lnTo>
                  <a:pt x="2503" y="168144"/>
                </a:lnTo>
                <a:cubicBezTo>
                  <a:pt x="3038" y="166538"/>
                  <a:pt x="3533" y="164808"/>
                  <a:pt x="2380" y="165796"/>
                </a:cubicBezTo>
                <a:close/>
                <a:moveTo>
                  <a:pt x="136852" y="163876"/>
                </a:moveTo>
                <a:lnTo>
                  <a:pt x="134545" y="163876"/>
                </a:lnTo>
                <a:lnTo>
                  <a:pt x="133556" y="163876"/>
                </a:lnTo>
                <a:lnTo>
                  <a:pt x="133800" y="164085"/>
                </a:lnTo>
                <a:lnTo>
                  <a:pt x="134256" y="164123"/>
                </a:lnTo>
                <a:lnTo>
                  <a:pt x="134780" y="164832"/>
                </a:lnTo>
                <a:close/>
                <a:moveTo>
                  <a:pt x="2380" y="163819"/>
                </a:moveTo>
                <a:lnTo>
                  <a:pt x="2094" y="163819"/>
                </a:lnTo>
                <a:lnTo>
                  <a:pt x="2215" y="164726"/>
                </a:lnTo>
                <a:cubicBezTo>
                  <a:pt x="2297" y="165467"/>
                  <a:pt x="2380" y="166126"/>
                  <a:pt x="2380" y="165467"/>
                </a:cubicBezTo>
                <a:close/>
                <a:moveTo>
                  <a:pt x="2050" y="163489"/>
                </a:moveTo>
                <a:lnTo>
                  <a:pt x="2050" y="163819"/>
                </a:lnTo>
                <a:lnTo>
                  <a:pt x="2094" y="163819"/>
                </a:lnTo>
                <a:close/>
                <a:moveTo>
                  <a:pt x="97122" y="148301"/>
                </a:moveTo>
                <a:lnTo>
                  <a:pt x="96978" y="148388"/>
                </a:lnTo>
                <a:lnTo>
                  <a:pt x="97269" y="148359"/>
                </a:lnTo>
                <a:close/>
                <a:moveTo>
                  <a:pt x="98070" y="147729"/>
                </a:moveTo>
                <a:lnTo>
                  <a:pt x="95660" y="147729"/>
                </a:lnTo>
                <a:lnTo>
                  <a:pt x="97122" y="148301"/>
                </a:lnTo>
                <a:close/>
                <a:moveTo>
                  <a:pt x="38628" y="143059"/>
                </a:moveTo>
                <a:cubicBezTo>
                  <a:pt x="38298" y="142729"/>
                  <a:pt x="31708" y="151956"/>
                  <a:pt x="31708" y="151956"/>
                </a:cubicBezTo>
                <a:lnTo>
                  <a:pt x="34673" y="147343"/>
                </a:lnTo>
                <a:cubicBezTo>
                  <a:pt x="32038" y="147343"/>
                  <a:pt x="35333" y="143388"/>
                  <a:pt x="32038" y="147343"/>
                </a:cubicBezTo>
                <a:cubicBezTo>
                  <a:pt x="32085" y="146574"/>
                  <a:pt x="32085" y="145804"/>
                  <a:pt x="32038" y="145036"/>
                </a:cubicBezTo>
                <a:cubicBezTo>
                  <a:pt x="32038" y="145036"/>
                  <a:pt x="32367" y="141741"/>
                  <a:pt x="29072" y="148002"/>
                </a:cubicBezTo>
                <a:cubicBezTo>
                  <a:pt x="31378" y="143059"/>
                  <a:pt x="27094" y="146354"/>
                  <a:pt x="27094" y="148002"/>
                </a:cubicBezTo>
                <a:lnTo>
                  <a:pt x="27094" y="145036"/>
                </a:lnTo>
                <a:cubicBezTo>
                  <a:pt x="24787" y="148661"/>
                  <a:pt x="23140" y="150308"/>
                  <a:pt x="23140" y="150308"/>
                </a:cubicBezTo>
                <a:cubicBezTo>
                  <a:pt x="22811" y="149979"/>
                  <a:pt x="20833" y="151956"/>
                  <a:pt x="20833" y="152945"/>
                </a:cubicBezTo>
                <a:cubicBezTo>
                  <a:pt x="20833" y="153933"/>
                  <a:pt x="22811" y="147013"/>
                  <a:pt x="20833" y="149649"/>
                </a:cubicBezTo>
                <a:cubicBezTo>
                  <a:pt x="18856" y="152286"/>
                  <a:pt x="18856" y="152286"/>
                  <a:pt x="18856" y="152286"/>
                </a:cubicBezTo>
                <a:cubicBezTo>
                  <a:pt x="19765" y="150104"/>
                  <a:pt x="20868" y="148008"/>
                  <a:pt x="22152" y="146025"/>
                </a:cubicBezTo>
                <a:cubicBezTo>
                  <a:pt x="20504" y="148002"/>
                  <a:pt x="18197" y="150638"/>
                  <a:pt x="18197" y="150638"/>
                </a:cubicBezTo>
                <a:cubicBezTo>
                  <a:pt x="17344" y="151851"/>
                  <a:pt x="16677" y="153182"/>
                  <a:pt x="16220" y="154593"/>
                </a:cubicBezTo>
                <a:lnTo>
                  <a:pt x="12595" y="160524"/>
                </a:lnTo>
                <a:lnTo>
                  <a:pt x="15231" y="153274"/>
                </a:lnTo>
                <a:cubicBezTo>
                  <a:pt x="13307" y="154263"/>
                  <a:pt x="11790" y="155894"/>
                  <a:pt x="10947" y="157888"/>
                </a:cubicBezTo>
                <a:cubicBezTo>
                  <a:pt x="10947" y="158217"/>
                  <a:pt x="10947" y="155910"/>
                  <a:pt x="10947" y="155910"/>
                </a:cubicBezTo>
                <a:cubicBezTo>
                  <a:pt x="8311" y="156899"/>
                  <a:pt x="8311" y="161183"/>
                  <a:pt x="8311" y="158876"/>
                </a:cubicBezTo>
                <a:cubicBezTo>
                  <a:pt x="8311" y="156569"/>
                  <a:pt x="8311" y="156569"/>
                  <a:pt x="8311" y="156569"/>
                </a:cubicBezTo>
                <a:cubicBezTo>
                  <a:pt x="8640" y="151627"/>
                  <a:pt x="4027" y="161513"/>
                  <a:pt x="4027" y="156569"/>
                </a:cubicBezTo>
                <a:lnTo>
                  <a:pt x="732" y="156569"/>
                </a:lnTo>
                <a:cubicBezTo>
                  <a:pt x="732" y="158217"/>
                  <a:pt x="732" y="158217"/>
                  <a:pt x="732" y="158217"/>
                </a:cubicBezTo>
                <a:cubicBezTo>
                  <a:pt x="732" y="160524"/>
                  <a:pt x="-916" y="160524"/>
                  <a:pt x="732" y="160524"/>
                </a:cubicBezTo>
                <a:cubicBezTo>
                  <a:pt x="2380" y="160524"/>
                  <a:pt x="2380" y="160524"/>
                  <a:pt x="2380" y="160524"/>
                </a:cubicBezTo>
                <a:lnTo>
                  <a:pt x="2380" y="160854"/>
                </a:lnTo>
                <a:lnTo>
                  <a:pt x="2380" y="162172"/>
                </a:lnTo>
                <a:lnTo>
                  <a:pt x="2380" y="162954"/>
                </a:lnTo>
                <a:cubicBezTo>
                  <a:pt x="2380" y="163902"/>
                  <a:pt x="2380" y="164314"/>
                  <a:pt x="2380" y="163160"/>
                </a:cubicBezTo>
                <a:lnTo>
                  <a:pt x="2380" y="163489"/>
                </a:lnTo>
                <a:lnTo>
                  <a:pt x="2380" y="163819"/>
                </a:lnTo>
                <a:lnTo>
                  <a:pt x="4027" y="163819"/>
                </a:lnTo>
                <a:lnTo>
                  <a:pt x="4027" y="165467"/>
                </a:lnTo>
                <a:lnTo>
                  <a:pt x="2441" y="168958"/>
                </a:lnTo>
                <a:lnTo>
                  <a:pt x="2380" y="169751"/>
                </a:lnTo>
                <a:cubicBezTo>
                  <a:pt x="4356" y="166785"/>
                  <a:pt x="4356" y="164808"/>
                  <a:pt x="4356" y="166785"/>
                </a:cubicBezTo>
                <a:lnTo>
                  <a:pt x="4356" y="169751"/>
                </a:lnTo>
                <a:cubicBezTo>
                  <a:pt x="4356" y="171069"/>
                  <a:pt x="4356" y="171069"/>
                  <a:pt x="4356" y="170740"/>
                </a:cubicBezTo>
                <a:lnTo>
                  <a:pt x="4356" y="172387"/>
                </a:lnTo>
                <a:cubicBezTo>
                  <a:pt x="5015" y="172387"/>
                  <a:pt x="7322" y="172387"/>
                  <a:pt x="7322" y="172387"/>
                </a:cubicBezTo>
                <a:cubicBezTo>
                  <a:pt x="7260" y="173264"/>
                  <a:pt x="7260" y="174147"/>
                  <a:pt x="7322" y="175024"/>
                </a:cubicBezTo>
                <a:lnTo>
                  <a:pt x="7322" y="177000"/>
                </a:lnTo>
                <a:lnTo>
                  <a:pt x="7322" y="178978"/>
                </a:lnTo>
                <a:cubicBezTo>
                  <a:pt x="6993" y="180295"/>
                  <a:pt x="9300" y="176012"/>
                  <a:pt x="9300" y="176012"/>
                </a:cubicBezTo>
                <a:lnTo>
                  <a:pt x="9300" y="178648"/>
                </a:lnTo>
                <a:cubicBezTo>
                  <a:pt x="11936" y="178648"/>
                  <a:pt x="11936" y="175024"/>
                  <a:pt x="11936" y="178648"/>
                </a:cubicBezTo>
                <a:cubicBezTo>
                  <a:pt x="11276" y="179966"/>
                  <a:pt x="14572" y="172716"/>
                  <a:pt x="14572" y="175682"/>
                </a:cubicBezTo>
                <a:cubicBezTo>
                  <a:pt x="14572" y="177660"/>
                  <a:pt x="17208" y="175353"/>
                  <a:pt x="14572" y="180955"/>
                </a:cubicBezTo>
                <a:cubicBezTo>
                  <a:pt x="18197" y="177330"/>
                  <a:pt x="13584" y="183920"/>
                  <a:pt x="18197" y="177330"/>
                </a:cubicBezTo>
                <a:cubicBezTo>
                  <a:pt x="16220" y="180955"/>
                  <a:pt x="14242" y="181944"/>
                  <a:pt x="14242" y="184909"/>
                </a:cubicBezTo>
                <a:lnTo>
                  <a:pt x="17867" y="180295"/>
                </a:lnTo>
                <a:lnTo>
                  <a:pt x="15561" y="183920"/>
                </a:lnTo>
                <a:lnTo>
                  <a:pt x="18197" y="180295"/>
                </a:lnTo>
                <a:lnTo>
                  <a:pt x="15561" y="184909"/>
                </a:lnTo>
                <a:lnTo>
                  <a:pt x="17208" y="182273"/>
                </a:lnTo>
                <a:cubicBezTo>
                  <a:pt x="18856" y="180955"/>
                  <a:pt x="14901" y="185239"/>
                  <a:pt x="14901" y="187216"/>
                </a:cubicBezTo>
                <a:lnTo>
                  <a:pt x="17538" y="184909"/>
                </a:lnTo>
                <a:lnTo>
                  <a:pt x="15231" y="187545"/>
                </a:lnTo>
                <a:lnTo>
                  <a:pt x="17208" y="185568"/>
                </a:lnTo>
                <a:cubicBezTo>
                  <a:pt x="17208" y="187545"/>
                  <a:pt x="17208" y="187545"/>
                  <a:pt x="17208" y="187545"/>
                </a:cubicBezTo>
                <a:lnTo>
                  <a:pt x="21822" y="183591"/>
                </a:lnTo>
                <a:lnTo>
                  <a:pt x="18856" y="187545"/>
                </a:lnTo>
                <a:cubicBezTo>
                  <a:pt x="20201" y="185529"/>
                  <a:pt x="21747" y="183651"/>
                  <a:pt x="23470" y="181944"/>
                </a:cubicBezTo>
                <a:lnTo>
                  <a:pt x="19186" y="187545"/>
                </a:lnTo>
                <a:lnTo>
                  <a:pt x="16549" y="192818"/>
                </a:lnTo>
                <a:cubicBezTo>
                  <a:pt x="16879" y="192818"/>
                  <a:pt x="15891" y="197761"/>
                  <a:pt x="18526" y="192818"/>
                </a:cubicBezTo>
                <a:cubicBezTo>
                  <a:pt x="21162" y="187875"/>
                  <a:pt x="25117" y="186557"/>
                  <a:pt x="23140" y="187875"/>
                </a:cubicBezTo>
                <a:lnTo>
                  <a:pt x="22533" y="189190"/>
                </a:lnTo>
                <a:lnTo>
                  <a:pt x="25117" y="187545"/>
                </a:lnTo>
                <a:lnTo>
                  <a:pt x="25447" y="187545"/>
                </a:lnTo>
                <a:lnTo>
                  <a:pt x="27424" y="187545"/>
                </a:lnTo>
                <a:cubicBezTo>
                  <a:pt x="29401" y="185568"/>
                  <a:pt x="25777" y="189523"/>
                  <a:pt x="25777" y="189523"/>
                </a:cubicBezTo>
                <a:cubicBezTo>
                  <a:pt x="29730" y="186557"/>
                  <a:pt x="24231" y="193971"/>
                  <a:pt x="23876" y="195362"/>
                </a:cubicBezTo>
                <a:lnTo>
                  <a:pt x="25335" y="194421"/>
                </a:lnTo>
                <a:lnTo>
                  <a:pt x="24458" y="194466"/>
                </a:lnTo>
                <a:lnTo>
                  <a:pt x="29401" y="191170"/>
                </a:lnTo>
                <a:lnTo>
                  <a:pt x="25777" y="194136"/>
                </a:lnTo>
                <a:lnTo>
                  <a:pt x="25335" y="194421"/>
                </a:lnTo>
                <a:lnTo>
                  <a:pt x="26889" y="194342"/>
                </a:lnTo>
                <a:cubicBezTo>
                  <a:pt x="26683" y="195125"/>
                  <a:pt x="26271" y="195949"/>
                  <a:pt x="28083" y="194466"/>
                </a:cubicBezTo>
                <a:cubicBezTo>
                  <a:pt x="19845" y="203692"/>
                  <a:pt x="29731" y="194795"/>
                  <a:pt x="24787" y="201056"/>
                </a:cubicBezTo>
                <a:lnTo>
                  <a:pt x="26765" y="198750"/>
                </a:lnTo>
                <a:cubicBezTo>
                  <a:pt x="30060" y="197102"/>
                  <a:pt x="26765" y="200726"/>
                  <a:pt x="26765" y="200726"/>
                </a:cubicBezTo>
                <a:lnTo>
                  <a:pt x="29401" y="197761"/>
                </a:lnTo>
                <a:cubicBezTo>
                  <a:pt x="33026" y="196113"/>
                  <a:pt x="27753" y="204681"/>
                  <a:pt x="27424" y="205340"/>
                </a:cubicBezTo>
                <a:cubicBezTo>
                  <a:pt x="27094" y="205999"/>
                  <a:pt x="38628" y="195454"/>
                  <a:pt x="34014" y="200397"/>
                </a:cubicBezTo>
                <a:lnTo>
                  <a:pt x="30060" y="204022"/>
                </a:lnTo>
                <a:cubicBezTo>
                  <a:pt x="33026" y="202869"/>
                  <a:pt x="33273" y="203528"/>
                  <a:pt x="33397" y="204146"/>
                </a:cubicBezTo>
                <a:lnTo>
                  <a:pt x="33724" y="204130"/>
                </a:lnTo>
                <a:lnTo>
                  <a:pt x="33685" y="204022"/>
                </a:lnTo>
                <a:lnTo>
                  <a:pt x="35992" y="204022"/>
                </a:lnTo>
                <a:lnTo>
                  <a:pt x="33724" y="204130"/>
                </a:lnTo>
                <a:lnTo>
                  <a:pt x="34179" y="205381"/>
                </a:lnTo>
                <a:cubicBezTo>
                  <a:pt x="35250" y="204846"/>
                  <a:pt x="36651" y="203857"/>
                  <a:pt x="36651" y="204022"/>
                </a:cubicBezTo>
                <a:cubicBezTo>
                  <a:pt x="36651" y="204351"/>
                  <a:pt x="36321" y="205340"/>
                  <a:pt x="33355" y="206988"/>
                </a:cubicBezTo>
                <a:cubicBezTo>
                  <a:pt x="35003" y="205011"/>
                  <a:pt x="36980" y="205011"/>
                  <a:pt x="36980" y="205011"/>
                </a:cubicBezTo>
                <a:cubicBezTo>
                  <a:pt x="41264" y="202704"/>
                  <a:pt x="35663" y="206988"/>
                  <a:pt x="41264" y="202704"/>
                </a:cubicBezTo>
                <a:cubicBezTo>
                  <a:pt x="36980" y="207317"/>
                  <a:pt x="38628" y="205011"/>
                  <a:pt x="41264" y="205011"/>
                </a:cubicBezTo>
                <a:lnTo>
                  <a:pt x="37310" y="207976"/>
                </a:lnTo>
                <a:cubicBezTo>
                  <a:pt x="37639" y="208306"/>
                  <a:pt x="38628" y="207646"/>
                  <a:pt x="41594" y="205340"/>
                </a:cubicBezTo>
                <a:cubicBezTo>
                  <a:pt x="35333" y="210942"/>
                  <a:pt x="47525" y="202045"/>
                  <a:pt x="39287" y="208636"/>
                </a:cubicBezTo>
                <a:cubicBezTo>
                  <a:pt x="41905" y="207321"/>
                  <a:pt x="44670" y="206326"/>
                  <a:pt x="47525" y="205670"/>
                </a:cubicBezTo>
                <a:cubicBezTo>
                  <a:pt x="40605" y="209624"/>
                  <a:pt x="46207" y="205340"/>
                  <a:pt x="40605" y="209624"/>
                </a:cubicBezTo>
                <a:cubicBezTo>
                  <a:pt x="43241" y="206988"/>
                  <a:pt x="47525" y="205340"/>
                  <a:pt x="47525" y="206988"/>
                </a:cubicBezTo>
                <a:lnTo>
                  <a:pt x="44230" y="208965"/>
                </a:lnTo>
                <a:lnTo>
                  <a:pt x="46537" y="208965"/>
                </a:lnTo>
                <a:lnTo>
                  <a:pt x="48184" y="208965"/>
                </a:lnTo>
                <a:lnTo>
                  <a:pt x="48514" y="208965"/>
                </a:lnTo>
                <a:lnTo>
                  <a:pt x="57741" y="203363"/>
                </a:lnTo>
                <a:cubicBezTo>
                  <a:pt x="50820" y="207646"/>
                  <a:pt x="56423" y="205011"/>
                  <a:pt x="47525" y="210612"/>
                </a:cubicBezTo>
                <a:lnTo>
                  <a:pt x="51150" y="208636"/>
                </a:lnTo>
                <a:lnTo>
                  <a:pt x="47855" y="210612"/>
                </a:lnTo>
                <a:cubicBezTo>
                  <a:pt x="49503" y="208636"/>
                  <a:pt x="52139" y="208636"/>
                  <a:pt x="52139" y="208636"/>
                </a:cubicBezTo>
                <a:lnTo>
                  <a:pt x="51787" y="208870"/>
                </a:lnTo>
                <a:lnTo>
                  <a:pt x="56300" y="207482"/>
                </a:lnTo>
                <a:cubicBezTo>
                  <a:pt x="58071" y="206988"/>
                  <a:pt x="59059" y="206988"/>
                  <a:pt x="56423" y="208965"/>
                </a:cubicBezTo>
                <a:cubicBezTo>
                  <a:pt x="51150" y="212919"/>
                  <a:pt x="55105" y="210283"/>
                  <a:pt x="51150" y="212919"/>
                </a:cubicBezTo>
                <a:lnTo>
                  <a:pt x="53127" y="212919"/>
                </a:lnTo>
                <a:lnTo>
                  <a:pt x="53457" y="212919"/>
                </a:lnTo>
                <a:cubicBezTo>
                  <a:pt x="55764" y="210942"/>
                  <a:pt x="58070" y="210942"/>
                  <a:pt x="57741" y="210942"/>
                </a:cubicBezTo>
                <a:cubicBezTo>
                  <a:pt x="57411" y="210942"/>
                  <a:pt x="58070" y="212590"/>
                  <a:pt x="55764" y="212590"/>
                </a:cubicBezTo>
                <a:cubicBezTo>
                  <a:pt x="57741" y="212590"/>
                  <a:pt x="57741" y="212590"/>
                  <a:pt x="57741" y="212590"/>
                </a:cubicBezTo>
                <a:lnTo>
                  <a:pt x="52469" y="215556"/>
                </a:lnTo>
                <a:lnTo>
                  <a:pt x="54116" y="215556"/>
                </a:lnTo>
                <a:cubicBezTo>
                  <a:pt x="54116" y="217532"/>
                  <a:pt x="59059" y="215556"/>
                  <a:pt x="57082" y="215556"/>
                </a:cubicBezTo>
                <a:cubicBezTo>
                  <a:pt x="52798" y="217532"/>
                  <a:pt x="51480" y="217532"/>
                  <a:pt x="52798" y="217532"/>
                </a:cubicBezTo>
                <a:lnTo>
                  <a:pt x="55764" y="217532"/>
                </a:lnTo>
                <a:lnTo>
                  <a:pt x="58070" y="217532"/>
                </a:lnTo>
                <a:lnTo>
                  <a:pt x="59718" y="217532"/>
                </a:lnTo>
                <a:lnTo>
                  <a:pt x="62355" y="217532"/>
                </a:lnTo>
                <a:cubicBezTo>
                  <a:pt x="59718" y="219015"/>
                  <a:pt x="60707" y="219098"/>
                  <a:pt x="61860" y="219139"/>
                </a:cubicBezTo>
                <a:lnTo>
                  <a:pt x="61995" y="219510"/>
                </a:lnTo>
                <a:lnTo>
                  <a:pt x="62155" y="219950"/>
                </a:lnTo>
                <a:lnTo>
                  <a:pt x="62355" y="220498"/>
                </a:lnTo>
                <a:lnTo>
                  <a:pt x="63672" y="219510"/>
                </a:lnTo>
                <a:lnTo>
                  <a:pt x="65320" y="219510"/>
                </a:lnTo>
                <a:lnTo>
                  <a:pt x="65650" y="219510"/>
                </a:lnTo>
                <a:lnTo>
                  <a:pt x="65979" y="219510"/>
                </a:lnTo>
                <a:lnTo>
                  <a:pt x="66309" y="219510"/>
                </a:lnTo>
                <a:lnTo>
                  <a:pt x="66638" y="219510"/>
                </a:lnTo>
                <a:lnTo>
                  <a:pt x="66638" y="218522"/>
                </a:lnTo>
                <a:lnTo>
                  <a:pt x="65979" y="218522"/>
                </a:lnTo>
                <a:lnTo>
                  <a:pt x="65650" y="218522"/>
                </a:lnTo>
                <a:lnTo>
                  <a:pt x="62684" y="218522"/>
                </a:lnTo>
                <a:lnTo>
                  <a:pt x="65875" y="217086"/>
                </a:lnTo>
                <a:lnTo>
                  <a:pt x="66968" y="215556"/>
                </a:lnTo>
                <a:lnTo>
                  <a:pt x="67297" y="215556"/>
                </a:lnTo>
                <a:lnTo>
                  <a:pt x="69275" y="215556"/>
                </a:lnTo>
                <a:lnTo>
                  <a:pt x="65875" y="217086"/>
                </a:lnTo>
                <a:lnTo>
                  <a:pt x="65320" y="217862"/>
                </a:lnTo>
                <a:lnTo>
                  <a:pt x="66638" y="217862"/>
                </a:lnTo>
                <a:lnTo>
                  <a:pt x="66638" y="218522"/>
                </a:lnTo>
                <a:lnTo>
                  <a:pt x="67627" y="218522"/>
                </a:lnTo>
                <a:lnTo>
                  <a:pt x="69934" y="216874"/>
                </a:lnTo>
                <a:cubicBezTo>
                  <a:pt x="67627" y="216874"/>
                  <a:pt x="67957" y="218522"/>
                  <a:pt x="67627" y="216874"/>
                </a:cubicBezTo>
                <a:cubicBezTo>
                  <a:pt x="67297" y="215226"/>
                  <a:pt x="70263" y="215226"/>
                  <a:pt x="70263" y="215226"/>
                </a:cubicBezTo>
                <a:lnTo>
                  <a:pt x="67957" y="215226"/>
                </a:lnTo>
                <a:cubicBezTo>
                  <a:pt x="66638" y="215226"/>
                  <a:pt x="67297" y="215226"/>
                  <a:pt x="64661" y="215226"/>
                </a:cubicBezTo>
                <a:cubicBezTo>
                  <a:pt x="62025" y="215885"/>
                  <a:pt x="64661" y="212919"/>
                  <a:pt x="64661" y="212919"/>
                </a:cubicBezTo>
                <a:cubicBezTo>
                  <a:pt x="63672" y="212919"/>
                  <a:pt x="64002" y="212919"/>
                  <a:pt x="61696" y="212919"/>
                </a:cubicBezTo>
                <a:lnTo>
                  <a:pt x="64661" y="211271"/>
                </a:lnTo>
                <a:cubicBezTo>
                  <a:pt x="66968" y="209295"/>
                  <a:pt x="66968" y="209295"/>
                  <a:pt x="66968" y="209295"/>
                </a:cubicBezTo>
                <a:lnTo>
                  <a:pt x="64991" y="209295"/>
                </a:lnTo>
                <a:lnTo>
                  <a:pt x="68286" y="207646"/>
                </a:lnTo>
                <a:cubicBezTo>
                  <a:pt x="72899" y="205340"/>
                  <a:pt x="61696" y="209953"/>
                  <a:pt x="68286" y="205340"/>
                </a:cubicBezTo>
                <a:cubicBezTo>
                  <a:pt x="65650" y="206658"/>
                  <a:pt x="66638" y="206658"/>
                  <a:pt x="64002" y="208306"/>
                </a:cubicBezTo>
                <a:cubicBezTo>
                  <a:pt x="65556" y="206774"/>
                  <a:pt x="67206" y="205340"/>
                  <a:pt x="68945" y="204022"/>
                </a:cubicBezTo>
                <a:lnTo>
                  <a:pt x="67922" y="203101"/>
                </a:lnTo>
                <a:lnTo>
                  <a:pt x="67627" y="203363"/>
                </a:lnTo>
                <a:lnTo>
                  <a:pt x="66601" y="203363"/>
                </a:lnTo>
                <a:lnTo>
                  <a:pt x="64991" y="204022"/>
                </a:lnTo>
                <a:cubicBezTo>
                  <a:pt x="63088" y="205439"/>
                  <a:pt x="60975" y="206552"/>
                  <a:pt x="58730" y="207317"/>
                </a:cubicBezTo>
                <a:cubicBezTo>
                  <a:pt x="60639" y="205736"/>
                  <a:pt x="62743" y="204408"/>
                  <a:pt x="64991" y="203363"/>
                </a:cubicBezTo>
                <a:lnTo>
                  <a:pt x="66601" y="203363"/>
                </a:lnTo>
                <a:lnTo>
                  <a:pt x="67709" y="202910"/>
                </a:lnTo>
                <a:lnTo>
                  <a:pt x="67922" y="203101"/>
                </a:lnTo>
                <a:lnTo>
                  <a:pt x="70592" y="200726"/>
                </a:lnTo>
                <a:cubicBezTo>
                  <a:pt x="69728" y="200503"/>
                  <a:pt x="68821" y="200503"/>
                  <a:pt x="67957" y="200726"/>
                </a:cubicBezTo>
                <a:cubicBezTo>
                  <a:pt x="67957" y="198750"/>
                  <a:pt x="67957" y="198750"/>
                  <a:pt x="67957" y="198750"/>
                </a:cubicBezTo>
                <a:lnTo>
                  <a:pt x="65650" y="198750"/>
                </a:lnTo>
                <a:cubicBezTo>
                  <a:pt x="66968" y="195784"/>
                  <a:pt x="58730" y="201386"/>
                  <a:pt x="62025" y="198750"/>
                </a:cubicBezTo>
                <a:cubicBezTo>
                  <a:pt x="65320" y="196113"/>
                  <a:pt x="65320" y="196113"/>
                  <a:pt x="65320" y="196113"/>
                </a:cubicBezTo>
                <a:cubicBezTo>
                  <a:pt x="66658" y="194924"/>
                  <a:pt x="68229" y="194024"/>
                  <a:pt x="69934" y="193477"/>
                </a:cubicBezTo>
                <a:lnTo>
                  <a:pt x="69818" y="193094"/>
                </a:lnTo>
                <a:lnTo>
                  <a:pt x="63343" y="197102"/>
                </a:lnTo>
                <a:cubicBezTo>
                  <a:pt x="65320" y="195125"/>
                  <a:pt x="61366" y="197431"/>
                  <a:pt x="65320" y="195125"/>
                </a:cubicBezTo>
                <a:cubicBezTo>
                  <a:pt x="64002" y="196443"/>
                  <a:pt x="69604" y="192818"/>
                  <a:pt x="69604" y="192818"/>
                </a:cubicBezTo>
                <a:lnTo>
                  <a:pt x="68616" y="192818"/>
                </a:lnTo>
                <a:lnTo>
                  <a:pt x="68916" y="192618"/>
                </a:lnTo>
                <a:lnTo>
                  <a:pt x="67050" y="192076"/>
                </a:lnTo>
                <a:cubicBezTo>
                  <a:pt x="65073" y="192982"/>
                  <a:pt x="63178" y="194136"/>
                  <a:pt x="64991" y="192818"/>
                </a:cubicBezTo>
                <a:cubicBezTo>
                  <a:pt x="68616" y="190182"/>
                  <a:pt x="68616" y="190182"/>
                  <a:pt x="68616" y="190182"/>
                </a:cubicBezTo>
                <a:cubicBezTo>
                  <a:pt x="67031" y="191536"/>
                  <a:pt x="65254" y="192646"/>
                  <a:pt x="63343" y="193477"/>
                </a:cubicBezTo>
                <a:lnTo>
                  <a:pt x="62684" y="193477"/>
                </a:lnTo>
                <a:cubicBezTo>
                  <a:pt x="60377" y="194631"/>
                  <a:pt x="61118" y="194136"/>
                  <a:pt x="62066" y="193353"/>
                </a:cubicBezTo>
                <a:lnTo>
                  <a:pt x="62193" y="192972"/>
                </a:lnTo>
                <a:lnTo>
                  <a:pt x="61530" y="193477"/>
                </a:lnTo>
                <a:lnTo>
                  <a:pt x="62025" y="193477"/>
                </a:lnTo>
                <a:lnTo>
                  <a:pt x="58070" y="196113"/>
                </a:lnTo>
                <a:lnTo>
                  <a:pt x="61530" y="193477"/>
                </a:lnTo>
                <a:lnTo>
                  <a:pt x="60706" y="193477"/>
                </a:lnTo>
                <a:lnTo>
                  <a:pt x="60377" y="193477"/>
                </a:lnTo>
                <a:lnTo>
                  <a:pt x="62354" y="192489"/>
                </a:lnTo>
                <a:lnTo>
                  <a:pt x="62684" y="191500"/>
                </a:lnTo>
                <a:lnTo>
                  <a:pt x="63133" y="191170"/>
                </a:lnTo>
                <a:lnTo>
                  <a:pt x="62355" y="191170"/>
                </a:lnTo>
                <a:lnTo>
                  <a:pt x="62929" y="190811"/>
                </a:lnTo>
                <a:lnTo>
                  <a:pt x="62355" y="190840"/>
                </a:lnTo>
                <a:lnTo>
                  <a:pt x="65177" y="188771"/>
                </a:lnTo>
                <a:lnTo>
                  <a:pt x="62355" y="190182"/>
                </a:lnTo>
                <a:lnTo>
                  <a:pt x="62684" y="188534"/>
                </a:lnTo>
                <a:cubicBezTo>
                  <a:pt x="63672" y="187216"/>
                  <a:pt x="55764" y="192159"/>
                  <a:pt x="55764" y="192159"/>
                </a:cubicBezTo>
                <a:lnTo>
                  <a:pt x="62355" y="187545"/>
                </a:lnTo>
                <a:lnTo>
                  <a:pt x="58730" y="189193"/>
                </a:lnTo>
                <a:cubicBezTo>
                  <a:pt x="57100" y="190159"/>
                  <a:pt x="55557" y="191259"/>
                  <a:pt x="54116" y="192489"/>
                </a:cubicBezTo>
                <a:cubicBezTo>
                  <a:pt x="57906" y="189193"/>
                  <a:pt x="57576" y="188946"/>
                  <a:pt x="57082" y="188822"/>
                </a:cubicBezTo>
                <a:lnTo>
                  <a:pt x="58858" y="186195"/>
                </a:lnTo>
                <a:lnTo>
                  <a:pt x="56299" y="187628"/>
                </a:lnTo>
                <a:cubicBezTo>
                  <a:pt x="54363" y="189029"/>
                  <a:pt x="52633" y="190347"/>
                  <a:pt x="54445" y="188864"/>
                </a:cubicBezTo>
                <a:cubicBezTo>
                  <a:pt x="58070" y="185898"/>
                  <a:pt x="58070" y="187545"/>
                  <a:pt x="58070" y="185898"/>
                </a:cubicBezTo>
                <a:cubicBezTo>
                  <a:pt x="65979" y="179307"/>
                  <a:pt x="56423" y="186227"/>
                  <a:pt x="60706" y="181944"/>
                </a:cubicBezTo>
                <a:cubicBezTo>
                  <a:pt x="63343" y="178319"/>
                  <a:pt x="57411" y="181944"/>
                  <a:pt x="57411" y="181944"/>
                </a:cubicBezTo>
                <a:cubicBezTo>
                  <a:pt x="55105" y="183815"/>
                  <a:pt x="52555" y="185367"/>
                  <a:pt x="49832" y="186557"/>
                </a:cubicBezTo>
                <a:lnTo>
                  <a:pt x="54775" y="182602"/>
                </a:lnTo>
                <a:cubicBezTo>
                  <a:pt x="54116" y="182602"/>
                  <a:pt x="48514" y="187545"/>
                  <a:pt x="48514" y="187545"/>
                </a:cubicBezTo>
                <a:lnTo>
                  <a:pt x="54325" y="179521"/>
                </a:lnTo>
                <a:lnTo>
                  <a:pt x="51150" y="181285"/>
                </a:lnTo>
                <a:lnTo>
                  <a:pt x="55764" y="177000"/>
                </a:lnTo>
                <a:cubicBezTo>
                  <a:pt x="53753" y="178434"/>
                  <a:pt x="51662" y="179756"/>
                  <a:pt x="49503" y="180955"/>
                </a:cubicBezTo>
                <a:cubicBezTo>
                  <a:pt x="53127" y="177989"/>
                  <a:pt x="58070" y="177000"/>
                  <a:pt x="57741" y="175024"/>
                </a:cubicBezTo>
                <a:cubicBezTo>
                  <a:pt x="57411" y="173046"/>
                  <a:pt x="56752" y="173046"/>
                  <a:pt x="54445" y="175024"/>
                </a:cubicBezTo>
                <a:cubicBezTo>
                  <a:pt x="50491" y="179307"/>
                  <a:pt x="48184" y="179307"/>
                  <a:pt x="48184" y="179307"/>
                </a:cubicBezTo>
                <a:cubicBezTo>
                  <a:pt x="56093" y="169092"/>
                  <a:pt x="49503" y="176341"/>
                  <a:pt x="56093" y="169092"/>
                </a:cubicBezTo>
                <a:cubicBezTo>
                  <a:pt x="53457" y="171728"/>
                  <a:pt x="57741" y="166126"/>
                  <a:pt x="56093" y="166126"/>
                </a:cubicBezTo>
                <a:cubicBezTo>
                  <a:pt x="48844" y="173375"/>
                  <a:pt x="55764" y="166126"/>
                  <a:pt x="48844" y="173375"/>
                </a:cubicBezTo>
                <a:lnTo>
                  <a:pt x="52469" y="168762"/>
                </a:lnTo>
                <a:cubicBezTo>
                  <a:pt x="55435" y="165467"/>
                  <a:pt x="55105" y="166455"/>
                  <a:pt x="55435" y="165467"/>
                </a:cubicBezTo>
                <a:cubicBezTo>
                  <a:pt x="55764" y="164479"/>
                  <a:pt x="62684" y="157888"/>
                  <a:pt x="59718" y="160194"/>
                </a:cubicBezTo>
                <a:cubicBezTo>
                  <a:pt x="56752" y="162501"/>
                  <a:pt x="56752" y="162501"/>
                  <a:pt x="56752" y="162501"/>
                </a:cubicBezTo>
                <a:lnTo>
                  <a:pt x="54116" y="166126"/>
                </a:lnTo>
                <a:cubicBezTo>
                  <a:pt x="48844" y="169421"/>
                  <a:pt x="58070" y="159535"/>
                  <a:pt x="54116" y="162831"/>
                </a:cubicBezTo>
                <a:lnTo>
                  <a:pt x="56423" y="160854"/>
                </a:lnTo>
                <a:cubicBezTo>
                  <a:pt x="54775" y="161842"/>
                  <a:pt x="55105" y="159865"/>
                  <a:pt x="49503" y="165467"/>
                </a:cubicBezTo>
                <a:cubicBezTo>
                  <a:pt x="50321" y="164225"/>
                  <a:pt x="51320" y="163114"/>
                  <a:pt x="52469" y="162172"/>
                </a:cubicBezTo>
                <a:cubicBezTo>
                  <a:pt x="52469" y="159865"/>
                  <a:pt x="45219" y="166455"/>
                  <a:pt x="47855" y="162172"/>
                </a:cubicBezTo>
                <a:lnTo>
                  <a:pt x="47525" y="162172"/>
                </a:lnTo>
                <a:lnTo>
                  <a:pt x="49173" y="160194"/>
                </a:lnTo>
                <a:cubicBezTo>
                  <a:pt x="48514" y="161842"/>
                  <a:pt x="46866" y="161842"/>
                  <a:pt x="46866" y="161842"/>
                </a:cubicBezTo>
                <a:lnTo>
                  <a:pt x="48844" y="159865"/>
                </a:lnTo>
                <a:cubicBezTo>
                  <a:pt x="49832" y="157228"/>
                  <a:pt x="43571" y="165138"/>
                  <a:pt x="41924" y="165138"/>
                </a:cubicBezTo>
                <a:cubicBezTo>
                  <a:pt x="44172" y="162613"/>
                  <a:pt x="45957" y="159713"/>
                  <a:pt x="47196" y="156569"/>
                </a:cubicBezTo>
                <a:cubicBezTo>
                  <a:pt x="46866" y="155252"/>
                  <a:pt x="41924" y="160194"/>
                  <a:pt x="39617" y="161842"/>
                </a:cubicBezTo>
                <a:cubicBezTo>
                  <a:pt x="42253" y="154593"/>
                  <a:pt x="39617" y="158217"/>
                  <a:pt x="39617" y="154593"/>
                </a:cubicBezTo>
                <a:cubicBezTo>
                  <a:pt x="38641" y="156009"/>
                  <a:pt x="37539" y="157334"/>
                  <a:pt x="36321" y="158547"/>
                </a:cubicBezTo>
                <a:cubicBezTo>
                  <a:pt x="39617" y="154593"/>
                  <a:pt x="37969" y="154593"/>
                  <a:pt x="37969" y="154593"/>
                </a:cubicBezTo>
                <a:lnTo>
                  <a:pt x="34014" y="160854"/>
                </a:lnTo>
                <a:cubicBezTo>
                  <a:pt x="38958" y="151297"/>
                  <a:pt x="29072" y="162831"/>
                  <a:pt x="34014" y="154593"/>
                </a:cubicBezTo>
                <a:lnTo>
                  <a:pt x="31048" y="157888"/>
                </a:lnTo>
                <a:lnTo>
                  <a:pt x="33355" y="154593"/>
                </a:lnTo>
                <a:cubicBezTo>
                  <a:pt x="31708" y="154593"/>
                  <a:pt x="31708" y="154593"/>
                  <a:pt x="31708" y="154593"/>
                </a:cubicBezTo>
                <a:close/>
                <a:moveTo>
                  <a:pt x="195022" y="130495"/>
                </a:moveTo>
                <a:lnTo>
                  <a:pt x="193375" y="130495"/>
                </a:lnTo>
                <a:cubicBezTo>
                  <a:pt x="196011" y="134120"/>
                  <a:pt x="198647" y="134120"/>
                  <a:pt x="196011" y="134120"/>
                </a:cubicBezTo>
                <a:cubicBezTo>
                  <a:pt x="193375" y="134120"/>
                  <a:pt x="193375" y="134120"/>
                  <a:pt x="193375" y="134120"/>
                </a:cubicBezTo>
                <a:cubicBezTo>
                  <a:pt x="193375" y="136097"/>
                  <a:pt x="193375" y="136097"/>
                  <a:pt x="193375" y="136097"/>
                </a:cubicBezTo>
                <a:cubicBezTo>
                  <a:pt x="193375" y="137415"/>
                  <a:pt x="193375" y="138733"/>
                  <a:pt x="193375" y="140052"/>
                </a:cubicBezTo>
                <a:cubicBezTo>
                  <a:pt x="193375" y="141370"/>
                  <a:pt x="193375" y="143347"/>
                  <a:pt x="193375" y="143347"/>
                </a:cubicBezTo>
                <a:lnTo>
                  <a:pt x="193375" y="144006"/>
                </a:lnTo>
                <a:lnTo>
                  <a:pt x="193705" y="144006"/>
                </a:lnTo>
                <a:cubicBezTo>
                  <a:pt x="196011" y="142358"/>
                  <a:pt x="197659" y="142358"/>
                  <a:pt x="196011" y="142358"/>
                </a:cubicBezTo>
                <a:lnTo>
                  <a:pt x="196341" y="142358"/>
                </a:lnTo>
                <a:cubicBezTo>
                  <a:pt x="196341" y="140052"/>
                  <a:pt x="195681" y="140052"/>
                  <a:pt x="196341" y="140052"/>
                </a:cubicBezTo>
                <a:cubicBezTo>
                  <a:pt x="197000" y="140052"/>
                  <a:pt x="199306" y="138074"/>
                  <a:pt x="199306" y="138074"/>
                </a:cubicBezTo>
                <a:cubicBezTo>
                  <a:pt x="197329" y="135767"/>
                  <a:pt x="194693" y="135767"/>
                  <a:pt x="197329" y="135767"/>
                </a:cubicBezTo>
                <a:cubicBezTo>
                  <a:pt x="199966" y="135767"/>
                  <a:pt x="199966" y="135767"/>
                  <a:pt x="199966" y="135767"/>
                </a:cubicBezTo>
                <a:lnTo>
                  <a:pt x="201942" y="135767"/>
                </a:lnTo>
                <a:cubicBezTo>
                  <a:pt x="201942" y="135108"/>
                  <a:pt x="203920" y="133791"/>
                  <a:pt x="201942" y="133131"/>
                </a:cubicBezTo>
                <a:cubicBezTo>
                  <a:pt x="199966" y="132472"/>
                  <a:pt x="195022" y="132143"/>
                  <a:pt x="195022" y="130495"/>
                </a:cubicBezTo>
                <a:close/>
                <a:moveTo>
                  <a:pt x="228255" y="102701"/>
                </a:moveTo>
                <a:lnTo>
                  <a:pt x="228346" y="103308"/>
                </a:lnTo>
                <a:lnTo>
                  <a:pt x="228305" y="103473"/>
                </a:lnTo>
                <a:lnTo>
                  <a:pt x="228635" y="103803"/>
                </a:lnTo>
                <a:lnTo>
                  <a:pt x="228635" y="102938"/>
                </a:lnTo>
                <a:close/>
                <a:moveTo>
                  <a:pt x="226328" y="101496"/>
                </a:moveTo>
                <a:lnTo>
                  <a:pt x="225615" y="101545"/>
                </a:lnTo>
                <a:lnTo>
                  <a:pt x="227976" y="104792"/>
                </a:lnTo>
                <a:lnTo>
                  <a:pt x="228305" y="103473"/>
                </a:lnTo>
                <a:lnTo>
                  <a:pt x="226329" y="101497"/>
                </a:lnTo>
                <a:close/>
                <a:moveTo>
                  <a:pt x="228635" y="101167"/>
                </a:moveTo>
                <a:lnTo>
                  <a:pt x="228635" y="102938"/>
                </a:lnTo>
                <a:lnTo>
                  <a:pt x="231600" y="104792"/>
                </a:lnTo>
                <a:cubicBezTo>
                  <a:pt x="229294" y="103144"/>
                  <a:pt x="235225" y="107099"/>
                  <a:pt x="233249" y="104792"/>
                </a:cubicBezTo>
                <a:cubicBezTo>
                  <a:pt x="231446" y="103964"/>
                  <a:pt x="229864" y="102723"/>
                  <a:pt x="228635" y="101167"/>
                </a:cubicBezTo>
                <a:close/>
                <a:moveTo>
                  <a:pt x="198976" y="93917"/>
                </a:moveTo>
                <a:lnTo>
                  <a:pt x="196670" y="93917"/>
                </a:lnTo>
                <a:lnTo>
                  <a:pt x="198976" y="94864"/>
                </a:lnTo>
                <a:close/>
                <a:moveTo>
                  <a:pt x="85115" y="75232"/>
                </a:moveTo>
                <a:cubicBezTo>
                  <a:pt x="84019" y="75561"/>
                  <a:pt x="83007" y="76122"/>
                  <a:pt x="82149" y="76879"/>
                </a:cubicBezTo>
                <a:lnTo>
                  <a:pt x="83920" y="76171"/>
                </a:lnTo>
                <a:close/>
                <a:moveTo>
                  <a:pt x="299155" y="49430"/>
                </a:moveTo>
                <a:lnTo>
                  <a:pt x="298171" y="49430"/>
                </a:lnTo>
                <a:lnTo>
                  <a:pt x="299155" y="52066"/>
                </a:lnTo>
                <a:close/>
                <a:moveTo>
                  <a:pt x="85115" y="46892"/>
                </a:moveTo>
                <a:lnTo>
                  <a:pt x="85115" y="47551"/>
                </a:lnTo>
                <a:cubicBezTo>
                  <a:pt x="84456" y="47551"/>
                  <a:pt x="83138" y="46892"/>
                  <a:pt x="83138" y="46892"/>
                </a:cubicBezTo>
                <a:cubicBezTo>
                  <a:pt x="85115" y="46892"/>
                  <a:pt x="85115" y="46892"/>
                  <a:pt x="85115" y="46892"/>
                </a:cubicBezTo>
                <a:close/>
                <a:moveTo>
                  <a:pt x="73911" y="24483"/>
                </a:moveTo>
                <a:cubicBezTo>
                  <a:pt x="72263" y="24483"/>
                  <a:pt x="70616" y="26461"/>
                  <a:pt x="72263" y="26461"/>
                </a:cubicBezTo>
                <a:cubicBezTo>
                  <a:pt x="73911" y="26461"/>
                  <a:pt x="73911" y="29097"/>
                  <a:pt x="73911" y="29097"/>
                </a:cubicBezTo>
                <a:lnTo>
                  <a:pt x="74240" y="29097"/>
                </a:lnTo>
                <a:cubicBezTo>
                  <a:pt x="76218" y="29097"/>
                  <a:pt x="76218" y="29097"/>
                  <a:pt x="76218" y="29097"/>
                </a:cubicBezTo>
                <a:cubicBezTo>
                  <a:pt x="79402" y="30099"/>
                  <a:pt x="81173" y="33493"/>
                  <a:pt x="80172" y="36676"/>
                </a:cubicBezTo>
                <a:cubicBezTo>
                  <a:pt x="79171" y="39860"/>
                  <a:pt x="75778" y="41632"/>
                  <a:pt x="72593" y="40630"/>
                </a:cubicBezTo>
                <a:cubicBezTo>
                  <a:pt x="72593" y="40630"/>
                  <a:pt x="75229" y="38654"/>
                  <a:pt x="75888" y="40630"/>
                </a:cubicBezTo>
                <a:cubicBezTo>
                  <a:pt x="76547" y="42608"/>
                  <a:pt x="72593" y="42608"/>
                  <a:pt x="73252" y="42608"/>
                </a:cubicBezTo>
                <a:cubicBezTo>
                  <a:pt x="73911" y="42608"/>
                  <a:pt x="75888" y="42608"/>
                  <a:pt x="75888" y="42608"/>
                </a:cubicBezTo>
                <a:cubicBezTo>
                  <a:pt x="78524" y="42608"/>
                  <a:pt x="75888" y="44585"/>
                  <a:pt x="78524" y="44585"/>
                </a:cubicBezTo>
                <a:cubicBezTo>
                  <a:pt x="74899" y="44585"/>
                  <a:pt x="74899" y="42279"/>
                  <a:pt x="74899" y="44585"/>
                </a:cubicBezTo>
                <a:cubicBezTo>
                  <a:pt x="74899" y="46892"/>
                  <a:pt x="74899" y="46892"/>
                  <a:pt x="74899" y="46892"/>
                </a:cubicBezTo>
                <a:lnTo>
                  <a:pt x="78524" y="46892"/>
                </a:lnTo>
                <a:cubicBezTo>
                  <a:pt x="81490" y="47551"/>
                  <a:pt x="73581" y="50517"/>
                  <a:pt x="75559" y="50517"/>
                </a:cubicBezTo>
                <a:lnTo>
                  <a:pt x="76218" y="50517"/>
                </a:lnTo>
                <a:lnTo>
                  <a:pt x="78194" y="50517"/>
                </a:lnTo>
                <a:cubicBezTo>
                  <a:pt x="78524" y="51835"/>
                  <a:pt x="82149" y="53482"/>
                  <a:pt x="82149" y="53482"/>
                </a:cubicBezTo>
                <a:cubicBezTo>
                  <a:pt x="81055" y="53337"/>
                  <a:pt x="79948" y="53337"/>
                  <a:pt x="78854" y="53482"/>
                </a:cubicBezTo>
                <a:cubicBezTo>
                  <a:pt x="80831" y="54800"/>
                  <a:pt x="79184" y="57437"/>
                  <a:pt x="77206" y="59744"/>
                </a:cubicBezTo>
                <a:lnTo>
                  <a:pt x="77865" y="59744"/>
                </a:lnTo>
                <a:cubicBezTo>
                  <a:pt x="81160" y="59744"/>
                  <a:pt x="84456" y="60732"/>
                  <a:pt x="81160" y="63039"/>
                </a:cubicBezTo>
                <a:cubicBezTo>
                  <a:pt x="79843" y="63039"/>
                  <a:pt x="88080" y="61061"/>
                  <a:pt x="85115" y="63039"/>
                </a:cubicBezTo>
                <a:cubicBezTo>
                  <a:pt x="82809" y="65346"/>
                  <a:pt x="87751" y="66664"/>
                  <a:pt x="82809" y="69959"/>
                </a:cubicBezTo>
                <a:cubicBezTo>
                  <a:pt x="88080" y="67982"/>
                  <a:pt x="80831" y="72266"/>
                  <a:pt x="88080" y="69959"/>
                </a:cubicBezTo>
                <a:cubicBezTo>
                  <a:pt x="85512" y="71369"/>
                  <a:pt x="83083" y="73027"/>
                  <a:pt x="80831" y="74902"/>
                </a:cubicBezTo>
                <a:lnTo>
                  <a:pt x="82809" y="74902"/>
                </a:lnTo>
                <a:lnTo>
                  <a:pt x="86763" y="74902"/>
                </a:lnTo>
                <a:lnTo>
                  <a:pt x="87092" y="74902"/>
                </a:lnTo>
                <a:lnTo>
                  <a:pt x="83920" y="76171"/>
                </a:lnTo>
                <a:lnTo>
                  <a:pt x="80502" y="78857"/>
                </a:lnTo>
                <a:lnTo>
                  <a:pt x="80831" y="78857"/>
                </a:lnTo>
                <a:cubicBezTo>
                  <a:pt x="78854" y="78857"/>
                  <a:pt x="80090" y="78857"/>
                  <a:pt x="81202" y="78857"/>
                </a:cubicBezTo>
                <a:lnTo>
                  <a:pt x="84126" y="78857"/>
                </a:lnTo>
                <a:cubicBezTo>
                  <a:pt x="84126" y="81493"/>
                  <a:pt x="84126" y="81493"/>
                  <a:pt x="84126" y="81493"/>
                </a:cubicBezTo>
                <a:lnTo>
                  <a:pt x="81160" y="81493"/>
                </a:lnTo>
                <a:cubicBezTo>
                  <a:pt x="80502" y="83140"/>
                  <a:pt x="83467" y="83799"/>
                  <a:pt x="83467" y="85447"/>
                </a:cubicBezTo>
                <a:cubicBezTo>
                  <a:pt x="85694" y="84175"/>
                  <a:pt x="88164" y="83387"/>
                  <a:pt x="90717" y="83140"/>
                </a:cubicBezTo>
                <a:lnTo>
                  <a:pt x="91376" y="83140"/>
                </a:lnTo>
                <a:cubicBezTo>
                  <a:pt x="91046" y="85447"/>
                  <a:pt x="84456" y="85447"/>
                  <a:pt x="84456" y="85447"/>
                </a:cubicBezTo>
                <a:lnTo>
                  <a:pt x="83467" y="85447"/>
                </a:lnTo>
                <a:lnTo>
                  <a:pt x="80502" y="85447"/>
                </a:lnTo>
                <a:cubicBezTo>
                  <a:pt x="80502" y="88084"/>
                  <a:pt x="78524" y="88084"/>
                  <a:pt x="82809" y="88084"/>
                </a:cubicBezTo>
                <a:cubicBezTo>
                  <a:pt x="87092" y="88084"/>
                  <a:pt x="90717" y="86765"/>
                  <a:pt x="89729" y="88084"/>
                </a:cubicBezTo>
                <a:cubicBezTo>
                  <a:pt x="88740" y="89402"/>
                  <a:pt x="86104" y="92368"/>
                  <a:pt x="86104" y="92368"/>
                </a:cubicBezTo>
                <a:cubicBezTo>
                  <a:pt x="88188" y="92489"/>
                  <a:pt x="90280" y="92489"/>
                  <a:pt x="92365" y="92368"/>
                </a:cubicBezTo>
                <a:cubicBezTo>
                  <a:pt x="88410" y="94674"/>
                  <a:pt x="85115" y="92368"/>
                  <a:pt x="86104" y="94674"/>
                </a:cubicBezTo>
                <a:cubicBezTo>
                  <a:pt x="87092" y="96981"/>
                  <a:pt x="87422" y="96981"/>
                  <a:pt x="91046" y="96981"/>
                </a:cubicBezTo>
                <a:lnTo>
                  <a:pt x="94342" y="96981"/>
                </a:lnTo>
                <a:cubicBezTo>
                  <a:pt x="95330" y="96981"/>
                  <a:pt x="93024" y="98629"/>
                  <a:pt x="91046" y="98629"/>
                </a:cubicBezTo>
                <a:cubicBezTo>
                  <a:pt x="97308" y="98958"/>
                  <a:pt x="80502" y="105219"/>
                  <a:pt x="89070" y="105219"/>
                </a:cubicBezTo>
                <a:lnTo>
                  <a:pt x="89399" y="105219"/>
                </a:lnTo>
                <a:cubicBezTo>
                  <a:pt x="96649" y="104890"/>
                  <a:pt x="89070" y="108185"/>
                  <a:pt x="93683" y="108185"/>
                </a:cubicBezTo>
                <a:cubicBezTo>
                  <a:pt x="82149" y="112139"/>
                  <a:pt x="95660" y="111481"/>
                  <a:pt x="88080" y="114776"/>
                </a:cubicBezTo>
                <a:lnTo>
                  <a:pt x="88740" y="114776"/>
                </a:lnTo>
                <a:cubicBezTo>
                  <a:pt x="88740" y="114776"/>
                  <a:pt x="93683" y="113128"/>
                  <a:pt x="91046" y="114776"/>
                </a:cubicBezTo>
                <a:lnTo>
                  <a:pt x="93024" y="114776"/>
                </a:lnTo>
                <a:cubicBezTo>
                  <a:pt x="97308" y="117082"/>
                  <a:pt x="88740" y="125650"/>
                  <a:pt x="88410" y="125650"/>
                </a:cubicBezTo>
                <a:cubicBezTo>
                  <a:pt x="88080" y="125650"/>
                  <a:pt x="103239" y="122684"/>
                  <a:pt x="96978" y="125650"/>
                </a:cubicBezTo>
                <a:lnTo>
                  <a:pt x="90058" y="133888"/>
                </a:lnTo>
                <a:cubicBezTo>
                  <a:pt x="96978" y="134877"/>
                  <a:pt x="91046" y="139820"/>
                  <a:pt x="96978" y="139820"/>
                </a:cubicBezTo>
                <a:cubicBezTo>
                  <a:pt x="95001" y="142127"/>
                  <a:pt x="99285" y="142127"/>
                  <a:pt x="96978" y="142127"/>
                </a:cubicBezTo>
                <a:cubicBezTo>
                  <a:pt x="101921" y="142127"/>
                  <a:pt x="95001" y="142127"/>
                  <a:pt x="101921" y="142127"/>
                </a:cubicBezTo>
                <a:cubicBezTo>
                  <a:pt x="94671" y="144763"/>
                  <a:pt x="96649" y="144763"/>
                  <a:pt x="99944" y="144763"/>
                </a:cubicBezTo>
                <a:lnTo>
                  <a:pt x="100273" y="144763"/>
                </a:lnTo>
                <a:cubicBezTo>
                  <a:pt x="96154" y="146575"/>
                  <a:pt x="97884" y="146823"/>
                  <a:pt x="99367" y="146946"/>
                </a:cubicBezTo>
                <a:lnTo>
                  <a:pt x="98070" y="147729"/>
                </a:lnTo>
                <a:lnTo>
                  <a:pt x="99244" y="147729"/>
                </a:lnTo>
                <a:cubicBezTo>
                  <a:pt x="99367" y="147729"/>
                  <a:pt x="99614" y="147729"/>
                  <a:pt x="103569" y="147729"/>
                </a:cubicBezTo>
                <a:lnTo>
                  <a:pt x="97269" y="148359"/>
                </a:lnTo>
                <a:lnTo>
                  <a:pt x="103239" y="150695"/>
                </a:lnTo>
                <a:lnTo>
                  <a:pt x="99285" y="150695"/>
                </a:lnTo>
                <a:cubicBezTo>
                  <a:pt x="103239" y="152013"/>
                  <a:pt x="99615" y="154649"/>
                  <a:pt x="103239" y="154649"/>
                </a:cubicBezTo>
                <a:cubicBezTo>
                  <a:pt x="105216" y="154649"/>
                  <a:pt x="102251" y="154649"/>
                  <a:pt x="105216" y="154649"/>
                </a:cubicBezTo>
                <a:cubicBezTo>
                  <a:pt x="108826" y="154178"/>
                  <a:pt x="112482" y="154178"/>
                  <a:pt x="116091" y="154649"/>
                </a:cubicBezTo>
                <a:cubicBezTo>
                  <a:pt x="107852" y="156626"/>
                  <a:pt x="114443" y="156626"/>
                  <a:pt x="103898" y="156626"/>
                </a:cubicBezTo>
                <a:lnTo>
                  <a:pt x="107852" y="156626"/>
                </a:lnTo>
                <a:lnTo>
                  <a:pt x="109171" y="156626"/>
                </a:lnTo>
                <a:lnTo>
                  <a:pt x="111807" y="156626"/>
                </a:lnTo>
                <a:cubicBezTo>
                  <a:pt x="112796" y="157945"/>
                  <a:pt x="123670" y="159592"/>
                  <a:pt x="117080" y="159592"/>
                </a:cubicBezTo>
                <a:cubicBezTo>
                  <a:pt x="113784" y="159592"/>
                  <a:pt x="113372" y="159592"/>
                  <a:pt x="113166" y="159592"/>
                </a:cubicBezTo>
                <a:lnTo>
                  <a:pt x="112796" y="159592"/>
                </a:lnTo>
                <a:cubicBezTo>
                  <a:pt x="112796" y="161569"/>
                  <a:pt x="115102" y="161569"/>
                  <a:pt x="115102" y="161569"/>
                </a:cubicBezTo>
                <a:lnTo>
                  <a:pt x="115514" y="161569"/>
                </a:lnTo>
                <a:cubicBezTo>
                  <a:pt x="116668" y="161569"/>
                  <a:pt x="117574" y="161569"/>
                  <a:pt x="116421" y="161569"/>
                </a:cubicBezTo>
                <a:cubicBezTo>
                  <a:pt x="114773" y="162887"/>
                  <a:pt x="121034" y="164865"/>
                  <a:pt x="116421" y="164865"/>
                </a:cubicBezTo>
                <a:cubicBezTo>
                  <a:pt x="111807" y="164865"/>
                  <a:pt x="115432" y="164865"/>
                  <a:pt x="111807" y="164865"/>
                </a:cubicBezTo>
                <a:cubicBezTo>
                  <a:pt x="113125" y="166182"/>
                  <a:pt x="116750" y="167501"/>
                  <a:pt x="116750" y="169148"/>
                </a:cubicBezTo>
                <a:cubicBezTo>
                  <a:pt x="122023" y="169148"/>
                  <a:pt x="113784" y="171126"/>
                  <a:pt x="116750" y="171126"/>
                </a:cubicBezTo>
                <a:lnTo>
                  <a:pt x="110818" y="171126"/>
                </a:lnTo>
                <a:cubicBezTo>
                  <a:pt x="110159" y="172444"/>
                  <a:pt x="114443" y="174751"/>
                  <a:pt x="114443" y="174751"/>
                </a:cubicBezTo>
                <a:cubicBezTo>
                  <a:pt x="114443" y="175410"/>
                  <a:pt x="111807" y="177058"/>
                  <a:pt x="114443" y="177058"/>
                </a:cubicBezTo>
                <a:cubicBezTo>
                  <a:pt x="117080" y="177058"/>
                  <a:pt x="117080" y="177058"/>
                  <a:pt x="117080" y="177058"/>
                </a:cubicBezTo>
                <a:cubicBezTo>
                  <a:pt x="111807" y="179034"/>
                  <a:pt x="122023" y="180682"/>
                  <a:pt x="117080" y="182659"/>
                </a:cubicBezTo>
                <a:lnTo>
                  <a:pt x="116421" y="182659"/>
                </a:lnTo>
                <a:cubicBezTo>
                  <a:pt x="119716" y="183318"/>
                  <a:pt x="122352" y="185296"/>
                  <a:pt x="119716" y="185296"/>
                </a:cubicBezTo>
                <a:cubicBezTo>
                  <a:pt x="117080" y="185296"/>
                  <a:pt x="117080" y="185296"/>
                  <a:pt x="117080" y="185296"/>
                </a:cubicBezTo>
                <a:cubicBezTo>
                  <a:pt x="117080" y="186944"/>
                  <a:pt x="115102" y="186944"/>
                  <a:pt x="117080" y="186944"/>
                </a:cubicBezTo>
                <a:cubicBezTo>
                  <a:pt x="117080" y="187932"/>
                  <a:pt x="116421" y="189250"/>
                  <a:pt x="117080" y="190569"/>
                </a:cubicBezTo>
                <a:cubicBezTo>
                  <a:pt x="117738" y="191886"/>
                  <a:pt x="119387" y="193534"/>
                  <a:pt x="119387" y="193534"/>
                </a:cubicBezTo>
                <a:lnTo>
                  <a:pt x="119387" y="193864"/>
                </a:lnTo>
                <a:lnTo>
                  <a:pt x="120375" y="193864"/>
                </a:lnTo>
                <a:cubicBezTo>
                  <a:pt x="122352" y="191886"/>
                  <a:pt x="122352" y="191886"/>
                  <a:pt x="122352" y="191886"/>
                </a:cubicBezTo>
                <a:cubicBezTo>
                  <a:pt x="122352" y="191886"/>
                  <a:pt x="122352" y="190239"/>
                  <a:pt x="122352" y="190239"/>
                </a:cubicBezTo>
                <a:cubicBezTo>
                  <a:pt x="119387" y="188591"/>
                  <a:pt x="122352" y="188920"/>
                  <a:pt x="122352" y="188591"/>
                </a:cubicBezTo>
                <a:cubicBezTo>
                  <a:pt x="122352" y="188262"/>
                  <a:pt x="120045" y="186284"/>
                  <a:pt x="122352" y="186284"/>
                </a:cubicBezTo>
                <a:cubicBezTo>
                  <a:pt x="124659" y="186284"/>
                  <a:pt x="124659" y="183648"/>
                  <a:pt x="124659" y="183648"/>
                </a:cubicBezTo>
                <a:lnTo>
                  <a:pt x="125318" y="183648"/>
                </a:lnTo>
                <a:lnTo>
                  <a:pt x="126966" y="183648"/>
                </a:lnTo>
                <a:cubicBezTo>
                  <a:pt x="126966" y="182989"/>
                  <a:pt x="129273" y="181012"/>
                  <a:pt x="126966" y="181012"/>
                </a:cubicBezTo>
                <a:lnTo>
                  <a:pt x="127295" y="181012"/>
                </a:lnTo>
                <a:lnTo>
                  <a:pt x="128325" y="181012"/>
                </a:lnTo>
                <a:lnTo>
                  <a:pt x="128943" y="181012"/>
                </a:lnTo>
                <a:cubicBezTo>
                  <a:pt x="125977" y="179693"/>
                  <a:pt x="128943" y="176728"/>
                  <a:pt x="128943" y="176728"/>
                </a:cubicBezTo>
                <a:cubicBezTo>
                  <a:pt x="126307" y="174421"/>
                  <a:pt x="128613" y="174421"/>
                  <a:pt x="126307" y="174421"/>
                </a:cubicBezTo>
                <a:lnTo>
                  <a:pt x="129273" y="174421"/>
                </a:lnTo>
                <a:cubicBezTo>
                  <a:pt x="129273" y="172444"/>
                  <a:pt x="132238" y="172444"/>
                  <a:pt x="129273" y="172444"/>
                </a:cubicBezTo>
                <a:lnTo>
                  <a:pt x="129931" y="172444"/>
                </a:lnTo>
                <a:lnTo>
                  <a:pt x="132238" y="172444"/>
                </a:lnTo>
                <a:lnTo>
                  <a:pt x="134545" y="172444"/>
                </a:lnTo>
                <a:cubicBezTo>
                  <a:pt x="139159" y="170467"/>
                  <a:pt x="126307" y="170137"/>
                  <a:pt x="134545" y="168160"/>
                </a:cubicBezTo>
                <a:cubicBezTo>
                  <a:pt x="131579" y="168160"/>
                  <a:pt x="128613" y="170467"/>
                  <a:pt x="129273" y="168160"/>
                </a:cubicBezTo>
                <a:cubicBezTo>
                  <a:pt x="129931" y="165853"/>
                  <a:pt x="133227" y="167831"/>
                  <a:pt x="135534" y="165853"/>
                </a:cubicBezTo>
                <a:lnTo>
                  <a:pt x="134780" y="164832"/>
                </a:lnTo>
                <a:lnTo>
                  <a:pt x="134709" y="164864"/>
                </a:lnTo>
                <a:lnTo>
                  <a:pt x="133800" y="164085"/>
                </a:lnTo>
                <a:lnTo>
                  <a:pt x="131249" y="163876"/>
                </a:lnTo>
                <a:lnTo>
                  <a:pt x="131908" y="163876"/>
                </a:lnTo>
                <a:lnTo>
                  <a:pt x="132897" y="163876"/>
                </a:lnTo>
                <a:lnTo>
                  <a:pt x="133556" y="163876"/>
                </a:lnTo>
                <a:cubicBezTo>
                  <a:pt x="133556" y="161240"/>
                  <a:pt x="133556" y="161240"/>
                  <a:pt x="133556" y="161240"/>
                </a:cubicBezTo>
                <a:lnTo>
                  <a:pt x="136522" y="161240"/>
                </a:lnTo>
                <a:cubicBezTo>
                  <a:pt x="133227" y="160581"/>
                  <a:pt x="139159" y="158603"/>
                  <a:pt x="139159" y="158603"/>
                </a:cubicBezTo>
                <a:lnTo>
                  <a:pt x="138169" y="158603"/>
                </a:lnTo>
                <a:lnTo>
                  <a:pt x="136193" y="158603"/>
                </a:lnTo>
                <a:lnTo>
                  <a:pt x="131908" y="158603"/>
                </a:lnTo>
                <a:cubicBezTo>
                  <a:pt x="129931" y="158603"/>
                  <a:pt x="135863" y="146411"/>
                  <a:pt x="135863" y="146411"/>
                </a:cubicBezTo>
                <a:lnTo>
                  <a:pt x="135204" y="146411"/>
                </a:lnTo>
                <a:lnTo>
                  <a:pt x="134174" y="146411"/>
                </a:lnTo>
                <a:lnTo>
                  <a:pt x="131249" y="146411"/>
                </a:lnTo>
                <a:lnTo>
                  <a:pt x="131002" y="146411"/>
                </a:lnTo>
                <a:lnTo>
                  <a:pt x="130920" y="146411"/>
                </a:lnTo>
                <a:cubicBezTo>
                  <a:pt x="124988" y="146411"/>
                  <a:pt x="134215" y="143774"/>
                  <a:pt x="130920" y="143774"/>
                </a:cubicBezTo>
                <a:cubicBezTo>
                  <a:pt x="132897" y="143774"/>
                  <a:pt x="141135" y="146081"/>
                  <a:pt x="136852" y="143774"/>
                </a:cubicBezTo>
                <a:cubicBezTo>
                  <a:pt x="132568" y="141468"/>
                  <a:pt x="139488" y="141468"/>
                  <a:pt x="136852" y="141468"/>
                </a:cubicBezTo>
                <a:lnTo>
                  <a:pt x="133227" y="141468"/>
                </a:lnTo>
                <a:lnTo>
                  <a:pt x="130590" y="141468"/>
                </a:lnTo>
                <a:lnTo>
                  <a:pt x="129931" y="141468"/>
                </a:lnTo>
                <a:cubicBezTo>
                  <a:pt x="128301" y="141139"/>
                  <a:pt x="126620" y="141139"/>
                  <a:pt x="124988" y="141468"/>
                </a:cubicBezTo>
                <a:cubicBezTo>
                  <a:pt x="129931" y="139490"/>
                  <a:pt x="121693" y="139490"/>
                  <a:pt x="124988" y="139490"/>
                </a:cubicBezTo>
                <a:lnTo>
                  <a:pt x="133556" y="139490"/>
                </a:lnTo>
                <a:cubicBezTo>
                  <a:pt x="137510" y="136195"/>
                  <a:pt x="128943" y="138173"/>
                  <a:pt x="130920" y="136195"/>
                </a:cubicBezTo>
                <a:cubicBezTo>
                  <a:pt x="127295" y="136195"/>
                  <a:pt x="128943" y="136195"/>
                  <a:pt x="128943" y="136195"/>
                </a:cubicBezTo>
                <a:lnTo>
                  <a:pt x="128283" y="136195"/>
                </a:lnTo>
                <a:lnTo>
                  <a:pt x="128160" y="136195"/>
                </a:lnTo>
                <a:cubicBezTo>
                  <a:pt x="125648" y="136195"/>
                  <a:pt x="123341" y="136195"/>
                  <a:pt x="124988" y="136195"/>
                </a:cubicBezTo>
                <a:lnTo>
                  <a:pt x="122682" y="136195"/>
                </a:lnTo>
                <a:cubicBezTo>
                  <a:pt x="132238" y="133559"/>
                  <a:pt x="121693" y="133229"/>
                  <a:pt x="129602" y="130593"/>
                </a:cubicBezTo>
                <a:cubicBezTo>
                  <a:pt x="126966" y="128616"/>
                  <a:pt x="126966" y="128616"/>
                  <a:pt x="126966" y="128616"/>
                </a:cubicBezTo>
                <a:lnTo>
                  <a:pt x="125648" y="128616"/>
                </a:lnTo>
                <a:cubicBezTo>
                  <a:pt x="135863" y="125650"/>
                  <a:pt x="124000" y="127628"/>
                  <a:pt x="129931" y="125650"/>
                </a:cubicBezTo>
                <a:cubicBezTo>
                  <a:pt x="132897" y="125650"/>
                  <a:pt x="128283" y="115105"/>
                  <a:pt x="128283" y="115105"/>
                </a:cubicBezTo>
                <a:lnTo>
                  <a:pt x="125648" y="115105"/>
                </a:lnTo>
                <a:lnTo>
                  <a:pt x="119387" y="115105"/>
                </a:lnTo>
                <a:lnTo>
                  <a:pt x="117738" y="115105"/>
                </a:lnTo>
                <a:cubicBezTo>
                  <a:pt x="120341" y="113754"/>
                  <a:pt x="123111" y="112756"/>
                  <a:pt x="125977" y="112139"/>
                </a:cubicBezTo>
                <a:lnTo>
                  <a:pt x="125194" y="112139"/>
                </a:lnTo>
                <a:lnTo>
                  <a:pt x="124659" y="112139"/>
                </a:lnTo>
                <a:lnTo>
                  <a:pt x="123341" y="112139"/>
                </a:lnTo>
                <a:lnTo>
                  <a:pt x="120375" y="112139"/>
                </a:lnTo>
                <a:lnTo>
                  <a:pt x="118397" y="112139"/>
                </a:lnTo>
                <a:cubicBezTo>
                  <a:pt x="115926" y="112139"/>
                  <a:pt x="117079" y="112139"/>
                  <a:pt x="118274" y="112139"/>
                </a:cubicBezTo>
                <a:lnTo>
                  <a:pt x="116750" y="112139"/>
                </a:lnTo>
                <a:lnTo>
                  <a:pt x="115762" y="112139"/>
                </a:lnTo>
                <a:cubicBezTo>
                  <a:pt x="127624" y="109503"/>
                  <a:pt x="118068" y="109174"/>
                  <a:pt x="127624" y="106208"/>
                </a:cubicBezTo>
                <a:cubicBezTo>
                  <a:pt x="123011" y="105549"/>
                  <a:pt x="127624" y="100605"/>
                  <a:pt x="127624" y="100605"/>
                </a:cubicBezTo>
                <a:lnTo>
                  <a:pt x="126723" y="100759"/>
                </a:lnTo>
                <a:lnTo>
                  <a:pt x="126512" y="101059"/>
                </a:lnTo>
                <a:lnTo>
                  <a:pt x="125973" y="100887"/>
                </a:lnTo>
                <a:lnTo>
                  <a:pt x="122558" y="101471"/>
                </a:lnTo>
                <a:cubicBezTo>
                  <a:pt x="122517" y="101430"/>
                  <a:pt x="122517" y="101430"/>
                  <a:pt x="117738" y="102583"/>
                </a:cubicBezTo>
                <a:lnTo>
                  <a:pt x="123011" y="99946"/>
                </a:lnTo>
                <a:lnTo>
                  <a:pt x="125973" y="100887"/>
                </a:lnTo>
                <a:lnTo>
                  <a:pt x="126723" y="100759"/>
                </a:lnTo>
                <a:lnTo>
                  <a:pt x="127295" y="99946"/>
                </a:lnTo>
                <a:cubicBezTo>
                  <a:pt x="127954" y="96981"/>
                  <a:pt x="131579" y="96981"/>
                  <a:pt x="133886" y="96981"/>
                </a:cubicBezTo>
                <a:cubicBezTo>
                  <a:pt x="129931" y="96981"/>
                  <a:pt x="129931" y="96981"/>
                  <a:pt x="129931" y="96981"/>
                </a:cubicBezTo>
                <a:lnTo>
                  <a:pt x="127624" y="91709"/>
                </a:lnTo>
                <a:cubicBezTo>
                  <a:pt x="122023" y="91709"/>
                  <a:pt x="135534" y="88413"/>
                  <a:pt x="129931" y="88413"/>
                </a:cubicBezTo>
                <a:lnTo>
                  <a:pt x="129396" y="88413"/>
                </a:lnTo>
                <a:lnTo>
                  <a:pt x="127295" y="88413"/>
                </a:lnTo>
                <a:cubicBezTo>
                  <a:pt x="127954" y="86436"/>
                  <a:pt x="118068" y="87095"/>
                  <a:pt x="122023" y="84458"/>
                </a:cubicBezTo>
                <a:lnTo>
                  <a:pt x="122352" y="84458"/>
                </a:lnTo>
                <a:cubicBezTo>
                  <a:pt x="120045" y="84458"/>
                  <a:pt x="122352" y="84458"/>
                  <a:pt x="124659" y="84458"/>
                </a:cubicBezTo>
                <a:lnTo>
                  <a:pt x="126636" y="84458"/>
                </a:lnTo>
                <a:cubicBezTo>
                  <a:pt x="128943" y="82811"/>
                  <a:pt x="119387" y="82811"/>
                  <a:pt x="117409" y="82811"/>
                </a:cubicBezTo>
                <a:cubicBezTo>
                  <a:pt x="120911" y="82126"/>
                  <a:pt x="124126" y="80402"/>
                  <a:pt x="126636" y="77868"/>
                </a:cubicBezTo>
                <a:cubicBezTo>
                  <a:pt x="126636" y="75232"/>
                  <a:pt x="120045" y="75232"/>
                  <a:pt x="116750" y="75232"/>
                </a:cubicBezTo>
                <a:cubicBezTo>
                  <a:pt x="123341" y="71937"/>
                  <a:pt x="118068" y="70618"/>
                  <a:pt x="121363" y="67982"/>
                </a:cubicBezTo>
                <a:cubicBezTo>
                  <a:pt x="119506" y="68252"/>
                  <a:pt x="117619" y="68252"/>
                  <a:pt x="115762" y="67982"/>
                </a:cubicBezTo>
                <a:cubicBezTo>
                  <a:pt x="115762" y="66334"/>
                  <a:pt x="110159" y="68312"/>
                  <a:pt x="115762" y="66334"/>
                </a:cubicBezTo>
                <a:cubicBezTo>
                  <a:pt x="121363" y="63368"/>
                  <a:pt x="119387" y="63368"/>
                  <a:pt x="119387" y="63368"/>
                </a:cubicBezTo>
                <a:lnTo>
                  <a:pt x="111807" y="65346"/>
                </a:lnTo>
                <a:cubicBezTo>
                  <a:pt x="121693" y="60402"/>
                  <a:pt x="106535" y="62380"/>
                  <a:pt x="115102" y="58426"/>
                </a:cubicBezTo>
                <a:lnTo>
                  <a:pt x="114773" y="58426"/>
                </a:lnTo>
                <a:cubicBezTo>
                  <a:pt x="114773" y="57107"/>
                  <a:pt x="114773" y="55460"/>
                  <a:pt x="114773" y="55460"/>
                </a:cubicBezTo>
                <a:lnTo>
                  <a:pt x="117409" y="55460"/>
                </a:lnTo>
                <a:cubicBezTo>
                  <a:pt x="117245" y="54142"/>
                  <a:pt x="114443" y="54142"/>
                  <a:pt x="111683" y="54471"/>
                </a:cubicBezTo>
                <a:lnTo>
                  <a:pt x="111366" y="54529"/>
                </a:lnTo>
                <a:lnTo>
                  <a:pt x="111148" y="55460"/>
                </a:lnTo>
                <a:lnTo>
                  <a:pt x="106205" y="55460"/>
                </a:lnTo>
                <a:lnTo>
                  <a:pt x="111366" y="54529"/>
                </a:lnTo>
                <a:lnTo>
                  <a:pt x="111725" y="52988"/>
                </a:lnTo>
                <a:cubicBezTo>
                  <a:pt x="111890" y="52164"/>
                  <a:pt x="111478" y="51505"/>
                  <a:pt x="108841" y="51505"/>
                </a:cubicBezTo>
                <a:lnTo>
                  <a:pt x="111477" y="51505"/>
                </a:lnTo>
                <a:cubicBezTo>
                  <a:pt x="111477" y="51505"/>
                  <a:pt x="113455" y="49199"/>
                  <a:pt x="106864" y="51505"/>
                </a:cubicBezTo>
                <a:lnTo>
                  <a:pt x="104557" y="51505"/>
                </a:lnTo>
                <a:lnTo>
                  <a:pt x="100932" y="51505"/>
                </a:lnTo>
                <a:lnTo>
                  <a:pt x="98956" y="51505"/>
                </a:lnTo>
                <a:lnTo>
                  <a:pt x="97637" y="51505"/>
                </a:lnTo>
                <a:cubicBezTo>
                  <a:pt x="96319" y="51505"/>
                  <a:pt x="103569" y="48869"/>
                  <a:pt x="100273" y="48869"/>
                </a:cubicBezTo>
                <a:lnTo>
                  <a:pt x="102910" y="48869"/>
                </a:lnTo>
                <a:lnTo>
                  <a:pt x="102140" y="47727"/>
                </a:lnTo>
                <a:lnTo>
                  <a:pt x="100932" y="48210"/>
                </a:lnTo>
                <a:cubicBezTo>
                  <a:pt x="98296" y="49199"/>
                  <a:pt x="100932" y="48210"/>
                  <a:pt x="100932" y="46562"/>
                </a:cubicBezTo>
                <a:cubicBezTo>
                  <a:pt x="99779" y="46562"/>
                  <a:pt x="100603" y="46562"/>
                  <a:pt x="101551" y="46851"/>
                </a:cubicBezTo>
                <a:lnTo>
                  <a:pt x="102140" y="47727"/>
                </a:lnTo>
                <a:lnTo>
                  <a:pt x="107523" y="45574"/>
                </a:lnTo>
                <a:cubicBezTo>
                  <a:pt x="105216" y="45574"/>
                  <a:pt x="101262" y="45574"/>
                  <a:pt x="101262" y="45574"/>
                </a:cubicBezTo>
                <a:cubicBezTo>
                  <a:pt x="101262" y="43926"/>
                  <a:pt x="101262" y="43926"/>
                  <a:pt x="101262" y="43926"/>
                </a:cubicBezTo>
                <a:lnTo>
                  <a:pt x="96978" y="45574"/>
                </a:lnTo>
                <a:lnTo>
                  <a:pt x="92695" y="45574"/>
                </a:lnTo>
                <a:lnTo>
                  <a:pt x="88410" y="45574"/>
                </a:lnTo>
                <a:cubicBezTo>
                  <a:pt x="90495" y="43982"/>
                  <a:pt x="92699" y="42548"/>
                  <a:pt x="95001" y="41289"/>
                </a:cubicBezTo>
                <a:cubicBezTo>
                  <a:pt x="93024" y="41289"/>
                  <a:pt x="90387" y="41289"/>
                  <a:pt x="88080" y="41289"/>
                </a:cubicBezTo>
                <a:cubicBezTo>
                  <a:pt x="86763" y="41289"/>
                  <a:pt x="81819" y="42938"/>
                  <a:pt x="83797" y="41289"/>
                </a:cubicBezTo>
                <a:cubicBezTo>
                  <a:pt x="85774" y="39642"/>
                  <a:pt x="85774" y="39642"/>
                  <a:pt x="85774" y="39642"/>
                </a:cubicBezTo>
                <a:cubicBezTo>
                  <a:pt x="88410" y="34369"/>
                  <a:pt x="77536" y="38654"/>
                  <a:pt x="81160" y="34369"/>
                </a:cubicBezTo>
                <a:cubicBezTo>
                  <a:pt x="81160" y="31074"/>
                  <a:pt x="77865" y="26131"/>
                  <a:pt x="77536" y="26131"/>
                </a:cubicBezTo>
                <a:cubicBezTo>
                  <a:pt x="77206" y="26131"/>
                  <a:pt x="75559" y="26131"/>
                  <a:pt x="75559" y="26131"/>
                </a:cubicBezTo>
                <a:lnTo>
                  <a:pt x="73911" y="26131"/>
                </a:lnTo>
                <a:close/>
                <a:moveTo>
                  <a:pt x="256402" y="12426"/>
                </a:moveTo>
                <a:lnTo>
                  <a:pt x="257428" y="13799"/>
                </a:lnTo>
                <a:lnTo>
                  <a:pt x="257618" y="13803"/>
                </a:lnTo>
                <a:lnTo>
                  <a:pt x="257840" y="13676"/>
                </a:lnTo>
                <a:close/>
                <a:moveTo>
                  <a:pt x="257634" y="11534"/>
                </a:moveTo>
                <a:lnTo>
                  <a:pt x="259405" y="13836"/>
                </a:lnTo>
                <a:lnTo>
                  <a:pt x="259611" y="13840"/>
                </a:lnTo>
                <a:cubicBezTo>
                  <a:pt x="259282" y="11534"/>
                  <a:pt x="259611" y="11534"/>
                  <a:pt x="257634" y="11534"/>
                </a:cubicBezTo>
                <a:close/>
                <a:moveTo>
                  <a:pt x="254997" y="10545"/>
                </a:moveTo>
                <a:lnTo>
                  <a:pt x="254997" y="11205"/>
                </a:lnTo>
                <a:lnTo>
                  <a:pt x="256402" y="12426"/>
                </a:lnTo>
                <a:close/>
                <a:moveTo>
                  <a:pt x="298745" y="7739"/>
                </a:moveTo>
                <a:lnTo>
                  <a:pt x="298414" y="7868"/>
                </a:lnTo>
                <a:lnTo>
                  <a:pt x="298527" y="8176"/>
                </a:lnTo>
                <a:close/>
                <a:moveTo>
                  <a:pt x="308382" y="0"/>
                </a:moveTo>
                <a:cubicBezTo>
                  <a:pt x="306405" y="0"/>
                  <a:pt x="310688" y="1977"/>
                  <a:pt x="308382" y="2966"/>
                </a:cubicBezTo>
                <a:cubicBezTo>
                  <a:pt x="306075" y="3954"/>
                  <a:pt x="306075" y="0"/>
                  <a:pt x="306075" y="659"/>
                </a:cubicBezTo>
                <a:lnTo>
                  <a:pt x="306075" y="2636"/>
                </a:lnTo>
                <a:cubicBezTo>
                  <a:pt x="308712" y="2636"/>
                  <a:pt x="306075" y="2636"/>
                  <a:pt x="308053" y="6261"/>
                </a:cubicBezTo>
                <a:lnTo>
                  <a:pt x="308053" y="6591"/>
                </a:lnTo>
                <a:lnTo>
                  <a:pt x="308053" y="9227"/>
                </a:lnTo>
                <a:lnTo>
                  <a:pt x="306075" y="6261"/>
                </a:lnTo>
                <a:cubicBezTo>
                  <a:pt x="306075" y="3954"/>
                  <a:pt x="308053" y="6261"/>
                  <a:pt x="306075" y="3295"/>
                </a:cubicBezTo>
                <a:lnTo>
                  <a:pt x="306075" y="2636"/>
                </a:lnTo>
                <a:cubicBezTo>
                  <a:pt x="303439" y="2636"/>
                  <a:pt x="303439" y="2636"/>
                  <a:pt x="303439" y="2636"/>
                </a:cubicBezTo>
                <a:cubicBezTo>
                  <a:pt x="303620" y="3839"/>
                  <a:pt x="303620" y="5058"/>
                  <a:pt x="303439" y="6261"/>
                </a:cubicBezTo>
                <a:cubicBezTo>
                  <a:pt x="303109" y="9227"/>
                  <a:pt x="299155" y="329"/>
                  <a:pt x="299155" y="3954"/>
                </a:cubicBezTo>
                <a:lnTo>
                  <a:pt x="299155" y="4614"/>
                </a:lnTo>
                <a:lnTo>
                  <a:pt x="299155" y="6920"/>
                </a:lnTo>
                <a:lnTo>
                  <a:pt x="298745" y="7739"/>
                </a:lnTo>
                <a:lnTo>
                  <a:pt x="299155" y="7580"/>
                </a:lnTo>
                <a:lnTo>
                  <a:pt x="299155" y="9886"/>
                </a:lnTo>
                <a:lnTo>
                  <a:pt x="298527" y="8176"/>
                </a:lnTo>
                <a:lnTo>
                  <a:pt x="296848" y="11534"/>
                </a:lnTo>
                <a:cubicBezTo>
                  <a:pt x="296568" y="10420"/>
                  <a:pt x="295998" y="9395"/>
                  <a:pt x="295201" y="8568"/>
                </a:cubicBezTo>
                <a:cubicBezTo>
                  <a:pt x="294212" y="11205"/>
                  <a:pt x="291246" y="10215"/>
                  <a:pt x="288281" y="8568"/>
                </a:cubicBezTo>
                <a:lnTo>
                  <a:pt x="288281" y="9886"/>
                </a:lnTo>
                <a:lnTo>
                  <a:pt x="288281" y="10381"/>
                </a:lnTo>
                <a:lnTo>
                  <a:pt x="288281" y="10545"/>
                </a:lnTo>
                <a:cubicBezTo>
                  <a:pt x="288281" y="14830"/>
                  <a:pt x="288281" y="17466"/>
                  <a:pt x="284985" y="14830"/>
                </a:cubicBezTo>
                <a:cubicBezTo>
                  <a:pt x="283008" y="13840"/>
                  <a:pt x="287621" y="21420"/>
                  <a:pt x="284985" y="19113"/>
                </a:cubicBezTo>
                <a:cubicBezTo>
                  <a:pt x="282349" y="19113"/>
                  <a:pt x="282020" y="23397"/>
                  <a:pt x="277406" y="19113"/>
                </a:cubicBezTo>
                <a:cubicBezTo>
                  <a:pt x="279383" y="24386"/>
                  <a:pt x="273451" y="17795"/>
                  <a:pt x="277406" y="24386"/>
                </a:cubicBezTo>
                <a:cubicBezTo>
                  <a:pt x="274110" y="21750"/>
                  <a:pt x="271474" y="18784"/>
                  <a:pt x="270815" y="18784"/>
                </a:cubicBezTo>
                <a:cubicBezTo>
                  <a:pt x="270156" y="18784"/>
                  <a:pt x="272792" y="24386"/>
                  <a:pt x="272792" y="24386"/>
                </a:cubicBezTo>
                <a:lnTo>
                  <a:pt x="270485" y="20761"/>
                </a:lnTo>
                <a:lnTo>
                  <a:pt x="260929" y="15818"/>
                </a:lnTo>
                <a:lnTo>
                  <a:pt x="259405" y="13836"/>
                </a:lnTo>
                <a:lnTo>
                  <a:pt x="257618" y="13803"/>
                </a:lnTo>
                <a:lnTo>
                  <a:pt x="256975" y="14170"/>
                </a:lnTo>
                <a:lnTo>
                  <a:pt x="254997" y="14170"/>
                </a:lnTo>
                <a:lnTo>
                  <a:pt x="254009" y="14170"/>
                </a:lnTo>
                <a:lnTo>
                  <a:pt x="254009" y="11534"/>
                </a:lnTo>
                <a:cubicBezTo>
                  <a:pt x="250384" y="11534"/>
                  <a:pt x="249066" y="14500"/>
                  <a:pt x="250384" y="15159"/>
                </a:cubicBezTo>
                <a:cubicBezTo>
                  <a:pt x="251702" y="15818"/>
                  <a:pt x="254668" y="21091"/>
                  <a:pt x="254668" y="21091"/>
                </a:cubicBezTo>
                <a:lnTo>
                  <a:pt x="251702" y="17466"/>
                </a:lnTo>
                <a:cubicBezTo>
                  <a:pt x="254997" y="20101"/>
                  <a:pt x="255986" y="21750"/>
                  <a:pt x="254997" y="21750"/>
                </a:cubicBezTo>
                <a:cubicBezTo>
                  <a:pt x="254009" y="21750"/>
                  <a:pt x="250713" y="16147"/>
                  <a:pt x="250713" y="16147"/>
                </a:cubicBezTo>
                <a:lnTo>
                  <a:pt x="248407" y="12852"/>
                </a:lnTo>
                <a:cubicBezTo>
                  <a:pt x="246100" y="13511"/>
                  <a:pt x="242805" y="13181"/>
                  <a:pt x="246100" y="16477"/>
                </a:cubicBezTo>
                <a:cubicBezTo>
                  <a:pt x="249396" y="19772"/>
                  <a:pt x="251043" y="24056"/>
                  <a:pt x="249396" y="22408"/>
                </a:cubicBezTo>
                <a:cubicBezTo>
                  <a:pt x="247748" y="20761"/>
                  <a:pt x="244123" y="20761"/>
                  <a:pt x="244123" y="20761"/>
                </a:cubicBezTo>
                <a:cubicBezTo>
                  <a:pt x="244970" y="22764"/>
                  <a:pt x="246077" y="24649"/>
                  <a:pt x="247418" y="26363"/>
                </a:cubicBezTo>
                <a:cubicBezTo>
                  <a:pt x="244782" y="21420"/>
                  <a:pt x="242805" y="20101"/>
                  <a:pt x="242805" y="21420"/>
                </a:cubicBezTo>
                <a:cubicBezTo>
                  <a:pt x="242805" y="22738"/>
                  <a:pt x="242805" y="23397"/>
                  <a:pt x="242805" y="27022"/>
                </a:cubicBezTo>
                <a:lnTo>
                  <a:pt x="245441" y="29658"/>
                </a:lnTo>
                <a:cubicBezTo>
                  <a:pt x="245441" y="30317"/>
                  <a:pt x="242476" y="27352"/>
                  <a:pt x="242476" y="27352"/>
                </a:cubicBezTo>
                <a:cubicBezTo>
                  <a:pt x="244782" y="32294"/>
                  <a:pt x="230941" y="19772"/>
                  <a:pt x="235225" y="27352"/>
                </a:cubicBezTo>
                <a:lnTo>
                  <a:pt x="236873" y="31965"/>
                </a:lnTo>
                <a:cubicBezTo>
                  <a:pt x="235885" y="31965"/>
                  <a:pt x="235225" y="27681"/>
                  <a:pt x="232919" y="27681"/>
                </a:cubicBezTo>
                <a:cubicBezTo>
                  <a:pt x="237203" y="33283"/>
                  <a:pt x="231271" y="28999"/>
                  <a:pt x="232919" y="33283"/>
                </a:cubicBezTo>
                <a:cubicBezTo>
                  <a:pt x="223692" y="26033"/>
                  <a:pt x="230283" y="37897"/>
                  <a:pt x="223692" y="33283"/>
                </a:cubicBezTo>
                <a:lnTo>
                  <a:pt x="225999" y="35260"/>
                </a:lnTo>
                <a:cubicBezTo>
                  <a:pt x="227646" y="38556"/>
                  <a:pt x="223692" y="35260"/>
                  <a:pt x="223692" y="35260"/>
                </a:cubicBezTo>
                <a:cubicBezTo>
                  <a:pt x="224823" y="35965"/>
                  <a:pt x="225824" y="36859"/>
                  <a:pt x="226658" y="37897"/>
                </a:cubicBezTo>
                <a:cubicBezTo>
                  <a:pt x="226328" y="42839"/>
                  <a:pt x="215124" y="40863"/>
                  <a:pt x="213806" y="41192"/>
                </a:cubicBezTo>
                <a:cubicBezTo>
                  <a:pt x="212488" y="41521"/>
                  <a:pt x="224351" y="52066"/>
                  <a:pt x="218090" y="48442"/>
                </a:cubicBezTo>
                <a:lnTo>
                  <a:pt x="214465" y="44487"/>
                </a:lnTo>
                <a:cubicBezTo>
                  <a:pt x="215948" y="47782"/>
                  <a:pt x="214959" y="48771"/>
                  <a:pt x="213888" y="49677"/>
                </a:cubicBezTo>
                <a:lnTo>
                  <a:pt x="213272" y="52382"/>
                </a:lnTo>
                <a:lnTo>
                  <a:pt x="214300" y="53096"/>
                </a:lnTo>
                <a:cubicBezTo>
                  <a:pt x="213806" y="53137"/>
                  <a:pt x="212818" y="53220"/>
                  <a:pt x="212818" y="54373"/>
                </a:cubicBezTo>
                <a:lnTo>
                  <a:pt x="213272" y="52382"/>
                </a:lnTo>
                <a:lnTo>
                  <a:pt x="212818" y="52066"/>
                </a:lnTo>
                <a:cubicBezTo>
                  <a:pt x="208862" y="50089"/>
                  <a:pt x="210511" y="53714"/>
                  <a:pt x="212818" y="55691"/>
                </a:cubicBezTo>
                <a:lnTo>
                  <a:pt x="209192" y="53055"/>
                </a:lnTo>
                <a:cubicBezTo>
                  <a:pt x="207215" y="52066"/>
                  <a:pt x="212158" y="57339"/>
                  <a:pt x="209192" y="55032"/>
                </a:cubicBezTo>
                <a:cubicBezTo>
                  <a:pt x="211499" y="56679"/>
                  <a:pt x="207874" y="56350"/>
                  <a:pt x="211499" y="58987"/>
                </a:cubicBezTo>
                <a:cubicBezTo>
                  <a:pt x="209522" y="58328"/>
                  <a:pt x="211828" y="60635"/>
                  <a:pt x="209522" y="60635"/>
                </a:cubicBezTo>
                <a:cubicBezTo>
                  <a:pt x="211828" y="65248"/>
                  <a:pt x="206556" y="60635"/>
                  <a:pt x="211828" y="65248"/>
                </a:cubicBezTo>
                <a:cubicBezTo>
                  <a:pt x="206556" y="60305"/>
                  <a:pt x="209852" y="66565"/>
                  <a:pt x="208533" y="65248"/>
                </a:cubicBezTo>
                <a:cubicBezTo>
                  <a:pt x="207215" y="63930"/>
                  <a:pt x="204908" y="61623"/>
                  <a:pt x="204579" y="62282"/>
                </a:cubicBezTo>
                <a:cubicBezTo>
                  <a:pt x="204249" y="62941"/>
                  <a:pt x="204908" y="64259"/>
                  <a:pt x="207545" y="66565"/>
                </a:cubicBezTo>
                <a:cubicBezTo>
                  <a:pt x="200295" y="62282"/>
                  <a:pt x="211499" y="72497"/>
                  <a:pt x="202602" y="66565"/>
                </a:cubicBezTo>
                <a:cubicBezTo>
                  <a:pt x="203974" y="69733"/>
                  <a:pt x="204968" y="73051"/>
                  <a:pt x="205567" y="76451"/>
                </a:cubicBezTo>
                <a:cubicBezTo>
                  <a:pt x="200295" y="72168"/>
                  <a:pt x="206227" y="74145"/>
                  <a:pt x="200295" y="69861"/>
                </a:cubicBezTo>
                <a:cubicBezTo>
                  <a:pt x="201613" y="73156"/>
                  <a:pt x="204579" y="78100"/>
                  <a:pt x="203591" y="78100"/>
                </a:cubicBezTo>
                <a:cubicBezTo>
                  <a:pt x="202602" y="78100"/>
                  <a:pt x="200625" y="72168"/>
                  <a:pt x="200625" y="75463"/>
                </a:cubicBezTo>
                <a:cubicBezTo>
                  <a:pt x="200625" y="78758"/>
                  <a:pt x="198318" y="78429"/>
                  <a:pt x="200625" y="81724"/>
                </a:cubicBezTo>
                <a:cubicBezTo>
                  <a:pt x="200625" y="83702"/>
                  <a:pt x="198318" y="82054"/>
                  <a:pt x="200625" y="83702"/>
                </a:cubicBezTo>
                <a:cubicBezTo>
                  <a:pt x="203820" y="85821"/>
                  <a:pt x="206800" y="88249"/>
                  <a:pt x="209522" y="90951"/>
                </a:cubicBezTo>
                <a:cubicBezTo>
                  <a:pt x="202602" y="84690"/>
                  <a:pt x="206886" y="91281"/>
                  <a:pt x="198647" y="84690"/>
                </a:cubicBezTo>
                <a:cubicBezTo>
                  <a:pt x="199396" y="85808"/>
                  <a:pt x="200417" y="86714"/>
                  <a:pt x="201613" y="87327"/>
                </a:cubicBezTo>
                <a:cubicBezTo>
                  <a:pt x="200954" y="87327"/>
                  <a:pt x="197659" y="83702"/>
                  <a:pt x="198318" y="85349"/>
                </a:cubicBezTo>
                <a:cubicBezTo>
                  <a:pt x="198976" y="86997"/>
                  <a:pt x="201284" y="89303"/>
                  <a:pt x="201284" y="89303"/>
                </a:cubicBezTo>
                <a:lnTo>
                  <a:pt x="198318" y="86997"/>
                </a:lnTo>
                <a:cubicBezTo>
                  <a:pt x="200954" y="88974"/>
                  <a:pt x="202602" y="90951"/>
                  <a:pt x="200954" y="90951"/>
                </a:cubicBezTo>
                <a:cubicBezTo>
                  <a:pt x="200625" y="92599"/>
                  <a:pt x="207545" y="99848"/>
                  <a:pt x="202932" y="96883"/>
                </a:cubicBezTo>
                <a:cubicBezTo>
                  <a:pt x="200625" y="95400"/>
                  <a:pt x="200131" y="95235"/>
                  <a:pt x="199677" y="95152"/>
                </a:cubicBezTo>
                <a:lnTo>
                  <a:pt x="198976" y="94864"/>
                </a:lnTo>
                <a:lnTo>
                  <a:pt x="198976" y="96883"/>
                </a:lnTo>
                <a:lnTo>
                  <a:pt x="198976" y="98860"/>
                </a:lnTo>
                <a:lnTo>
                  <a:pt x="197000" y="98860"/>
                </a:lnTo>
                <a:cubicBezTo>
                  <a:pt x="198647" y="101826"/>
                  <a:pt x="200954" y="101826"/>
                  <a:pt x="200625" y="101826"/>
                </a:cubicBezTo>
                <a:cubicBezTo>
                  <a:pt x="200295" y="101826"/>
                  <a:pt x="200295" y="101826"/>
                  <a:pt x="197659" y="101826"/>
                </a:cubicBezTo>
                <a:cubicBezTo>
                  <a:pt x="197659" y="104133"/>
                  <a:pt x="197659" y="104133"/>
                  <a:pt x="197659" y="104133"/>
                </a:cubicBezTo>
                <a:lnTo>
                  <a:pt x="192386" y="101167"/>
                </a:lnTo>
                <a:cubicBezTo>
                  <a:pt x="196011" y="103474"/>
                  <a:pt x="192386" y="103474"/>
                  <a:pt x="196011" y="105451"/>
                </a:cubicBezTo>
                <a:lnTo>
                  <a:pt x="192716" y="103803"/>
                </a:lnTo>
                <a:lnTo>
                  <a:pt x="195022" y="105451"/>
                </a:lnTo>
                <a:cubicBezTo>
                  <a:pt x="194034" y="105451"/>
                  <a:pt x="192716" y="103144"/>
                  <a:pt x="192056" y="105451"/>
                </a:cubicBezTo>
                <a:cubicBezTo>
                  <a:pt x="191398" y="107758"/>
                  <a:pt x="197329" y="107758"/>
                  <a:pt x="194693" y="107758"/>
                </a:cubicBezTo>
                <a:cubicBezTo>
                  <a:pt x="194693" y="108417"/>
                  <a:pt x="198647" y="114019"/>
                  <a:pt x="194693" y="111382"/>
                </a:cubicBezTo>
                <a:cubicBezTo>
                  <a:pt x="190739" y="108746"/>
                  <a:pt x="190409" y="106769"/>
                  <a:pt x="190739" y="108746"/>
                </a:cubicBezTo>
                <a:cubicBezTo>
                  <a:pt x="191068" y="110724"/>
                  <a:pt x="192716" y="115007"/>
                  <a:pt x="192716" y="115007"/>
                </a:cubicBezTo>
                <a:cubicBezTo>
                  <a:pt x="198318" y="116655"/>
                  <a:pt x="190739" y="115007"/>
                  <a:pt x="192716" y="116655"/>
                </a:cubicBezTo>
                <a:lnTo>
                  <a:pt x="190409" y="116655"/>
                </a:lnTo>
                <a:cubicBezTo>
                  <a:pt x="189420" y="117314"/>
                  <a:pt x="192386" y="119291"/>
                  <a:pt x="192386" y="121598"/>
                </a:cubicBezTo>
                <a:cubicBezTo>
                  <a:pt x="195022" y="121598"/>
                  <a:pt x="193375" y="121598"/>
                  <a:pt x="195022" y="121598"/>
                </a:cubicBezTo>
                <a:cubicBezTo>
                  <a:pt x="188102" y="121268"/>
                  <a:pt x="197000" y="126541"/>
                  <a:pt x="191727" y="126541"/>
                </a:cubicBezTo>
                <a:lnTo>
                  <a:pt x="191727" y="128518"/>
                </a:lnTo>
                <a:lnTo>
                  <a:pt x="195352" y="128518"/>
                </a:lnTo>
                <a:cubicBezTo>
                  <a:pt x="195352" y="130495"/>
                  <a:pt x="197000" y="130495"/>
                  <a:pt x="195352" y="130495"/>
                </a:cubicBezTo>
                <a:lnTo>
                  <a:pt x="198318" y="130495"/>
                </a:lnTo>
                <a:lnTo>
                  <a:pt x="200954" y="130495"/>
                </a:lnTo>
                <a:lnTo>
                  <a:pt x="201613" y="130495"/>
                </a:lnTo>
                <a:lnTo>
                  <a:pt x="202602" y="130495"/>
                </a:lnTo>
                <a:lnTo>
                  <a:pt x="203920" y="130495"/>
                </a:lnTo>
                <a:lnTo>
                  <a:pt x="204579" y="130495"/>
                </a:lnTo>
                <a:cubicBezTo>
                  <a:pt x="204579" y="130495"/>
                  <a:pt x="204579" y="130495"/>
                  <a:pt x="206227" y="125223"/>
                </a:cubicBezTo>
                <a:cubicBezTo>
                  <a:pt x="204249" y="121598"/>
                  <a:pt x="208204" y="121598"/>
                  <a:pt x="208204" y="121598"/>
                </a:cubicBezTo>
                <a:cubicBezTo>
                  <a:pt x="208204" y="120609"/>
                  <a:pt x="208204" y="118302"/>
                  <a:pt x="208204" y="118302"/>
                </a:cubicBezTo>
                <a:lnTo>
                  <a:pt x="211170" y="118302"/>
                </a:lnTo>
                <a:lnTo>
                  <a:pt x="212158" y="118302"/>
                </a:lnTo>
                <a:lnTo>
                  <a:pt x="215453" y="120280"/>
                </a:lnTo>
                <a:cubicBezTo>
                  <a:pt x="220397" y="120939"/>
                  <a:pt x="209852" y="114348"/>
                  <a:pt x="217431" y="116985"/>
                </a:cubicBezTo>
                <a:cubicBezTo>
                  <a:pt x="215124" y="115007"/>
                  <a:pt x="211499" y="116985"/>
                  <a:pt x="212488" y="115007"/>
                </a:cubicBezTo>
                <a:cubicBezTo>
                  <a:pt x="213477" y="113030"/>
                  <a:pt x="216442" y="114678"/>
                  <a:pt x="219078" y="115007"/>
                </a:cubicBezTo>
                <a:cubicBezTo>
                  <a:pt x="221714" y="115337"/>
                  <a:pt x="214465" y="111382"/>
                  <a:pt x="216442" y="111382"/>
                </a:cubicBezTo>
                <a:cubicBezTo>
                  <a:pt x="214287" y="110496"/>
                  <a:pt x="212284" y="109270"/>
                  <a:pt x="210511" y="107758"/>
                </a:cubicBezTo>
                <a:cubicBezTo>
                  <a:pt x="211499" y="107099"/>
                  <a:pt x="217431" y="110724"/>
                  <a:pt x="217431" y="110724"/>
                </a:cubicBezTo>
                <a:cubicBezTo>
                  <a:pt x="218175" y="111000"/>
                  <a:pt x="218992" y="111000"/>
                  <a:pt x="219738" y="110724"/>
                </a:cubicBezTo>
                <a:lnTo>
                  <a:pt x="220726" y="110724"/>
                </a:lnTo>
                <a:lnTo>
                  <a:pt x="221056" y="110724"/>
                </a:lnTo>
                <a:cubicBezTo>
                  <a:pt x="223692" y="110724"/>
                  <a:pt x="215453" y="107758"/>
                  <a:pt x="219078" y="107758"/>
                </a:cubicBezTo>
                <a:cubicBezTo>
                  <a:pt x="222704" y="107758"/>
                  <a:pt x="222704" y="109405"/>
                  <a:pt x="222704" y="107758"/>
                </a:cubicBezTo>
                <a:cubicBezTo>
                  <a:pt x="224463" y="108347"/>
                  <a:pt x="226048" y="109369"/>
                  <a:pt x="227317" y="110724"/>
                </a:cubicBezTo>
                <a:lnTo>
                  <a:pt x="227976" y="110724"/>
                </a:lnTo>
                <a:lnTo>
                  <a:pt x="229953" y="110724"/>
                </a:lnTo>
                <a:cubicBezTo>
                  <a:pt x="228305" y="109405"/>
                  <a:pt x="220067" y="106109"/>
                  <a:pt x="223033" y="106109"/>
                </a:cubicBezTo>
                <a:cubicBezTo>
                  <a:pt x="225999" y="106109"/>
                  <a:pt x="222374" y="103803"/>
                  <a:pt x="225999" y="106109"/>
                </a:cubicBezTo>
                <a:cubicBezTo>
                  <a:pt x="224021" y="106109"/>
                  <a:pt x="229953" y="109405"/>
                  <a:pt x="229953" y="109405"/>
                </a:cubicBezTo>
                <a:cubicBezTo>
                  <a:pt x="233907" y="110724"/>
                  <a:pt x="225010" y="104133"/>
                  <a:pt x="226987" y="105780"/>
                </a:cubicBezTo>
                <a:cubicBezTo>
                  <a:pt x="228964" y="107428"/>
                  <a:pt x="230941" y="107099"/>
                  <a:pt x="230612" y="107428"/>
                </a:cubicBezTo>
                <a:cubicBezTo>
                  <a:pt x="230283" y="107758"/>
                  <a:pt x="223363" y="103474"/>
                  <a:pt x="225669" y="104133"/>
                </a:cubicBezTo>
                <a:cubicBezTo>
                  <a:pt x="227976" y="104792"/>
                  <a:pt x="225669" y="102485"/>
                  <a:pt x="225669" y="102485"/>
                </a:cubicBezTo>
                <a:lnTo>
                  <a:pt x="224996" y="101587"/>
                </a:lnTo>
                <a:lnTo>
                  <a:pt x="224516" y="101620"/>
                </a:lnTo>
                <a:cubicBezTo>
                  <a:pt x="223198" y="101084"/>
                  <a:pt x="222044" y="100508"/>
                  <a:pt x="223692" y="101496"/>
                </a:cubicBezTo>
                <a:cubicBezTo>
                  <a:pt x="226987" y="103474"/>
                  <a:pt x="223692" y="101496"/>
                  <a:pt x="223692" y="99848"/>
                </a:cubicBezTo>
                <a:lnTo>
                  <a:pt x="224996" y="101587"/>
                </a:lnTo>
                <a:lnTo>
                  <a:pt x="225615" y="101545"/>
                </a:lnTo>
                <a:lnTo>
                  <a:pt x="224255" y="99675"/>
                </a:lnTo>
                <a:lnTo>
                  <a:pt x="222491" y="98498"/>
                </a:lnTo>
                <a:lnTo>
                  <a:pt x="222374" y="99025"/>
                </a:lnTo>
                <a:cubicBezTo>
                  <a:pt x="222951" y="99519"/>
                  <a:pt x="223363" y="99519"/>
                  <a:pt x="221056" y="97542"/>
                </a:cubicBezTo>
                <a:lnTo>
                  <a:pt x="222491" y="98498"/>
                </a:lnTo>
                <a:lnTo>
                  <a:pt x="222704" y="97542"/>
                </a:lnTo>
                <a:lnTo>
                  <a:pt x="224255" y="99675"/>
                </a:lnTo>
                <a:lnTo>
                  <a:pt x="225010" y="100178"/>
                </a:lnTo>
                <a:lnTo>
                  <a:pt x="226329" y="101497"/>
                </a:lnTo>
                <a:lnTo>
                  <a:pt x="228255" y="102701"/>
                </a:lnTo>
                <a:lnTo>
                  <a:pt x="227976" y="100837"/>
                </a:lnTo>
                <a:cubicBezTo>
                  <a:pt x="225669" y="98530"/>
                  <a:pt x="227976" y="98530"/>
                  <a:pt x="227976" y="98530"/>
                </a:cubicBezTo>
                <a:cubicBezTo>
                  <a:pt x="229489" y="99819"/>
                  <a:pt x="231149" y="100926"/>
                  <a:pt x="232919" y="101826"/>
                </a:cubicBezTo>
                <a:lnTo>
                  <a:pt x="232656" y="101438"/>
                </a:lnTo>
                <a:lnTo>
                  <a:pt x="228964" y="97542"/>
                </a:lnTo>
                <a:cubicBezTo>
                  <a:pt x="231436" y="99354"/>
                  <a:pt x="231930" y="100096"/>
                  <a:pt x="232054" y="100549"/>
                </a:cubicBezTo>
                <a:lnTo>
                  <a:pt x="232656" y="101438"/>
                </a:lnTo>
                <a:lnTo>
                  <a:pt x="234896" y="103803"/>
                </a:lnTo>
                <a:cubicBezTo>
                  <a:pt x="236873" y="103803"/>
                  <a:pt x="230283" y="97213"/>
                  <a:pt x="230283" y="97213"/>
                </a:cubicBezTo>
                <a:cubicBezTo>
                  <a:pt x="232464" y="98725"/>
                  <a:pt x="234457" y="100495"/>
                  <a:pt x="236214" y="102485"/>
                </a:cubicBezTo>
                <a:cubicBezTo>
                  <a:pt x="237862" y="103474"/>
                  <a:pt x="237203" y="101167"/>
                  <a:pt x="236214" y="100508"/>
                </a:cubicBezTo>
                <a:cubicBezTo>
                  <a:pt x="235225" y="99848"/>
                  <a:pt x="233249" y="97542"/>
                  <a:pt x="233249" y="97542"/>
                </a:cubicBezTo>
                <a:cubicBezTo>
                  <a:pt x="232266" y="96013"/>
                  <a:pt x="230902" y="94764"/>
                  <a:pt x="229294" y="93917"/>
                </a:cubicBezTo>
                <a:cubicBezTo>
                  <a:pt x="237862" y="97542"/>
                  <a:pt x="230612" y="89303"/>
                  <a:pt x="237862" y="93917"/>
                </a:cubicBezTo>
                <a:cubicBezTo>
                  <a:pt x="237569" y="92840"/>
                  <a:pt x="237569" y="91699"/>
                  <a:pt x="237862" y="90622"/>
                </a:cubicBezTo>
                <a:cubicBezTo>
                  <a:pt x="240827" y="91940"/>
                  <a:pt x="231271" y="82383"/>
                  <a:pt x="234566" y="85679"/>
                </a:cubicBezTo>
                <a:cubicBezTo>
                  <a:pt x="237862" y="88974"/>
                  <a:pt x="236214" y="88974"/>
                  <a:pt x="237862" y="88974"/>
                </a:cubicBezTo>
                <a:cubicBezTo>
                  <a:pt x="246100" y="95894"/>
                  <a:pt x="237862" y="86997"/>
                  <a:pt x="243135" y="90622"/>
                </a:cubicBezTo>
                <a:cubicBezTo>
                  <a:pt x="247089" y="92599"/>
                  <a:pt x="243135" y="86997"/>
                  <a:pt x="243135" y="86997"/>
                </a:cubicBezTo>
                <a:cubicBezTo>
                  <a:pt x="240887" y="84895"/>
                  <a:pt x="239381" y="82120"/>
                  <a:pt x="238851" y="79088"/>
                </a:cubicBezTo>
                <a:cubicBezTo>
                  <a:pt x="240103" y="80782"/>
                  <a:pt x="241539" y="82327"/>
                  <a:pt x="243135" y="83702"/>
                </a:cubicBezTo>
                <a:cubicBezTo>
                  <a:pt x="243135" y="83042"/>
                  <a:pt x="237862" y="77770"/>
                  <a:pt x="237862" y="77770"/>
                </a:cubicBezTo>
                <a:cubicBezTo>
                  <a:pt x="240323" y="79312"/>
                  <a:pt x="242640" y="81079"/>
                  <a:pt x="244782" y="83042"/>
                </a:cubicBezTo>
                <a:cubicBezTo>
                  <a:pt x="249396" y="87327"/>
                  <a:pt x="246430" y="83042"/>
                  <a:pt x="246430" y="83042"/>
                </a:cubicBezTo>
                <a:lnTo>
                  <a:pt x="248407" y="83042"/>
                </a:lnTo>
                <a:cubicBezTo>
                  <a:pt x="248407" y="81724"/>
                  <a:pt x="245111" y="76781"/>
                  <a:pt x="245111" y="76781"/>
                </a:cubicBezTo>
                <a:cubicBezTo>
                  <a:pt x="240827" y="71838"/>
                  <a:pt x="247748" y="78758"/>
                  <a:pt x="245111" y="75134"/>
                </a:cubicBezTo>
                <a:lnTo>
                  <a:pt x="249725" y="79417"/>
                </a:lnTo>
                <a:cubicBezTo>
                  <a:pt x="248321" y="77104"/>
                  <a:pt x="247108" y="74679"/>
                  <a:pt x="246100" y="72168"/>
                </a:cubicBezTo>
                <a:cubicBezTo>
                  <a:pt x="248233" y="75028"/>
                  <a:pt x="250209" y="77997"/>
                  <a:pt x="252032" y="81065"/>
                </a:cubicBezTo>
                <a:cubicBezTo>
                  <a:pt x="254009" y="80736"/>
                  <a:pt x="252032" y="77111"/>
                  <a:pt x="252032" y="77111"/>
                </a:cubicBezTo>
                <a:cubicBezTo>
                  <a:pt x="248407" y="73156"/>
                  <a:pt x="248407" y="70191"/>
                  <a:pt x="248407" y="70191"/>
                </a:cubicBezTo>
                <a:cubicBezTo>
                  <a:pt x="256975" y="79417"/>
                  <a:pt x="252362" y="70850"/>
                  <a:pt x="259611" y="77441"/>
                </a:cubicBezTo>
                <a:cubicBezTo>
                  <a:pt x="257634" y="73156"/>
                  <a:pt x="263895" y="76781"/>
                  <a:pt x="263895" y="75134"/>
                </a:cubicBezTo>
                <a:cubicBezTo>
                  <a:pt x="257304" y="67225"/>
                  <a:pt x="264224" y="74475"/>
                  <a:pt x="257304" y="67225"/>
                </a:cubicBezTo>
                <a:lnTo>
                  <a:pt x="262248" y="70850"/>
                </a:lnTo>
                <a:cubicBezTo>
                  <a:pt x="264883" y="74145"/>
                  <a:pt x="263565" y="74145"/>
                  <a:pt x="264883" y="74145"/>
                </a:cubicBezTo>
                <a:cubicBezTo>
                  <a:pt x="266202" y="74145"/>
                  <a:pt x="272134" y="82054"/>
                  <a:pt x="270156" y="78758"/>
                </a:cubicBezTo>
                <a:cubicBezTo>
                  <a:pt x="268179" y="75463"/>
                  <a:pt x="268179" y="75463"/>
                  <a:pt x="268179" y="75463"/>
                </a:cubicBezTo>
                <a:lnTo>
                  <a:pt x="264554" y="72497"/>
                </a:lnTo>
                <a:cubicBezTo>
                  <a:pt x="262248" y="66895"/>
                  <a:pt x="271144" y="77441"/>
                  <a:pt x="268509" y="72497"/>
                </a:cubicBezTo>
                <a:lnTo>
                  <a:pt x="270156" y="75134"/>
                </a:lnTo>
                <a:cubicBezTo>
                  <a:pt x="269497" y="73156"/>
                  <a:pt x="272134" y="73486"/>
                  <a:pt x="267520" y="66895"/>
                </a:cubicBezTo>
                <a:lnTo>
                  <a:pt x="270485" y="70521"/>
                </a:lnTo>
                <a:cubicBezTo>
                  <a:pt x="270485" y="70521"/>
                  <a:pt x="266202" y="61623"/>
                  <a:pt x="270485" y="64589"/>
                </a:cubicBezTo>
                <a:lnTo>
                  <a:pt x="275758" y="68873"/>
                </a:lnTo>
                <a:cubicBezTo>
                  <a:pt x="278724" y="70191"/>
                  <a:pt x="273451" y="62282"/>
                  <a:pt x="273451" y="59975"/>
                </a:cubicBezTo>
                <a:cubicBezTo>
                  <a:pt x="275360" y="62879"/>
                  <a:pt x="277966" y="65261"/>
                  <a:pt x="281030" y="66895"/>
                </a:cubicBezTo>
                <a:cubicBezTo>
                  <a:pt x="283996" y="66236"/>
                  <a:pt x="281030" y="60305"/>
                  <a:pt x="281030" y="57009"/>
                </a:cubicBezTo>
                <a:cubicBezTo>
                  <a:pt x="285974" y="62282"/>
                  <a:pt x="285644" y="57339"/>
                  <a:pt x="288940" y="59316"/>
                </a:cubicBezTo>
                <a:cubicBezTo>
                  <a:pt x="287832" y="57744"/>
                  <a:pt x="286840" y="56090"/>
                  <a:pt x="285974" y="54373"/>
                </a:cubicBezTo>
                <a:cubicBezTo>
                  <a:pt x="287621" y="54373"/>
                  <a:pt x="284326" y="49759"/>
                  <a:pt x="287621" y="54373"/>
                </a:cubicBezTo>
                <a:cubicBezTo>
                  <a:pt x="291246" y="58657"/>
                  <a:pt x="291246" y="56679"/>
                  <a:pt x="291246" y="56679"/>
                </a:cubicBezTo>
                <a:lnTo>
                  <a:pt x="286962" y="50089"/>
                </a:lnTo>
                <a:cubicBezTo>
                  <a:pt x="294542" y="56679"/>
                  <a:pt x="288281" y="42839"/>
                  <a:pt x="294542" y="50089"/>
                </a:cubicBezTo>
                <a:cubicBezTo>
                  <a:pt x="294542" y="48442"/>
                  <a:pt x="294542" y="48112"/>
                  <a:pt x="294542" y="46135"/>
                </a:cubicBezTo>
                <a:lnTo>
                  <a:pt x="296519" y="49430"/>
                </a:lnTo>
                <a:lnTo>
                  <a:pt x="298171" y="49430"/>
                </a:lnTo>
                <a:lnTo>
                  <a:pt x="297096" y="46546"/>
                </a:lnTo>
                <a:cubicBezTo>
                  <a:pt x="295860" y="43992"/>
                  <a:pt x="294542" y="41521"/>
                  <a:pt x="294542" y="41521"/>
                </a:cubicBezTo>
                <a:lnTo>
                  <a:pt x="297507" y="46135"/>
                </a:lnTo>
                <a:cubicBezTo>
                  <a:pt x="298496" y="45146"/>
                  <a:pt x="300802" y="48112"/>
                  <a:pt x="300802" y="42839"/>
                </a:cubicBezTo>
                <a:cubicBezTo>
                  <a:pt x="300802" y="43828"/>
                  <a:pt x="300802" y="45805"/>
                  <a:pt x="300802" y="45476"/>
                </a:cubicBezTo>
                <a:cubicBezTo>
                  <a:pt x="300802" y="45146"/>
                  <a:pt x="304428" y="46464"/>
                  <a:pt x="300802" y="40863"/>
                </a:cubicBezTo>
                <a:cubicBezTo>
                  <a:pt x="302450" y="44487"/>
                  <a:pt x="300802" y="40203"/>
                  <a:pt x="300802" y="37897"/>
                </a:cubicBezTo>
                <a:lnTo>
                  <a:pt x="302450" y="40863"/>
                </a:lnTo>
                <a:cubicBezTo>
                  <a:pt x="301317" y="38835"/>
                  <a:pt x="300642" y="36588"/>
                  <a:pt x="300473" y="34272"/>
                </a:cubicBezTo>
                <a:cubicBezTo>
                  <a:pt x="300473" y="35260"/>
                  <a:pt x="298826" y="32294"/>
                  <a:pt x="300473" y="32294"/>
                </a:cubicBezTo>
                <a:lnTo>
                  <a:pt x="300473" y="30977"/>
                </a:lnTo>
                <a:cubicBezTo>
                  <a:pt x="300143" y="29658"/>
                  <a:pt x="303439" y="34272"/>
                  <a:pt x="303439" y="32953"/>
                </a:cubicBezTo>
                <a:lnTo>
                  <a:pt x="303439" y="31636"/>
                </a:lnTo>
                <a:cubicBezTo>
                  <a:pt x="303439" y="31636"/>
                  <a:pt x="303439" y="26363"/>
                  <a:pt x="312336" y="23726"/>
                </a:cubicBezTo>
                <a:cubicBezTo>
                  <a:pt x="312211" y="24267"/>
                  <a:pt x="312211" y="24833"/>
                  <a:pt x="312336" y="25374"/>
                </a:cubicBezTo>
                <a:lnTo>
                  <a:pt x="310688" y="25374"/>
                </a:lnTo>
                <a:cubicBezTo>
                  <a:pt x="312007" y="27681"/>
                  <a:pt x="314314" y="27681"/>
                  <a:pt x="314314" y="31306"/>
                </a:cubicBezTo>
                <a:cubicBezTo>
                  <a:pt x="314314" y="28999"/>
                  <a:pt x="314314" y="25045"/>
                  <a:pt x="314314" y="25045"/>
                </a:cubicBezTo>
                <a:cubicBezTo>
                  <a:pt x="312007" y="21091"/>
                  <a:pt x="312007" y="21091"/>
                  <a:pt x="312007" y="21091"/>
                </a:cubicBezTo>
                <a:lnTo>
                  <a:pt x="312007" y="17136"/>
                </a:lnTo>
                <a:cubicBezTo>
                  <a:pt x="314314" y="20101"/>
                  <a:pt x="317279" y="25374"/>
                  <a:pt x="317279" y="23067"/>
                </a:cubicBezTo>
                <a:cubicBezTo>
                  <a:pt x="317279" y="20761"/>
                  <a:pt x="317279" y="17795"/>
                  <a:pt x="317279" y="15818"/>
                </a:cubicBezTo>
                <a:cubicBezTo>
                  <a:pt x="317279" y="14500"/>
                  <a:pt x="315632" y="11205"/>
                  <a:pt x="317279" y="11205"/>
                </a:cubicBezTo>
                <a:cubicBezTo>
                  <a:pt x="318927" y="11205"/>
                  <a:pt x="318927" y="11205"/>
                  <a:pt x="318927" y="11205"/>
                </a:cubicBezTo>
                <a:cubicBezTo>
                  <a:pt x="323211" y="13181"/>
                  <a:pt x="323211" y="5932"/>
                  <a:pt x="323211" y="5932"/>
                </a:cubicBezTo>
                <a:cubicBezTo>
                  <a:pt x="326506" y="5932"/>
                  <a:pt x="331450" y="1319"/>
                  <a:pt x="331450" y="1319"/>
                </a:cubicBezTo>
                <a:lnTo>
                  <a:pt x="327825" y="1319"/>
                </a:lnTo>
                <a:cubicBezTo>
                  <a:pt x="325847" y="1319"/>
                  <a:pt x="325847" y="1319"/>
                  <a:pt x="325847" y="1319"/>
                </a:cubicBezTo>
                <a:cubicBezTo>
                  <a:pt x="326177" y="1319"/>
                  <a:pt x="323211" y="-659"/>
                  <a:pt x="323540" y="1319"/>
                </a:cubicBezTo>
                <a:cubicBezTo>
                  <a:pt x="323870" y="3295"/>
                  <a:pt x="321234" y="3295"/>
                  <a:pt x="321234" y="3295"/>
                </a:cubicBezTo>
                <a:cubicBezTo>
                  <a:pt x="319586" y="3295"/>
                  <a:pt x="319586" y="1648"/>
                  <a:pt x="319586" y="3295"/>
                </a:cubicBezTo>
                <a:cubicBezTo>
                  <a:pt x="319586" y="1977"/>
                  <a:pt x="319586" y="2472"/>
                  <a:pt x="319586" y="3460"/>
                </a:cubicBezTo>
                <a:lnTo>
                  <a:pt x="319586" y="5932"/>
                </a:lnTo>
                <a:cubicBezTo>
                  <a:pt x="317609" y="3954"/>
                  <a:pt x="317609" y="1977"/>
                  <a:pt x="317609" y="3954"/>
                </a:cubicBezTo>
                <a:cubicBezTo>
                  <a:pt x="317609" y="5932"/>
                  <a:pt x="319586" y="5932"/>
                  <a:pt x="317609" y="5932"/>
                </a:cubicBezTo>
                <a:cubicBezTo>
                  <a:pt x="315632" y="5932"/>
                  <a:pt x="315632" y="5932"/>
                  <a:pt x="315632" y="5932"/>
                </a:cubicBezTo>
                <a:cubicBezTo>
                  <a:pt x="313994" y="7936"/>
                  <a:pt x="311044" y="8229"/>
                  <a:pt x="309041" y="6591"/>
                </a:cubicBezTo>
                <a:cubicBezTo>
                  <a:pt x="307037" y="4953"/>
                  <a:pt x="306744" y="2004"/>
                  <a:pt x="308382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7" name="椭圆 6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椭圆 7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11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6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副标题 30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sp>
        <p:nvSpPr>
          <p:cNvPr id="35" name="矩形 3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5050790"/>
          </a:xfrm>
          <a:prstGeom prst="rect">
            <a:avLst/>
          </a:prstGeom>
          <a:gradFill>
            <a:gsLst>
              <a:gs pos="0">
                <a:schemeClr val="bg2"/>
              </a:gs>
              <a:gs pos="77000">
                <a:schemeClr val="bg2">
                  <a:lumMod val="9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635" y="189230"/>
            <a:ext cx="7168515" cy="4026535"/>
          </a:xfrm>
          <a:custGeom>
            <a:avLst/>
            <a:gdLst>
              <a:gd name="connsiteX0" fmla="*/ 2591733 w 7172357"/>
              <a:gd name="connsiteY0" fmla="*/ 469 h 4026640"/>
              <a:gd name="connsiteX1" fmla="*/ 3404740 w 7172357"/>
              <a:gd name="connsiteY1" fmla="*/ 248423 h 4026640"/>
              <a:gd name="connsiteX2" fmla="*/ 5007359 w 7172357"/>
              <a:gd name="connsiteY2" fmla="*/ 1007576 h 4026640"/>
              <a:gd name="connsiteX3" fmla="*/ 7172357 w 7172357"/>
              <a:gd name="connsiteY3" fmla="*/ 3488726 h 4026640"/>
              <a:gd name="connsiteX4" fmla="*/ 0 w 7172357"/>
              <a:gd name="connsiteY4" fmla="*/ 4026640 h 4026640"/>
              <a:gd name="connsiteX5" fmla="*/ 0 w 7172357"/>
              <a:gd name="connsiteY5" fmla="*/ 1101506 h 4026640"/>
              <a:gd name="connsiteX6" fmla="*/ 37310 w 7172357"/>
              <a:gd name="connsiteY6" fmla="*/ 1128017 h 4026640"/>
              <a:gd name="connsiteX7" fmla="*/ 319422 w 7172357"/>
              <a:gd name="connsiteY7" fmla="*/ 1511200 h 4026640"/>
              <a:gd name="connsiteX8" fmla="*/ 1650034 w 7172357"/>
              <a:gd name="connsiteY8" fmla="*/ 483186 h 4026640"/>
              <a:gd name="connsiteX9" fmla="*/ 2455913 w 7172357"/>
              <a:gd name="connsiteY9" fmla="*/ 2747 h 4026640"/>
              <a:gd name="connsiteX10" fmla="*/ 2591733 w 7172357"/>
              <a:gd name="connsiteY10" fmla="*/ 469 h 40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2357" h="4026640">
                <a:moveTo>
                  <a:pt x="2591733" y="469"/>
                </a:moveTo>
                <a:cubicBezTo>
                  <a:pt x="2909398" y="7892"/>
                  <a:pt x="3225832" y="102742"/>
                  <a:pt x="3404740" y="248423"/>
                </a:cubicBezTo>
                <a:cubicBezTo>
                  <a:pt x="4120842" y="-310079"/>
                  <a:pt x="4712099" y="220976"/>
                  <a:pt x="5007359" y="1007576"/>
                </a:cubicBezTo>
                <a:cubicBezTo>
                  <a:pt x="6535761" y="382736"/>
                  <a:pt x="7172357" y="3488726"/>
                  <a:pt x="7172357" y="3488726"/>
                </a:cubicBezTo>
                <a:lnTo>
                  <a:pt x="0" y="4026640"/>
                </a:lnTo>
                <a:lnTo>
                  <a:pt x="0" y="1101506"/>
                </a:lnTo>
                <a:lnTo>
                  <a:pt x="37310" y="1128017"/>
                </a:lnTo>
                <a:cubicBezTo>
                  <a:pt x="142919" y="1216231"/>
                  <a:pt x="240124" y="1340047"/>
                  <a:pt x="319422" y="1511200"/>
                </a:cubicBezTo>
                <a:cubicBezTo>
                  <a:pt x="368595" y="986404"/>
                  <a:pt x="1070900" y="238920"/>
                  <a:pt x="1650034" y="483186"/>
                </a:cubicBezTo>
                <a:cubicBezTo>
                  <a:pt x="1759202" y="165603"/>
                  <a:pt x="2095645" y="23666"/>
                  <a:pt x="2455913" y="2747"/>
                </a:cubicBezTo>
                <a:cubicBezTo>
                  <a:pt x="2500947" y="132"/>
                  <a:pt x="2546352" y="-591"/>
                  <a:pt x="2591733" y="4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/>
          <p:cNvSpPr/>
          <p:nvPr userDrawn="1">
            <p:custDataLst>
              <p:tags r:id="rId4"/>
            </p:custDataLst>
          </p:nvPr>
        </p:nvSpPr>
        <p:spPr>
          <a:xfrm>
            <a:off x="0" y="3277235"/>
            <a:ext cx="12188825" cy="3580765"/>
          </a:xfrm>
          <a:custGeom>
            <a:avLst/>
            <a:gdLst>
              <a:gd name="connsiteX0" fmla="*/ 5518443 w 12194782"/>
              <a:gd name="connsiteY0" fmla="*/ 1378 h 3580703"/>
              <a:gd name="connsiteX1" fmla="*/ 6049720 w 12194782"/>
              <a:gd name="connsiteY1" fmla="*/ 4549 h 3580703"/>
              <a:gd name="connsiteX2" fmla="*/ 12194782 w 12194782"/>
              <a:gd name="connsiteY2" fmla="*/ 849949 h 3580703"/>
              <a:gd name="connsiteX3" fmla="*/ 12194782 w 12194782"/>
              <a:gd name="connsiteY3" fmla="*/ 3580703 h 3580703"/>
              <a:gd name="connsiteX4" fmla="*/ 0 w 12194782"/>
              <a:gd name="connsiteY4" fmla="*/ 3580703 h 3580703"/>
              <a:gd name="connsiteX5" fmla="*/ 0 w 12194782"/>
              <a:gd name="connsiteY5" fmla="*/ 823804 h 3580703"/>
              <a:gd name="connsiteX6" fmla="*/ 33442 w 12194782"/>
              <a:gd name="connsiteY6" fmla="*/ 815045 h 3580703"/>
              <a:gd name="connsiteX7" fmla="*/ 5518443 w 12194782"/>
              <a:gd name="connsiteY7" fmla="*/ 1378 h 35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782" h="3580703">
                <a:moveTo>
                  <a:pt x="5518443" y="1378"/>
                </a:moveTo>
                <a:cubicBezTo>
                  <a:pt x="5697005" y="-1155"/>
                  <a:pt x="5874413" y="-255"/>
                  <a:pt x="6049720" y="4549"/>
                </a:cubicBezTo>
                <a:cubicBezTo>
                  <a:pt x="8854632" y="81403"/>
                  <a:pt x="12194782" y="849949"/>
                  <a:pt x="12194782" y="849949"/>
                </a:cubicBezTo>
                <a:lnTo>
                  <a:pt x="12194782" y="3580703"/>
                </a:lnTo>
                <a:lnTo>
                  <a:pt x="0" y="3580703"/>
                </a:lnTo>
                <a:lnTo>
                  <a:pt x="0" y="823804"/>
                </a:lnTo>
                <a:lnTo>
                  <a:pt x="33442" y="815045"/>
                </a:lnTo>
                <a:cubicBezTo>
                  <a:pt x="632422" y="659377"/>
                  <a:pt x="3174815" y="34623"/>
                  <a:pt x="5518443" y="13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9" name="任意多边形 40"/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35" y="1162050"/>
            <a:ext cx="12188190" cy="4535805"/>
          </a:xfrm>
          <a:custGeom>
            <a:avLst/>
            <a:gdLst>
              <a:gd name="connsiteX0" fmla="*/ 16986 w 16986"/>
              <a:gd name="connsiteY0" fmla="*/ 7143 h 7143"/>
              <a:gd name="connsiteX1" fmla="*/ 3572 w 16986"/>
              <a:gd name="connsiteY1" fmla="*/ 7143 h 7143"/>
              <a:gd name="connsiteX2" fmla="*/ 0 w 16986"/>
              <a:gd name="connsiteY2" fmla="*/ 3572 h 7143"/>
              <a:gd name="connsiteX3" fmla="*/ 3572 w 16986"/>
              <a:gd name="connsiteY3" fmla="*/ 0 h 7143"/>
              <a:gd name="connsiteX4" fmla="*/ 16986 w 16986"/>
              <a:gd name="connsiteY4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6" h="7143">
                <a:moveTo>
                  <a:pt x="16986" y="7143"/>
                </a:moveTo>
                <a:lnTo>
                  <a:pt x="3572" y="7143"/>
                </a:lnTo>
                <a:cubicBezTo>
                  <a:pt x="1599" y="7143"/>
                  <a:pt x="0" y="5544"/>
                  <a:pt x="0" y="3572"/>
                </a:cubicBezTo>
                <a:cubicBezTo>
                  <a:pt x="0" y="1599"/>
                  <a:pt x="1599" y="0"/>
                  <a:pt x="3572" y="0"/>
                </a:cubicBezTo>
                <a:lnTo>
                  <a:pt x="16986" y="0"/>
                </a:lnTo>
              </a:path>
            </a:pathLst>
          </a:custGeom>
          <a:solidFill>
            <a:srgbClr val="FFFFFF"/>
          </a:solidFill>
          <a:ln w="50800"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2" name="任意多边形: 形状 241"/>
          <p:cNvSpPr/>
          <p:nvPr userDrawn="1">
            <p:custDataLst>
              <p:tags r:id="rId6"/>
            </p:custDataLst>
          </p:nvPr>
        </p:nvSpPr>
        <p:spPr>
          <a:xfrm flipH="1">
            <a:off x="8895148" y="5384385"/>
            <a:ext cx="3296852" cy="1471252"/>
          </a:xfrm>
          <a:custGeom>
            <a:avLst/>
            <a:gdLst>
              <a:gd name="connsiteX0" fmla="*/ 665374 w 3296852"/>
              <a:gd name="connsiteY0" fmla="*/ 1471 h 1471252"/>
              <a:gd name="connsiteX1" fmla="*/ 291539 w 3296852"/>
              <a:gd name="connsiteY1" fmla="*/ 220268 h 1471252"/>
              <a:gd name="connsiteX2" fmla="*/ 58146 w 3296852"/>
              <a:gd name="connsiteY2" fmla="*/ 203847 h 1471252"/>
              <a:gd name="connsiteX3" fmla="*/ 0 w 3296852"/>
              <a:gd name="connsiteY3" fmla="*/ 211195 h 1471252"/>
              <a:gd name="connsiteX4" fmla="*/ 0 w 3296852"/>
              <a:gd name="connsiteY4" fmla="*/ 1471252 h 1471252"/>
              <a:gd name="connsiteX5" fmla="*/ 3296852 w 3296852"/>
              <a:gd name="connsiteY5" fmla="*/ 1471252 h 1471252"/>
              <a:gd name="connsiteX6" fmla="*/ 3290629 w 3296852"/>
              <a:gd name="connsiteY6" fmla="*/ 1421552 h 1471252"/>
              <a:gd name="connsiteX7" fmla="*/ 3126222 w 3296852"/>
              <a:gd name="connsiteY7" fmla="*/ 1203631 h 1471252"/>
              <a:gd name="connsiteX8" fmla="*/ 2745755 w 3296852"/>
              <a:gd name="connsiteY8" fmla="*/ 1224539 h 1471252"/>
              <a:gd name="connsiteX9" fmla="*/ 2524513 w 3296852"/>
              <a:gd name="connsiteY9" fmla="*/ 1019294 h 1471252"/>
              <a:gd name="connsiteX10" fmla="*/ 2187250 w 3296852"/>
              <a:gd name="connsiteY10" fmla="*/ 1066685 h 1471252"/>
              <a:gd name="connsiteX11" fmla="*/ 1841276 w 3296852"/>
              <a:gd name="connsiteY11" fmla="*/ 594169 h 1471252"/>
              <a:gd name="connsiteX12" fmla="*/ 1163266 w 3296852"/>
              <a:gd name="connsiteY12" fmla="*/ 607411 h 1471252"/>
              <a:gd name="connsiteX13" fmla="*/ 843424 w 3296852"/>
              <a:gd name="connsiteY13" fmla="*/ 22341 h 1471252"/>
              <a:gd name="connsiteX14" fmla="*/ 665374 w 3296852"/>
              <a:gd name="connsiteY14" fmla="*/ 1471 h 14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6852" h="1471252">
                <a:moveTo>
                  <a:pt x="665374" y="1471"/>
                </a:moveTo>
                <a:cubicBezTo>
                  <a:pt x="500390" y="15111"/>
                  <a:pt x="374896" y="121218"/>
                  <a:pt x="291539" y="220268"/>
                </a:cubicBezTo>
                <a:cubicBezTo>
                  <a:pt x="291539" y="220268"/>
                  <a:pt x="191109" y="195614"/>
                  <a:pt x="58146" y="203847"/>
                </a:cubicBezTo>
                <a:lnTo>
                  <a:pt x="0" y="211195"/>
                </a:lnTo>
                <a:lnTo>
                  <a:pt x="0" y="1471252"/>
                </a:lnTo>
                <a:lnTo>
                  <a:pt x="3296852" y="1471252"/>
                </a:lnTo>
                <a:lnTo>
                  <a:pt x="3290629" y="1421552"/>
                </a:lnTo>
                <a:cubicBezTo>
                  <a:pt x="3276039" y="1347982"/>
                  <a:pt x="3234404" y="1260257"/>
                  <a:pt x="3126222" y="1203631"/>
                </a:cubicBezTo>
                <a:cubicBezTo>
                  <a:pt x="3006158" y="1135827"/>
                  <a:pt x="2857665" y="1143988"/>
                  <a:pt x="2745755" y="1224539"/>
                </a:cubicBezTo>
                <a:cubicBezTo>
                  <a:pt x="2745755" y="1224539"/>
                  <a:pt x="2729380" y="1080275"/>
                  <a:pt x="2524513" y="1019294"/>
                </a:cubicBezTo>
                <a:cubicBezTo>
                  <a:pt x="2410952" y="980566"/>
                  <a:pt x="2285743" y="998156"/>
                  <a:pt x="2187250" y="1066685"/>
                </a:cubicBezTo>
                <a:cubicBezTo>
                  <a:pt x="2187250" y="1066685"/>
                  <a:pt x="2092134" y="701496"/>
                  <a:pt x="1841276" y="594169"/>
                </a:cubicBezTo>
                <a:cubicBezTo>
                  <a:pt x="1448616" y="425861"/>
                  <a:pt x="1163266" y="607411"/>
                  <a:pt x="1163266" y="607411"/>
                </a:cubicBezTo>
                <a:cubicBezTo>
                  <a:pt x="1163266" y="607411"/>
                  <a:pt x="1261518" y="154409"/>
                  <a:pt x="843424" y="22341"/>
                </a:cubicBezTo>
                <a:cubicBezTo>
                  <a:pt x="779752" y="2653"/>
                  <a:pt x="720369" y="-3075"/>
                  <a:pt x="665374" y="1471"/>
                </a:cubicBezTo>
                <a:close/>
              </a:path>
            </a:pathLst>
          </a:custGeom>
          <a:solidFill>
            <a:schemeClr val="accent2"/>
          </a:solidFill>
          <a:ln w="372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7" name="日期占位符 3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8" name="页脚占位符 3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9" name="灯片编号占位符 3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1" name="任意多边形: 形状 240"/>
          <p:cNvSpPr/>
          <p:nvPr userDrawn="1">
            <p:custDataLst>
              <p:tags r:id="rId10"/>
            </p:custDataLst>
          </p:nvPr>
        </p:nvSpPr>
        <p:spPr>
          <a:xfrm flipH="1">
            <a:off x="2153232" y="6276576"/>
            <a:ext cx="472347" cy="322612"/>
          </a:xfrm>
          <a:custGeom>
            <a:avLst/>
            <a:gdLst>
              <a:gd name="connsiteX0" fmla="*/ 431965 w 472347"/>
              <a:gd name="connsiteY0" fmla="*/ 320636 h 322612"/>
              <a:gd name="connsiteX1" fmla="*/ 429837 w 472347"/>
              <a:gd name="connsiteY1" fmla="*/ 320636 h 322612"/>
              <a:gd name="connsiteX2" fmla="*/ 432144 w 472347"/>
              <a:gd name="connsiteY2" fmla="*/ 322612 h 322612"/>
              <a:gd name="connsiteX3" fmla="*/ 432144 w 472347"/>
              <a:gd name="connsiteY3" fmla="*/ 320965 h 322612"/>
              <a:gd name="connsiteX4" fmla="*/ 137872 w 472347"/>
              <a:gd name="connsiteY4" fmla="*/ 283069 h 322612"/>
              <a:gd name="connsiteX5" fmla="*/ 136553 w 472347"/>
              <a:gd name="connsiteY5" fmla="*/ 283069 h 322612"/>
              <a:gd name="connsiteX6" fmla="*/ 135235 w 472347"/>
              <a:gd name="connsiteY6" fmla="*/ 284387 h 322612"/>
              <a:gd name="connsiteX7" fmla="*/ 426212 w 472347"/>
              <a:gd name="connsiteY7" fmla="*/ 282080 h 322612"/>
              <a:gd name="connsiteX8" fmla="*/ 424564 w 472347"/>
              <a:gd name="connsiteY8" fmla="*/ 282739 h 322612"/>
              <a:gd name="connsiteX9" fmla="*/ 426871 w 472347"/>
              <a:gd name="connsiteY9" fmla="*/ 283069 h 322612"/>
              <a:gd name="connsiteX10" fmla="*/ 447303 w 472347"/>
              <a:gd name="connsiteY10" fmla="*/ 280103 h 322612"/>
              <a:gd name="connsiteX11" fmla="*/ 447633 w 472347"/>
              <a:gd name="connsiteY11" fmla="*/ 280762 h 322612"/>
              <a:gd name="connsiteX12" fmla="*/ 447962 w 472347"/>
              <a:gd name="connsiteY12" fmla="*/ 281091 h 322612"/>
              <a:gd name="connsiteX13" fmla="*/ 172144 w 472347"/>
              <a:gd name="connsiteY13" fmla="*/ 279115 h 322612"/>
              <a:gd name="connsiteX14" fmla="*/ 171319 w 472347"/>
              <a:gd name="connsiteY14" fmla="*/ 279115 h 322612"/>
              <a:gd name="connsiteX15" fmla="*/ 171704 w 472347"/>
              <a:gd name="connsiteY15" fmla="*/ 279628 h 322612"/>
              <a:gd name="connsiteX16" fmla="*/ 170824 w 472347"/>
              <a:gd name="connsiteY16" fmla="*/ 278456 h 322612"/>
              <a:gd name="connsiteX17" fmla="*/ 169727 w 472347"/>
              <a:gd name="connsiteY17" fmla="*/ 278950 h 322612"/>
              <a:gd name="connsiteX18" fmla="*/ 169507 w 472347"/>
              <a:gd name="connsiteY18" fmla="*/ 279115 h 322612"/>
              <a:gd name="connsiteX19" fmla="*/ 171319 w 472347"/>
              <a:gd name="connsiteY19" fmla="*/ 279115 h 322612"/>
              <a:gd name="connsiteX20" fmla="*/ 334933 w 472347"/>
              <a:gd name="connsiteY20" fmla="*/ 273842 h 322612"/>
              <a:gd name="connsiteX21" fmla="*/ 334933 w 472347"/>
              <a:gd name="connsiteY21" fmla="*/ 274172 h 322612"/>
              <a:gd name="connsiteX22" fmla="*/ 335921 w 472347"/>
              <a:gd name="connsiteY22" fmla="*/ 274172 h 322612"/>
              <a:gd name="connsiteX23" fmla="*/ 455513 w 472347"/>
              <a:gd name="connsiteY23" fmla="*/ 267172 h 322612"/>
              <a:gd name="connsiteX24" fmla="*/ 454881 w 472347"/>
              <a:gd name="connsiteY24" fmla="*/ 267251 h 322612"/>
              <a:gd name="connsiteX25" fmla="*/ 454443 w 472347"/>
              <a:gd name="connsiteY25" fmla="*/ 268785 h 322612"/>
              <a:gd name="connsiteX26" fmla="*/ 455870 w 472347"/>
              <a:gd name="connsiteY26" fmla="*/ 268899 h 322612"/>
              <a:gd name="connsiteX27" fmla="*/ 457518 w 472347"/>
              <a:gd name="connsiteY27" fmla="*/ 266922 h 322612"/>
              <a:gd name="connsiteX28" fmla="*/ 456528 w 472347"/>
              <a:gd name="connsiteY28" fmla="*/ 266922 h 322612"/>
              <a:gd name="connsiteX29" fmla="*/ 455462 w 472347"/>
              <a:gd name="connsiteY29" fmla="*/ 266922 h 322612"/>
              <a:gd name="connsiteX30" fmla="*/ 455513 w 472347"/>
              <a:gd name="connsiteY30" fmla="*/ 267172 h 322612"/>
              <a:gd name="connsiteX31" fmla="*/ 315489 w 472347"/>
              <a:gd name="connsiteY31" fmla="*/ 246162 h 322612"/>
              <a:gd name="connsiteX32" fmla="*/ 313842 w 472347"/>
              <a:gd name="connsiteY32" fmla="*/ 247481 h 322612"/>
              <a:gd name="connsiteX33" fmla="*/ 316478 w 472347"/>
              <a:gd name="connsiteY33" fmla="*/ 247151 h 322612"/>
              <a:gd name="connsiteX34" fmla="*/ 430702 w 472347"/>
              <a:gd name="connsiteY34" fmla="*/ 240106 h 322612"/>
              <a:gd name="connsiteX35" fmla="*/ 429507 w 472347"/>
              <a:gd name="connsiteY35" fmla="*/ 241218 h 322612"/>
              <a:gd name="connsiteX36" fmla="*/ 433132 w 472347"/>
              <a:gd name="connsiteY36" fmla="*/ 241218 h 322612"/>
              <a:gd name="connsiteX37" fmla="*/ 430702 w 472347"/>
              <a:gd name="connsiteY37" fmla="*/ 240106 h 322612"/>
              <a:gd name="connsiteX38" fmla="*/ 334273 w 472347"/>
              <a:gd name="connsiteY38" fmla="*/ 236605 h 322612"/>
              <a:gd name="connsiteX39" fmla="*/ 334932 w 472347"/>
              <a:gd name="connsiteY39" fmla="*/ 237264 h 322612"/>
              <a:gd name="connsiteX40" fmla="*/ 335591 w 472347"/>
              <a:gd name="connsiteY40" fmla="*/ 237593 h 322612"/>
              <a:gd name="connsiteX41" fmla="*/ 310187 w 472347"/>
              <a:gd name="connsiteY41" fmla="*/ 213867 h 322612"/>
              <a:gd name="connsiteX42" fmla="*/ 309887 w 472347"/>
              <a:gd name="connsiteY42" fmla="*/ 213867 h 322612"/>
              <a:gd name="connsiteX43" fmla="*/ 307910 w 472347"/>
              <a:gd name="connsiteY43" fmla="*/ 213867 h 322612"/>
              <a:gd name="connsiteX44" fmla="*/ 308857 w 472347"/>
              <a:gd name="connsiteY44" fmla="*/ 214526 h 322612"/>
              <a:gd name="connsiteX45" fmla="*/ 46921 w 472347"/>
              <a:gd name="connsiteY45" fmla="*/ 198379 h 322612"/>
              <a:gd name="connsiteX46" fmla="*/ 46592 w 472347"/>
              <a:gd name="connsiteY46" fmla="*/ 198708 h 322612"/>
              <a:gd name="connsiteX47" fmla="*/ 46592 w 472347"/>
              <a:gd name="connsiteY47" fmla="*/ 199038 h 322612"/>
              <a:gd name="connsiteX48" fmla="*/ 62078 w 472347"/>
              <a:gd name="connsiteY48" fmla="*/ 189962 h 322612"/>
              <a:gd name="connsiteX49" fmla="*/ 61501 w 472347"/>
              <a:gd name="connsiteY49" fmla="*/ 190224 h 322612"/>
              <a:gd name="connsiteX50" fmla="*/ 59773 w 472347"/>
              <a:gd name="connsiteY50" fmla="*/ 192448 h 322612"/>
              <a:gd name="connsiteX51" fmla="*/ 62078 w 472347"/>
              <a:gd name="connsiteY51" fmla="*/ 190142 h 322612"/>
              <a:gd name="connsiteX52" fmla="*/ 58783 w 472347"/>
              <a:gd name="connsiteY52" fmla="*/ 186988 h 322612"/>
              <a:gd name="connsiteX53" fmla="*/ 58454 w 472347"/>
              <a:gd name="connsiteY53" fmla="*/ 187505 h 322612"/>
              <a:gd name="connsiteX54" fmla="*/ 58783 w 472347"/>
              <a:gd name="connsiteY54" fmla="*/ 187140 h 322612"/>
              <a:gd name="connsiteX55" fmla="*/ 59281 w 472347"/>
              <a:gd name="connsiteY55" fmla="*/ 186587 h 322612"/>
              <a:gd name="connsiteX56" fmla="*/ 58783 w 472347"/>
              <a:gd name="connsiteY56" fmla="*/ 187140 h 322612"/>
              <a:gd name="connsiteX57" fmla="*/ 58783 w 472347"/>
              <a:gd name="connsiteY57" fmla="*/ 188823 h 322612"/>
              <a:gd name="connsiteX58" fmla="*/ 59705 w 472347"/>
              <a:gd name="connsiteY58" fmla="*/ 187210 h 322612"/>
              <a:gd name="connsiteX59" fmla="*/ 58814 w 472347"/>
              <a:gd name="connsiteY59" fmla="*/ 185902 h 322612"/>
              <a:gd name="connsiteX60" fmla="*/ 58783 w 472347"/>
              <a:gd name="connsiteY60" fmla="*/ 185934 h 322612"/>
              <a:gd name="connsiteX61" fmla="*/ 58783 w 472347"/>
              <a:gd name="connsiteY61" fmla="*/ 186988 h 322612"/>
              <a:gd name="connsiteX62" fmla="*/ 59156 w 472347"/>
              <a:gd name="connsiteY62" fmla="*/ 186403 h 322612"/>
              <a:gd name="connsiteX63" fmla="*/ 276811 w 472347"/>
              <a:gd name="connsiteY63" fmla="*/ 160730 h 322612"/>
              <a:gd name="connsiteX64" fmla="*/ 275945 w 472347"/>
              <a:gd name="connsiteY64" fmla="*/ 161471 h 322612"/>
              <a:gd name="connsiteX65" fmla="*/ 279900 w 472347"/>
              <a:gd name="connsiteY65" fmla="*/ 161471 h 322612"/>
              <a:gd name="connsiteX66" fmla="*/ 276811 w 472347"/>
              <a:gd name="connsiteY66" fmla="*/ 160730 h 322612"/>
              <a:gd name="connsiteX67" fmla="*/ 22124 w 472347"/>
              <a:gd name="connsiteY67" fmla="*/ 158506 h 322612"/>
              <a:gd name="connsiteX68" fmla="*/ 20167 w 472347"/>
              <a:gd name="connsiteY68" fmla="*/ 158506 h 322612"/>
              <a:gd name="connsiteX69" fmla="*/ 21997 w 472347"/>
              <a:gd name="connsiteY69" fmla="*/ 159177 h 322612"/>
              <a:gd name="connsiteX70" fmla="*/ 22123 w 472347"/>
              <a:gd name="connsiteY70" fmla="*/ 158506 h 322612"/>
              <a:gd name="connsiteX71" fmla="*/ 22535 w 472347"/>
              <a:gd name="connsiteY71" fmla="*/ 158192 h 322612"/>
              <a:gd name="connsiteX72" fmla="*/ 22124 w 472347"/>
              <a:gd name="connsiteY72" fmla="*/ 158506 h 322612"/>
              <a:gd name="connsiteX73" fmla="*/ 22535 w 472347"/>
              <a:gd name="connsiteY73" fmla="*/ 158506 h 322612"/>
              <a:gd name="connsiteX74" fmla="*/ 16604 w 472347"/>
              <a:gd name="connsiteY74" fmla="*/ 157199 h 322612"/>
              <a:gd name="connsiteX75" fmla="*/ 16604 w 472347"/>
              <a:gd name="connsiteY75" fmla="*/ 158506 h 322612"/>
              <a:gd name="connsiteX76" fmla="*/ 18910 w 472347"/>
              <a:gd name="connsiteY76" fmla="*/ 158506 h 322612"/>
              <a:gd name="connsiteX77" fmla="*/ 20167 w 472347"/>
              <a:gd name="connsiteY77" fmla="*/ 158506 h 322612"/>
              <a:gd name="connsiteX78" fmla="*/ 23483 w 472347"/>
              <a:gd name="connsiteY78" fmla="*/ 156199 h 322612"/>
              <a:gd name="connsiteX79" fmla="*/ 22535 w 472347"/>
              <a:gd name="connsiteY79" fmla="*/ 156560 h 322612"/>
              <a:gd name="connsiteX80" fmla="*/ 22535 w 472347"/>
              <a:gd name="connsiteY80" fmla="*/ 158192 h 322612"/>
              <a:gd name="connsiteX81" fmla="*/ 23854 w 472347"/>
              <a:gd name="connsiteY81" fmla="*/ 157188 h 322612"/>
              <a:gd name="connsiteX82" fmla="*/ 23483 w 472347"/>
              <a:gd name="connsiteY82" fmla="*/ 156199 h 322612"/>
              <a:gd name="connsiteX83" fmla="*/ 12979 w 472347"/>
              <a:gd name="connsiteY83" fmla="*/ 155870 h 322612"/>
              <a:gd name="connsiteX84" fmla="*/ 10672 w 472347"/>
              <a:gd name="connsiteY84" fmla="*/ 155870 h 322612"/>
              <a:gd name="connsiteX85" fmla="*/ 6388 w 472347"/>
              <a:gd name="connsiteY85" fmla="*/ 155870 h 322612"/>
              <a:gd name="connsiteX86" fmla="*/ 4411 w 472347"/>
              <a:gd name="connsiteY86" fmla="*/ 155870 h 322612"/>
              <a:gd name="connsiteX87" fmla="*/ 2763 w 472347"/>
              <a:gd name="connsiteY87" fmla="*/ 155870 h 322612"/>
              <a:gd name="connsiteX88" fmla="*/ 1116 w 472347"/>
              <a:gd name="connsiteY88" fmla="*/ 155870 h 322612"/>
              <a:gd name="connsiteX89" fmla="*/ 1116 w 472347"/>
              <a:gd name="connsiteY89" fmla="*/ 157847 h 322612"/>
              <a:gd name="connsiteX90" fmla="*/ 1116 w 472347"/>
              <a:gd name="connsiteY90" fmla="*/ 160483 h 322612"/>
              <a:gd name="connsiteX91" fmla="*/ 4740 w 472347"/>
              <a:gd name="connsiteY91" fmla="*/ 160483 h 322612"/>
              <a:gd name="connsiteX92" fmla="*/ 4740 w 472347"/>
              <a:gd name="connsiteY92" fmla="*/ 162461 h 322612"/>
              <a:gd name="connsiteX93" fmla="*/ 7047 w 472347"/>
              <a:gd name="connsiteY93" fmla="*/ 160154 h 322612"/>
              <a:gd name="connsiteX94" fmla="*/ 5400 w 472347"/>
              <a:gd name="connsiteY94" fmla="*/ 163778 h 322612"/>
              <a:gd name="connsiteX95" fmla="*/ 7377 w 472347"/>
              <a:gd name="connsiteY95" fmla="*/ 161801 h 322612"/>
              <a:gd name="connsiteX96" fmla="*/ 7377 w 472347"/>
              <a:gd name="connsiteY96" fmla="*/ 164437 h 322612"/>
              <a:gd name="connsiteX97" fmla="*/ 9024 w 472347"/>
              <a:gd name="connsiteY97" fmla="*/ 164437 h 322612"/>
              <a:gd name="connsiteX98" fmla="*/ 9024 w 472347"/>
              <a:gd name="connsiteY98" fmla="*/ 166744 h 322612"/>
              <a:gd name="connsiteX99" fmla="*/ 14956 w 472347"/>
              <a:gd name="connsiteY99" fmla="*/ 157847 h 322612"/>
              <a:gd name="connsiteX100" fmla="*/ 15665 w 472347"/>
              <a:gd name="connsiteY100" fmla="*/ 156855 h 322612"/>
              <a:gd name="connsiteX101" fmla="*/ 16604 w 472347"/>
              <a:gd name="connsiteY101" fmla="*/ 155541 h 322612"/>
              <a:gd name="connsiteX102" fmla="*/ 15665 w 472347"/>
              <a:gd name="connsiteY102" fmla="*/ 156855 h 322612"/>
              <a:gd name="connsiteX103" fmla="*/ 16604 w 472347"/>
              <a:gd name="connsiteY103" fmla="*/ 157199 h 322612"/>
              <a:gd name="connsiteX104" fmla="*/ 22535 w 472347"/>
              <a:gd name="connsiteY104" fmla="*/ 155211 h 322612"/>
              <a:gd name="connsiteX105" fmla="*/ 20887 w 472347"/>
              <a:gd name="connsiteY105" fmla="*/ 157188 h 322612"/>
              <a:gd name="connsiteX106" fmla="*/ 22535 w 472347"/>
              <a:gd name="connsiteY106" fmla="*/ 156560 h 322612"/>
              <a:gd name="connsiteX107" fmla="*/ 49557 w 472347"/>
              <a:gd name="connsiteY107" fmla="*/ 154222 h 322612"/>
              <a:gd name="connsiteX108" fmla="*/ 44284 w 472347"/>
              <a:gd name="connsiteY108" fmla="*/ 157847 h 322612"/>
              <a:gd name="connsiteX109" fmla="*/ 42307 w 472347"/>
              <a:gd name="connsiteY109" fmla="*/ 161801 h 322612"/>
              <a:gd name="connsiteX110" fmla="*/ 39671 w 472347"/>
              <a:gd name="connsiteY110" fmla="*/ 165427 h 322612"/>
              <a:gd name="connsiteX111" fmla="*/ 41319 w 472347"/>
              <a:gd name="connsiteY111" fmla="*/ 157847 h 322612"/>
              <a:gd name="connsiteX112" fmla="*/ 34728 w 472347"/>
              <a:gd name="connsiteY112" fmla="*/ 161471 h 322612"/>
              <a:gd name="connsiteX113" fmla="*/ 34728 w 472347"/>
              <a:gd name="connsiteY113" fmla="*/ 160483 h 322612"/>
              <a:gd name="connsiteX114" fmla="*/ 34728 w 472347"/>
              <a:gd name="connsiteY114" fmla="*/ 159495 h 322612"/>
              <a:gd name="connsiteX115" fmla="*/ 30773 w 472347"/>
              <a:gd name="connsiteY115" fmla="*/ 161801 h 322612"/>
              <a:gd name="connsiteX116" fmla="*/ 30773 w 472347"/>
              <a:gd name="connsiteY116" fmla="*/ 159495 h 322612"/>
              <a:gd name="connsiteX117" fmla="*/ 22865 w 472347"/>
              <a:gd name="connsiteY117" fmla="*/ 159495 h 322612"/>
              <a:gd name="connsiteX118" fmla="*/ 21997 w 472347"/>
              <a:gd name="connsiteY118" fmla="*/ 159177 h 322612"/>
              <a:gd name="connsiteX119" fmla="*/ 21876 w 472347"/>
              <a:gd name="connsiteY119" fmla="*/ 159824 h 322612"/>
              <a:gd name="connsiteX120" fmla="*/ 20229 w 472347"/>
              <a:gd name="connsiteY120" fmla="*/ 163778 h 322612"/>
              <a:gd name="connsiteX121" fmla="*/ 22865 w 472347"/>
              <a:gd name="connsiteY121" fmla="*/ 163778 h 322612"/>
              <a:gd name="connsiteX122" fmla="*/ 24512 w 472347"/>
              <a:gd name="connsiteY122" fmla="*/ 160483 h 322612"/>
              <a:gd name="connsiteX123" fmla="*/ 24512 w 472347"/>
              <a:gd name="connsiteY123" fmla="*/ 165427 h 322612"/>
              <a:gd name="connsiteX124" fmla="*/ 27478 w 472347"/>
              <a:gd name="connsiteY124" fmla="*/ 162790 h 322612"/>
              <a:gd name="connsiteX125" fmla="*/ 25501 w 472347"/>
              <a:gd name="connsiteY125" fmla="*/ 165756 h 322612"/>
              <a:gd name="connsiteX126" fmla="*/ 28467 w 472347"/>
              <a:gd name="connsiteY126" fmla="*/ 165756 h 322612"/>
              <a:gd name="connsiteX127" fmla="*/ 30444 w 472347"/>
              <a:gd name="connsiteY127" fmla="*/ 165756 h 322612"/>
              <a:gd name="connsiteX128" fmla="*/ 30444 w 472347"/>
              <a:gd name="connsiteY128" fmla="*/ 168722 h 322612"/>
              <a:gd name="connsiteX129" fmla="*/ 35716 w 472347"/>
              <a:gd name="connsiteY129" fmla="*/ 168722 h 322612"/>
              <a:gd name="connsiteX130" fmla="*/ 34069 w 472347"/>
              <a:gd name="connsiteY130" fmla="*/ 171357 h 322612"/>
              <a:gd name="connsiteX131" fmla="*/ 37364 w 472347"/>
              <a:gd name="connsiteY131" fmla="*/ 177948 h 322612"/>
              <a:gd name="connsiteX132" fmla="*/ 39671 w 472347"/>
              <a:gd name="connsiteY132" fmla="*/ 175313 h 322612"/>
              <a:gd name="connsiteX133" fmla="*/ 39671 w 472347"/>
              <a:gd name="connsiteY133" fmla="*/ 177289 h 322612"/>
              <a:gd name="connsiteX134" fmla="*/ 41648 w 472347"/>
              <a:gd name="connsiteY134" fmla="*/ 174653 h 322612"/>
              <a:gd name="connsiteX135" fmla="*/ 41648 w 472347"/>
              <a:gd name="connsiteY135" fmla="*/ 177289 h 322612"/>
              <a:gd name="connsiteX136" fmla="*/ 46921 w 472347"/>
              <a:gd name="connsiteY136" fmla="*/ 177289 h 322612"/>
              <a:gd name="connsiteX137" fmla="*/ 50875 w 472347"/>
              <a:gd name="connsiteY137" fmla="*/ 174983 h 322612"/>
              <a:gd name="connsiteX138" fmla="*/ 53841 w 472347"/>
              <a:gd name="connsiteY138" fmla="*/ 182233 h 322612"/>
              <a:gd name="connsiteX139" fmla="*/ 58783 w 472347"/>
              <a:gd name="connsiteY139" fmla="*/ 179267 h 322612"/>
              <a:gd name="connsiteX140" fmla="*/ 56477 w 472347"/>
              <a:gd name="connsiteY140" fmla="*/ 187834 h 322612"/>
              <a:gd name="connsiteX141" fmla="*/ 58619 w 472347"/>
              <a:gd name="connsiteY141" fmla="*/ 186105 h 322612"/>
              <a:gd name="connsiteX142" fmla="*/ 58783 w 472347"/>
              <a:gd name="connsiteY142" fmla="*/ 185934 h 322612"/>
              <a:gd name="connsiteX143" fmla="*/ 58783 w 472347"/>
              <a:gd name="connsiteY143" fmla="*/ 185857 h 322612"/>
              <a:gd name="connsiteX144" fmla="*/ 58814 w 472347"/>
              <a:gd name="connsiteY144" fmla="*/ 185902 h 322612"/>
              <a:gd name="connsiteX145" fmla="*/ 60761 w 472347"/>
              <a:gd name="connsiteY145" fmla="*/ 183880 h 322612"/>
              <a:gd name="connsiteX146" fmla="*/ 59156 w 472347"/>
              <a:gd name="connsiteY146" fmla="*/ 186403 h 322612"/>
              <a:gd name="connsiteX147" fmla="*/ 59281 w 472347"/>
              <a:gd name="connsiteY147" fmla="*/ 186587 h 322612"/>
              <a:gd name="connsiteX148" fmla="*/ 61420 w 472347"/>
              <a:gd name="connsiteY148" fmla="*/ 184209 h 322612"/>
              <a:gd name="connsiteX149" fmla="*/ 59705 w 472347"/>
              <a:gd name="connsiteY149" fmla="*/ 187210 h 322612"/>
              <a:gd name="connsiteX150" fmla="*/ 60019 w 472347"/>
              <a:gd name="connsiteY150" fmla="*/ 187670 h 322612"/>
              <a:gd name="connsiteX151" fmla="*/ 58783 w 472347"/>
              <a:gd name="connsiteY151" fmla="*/ 191459 h 322612"/>
              <a:gd name="connsiteX152" fmla="*/ 61501 w 472347"/>
              <a:gd name="connsiteY152" fmla="*/ 190224 h 322612"/>
              <a:gd name="connsiteX153" fmla="*/ 62078 w 472347"/>
              <a:gd name="connsiteY153" fmla="*/ 189482 h 322612"/>
              <a:gd name="connsiteX154" fmla="*/ 62078 w 472347"/>
              <a:gd name="connsiteY154" fmla="*/ 189962 h 322612"/>
              <a:gd name="connsiteX155" fmla="*/ 62408 w 472347"/>
              <a:gd name="connsiteY155" fmla="*/ 189812 h 322612"/>
              <a:gd name="connsiteX156" fmla="*/ 62078 w 472347"/>
              <a:gd name="connsiteY156" fmla="*/ 190142 h 322612"/>
              <a:gd name="connsiteX157" fmla="*/ 62078 w 472347"/>
              <a:gd name="connsiteY157" fmla="*/ 192448 h 322612"/>
              <a:gd name="connsiteX158" fmla="*/ 60102 w 472347"/>
              <a:gd name="connsiteY158" fmla="*/ 194755 h 322612"/>
              <a:gd name="connsiteX159" fmla="*/ 64715 w 472347"/>
              <a:gd name="connsiteY159" fmla="*/ 197061 h 322612"/>
              <a:gd name="connsiteX160" fmla="*/ 69329 w 472347"/>
              <a:gd name="connsiteY160" fmla="*/ 191130 h 322612"/>
              <a:gd name="connsiteX161" fmla="*/ 66363 w 472347"/>
              <a:gd name="connsiteY161" fmla="*/ 195084 h 322612"/>
              <a:gd name="connsiteX162" fmla="*/ 69988 w 472347"/>
              <a:gd name="connsiteY162" fmla="*/ 190800 h 322612"/>
              <a:gd name="connsiteX163" fmla="*/ 65704 w 472347"/>
              <a:gd name="connsiteY163" fmla="*/ 196402 h 322612"/>
              <a:gd name="connsiteX164" fmla="*/ 67352 w 472347"/>
              <a:gd name="connsiteY164" fmla="*/ 196402 h 322612"/>
              <a:gd name="connsiteX165" fmla="*/ 64715 w 472347"/>
              <a:gd name="connsiteY165" fmla="*/ 199368 h 322612"/>
              <a:gd name="connsiteX166" fmla="*/ 68670 w 472347"/>
              <a:gd name="connsiteY166" fmla="*/ 199368 h 322612"/>
              <a:gd name="connsiteX167" fmla="*/ 73613 w 472347"/>
              <a:gd name="connsiteY167" fmla="*/ 194755 h 322612"/>
              <a:gd name="connsiteX168" fmla="*/ 73613 w 472347"/>
              <a:gd name="connsiteY168" fmla="*/ 200356 h 322612"/>
              <a:gd name="connsiteX169" fmla="*/ 77452 w 472347"/>
              <a:gd name="connsiteY169" fmla="*/ 197199 h 322612"/>
              <a:gd name="connsiteX170" fmla="*/ 78226 w 472347"/>
              <a:gd name="connsiteY170" fmla="*/ 196073 h 322612"/>
              <a:gd name="connsiteX171" fmla="*/ 78020 w 472347"/>
              <a:gd name="connsiteY171" fmla="*/ 196732 h 322612"/>
              <a:gd name="connsiteX172" fmla="*/ 77452 w 472347"/>
              <a:gd name="connsiteY172" fmla="*/ 197199 h 322612"/>
              <a:gd name="connsiteX173" fmla="*/ 74601 w 472347"/>
              <a:gd name="connsiteY173" fmla="*/ 201346 h 322612"/>
              <a:gd name="connsiteX174" fmla="*/ 79874 w 472347"/>
              <a:gd name="connsiteY174" fmla="*/ 201346 h 322612"/>
              <a:gd name="connsiteX175" fmla="*/ 82180 w 472347"/>
              <a:gd name="connsiteY175" fmla="*/ 198050 h 322612"/>
              <a:gd name="connsiteX176" fmla="*/ 80203 w 472347"/>
              <a:gd name="connsiteY176" fmla="*/ 201346 h 322612"/>
              <a:gd name="connsiteX177" fmla="*/ 82840 w 472347"/>
              <a:gd name="connsiteY177" fmla="*/ 208266 h 322612"/>
              <a:gd name="connsiteX178" fmla="*/ 87124 w 472347"/>
              <a:gd name="connsiteY178" fmla="*/ 206288 h 322612"/>
              <a:gd name="connsiteX179" fmla="*/ 83170 w 472347"/>
              <a:gd name="connsiteY179" fmla="*/ 210572 h 322612"/>
              <a:gd name="connsiteX180" fmla="*/ 88771 w 472347"/>
              <a:gd name="connsiteY180" fmla="*/ 210572 h 322612"/>
              <a:gd name="connsiteX181" fmla="*/ 88771 w 472347"/>
              <a:gd name="connsiteY181" fmla="*/ 219799 h 322612"/>
              <a:gd name="connsiteX182" fmla="*/ 90749 w 472347"/>
              <a:gd name="connsiteY182" fmla="*/ 217492 h 322612"/>
              <a:gd name="connsiteX183" fmla="*/ 90749 w 472347"/>
              <a:gd name="connsiteY183" fmla="*/ 219799 h 322612"/>
              <a:gd name="connsiteX184" fmla="*/ 93385 w 472347"/>
              <a:gd name="connsiteY184" fmla="*/ 216833 h 322612"/>
              <a:gd name="connsiteX185" fmla="*/ 96021 w 472347"/>
              <a:gd name="connsiteY185" fmla="*/ 229026 h 322612"/>
              <a:gd name="connsiteX186" fmla="*/ 103600 w 472347"/>
              <a:gd name="connsiteY186" fmla="*/ 225401 h 322612"/>
              <a:gd name="connsiteX187" fmla="*/ 99317 w 472347"/>
              <a:gd name="connsiteY187" fmla="*/ 228697 h 322612"/>
              <a:gd name="connsiteX188" fmla="*/ 108543 w 472347"/>
              <a:gd name="connsiteY188" fmla="*/ 231004 h 322612"/>
              <a:gd name="connsiteX189" fmla="*/ 106237 w 472347"/>
              <a:gd name="connsiteY189" fmla="*/ 232651 h 322612"/>
              <a:gd name="connsiteX190" fmla="*/ 109862 w 472347"/>
              <a:gd name="connsiteY190" fmla="*/ 232651 h 322612"/>
              <a:gd name="connsiteX191" fmla="*/ 106566 w 472347"/>
              <a:gd name="connsiteY191" fmla="*/ 235946 h 322612"/>
              <a:gd name="connsiteX192" fmla="*/ 108543 w 472347"/>
              <a:gd name="connsiteY192" fmla="*/ 235946 h 322612"/>
              <a:gd name="connsiteX193" fmla="*/ 112498 w 472347"/>
              <a:gd name="connsiteY193" fmla="*/ 235946 h 322612"/>
              <a:gd name="connsiteX194" fmla="*/ 112498 w 472347"/>
              <a:gd name="connsiteY194" fmla="*/ 238253 h 322612"/>
              <a:gd name="connsiteX195" fmla="*/ 117441 w 472347"/>
              <a:gd name="connsiteY195" fmla="*/ 238253 h 322612"/>
              <a:gd name="connsiteX196" fmla="*/ 117441 w 472347"/>
              <a:gd name="connsiteY196" fmla="*/ 241549 h 322612"/>
              <a:gd name="connsiteX197" fmla="*/ 113487 w 472347"/>
              <a:gd name="connsiteY197" fmla="*/ 244844 h 322612"/>
              <a:gd name="connsiteX198" fmla="*/ 118100 w 472347"/>
              <a:gd name="connsiteY198" fmla="*/ 242537 h 322612"/>
              <a:gd name="connsiteX199" fmla="*/ 118100 w 472347"/>
              <a:gd name="connsiteY199" fmla="*/ 247480 h 322612"/>
              <a:gd name="connsiteX200" fmla="*/ 128315 w 472347"/>
              <a:gd name="connsiteY200" fmla="*/ 247480 h 322612"/>
              <a:gd name="connsiteX201" fmla="*/ 120736 w 472347"/>
              <a:gd name="connsiteY201" fmla="*/ 250446 h 322612"/>
              <a:gd name="connsiteX202" fmla="*/ 129633 w 472347"/>
              <a:gd name="connsiteY202" fmla="*/ 250446 h 322612"/>
              <a:gd name="connsiteX203" fmla="*/ 126009 w 472347"/>
              <a:gd name="connsiteY203" fmla="*/ 252423 h 322612"/>
              <a:gd name="connsiteX204" fmla="*/ 131610 w 472347"/>
              <a:gd name="connsiteY204" fmla="*/ 254730 h 322612"/>
              <a:gd name="connsiteX205" fmla="*/ 132270 w 472347"/>
              <a:gd name="connsiteY205" fmla="*/ 254730 h 322612"/>
              <a:gd name="connsiteX206" fmla="*/ 142156 w 472347"/>
              <a:gd name="connsiteY206" fmla="*/ 249457 h 322612"/>
              <a:gd name="connsiteX207" fmla="*/ 132270 w 472347"/>
              <a:gd name="connsiteY207" fmla="*/ 257036 h 322612"/>
              <a:gd name="connsiteX208" fmla="*/ 135565 w 472347"/>
              <a:gd name="connsiteY208" fmla="*/ 257036 h 322612"/>
              <a:gd name="connsiteX209" fmla="*/ 132600 w 472347"/>
              <a:gd name="connsiteY209" fmla="*/ 259343 h 322612"/>
              <a:gd name="connsiteX210" fmla="*/ 134246 w 472347"/>
              <a:gd name="connsiteY210" fmla="*/ 259343 h 322612"/>
              <a:gd name="connsiteX211" fmla="*/ 137213 w 472347"/>
              <a:gd name="connsiteY211" fmla="*/ 259343 h 322612"/>
              <a:gd name="connsiteX212" fmla="*/ 143473 w 472347"/>
              <a:gd name="connsiteY212" fmla="*/ 259343 h 322612"/>
              <a:gd name="connsiteX213" fmla="*/ 138201 w 472347"/>
              <a:gd name="connsiteY213" fmla="*/ 263297 h 322612"/>
              <a:gd name="connsiteX214" fmla="*/ 140178 w 472347"/>
              <a:gd name="connsiteY214" fmla="*/ 263297 h 322612"/>
              <a:gd name="connsiteX215" fmla="*/ 141826 w 472347"/>
              <a:gd name="connsiteY215" fmla="*/ 263297 h 322612"/>
              <a:gd name="connsiteX216" fmla="*/ 142815 w 472347"/>
              <a:gd name="connsiteY216" fmla="*/ 263297 h 322612"/>
              <a:gd name="connsiteX217" fmla="*/ 144792 w 472347"/>
              <a:gd name="connsiteY217" fmla="*/ 263297 h 322612"/>
              <a:gd name="connsiteX218" fmla="*/ 147098 w 472347"/>
              <a:gd name="connsiteY218" fmla="*/ 263297 h 322612"/>
              <a:gd name="connsiteX219" fmla="*/ 147098 w 472347"/>
              <a:gd name="connsiteY219" fmla="*/ 265934 h 322612"/>
              <a:gd name="connsiteX220" fmla="*/ 149406 w 472347"/>
              <a:gd name="connsiteY220" fmla="*/ 265934 h 322612"/>
              <a:gd name="connsiteX221" fmla="*/ 144462 w 472347"/>
              <a:gd name="connsiteY221" fmla="*/ 268900 h 322612"/>
              <a:gd name="connsiteX222" fmla="*/ 146769 w 472347"/>
              <a:gd name="connsiteY222" fmla="*/ 268900 h 322612"/>
              <a:gd name="connsiteX223" fmla="*/ 149735 w 472347"/>
              <a:gd name="connsiteY223" fmla="*/ 268900 h 322612"/>
              <a:gd name="connsiteX224" fmla="*/ 147098 w 472347"/>
              <a:gd name="connsiteY224" fmla="*/ 270877 h 322612"/>
              <a:gd name="connsiteX225" fmla="*/ 150394 w 472347"/>
              <a:gd name="connsiteY225" fmla="*/ 270877 h 322612"/>
              <a:gd name="connsiteX226" fmla="*/ 152701 w 472347"/>
              <a:gd name="connsiteY226" fmla="*/ 273843 h 322612"/>
              <a:gd name="connsiteX227" fmla="*/ 148416 w 472347"/>
              <a:gd name="connsiteY227" fmla="*/ 275490 h 322612"/>
              <a:gd name="connsiteX228" fmla="*/ 155007 w 472347"/>
              <a:gd name="connsiteY228" fmla="*/ 278127 h 322612"/>
              <a:gd name="connsiteX229" fmla="*/ 155007 w 472347"/>
              <a:gd name="connsiteY229" fmla="*/ 280104 h 322612"/>
              <a:gd name="connsiteX230" fmla="*/ 153030 w 472347"/>
              <a:gd name="connsiteY230" fmla="*/ 280104 h 322612"/>
              <a:gd name="connsiteX231" fmla="*/ 153796 w 472347"/>
              <a:gd name="connsiteY231" fmla="*/ 280432 h 322612"/>
              <a:gd name="connsiteX232" fmla="*/ 157643 w 472347"/>
              <a:gd name="connsiteY232" fmla="*/ 282081 h 322612"/>
              <a:gd name="connsiteX233" fmla="*/ 157643 w 472347"/>
              <a:gd name="connsiteY233" fmla="*/ 284717 h 322612"/>
              <a:gd name="connsiteX234" fmla="*/ 160609 w 472347"/>
              <a:gd name="connsiteY234" fmla="*/ 284717 h 322612"/>
              <a:gd name="connsiteX235" fmla="*/ 160609 w 472347"/>
              <a:gd name="connsiteY235" fmla="*/ 290979 h 322612"/>
              <a:gd name="connsiteX236" fmla="*/ 162587 w 472347"/>
              <a:gd name="connsiteY236" fmla="*/ 290979 h 322612"/>
              <a:gd name="connsiteX237" fmla="*/ 163246 w 472347"/>
              <a:gd name="connsiteY237" fmla="*/ 290979 h 322612"/>
              <a:gd name="connsiteX238" fmla="*/ 164234 w 472347"/>
              <a:gd name="connsiteY238" fmla="*/ 290979 h 322612"/>
              <a:gd name="connsiteX239" fmla="*/ 164893 w 472347"/>
              <a:gd name="connsiteY239" fmla="*/ 290979 h 322612"/>
              <a:gd name="connsiteX240" fmla="*/ 166541 w 472347"/>
              <a:gd name="connsiteY240" fmla="*/ 290979 h 322612"/>
              <a:gd name="connsiteX241" fmla="*/ 166541 w 472347"/>
              <a:gd name="connsiteY241" fmla="*/ 292955 h 322612"/>
              <a:gd name="connsiteX242" fmla="*/ 167859 w 472347"/>
              <a:gd name="connsiteY242" fmla="*/ 292955 h 322612"/>
              <a:gd name="connsiteX243" fmla="*/ 170166 w 472347"/>
              <a:gd name="connsiteY243" fmla="*/ 296581 h 322612"/>
              <a:gd name="connsiteX244" fmla="*/ 173791 w 472347"/>
              <a:gd name="connsiteY244" fmla="*/ 296581 h 322612"/>
              <a:gd name="connsiteX245" fmla="*/ 173791 w 472347"/>
              <a:gd name="connsiteY245" fmla="*/ 298557 h 322612"/>
              <a:gd name="connsiteX246" fmla="*/ 175438 w 472347"/>
              <a:gd name="connsiteY246" fmla="*/ 298557 h 322612"/>
              <a:gd name="connsiteX247" fmla="*/ 177415 w 472347"/>
              <a:gd name="connsiteY247" fmla="*/ 298557 h 322612"/>
              <a:gd name="connsiteX248" fmla="*/ 175768 w 472347"/>
              <a:gd name="connsiteY248" fmla="*/ 296251 h 322612"/>
              <a:gd name="connsiteX249" fmla="*/ 175768 w 472347"/>
              <a:gd name="connsiteY249" fmla="*/ 293944 h 322612"/>
              <a:gd name="connsiteX250" fmla="*/ 172802 w 472347"/>
              <a:gd name="connsiteY250" fmla="*/ 293944 h 322612"/>
              <a:gd name="connsiteX251" fmla="*/ 175438 w 472347"/>
              <a:gd name="connsiteY251" fmla="*/ 291967 h 322612"/>
              <a:gd name="connsiteX252" fmla="*/ 175438 w 472347"/>
              <a:gd name="connsiteY252" fmla="*/ 289001 h 322612"/>
              <a:gd name="connsiteX253" fmla="*/ 175438 w 472347"/>
              <a:gd name="connsiteY253" fmla="*/ 287024 h 322612"/>
              <a:gd name="connsiteX254" fmla="*/ 175438 w 472347"/>
              <a:gd name="connsiteY254" fmla="*/ 285047 h 322612"/>
              <a:gd name="connsiteX255" fmla="*/ 173132 w 472347"/>
              <a:gd name="connsiteY255" fmla="*/ 285047 h 322612"/>
              <a:gd name="connsiteX256" fmla="*/ 173132 w 472347"/>
              <a:gd name="connsiteY256" fmla="*/ 281092 h 322612"/>
              <a:gd name="connsiteX257" fmla="*/ 172802 w 472347"/>
              <a:gd name="connsiteY257" fmla="*/ 281092 h 322612"/>
              <a:gd name="connsiteX258" fmla="*/ 171704 w 472347"/>
              <a:gd name="connsiteY258" fmla="*/ 279628 h 322612"/>
              <a:gd name="connsiteX259" fmla="*/ 170449 w 472347"/>
              <a:gd name="connsiteY259" fmla="*/ 281092 h 322612"/>
              <a:gd name="connsiteX260" fmla="*/ 170166 w 472347"/>
              <a:gd name="connsiteY260" fmla="*/ 281422 h 322612"/>
              <a:gd name="connsiteX261" fmla="*/ 169507 w 472347"/>
              <a:gd name="connsiteY261" fmla="*/ 281422 h 322612"/>
              <a:gd name="connsiteX262" fmla="*/ 167859 w 472347"/>
              <a:gd name="connsiteY262" fmla="*/ 281422 h 322612"/>
              <a:gd name="connsiteX263" fmla="*/ 167529 w 472347"/>
              <a:gd name="connsiteY263" fmla="*/ 281422 h 322612"/>
              <a:gd name="connsiteX264" fmla="*/ 164234 w 472347"/>
              <a:gd name="connsiteY264" fmla="*/ 281422 h 322612"/>
              <a:gd name="connsiteX265" fmla="*/ 169727 w 472347"/>
              <a:gd name="connsiteY265" fmla="*/ 278950 h 322612"/>
              <a:gd name="connsiteX266" fmla="*/ 172144 w 472347"/>
              <a:gd name="connsiteY266" fmla="*/ 277138 h 322612"/>
              <a:gd name="connsiteX267" fmla="*/ 171154 w 472347"/>
              <a:gd name="connsiteY267" fmla="*/ 277138 h 322612"/>
              <a:gd name="connsiteX268" fmla="*/ 169507 w 472347"/>
              <a:gd name="connsiteY268" fmla="*/ 277138 h 322612"/>
              <a:gd name="connsiteX269" fmla="*/ 167529 w 472347"/>
              <a:gd name="connsiteY269" fmla="*/ 277138 h 322612"/>
              <a:gd name="connsiteX270" fmla="*/ 165882 w 472347"/>
              <a:gd name="connsiteY270" fmla="*/ 272524 h 322612"/>
              <a:gd name="connsiteX271" fmla="*/ 162257 w 472347"/>
              <a:gd name="connsiteY271" fmla="*/ 272524 h 322612"/>
              <a:gd name="connsiteX272" fmla="*/ 164893 w 472347"/>
              <a:gd name="connsiteY272" fmla="*/ 270548 h 322612"/>
              <a:gd name="connsiteX273" fmla="*/ 164893 w 472347"/>
              <a:gd name="connsiteY273" fmla="*/ 268900 h 322612"/>
              <a:gd name="connsiteX274" fmla="*/ 164893 w 472347"/>
              <a:gd name="connsiteY274" fmla="*/ 266923 h 322612"/>
              <a:gd name="connsiteX275" fmla="*/ 166870 w 472347"/>
              <a:gd name="connsiteY275" fmla="*/ 264616 h 322612"/>
              <a:gd name="connsiteX276" fmla="*/ 170166 w 472347"/>
              <a:gd name="connsiteY276" fmla="*/ 262968 h 322612"/>
              <a:gd name="connsiteX277" fmla="*/ 168188 w 472347"/>
              <a:gd name="connsiteY277" fmla="*/ 258355 h 322612"/>
              <a:gd name="connsiteX278" fmla="*/ 163905 w 472347"/>
              <a:gd name="connsiteY278" fmla="*/ 261321 h 322612"/>
              <a:gd name="connsiteX279" fmla="*/ 168518 w 472347"/>
              <a:gd name="connsiteY279" fmla="*/ 256377 h 322612"/>
              <a:gd name="connsiteX280" fmla="*/ 163575 w 472347"/>
              <a:gd name="connsiteY280" fmla="*/ 256377 h 322612"/>
              <a:gd name="connsiteX281" fmla="*/ 157314 w 472347"/>
              <a:gd name="connsiteY281" fmla="*/ 259343 h 322612"/>
              <a:gd name="connsiteX282" fmla="*/ 163575 w 472347"/>
              <a:gd name="connsiteY282" fmla="*/ 255059 h 322612"/>
              <a:gd name="connsiteX283" fmla="*/ 166211 w 472347"/>
              <a:gd name="connsiteY283" fmla="*/ 255059 h 322612"/>
              <a:gd name="connsiteX284" fmla="*/ 168848 w 472347"/>
              <a:gd name="connsiteY284" fmla="*/ 251764 h 322612"/>
              <a:gd name="connsiteX285" fmla="*/ 166211 w 472347"/>
              <a:gd name="connsiteY285" fmla="*/ 253411 h 322612"/>
              <a:gd name="connsiteX286" fmla="*/ 166211 w 472347"/>
              <a:gd name="connsiteY286" fmla="*/ 250116 h 322612"/>
              <a:gd name="connsiteX287" fmla="*/ 163905 w 472347"/>
              <a:gd name="connsiteY287" fmla="*/ 250116 h 322612"/>
              <a:gd name="connsiteX288" fmla="*/ 159950 w 472347"/>
              <a:gd name="connsiteY288" fmla="*/ 250116 h 322612"/>
              <a:gd name="connsiteX289" fmla="*/ 162587 w 472347"/>
              <a:gd name="connsiteY289" fmla="*/ 247150 h 322612"/>
              <a:gd name="connsiteX290" fmla="*/ 167200 w 472347"/>
              <a:gd name="connsiteY290" fmla="*/ 244514 h 322612"/>
              <a:gd name="connsiteX291" fmla="*/ 167200 w 472347"/>
              <a:gd name="connsiteY291" fmla="*/ 240560 h 322612"/>
              <a:gd name="connsiteX292" fmla="*/ 164563 w 472347"/>
              <a:gd name="connsiteY292" fmla="*/ 242537 h 322612"/>
              <a:gd name="connsiteX293" fmla="*/ 157314 w 472347"/>
              <a:gd name="connsiteY293" fmla="*/ 246491 h 322612"/>
              <a:gd name="connsiteX294" fmla="*/ 158962 w 472347"/>
              <a:gd name="connsiteY294" fmla="*/ 243855 h 322612"/>
              <a:gd name="connsiteX295" fmla="*/ 163575 w 472347"/>
              <a:gd name="connsiteY295" fmla="*/ 241878 h 322612"/>
              <a:gd name="connsiteX296" fmla="*/ 158632 w 472347"/>
              <a:gd name="connsiteY296" fmla="*/ 241878 h 322612"/>
              <a:gd name="connsiteX297" fmla="*/ 161928 w 472347"/>
              <a:gd name="connsiteY297" fmla="*/ 238912 h 322612"/>
              <a:gd name="connsiteX298" fmla="*/ 156655 w 472347"/>
              <a:gd name="connsiteY298" fmla="*/ 242207 h 322612"/>
              <a:gd name="connsiteX299" fmla="*/ 155337 w 472347"/>
              <a:gd name="connsiteY299" fmla="*/ 242207 h 322612"/>
              <a:gd name="connsiteX300" fmla="*/ 155337 w 472347"/>
              <a:gd name="connsiteY300" fmla="*/ 238912 h 322612"/>
              <a:gd name="connsiteX301" fmla="*/ 159950 w 472347"/>
              <a:gd name="connsiteY301" fmla="*/ 235287 h 322612"/>
              <a:gd name="connsiteX302" fmla="*/ 159950 w 472347"/>
              <a:gd name="connsiteY302" fmla="*/ 232651 h 322612"/>
              <a:gd name="connsiteX303" fmla="*/ 154678 w 472347"/>
              <a:gd name="connsiteY303" fmla="*/ 235946 h 322612"/>
              <a:gd name="connsiteX304" fmla="*/ 157643 w 472347"/>
              <a:gd name="connsiteY304" fmla="*/ 235946 h 322612"/>
              <a:gd name="connsiteX305" fmla="*/ 153030 w 472347"/>
              <a:gd name="connsiteY305" fmla="*/ 237924 h 322612"/>
              <a:gd name="connsiteX306" fmla="*/ 155007 w 472347"/>
              <a:gd name="connsiteY306" fmla="*/ 237924 h 322612"/>
              <a:gd name="connsiteX307" fmla="*/ 151053 w 472347"/>
              <a:gd name="connsiteY307" fmla="*/ 240560 h 322612"/>
              <a:gd name="connsiteX308" fmla="*/ 151053 w 472347"/>
              <a:gd name="connsiteY308" fmla="*/ 238253 h 322612"/>
              <a:gd name="connsiteX309" fmla="*/ 158302 w 472347"/>
              <a:gd name="connsiteY309" fmla="*/ 233310 h 322612"/>
              <a:gd name="connsiteX310" fmla="*/ 154019 w 472347"/>
              <a:gd name="connsiteY310" fmla="*/ 231004 h 322612"/>
              <a:gd name="connsiteX311" fmla="*/ 151712 w 472347"/>
              <a:gd name="connsiteY311" fmla="*/ 231004 h 322612"/>
              <a:gd name="connsiteX312" fmla="*/ 155996 w 472347"/>
              <a:gd name="connsiteY312" fmla="*/ 226719 h 322612"/>
              <a:gd name="connsiteX313" fmla="*/ 150723 w 472347"/>
              <a:gd name="connsiteY313" fmla="*/ 229026 h 322612"/>
              <a:gd name="connsiteX314" fmla="*/ 153360 w 472347"/>
              <a:gd name="connsiteY314" fmla="*/ 226060 h 322612"/>
              <a:gd name="connsiteX315" fmla="*/ 145781 w 472347"/>
              <a:gd name="connsiteY315" fmla="*/ 228367 h 322612"/>
              <a:gd name="connsiteX316" fmla="*/ 152371 w 472347"/>
              <a:gd name="connsiteY316" fmla="*/ 224083 h 322612"/>
              <a:gd name="connsiteX317" fmla="*/ 150723 w 472347"/>
              <a:gd name="connsiteY317" fmla="*/ 224083 h 322612"/>
              <a:gd name="connsiteX318" fmla="*/ 148746 w 472347"/>
              <a:gd name="connsiteY318" fmla="*/ 224083 h 322612"/>
              <a:gd name="connsiteX319" fmla="*/ 144792 w 472347"/>
              <a:gd name="connsiteY319" fmla="*/ 226060 h 322612"/>
              <a:gd name="connsiteX320" fmla="*/ 140178 w 472347"/>
              <a:gd name="connsiteY320" fmla="*/ 229026 h 322612"/>
              <a:gd name="connsiteX321" fmla="*/ 143144 w 472347"/>
              <a:gd name="connsiteY321" fmla="*/ 220128 h 322612"/>
              <a:gd name="connsiteX322" fmla="*/ 139519 w 472347"/>
              <a:gd name="connsiteY322" fmla="*/ 220128 h 322612"/>
              <a:gd name="connsiteX323" fmla="*/ 133588 w 472347"/>
              <a:gd name="connsiteY323" fmla="*/ 222435 h 322612"/>
              <a:gd name="connsiteX324" fmla="*/ 137542 w 472347"/>
              <a:gd name="connsiteY324" fmla="*/ 219470 h 322612"/>
              <a:gd name="connsiteX325" fmla="*/ 139519 w 472347"/>
              <a:gd name="connsiteY325" fmla="*/ 214527 h 322612"/>
              <a:gd name="connsiteX326" fmla="*/ 134905 w 472347"/>
              <a:gd name="connsiteY326" fmla="*/ 214527 h 322612"/>
              <a:gd name="connsiteX327" fmla="*/ 126009 w 472347"/>
              <a:gd name="connsiteY327" fmla="*/ 217492 h 322612"/>
              <a:gd name="connsiteX328" fmla="*/ 130951 w 472347"/>
              <a:gd name="connsiteY328" fmla="*/ 213538 h 322612"/>
              <a:gd name="connsiteX329" fmla="*/ 124690 w 472347"/>
              <a:gd name="connsiteY329" fmla="*/ 218152 h 322612"/>
              <a:gd name="connsiteX330" fmla="*/ 130292 w 472347"/>
              <a:gd name="connsiteY330" fmla="*/ 211232 h 322612"/>
              <a:gd name="connsiteX331" fmla="*/ 130292 w 472347"/>
              <a:gd name="connsiteY331" fmla="*/ 209254 h 322612"/>
              <a:gd name="connsiteX332" fmla="*/ 132270 w 472347"/>
              <a:gd name="connsiteY332" fmla="*/ 207606 h 322612"/>
              <a:gd name="connsiteX333" fmla="*/ 125349 w 472347"/>
              <a:gd name="connsiteY333" fmla="*/ 209913 h 322612"/>
              <a:gd name="connsiteX334" fmla="*/ 123372 w 472347"/>
              <a:gd name="connsiteY334" fmla="*/ 209913 h 322612"/>
              <a:gd name="connsiteX335" fmla="*/ 127985 w 472347"/>
              <a:gd name="connsiteY335" fmla="*/ 205300 h 322612"/>
              <a:gd name="connsiteX336" fmla="*/ 120406 w 472347"/>
              <a:gd name="connsiteY336" fmla="*/ 208266 h 322612"/>
              <a:gd name="connsiteX337" fmla="*/ 129633 w 472347"/>
              <a:gd name="connsiteY337" fmla="*/ 203322 h 322612"/>
              <a:gd name="connsiteX338" fmla="*/ 125349 w 472347"/>
              <a:gd name="connsiteY338" fmla="*/ 203322 h 322612"/>
              <a:gd name="connsiteX339" fmla="*/ 118100 w 472347"/>
              <a:gd name="connsiteY339" fmla="*/ 206618 h 322612"/>
              <a:gd name="connsiteX340" fmla="*/ 124690 w 472347"/>
              <a:gd name="connsiteY340" fmla="*/ 195084 h 322612"/>
              <a:gd name="connsiteX341" fmla="*/ 120736 w 472347"/>
              <a:gd name="connsiteY341" fmla="*/ 189812 h 322612"/>
              <a:gd name="connsiteX342" fmla="*/ 113157 w 472347"/>
              <a:gd name="connsiteY342" fmla="*/ 196732 h 322612"/>
              <a:gd name="connsiteX343" fmla="*/ 116123 w 472347"/>
              <a:gd name="connsiteY343" fmla="*/ 191130 h 322612"/>
              <a:gd name="connsiteX344" fmla="*/ 119418 w 472347"/>
              <a:gd name="connsiteY344" fmla="*/ 188164 h 322612"/>
              <a:gd name="connsiteX345" fmla="*/ 123372 w 472347"/>
              <a:gd name="connsiteY345" fmla="*/ 182233 h 322612"/>
              <a:gd name="connsiteX346" fmla="*/ 119747 w 472347"/>
              <a:gd name="connsiteY346" fmla="*/ 184209 h 322612"/>
              <a:gd name="connsiteX347" fmla="*/ 117441 w 472347"/>
              <a:gd name="connsiteY347" fmla="*/ 188494 h 322612"/>
              <a:gd name="connsiteX348" fmla="*/ 117441 w 472347"/>
              <a:gd name="connsiteY348" fmla="*/ 183880 h 322612"/>
              <a:gd name="connsiteX349" fmla="*/ 120077 w 472347"/>
              <a:gd name="connsiteY349" fmla="*/ 181903 h 322612"/>
              <a:gd name="connsiteX350" fmla="*/ 111508 w 472347"/>
              <a:gd name="connsiteY350" fmla="*/ 185199 h 322612"/>
              <a:gd name="connsiteX351" fmla="*/ 114804 w 472347"/>
              <a:gd name="connsiteY351" fmla="*/ 181903 h 322612"/>
              <a:gd name="connsiteX352" fmla="*/ 107225 w 472347"/>
              <a:gd name="connsiteY352" fmla="*/ 181903 h 322612"/>
              <a:gd name="connsiteX353" fmla="*/ 104918 w 472347"/>
              <a:gd name="connsiteY353" fmla="*/ 181903 h 322612"/>
              <a:gd name="connsiteX354" fmla="*/ 106566 w 472347"/>
              <a:gd name="connsiteY354" fmla="*/ 179926 h 322612"/>
              <a:gd name="connsiteX355" fmla="*/ 105577 w 472347"/>
              <a:gd name="connsiteY355" fmla="*/ 179926 h 322612"/>
              <a:gd name="connsiteX356" fmla="*/ 96680 w 472347"/>
              <a:gd name="connsiteY356" fmla="*/ 183221 h 322612"/>
              <a:gd name="connsiteX357" fmla="*/ 101293 w 472347"/>
              <a:gd name="connsiteY357" fmla="*/ 173665 h 322612"/>
              <a:gd name="connsiteX358" fmla="*/ 90749 w 472347"/>
              <a:gd name="connsiteY358" fmla="*/ 176630 h 322612"/>
              <a:gd name="connsiteX359" fmla="*/ 90749 w 472347"/>
              <a:gd name="connsiteY359" fmla="*/ 167403 h 322612"/>
              <a:gd name="connsiteX360" fmla="*/ 86794 w 472347"/>
              <a:gd name="connsiteY360" fmla="*/ 171687 h 322612"/>
              <a:gd name="connsiteX361" fmla="*/ 86794 w 472347"/>
              <a:gd name="connsiteY361" fmla="*/ 170040 h 322612"/>
              <a:gd name="connsiteX362" fmla="*/ 86794 w 472347"/>
              <a:gd name="connsiteY362" fmla="*/ 165427 h 322612"/>
              <a:gd name="connsiteX363" fmla="*/ 82510 w 472347"/>
              <a:gd name="connsiteY363" fmla="*/ 171357 h 322612"/>
              <a:gd name="connsiteX364" fmla="*/ 79874 w 472347"/>
              <a:gd name="connsiteY364" fmla="*/ 163449 h 322612"/>
              <a:gd name="connsiteX365" fmla="*/ 76249 w 472347"/>
              <a:gd name="connsiteY365" fmla="*/ 165756 h 322612"/>
              <a:gd name="connsiteX366" fmla="*/ 78226 w 472347"/>
              <a:gd name="connsiteY366" fmla="*/ 162461 h 322612"/>
              <a:gd name="connsiteX367" fmla="*/ 74931 w 472347"/>
              <a:gd name="connsiteY367" fmla="*/ 160483 h 322612"/>
              <a:gd name="connsiteX368" fmla="*/ 76908 w 472347"/>
              <a:gd name="connsiteY368" fmla="*/ 158176 h 322612"/>
              <a:gd name="connsiteX369" fmla="*/ 68999 w 472347"/>
              <a:gd name="connsiteY369" fmla="*/ 166415 h 322612"/>
              <a:gd name="connsiteX370" fmla="*/ 71635 w 472347"/>
              <a:gd name="connsiteY370" fmla="*/ 161801 h 322612"/>
              <a:gd name="connsiteX371" fmla="*/ 66693 w 472347"/>
              <a:gd name="connsiteY371" fmla="*/ 159824 h 322612"/>
              <a:gd name="connsiteX372" fmla="*/ 66693 w 472347"/>
              <a:gd name="connsiteY372" fmla="*/ 157517 h 322612"/>
              <a:gd name="connsiteX373" fmla="*/ 62078 w 472347"/>
              <a:gd name="connsiteY373" fmla="*/ 159495 h 322612"/>
              <a:gd name="connsiteX374" fmla="*/ 58783 w 472347"/>
              <a:gd name="connsiteY374" fmla="*/ 159495 h 322612"/>
              <a:gd name="connsiteX375" fmla="*/ 60761 w 472347"/>
              <a:gd name="connsiteY375" fmla="*/ 156858 h 322612"/>
              <a:gd name="connsiteX376" fmla="*/ 55818 w 472347"/>
              <a:gd name="connsiteY376" fmla="*/ 161471 h 322612"/>
              <a:gd name="connsiteX377" fmla="*/ 53511 w 472347"/>
              <a:gd name="connsiteY377" fmla="*/ 161471 h 322612"/>
              <a:gd name="connsiteX378" fmla="*/ 50875 w 472347"/>
              <a:gd name="connsiteY378" fmla="*/ 163778 h 322612"/>
              <a:gd name="connsiteX379" fmla="*/ 50875 w 472347"/>
              <a:gd name="connsiteY379" fmla="*/ 159824 h 322612"/>
              <a:gd name="connsiteX380" fmla="*/ 48238 w 472347"/>
              <a:gd name="connsiteY380" fmla="*/ 162131 h 322612"/>
              <a:gd name="connsiteX381" fmla="*/ 48238 w 472347"/>
              <a:gd name="connsiteY381" fmla="*/ 160483 h 322612"/>
              <a:gd name="connsiteX382" fmla="*/ 46344 w 472347"/>
              <a:gd name="connsiteY382" fmla="*/ 161596 h 322612"/>
              <a:gd name="connsiteX383" fmla="*/ 45998 w 472347"/>
              <a:gd name="connsiteY383" fmla="*/ 161321 h 322612"/>
              <a:gd name="connsiteX384" fmla="*/ 45891 w 472347"/>
              <a:gd name="connsiteY384" fmla="*/ 161472 h 322612"/>
              <a:gd name="connsiteX385" fmla="*/ 44943 w 472347"/>
              <a:gd name="connsiteY385" fmla="*/ 160483 h 322612"/>
              <a:gd name="connsiteX386" fmla="*/ 45998 w 472347"/>
              <a:gd name="connsiteY386" fmla="*/ 161321 h 322612"/>
              <a:gd name="connsiteX387" fmla="*/ 46592 w 472347"/>
              <a:gd name="connsiteY387" fmla="*/ 160483 h 322612"/>
              <a:gd name="connsiteX388" fmla="*/ 49557 w 472347"/>
              <a:gd name="connsiteY388" fmla="*/ 154222 h 322612"/>
              <a:gd name="connsiteX389" fmla="*/ 471028 w 472347"/>
              <a:gd name="connsiteY389" fmla="*/ 136757 h 322612"/>
              <a:gd name="connsiteX390" fmla="*/ 470699 w 472347"/>
              <a:gd name="connsiteY390" fmla="*/ 137087 h 322612"/>
              <a:gd name="connsiteX391" fmla="*/ 472347 w 472347"/>
              <a:gd name="connsiteY391" fmla="*/ 137745 h 322612"/>
              <a:gd name="connsiteX392" fmla="*/ 271350 w 472347"/>
              <a:gd name="connsiteY392" fmla="*/ 134610 h 322612"/>
              <a:gd name="connsiteX393" fmla="*/ 270673 w 472347"/>
              <a:gd name="connsiteY393" fmla="*/ 135438 h 322612"/>
              <a:gd name="connsiteX394" fmla="*/ 272650 w 472347"/>
              <a:gd name="connsiteY394" fmla="*/ 135438 h 322612"/>
              <a:gd name="connsiteX395" fmla="*/ 467734 w 472347"/>
              <a:gd name="connsiteY395" fmla="*/ 92269 h 322612"/>
              <a:gd name="connsiteX396" fmla="*/ 467075 w 472347"/>
              <a:gd name="connsiteY396" fmla="*/ 92598 h 322612"/>
              <a:gd name="connsiteX397" fmla="*/ 467734 w 472347"/>
              <a:gd name="connsiteY397" fmla="*/ 92598 h 322612"/>
              <a:gd name="connsiteX398" fmla="*/ 253537 w 472347"/>
              <a:gd name="connsiteY398" fmla="*/ 83373 h 322612"/>
              <a:gd name="connsiteX399" fmla="*/ 252549 w 472347"/>
              <a:gd name="connsiteY399" fmla="*/ 83373 h 322612"/>
              <a:gd name="connsiteX400" fmla="*/ 252549 w 472347"/>
              <a:gd name="connsiteY400" fmla="*/ 83703 h 322612"/>
              <a:gd name="connsiteX401" fmla="*/ 457692 w 472347"/>
              <a:gd name="connsiteY401" fmla="*/ 57998 h 322612"/>
              <a:gd name="connsiteX402" fmla="*/ 457518 w 472347"/>
              <a:gd name="connsiteY402" fmla="*/ 57998 h 322612"/>
              <a:gd name="connsiteX403" fmla="*/ 453563 w 472347"/>
              <a:gd name="connsiteY403" fmla="*/ 57998 h 322612"/>
              <a:gd name="connsiteX404" fmla="*/ 453563 w 472347"/>
              <a:gd name="connsiteY404" fmla="*/ 61623 h 322612"/>
              <a:gd name="connsiteX405" fmla="*/ 457188 w 472347"/>
              <a:gd name="connsiteY405" fmla="*/ 61623 h 322612"/>
              <a:gd name="connsiteX406" fmla="*/ 452904 w 472347"/>
              <a:gd name="connsiteY406" fmla="*/ 64589 h 322612"/>
              <a:gd name="connsiteX407" fmla="*/ 455870 w 472347"/>
              <a:gd name="connsiteY407" fmla="*/ 66895 h 322612"/>
              <a:gd name="connsiteX408" fmla="*/ 452574 w 472347"/>
              <a:gd name="connsiteY408" fmla="*/ 66895 h 322612"/>
              <a:gd name="connsiteX409" fmla="*/ 454552 w 472347"/>
              <a:gd name="connsiteY409" fmla="*/ 69861 h 322612"/>
              <a:gd name="connsiteX410" fmla="*/ 456199 w 472347"/>
              <a:gd name="connsiteY410" fmla="*/ 71839 h 322612"/>
              <a:gd name="connsiteX411" fmla="*/ 452904 w 472347"/>
              <a:gd name="connsiteY411" fmla="*/ 71839 h 322612"/>
              <a:gd name="connsiteX412" fmla="*/ 454882 w 472347"/>
              <a:gd name="connsiteY412" fmla="*/ 77770 h 322612"/>
              <a:gd name="connsiteX413" fmla="*/ 451586 w 472347"/>
              <a:gd name="connsiteY413" fmla="*/ 77770 h 322612"/>
              <a:gd name="connsiteX414" fmla="*/ 446643 w 472347"/>
              <a:gd name="connsiteY414" fmla="*/ 84690 h 322612"/>
              <a:gd name="connsiteX415" fmla="*/ 447302 w 472347"/>
              <a:gd name="connsiteY415" fmla="*/ 84690 h 322612"/>
              <a:gd name="connsiteX416" fmla="*/ 447632 w 472347"/>
              <a:gd name="connsiteY416" fmla="*/ 84690 h 322612"/>
              <a:gd name="connsiteX417" fmla="*/ 447632 w 472347"/>
              <a:gd name="connsiteY417" fmla="*/ 91281 h 322612"/>
              <a:gd name="connsiteX418" fmla="*/ 450927 w 472347"/>
              <a:gd name="connsiteY418" fmla="*/ 94576 h 322612"/>
              <a:gd name="connsiteX419" fmla="*/ 444996 w 472347"/>
              <a:gd name="connsiteY419" fmla="*/ 102155 h 322612"/>
              <a:gd name="connsiteX420" fmla="*/ 449609 w 472347"/>
              <a:gd name="connsiteY420" fmla="*/ 105780 h 322612"/>
              <a:gd name="connsiteX421" fmla="*/ 440712 w 472347"/>
              <a:gd name="connsiteY421" fmla="*/ 108087 h 322612"/>
              <a:gd name="connsiteX422" fmla="*/ 446313 w 472347"/>
              <a:gd name="connsiteY422" fmla="*/ 110723 h 322612"/>
              <a:gd name="connsiteX423" fmla="*/ 442030 w 472347"/>
              <a:gd name="connsiteY423" fmla="*/ 110723 h 322612"/>
              <a:gd name="connsiteX424" fmla="*/ 446313 w 472347"/>
              <a:gd name="connsiteY424" fmla="*/ 112371 h 322612"/>
              <a:gd name="connsiteX425" fmla="*/ 444007 w 472347"/>
              <a:gd name="connsiteY425" fmla="*/ 112371 h 322612"/>
              <a:gd name="connsiteX426" fmla="*/ 438405 w 472347"/>
              <a:gd name="connsiteY426" fmla="*/ 114348 h 322612"/>
              <a:gd name="connsiteX427" fmla="*/ 441371 w 472347"/>
              <a:gd name="connsiteY427" fmla="*/ 117643 h 322612"/>
              <a:gd name="connsiteX428" fmla="*/ 441700 w 472347"/>
              <a:gd name="connsiteY428" fmla="*/ 117643 h 322612"/>
              <a:gd name="connsiteX429" fmla="*/ 439393 w 472347"/>
              <a:gd name="connsiteY429" fmla="*/ 120609 h 322612"/>
              <a:gd name="connsiteX430" fmla="*/ 436427 w 472347"/>
              <a:gd name="connsiteY430" fmla="*/ 120609 h 322612"/>
              <a:gd name="connsiteX431" fmla="*/ 436427 w 472347"/>
              <a:gd name="connsiteY431" fmla="*/ 126870 h 322612"/>
              <a:gd name="connsiteX432" fmla="*/ 434780 w 472347"/>
              <a:gd name="connsiteY432" fmla="*/ 126870 h 322612"/>
              <a:gd name="connsiteX433" fmla="*/ 434780 w 472347"/>
              <a:gd name="connsiteY433" fmla="*/ 129177 h 322612"/>
              <a:gd name="connsiteX434" fmla="*/ 434780 w 472347"/>
              <a:gd name="connsiteY434" fmla="*/ 134449 h 322612"/>
              <a:gd name="connsiteX435" fmla="*/ 441371 w 472347"/>
              <a:gd name="connsiteY435" fmla="*/ 136756 h 322612"/>
              <a:gd name="connsiteX436" fmla="*/ 436098 w 472347"/>
              <a:gd name="connsiteY436" fmla="*/ 140382 h 322612"/>
              <a:gd name="connsiteX437" fmla="*/ 435769 w 472347"/>
              <a:gd name="connsiteY437" fmla="*/ 140382 h 322612"/>
              <a:gd name="connsiteX438" fmla="*/ 439064 w 472347"/>
              <a:gd name="connsiteY438" fmla="*/ 145653 h 322612"/>
              <a:gd name="connsiteX439" fmla="*/ 434121 w 472347"/>
              <a:gd name="connsiteY439" fmla="*/ 153563 h 322612"/>
              <a:gd name="connsiteX440" fmla="*/ 438075 w 472347"/>
              <a:gd name="connsiteY440" fmla="*/ 156529 h 322612"/>
              <a:gd name="connsiteX441" fmla="*/ 432473 w 472347"/>
              <a:gd name="connsiteY441" fmla="*/ 156529 h 322612"/>
              <a:gd name="connsiteX442" fmla="*/ 435110 w 472347"/>
              <a:gd name="connsiteY442" fmla="*/ 162789 h 322612"/>
              <a:gd name="connsiteX443" fmla="*/ 427201 w 472347"/>
              <a:gd name="connsiteY443" fmla="*/ 169050 h 322612"/>
              <a:gd name="connsiteX444" fmla="*/ 427531 w 472347"/>
              <a:gd name="connsiteY444" fmla="*/ 169050 h 322612"/>
              <a:gd name="connsiteX445" fmla="*/ 429796 w 472347"/>
              <a:gd name="connsiteY445" fmla="*/ 169050 h 322612"/>
              <a:gd name="connsiteX446" fmla="*/ 429837 w 472347"/>
              <a:gd name="connsiteY446" fmla="*/ 169050 h 322612"/>
              <a:gd name="connsiteX447" fmla="*/ 431814 w 472347"/>
              <a:gd name="connsiteY447" fmla="*/ 169050 h 322612"/>
              <a:gd name="connsiteX448" fmla="*/ 423247 w 472347"/>
              <a:gd name="connsiteY448" fmla="*/ 182232 h 322612"/>
              <a:gd name="connsiteX449" fmla="*/ 430826 w 472347"/>
              <a:gd name="connsiteY449" fmla="*/ 186186 h 322612"/>
              <a:gd name="connsiteX450" fmla="*/ 425553 w 472347"/>
              <a:gd name="connsiteY450" fmla="*/ 186186 h 322612"/>
              <a:gd name="connsiteX451" fmla="*/ 429507 w 472347"/>
              <a:gd name="connsiteY451" fmla="*/ 197061 h 322612"/>
              <a:gd name="connsiteX452" fmla="*/ 426872 w 472347"/>
              <a:gd name="connsiteY452" fmla="*/ 197061 h 322612"/>
              <a:gd name="connsiteX453" fmla="*/ 429507 w 472347"/>
              <a:gd name="connsiteY453" fmla="*/ 200027 h 322612"/>
              <a:gd name="connsiteX454" fmla="*/ 425223 w 472347"/>
              <a:gd name="connsiteY454" fmla="*/ 200027 h 322612"/>
              <a:gd name="connsiteX455" fmla="*/ 425223 w 472347"/>
              <a:gd name="connsiteY455" fmla="*/ 202333 h 322612"/>
              <a:gd name="connsiteX456" fmla="*/ 428848 w 472347"/>
              <a:gd name="connsiteY456" fmla="*/ 204311 h 322612"/>
              <a:gd name="connsiteX457" fmla="*/ 428848 w 472347"/>
              <a:gd name="connsiteY457" fmla="*/ 207606 h 322612"/>
              <a:gd name="connsiteX458" fmla="*/ 433132 w 472347"/>
              <a:gd name="connsiteY458" fmla="*/ 210572 h 322612"/>
              <a:gd name="connsiteX459" fmla="*/ 430497 w 472347"/>
              <a:gd name="connsiteY459" fmla="*/ 213538 h 322612"/>
              <a:gd name="connsiteX460" fmla="*/ 425223 w 472347"/>
              <a:gd name="connsiteY460" fmla="*/ 213538 h 322612"/>
              <a:gd name="connsiteX461" fmla="*/ 430167 w 472347"/>
              <a:gd name="connsiteY461" fmla="*/ 215514 h 322612"/>
              <a:gd name="connsiteX462" fmla="*/ 425883 w 472347"/>
              <a:gd name="connsiteY462" fmla="*/ 219469 h 322612"/>
              <a:gd name="connsiteX463" fmla="*/ 433132 w 472347"/>
              <a:gd name="connsiteY463" fmla="*/ 228037 h 322612"/>
              <a:gd name="connsiteX464" fmla="*/ 425553 w 472347"/>
              <a:gd name="connsiteY464" fmla="*/ 224741 h 322612"/>
              <a:gd name="connsiteX465" fmla="*/ 432144 w 472347"/>
              <a:gd name="connsiteY465" fmla="*/ 231332 h 322612"/>
              <a:gd name="connsiteX466" fmla="*/ 428189 w 472347"/>
              <a:gd name="connsiteY466" fmla="*/ 231332 h 322612"/>
              <a:gd name="connsiteX467" fmla="*/ 431156 w 472347"/>
              <a:gd name="connsiteY467" fmla="*/ 238252 h 322612"/>
              <a:gd name="connsiteX468" fmla="*/ 442030 w 472347"/>
              <a:gd name="connsiteY468" fmla="*/ 241218 h 322612"/>
              <a:gd name="connsiteX469" fmla="*/ 429507 w 472347"/>
              <a:gd name="connsiteY469" fmla="*/ 241218 h 322612"/>
              <a:gd name="connsiteX470" fmla="*/ 433792 w 472347"/>
              <a:gd name="connsiteY470" fmla="*/ 244184 h 322612"/>
              <a:gd name="connsiteX471" fmla="*/ 430497 w 472347"/>
              <a:gd name="connsiteY471" fmla="*/ 244184 h 322612"/>
              <a:gd name="connsiteX472" fmla="*/ 434451 w 472347"/>
              <a:gd name="connsiteY472" fmla="*/ 247150 h 322612"/>
              <a:gd name="connsiteX473" fmla="*/ 432473 w 472347"/>
              <a:gd name="connsiteY473" fmla="*/ 247150 h 322612"/>
              <a:gd name="connsiteX474" fmla="*/ 436757 w 472347"/>
              <a:gd name="connsiteY474" fmla="*/ 252751 h 322612"/>
              <a:gd name="connsiteX475" fmla="*/ 432720 w 472347"/>
              <a:gd name="connsiteY475" fmla="*/ 252751 h 322612"/>
              <a:gd name="connsiteX476" fmla="*/ 432473 w 472347"/>
              <a:gd name="connsiteY476" fmla="*/ 252751 h 322612"/>
              <a:gd name="connsiteX477" fmla="*/ 432473 w 472347"/>
              <a:gd name="connsiteY477" fmla="*/ 255717 h 322612"/>
              <a:gd name="connsiteX478" fmla="*/ 430497 w 472347"/>
              <a:gd name="connsiteY478" fmla="*/ 255717 h 322612"/>
              <a:gd name="connsiteX479" fmla="*/ 430497 w 472347"/>
              <a:gd name="connsiteY479" fmla="*/ 257695 h 322612"/>
              <a:gd name="connsiteX480" fmla="*/ 432144 w 472347"/>
              <a:gd name="connsiteY480" fmla="*/ 257695 h 322612"/>
              <a:gd name="connsiteX481" fmla="*/ 433792 w 472347"/>
              <a:gd name="connsiteY481" fmla="*/ 257695 h 322612"/>
              <a:gd name="connsiteX482" fmla="*/ 435769 w 472347"/>
              <a:gd name="connsiteY482" fmla="*/ 259672 h 322612"/>
              <a:gd name="connsiteX483" fmla="*/ 429837 w 472347"/>
              <a:gd name="connsiteY483" fmla="*/ 259672 h 322612"/>
              <a:gd name="connsiteX484" fmla="*/ 434451 w 472347"/>
              <a:gd name="connsiteY484" fmla="*/ 262967 h 322612"/>
              <a:gd name="connsiteX485" fmla="*/ 433792 w 472347"/>
              <a:gd name="connsiteY485" fmla="*/ 262967 h 322612"/>
              <a:gd name="connsiteX486" fmla="*/ 430826 w 472347"/>
              <a:gd name="connsiteY486" fmla="*/ 262967 h 322612"/>
              <a:gd name="connsiteX487" fmla="*/ 430497 w 472347"/>
              <a:gd name="connsiteY487" fmla="*/ 262967 h 322612"/>
              <a:gd name="connsiteX488" fmla="*/ 433792 w 472347"/>
              <a:gd name="connsiteY488" fmla="*/ 264615 h 322612"/>
              <a:gd name="connsiteX489" fmla="*/ 433792 w 472347"/>
              <a:gd name="connsiteY489" fmla="*/ 269557 h 322612"/>
              <a:gd name="connsiteX490" fmla="*/ 429178 w 472347"/>
              <a:gd name="connsiteY490" fmla="*/ 269557 h 322612"/>
              <a:gd name="connsiteX491" fmla="*/ 433132 w 472347"/>
              <a:gd name="connsiteY491" fmla="*/ 276478 h 322612"/>
              <a:gd name="connsiteX492" fmla="*/ 433132 w 472347"/>
              <a:gd name="connsiteY492" fmla="*/ 279114 h 322612"/>
              <a:gd name="connsiteX493" fmla="*/ 430497 w 472347"/>
              <a:gd name="connsiteY493" fmla="*/ 279114 h 322612"/>
              <a:gd name="connsiteX494" fmla="*/ 433462 w 472347"/>
              <a:gd name="connsiteY494" fmla="*/ 284716 h 322612"/>
              <a:gd name="connsiteX495" fmla="*/ 433462 w 472347"/>
              <a:gd name="connsiteY495" fmla="*/ 287682 h 322612"/>
              <a:gd name="connsiteX496" fmla="*/ 436427 w 472347"/>
              <a:gd name="connsiteY496" fmla="*/ 287682 h 322612"/>
              <a:gd name="connsiteX497" fmla="*/ 434451 w 472347"/>
              <a:gd name="connsiteY497" fmla="*/ 295261 h 322612"/>
              <a:gd name="connsiteX498" fmla="*/ 434451 w 472347"/>
              <a:gd name="connsiteY498" fmla="*/ 297568 h 322612"/>
              <a:gd name="connsiteX499" fmla="*/ 433462 w 472347"/>
              <a:gd name="connsiteY499" fmla="*/ 297568 h 322612"/>
              <a:gd name="connsiteX500" fmla="*/ 433462 w 472347"/>
              <a:gd name="connsiteY500" fmla="*/ 299545 h 322612"/>
              <a:gd name="connsiteX501" fmla="*/ 433462 w 472347"/>
              <a:gd name="connsiteY501" fmla="*/ 300863 h 322612"/>
              <a:gd name="connsiteX502" fmla="*/ 433462 w 472347"/>
              <a:gd name="connsiteY502" fmla="*/ 301522 h 322612"/>
              <a:gd name="connsiteX503" fmla="*/ 431485 w 472347"/>
              <a:gd name="connsiteY503" fmla="*/ 301522 h 322612"/>
              <a:gd name="connsiteX504" fmla="*/ 431485 w 472347"/>
              <a:gd name="connsiteY504" fmla="*/ 304159 h 322612"/>
              <a:gd name="connsiteX505" fmla="*/ 429837 w 472347"/>
              <a:gd name="connsiteY505" fmla="*/ 305806 h 322612"/>
              <a:gd name="connsiteX506" fmla="*/ 433132 w 472347"/>
              <a:gd name="connsiteY506" fmla="*/ 309760 h 322612"/>
              <a:gd name="connsiteX507" fmla="*/ 430167 w 472347"/>
              <a:gd name="connsiteY507" fmla="*/ 309760 h 322612"/>
              <a:gd name="connsiteX508" fmla="*/ 430167 w 472347"/>
              <a:gd name="connsiteY508" fmla="*/ 312067 h 322612"/>
              <a:gd name="connsiteX509" fmla="*/ 430167 w 472347"/>
              <a:gd name="connsiteY509" fmla="*/ 317340 h 322612"/>
              <a:gd name="connsiteX510" fmla="*/ 431965 w 472347"/>
              <a:gd name="connsiteY510" fmla="*/ 320636 h 322612"/>
              <a:gd name="connsiteX511" fmla="*/ 432802 w 472347"/>
              <a:gd name="connsiteY511" fmla="*/ 320636 h 322612"/>
              <a:gd name="connsiteX512" fmla="*/ 432802 w 472347"/>
              <a:gd name="connsiteY512" fmla="*/ 317999 h 322612"/>
              <a:gd name="connsiteX513" fmla="*/ 432802 w 472347"/>
              <a:gd name="connsiteY513" fmla="*/ 316022 h 322612"/>
              <a:gd name="connsiteX514" fmla="*/ 434780 w 472347"/>
              <a:gd name="connsiteY514" fmla="*/ 316022 h 322612"/>
              <a:gd name="connsiteX515" fmla="*/ 434780 w 472347"/>
              <a:gd name="connsiteY515" fmla="*/ 313716 h 322612"/>
              <a:gd name="connsiteX516" fmla="*/ 434780 w 472347"/>
              <a:gd name="connsiteY516" fmla="*/ 310750 h 322612"/>
              <a:gd name="connsiteX517" fmla="*/ 437746 w 472347"/>
              <a:gd name="connsiteY517" fmla="*/ 307125 h 322612"/>
              <a:gd name="connsiteX518" fmla="*/ 435439 w 472347"/>
              <a:gd name="connsiteY518" fmla="*/ 304488 h 322612"/>
              <a:gd name="connsiteX519" fmla="*/ 438405 w 472347"/>
              <a:gd name="connsiteY519" fmla="*/ 304488 h 322612"/>
              <a:gd name="connsiteX520" fmla="*/ 440383 w 472347"/>
              <a:gd name="connsiteY520" fmla="*/ 304488 h 322612"/>
              <a:gd name="connsiteX521" fmla="*/ 440383 w 472347"/>
              <a:gd name="connsiteY521" fmla="*/ 300863 h 322612"/>
              <a:gd name="connsiteX522" fmla="*/ 441041 w 472347"/>
              <a:gd name="connsiteY522" fmla="*/ 300863 h 322612"/>
              <a:gd name="connsiteX523" fmla="*/ 441700 w 472347"/>
              <a:gd name="connsiteY523" fmla="*/ 300863 h 322612"/>
              <a:gd name="connsiteX524" fmla="*/ 442359 w 472347"/>
              <a:gd name="connsiteY524" fmla="*/ 300863 h 322612"/>
              <a:gd name="connsiteX525" fmla="*/ 444007 w 472347"/>
              <a:gd name="connsiteY525" fmla="*/ 300863 h 322612"/>
              <a:gd name="connsiteX526" fmla="*/ 444048 w 472347"/>
              <a:gd name="connsiteY526" fmla="*/ 300863 h 322612"/>
              <a:gd name="connsiteX527" fmla="*/ 444337 w 472347"/>
              <a:gd name="connsiteY527" fmla="*/ 300863 h 322612"/>
              <a:gd name="connsiteX528" fmla="*/ 441371 w 472347"/>
              <a:gd name="connsiteY528" fmla="*/ 298556 h 322612"/>
              <a:gd name="connsiteX529" fmla="*/ 441371 w 472347"/>
              <a:gd name="connsiteY529" fmla="*/ 292625 h 322612"/>
              <a:gd name="connsiteX530" fmla="*/ 439064 w 472347"/>
              <a:gd name="connsiteY530" fmla="*/ 289000 h 322612"/>
              <a:gd name="connsiteX531" fmla="*/ 442359 w 472347"/>
              <a:gd name="connsiteY531" fmla="*/ 289000 h 322612"/>
              <a:gd name="connsiteX532" fmla="*/ 442359 w 472347"/>
              <a:gd name="connsiteY532" fmla="*/ 286694 h 322612"/>
              <a:gd name="connsiteX533" fmla="*/ 442359 w 472347"/>
              <a:gd name="connsiteY533" fmla="*/ 284387 h 322612"/>
              <a:gd name="connsiteX534" fmla="*/ 443348 w 472347"/>
              <a:gd name="connsiteY534" fmla="*/ 284387 h 322612"/>
              <a:gd name="connsiteX535" fmla="*/ 445655 w 472347"/>
              <a:gd name="connsiteY535" fmla="*/ 284387 h 322612"/>
              <a:gd name="connsiteX536" fmla="*/ 446973 w 472347"/>
              <a:gd name="connsiteY536" fmla="*/ 284387 h 322612"/>
              <a:gd name="connsiteX537" fmla="*/ 446973 w 472347"/>
              <a:gd name="connsiteY537" fmla="*/ 278784 h 322612"/>
              <a:gd name="connsiteX538" fmla="*/ 448620 w 472347"/>
              <a:gd name="connsiteY538" fmla="*/ 278784 h 322612"/>
              <a:gd name="connsiteX539" fmla="*/ 444666 w 472347"/>
              <a:gd name="connsiteY539" fmla="*/ 275489 h 322612"/>
              <a:gd name="connsiteX540" fmla="*/ 445325 w 472347"/>
              <a:gd name="connsiteY540" fmla="*/ 275489 h 322612"/>
              <a:gd name="connsiteX541" fmla="*/ 447961 w 472347"/>
              <a:gd name="connsiteY541" fmla="*/ 275489 h 322612"/>
              <a:gd name="connsiteX542" fmla="*/ 448620 w 472347"/>
              <a:gd name="connsiteY542" fmla="*/ 275489 h 322612"/>
              <a:gd name="connsiteX543" fmla="*/ 450927 w 472347"/>
              <a:gd name="connsiteY543" fmla="*/ 272194 h 322612"/>
              <a:gd name="connsiteX544" fmla="*/ 448291 w 472347"/>
              <a:gd name="connsiteY544" fmla="*/ 272194 h 322612"/>
              <a:gd name="connsiteX545" fmla="*/ 444996 w 472347"/>
              <a:gd name="connsiteY545" fmla="*/ 269557 h 322612"/>
              <a:gd name="connsiteX546" fmla="*/ 448950 w 472347"/>
              <a:gd name="connsiteY546" fmla="*/ 269557 h 322612"/>
              <a:gd name="connsiteX547" fmla="*/ 454223 w 472347"/>
              <a:gd name="connsiteY547" fmla="*/ 269557 h 322612"/>
              <a:gd name="connsiteX548" fmla="*/ 454443 w 472347"/>
              <a:gd name="connsiteY548" fmla="*/ 268785 h 322612"/>
              <a:gd name="connsiteX549" fmla="*/ 452781 w 472347"/>
              <a:gd name="connsiteY549" fmla="*/ 268652 h 322612"/>
              <a:gd name="connsiteX550" fmla="*/ 450927 w 472347"/>
              <a:gd name="connsiteY550" fmla="*/ 266922 h 322612"/>
              <a:gd name="connsiteX551" fmla="*/ 454223 w 472347"/>
              <a:gd name="connsiteY551" fmla="*/ 266922 h 322612"/>
              <a:gd name="connsiteX552" fmla="*/ 455462 w 472347"/>
              <a:gd name="connsiteY552" fmla="*/ 266922 h 322612"/>
              <a:gd name="connsiteX553" fmla="*/ 455334 w 472347"/>
              <a:gd name="connsiteY553" fmla="*/ 266304 h 322612"/>
              <a:gd name="connsiteX554" fmla="*/ 451586 w 472347"/>
              <a:gd name="connsiteY554" fmla="*/ 265933 h 322612"/>
              <a:gd name="connsiteX555" fmla="*/ 448950 w 472347"/>
              <a:gd name="connsiteY555" fmla="*/ 265933 h 322612"/>
              <a:gd name="connsiteX556" fmla="*/ 448950 w 472347"/>
              <a:gd name="connsiteY556" fmla="*/ 263956 h 322612"/>
              <a:gd name="connsiteX557" fmla="*/ 446313 w 472347"/>
              <a:gd name="connsiteY557" fmla="*/ 261978 h 322612"/>
              <a:gd name="connsiteX558" fmla="*/ 448291 w 472347"/>
              <a:gd name="connsiteY558" fmla="*/ 261978 h 322612"/>
              <a:gd name="connsiteX559" fmla="*/ 450268 w 472347"/>
              <a:gd name="connsiteY559" fmla="*/ 259342 h 322612"/>
              <a:gd name="connsiteX560" fmla="*/ 456528 w 472347"/>
              <a:gd name="connsiteY560" fmla="*/ 259342 h 322612"/>
              <a:gd name="connsiteX561" fmla="*/ 456528 w 472347"/>
              <a:gd name="connsiteY561" fmla="*/ 256706 h 322612"/>
              <a:gd name="connsiteX562" fmla="*/ 450598 w 472347"/>
              <a:gd name="connsiteY562" fmla="*/ 256706 h 322612"/>
              <a:gd name="connsiteX563" fmla="*/ 452574 w 472347"/>
              <a:gd name="connsiteY563" fmla="*/ 259013 h 322612"/>
              <a:gd name="connsiteX564" fmla="*/ 447961 w 472347"/>
              <a:gd name="connsiteY564" fmla="*/ 257036 h 322612"/>
              <a:gd name="connsiteX565" fmla="*/ 447961 w 472347"/>
              <a:gd name="connsiteY565" fmla="*/ 259013 h 322612"/>
              <a:gd name="connsiteX566" fmla="*/ 443348 w 472347"/>
              <a:gd name="connsiteY566" fmla="*/ 259013 h 322612"/>
              <a:gd name="connsiteX567" fmla="*/ 443348 w 472347"/>
              <a:gd name="connsiteY567" fmla="*/ 256376 h 322612"/>
              <a:gd name="connsiteX568" fmla="*/ 451915 w 472347"/>
              <a:gd name="connsiteY568" fmla="*/ 256376 h 322612"/>
              <a:gd name="connsiteX569" fmla="*/ 451915 w 472347"/>
              <a:gd name="connsiteY569" fmla="*/ 251433 h 322612"/>
              <a:gd name="connsiteX570" fmla="*/ 450268 w 472347"/>
              <a:gd name="connsiteY570" fmla="*/ 251433 h 322612"/>
              <a:gd name="connsiteX571" fmla="*/ 448620 w 472347"/>
              <a:gd name="connsiteY571" fmla="*/ 249126 h 322612"/>
              <a:gd name="connsiteX572" fmla="*/ 454552 w 472347"/>
              <a:gd name="connsiteY572" fmla="*/ 249126 h 322612"/>
              <a:gd name="connsiteX573" fmla="*/ 448950 w 472347"/>
              <a:gd name="connsiteY573" fmla="*/ 246820 h 322612"/>
              <a:gd name="connsiteX574" fmla="*/ 453234 w 472347"/>
              <a:gd name="connsiteY574" fmla="*/ 246820 h 322612"/>
              <a:gd name="connsiteX575" fmla="*/ 445984 w 472347"/>
              <a:gd name="connsiteY575" fmla="*/ 242536 h 322612"/>
              <a:gd name="connsiteX576" fmla="*/ 453893 w 472347"/>
              <a:gd name="connsiteY576" fmla="*/ 242536 h 322612"/>
              <a:gd name="connsiteX577" fmla="*/ 453893 w 472347"/>
              <a:gd name="connsiteY577" fmla="*/ 240559 h 322612"/>
              <a:gd name="connsiteX578" fmla="*/ 451257 w 472347"/>
              <a:gd name="connsiteY578" fmla="*/ 240559 h 322612"/>
              <a:gd name="connsiteX579" fmla="*/ 449609 w 472347"/>
              <a:gd name="connsiteY579" fmla="*/ 240559 h 322612"/>
              <a:gd name="connsiteX580" fmla="*/ 445984 w 472347"/>
              <a:gd name="connsiteY580" fmla="*/ 240559 h 322612"/>
              <a:gd name="connsiteX581" fmla="*/ 454223 w 472347"/>
              <a:gd name="connsiteY581" fmla="*/ 235616 h 322612"/>
              <a:gd name="connsiteX582" fmla="*/ 452574 w 472347"/>
              <a:gd name="connsiteY582" fmla="*/ 231662 h 322612"/>
              <a:gd name="connsiteX583" fmla="*/ 447302 w 472347"/>
              <a:gd name="connsiteY583" fmla="*/ 228696 h 322612"/>
              <a:gd name="connsiteX584" fmla="*/ 451915 w 472347"/>
              <a:gd name="connsiteY584" fmla="*/ 228696 h 322612"/>
              <a:gd name="connsiteX585" fmla="*/ 453729 w 472347"/>
              <a:gd name="connsiteY585" fmla="*/ 228291 h 322612"/>
              <a:gd name="connsiteX586" fmla="*/ 454717 w 472347"/>
              <a:gd name="connsiteY586" fmla="*/ 228408 h 322612"/>
              <a:gd name="connsiteX587" fmla="*/ 456859 w 472347"/>
              <a:gd name="connsiteY587" fmla="*/ 228037 h 322612"/>
              <a:gd name="connsiteX588" fmla="*/ 454865 w 472347"/>
              <a:gd name="connsiteY588" fmla="*/ 228037 h 322612"/>
              <a:gd name="connsiteX589" fmla="*/ 456158 w 472347"/>
              <a:gd name="connsiteY589" fmla="*/ 227748 h 322612"/>
              <a:gd name="connsiteX590" fmla="*/ 457188 w 472347"/>
              <a:gd name="connsiteY590" fmla="*/ 226059 h 322612"/>
              <a:gd name="connsiteX591" fmla="*/ 454552 w 472347"/>
              <a:gd name="connsiteY591" fmla="*/ 222434 h 322612"/>
              <a:gd name="connsiteX592" fmla="*/ 456199 w 472347"/>
              <a:gd name="connsiteY592" fmla="*/ 222434 h 322612"/>
              <a:gd name="connsiteX593" fmla="*/ 447961 w 472347"/>
              <a:gd name="connsiteY593" fmla="*/ 217492 h 322612"/>
              <a:gd name="connsiteX594" fmla="*/ 454552 w 472347"/>
              <a:gd name="connsiteY594" fmla="*/ 217492 h 322612"/>
              <a:gd name="connsiteX595" fmla="*/ 446643 w 472347"/>
              <a:gd name="connsiteY595" fmla="*/ 215185 h 322612"/>
              <a:gd name="connsiteX596" fmla="*/ 455540 w 472347"/>
              <a:gd name="connsiteY596" fmla="*/ 215185 h 322612"/>
              <a:gd name="connsiteX597" fmla="*/ 455540 w 472347"/>
              <a:gd name="connsiteY597" fmla="*/ 213538 h 322612"/>
              <a:gd name="connsiteX598" fmla="*/ 457848 w 472347"/>
              <a:gd name="connsiteY598" fmla="*/ 213538 h 322612"/>
              <a:gd name="connsiteX599" fmla="*/ 451586 w 472347"/>
              <a:gd name="connsiteY599" fmla="*/ 208924 h 322612"/>
              <a:gd name="connsiteX600" fmla="*/ 448291 w 472347"/>
              <a:gd name="connsiteY600" fmla="*/ 208924 h 322612"/>
              <a:gd name="connsiteX601" fmla="*/ 448291 w 472347"/>
              <a:gd name="connsiteY601" fmla="*/ 206947 h 322612"/>
              <a:gd name="connsiteX602" fmla="*/ 454552 w 472347"/>
              <a:gd name="connsiteY602" fmla="*/ 206947 h 322612"/>
              <a:gd name="connsiteX603" fmla="*/ 447632 w 472347"/>
              <a:gd name="connsiteY603" fmla="*/ 202333 h 322612"/>
              <a:gd name="connsiteX604" fmla="*/ 457188 w 472347"/>
              <a:gd name="connsiteY604" fmla="*/ 206618 h 322612"/>
              <a:gd name="connsiteX605" fmla="*/ 453893 w 472347"/>
              <a:gd name="connsiteY605" fmla="*/ 203652 h 322612"/>
              <a:gd name="connsiteX606" fmla="*/ 446643 w 472347"/>
              <a:gd name="connsiteY606" fmla="*/ 199697 h 322612"/>
              <a:gd name="connsiteX607" fmla="*/ 460153 w 472347"/>
              <a:gd name="connsiteY607" fmla="*/ 197061 h 322612"/>
              <a:gd name="connsiteX608" fmla="*/ 462461 w 472347"/>
              <a:gd name="connsiteY608" fmla="*/ 190141 h 322612"/>
              <a:gd name="connsiteX609" fmla="*/ 452245 w 472347"/>
              <a:gd name="connsiteY609" fmla="*/ 188163 h 322612"/>
              <a:gd name="connsiteX610" fmla="*/ 458507 w 472347"/>
              <a:gd name="connsiteY610" fmla="*/ 188163 h 322612"/>
              <a:gd name="connsiteX611" fmla="*/ 462790 w 472347"/>
              <a:gd name="connsiteY611" fmla="*/ 188163 h 322612"/>
              <a:gd name="connsiteX612" fmla="*/ 469710 w 472347"/>
              <a:gd name="connsiteY612" fmla="*/ 188163 h 322612"/>
              <a:gd name="connsiteX613" fmla="*/ 466085 w 472347"/>
              <a:gd name="connsiteY613" fmla="*/ 186186 h 322612"/>
              <a:gd name="connsiteX614" fmla="*/ 461472 w 472347"/>
              <a:gd name="connsiteY614" fmla="*/ 186186 h 322612"/>
              <a:gd name="connsiteX615" fmla="*/ 465097 w 472347"/>
              <a:gd name="connsiteY615" fmla="*/ 182891 h 322612"/>
              <a:gd name="connsiteX616" fmla="*/ 468063 w 472347"/>
              <a:gd name="connsiteY616" fmla="*/ 182891 h 322612"/>
              <a:gd name="connsiteX617" fmla="*/ 460813 w 472347"/>
              <a:gd name="connsiteY617" fmla="*/ 177289 h 322612"/>
              <a:gd name="connsiteX618" fmla="*/ 465097 w 472347"/>
              <a:gd name="connsiteY618" fmla="*/ 177289 h 322612"/>
              <a:gd name="connsiteX619" fmla="*/ 462461 w 472347"/>
              <a:gd name="connsiteY619" fmla="*/ 169710 h 322612"/>
              <a:gd name="connsiteX620" fmla="*/ 462790 w 472347"/>
              <a:gd name="connsiteY620" fmla="*/ 169710 h 322612"/>
              <a:gd name="connsiteX621" fmla="*/ 464767 w 472347"/>
              <a:gd name="connsiteY621" fmla="*/ 169710 h 322612"/>
              <a:gd name="connsiteX622" fmla="*/ 465426 w 472347"/>
              <a:gd name="connsiteY622" fmla="*/ 169710 h 322612"/>
              <a:gd name="connsiteX623" fmla="*/ 462790 w 472347"/>
              <a:gd name="connsiteY623" fmla="*/ 167733 h 322612"/>
              <a:gd name="connsiteX624" fmla="*/ 465426 w 472347"/>
              <a:gd name="connsiteY624" fmla="*/ 167733 h 322612"/>
              <a:gd name="connsiteX625" fmla="*/ 457848 w 472347"/>
              <a:gd name="connsiteY625" fmla="*/ 161142 h 322612"/>
              <a:gd name="connsiteX626" fmla="*/ 468392 w 472347"/>
              <a:gd name="connsiteY626" fmla="*/ 161142 h 322612"/>
              <a:gd name="connsiteX627" fmla="*/ 460813 w 472347"/>
              <a:gd name="connsiteY627" fmla="*/ 152903 h 322612"/>
              <a:gd name="connsiteX628" fmla="*/ 468392 w 472347"/>
              <a:gd name="connsiteY628" fmla="*/ 146313 h 322612"/>
              <a:gd name="connsiteX629" fmla="*/ 462790 w 472347"/>
              <a:gd name="connsiteY629" fmla="*/ 146313 h 322612"/>
              <a:gd name="connsiteX630" fmla="*/ 467074 w 472347"/>
              <a:gd name="connsiteY630" fmla="*/ 144665 h 322612"/>
              <a:gd name="connsiteX631" fmla="*/ 459824 w 472347"/>
              <a:gd name="connsiteY631" fmla="*/ 144665 h 322612"/>
              <a:gd name="connsiteX632" fmla="*/ 466085 w 472347"/>
              <a:gd name="connsiteY632" fmla="*/ 137745 h 322612"/>
              <a:gd name="connsiteX633" fmla="*/ 462461 w 472347"/>
              <a:gd name="connsiteY633" fmla="*/ 135109 h 322612"/>
              <a:gd name="connsiteX634" fmla="*/ 466415 w 472347"/>
              <a:gd name="connsiteY634" fmla="*/ 135109 h 322612"/>
              <a:gd name="connsiteX635" fmla="*/ 466415 w 472347"/>
              <a:gd name="connsiteY635" fmla="*/ 130824 h 322612"/>
              <a:gd name="connsiteX636" fmla="*/ 469051 w 472347"/>
              <a:gd name="connsiteY636" fmla="*/ 130824 h 322612"/>
              <a:gd name="connsiteX637" fmla="*/ 458177 w 472347"/>
              <a:gd name="connsiteY637" fmla="*/ 126870 h 322612"/>
              <a:gd name="connsiteX638" fmla="*/ 463778 w 472347"/>
              <a:gd name="connsiteY638" fmla="*/ 126870 h 322612"/>
              <a:gd name="connsiteX639" fmla="*/ 463778 w 472347"/>
              <a:gd name="connsiteY639" fmla="*/ 120938 h 322612"/>
              <a:gd name="connsiteX640" fmla="*/ 466085 w 472347"/>
              <a:gd name="connsiteY640" fmla="*/ 120938 h 322612"/>
              <a:gd name="connsiteX641" fmla="*/ 462790 w 472347"/>
              <a:gd name="connsiteY641" fmla="*/ 116984 h 322612"/>
              <a:gd name="connsiteX642" fmla="*/ 462790 w 472347"/>
              <a:gd name="connsiteY642" fmla="*/ 113688 h 322612"/>
              <a:gd name="connsiteX643" fmla="*/ 465756 w 472347"/>
              <a:gd name="connsiteY643" fmla="*/ 113688 h 322612"/>
              <a:gd name="connsiteX644" fmla="*/ 459824 w 472347"/>
              <a:gd name="connsiteY644" fmla="*/ 110393 h 322612"/>
              <a:gd name="connsiteX645" fmla="*/ 461472 w 472347"/>
              <a:gd name="connsiteY645" fmla="*/ 110393 h 322612"/>
              <a:gd name="connsiteX646" fmla="*/ 461472 w 472347"/>
              <a:gd name="connsiteY646" fmla="*/ 108417 h 322612"/>
              <a:gd name="connsiteX647" fmla="*/ 463449 w 472347"/>
              <a:gd name="connsiteY647" fmla="*/ 108417 h 322612"/>
              <a:gd name="connsiteX648" fmla="*/ 460483 w 472347"/>
              <a:gd name="connsiteY648" fmla="*/ 106439 h 322612"/>
              <a:gd name="connsiteX649" fmla="*/ 461143 w 472347"/>
              <a:gd name="connsiteY649" fmla="*/ 106439 h 322612"/>
              <a:gd name="connsiteX650" fmla="*/ 463038 w 472347"/>
              <a:gd name="connsiteY650" fmla="*/ 106439 h 322612"/>
              <a:gd name="connsiteX651" fmla="*/ 463120 w 472347"/>
              <a:gd name="connsiteY651" fmla="*/ 106439 h 322612"/>
              <a:gd name="connsiteX652" fmla="*/ 463120 w 472347"/>
              <a:gd name="connsiteY652" fmla="*/ 102814 h 322612"/>
              <a:gd name="connsiteX653" fmla="*/ 464767 w 472347"/>
              <a:gd name="connsiteY653" fmla="*/ 102814 h 322612"/>
              <a:gd name="connsiteX654" fmla="*/ 464767 w 472347"/>
              <a:gd name="connsiteY654" fmla="*/ 105121 h 322612"/>
              <a:gd name="connsiteX655" fmla="*/ 471688 w 472347"/>
              <a:gd name="connsiteY655" fmla="*/ 105121 h 322612"/>
              <a:gd name="connsiteX656" fmla="*/ 466415 w 472347"/>
              <a:gd name="connsiteY656" fmla="*/ 100837 h 322612"/>
              <a:gd name="connsiteX657" fmla="*/ 465756 w 472347"/>
              <a:gd name="connsiteY657" fmla="*/ 100837 h 322612"/>
              <a:gd name="connsiteX658" fmla="*/ 460483 w 472347"/>
              <a:gd name="connsiteY658" fmla="*/ 94906 h 322612"/>
              <a:gd name="connsiteX659" fmla="*/ 462461 w 472347"/>
              <a:gd name="connsiteY659" fmla="*/ 94906 h 322612"/>
              <a:gd name="connsiteX660" fmla="*/ 459165 w 472347"/>
              <a:gd name="connsiteY660" fmla="*/ 91281 h 322612"/>
              <a:gd name="connsiteX661" fmla="*/ 461472 w 472347"/>
              <a:gd name="connsiteY661" fmla="*/ 91281 h 322612"/>
              <a:gd name="connsiteX662" fmla="*/ 461472 w 472347"/>
              <a:gd name="connsiteY662" fmla="*/ 82054 h 322612"/>
              <a:gd name="connsiteX663" fmla="*/ 463120 w 472347"/>
              <a:gd name="connsiteY663" fmla="*/ 69532 h 322612"/>
              <a:gd name="connsiteX664" fmla="*/ 463120 w 472347"/>
              <a:gd name="connsiteY664" fmla="*/ 67225 h 322612"/>
              <a:gd name="connsiteX665" fmla="*/ 463120 w 472347"/>
              <a:gd name="connsiteY665" fmla="*/ 62282 h 322612"/>
              <a:gd name="connsiteX666" fmla="*/ 463120 w 472347"/>
              <a:gd name="connsiteY666" fmla="*/ 59975 h 322612"/>
              <a:gd name="connsiteX667" fmla="*/ 460483 w 472347"/>
              <a:gd name="connsiteY667" fmla="*/ 59975 h 322612"/>
              <a:gd name="connsiteX668" fmla="*/ 460483 w 472347"/>
              <a:gd name="connsiteY668" fmla="*/ 64259 h 322612"/>
              <a:gd name="connsiteX669" fmla="*/ 458507 w 472347"/>
              <a:gd name="connsiteY669" fmla="*/ 64259 h 322612"/>
              <a:gd name="connsiteX670" fmla="*/ 461143 w 472347"/>
              <a:gd name="connsiteY670" fmla="*/ 66566 h 322612"/>
              <a:gd name="connsiteX671" fmla="*/ 459824 w 472347"/>
              <a:gd name="connsiteY671" fmla="*/ 66566 h 322612"/>
              <a:gd name="connsiteX672" fmla="*/ 458836 w 472347"/>
              <a:gd name="connsiteY672" fmla="*/ 66566 h 322612"/>
              <a:gd name="connsiteX673" fmla="*/ 457518 w 472347"/>
              <a:gd name="connsiteY673" fmla="*/ 66566 h 322612"/>
              <a:gd name="connsiteX674" fmla="*/ 457188 w 472347"/>
              <a:gd name="connsiteY674" fmla="*/ 66566 h 322612"/>
              <a:gd name="connsiteX675" fmla="*/ 456528 w 472347"/>
              <a:gd name="connsiteY675" fmla="*/ 66566 h 322612"/>
              <a:gd name="connsiteX676" fmla="*/ 459165 w 472347"/>
              <a:gd name="connsiteY676" fmla="*/ 49895 h 322612"/>
              <a:gd name="connsiteX677" fmla="*/ 457765 w 472347"/>
              <a:gd name="connsiteY677" fmla="*/ 57462 h 322612"/>
              <a:gd name="connsiteX678" fmla="*/ 457692 w 472347"/>
              <a:gd name="connsiteY678" fmla="*/ 57998 h 322612"/>
              <a:gd name="connsiteX679" fmla="*/ 460483 w 472347"/>
              <a:gd name="connsiteY679" fmla="*/ 57998 h 322612"/>
              <a:gd name="connsiteX680" fmla="*/ 460483 w 472347"/>
              <a:gd name="connsiteY680" fmla="*/ 54373 h 322612"/>
              <a:gd name="connsiteX681" fmla="*/ 459165 w 472347"/>
              <a:gd name="connsiteY681" fmla="*/ 54373 h 322612"/>
              <a:gd name="connsiteX682" fmla="*/ 459165 w 472347"/>
              <a:gd name="connsiteY682" fmla="*/ 50418 h 322612"/>
              <a:gd name="connsiteX683" fmla="*/ 459495 w 472347"/>
              <a:gd name="connsiteY683" fmla="*/ 48112 h 322612"/>
              <a:gd name="connsiteX684" fmla="*/ 459165 w 472347"/>
              <a:gd name="connsiteY684" fmla="*/ 48112 h 322612"/>
              <a:gd name="connsiteX685" fmla="*/ 459165 w 472347"/>
              <a:gd name="connsiteY685" fmla="*/ 49895 h 322612"/>
              <a:gd name="connsiteX686" fmla="*/ 250571 w 472347"/>
              <a:gd name="connsiteY686" fmla="*/ 43828 h 322612"/>
              <a:gd name="connsiteX687" fmla="*/ 250571 w 472347"/>
              <a:gd name="connsiteY687" fmla="*/ 45147 h 322612"/>
              <a:gd name="connsiteX688" fmla="*/ 248594 w 472347"/>
              <a:gd name="connsiteY688" fmla="*/ 43828 h 322612"/>
              <a:gd name="connsiteX689" fmla="*/ 250571 w 472347"/>
              <a:gd name="connsiteY689" fmla="*/ 43828 h 322612"/>
              <a:gd name="connsiteX690" fmla="*/ 261117 w 472347"/>
              <a:gd name="connsiteY690" fmla="*/ 34931 h 322612"/>
              <a:gd name="connsiteX691" fmla="*/ 260458 w 472347"/>
              <a:gd name="connsiteY691" fmla="*/ 35590 h 322612"/>
              <a:gd name="connsiteX692" fmla="*/ 261446 w 472347"/>
              <a:gd name="connsiteY692" fmla="*/ 35261 h 322612"/>
              <a:gd name="connsiteX693" fmla="*/ 239697 w 472347"/>
              <a:gd name="connsiteY693" fmla="*/ 15449 h 322612"/>
              <a:gd name="connsiteX694" fmla="*/ 239697 w 472347"/>
              <a:gd name="connsiteY694" fmla="*/ 15982 h 322612"/>
              <a:gd name="connsiteX695" fmla="*/ 239867 w 472347"/>
              <a:gd name="connsiteY695" fmla="*/ 15897 h 322612"/>
              <a:gd name="connsiteX696" fmla="*/ 240950 w 472347"/>
              <a:gd name="connsiteY696" fmla="*/ 15355 h 322612"/>
              <a:gd name="connsiteX697" fmla="*/ 239867 w 472347"/>
              <a:gd name="connsiteY697" fmla="*/ 15897 h 322612"/>
              <a:gd name="connsiteX698" fmla="*/ 240336 w 472347"/>
              <a:gd name="connsiteY698" fmla="*/ 17136 h 322612"/>
              <a:gd name="connsiteX699" fmla="*/ 242992 w 472347"/>
              <a:gd name="connsiteY699" fmla="*/ 17136 h 322612"/>
              <a:gd name="connsiteX700" fmla="*/ 243075 w 472347"/>
              <a:gd name="connsiteY700" fmla="*/ 16807 h 322612"/>
              <a:gd name="connsiteX701" fmla="*/ 238547 w 472347"/>
              <a:gd name="connsiteY701" fmla="*/ 15326 h 322612"/>
              <a:gd name="connsiteX702" fmla="*/ 237143 w 472347"/>
              <a:gd name="connsiteY702" fmla="*/ 15530 h 322612"/>
              <a:gd name="connsiteX703" fmla="*/ 236072 w 472347"/>
              <a:gd name="connsiteY703" fmla="*/ 17136 h 322612"/>
              <a:gd name="connsiteX704" fmla="*/ 236072 w 472347"/>
              <a:gd name="connsiteY704" fmla="*/ 20760 h 322612"/>
              <a:gd name="connsiteX705" fmla="*/ 239697 w 472347"/>
              <a:gd name="connsiteY705" fmla="*/ 20760 h 322612"/>
              <a:gd name="connsiteX706" fmla="*/ 237719 w 472347"/>
              <a:gd name="connsiteY706" fmla="*/ 26033 h 322612"/>
              <a:gd name="connsiteX707" fmla="*/ 238378 w 472347"/>
              <a:gd name="connsiteY707" fmla="*/ 26033 h 322612"/>
              <a:gd name="connsiteX708" fmla="*/ 241674 w 472347"/>
              <a:gd name="connsiteY708" fmla="*/ 28010 h 322612"/>
              <a:gd name="connsiteX709" fmla="*/ 240027 w 472347"/>
              <a:gd name="connsiteY709" fmla="*/ 28010 h 322612"/>
              <a:gd name="connsiteX710" fmla="*/ 239368 w 472347"/>
              <a:gd name="connsiteY710" fmla="*/ 28010 h 322612"/>
              <a:gd name="connsiteX711" fmla="*/ 244310 w 472347"/>
              <a:gd name="connsiteY711" fmla="*/ 32953 h 322612"/>
              <a:gd name="connsiteX712" fmla="*/ 241344 w 472347"/>
              <a:gd name="connsiteY712" fmla="*/ 32953 h 322612"/>
              <a:gd name="connsiteX713" fmla="*/ 241344 w 472347"/>
              <a:gd name="connsiteY713" fmla="*/ 42510 h 322612"/>
              <a:gd name="connsiteX714" fmla="*/ 242663 w 472347"/>
              <a:gd name="connsiteY714" fmla="*/ 42510 h 322612"/>
              <a:gd name="connsiteX715" fmla="*/ 243651 w 472347"/>
              <a:gd name="connsiteY715" fmla="*/ 42510 h 322612"/>
              <a:gd name="connsiteX716" fmla="*/ 246288 w 472347"/>
              <a:gd name="connsiteY716" fmla="*/ 42510 h 322612"/>
              <a:gd name="connsiteX717" fmla="*/ 244640 w 472347"/>
              <a:gd name="connsiteY717" fmla="*/ 42510 h 322612"/>
              <a:gd name="connsiteX718" fmla="*/ 243651 w 472347"/>
              <a:gd name="connsiteY718" fmla="*/ 42510 h 322612"/>
              <a:gd name="connsiteX719" fmla="*/ 247935 w 472347"/>
              <a:gd name="connsiteY719" fmla="*/ 48442 h 322612"/>
              <a:gd name="connsiteX720" fmla="*/ 252219 w 472347"/>
              <a:gd name="connsiteY720" fmla="*/ 48442 h 322612"/>
              <a:gd name="connsiteX721" fmla="*/ 252219 w 472347"/>
              <a:gd name="connsiteY721" fmla="*/ 58657 h 322612"/>
              <a:gd name="connsiteX722" fmla="*/ 258151 w 472347"/>
              <a:gd name="connsiteY722" fmla="*/ 58657 h 322612"/>
              <a:gd name="connsiteX723" fmla="*/ 251889 w 472347"/>
              <a:gd name="connsiteY723" fmla="*/ 65248 h 322612"/>
              <a:gd name="connsiteX724" fmla="*/ 253867 w 472347"/>
              <a:gd name="connsiteY724" fmla="*/ 65248 h 322612"/>
              <a:gd name="connsiteX725" fmla="*/ 257821 w 472347"/>
              <a:gd name="connsiteY725" fmla="*/ 65248 h 322612"/>
              <a:gd name="connsiteX726" fmla="*/ 253208 w 472347"/>
              <a:gd name="connsiteY726" fmla="*/ 67554 h 322612"/>
              <a:gd name="connsiteX727" fmla="*/ 255844 w 472347"/>
              <a:gd name="connsiteY727" fmla="*/ 67554 h 322612"/>
              <a:gd name="connsiteX728" fmla="*/ 251889 w 472347"/>
              <a:gd name="connsiteY728" fmla="*/ 72168 h 322612"/>
              <a:gd name="connsiteX729" fmla="*/ 252549 w 472347"/>
              <a:gd name="connsiteY729" fmla="*/ 72168 h 322612"/>
              <a:gd name="connsiteX730" fmla="*/ 252549 w 472347"/>
              <a:gd name="connsiteY730" fmla="*/ 74145 h 322612"/>
              <a:gd name="connsiteX731" fmla="*/ 255844 w 472347"/>
              <a:gd name="connsiteY731" fmla="*/ 74145 h 322612"/>
              <a:gd name="connsiteX732" fmla="*/ 255844 w 472347"/>
              <a:gd name="connsiteY732" fmla="*/ 78099 h 322612"/>
              <a:gd name="connsiteX733" fmla="*/ 252879 w 472347"/>
              <a:gd name="connsiteY733" fmla="*/ 78099 h 322612"/>
              <a:gd name="connsiteX734" fmla="*/ 256174 w 472347"/>
              <a:gd name="connsiteY734" fmla="*/ 84360 h 322612"/>
              <a:gd name="connsiteX735" fmla="*/ 263094 w 472347"/>
              <a:gd name="connsiteY735" fmla="*/ 81725 h 322612"/>
              <a:gd name="connsiteX736" fmla="*/ 258809 w 472347"/>
              <a:gd name="connsiteY736" fmla="*/ 83701 h 322612"/>
              <a:gd name="connsiteX737" fmla="*/ 264082 w 472347"/>
              <a:gd name="connsiteY737" fmla="*/ 83701 h 322612"/>
              <a:gd name="connsiteX738" fmla="*/ 257162 w 472347"/>
              <a:gd name="connsiteY738" fmla="*/ 86338 h 322612"/>
              <a:gd name="connsiteX739" fmla="*/ 255184 w 472347"/>
              <a:gd name="connsiteY739" fmla="*/ 86338 h 322612"/>
              <a:gd name="connsiteX740" fmla="*/ 255184 w 472347"/>
              <a:gd name="connsiteY740" fmla="*/ 88645 h 322612"/>
              <a:gd name="connsiteX741" fmla="*/ 258809 w 472347"/>
              <a:gd name="connsiteY741" fmla="*/ 93258 h 322612"/>
              <a:gd name="connsiteX742" fmla="*/ 265730 w 472347"/>
              <a:gd name="connsiteY742" fmla="*/ 93258 h 322612"/>
              <a:gd name="connsiteX743" fmla="*/ 262764 w 472347"/>
              <a:gd name="connsiteY743" fmla="*/ 99190 h 322612"/>
              <a:gd name="connsiteX744" fmla="*/ 269025 w 472347"/>
              <a:gd name="connsiteY744" fmla="*/ 99190 h 322612"/>
              <a:gd name="connsiteX745" fmla="*/ 263094 w 472347"/>
              <a:gd name="connsiteY745" fmla="*/ 102485 h 322612"/>
              <a:gd name="connsiteX746" fmla="*/ 268695 w 472347"/>
              <a:gd name="connsiteY746" fmla="*/ 106110 h 322612"/>
              <a:gd name="connsiteX747" fmla="*/ 272320 w 472347"/>
              <a:gd name="connsiteY747" fmla="*/ 106110 h 322612"/>
              <a:gd name="connsiteX748" fmla="*/ 269025 w 472347"/>
              <a:gd name="connsiteY748" fmla="*/ 108417 h 322612"/>
              <a:gd name="connsiteX749" fmla="*/ 269025 w 472347"/>
              <a:gd name="connsiteY749" fmla="*/ 118303 h 322612"/>
              <a:gd name="connsiteX750" fmla="*/ 273968 w 472347"/>
              <a:gd name="connsiteY750" fmla="*/ 118303 h 322612"/>
              <a:gd name="connsiteX751" fmla="*/ 268695 w 472347"/>
              <a:gd name="connsiteY751" fmla="*/ 120279 h 322612"/>
              <a:gd name="connsiteX752" fmla="*/ 273968 w 472347"/>
              <a:gd name="connsiteY752" fmla="*/ 125223 h 322612"/>
              <a:gd name="connsiteX753" fmla="*/ 270014 w 472347"/>
              <a:gd name="connsiteY753" fmla="*/ 135438 h 322612"/>
              <a:gd name="connsiteX754" fmla="*/ 270673 w 472347"/>
              <a:gd name="connsiteY754" fmla="*/ 135438 h 322612"/>
              <a:gd name="connsiteX755" fmla="*/ 271291 w 472347"/>
              <a:gd name="connsiteY755" fmla="*/ 134573 h 322612"/>
              <a:gd name="connsiteX756" fmla="*/ 271350 w 472347"/>
              <a:gd name="connsiteY756" fmla="*/ 134610 h 322612"/>
              <a:gd name="connsiteX757" fmla="*/ 271785 w 472347"/>
              <a:gd name="connsiteY757" fmla="*/ 134078 h 322612"/>
              <a:gd name="connsiteX758" fmla="*/ 274627 w 472347"/>
              <a:gd name="connsiteY758" fmla="*/ 135438 h 322612"/>
              <a:gd name="connsiteX759" fmla="*/ 274627 w 472347"/>
              <a:gd name="connsiteY759" fmla="*/ 152244 h 322612"/>
              <a:gd name="connsiteX760" fmla="*/ 283195 w 472347"/>
              <a:gd name="connsiteY760" fmla="*/ 152244 h 322612"/>
              <a:gd name="connsiteX761" fmla="*/ 277922 w 472347"/>
              <a:gd name="connsiteY761" fmla="*/ 152244 h 322612"/>
              <a:gd name="connsiteX762" fmla="*/ 286820 w 472347"/>
              <a:gd name="connsiteY762" fmla="*/ 161471 h 322612"/>
              <a:gd name="connsiteX763" fmla="*/ 279900 w 472347"/>
              <a:gd name="connsiteY763" fmla="*/ 161471 h 322612"/>
              <a:gd name="connsiteX764" fmla="*/ 275615 w 472347"/>
              <a:gd name="connsiteY764" fmla="*/ 163449 h 322612"/>
              <a:gd name="connsiteX765" fmla="*/ 277593 w 472347"/>
              <a:gd name="connsiteY765" fmla="*/ 165426 h 322612"/>
              <a:gd name="connsiteX766" fmla="*/ 281877 w 472347"/>
              <a:gd name="connsiteY766" fmla="*/ 165426 h 322612"/>
              <a:gd name="connsiteX767" fmla="*/ 281877 w 472347"/>
              <a:gd name="connsiteY767" fmla="*/ 169050 h 322612"/>
              <a:gd name="connsiteX768" fmla="*/ 287149 w 472347"/>
              <a:gd name="connsiteY768" fmla="*/ 169050 h 322612"/>
              <a:gd name="connsiteX769" fmla="*/ 287149 w 472347"/>
              <a:gd name="connsiteY769" fmla="*/ 172675 h 322612"/>
              <a:gd name="connsiteX770" fmla="*/ 282536 w 472347"/>
              <a:gd name="connsiteY770" fmla="*/ 174653 h 322612"/>
              <a:gd name="connsiteX771" fmla="*/ 287808 w 472347"/>
              <a:gd name="connsiteY771" fmla="*/ 174653 h 322612"/>
              <a:gd name="connsiteX772" fmla="*/ 285831 w 472347"/>
              <a:gd name="connsiteY772" fmla="*/ 180255 h 322612"/>
              <a:gd name="connsiteX773" fmla="*/ 296047 w 472347"/>
              <a:gd name="connsiteY773" fmla="*/ 185857 h 322612"/>
              <a:gd name="connsiteX774" fmla="*/ 287479 w 472347"/>
              <a:gd name="connsiteY774" fmla="*/ 185857 h 322612"/>
              <a:gd name="connsiteX775" fmla="*/ 296376 w 472347"/>
              <a:gd name="connsiteY775" fmla="*/ 190141 h 322612"/>
              <a:gd name="connsiteX776" fmla="*/ 292421 w 472347"/>
              <a:gd name="connsiteY776" fmla="*/ 190141 h 322612"/>
              <a:gd name="connsiteX777" fmla="*/ 297694 w 472347"/>
              <a:gd name="connsiteY777" fmla="*/ 196402 h 322612"/>
              <a:gd name="connsiteX778" fmla="*/ 298024 w 472347"/>
              <a:gd name="connsiteY778" fmla="*/ 196402 h 322612"/>
              <a:gd name="connsiteX779" fmla="*/ 309228 w 472347"/>
              <a:gd name="connsiteY779" fmla="*/ 196402 h 322612"/>
              <a:gd name="connsiteX780" fmla="*/ 297694 w 472347"/>
              <a:gd name="connsiteY780" fmla="*/ 200686 h 322612"/>
              <a:gd name="connsiteX781" fmla="*/ 299342 w 472347"/>
              <a:gd name="connsiteY781" fmla="*/ 200686 h 322612"/>
              <a:gd name="connsiteX782" fmla="*/ 301319 w 472347"/>
              <a:gd name="connsiteY782" fmla="*/ 200686 h 322612"/>
              <a:gd name="connsiteX783" fmla="*/ 302307 w 472347"/>
              <a:gd name="connsiteY783" fmla="*/ 200686 h 322612"/>
              <a:gd name="connsiteX784" fmla="*/ 308569 w 472347"/>
              <a:gd name="connsiteY784" fmla="*/ 205299 h 322612"/>
              <a:gd name="connsiteX785" fmla="*/ 302307 w 472347"/>
              <a:gd name="connsiteY785" fmla="*/ 207606 h 322612"/>
              <a:gd name="connsiteX786" fmla="*/ 304285 w 472347"/>
              <a:gd name="connsiteY786" fmla="*/ 207606 h 322612"/>
              <a:gd name="connsiteX787" fmla="*/ 306262 w 472347"/>
              <a:gd name="connsiteY787" fmla="*/ 207606 h 322612"/>
              <a:gd name="connsiteX788" fmla="*/ 308898 w 472347"/>
              <a:gd name="connsiteY788" fmla="*/ 209913 h 322612"/>
              <a:gd name="connsiteX789" fmla="*/ 313183 w 472347"/>
              <a:gd name="connsiteY789" fmla="*/ 209913 h 322612"/>
              <a:gd name="connsiteX790" fmla="*/ 311205 w 472347"/>
              <a:gd name="connsiteY790" fmla="*/ 212219 h 322612"/>
              <a:gd name="connsiteX791" fmla="*/ 313512 w 472347"/>
              <a:gd name="connsiteY791" fmla="*/ 212219 h 322612"/>
              <a:gd name="connsiteX792" fmla="*/ 310187 w 472347"/>
              <a:gd name="connsiteY792" fmla="*/ 213867 h 322612"/>
              <a:gd name="connsiteX793" fmla="*/ 313183 w 472347"/>
              <a:gd name="connsiteY793" fmla="*/ 213867 h 322612"/>
              <a:gd name="connsiteX794" fmla="*/ 313512 w 472347"/>
              <a:gd name="connsiteY794" fmla="*/ 213867 h 322612"/>
              <a:gd name="connsiteX795" fmla="*/ 315489 w 472347"/>
              <a:gd name="connsiteY795" fmla="*/ 218810 h 322612"/>
              <a:gd name="connsiteX796" fmla="*/ 310546 w 472347"/>
              <a:gd name="connsiteY796" fmla="*/ 218810 h 322612"/>
              <a:gd name="connsiteX797" fmla="*/ 316808 w 472347"/>
              <a:gd name="connsiteY797" fmla="*/ 225071 h 322612"/>
              <a:gd name="connsiteX798" fmla="*/ 316808 w 472347"/>
              <a:gd name="connsiteY798" fmla="*/ 228037 h 322612"/>
              <a:gd name="connsiteX799" fmla="*/ 314171 w 472347"/>
              <a:gd name="connsiteY799" fmla="*/ 228037 h 322612"/>
              <a:gd name="connsiteX800" fmla="*/ 318784 w 472347"/>
              <a:gd name="connsiteY800" fmla="*/ 232650 h 322612"/>
              <a:gd name="connsiteX801" fmla="*/ 318784 w 472347"/>
              <a:gd name="connsiteY801" fmla="*/ 236276 h 322612"/>
              <a:gd name="connsiteX802" fmla="*/ 321421 w 472347"/>
              <a:gd name="connsiteY802" fmla="*/ 236276 h 322612"/>
              <a:gd name="connsiteX803" fmla="*/ 321421 w 472347"/>
              <a:gd name="connsiteY803" fmla="*/ 245172 h 322612"/>
              <a:gd name="connsiteX804" fmla="*/ 321421 w 472347"/>
              <a:gd name="connsiteY804" fmla="*/ 247150 h 322612"/>
              <a:gd name="connsiteX805" fmla="*/ 322409 w 472347"/>
              <a:gd name="connsiteY805" fmla="*/ 247150 h 322612"/>
              <a:gd name="connsiteX806" fmla="*/ 323727 w 472347"/>
              <a:gd name="connsiteY806" fmla="*/ 247150 h 322612"/>
              <a:gd name="connsiteX807" fmla="*/ 325704 w 472347"/>
              <a:gd name="connsiteY807" fmla="*/ 249457 h 322612"/>
              <a:gd name="connsiteX808" fmla="*/ 325704 w 472347"/>
              <a:gd name="connsiteY808" fmla="*/ 251433 h 322612"/>
              <a:gd name="connsiteX809" fmla="*/ 329659 w 472347"/>
              <a:gd name="connsiteY809" fmla="*/ 255058 h 322612"/>
              <a:gd name="connsiteX810" fmla="*/ 327023 w 472347"/>
              <a:gd name="connsiteY810" fmla="*/ 255058 h 322612"/>
              <a:gd name="connsiteX811" fmla="*/ 328670 w 472347"/>
              <a:gd name="connsiteY811" fmla="*/ 257365 h 322612"/>
              <a:gd name="connsiteX812" fmla="*/ 330319 w 472347"/>
              <a:gd name="connsiteY812" fmla="*/ 262968 h 322612"/>
              <a:gd name="connsiteX813" fmla="*/ 333284 w 472347"/>
              <a:gd name="connsiteY813" fmla="*/ 266593 h 322612"/>
              <a:gd name="connsiteX814" fmla="*/ 333284 w 472347"/>
              <a:gd name="connsiteY814" fmla="*/ 267910 h 322612"/>
              <a:gd name="connsiteX815" fmla="*/ 333284 w 472347"/>
              <a:gd name="connsiteY815" fmla="*/ 269228 h 322612"/>
              <a:gd name="connsiteX816" fmla="*/ 334932 w 472347"/>
              <a:gd name="connsiteY816" fmla="*/ 271864 h 322612"/>
              <a:gd name="connsiteX817" fmla="*/ 334932 w 472347"/>
              <a:gd name="connsiteY817" fmla="*/ 270876 h 322612"/>
              <a:gd name="connsiteX818" fmla="*/ 334932 w 472347"/>
              <a:gd name="connsiteY818" fmla="*/ 267910 h 322612"/>
              <a:gd name="connsiteX819" fmla="*/ 335261 w 472347"/>
              <a:gd name="connsiteY819" fmla="*/ 267910 h 322612"/>
              <a:gd name="connsiteX820" fmla="*/ 335261 w 472347"/>
              <a:gd name="connsiteY820" fmla="*/ 264286 h 322612"/>
              <a:gd name="connsiteX821" fmla="*/ 335261 w 472347"/>
              <a:gd name="connsiteY821" fmla="*/ 261649 h 322612"/>
              <a:gd name="connsiteX822" fmla="*/ 337238 w 472347"/>
              <a:gd name="connsiteY822" fmla="*/ 261649 h 322612"/>
              <a:gd name="connsiteX823" fmla="*/ 337238 w 472347"/>
              <a:gd name="connsiteY823" fmla="*/ 258683 h 322612"/>
              <a:gd name="connsiteX824" fmla="*/ 335261 w 472347"/>
              <a:gd name="connsiteY824" fmla="*/ 255717 h 322612"/>
              <a:gd name="connsiteX825" fmla="*/ 336909 w 472347"/>
              <a:gd name="connsiteY825" fmla="*/ 251433 h 322612"/>
              <a:gd name="connsiteX826" fmla="*/ 334273 w 472347"/>
              <a:gd name="connsiteY826" fmla="*/ 249127 h 322612"/>
              <a:gd name="connsiteX827" fmla="*/ 335261 w 472347"/>
              <a:gd name="connsiteY827" fmla="*/ 249127 h 322612"/>
              <a:gd name="connsiteX828" fmla="*/ 337238 w 472347"/>
              <a:gd name="connsiteY828" fmla="*/ 249127 h 322612"/>
              <a:gd name="connsiteX829" fmla="*/ 337567 w 472347"/>
              <a:gd name="connsiteY829" fmla="*/ 249127 h 322612"/>
              <a:gd name="connsiteX830" fmla="*/ 335920 w 472347"/>
              <a:gd name="connsiteY830" fmla="*/ 245172 h 322612"/>
              <a:gd name="connsiteX831" fmla="*/ 334932 w 472347"/>
              <a:gd name="connsiteY831" fmla="*/ 245172 h 322612"/>
              <a:gd name="connsiteX832" fmla="*/ 337238 w 472347"/>
              <a:gd name="connsiteY832" fmla="*/ 242866 h 322612"/>
              <a:gd name="connsiteX833" fmla="*/ 337114 w 472347"/>
              <a:gd name="connsiteY833" fmla="*/ 242866 h 322612"/>
              <a:gd name="connsiteX834" fmla="*/ 336909 w 472347"/>
              <a:gd name="connsiteY834" fmla="*/ 242866 h 322612"/>
              <a:gd name="connsiteX835" fmla="*/ 333284 w 472347"/>
              <a:gd name="connsiteY835" fmla="*/ 241218 h 322612"/>
              <a:gd name="connsiteX836" fmla="*/ 333284 w 472347"/>
              <a:gd name="connsiteY836" fmla="*/ 234628 h 322612"/>
              <a:gd name="connsiteX837" fmla="*/ 329989 w 472347"/>
              <a:gd name="connsiteY837" fmla="*/ 231662 h 322612"/>
              <a:gd name="connsiteX838" fmla="*/ 332954 w 472347"/>
              <a:gd name="connsiteY838" fmla="*/ 231662 h 322612"/>
              <a:gd name="connsiteX839" fmla="*/ 332954 w 472347"/>
              <a:gd name="connsiteY839" fmla="*/ 230014 h 322612"/>
              <a:gd name="connsiteX840" fmla="*/ 332954 w 472347"/>
              <a:gd name="connsiteY840" fmla="*/ 229025 h 322612"/>
              <a:gd name="connsiteX841" fmla="*/ 332954 w 472347"/>
              <a:gd name="connsiteY841" fmla="*/ 226390 h 322612"/>
              <a:gd name="connsiteX842" fmla="*/ 335261 w 472347"/>
              <a:gd name="connsiteY842" fmla="*/ 224083 h 322612"/>
              <a:gd name="connsiteX843" fmla="*/ 338886 w 472347"/>
              <a:gd name="connsiteY843" fmla="*/ 224083 h 322612"/>
              <a:gd name="connsiteX844" fmla="*/ 338886 w 472347"/>
              <a:gd name="connsiteY844" fmla="*/ 217492 h 322612"/>
              <a:gd name="connsiteX845" fmla="*/ 333943 w 472347"/>
              <a:gd name="connsiteY845" fmla="*/ 219469 h 322612"/>
              <a:gd name="connsiteX846" fmla="*/ 339545 w 472347"/>
              <a:gd name="connsiteY846" fmla="*/ 215185 h 322612"/>
              <a:gd name="connsiteX847" fmla="*/ 334932 w 472347"/>
              <a:gd name="connsiteY847" fmla="*/ 213208 h 322612"/>
              <a:gd name="connsiteX848" fmla="*/ 328011 w 472347"/>
              <a:gd name="connsiteY848" fmla="*/ 213208 h 322612"/>
              <a:gd name="connsiteX849" fmla="*/ 334932 w 472347"/>
              <a:gd name="connsiteY849" fmla="*/ 210901 h 322612"/>
              <a:gd name="connsiteX850" fmla="*/ 336249 w 472347"/>
              <a:gd name="connsiteY850" fmla="*/ 210901 h 322612"/>
              <a:gd name="connsiteX851" fmla="*/ 339545 w 472347"/>
              <a:gd name="connsiteY851" fmla="*/ 208265 h 322612"/>
              <a:gd name="connsiteX852" fmla="*/ 336579 w 472347"/>
              <a:gd name="connsiteY852" fmla="*/ 208265 h 322612"/>
              <a:gd name="connsiteX853" fmla="*/ 336579 w 472347"/>
              <a:gd name="connsiteY853" fmla="*/ 203981 h 322612"/>
              <a:gd name="connsiteX854" fmla="*/ 334273 w 472347"/>
              <a:gd name="connsiteY854" fmla="*/ 203981 h 322612"/>
              <a:gd name="connsiteX855" fmla="*/ 330319 w 472347"/>
              <a:gd name="connsiteY855" fmla="*/ 203981 h 322612"/>
              <a:gd name="connsiteX856" fmla="*/ 333613 w 472347"/>
              <a:gd name="connsiteY856" fmla="*/ 201674 h 322612"/>
              <a:gd name="connsiteX857" fmla="*/ 338886 w 472347"/>
              <a:gd name="connsiteY857" fmla="*/ 201674 h 322612"/>
              <a:gd name="connsiteX858" fmla="*/ 340863 w 472347"/>
              <a:gd name="connsiteY858" fmla="*/ 197390 h 322612"/>
              <a:gd name="connsiteX859" fmla="*/ 339545 w 472347"/>
              <a:gd name="connsiteY859" fmla="*/ 197390 h 322612"/>
              <a:gd name="connsiteX860" fmla="*/ 337897 w 472347"/>
              <a:gd name="connsiteY860" fmla="*/ 197390 h 322612"/>
              <a:gd name="connsiteX861" fmla="*/ 331636 w 472347"/>
              <a:gd name="connsiteY861" fmla="*/ 197390 h 322612"/>
              <a:gd name="connsiteX862" fmla="*/ 333613 w 472347"/>
              <a:gd name="connsiteY862" fmla="*/ 194754 h 322612"/>
              <a:gd name="connsiteX863" fmla="*/ 333366 w 472347"/>
              <a:gd name="connsiteY863" fmla="*/ 194754 h 322612"/>
              <a:gd name="connsiteX864" fmla="*/ 331636 w 472347"/>
              <a:gd name="connsiteY864" fmla="*/ 194754 h 322612"/>
              <a:gd name="connsiteX865" fmla="*/ 330648 w 472347"/>
              <a:gd name="connsiteY865" fmla="*/ 194754 h 322612"/>
              <a:gd name="connsiteX866" fmla="*/ 330648 w 472347"/>
              <a:gd name="connsiteY866" fmla="*/ 191129 h 322612"/>
              <a:gd name="connsiteX867" fmla="*/ 336579 w 472347"/>
              <a:gd name="connsiteY867" fmla="*/ 188822 h 322612"/>
              <a:gd name="connsiteX868" fmla="*/ 336579 w 472347"/>
              <a:gd name="connsiteY868" fmla="*/ 185527 h 322612"/>
              <a:gd name="connsiteX869" fmla="*/ 333613 w 472347"/>
              <a:gd name="connsiteY869" fmla="*/ 185527 h 322612"/>
              <a:gd name="connsiteX870" fmla="*/ 330648 w 472347"/>
              <a:gd name="connsiteY870" fmla="*/ 185527 h 322612"/>
              <a:gd name="connsiteX871" fmla="*/ 330319 w 472347"/>
              <a:gd name="connsiteY871" fmla="*/ 185527 h 322612"/>
              <a:gd name="connsiteX872" fmla="*/ 328340 w 472347"/>
              <a:gd name="connsiteY872" fmla="*/ 185527 h 322612"/>
              <a:gd name="connsiteX873" fmla="*/ 325704 w 472347"/>
              <a:gd name="connsiteY873" fmla="*/ 185527 h 322612"/>
              <a:gd name="connsiteX874" fmla="*/ 325704 w 472347"/>
              <a:gd name="connsiteY874" fmla="*/ 182232 h 322612"/>
              <a:gd name="connsiteX875" fmla="*/ 333943 w 472347"/>
              <a:gd name="connsiteY875" fmla="*/ 179926 h 322612"/>
              <a:gd name="connsiteX876" fmla="*/ 330319 w 472347"/>
              <a:gd name="connsiteY876" fmla="*/ 175311 h 322612"/>
              <a:gd name="connsiteX877" fmla="*/ 327682 w 472347"/>
              <a:gd name="connsiteY877" fmla="*/ 175311 h 322612"/>
              <a:gd name="connsiteX878" fmla="*/ 333284 w 472347"/>
              <a:gd name="connsiteY878" fmla="*/ 173005 h 322612"/>
              <a:gd name="connsiteX879" fmla="*/ 327352 w 472347"/>
              <a:gd name="connsiteY879" fmla="*/ 173005 h 322612"/>
              <a:gd name="connsiteX880" fmla="*/ 330977 w 472347"/>
              <a:gd name="connsiteY880" fmla="*/ 171028 h 322612"/>
              <a:gd name="connsiteX881" fmla="*/ 322409 w 472347"/>
              <a:gd name="connsiteY881" fmla="*/ 169380 h 322612"/>
              <a:gd name="connsiteX882" fmla="*/ 330319 w 472347"/>
              <a:gd name="connsiteY882" fmla="*/ 169380 h 322612"/>
              <a:gd name="connsiteX883" fmla="*/ 328340 w 472347"/>
              <a:gd name="connsiteY883" fmla="*/ 167403 h 322612"/>
              <a:gd name="connsiteX884" fmla="*/ 324057 w 472347"/>
              <a:gd name="connsiteY884" fmla="*/ 167403 h 322612"/>
              <a:gd name="connsiteX885" fmla="*/ 318455 w 472347"/>
              <a:gd name="connsiteY885" fmla="*/ 167403 h 322612"/>
              <a:gd name="connsiteX886" fmla="*/ 324057 w 472347"/>
              <a:gd name="connsiteY886" fmla="*/ 158835 h 322612"/>
              <a:gd name="connsiteX887" fmla="*/ 320762 w 472347"/>
              <a:gd name="connsiteY887" fmla="*/ 155540 h 322612"/>
              <a:gd name="connsiteX888" fmla="*/ 319077 w 472347"/>
              <a:gd name="connsiteY888" fmla="*/ 155290 h 322612"/>
              <a:gd name="connsiteX889" fmla="*/ 318784 w 472347"/>
              <a:gd name="connsiteY889" fmla="*/ 155540 h 322612"/>
              <a:gd name="connsiteX890" fmla="*/ 314171 w 472347"/>
              <a:gd name="connsiteY890" fmla="*/ 155540 h 322612"/>
              <a:gd name="connsiteX891" fmla="*/ 316601 w 472347"/>
              <a:gd name="connsiteY891" fmla="*/ 154922 h 322612"/>
              <a:gd name="connsiteX892" fmla="*/ 319077 w 472347"/>
              <a:gd name="connsiteY892" fmla="*/ 155290 h 322612"/>
              <a:gd name="connsiteX893" fmla="*/ 322203 w 472347"/>
              <a:gd name="connsiteY893" fmla="*/ 152615 h 322612"/>
              <a:gd name="connsiteX894" fmla="*/ 322409 w 472347"/>
              <a:gd name="connsiteY894" fmla="*/ 150927 h 322612"/>
              <a:gd name="connsiteX895" fmla="*/ 318125 w 472347"/>
              <a:gd name="connsiteY895" fmla="*/ 148290 h 322612"/>
              <a:gd name="connsiteX896" fmla="*/ 316148 w 472347"/>
              <a:gd name="connsiteY896" fmla="*/ 148290 h 322612"/>
              <a:gd name="connsiteX897" fmla="*/ 310217 w 472347"/>
              <a:gd name="connsiteY897" fmla="*/ 148290 h 322612"/>
              <a:gd name="connsiteX898" fmla="*/ 308239 w 472347"/>
              <a:gd name="connsiteY898" fmla="*/ 148290 h 322612"/>
              <a:gd name="connsiteX899" fmla="*/ 316148 w 472347"/>
              <a:gd name="connsiteY899" fmla="*/ 144006 h 322612"/>
              <a:gd name="connsiteX900" fmla="*/ 316148 w 472347"/>
              <a:gd name="connsiteY900" fmla="*/ 141370 h 322612"/>
              <a:gd name="connsiteX901" fmla="*/ 310875 w 472347"/>
              <a:gd name="connsiteY901" fmla="*/ 141370 h 322612"/>
              <a:gd name="connsiteX902" fmla="*/ 308898 w 472347"/>
              <a:gd name="connsiteY902" fmla="*/ 141370 h 322612"/>
              <a:gd name="connsiteX903" fmla="*/ 314830 w 472347"/>
              <a:gd name="connsiteY903" fmla="*/ 139063 h 322612"/>
              <a:gd name="connsiteX904" fmla="*/ 312853 w 472347"/>
              <a:gd name="connsiteY904" fmla="*/ 139063 h 322612"/>
              <a:gd name="connsiteX905" fmla="*/ 306592 w 472347"/>
              <a:gd name="connsiteY905" fmla="*/ 139063 h 322612"/>
              <a:gd name="connsiteX906" fmla="*/ 304614 w 472347"/>
              <a:gd name="connsiteY906" fmla="*/ 139063 h 322612"/>
              <a:gd name="connsiteX907" fmla="*/ 315489 w 472347"/>
              <a:gd name="connsiteY907" fmla="*/ 130495 h 322612"/>
              <a:gd name="connsiteX908" fmla="*/ 315489 w 472347"/>
              <a:gd name="connsiteY908" fmla="*/ 122257 h 322612"/>
              <a:gd name="connsiteX909" fmla="*/ 305603 w 472347"/>
              <a:gd name="connsiteY909" fmla="*/ 124893 h 322612"/>
              <a:gd name="connsiteX910" fmla="*/ 310546 w 472347"/>
              <a:gd name="connsiteY910" fmla="*/ 120938 h 322612"/>
              <a:gd name="connsiteX911" fmla="*/ 315159 w 472347"/>
              <a:gd name="connsiteY911" fmla="*/ 120938 h 322612"/>
              <a:gd name="connsiteX912" fmla="*/ 321091 w 472347"/>
              <a:gd name="connsiteY912" fmla="*/ 116984 h 322612"/>
              <a:gd name="connsiteX913" fmla="*/ 316808 w 472347"/>
              <a:gd name="connsiteY913" fmla="*/ 116984 h 322612"/>
              <a:gd name="connsiteX914" fmla="*/ 313183 w 472347"/>
              <a:gd name="connsiteY914" fmla="*/ 119620 h 322612"/>
              <a:gd name="connsiteX915" fmla="*/ 313183 w 472347"/>
              <a:gd name="connsiteY915" fmla="*/ 114678 h 322612"/>
              <a:gd name="connsiteX916" fmla="*/ 316478 w 472347"/>
              <a:gd name="connsiteY916" fmla="*/ 114678 h 322612"/>
              <a:gd name="connsiteX917" fmla="*/ 314088 w 472347"/>
              <a:gd name="connsiteY917" fmla="*/ 113401 h 322612"/>
              <a:gd name="connsiteX918" fmla="*/ 310706 w 472347"/>
              <a:gd name="connsiteY918" fmla="*/ 112891 h 322612"/>
              <a:gd name="connsiteX919" fmla="*/ 309764 w 472347"/>
              <a:gd name="connsiteY919" fmla="*/ 113483 h 322612"/>
              <a:gd name="connsiteX920" fmla="*/ 307251 w 472347"/>
              <a:gd name="connsiteY920" fmla="*/ 112371 h 322612"/>
              <a:gd name="connsiteX921" fmla="*/ 310706 w 472347"/>
              <a:gd name="connsiteY921" fmla="*/ 112891 h 322612"/>
              <a:gd name="connsiteX922" fmla="*/ 311535 w 472347"/>
              <a:gd name="connsiteY922" fmla="*/ 112371 h 322612"/>
              <a:gd name="connsiteX923" fmla="*/ 305273 w 472347"/>
              <a:gd name="connsiteY923" fmla="*/ 106110 h 322612"/>
              <a:gd name="connsiteX924" fmla="*/ 306592 w 472347"/>
              <a:gd name="connsiteY924" fmla="*/ 106110 h 322612"/>
              <a:gd name="connsiteX925" fmla="*/ 296706 w 472347"/>
              <a:gd name="connsiteY925" fmla="*/ 103144 h 322612"/>
              <a:gd name="connsiteX926" fmla="*/ 305273 w 472347"/>
              <a:gd name="connsiteY926" fmla="*/ 96553 h 322612"/>
              <a:gd name="connsiteX927" fmla="*/ 294070 w 472347"/>
              <a:gd name="connsiteY927" fmla="*/ 91940 h 322612"/>
              <a:gd name="connsiteX928" fmla="*/ 297035 w 472347"/>
              <a:gd name="connsiteY928" fmla="*/ 81395 h 322612"/>
              <a:gd name="connsiteX929" fmla="*/ 291762 w 472347"/>
              <a:gd name="connsiteY929" fmla="*/ 81395 h 322612"/>
              <a:gd name="connsiteX930" fmla="*/ 291762 w 472347"/>
              <a:gd name="connsiteY930" fmla="*/ 79088 h 322612"/>
              <a:gd name="connsiteX931" fmla="*/ 294729 w 472347"/>
              <a:gd name="connsiteY931" fmla="*/ 74804 h 322612"/>
              <a:gd name="connsiteX932" fmla="*/ 287479 w 472347"/>
              <a:gd name="connsiteY932" fmla="*/ 77440 h 322612"/>
              <a:gd name="connsiteX933" fmla="*/ 287479 w 472347"/>
              <a:gd name="connsiteY933" fmla="*/ 67554 h 322612"/>
              <a:gd name="connsiteX934" fmla="*/ 286820 w 472347"/>
              <a:gd name="connsiteY934" fmla="*/ 67554 h 322612"/>
              <a:gd name="connsiteX935" fmla="*/ 285172 w 472347"/>
              <a:gd name="connsiteY935" fmla="*/ 62941 h 322612"/>
              <a:gd name="connsiteX936" fmla="*/ 287808 w 472347"/>
              <a:gd name="connsiteY936" fmla="*/ 62941 h 322612"/>
              <a:gd name="connsiteX937" fmla="*/ 276275 w 472347"/>
              <a:gd name="connsiteY937" fmla="*/ 62941 h 322612"/>
              <a:gd name="connsiteX938" fmla="*/ 281218 w 472347"/>
              <a:gd name="connsiteY938" fmla="*/ 60634 h 322612"/>
              <a:gd name="connsiteX939" fmla="*/ 277922 w 472347"/>
              <a:gd name="connsiteY939" fmla="*/ 54703 h 322612"/>
              <a:gd name="connsiteX940" fmla="*/ 280559 w 472347"/>
              <a:gd name="connsiteY940" fmla="*/ 54703 h 322612"/>
              <a:gd name="connsiteX941" fmla="*/ 275286 w 472347"/>
              <a:gd name="connsiteY941" fmla="*/ 52725 h 322612"/>
              <a:gd name="connsiteX942" fmla="*/ 272320 w 472347"/>
              <a:gd name="connsiteY942" fmla="*/ 50089 h 322612"/>
              <a:gd name="connsiteX943" fmla="*/ 268366 w 472347"/>
              <a:gd name="connsiteY943" fmla="*/ 50089 h 322612"/>
              <a:gd name="connsiteX944" fmla="*/ 266389 w 472347"/>
              <a:gd name="connsiteY944" fmla="*/ 50089 h 322612"/>
              <a:gd name="connsiteX945" fmla="*/ 264741 w 472347"/>
              <a:gd name="connsiteY945" fmla="*/ 50089 h 322612"/>
              <a:gd name="connsiteX946" fmla="*/ 267048 w 472347"/>
              <a:gd name="connsiteY946" fmla="*/ 46794 h 322612"/>
              <a:gd name="connsiteX947" fmla="*/ 265400 w 472347"/>
              <a:gd name="connsiteY947" fmla="*/ 46794 h 322612"/>
              <a:gd name="connsiteX948" fmla="*/ 264289 w 472347"/>
              <a:gd name="connsiteY948" fmla="*/ 45239 h 322612"/>
              <a:gd name="connsiteX949" fmla="*/ 263094 w 472347"/>
              <a:gd name="connsiteY949" fmla="*/ 45805 h 322612"/>
              <a:gd name="connsiteX950" fmla="*/ 263094 w 472347"/>
              <a:gd name="connsiteY950" fmla="*/ 43169 h 322612"/>
              <a:gd name="connsiteX951" fmla="*/ 263753 w 472347"/>
              <a:gd name="connsiteY951" fmla="*/ 44487 h 322612"/>
              <a:gd name="connsiteX952" fmla="*/ 264289 w 472347"/>
              <a:gd name="connsiteY952" fmla="*/ 45239 h 322612"/>
              <a:gd name="connsiteX953" fmla="*/ 269355 w 472347"/>
              <a:gd name="connsiteY953" fmla="*/ 42840 h 322612"/>
              <a:gd name="connsiteX954" fmla="*/ 262434 w 472347"/>
              <a:gd name="connsiteY954" fmla="*/ 42840 h 322612"/>
              <a:gd name="connsiteX955" fmla="*/ 262434 w 472347"/>
              <a:gd name="connsiteY955" fmla="*/ 40533 h 322612"/>
              <a:gd name="connsiteX956" fmla="*/ 258480 w 472347"/>
              <a:gd name="connsiteY956" fmla="*/ 42510 h 322612"/>
              <a:gd name="connsiteX957" fmla="*/ 256503 w 472347"/>
              <a:gd name="connsiteY957" fmla="*/ 42510 h 322612"/>
              <a:gd name="connsiteX958" fmla="*/ 252219 w 472347"/>
              <a:gd name="connsiteY958" fmla="*/ 42510 h 322612"/>
              <a:gd name="connsiteX959" fmla="*/ 258480 w 472347"/>
              <a:gd name="connsiteY959" fmla="*/ 37237 h 322612"/>
              <a:gd name="connsiteX960" fmla="*/ 250242 w 472347"/>
              <a:gd name="connsiteY960" fmla="*/ 34271 h 322612"/>
              <a:gd name="connsiteX961" fmla="*/ 251889 w 472347"/>
              <a:gd name="connsiteY961" fmla="*/ 34271 h 322612"/>
              <a:gd name="connsiteX962" fmla="*/ 246946 w 472347"/>
              <a:gd name="connsiteY962" fmla="*/ 32295 h 322612"/>
              <a:gd name="connsiteX963" fmla="*/ 248594 w 472347"/>
              <a:gd name="connsiteY963" fmla="*/ 30646 h 322612"/>
              <a:gd name="connsiteX964" fmla="*/ 242333 w 472347"/>
              <a:gd name="connsiteY964" fmla="*/ 22409 h 322612"/>
              <a:gd name="connsiteX965" fmla="*/ 240336 w 472347"/>
              <a:gd name="connsiteY965" fmla="*/ 17136 h 322612"/>
              <a:gd name="connsiteX966" fmla="*/ 239697 w 472347"/>
              <a:gd name="connsiteY966" fmla="*/ 17136 h 322612"/>
              <a:gd name="connsiteX967" fmla="*/ 239697 w 472347"/>
              <a:gd name="connsiteY967" fmla="*/ 15982 h 322612"/>
              <a:gd name="connsiteX968" fmla="*/ 239368 w 472347"/>
              <a:gd name="connsiteY968" fmla="*/ 16147 h 322612"/>
              <a:gd name="connsiteX969" fmla="*/ 239697 w 472347"/>
              <a:gd name="connsiteY969" fmla="*/ 15159 h 322612"/>
              <a:gd name="connsiteX970" fmla="*/ 239593 w 472347"/>
              <a:gd name="connsiteY970" fmla="*/ 15174 h 322612"/>
              <a:gd name="connsiteX971" fmla="*/ 239697 w 472347"/>
              <a:gd name="connsiteY971" fmla="*/ 15449 h 322612"/>
              <a:gd name="connsiteX972" fmla="*/ 236731 w 472347"/>
              <a:gd name="connsiteY972" fmla="*/ 13840 h 322612"/>
              <a:gd name="connsiteX973" fmla="*/ 234967 w 472347"/>
              <a:gd name="connsiteY973" fmla="*/ 13840 h 322612"/>
              <a:gd name="connsiteX974" fmla="*/ 236731 w 472347"/>
              <a:gd name="connsiteY974" fmla="*/ 16147 h 322612"/>
              <a:gd name="connsiteX975" fmla="*/ 236731 w 472347"/>
              <a:gd name="connsiteY975" fmla="*/ 13840 h 322612"/>
              <a:gd name="connsiteX976" fmla="*/ 234732 w 472347"/>
              <a:gd name="connsiteY976" fmla="*/ 13533 h 322612"/>
              <a:gd name="connsiteX977" fmla="*/ 234424 w 472347"/>
              <a:gd name="connsiteY977" fmla="*/ 13840 h 322612"/>
              <a:gd name="connsiteX978" fmla="*/ 234967 w 472347"/>
              <a:gd name="connsiteY978" fmla="*/ 13840 h 322612"/>
              <a:gd name="connsiteX979" fmla="*/ 239573 w 472347"/>
              <a:gd name="connsiteY979" fmla="*/ 13511 h 322612"/>
              <a:gd name="connsiteX980" fmla="*/ 239697 w 472347"/>
              <a:gd name="connsiteY980" fmla="*/ 14499 h 322612"/>
              <a:gd name="connsiteX981" fmla="*/ 240950 w 472347"/>
              <a:gd name="connsiteY981" fmla="*/ 15355 h 322612"/>
              <a:gd name="connsiteX982" fmla="*/ 242663 w 472347"/>
              <a:gd name="connsiteY982" fmla="*/ 14499 h 322612"/>
              <a:gd name="connsiteX983" fmla="*/ 239573 w 472347"/>
              <a:gd name="connsiteY983" fmla="*/ 13511 h 322612"/>
              <a:gd name="connsiteX984" fmla="*/ 235413 w 472347"/>
              <a:gd name="connsiteY984" fmla="*/ 12852 h 322612"/>
              <a:gd name="connsiteX985" fmla="*/ 234211 w 472347"/>
              <a:gd name="connsiteY985" fmla="*/ 12852 h 322612"/>
              <a:gd name="connsiteX986" fmla="*/ 234732 w 472347"/>
              <a:gd name="connsiteY986" fmla="*/ 13533 h 322612"/>
              <a:gd name="connsiteX987" fmla="*/ 233846 w 472347"/>
              <a:gd name="connsiteY987" fmla="*/ 12374 h 322612"/>
              <a:gd name="connsiteX988" fmla="*/ 233436 w 472347"/>
              <a:gd name="connsiteY988" fmla="*/ 12852 h 322612"/>
              <a:gd name="connsiteX989" fmla="*/ 234211 w 472347"/>
              <a:gd name="connsiteY989" fmla="*/ 12852 h 322612"/>
              <a:gd name="connsiteX990" fmla="*/ 234283 w 472347"/>
              <a:gd name="connsiteY990" fmla="*/ 11864 h 322612"/>
              <a:gd name="connsiteX991" fmla="*/ 233642 w 472347"/>
              <a:gd name="connsiteY991" fmla="*/ 11864 h 322612"/>
              <a:gd name="connsiteX992" fmla="*/ 233456 w 472347"/>
              <a:gd name="connsiteY992" fmla="*/ 11864 h 322612"/>
              <a:gd name="connsiteX993" fmla="*/ 233846 w 472347"/>
              <a:gd name="connsiteY993" fmla="*/ 12374 h 322612"/>
              <a:gd name="connsiteX994" fmla="*/ 233436 w 472347"/>
              <a:gd name="connsiteY994" fmla="*/ 11838 h 322612"/>
              <a:gd name="connsiteX995" fmla="*/ 233436 w 472347"/>
              <a:gd name="connsiteY995" fmla="*/ 11864 h 322612"/>
              <a:gd name="connsiteX996" fmla="*/ 233456 w 472347"/>
              <a:gd name="connsiteY996" fmla="*/ 11864 h 322612"/>
              <a:gd name="connsiteX997" fmla="*/ 233436 w 472347"/>
              <a:gd name="connsiteY997" fmla="*/ 10326 h 322612"/>
              <a:gd name="connsiteX998" fmla="*/ 232447 w 472347"/>
              <a:gd name="connsiteY998" fmla="*/ 10545 h 322612"/>
              <a:gd name="connsiteX999" fmla="*/ 233436 w 472347"/>
              <a:gd name="connsiteY999" fmla="*/ 11838 h 322612"/>
              <a:gd name="connsiteX1000" fmla="*/ 230800 w 472347"/>
              <a:gd name="connsiteY1000" fmla="*/ 0 h 322612"/>
              <a:gd name="connsiteX1001" fmla="*/ 230800 w 472347"/>
              <a:gd name="connsiteY1001" fmla="*/ 2637 h 322612"/>
              <a:gd name="connsiteX1002" fmla="*/ 230800 w 472347"/>
              <a:gd name="connsiteY1002" fmla="*/ 5602 h 322612"/>
              <a:gd name="connsiteX1003" fmla="*/ 233436 w 472347"/>
              <a:gd name="connsiteY1003" fmla="*/ 9557 h 322612"/>
              <a:gd name="connsiteX1004" fmla="*/ 233436 w 472347"/>
              <a:gd name="connsiteY1004" fmla="*/ 10326 h 322612"/>
              <a:gd name="connsiteX1005" fmla="*/ 233559 w 472347"/>
              <a:gd name="connsiteY1005" fmla="*/ 10298 h 322612"/>
              <a:gd name="connsiteX1006" fmla="*/ 235413 w 472347"/>
              <a:gd name="connsiteY1006" fmla="*/ 10545 h 322612"/>
              <a:gd name="connsiteX1007" fmla="*/ 234283 w 472347"/>
              <a:gd name="connsiteY1007" fmla="*/ 11864 h 322612"/>
              <a:gd name="connsiteX1008" fmla="*/ 236402 w 472347"/>
              <a:gd name="connsiteY1008" fmla="*/ 11864 h 322612"/>
              <a:gd name="connsiteX1009" fmla="*/ 235413 w 472347"/>
              <a:gd name="connsiteY1009" fmla="*/ 12852 h 322612"/>
              <a:gd name="connsiteX1010" fmla="*/ 236072 w 472347"/>
              <a:gd name="connsiteY1010" fmla="*/ 12852 h 322612"/>
              <a:gd name="connsiteX1011" fmla="*/ 238547 w 472347"/>
              <a:gd name="connsiteY1011" fmla="*/ 15326 h 322612"/>
              <a:gd name="connsiteX1012" fmla="*/ 239593 w 472347"/>
              <a:gd name="connsiteY1012" fmla="*/ 15174 h 322612"/>
              <a:gd name="connsiteX1013" fmla="*/ 239244 w 472347"/>
              <a:gd name="connsiteY1013" fmla="*/ 14253 h 322612"/>
              <a:gd name="connsiteX1014" fmla="*/ 236402 w 472347"/>
              <a:gd name="connsiteY1014" fmla="*/ 9557 h 322612"/>
              <a:gd name="connsiteX1015" fmla="*/ 234424 w 472347"/>
              <a:gd name="connsiteY1015" fmla="*/ 9557 h 322612"/>
              <a:gd name="connsiteX1016" fmla="*/ 232447 w 472347"/>
              <a:gd name="connsiteY1016" fmla="*/ 3954 h 322612"/>
              <a:gd name="connsiteX1017" fmla="*/ 232447 w 472347"/>
              <a:gd name="connsiteY1017" fmla="*/ 1648 h 3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</a:cxnLst>
            <a:rect l="l" t="t" r="r" b="b"/>
            <a:pathLst>
              <a:path w="472347" h="322612">
                <a:moveTo>
                  <a:pt x="431965" y="320636"/>
                </a:moveTo>
                <a:lnTo>
                  <a:pt x="429837" y="320636"/>
                </a:lnTo>
                <a:cubicBezTo>
                  <a:pt x="429837" y="320636"/>
                  <a:pt x="431814" y="320636"/>
                  <a:pt x="432144" y="322612"/>
                </a:cubicBezTo>
                <a:lnTo>
                  <a:pt x="432144" y="320965"/>
                </a:lnTo>
                <a:close/>
                <a:moveTo>
                  <a:pt x="137872" y="283069"/>
                </a:moveTo>
                <a:lnTo>
                  <a:pt x="136553" y="283069"/>
                </a:lnTo>
                <a:lnTo>
                  <a:pt x="135235" y="284387"/>
                </a:lnTo>
                <a:close/>
                <a:moveTo>
                  <a:pt x="426212" y="282080"/>
                </a:moveTo>
                <a:lnTo>
                  <a:pt x="424564" y="282739"/>
                </a:lnTo>
                <a:lnTo>
                  <a:pt x="426871" y="283069"/>
                </a:lnTo>
                <a:close/>
                <a:moveTo>
                  <a:pt x="447303" y="280103"/>
                </a:moveTo>
                <a:lnTo>
                  <a:pt x="447633" y="280762"/>
                </a:lnTo>
                <a:lnTo>
                  <a:pt x="447962" y="281091"/>
                </a:lnTo>
                <a:close/>
                <a:moveTo>
                  <a:pt x="172144" y="279115"/>
                </a:moveTo>
                <a:lnTo>
                  <a:pt x="171319" y="279115"/>
                </a:lnTo>
                <a:lnTo>
                  <a:pt x="171704" y="279628"/>
                </a:lnTo>
                <a:close/>
                <a:moveTo>
                  <a:pt x="170824" y="278456"/>
                </a:moveTo>
                <a:lnTo>
                  <a:pt x="169727" y="278950"/>
                </a:lnTo>
                <a:lnTo>
                  <a:pt x="169507" y="279115"/>
                </a:lnTo>
                <a:lnTo>
                  <a:pt x="171319" y="279115"/>
                </a:lnTo>
                <a:close/>
                <a:moveTo>
                  <a:pt x="334933" y="273842"/>
                </a:moveTo>
                <a:lnTo>
                  <a:pt x="334933" y="274172"/>
                </a:lnTo>
                <a:lnTo>
                  <a:pt x="335921" y="274172"/>
                </a:lnTo>
                <a:close/>
                <a:moveTo>
                  <a:pt x="455513" y="267172"/>
                </a:moveTo>
                <a:lnTo>
                  <a:pt x="454881" y="267251"/>
                </a:lnTo>
                <a:lnTo>
                  <a:pt x="454443" y="268785"/>
                </a:lnTo>
                <a:lnTo>
                  <a:pt x="455870" y="268899"/>
                </a:lnTo>
                <a:close/>
                <a:moveTo>
                  <a:pt x="457518" y="266922"/>
                </a:moveTo>
                <a:lnTo>
                  <a:pt x="456528" y="266922"/>
                </a:lnTo>
                <a:lnTo>
                  <a:pt x="455462" y="266922"/>
                </a:lnTo>
                <a:lnTo>
                  <a:pt x="455513" y="267172"/>
                </a:lnTo>
                <a:close/>
                <a:moveTo>
                  <a:pt x="315489" y="246162"/>
                </a:moveTo>
                <a:lnTo>
                  <a:pt x="313842" y="247481"/>
                </a:lnTo>
                <a:lnTo>
                  <a:pt x="316478" y="247151"/>
                </a:lnTo>
                <a:close/>
                <a:moveTo>
                  <a:pt x="430702" y="240106"/>
                </a:moveTo>
                <a:cubicBezTo>
                  <a:pt x="429672" y="239735"/>
                  <a:pt x="428848" y="239735"/>
                  <a:pt x="429507" y="241218"/>
                </a:cubicBezTo>
                <a:cubicBezTo>
                  <a:pt x="430694" y="241515"/>
                  <a:pt x="431947" y="241515"/>
                  <a:pt x="433132" y="241218"/>
                </a:cubicBezTo>
                <a:cubicBezTo>
                  <a:pt x="432967" y="241218"/>
                  <a:pt x="431732" y="240476"/>
                  <a:pt x="430702" y="240106"/>
                </a:cubicBezTo>
                <a:close/>
                <a:moveTo>
                  <a:pt x="334273" y="236605"/>
                </a:moveTo>
                <a:lnTo>
                  <a:pt x="334932" y="237264"/>
                </a:lnTo>
                <a:lnTo>
                  <a:pt x="335591" y="237593"/>
                </a:lnTo>
                <a:close/>
                <a:moveTo>
                  <a:pt x="310187" y="213867"/>
                </a:moveTo>
                <a:lnTo>
                  <a:pt x="309887" y="213867"/>
                </a:lnTo>
                <a:lnTo>
                  <a:pt x="307910" y="213867"/>
                </a:lnTo>
                <a:cubicBezTo>
                  <a:pt x="306097" y="215020"/>
                  <a:pt x="307168" y="215020"/>
                  <a:pt x="308857" y="214526"/>
                </a:cubicBezTo>
                <a:close/>
                <a:moveTo>
                  <a:pt x="46921" y="198379"/>
                </a:moveTo>
                <a:lnTo>
                  <a:pt x="46592" y="198708"/>
                </a:lnTo>
                <a:lnTo>
                  <a:pt x="46592" y="199038"/>
                </a:lnTo>
                <a:close/>
                <a:moveTo>
                  <a:pt x="62078" y="189962"/>
                </a:moveTo>
                <a:lnTo>
                  <a:pt x="61501" y="190224"/>
                </a:lnTo>
                <a:lnTo>
                  <a:pt x="59773" y="192448"/>
                </a:lnTo>
                <a:lnTo>
                  <a:pt x="62078" y="190142"/>
                </a:lnTo>
                <a:close/>
                <a:moveTo>
                  <a:pt x="58783" y="186988"/>
                </a:moveTo>
                <a:lnTo>
                  <a:pt x="58454" y="187505"/>
                </a:lnTo>
                <a:lnTo>
                  <a:pt x="58783" y="187140"/>
                </a:lnTo>
                <a:close/>
                <a:moveTo>
                  <a:pt x="59281" y="186587"/>
                </a:moveTo>
                <a:lnTo>
                  <a:pt x="58783" y="187140"/>
                </a:lnTo>
                <a:lnTo>
                  <a:pt x="58783" y="188823"/>
                </a:lnTo>
                <a:lnTo>
                  <a:pt x="59705" y="187210"/>
                </a:lnTo>
                <a:close/>
                <a:moveTo>
                  <a:pt x="58814" y="185902"/>
                </a:moveTo>
                <a:lnTo>
                  <a:pt x="58783" y="185934"/>
                </a:lnTo>
                <a:lnTo>
                  <a:pt x="58783" y="186988"/>
                </a:lnTo>
                <a:lnTo>
                  <a:pt x="59156" y="186403"/>
                </a:lnTo>
                <a:close/>
                <a:moveTo>
                  <a:pt x="276811" y="160730"/>
                </a:moveTo>
                <a:cubicBezTo>
                  <a:pt x="275369" y="160977"/>
                  <a:pt x="274298" y="161471"/>
                  <a:pt x="275945" y="161471"/>
                </a:cubicBezTo>
                <a:lnTo>
                  <a:pt x="279900" y="161471"/>
                </a:lnTo>
                <a:cubicBezTo>
                  <a:pt x="280065" y="160483"/>
                  <a:pt x="278252" y="160483"/>
                  <a:pt x="276811" y="160730"/>
                </a:cubicBezTo>
                <a:close/>
                <a:moveTo>
                  <a:pt x="22124" y="158506"/>
                </a:moveTo>
                <a:lnTo>
                  <a:pt x="20167" y="158506"/>
                </a:lnTo>
                <a:lnTo>
                  <a:pt x="21997" y="159177"/>
                </a:lnTo>
                <a:lnTo>
                  <a:pt x="22123" y="158506"/>
                </a:lnTo>
                <a:close/>
                <a:moveTo>
                  <a:pt x="22535" y="158192"/>
                </a:moveTo>
                <a:lnTo>
                  <a:pt x="22124" y="158506"/>
                </a:lnTo>
                <a:lnTo>
                  <a:pt x="22535" y="158506"/>
                </a:lnTo>
                <a:close/>
                <a:moveTo>
                  <a:pt x="16604" y="157199"/>
                </a:moveTo>
                <a:lnTo>
                  <a:pt x="16604" y="158506"/>
                </a:lnTo>
                <a:cubicBezTo>
                  <a:pt x="17263" y="158506"/>
                  <a:pt x="18910" y="158506"/>
                  <a:pt x="18910" y="158506"/>
                </a:cubicBezTo>
                <a:lnTo>
                  <a:pt x="20167" y="158506"/>
                </a:lnTo>
                <a:close/>
                <a:moveTo>
                  <a:pt x="23483" y="156199"/>
                </a:moveTo>
                <a:lnTo>
                  <a:pt x="22535" y="156560"/>
                </a:lnTo>
                <a:lnTo>
                  <a:pt x="22535" y="158192"/>
                </a:lnTo>
                <a:lnTo>
                  <a:pt x="23854" y="157188"/>
                </a:lnTo>
                <a:cubicBezTo>
                  <a:pt x="24842" y="155870"/>
                  <a:pt x="24348" y="155870"/>
                  <a:pt x="23483" y="156199"/>
                </a:cubicBezTo>
                <a:close/>
                <a:moveTo>
                  <a:pt x="12979" y="155870"/>
                </a:moveTo>
                <a:cubicBezTo>
                  <a:pt x="10672" y="155870"/>
                  <a:pt x="10672" y="155870"/>
                  <a:pt x="10672" y="155870"/>
                </a:cubicBezTo>
                <a:cubicBezTo>
                  <a:pt x="9024" y="157847"/>
                  <a:pt x="8694" y="155870"/>
                  <a:pt x="6388" y="155870"/>
                </a:cubicBezTo>
                <a:cubicBezTo>
                  <a:pt x="4411" y="155870"/>
                  <a:pt x="4411" y="155870"/>
                  <a:pt x="4411" y="155870"/>
                </a:cubicBezTo>
                <a:lnTo>
                  <a:pt x="2763" y="155870"/>
                </a:lnTo>
                <a:lnTo>
                  <a:pt x="1116" y="155870"/>
                </a:lnTo>
                <a:cubicBezTo>
                  <a:pt x="1116" y="157847"/>
                  <a:pt x="1116" y="157847"/>
                  <a:pt x="1116" y="157847"/>
                </a:cubicBezTo>
                <a:cubicBezTo>
                  <a:pt x="-533" y="160483"/>
                  <a:pt x="-203" y="160483"/>
                  <a:pt x="1116" y="160483"/>
                </a:cubicBezTo>
                <a:cubicBezTo>
                  <a:pt x="2433" y="160483"/>
                  <a:pt x="4740" y="160483"/>
                  <a:pt x="4740" y="160483"/>
                </a:cubicBezTo>
                <a:cubicBezTo>
                  <a:pt x="4740" y="162461"/>
                  <a:pt x="4081" y="164767"/>
                  <a:pt x="4740" y="162461"/>
                </a:cubicBezTo>
                <a:cubicBezTo>
                  <a:pt x="5400" y="160154"/>
                  <a:pt x="7047" y="156529"/>
                  <a:pt x="7047" y="160154"/>
                </a:cubicBezTo>
                <a:cubicBezTo>
                  <a:pt x="7047" y="163778"/>
                  <a:pt x="3422" y="165756"/>
                  <a:pt x="5400" y="163778"/>
                </a:cubicBezTo>
                <a:cubicBezTo>
                  <a:pt x="7377" y="161801"/>
                  <a:pt x="7377" y="159165"/>
                  <a:pt x="7377" y="161801"/>
                </a:cubicBezTo>
                <a:cubicBezTo>
                  <a:pt x="7377" y="164437"/>
                  <a:pt x="5729" y="164437"/>
                  <a:pt x="7377" y="164437"/>
                </a:cubicBezTo>
                <a:cubicBezTo>
                  <a:pt x="9024" y="164437"/>
                  <a:pt x="9024" y="162131"/>
                  <a:pt x="9024" y="164437"/>
                </a:cubicBezTo>
                <a:cubicBezTo>
                  <a:pt x="9024" y="166744"/>
                  <a:pt x="9024" y="166744"/>
                  <a:pt x="9024" y="166744"/>
                </a:cubicBezTo>
                <a:lnTo>
                  <a:pt x="14956" y="157847"/>
                </a:lnTo>
                <a:lnTo>
                  <a:pt x="15665" y="156855"/>
                </a:lnTo>
                <a:close/>
                <a:moveTo>
                  <a:pt x="16604" y="155541"/>
                </a:moveTo>
                <a:lnTo>
                  <a:pt x="15665" y="156855"/>
                </a:lnTo>
                <a:lnTo>
                  <a:pt x="16604" y="157199"/>
                </a:lnTo>
                <a:close/>
                <a:moveTo>
                  <a:pt x="22535" y="155211"/>
                </a:moveTo>
                <a:cubicBezTo>
                  <a:pt x="20887" y="157188"/>
                  <a:pt x="19899" y="157188"/>
                  <a:pt x="20887" y="157188"/>
                </a:cubicBezTo>
                <a:lnTo>
                  <a:pt x="22535" y="156560"/>
                </a:lnTo>
                <a:close/>
                <a:moveTo>
                  <a:pt x="49557" y="154222"/>
                </a:moveTo>
                <a:cubicBezTo>
                  <a:pt x="47909" y="155870"/>
                  <a:pt x="44284" y="157847"/>
                  <a:pt x="44284" y="157847"/>
                </a:cubicBezTo>
                <a:cubicBezTo>
                  <a:pt x="42307" y="160154"/>
                  <a:pt x="42307" y="161801"/>
                  <a:pt x="42307" y="161801"/>
                </a:cubicBezTo>
                <a:lnTo>
                  <a:pt x="39671" y="165427"/>
                </a:lnTo>
                <a:cubicBezTo>
                  <a:pt x="40033" y="162856"/>
                  <a:pt x="40593" y="160318"/>
                  <a:pt x="41319" y="157847"/>
                </a:cubicBezTo>
                <a:cubicBezTo>
                  <a:pt x="39341" y="158506"/>
                  <a:pt x="34728" y="161142"/>
                  <a:pt x="34728" y="161471"/>
                </a:cubicBezTo>
                <a:lnTo>
                  <a:pt x="34728" y="160483"/>
                </a:lnTo>
                <a:lnTo>
                  <a:pt x="34728" y="159495"/>
                </a:lnTo>
                <a:cubicBezTo>
                  <a:pt x="33410" y="161801"/>
                  <a:pt x="30773" y="164108"/>
                  <a:pt x="30773" y="161801"/>
                </a:cubicBezTo>
                <a:cubicBezTo>
                  <a:pt x="30773" y="159495"/>
                  <a:pt x="30773" y="159495"/>
                  <a:pt x="30773" y="159495"/>
                </a:cubicBezTo>
                <a:cubicBezTo>
                  <a:pt x="29785" y="155870"/>
                  <a:pt x="22865" y="165097"/>
                  <a:pt x="22865" y="159495"/>
                </a:cubicBezTo>
                <a:lnTo>
                  <a:pt x="21997" y="159177"/>
                </a:lnTo>
                <a:lnTo>
                  <a:pt x="21876" y="159824"/>
                </a:lnTo>
                <a:cubicBezTo>
                  <a:pt x="20229" y="163778"/>
                  <a:pt x="19569" y="163778"/>
                  <a:pt x="20229" y="163778"/>
                </a:cubicBezTo>
                <a:cubicBezTo>
                  <a:pt x="20887" y="163778"/>
                  <a:pt x="22865" y="163778"/>
                  <a:pt x="22865" y="163778"/>
                </a:cubicBezTo>
                <a:cubicBezTo>
                  <a:pt x="23294" y="162625"/>
                  <a:pt x="23820" y="161505"/>
                  <a:pt x="24512" y="160483"/>
                </a:cubicBezTo>
                <a:cubicBezTo>
                  <a:pt x="26490" y="158836"/>
                  <a:pt x="23524" y="168062"/>
                  <a:pt x="24512" y="165427"/>
                </a:cubicBezTo>
                <a:cubicBezTo>
                  <a:pt x="25501" y="162790"/>
                  <a:pt x="27478" y="160483"/>
                  <a:pt x="27478" y="162790"/>
                </a:cubicBezTo>
                <a:lnTo>
                  <a:pt x="25501" y="165756"/>
                </a:lnTo>
                <a:cubicBezTo>
                  <a:pt x="26490" y="168062"/>
                  <a:pt x="28467" y="165756"/>
                  <a:pt x="28467" y="165756"/>
                </a:cubicBezTo>
                <a:cubicBezTo>
                  <a:pt x="27808" y="170040"/>
                  <a:pt x="30444" y="165756"/>
                  <a:pt x="30444" y="165756"/>
                </a:cubicBezTo>
                <a:lnTo>
                  <a:pt x="30444" y="168722"/>
                </a:lnTo>
                <a:cubicBezTo>
                  <a:pt x="31762" y="168722"/>
                  <a:pt x="34069" y="168722"/>
                  <a:pt x="35716" y="168722"/>
                </a:cubicBezTo>
                <a:cubicBezTo>
                  <a:pt x="34991" y="169479"/>
                  <a:pt x="34431" y="170369"/>
                  <a:pt x="34069" y="171357"/>
                </a:cubicBezTo>
                <a:cubicBezTo>
                  <a:pt x="37364" y="171028"/>
                  <a:pt x="37364" y="174653"/>
                  <a:pt x="37364" y="177948"/>
                </a:cubicBezTo>
                <a:lnTo>
                  <a:pt x="39671" y="175313"/>
                </a:lnTo>
                <a:cubicBezTo>
                  <a:pt x="39802" y="175972"/>
                  <a:pt x="39802" y="176630"/>
                  <a:pt x="39671" y="177289"/>
                </a:cubicBezTo>
                <a:cubicBezTo>
                  <a:pt x="39671" y="178937"/>
                  <a:pt x="40001" y="174653"/>
                  <a:pt x="41648" y="174653"/>
                </a:cubicBezTo>
                <a:cubicBezTo>
                  <a:pt x="43296" y="174653"/>
                  <a:pt x="39011" y="179596"/>
                  <a:pt x="41648" y="177289"/>
                </a:cubicBezTo>
                <a:cubicBezTo>
                  <a:pt x="44284" y="174983"/>
                  <a:pt x="46921" y="173335"/>
                  <a:pt x="46921" y="177289"/>
                </a:cubicBezTo>
                <a:cubicBezTo>
                  <a:pt x="46921" y="178937"/>
                  <a:pt x="50875" y="171687"/>
                  <a:pt x="50875" y="174983"/>
                </a:cubicBezTo>
                <a:cubicBezTo>
                  <a:pt x="51863" y="177619"/>
                  <a:pt x="55818" y="176301"/>
                  <a:pt x="53841" y="182233"/>
                </a:cubicBezTo>
                <a:cubicBezTo>
                  <a:pt x="57136" y="179267"/>
                  <a:pt x="54170" y="185857"/>
                  <a:pt x="58783" y="179267"/>
                </a:cubicBezTo>
                <a:cubicBezTo>
                  <a:pt x="57532" y="181969"/>
                  <a:pt x="56741" y="184869"/>
                  <a:pt x="56477" y="187834"/>
                </a:cubicBezTo>
                <a:cubicBezTo>
                  <a:pt x="56477" y="188164"/>
                  <a:pt x="57548" y="187176"/>
                  <a:pt x="58619" y="186105"/>
                </a:cubicBezTo>
                <a:lnTo>
                  <a:pt x="58783" y="185934"/>
                </a:lnTo>
                <a:lnTo>
                  <a:pt x="58783" y="185857"/>
                </a:lnTo>
                <a:lnTo>
                  <a:pt x="58814" y="185902"/>
                </a:lnTo>
                <a:lnTo>
                  <a:pt x="60761" y="183880"/>
                </a:lnTo>
                <a:lnTo>
                  <a:pt x="59156" y="186403"/>
                </a:lnTo>
                <a:lnTo>
                  <a:pt x="59281" y="186587"/>
                </a:lnTo>
                <a:lnTo>
                  <a:pt x="61420" y="184209"/>
                </a:lnTo>
                <a:lnTo>
                  <a:pt x="59705" y="187210"/>
                </a:lnTo>
                <a:lnTo>
                  <a:pt x="60019" y="187670"/>
                </a:lnTo>
                <a:cubicBezTo>
                  <a:pt x="59607" y="188988"/>
                  <a:pt x="58783" y="190636"/>
                  <a:pt x="58783" y="191459"/>
                </a:cubicBezTo>
                <a:lnTo>
                  <a:pt x="61501" y="190224"/>
                </a:lnTo>
                <a:lnTo>
                  <a:pt x="62078" y="189482"/>
                </a:lnTo>
                <a:lnTo>
                  <a:pt x="62078" y="189962"/>
                </a:lnTo>
                <a:lnTo>
                  <a:pt x="62408" y="189812"/>
                </a:lnTo>
                <a:lnTo>
                  <a:pt x="62078" y="190142"/>
                </a:lnTo>
                <a:lnTo>
                  <a:pt x="62078" y="192448"/>
                </a:lnTo>
                <a:lnTo>
                  <a:pt x="60102" y="194755"/>
                </a:lnTo>
                <a:cubicBezTo>
                  <a:pt x="60761" y="197061"/>
                  <a:pt x="64715" y="197061"/>
                  <a:pt x="64715" y="197061"/>
                </a:cubicBezTo>
                <a:cubicBezTo>
                  <a:pt x="65704" y="194722"/>
                  <a:pt x="67319" y="192679"/>
                  <a:pt x="69329" y="191130"/>
                </a:cubicBezTo>
                <a:lnTo>
                  <a:pt x="66363" y="195084"/>
                </a:lnTo>
                <a:cubicBezTo>
                  <a:pt x="69988" y="192777"/>
                  <a:pt x="67352" y="193107"/>
                  <a:pt x="69988" y="190800"/>
                </a:cubicBezTo>
                <a:cubicBezTo>
                  <a:pt x="68900" y="192910"/>
                  <a:pt x="67450" y="194820"/>
                  <a:pt x="65704" y="196402"/>
                </a:cubicBezTo>
                <a:lnTo>
                  <a:pt x="67352" y="196402"/>
                </a:lnTo>
                <a:lnTo>
                  <a:pt x="64715" y="199368"/>
                </a:lnTo>
                <a:cubicBezTo>
                  <a:pt x="66034" y="199368"/>
                  <a:pt x="66034" y="203981"/>
                  <a:pt x="68670" y="199368"/>
                </a:cubicBezTo>
                <a:cubicBezTo>
                  <a:pt x="71306" y="194755"/>
                  <a:pt x="73613" y="193107"/>
                  <a:pt x="73613" y="194755"/>
                </a:cubicBezTo>
                <a:cubicBezTo>
                  <a:pt x="73613" y="196402"/>
                  <a:pt x="71635" y="201346"/>
                  <a:pt x="73613" y="200356"/>
                </a:cubicBezTo>
                <a:lnTo>
                  <a:pt x="77452" y="197199"/>
                </a:lnTo>
                <a:lnTo>
                  <a:pt x="78226" y="196073"/>
                </a:lnTo>
                <a:cubicBezTo>
                  <a:pt x="80039" y="194590"/>
                  <a:pt x="79380" y="195414"/>
                  <a:pt x="78020" y="196732"/>
                </a:cubicBezTo>
                <a:lnTo>
                  <a:pt x="77452" y="197199"/>
                </a:lnTo>
                <a:lnTo>
                  <a:pt x="74601" y="201346"/>
                </a:lnTo>
                <a:cubicBezTo>
                  <a:pt x="75920" y="201346"/>
                  <a:pt x="76249" y="201346"/>
                  <a:pt x="79874" y="201346"/>
                </a:cubicBezTo>
                <a:cubicBezTo>
                  <a:pt x="80467" y="200159"/>
                  <a:pt x="81258" y="199039"/>
                  <a:pt x="82180" y="198050"/>
                </a:cubicBezTo>
                <a:cubicBezTo>
                  <a:pt x="82840" y="197720"/>
                  <a:pt x="80203" y="201346"/>
                  <a:pt x="80203" y="201346"/>
                </a:cubicBezTo>
                <a:cubicBezTo>
                  <a:pt x="85806" y="198050"/>
                  <a:pt x="75920" y="213538"/>
                  <a:pt x="82840" y="208266"/>
                </a:cubicBezTo>
                <a:lnTo>
                  <a:pt x="87124" y="206288"/>
                </a:lnTo>
                <a:cubicBezTo>
                  <a:pt x="87124" y="207277"/>
                  <a:pt x="83170" y="207936"/>
                  <a:pt x="83170" y="210572"/>
                </a:cubicBezTo>
                <a:cubicBezTo>
                  <a:pt x="88771" y="206288"/>
                  <a:pt x="84487" y="212879"/>
                  <a:pt x="88771" y="210572"/>
                </a:cubicBezTo>
                <a:cubicBezTo>
                  <a:pt x="81851" y="219799"/>
                  <a:pt x="93055" y="212879"/>
                  <a:pt x="88771" y="219799"/>
                </a:cubicBezTo>
                <a:lnTo>
                  <a:pt x="90749" y="217492"/>
                </a:lnTo>
                <a:cubicBezTo>
                  <a:pt x="94043" y="215845"/>
                  <a:pt x="90749" y="219799"/>
                  <a:pt x="90749" y="219799"/>
                </a:cubicBezTo>
                <a:cubicBezTo>
                  <a:pt x="91441" y="218679"/>
                  <a:pt x="92331" y="217657"/>
                  <a:pt x="93385" y="216833"/>
                </a:cubicBezTo>
                <a:cubicBezTo>
                  <a:pt x="98657" y="216833"/>
                  <a:pt x="96021" y="227378"/>
                  <a:pt x="96021" y="229026"/>
                </a:cubicBezTo>
                <a:cubicBezTo>
                  <a:pt x="96021" y="230674"/>
                  <a:pt x="107554" y="219470"/>
                  <a:pt x="103600" y="225401"/>
                </a:cubicBezTo>
                <a:lnTo>
                  <a:pt x="99317" y="228697"/>
                </a:lnTo>
                <a:cubicBezTo>
                  <a:pt x="105907" y="226390"/>
                  <a:pt x="102612" y="232651"/>
                  <a:pt x="108543" y="231004"/>
                </a:cubicBezTo>
                <a:lnTo>
                  <a:pt x="106237" y="232651"/>
                </a:lnTo>
                <a:cubicBezTo>
                  <a:pt x="103600" y="235946"/>
                  <a:pt x="109862" y="231992"/>
                  <a:pt x="109862" y="232651"/>
                </a:cubicBezTo>
                <a:cubicBezTo>
                  <a:pt x="109862" y="233310"/>
                  <a:pt x="107884" y="235946"/>
                  <a:pt x="106566" y="235946"/>
                </a:cubicBezTo>
                <a:cubicBezTo>
                  <a:pt x="105248" y="235946"/>
                  <a:pt x="111508" y="233310"/>
                  <a:pt x="108543" y="235946"/>
                </a:cubicBezTo>
                <a:cubicBezTo>
                  <a:pt x="110191" y="235946"/>
                  <a:pt x="109532" y="238912"/>
                  <a:pt x="112498" y="235946"/>
                </a:cubicBezTo>
                <a:cubicBezTo>
                  <a:pt x="110520" y="238253"/>
                  <a:pt x="114145" y="235946"/>
                  <a:pt x="112498" y="238253"/>
                </a:cubicBezTo>
                <a:cubicBezTo>
                  <a:pt x="117441" y="238253"/>
                  <a:pt x="111838" y="242207"/>
                  <a:pt x="117441" y="238253"/>
                </a:cubicBezTo>
                <a:cubicBezTo>
                  <a:pt x="111838" y="241549"/>
                  <a:pt x="114145" y="241549"/>
                  <a:pt x="117441" y="241549"/>
                </a:cubicBezTo>
                <a:cubicBezTo>
                  <a:pt x="115463" y="242537"/>
                  <a:pt x="113157" y="244514"/>
                  <a:pt x="113487" y="244844"/>
                </a:cubicBezTo>
                <a:cubicBezTo>
                  <a:pt x="113816" y="245173"/>
                  <a:pt x="115463" y="244844"/>
                  <a:pt x="118100" y="242537"/>
                </a:cubicBezTo>
                <a:cubicBezTo>
                  <a:pt x="113487" y="247480"/>
                  <a:pt x="126338" y="240560"/>
                  <a:pt x="118100" y="247480"/>
                </a:cubicBezTo>
                <a:cubicBezTo>
                  <a:pt x="121494" y="246953"/>
                  <a:pt x="124921" y="246953"/>
                  <a:pt x="128315" y="247480"/>
                </a:cubicBezTo>
                <a:cubicBezTo>
                  <a:pt x="123043" y="250446"/>
                  <a:pt x="126338" y="246491"/>
                  <a:pt x="120736" y="250446"/>
                </a:cubicBezTo>
                <a:cubicBezTo>
                  <a:pt x="124361" y="250446"/>
                  <a:pt x="129633" y="248139"/>
                  <a:pt x="129633" y="250446"/>
                </a:cubicBezTo>
                <a:lnTo>
                  <a:pt x="126009" y="252423"/>
                </a:lnTo>
                <a:cubicBezTo>
                  <a:pt x="129633" y="252093"/>
                  <a:pt x="127985" y="254730"/>
                  <a:pt x="131610" y="254730"/>
                </a:cubicBezTo>
                <a:lnTo>
                  <a:pt x="132270" y="254730"/>
                </a:lnTo>
                <a:cubicBezTo>
                  <a:pt x="135367" y="252588"/>
                  <a:pt x="138662" y="250841"/>
                  <a:pt x="142156" y="249457"/>
                </a:cubicBezTo>
                <a:cubicBezTo>
                  <a:pt x="134905" y="253741"/>
                  <a:pt x="141496" y="252093"/>
                  <a:pt x="132270" y="257036"/>
                </a:cubicBezTo>
                <a:cubicBezTo>
                  <a:pt x="133357" y="257267"/>
                  <a:pt x="134477" y="257267"/>
                  <a:pt x="135565" y="257036"/>
                </a:cubicBezTo>
                <a:cubicBezTo>
                  <a:pt x="135235" y="259343"/>
                  <a:pt x="130622" y="259343"/>
                  <a:pt x="132600" y="259343"/>
                </a:cubicBezTo>
                <a:lnTo>
                  <a:pt x="134246" y="259343"/>
                </a:lnTo>
                <a:lnTo>
                  <a:pt x="137213" y="259343"/>
                </a:lnTo>
                <a:cubicBezTo>
                  <a:pt x="138531" y="259343"/>
                  <a:pt x="148746" y="255389"/>
                  <a:pt x="143473" y="259343"/>
                </a:cubicBezTo>
                <a:cubicBezTo>
                  <a:pt x="138201" y="263297"/>
                  <a:pt x="142156" y="260662"/>
                  <a:pt x="138201" y="263297"/>
                </a:cubicBezTo>
                <a:lnTo>
                  <a:pt x="140178" y="263297"/>
                </a:lnTo>
                <a:lnTo>
                  <a:pt x="141826" y="263297"/>
                </a:lnTo>
                <a:lnTo>
                  <a:pt x="142815" y="263297"/>
                </a:lnTo>
                <a:lnTo>
                  <a:pt x="144792" y="263297"/>
                </a:lnTo>
                <a:lnTo>
                  <a:pt x="147098" y="263297"/>
                </a:lnTo>
                <a:cubicBezTo>
                  <a:pt x="147098" y="263297"/>
                  <a:pt x="149076" y="263957"/>
                  <a:pt x="147098" y="265934"/>
                </a:cubicBezTo>
                <a:cubicBezTo>
                  <a:pt x="149406" y="265934"/>
                  <a:pt x="149406" y="265934"/>
                  <a:pt x="149406" y="265934"/>
                </a:cubicBezTo>
                <a:lnTo>
                  <a:pt x="144462" y="268900"/>
                </a:lnTo>
                <a:lnTo>
                  <a:pt x="146769" y="268900"/>
                </a:lnTo>
                <a:lnTo>
                  <a:pt x="149735" y="268900"/>
                </a:lnTo>
                <a:lnTo>
                  <a:pt x="147098" y="270877"/>
                </a:lnTo>
                <a:cubicBezTo>
                  <a:pt x="147098" y="270877"/>
                  <a:pt x="150394" y="268570"/>
                  <a:pt x="150394" y="270877"/>
                </a:cubicBezTo>
                <a:cubicBezTo>
                  <a:pt x="150065" y="273843"/>
                  <a:pt x="156984" y="272195"/>
                  <a:pt x="152701" y="273843"/>
                </a:cubicBezTo>
                <a:cubicBezTo>
                  <a:pt x="148416" y="275490"/>
                  <a:pt x="146769" y="274502"/>
                  <a:pt x="148416" y="275490"/>
                </a:cubicBezTo>
                <a:cubicBezTo>
                  <a:pt x="150065" y="276479"/>
                  <a:pt x="155007" y="276149"/>
                  <a:pt x="155007" y="278127"/>
                </a:cubicBezTo>
                <a:cubicBezTo>
                  <a:pt x="158962" y="275820"/>
                  <a:pt x="152371" y="280104"/>
                  <a:pt x="155007" y="280104"/>
                </a:cubicBezTo>
                <a:lnTo>
                  <a:pt x="153030" y="280104"/>
                </a:lnTo>
                <a:lnTo>
                  <a:pt x="153796" y="280432"/>
                </a:lnTo>
                <a:lnTo>
                  <a:pt x="157643" y="282081"/>
                </a:lnTo>
                <a:cubicBezTo>
                  <a:pt x="157643" y="284717"/>
                  <a:pt x="157643" y="284717"/>
                  <a:pt x="157643" y="284717"/>
                </a:cubicBezTo>
                <a:cubicBezTo>
                  <a:pt x="158632" y="284948"/>
                  <a:pt x="159621" y="284948"/>
                  <a:pt x="160609" y="284717"/>
                </a:cubicBezTo>
                <a:cubicBezTo>
                  <a:pt x="154019" y="290979"/>
                  <a:pt x="160609" y="290979"/>
                  <a:pt x="160609" y="290979"/>
                </a:cubicBezTo>
                <a:lnTo>
                  <a:pt x="162587" y="290979"/>
                </a:lnTo>
                <a:lnTo>
                  <a:pt x="163246" y="290979"/>
                </a:lnTo>
                <a:lnTo>
                  <a:pt x="164234" y="290979"/>
                </a:lnTo>
                <a:lnTo>
                  <a:pt x="164893" y="290979"/>
                </a:lnTo>
                <a:cubicBezTo>
                  <a:pt x="166541" y="290979"/>
                  <a:pt x="168848" y="290979"/>
                  <a:pt x="166541" y="290979"/>
                </a:cubicBezTo>
                <a:cubicBezTo>
                  <a:pt x="166541" y="292955"/>
                  <a:pt x="166541" y="292955"/>
                  <a:pt x="166541" y="292955"/>
                </a:cubicBezTo>
                <a:lnTo>
                  <a:pt x="167859" y="292955"/>
                </a:lnTo>
                <a:cubicBezTo>
                  <a:pt x="170166" y="293285"/>
                  <a:pt x="168848" y="296581"/>
                  <a:pt x="170166" y="296581"/>
                </a:cubicBezTo>
                <a:cubicBezTo>
                  <a:pt x="171484" y="296581"/>
                  <a:pt x="173791" y="296581"/>
                  <a:pt x="173791" y="296581"/>
                </a:cubicBezTo>
                <a:cubicBezTo>
                  <a:pt x="173494" y="297206"/>
                  <a:pt x="173494" y="297931"/>
                  <a:pt x="173791" y="298557"/>
                </a:cubicBezTo>
                <a:cubicBezTo>
                  <a:pt x="174318" y="298426"/>
                  <a:pt x="174911" y="298426"/>
                  <a:pt x="175438" y="298557"/>
                </a:cubicBezTo>
                <a:lnTo>
                  <a:pt x="177415" y="298557"/>
                </a:lnTo>
                <a:cubicBezTo>
                  <a:pt x="177745" y="296251"/>
                  <a:pt x="175768" y="296251"/>
                  <a:pt x="175768" y="296251"/>
                </a:cubicBezTo>
                <a:cubicBezTo>
                  <a:pt x="175768" y="293944"/>
                  <a:pt x="175768" y="293944"/>
                  <a:pt x="175768" y="293944"/>
                </a:cubicBezTo>
                <a:cubicBezTo>
                  <a:pt x="174779" y="293944"/>
                  <a:pt x="174779" y="293944"/>
                  <a:pt x="172802" y="293944"/>
                </a:cubicBezTo>
                <a:lnTo>
                  <a:pt x="175438" y="291967"/>
                </a:lnTo>
                <a:cubicBezTo>
                  <a:pt x="175438" y="289001"/>
                  <a:pt x="175438" y="289001"/>
                  <a:pt x="175438" y="289001"/>
                </a:cubicBezTo>
                <a:cubicBezTo>
                  <a:pt x="177415" y="287024"/>
                  <a:pt x="175438" y="287024"/>
                  <a:pt x="175438" y="287024"/>
                </a:cubicBezTo>
                <a:cubicBezTo>
                  <a:pt x="173461" y="287683"/>
                  <a:pt x="177745" y="282740"/>
                  <a:pt x="175438" y="285047"/>
                </a:cubicBezTo>
                <a:cubicBezTo>
                  <a:pt x="173132" y="287354"/>
                  <a:pt x="173132" y="285376"/>
                  <a:pt x="173132" y="285047"/>
                </a:cubicBezTo>
                <a:cubicBezTo>
                  <a:pt x="173132" y="284717"/>
                  <a:pt x="173132" y="281092"/>
                  <a:pt x="173132" y="281092"/>
                </a:cubicBezTo>
                <a:lnTo>
                  <a:pt x="172802" y="281092"/>
                </a:lnTo>
                <a:lnTo>
                  <a:pt x="171704" y="279628"/>
                </a:lnTo>
                <a:lnTo>
                  <a:pt x="170449" y="281092"/>
                </a:lnTo>
                <a:lnTo>
                  <a:pt x="170166" y="281422"/>
                </a:lnTo>
                <a:lnTo>
                  <a:pt x="169507" y="281422"/>
                </a:lnTo>
                <a:cubicBezTo>
                  <a:pt x="170166" y="281422"/>
                  <a:pt x="167859" y="281422"/>
                  <a:pt x="167859" y="281422"/>
                </a:cubicBezTo>
                <a:lnTo>
                  <a:pt x="167529" y="281422"/>
                </a:lnTo>
                <a:cubicBezTo>
                  <a:pt x="167529" y="281422"/>
                  <a:pt x="165223" y="281422"/>
                  <a:pt x="164234" y="281422"/>
                </a:cubicBezTo>
                <a:lnTo>
                  <a:pt x="169727" y="278950"/>
                </a:lnTo>
                <a:lnTo>
                  <a:pt x="172144" y="277138"/>
                </a:lnTo>
                <a:lnTo>
                  <a:pt x="171154" y="277138"/>
                </a:lnTo>
                <a:lnTo>
                  <a:pt x="169507" y="277138"/>
                </a:lnTo>
                <a:lnTo>
                  <a:pt x="167529" y="277138"/>
                </a:lnTo>
                <a:cubicBezTo>
                  <a:pt x="165882" y="276809"/>
                  <a:pt x="167529" y="272524"/>
                  <a:pt x="165882" y="272524"/>
                </a:cubicBezTo>
                <a:cubicBezTo>
                  <a:pt x="164563" y="272524"/>
                  <a:pt x="164563" y="272524"/>
                  <a:pt x="162257" y="272524"/>
                </a:cubicBezTo>
                <a:cubicBezTo>
                  <a:pt x="162850" y="271568"/>
                  <a:pt x="163806" y="270844"/>
                  <a:pt x="164893" y="270548"/>
                </a:cubicBezTo>
                <a:cubicBezTo>
                  <a:pt x="164893" y="268900"/>
                  <a:pt x="164893" y="268900"/>
                  <a:pt x="164893" y="268900"/>
                </a:cubicBezTo>
                <a:cubicBezTo>
                  <a:pt x="164893" y="266923"/>
                  <a:pt x="167859" y="266923"/>
                  <a:pt x="164893" y="266923"/>
                </a:cubicBezTo>
                <a:cubicBezTo>
                  <a:pt x="166870" y="264616"/>
                  <a:pt x="166870" y="264616"/>
                  <a:pt x="166870" y="264616"/>
                </a:cubicBezTo>
                <a:lnTo>
                  <a:pt x="170166" y="262968"/>
                </a:lnTo>
                <a:cubicBezTo>
                  <a:pt x="173791" y="258355"/>
                  <a:pt x="161928" y="263627"/>
                  <a:pt x="168188" y="258355"/>
                </a:cubicBezTo>
                <a:cubicBezTo>
                  <a:pt x="163905" y="259014"/>
                  <a:pt x="163905" y="262309"/>
                  <a:pt x="163905" y="261321"/>
                </a:cubicBezTo>
                <a:cubicBezTo>
                  <a:pt x="163905" y="260332"/>
                  <a:pt x="167200" y="258684"/>
                  <a:pt x="168518" y="256377"/>
                </a:cubicBezTo>
                <a:cubicBezTo>
                  <a:pt x="169836" y="254071"/>
                  <a:pt x="163575" y="258355"/>
                  <a:pt x="163575" y="256377"/>
                </a:cubicBezTo>
                <a:cubicBezTo>
                  <a:pt x="161763" y="257893"/>
                  <a:pt x="159621" y="258915"/>
                  <a:pt x="157314" y="259343"/>
                </a:cubicBezTo>
                <a:cubicBezTo>
                  <a:pt x="157314" y="258355"/>
                  <a:pt x="163575" y="255059"/>
                  <a:pt x="163575" y="255059"/>
                </a:cubicBezTo>
                <a:cubicBezTo>
                  <a:pt x="164432" y="255389"/>
                  <a:pt x="165354" y="255389"/>
                  <a:pt x="166211" y="255059"/>
                </a:cubicBezTo>
                <a:cubicBezTo>
                  <a:pt x="167200" y="253741"/>
                  <a:pt x="166541" y="251764"/>
                  <a:pt x="168848" y="251764"/>
                </a:cubicBezTo>
                <a:cubicBezTo>
                  <a:pt x="167694" y="251665"/>
                  <a:pt x="166639" y="252357"/>
                  <a:pt x="166211" y="253411"/>
                </a:cubicBezTo>
                <a:cubicBezTo>
                  <a:pt x="166211" y="250116"/>
                  <a:pt x="166211" y="250116"/>
                  <a:pt x="166211" y="250116"/>
                </a:cubicBezTo>
                <a:lnTo>
                  <a:pt x="163905" y="250116"/>
                </a:lnTo>
                <a:cubicBezTo>
                  <a:pt x="164893" y="247480"/>
                  <a:pt x="157314" y="253082"/>
                  <a:pt x="159950" y="250116"/>
                </a:cubicBezTo>
                <a:cubicBezTo>
                  <a:pt x="162587" y="247150"/>
                  <a:pt x="164893" y="247150"/>
                  <a:pt x="162587" y="247150"/>
                </a:cubicBezTo>
                <a:cubicBezTo>
                  <a:pt x="163905" y="245898"/>
                  <a:pt x="165486" y="245008"/>
                  <a:pt x="167200" y="244514"/>
                </a:cubicBezTo>
                <a:cubicBezTo>
                  <a:pt x="162916" y="245173"/>
                  <a:pt x="167200" y="240560"/>
                  <a:pt x="167200" y="240560"/>
                </a:cubicBezTo>
                <a:lnTo>
                  <a:pt x="164563" y="242537"/>
                </a:lnTo>
                <a:cubicBezTo>
                  <a:pt x="162587" y="243196"/>
                  <a:pt x="155667" y="249127"/>
                  <a:pt x="157314" y="246491"/>
                </a:cubicBezTo>
                <a:cubicBezTo>
                  <a:pt x="158962" y="243855"/>
                  <a:pt x="159621" y="241878"/>
                  <a:pt x="158962" y="243855"/>
                </a:cubicBezTo>
                <a:cubicBezTo>
                  <a:pt x="158302" y="245832"/>
                  <a:pt x="163575" y="241878"/>
                  <a:pt x="163575" y="241878"/>
                </a:cubicBezTo>
                <a:cubicBezTo>
                  <a:pt x="166211" y="237594"/>
                  <a:pt x="155337" y="244844"/>
                  <a:pt x="158632" y="241878"/>
                </a:cubicBezTo>
                <a:cubicBezTo>
                  <a:pt x="161928" y="238912"/>
                  <a:pt x="161598" y="238253"/>
                  <a:pt x="161928" y="238912"/>
                </a:cubicBezTo>
                <a:cubicBezTo>
                  <a:pt x="162257" y="239571"/>
                  <a:pt x="153689" y="242207"/>
                  <a:pt x="156655" y="242207"/>
                </a:cubicBezTo>
                <a:lnTo>
                  <a:pt x="155337" y="242207"/>
                </a:lnTo>
                <a:cubicBezTo>
                  <a:pt x="151053" y="243855"/>
                  <a:pt x="154348" y="240230"/>
                  <a:pt x="155337" y="238912"/>
                </a:cubicBezTo>
                <a:cubicBezTo>
                  <a:pt x="156325" y="237594"/>
                  <a:pt x="162587" y="234299"/>
                  <a:pt x="159950" y="235287"/>
                </a:cubicBezTo>
                <a:cubicBezTo>
                  <a:pt x="157314" y="236276"/>
                  <a:pt x="162916" y="232651"/>
                  <a:pt x="159950" y="232651"/>
                </a:cubicBezTo>
                <a:cubicBezTo>
                  <a:pt x="158533" y="234233"/>
                  <a:pt x="156721" y="235353"/>
                  <a:pt x="154678" y="235946"/>
                </a:cubicBezTo>
                <a:lnTo>
                  <a:pt x="157643" y="235946"/>
                </a:lnTo>
                <a:lnTo>
                  <a:pt x="153030" y="237924"/>
                </a:lnTo>
                <a:cubicBezTo>
                  <a:pt x="155007" y="237924"/>
                  <a:pt x="158962" y="235287"/>
                  <a:pt x="155007" y="237924"/>
                </a:cubicBezTo>
                <a:cubicBezTo>
                  <a:pt x="151053" y="240560"/>
                  <a:pt x="153360" y="238583"/>
                  <a:pt x="151053" y="240560"/>
                </a:cubicBezTo>
                <a:cubicBezTo>
                  <a:pt x="155996" y="238253"/>
                  <a:pt x="148746" y="240890"/>
                  <a:pt x="151053" y="238253"/>
                </a:cubicBezTo>
                <a:lnTo>
                  <a:pt x="158302" y="233310"/>
                </a:lnTo>
                <a:cubicBezTo>
                  <a:pt x="160609" y="231004"/>
                  <a:pt x="154019" y="233639"/>
                  <a:pt x="154019" y="231004"/>
                </a:cubicBezTo>
                <a:cubicBezTo>
                  <a:pt x="151712" y="232980"/>
                  <a:pt x="151712" y="231004"/>
                  <a:pt x="151712" y="231004"/>
                </a:cubicBezTo>
                <a:lnTo>
                  <a:pt x="155996" y="226719"/>
                </a:lnTo>
                <a:cubicBezTo>
                  <a:pt x="154348" y="229026"/>
                  <a:pt x="155667" y="225731"/>
                  <a:pt x="150723" y="229026"/>
                </a:cubicBezTo>
                <a:lnTo>
                  <a:pt x="153360" y="226060"/>
                </a:lnTo>
                <a:cubicBezTo>
                  <a:pt x="154019" y="223753"/>
                  <a:pt x="143144" y="230015"/>
                  <a:pt x="145781" y="228367"/>
                </a:cubicBezTo>
                <a:cubicBezTo>
                  <a:pt x="148416" y="226719"/>
                  <a:pt x="154019" y="224083"/>
                  <a:pt x="152371" y="224083"/>
                </a:cubicBezTo>
                <a:cubicBezTo>
                  <a:pt x="150723" y="224083"/>
                  <a:pt x="149406" y="224083"/>
                  <a:pt x="150723" y="224083"/>
                </a:cubicBezTo>
                <a:cubicBezTo>
                  <a:pt x="152042" y="224083"/>
                  <a:pt x="146440" y="226060"/>
                  <a:pt x="148746" y="224083"/>
                </a:cubicBezTo>
                <a:lnTo>
                  <a:pt x="144792" y="226060"/>
                </a:lnTo>
                <a:cubicBezTo>
                  <a:pt x="143473" y="227048"/>
                  <a:pt x="142485" y="226719"/>
                  <a:pt x="140178" y="229026"/>
                </a:cubicBezTo>
                <a:cubicBezTo>
                  <a:pt x="147098" y="222106"/>
                  <a:pt x="137542" y="226390"/>
                  <a:pt x="143144" y="220128"/>
                </a:cubicBezTo>
                <a:cubicBezTo>
                  <a:pt x="141958" y="220491"/>
                  <a:pt x="140706" y="220491"/>
                  <a:pt x="139519" y="220128"/>
                </a:cubicBezTo>
                <a:cubicBezTo>
                  <a:pt x="141167" y="217492"/>
                  <a:pt x="129633" y="225401"/>
                  <a:pt x="133588" y="222435"/>
                </a:cubicBezTo>
                <a:cubicBezTo>
                  <a:pt x="137542" y="219470"/>
                  <a:pt x="137542" y="219470"/>
                  <a:pt x="137542" y="219470"/>
                </a:cubicBezTo>
                <a:cubicBezTo>
                  <a:pt x="145451" y="212549"/>
                  <a:pt x="135235" y="219140"/>
                  <a:pt x="139519" y="214527"/>
                </a:cubicBezTo>
                <a:cubicBezTo>
                  <a:pt x="141496" y="211561"/>
                  <a:pt x="134905" y="214527"/>
                  <a:pt x="134905" y="214527"/>
                </a:cubicBezTo>
                <a:cubicBezTo>
                  <a:pt x="132204" y="216207"/>
                  <a:pt x="129172" y="217196"/>
                  <a:pt x="126009" y="217492"/>
                </a:cubicBezTo>
                <a:cubicBezTo>
                  <a:pt x="130951" y="213538"/>
                  <a:pt x="131610" y="213538"/>
                  <a:pt x="130951" y="213538"/>
                </a:cubicBezTo>
                <a:cubicBezTo>
                  <a:pt x="130292" y="213538"/>
                  <a:pt x="124690" y="218152"/>
                  <a:pt x="124690" y="218152"/>
                </a:cubicBezTo>
                <a:cubicBezTo>
                  <a:pt x="126272" y="215614"/>
                  <a:pt x="128150" y="213307"/>
                  <a:pt x="130292" y="211232"/>
                </a:cubicBezTo>
                <a:cubicBezTo>
                  <a:pt x="134905" y="206947"/>
                  <a:pt x="130292" y="209254"/>
                  <a:pt x="130292" y="209254"/>
                </a:cubicBezTo>
                <a:lnTo>
                  <a:pt x="132270" y="207606"/>
                </a:lnTo>
                <a:cubicBezTo>
                  <a:pt x="130622" y="207277"/>
                  <a:pt x="125349" y="209913"/>
                  <a:pt x="125349" y="209913"/>
                </a:cubicBezTo>
                <a:cubicBezTo>
                  <a:pt x="120077" y="214197"/>
                  <a:pt x="127327" y="207277"/>
                  <a:pt x="123372" y="209913"/>
                </a:cubicBezTo>
                <a:lnTo>
                  <a:pt x="127985" y="205300"/>
                </a:lnTo>
                <a:cubicBezTo>
                  <a:pt x="125579" y="206585"/>
                  <a:pt x="123043" y="207574"/>
                  <a:pt x="120406" y="208266"/>
                </a:cubicBezTo>
                <a:cubicBezTo>
                  <a:pt x="123274" y="206256"/>
                  <a:pt x="126371" y="204575"/>
                  <a:pt x="129633" y="203322"/>
                </a:cubicBezTo>
                <a:cubicBezTo>
                  <a:pt x="129304" y="203322"/>
                  <a:pt x="125349" y="203322"/>
                  <a:pt x="125349" y="203322"/>
                </a:cubicBezTo>
                <a:cubicBezTo>
                  <a:pt x="121395" y="206618"/>
                  <a:pt x="118100" y="206618"/>
                  <a:pt x="118100" y="206618"/>
                </a:cubicBezTo>
                <a:cubicBezTo>
                  <a:pt x="127327" y="198050"/>
                  <a:pt x="118100" y="202334"/>
                  <a:pt x="124690" y="195084"/>
                </a:cubicBezTo>
                <a:cubicBezTo>
                  <a:pt x="120736" y="196732"/>
                  <a:pt x="123043" y="189812"/>
                  <a:pt x="120736" y="189812"/>
                </a:cubicBezTo>
                <a:cubicBezTo>
                  <a:pt x="114804" y="196732"/>
                  <a:pt x="120077" y="189482"/>
                  <a:pt x="113157" y="196732"/>
                </a:cubicBezTo>
                <a:lnTo>
                  <a:pt x="116123" y="191130"/>
                </a:lnTo>
                <a:cubicBezTo>
                  <a:pt x="117770" y="188164"/>
                  <a:pt x="119747" y="189482"/>
                  <a:pt x="119418" y="188164"/>
                </a:cubicBezTo>
                <a:cubicBezTo>
                  <a:pt x="119089" y="186846"/>
                  <a:pt x="123372" y="184869"/>
                  <a:pt x="123372" y="182233"/>
                </a:cubicBezTo>
                <a:cubicBezTo>
                  <a:pt x="119747" y="184209"/>
                  <a:pt x="119747" y="184209"/>
                  <a:pt x="119747" y="184209"/>
                </a:cubicBezTo>
                <a:lnTo>
                  <a:pt x="117441" y="188494"/>
                </a:lnTo>
                <a:cubicBezTo>
                  <a:pt x="112827" y="191130"/>
                  <a:pt x="122384" y="181243"/>
                  <a:pt x="117441" y="183880"/>
                </a:cubicBezTo>
                <a:lnTo>
                  <a:pt x="120077" y="181903"/>
                </a:lnTo>
                <a:cubicBezTo>
                  <a:pt x="118100" y="182562"/>
                  <a:pt x="117441" y="179596"/>
                  <a:pt x="111508" y="185199"/>
                </a:cubicBezTo>
                <a:cubicBezTo>
                  <a:pt x="112333" y="183880"/>
                  <a:pt x="113487" y="182727"/>
                  <a:pt x="114804" y="181903"/>
                </a:cubicBezTo>
                <a:cubicBezTo>
                  <a:pt x="113816" y="181903"/>
                  <a:pt x="105577" y="186516"/>
                  <a:pt x="107225" y="181903"/>
                </a:cubicBezTo>
                <a:cubicBezTo>
                  <a:pt x="106566" y="181903"/>
                  <a:pt x="103271" y="183880"/>
                  <a:pt x="104918" y="181903"/>
                </a:cubicBezTo>
                <a:cubicBezTo>
                  <a:pt x="106566" y="179926"/>
                  <a:pt x="107225" y="179926"/>
                  <a:pt x="106566" y="179926"/>
                </a:cubicBezTo>
                <a:lnTo>
                  <a:pt x="105577" y="179926"/>
                </a:lnTo>
                <a:cubicBezTo>
                  <a:pt x="105907" y="176301"/>
                  <a:pt x="98987" y="183221"/>
                  <a:pt x="96680" y="183221"/>
                </a:cubicBezTo>
                <a:cubicBezTo>
                  <a:pt x="101293" y="177619"/>
                  <a:pt x="101293" y="173665"/>
                  <a:pt x="101293" y="173665"/>
                </a:cubicBezTo>
                <a:cubicBezTo>
                  <a:pt x="99646" y="171357"/>
                  <a:pt x="94373" y="176630"/>
                  <a:pt x="90749" y="176630"/>
                </a:cubicBezTo>
                <a:cubicBezTo>
                  <a:pt x="95362" y="170040"/>
                  <a:pt x="90749" y="171687"/>
                  <a:pt x="90749" y="167403"/>
                </a:cubicBezTo>
                <a:cubicBezTo>
                  <a:pt x="89595" y="168985"/>
                  <a:pt x="88277" y="170402"/>
                  <a:pt x="86794" y="171687"/>
                </a:cubicBezTo>
                <a:cubicBezTo>
                  <a:pt x="86794" y="170040"/>
                  <a:pt x="83499" y="174653"/>
                  <a:pt x="86794" y="170040"/>
                </a:cubicBezTo>
                <a:cubicBezTo>
                  <a:pt x="89430" y="165427"/>
                  <a:pt x="86794" y="165427"/>
                  <a:pt x="86794" y="165427"/>
                </a:cubicBezTo>
                <a:lnTo>
                  <a:pt x="82510" y="171357"/>
                </a:lnTo>
                <a:cubicBezTo>
                  <a:pt x="86794" y="161471"/>
                  <a:pt x="75260" y="171687"/>
                  <a:pt x="79874" y="163449"/>
                </a:cubicBezTo>
                <a:cubicBezTo>
                  <a:pt x="78226" y="165756"/>
                  <a:pt x="76249" y="165756"/>
                  <a:pt x="76249" y="165756"/>
                </a:cubicBezTo>
                <a:lnTo>
                  <a:pt x="78226" y="162461"/>
                </a:lnTo>
                <a:cubicBezTo>
                  <a:pt x="77567" y="160483"/>
                  <a:pt x="77238" y="160483"/>
                  <a:pt x="74931" y="160483"/>
                </a:cubicBezTo>
                <a:lnTo>
                  <a:pt x="76908" y="158176"/>
                </a:lnTo>
                <a:cubicBezTo>
                  <a:pt x="75920" y="157517"/>
                  <a:pt x="68999" y="166415"/>
                  <a:pt x="68999" y="166415"/>
                </a:cubicBezTo>
                <a:lnTo>
                  <a:pt x="71635" y="161801"/>
                </a:lnTo>
                <a:cubicBezTo>
                  <a:pt x="69988" y="159824"/>
                  <a:pt x="70647" y="156199"/>
                  <a:pt x="66693" y="159824"/>
                </a:cubicBezTo>
                <a:lnTo>
                  <a:pt x="66693" y="157517"/>
                </a:lnTo>
                <a:cubicBezTo>
                  <a:pt x="66034" y="157188"/>
                  <a:pt x="65374" y="153563"/>
                  <a:pt x="62078" y="159495"/>
                </a:cubicBezTo>
                <a:cubicBezTo>
                  <a:pt x="64386" y="155211"/>
                  <a:pt x="60761" y="159495"/>
                  <a:pt x="58783" y="159495"/>
                </a:cubicBezTo>
                <a:lnTo>
                  <a:pt x="60761" y="156858"/>
                </a:lnTo>
                <a:cubicBezTo>
                  <a:pt x="57795" y="161471"/>
                  <a:pt x="55818" y="161471"/>
                  <a:pt x="55818" y="161471"/>
                </a:cubicBezTo>
                <a:cubicBezTo>
                  <a:pt x="55818" y="159165"/>
                  <a:pt x="53511" y="163449"/>
                  <a:pt x="53511" y="161471"/>
                </a:cubicBezTo>
                <a:cubicBezTo>
                  <a:pt x="52852" y="160812"/>
                  <a:pt x="50875" y="162790"/>
                  <a:pt x="50875" y="163778"/>
                </a:cubicBezTo>
                <a:cubicBezTo>
                  <a:pt x="50875" y="164767"/>
                  <a:pt x="53511" y="157517"/>
                  <a:pt x="50875" y="159824"/>
                </a:cubicBezTo>
                <a:cubicBezTo>
                  <a:pt x="48238" y="162131"/>
                  <a:pt x="48238" y="162131"/>
                  <a:pt x="48238" y="162131"/>
                </a:cubicBezTo>
                <a:lnTo>
                  <a:pt x="48238" y="160483"/>
                </a:lnTo>
                <a:cubicBezTo>
                  <a:pt x="47909" y="160483"/>
                  <a:pt x="47085" y="161225"/>
                  <a:pt x="46344" y="161596"/>
                </a:cubicBezTo>
                <a:lnTo>
                  <a:pt x="45998" y="161321"/>
                </a:lnTo>
                <a:lnTo>
                  <a:pt x="45891" y="161472"/>
                </a:lnTo>
                <a:cubicBezTo>
                  <a:pt x="45850" y="161142"/>
                  <a:pt x="45767" y="160483"/>
                  <a:pt x="44943" y="160483"/>
                </a:cubicBezTo>
                <a:lnTo>
                  <a:pt x="45998" y="161321"/>
                </a:lnTo>
                <a:lnTo>
                  <a:pt x="46592" y="160483"/>
                </a:lnTo>
                <a:cubicBezTo>
                  <a:pt x="47909" y="157847"/>
                  <a:pt x="51205" y="152575"/>
                  <a:pt x="49557" y="154222"/>
                </a:cubicBezTo>
                <a:close/>
                <a:moveTo>
                  <a:pt x="471028" y="136757"/>
                </a:moveTo>
                <a:lnTo>
                  <a:pt x="470699" y="137087"/>
                </a:lnTo>
                <a:lnTo>
                  <a:pt x="472347" y="137745"/>
                </a:lnTo>
                <a:close/>
                <a:moveTo>
                  <a:pt x="271350" y="134610"/>
                </a:moveTo>
                <a:lnTo>
                  <a:pt x="270673" y="135438"/>
                </a:lnTo>
                <a:lnTo>
                  <a:pt x="272650" y="135438"/>
                </a:lnTo>
                <a:close/>
                <a:moveTo>
                  <a:pt x="467734" y="92269"/>
                </a:moveTo>
                <a:lnTo>
                  <a:pt x="467075" y="92598"/>
                </a:lnTo>
                <a:lnTo>
                  <a:pt x="467734" y="92598"/>
                </a:lnTo>
                <a:close/>
                <a:moveTo>
                  <a:pt x="253537" y="83373"/>
                </a:moveTo>
                <a:lnTo>
                  <a:pt x="252549" y="83373"/>
                </a:lnTo>
                <a:lnTo>
                  <a:pt x="252549" y="83703"/>
                </a:lnTo>
                <a:close/>
                <a:moveTo>
                  <a:pt x="457692" y="57998"/>
                </a:moveTo>
                <a:lnTo>
                  <a:pt x="457518" y="57998"/>
                </a:lnTo>
                <a:cubicBezTo>
                  <a:pt x="453563" y="57998"/>
                  <a:pt x="453563" y="56680"/>
                  <a:pt x="453563" y="57998"/>
                </a:cubicBezTo>
                <a:cubicBezTo>
                  <a:pt x="453563" y="59316"/>
                  <a:pt x="452245" y="61623"/>
                  <a:pt x="453563" y="61623"/>
                </a:cubicBezTo>
                <a:cubicBezTo>
                  <a:pt x="454882" y="61623"/>
                  <a:pt x="454882" y="58657"/>
                  <a:pt x="457188" y="61623"/>
                </a:cubicBezTo>
                <a:cubicBezTo>
                  <a:pt x="459495" y="64589"/>
                  <a:pt x="449938" y="62282"/>
                  <a:pt x="452904" y="64589"/>
                </a:cubicBezTo>
                <a:cubicBezTo>
                  <a:pt x="455870" y="66895"/>
                  <a:pt x="458177" y="66895"/>
                  <a:pt x="455870" y="66895"/>
                </a:cubicBezTo>
                <a:lnTo>
                  <a:pt x="452574" y="66895"/>
                </a:lnTo>
                <a:cubicBezTo>
                  <a:pt x="451915" y="69861"/>
                  <a:pt x="454552" y="69861"/>
                  <a:pt x="454552" y="69861"/>
                </a:cubicBezTo>
                <a:cubicBezTo>
                  <a:pt x="451586" y="71839"/>
                  <a:pt x="456199" y="71839"/>
                  <a:pt x="456199" y="71839"/>
                </a:cubicBezTo>
                <a:lnTo>
                  <a:pt x="452904" y="71839"/>
                </a:lnTo>
                <a:cubicBezTo>
                  <a:pt x="452904" y="73486"/>
                  <a:pt x="454882" y="75793"/>
                  <a:pt x="454882" y="77770"/>
                </a:cubicBezTo>
                <a:cubicBezTo>
                  <a:pt x="453827" y="77407"/>
                  <a:pt x="452641" y="77407"/>
                  <a:pt x="451586" y="77770"/>
                </a:cubicBezTo>
                <a:cubicBezTo>
                  <a:pt x="452574" y="80406"/>
                  <a:pt x="449609" y="82713"/>
                  <a:pt x="446643" y="84690"/>
                </a:cubicBezTo>
                <a:lnTo>
                  <a:pt x="447302" y="84690"/>
                </a:lnTo>
                <a:lnTo>
                  <a:pt x="447632" y="84690"/>
                </a:lnTo>
                <a:cubicBezTo>
                  <a:pt x="447632" y="86667"/>
                  <a:pt x="451586" y="91281"/>
                  <a:pt x="447632" y="91281"/>
                </a:cubicBezTo>
                <a:cubicBezTo>
                  <a:pt x="445655" y="92599"/>
                  <a:pt x="454552" y="94576"/>
                  <a:pt x="450927" y="94576"/>
                </a:cubicBezTo>
                <a:cubicBezTo>
                  <a:pt x="448620" y="97212"/>
                  <a:pt x="451257" y="102155"/>
                  <a:pt x="444996" y="102155"/>
                </a:cubicBezTo>
                <a:cubicBezTo>
                  <a:pt x="449609" y="103473"/>
                  <a:pt x="441700" y="105780"/>
                  <a:pt x="449609" y="105780"/>
                </a:cubicBezTo>
                <a:cubicBezTo>
                  <a:pt x="445325" y="108087"/>
                  <a:pt x="441371" y="107757"/>
                  <a:pt x="440712" y="108087"/>
                </a:cubicBezTo>
                <a:cubicBezTo>
                  <a:pt x="440053" y="108417"/>
                  <a:pt x="446313" y="110723"/>
                  <a:pt x="446313" y="110723"/>
                </a:cubicBezTo>
                <a:lnTo>
                  <a:pt x="442030" y="110723"/>
                </a:lnTo>
                <a:lnTo>
                  <a:pt x="446313" y="112371"/>
                </a:lnTo>
                <a:lnTo>
                  <a:pt x="444007" y="112371"/>
                </a:lnTo>
                <a:cubicBezTo>
                  <a:pt x="445984" y="114348"/>
                  <a:pt x="440712" y="114348"/>
                  <a:pt x="438405" y="114348"/>
                </a:cubicBezTo>
                <a:lnTo>
                  <a:pt x="441371" y="117643"/>
                </a:lnTo>
                <a:lnTo>
                  <a:pt x="441700" y="117643"/>
                </a:lnTo>
                <a:cubicBezTo>
                  <a:pt x="439393" y="117973"/>
                  <a:pt x="439393" y="120609"/>
                  <a:pt x="439393" y="120609"/>
                </a:cubicBezTo>
                <a:lnTo>
                  <a:pt x="436427" y="120609"/>
                </a:lnTo>
                <a:cubicBezTo>
                  <a:pt x="436427" y="122257"/>
                  <a:pt x="434780" y="128848"/>
                  <a:pt x="436427" y="126870"/>
                </a:cubicBezTo>
                <a:lnTo>
                  <a:pt x="434780" y="126870"/>
                </a:lnTo>
                <a:cubicBezTo>
                  <a:pt x="438075" y="129177"/>
                  <a:pt x="429507" y="129177"/>
                  <a:pt x="434780" y="129177"/>
                </a:cubicBezTo>
                <a:cubicBezTo>
                  <a:pt x="434780" y="131484"/>
                  <a:pt x="434780" y="132472"/>
                  <a:pt x="434780" y="134449"/>
                </a:cubicBezTo>
                <a:cubicBezTo>
                  <a:pt x="437120" y="134746"/>
                  <a:pt x="439361" y="135537"/>
                  <a:pt x="441371" y="136756"/>
                </a:cubicBezTo>
                <a:cubicBezTo>
                  <a:pt x="439723" y="137745"/>
                  <a:pt x="434121" y="140382"/>
                  <a:pt x="436098" y="140382"/>
                </a:cubicBezTo>
                <a:lnTo>
                  <a:pt x="435769" y="140382"/>
                </a:lnTo>
                <a:cubicBezTo>
                  <a:pt x="436098" y="142358"/>
                  <a:pt x="436098" y="142688"/>
                  <a:pt x="439064" y="145653"/>
                </a:cubicBezTo>
                <a:cubicBezTo>
                  <a:pt x="444666" y="149278"/>
                  <a:pt x="425883" y="149938"/>
                  <a:pt x="434121" y="153563"/>
                </a:cubicBezTo>
                <a:lnTo>
                  <a:pt x="438075" y="156529"/>
                </a:lnTo>
                <a:cubicBezTo>
                  <a:pt x="437087" y="156529"/>
                  <a:pt x="435110" y="156529"/>
                  <a:pt x="432473" y="156529"/>
                </a:cubicBezTo>
                <a:cubicBezTo>
                  <a:pt x="439064" y="159824"/>
                  <a:pt x="430826" y="160154"/>
                  <a:pt x="435110" y="162789"/>
                </a:cubicBezTo>
                <a:cubicBezTo>
                  <a:pt x="422587" y="162460"/>
                  <a:pt x="435110" y="169050"/>
                  <a:pt x="427201" y="169050"/>
                </a:cubicBezTo>
                <a:lnTo>
                  <a:pt x="427531" y="169050"/>
                </a:lnTo>
                <a:lnTo>
                  <a:pt x="429796" y="169050"/>
                </a:lnTo>
                <a:cubicBezTo>
                  <a:pt x="430743" y="169050"/>
                  <a:pt x="431320" y="169050"/>
                  <a:pt x="429837" y="169050"/>
                </a:cubicBezTo>
                <a:lnTo>
                  <a:pt x="431814" y="169050"/>
                </a:lnTo>
                <a:cubicBezTo>
                  <a:pt x="434451" y="173994"/>
                  <a:pt x="424235" y="180585"/>
                  <a:pt x="423247" y="182232"/>
                </a:cubicBezTo>
                <a:cubicBezTo>
                  <a:pt x="422258" y="183880"/>
                  <a:pt x="438075" y="186186"/>
                  <a:pt x="430826" y="186186"/>
                </a:cubicBezTo>
                <a:lnTo>
                  <a:pt x="425553" y="186186"/>
                </a:lnTo>
                <a:cubicBezTo>
                  <a:pt x="431485" y="190141"/>
                  <a:pt x="424564" y="193107"/>
                  <a:pt x="429507" y="197061"/>
                </a:cubicBezTo>
                <a:cubicBezTo>
                  <a:pt x="428519" y="197061"/>
                  <a:pt x="430826" y="196732"/>
                  <a:pt x="426872" y="197061"/>
                </a:cubicBezTo>
                <a:cubicBezTo>
                  <a:pt x="422917" y="197390"/>
                  <a:pt x="429837" y="200027"/>
                  <a:pt x="429507" y="200027"/>
                </a:cubicBezTo>
                <a:cubicBezTo>
                  <a:pt x="429178" y="200027"/>
                  <a:pt x="428519" y="199697"/>
                  <a:pt x="425223" y="200027"/>
                </a:cubicBezTo>
                <a:cubicBezTo>
                  <a:pt x="421929" y="200357"/>
                  <a:pt x="428848" y="202333"/>
                  <a:pt x="425223" y="202333"/>
                </a:cubicBezTo>
                <a:cubicBezTo>
                  <a:pt x="426872" y="204311"/>
                  <a:pt x="424564" y="204311"/>
                  <a:pt x="428848" y="204311"/>
                </a:cubicBezTo>
                <a:cubicBezTo>
                  <a:pt x="428848" y="205299"/>
                  <a:pt x="431485" y="207606"/>
                  <a:pt x="428848" y="207606"/>
                </a:cubicBezTo>
                <a:cubicBezTo>
                  <a:pt x="433132" y="210572"/>
                  <a:pt x="426212" y="210572"/>
                  <a:pt x="433132" y="210572"/>
                </a:cubicBezTo>
                <a:cubicBezTo>
                  <a:pt x="425883" y="209583"/>
                  <a:pt x="427201" y="213538"/>
                  <a:pt x="430497" y="213538"/>
                </a:cubicBezTo>
                <a:cubicBezTo>
                  <a:pt x="428519" y="213538"/>
                  <a:pt x="425223" y="211560"/>
                  <a:pt x="425223" y="213538"/>
                </a:cubicBezTo>
                <a:cubicBezTo>
                  <a:pt x="425223" y="215514"/>
                  <a:pt x="426542" y="215514"/>
                  <a:pt x="430167" y="215514"/>
                </a:cubicBezTo>
                <a:cubicBezTo>
                  <a:pt x="421929" y="216173"/>
                  <a:pt x="436757" y="219469"/>
                  <a:pt x="425883" y="219469"/>
                </a:cubicBezTo>
                <a:cubicBezTo>
                  <a:pt x="428782" y="221874"/>
                  <a:pt x="431222" y="224774"/>
                  <a:pt x="433132" y="228037"/>
                </a:cubicBezTo>
                <a:cubicBezTo>
                  <a:pt x="425553" y="227378"/>
                  <a:pt x="432802" y="224741"/>
                  <a:pt x="425553" y="224741"/>
                </a:cubicBezTo>
                <a:cubicBezTo>
                  <a:pt x="428519" y="227378"/>
                  <a:pt x="432802" y="231332"/>
                  <a:pt x="432144" y="231332"/>
                </a:cubicBezTo>
                <a:cubicBezTo>
                  <a:pt x="431485" y="231332"/>
                  <a:pt x="425223" y="228696"/>
                  <a:pt x="428189" y="231332"/>
                </a:cubicBezTo>
                <a:cubicBezTo>
                  <a:pt x="431156" y="233969"/>
                  <a:pt x="427531" y="235616"/>
                  <a:pt x="431156" y="238252"/>
                </a:cubicBezTo>
                <a:cubicBezTo>
                  <a:pt x="435439" y="237923"/>
                  <a:pt x="439723" y="241218"/>
                  <a:pt x="442030" y="241218"/>
                </a:cubicBezTo>
                <a:cubicBezTo>
                  <a:pt x="433792" y="241218"/>
                  <a:pt x="439723" y="243525"/>
                  <a:pt x="429507" y="241218"/>
                </a:cubicBezTo>
                <a:cubicBezTo>
                  <a:pt x="430826" y="244184"/>
                  <a:pt x="433792" y="244184"/>
                  <a:pt x="433792" y="244184"/>
                </a:cubicBezTo>
                <a:lnTo>
                  <a:pt x="430497" y="244184"/>
                </a:lnTo>
                <a:cubicBezTo>
                  <a:pt x="434451" y="245172"/>
                  <a:pt x="434451" y="247150"/>
                  <a:pt x="434451" y="247150"/>
                </a:cubicBezTo>
                <a:lnTo>
                  <a:pt x="432473" y="247150"/>
                </a:lnTo>
                <a:cubicBezTo>
                  <a:pt x="433132" y="249126"/>
                  <a:pt x="443348" y="252751"/>
                  <a:pt x="436757" y="252751"/>
                </a:cubicBezTo>
                <a:cubicBezTo>
                  <a:pt x="433462" y="252751"/>
                  <a:pt x="432968" y="252751"/>
                  <a:pt x="432720" y="252751"/>
                </a:cubicBezTo>
                <a:lnTo>
                  <a:pt x="432473" y="252751"/>
                </a:lnTo>
                <a:cubicBezTo>
                  <a:pt x="432473" y="253740"/>
                  <a:pt x="434121" y="255717"/>
                  <a:pt x="432473" y="255717"/>
                </a:cubicBezTo>
                <a:lnTo>
                  <a:pt x="430497" y="255717"/>
                </a:lnTo>
                <a:lnTo>
                  <a:pt x="430497" y="257695"/>
                </a:lnTo>
                <a:lnTo>
                  <a:pt x="432144" y="257695"/>
                </a:lnTo>
                <a:lnTo>
                  <a:pt x="433792" y="257695"/>
                </a:lnTo>
                <a:cubicBezTo>
                  <a:pt x="435769" y="259672"/>
                  <a:pt x="435769" y="259672"/>
                  <a:pt x="435769" y="259672"/>
                </a:cubicBezTo>
                <a:lnTo>
                  <a:pt x="429837" y="259672"/>
                </a:lnTo>
                <a:cubicBezTo>
                  <a:pt x="434451" y="260331"/>
                  <a:pt x="430826" y="262967"/>
                  <a:pt x="434451" y="262967"/>
                </a:cubicBezTo>
                <a:lnTo>
                  <a:pt x="433792" y="262967"/>
                </a:lnTo>
                <a:lnTo>
                  <a:pt x="430826" y="262967"/>
                </a:lnTo>
                <a:lnTo>
                  <a:pt x="430497" y="262967"/>
                </a:lnTo>
                <a:cubicBezTo>
                  <a:pt x="429837" y="264615"/>
                  <a:pt x="436098" y="262967"/>
                  <a:pt x="433792" y="264615"/>
                </a:cubicBezTo>
                <a:cubicBezTo>
                  <a:pt x="432144" y="266262"/>
                  <a:pt x="438405" y="269557"/>
                  <a:pt x="433792" y="269557"/>
                </a:cubicBezTo>
                <a:cubicBezTo>
                  <a:pt x="429178" y="269557"/>
                  <a:pt x="428189" y="267251"/>
                  <a:pt x="429178" y="269557"/>
                </a:cubicBezTo>
                <a:cubicBezTo>
                  <a:pt x="430167" y="271864"/>
                  <a:pt x="433132" y="274501"/>
                  <a:pt x="433132" y="276478"/>
                </a:cubicBezTo>
                <a:cubicBezTo>
                  <a:pt x="438734" y="277137"/>
                  <a:pt x="430497" y="279114"/>
                  <a:pt x="433132" y="279114"/>
                </a:cubicBezTo>
                <a:lnTo>
                  <a:pt x="430497" y="279114"/>
                </a:lnTo>
                <a:cubicBezTo>
                  <a:pt x="429837" y="280762"/>
                  <a:pt x="431814" y="282409"/>
                  <a:pt x="433462" y="284716"/>
                </a:cubicBezTo>
                <a:cubicBezTo>
                  <a:pt x="433462" y="285375"/>
                  <a:pt x="432144" y="287682"/>
                  <a:pt x="433462" y="287682"/>
                </a:cubicBezTo>
                <a:cubicBezTo>
                  <a:pt x="434780" y="287682"/>
                  <a:pt x="434451" y="287682"/>
                  <a:pt x="436427" y="287682"/>
                </a:cubicBezTo>
                <a:cubicBezTo>
                  <a:pt x="429837" y="289989"/>
                  <a:pt x="439723" y="293284"/>
                  <a:pt x="434451" y="295261"/>
                </a:cubicBezTo>
                <a:lnTo>
                  <a:pt x="434451" y="297568"/>
                </a:lnTo>
                <a:lnTo>
                  <a:pt x="433462" y="297568"/>
                </a:lnTo>
                <a:cubicBezTo>
                  <a:pt x="429507" y="299545"/>
                  <a:pt x="435439" y="299545"/>
                  <a:pt x="433462" y="299545"/>
                </a:cubicBezTo>
                <a:lnTo>
                  <a:pt x="433462" y="300863"/>
                </a:lnTo>
                <a:lnTo>
                  <a:pt x="433462" y="301522"/>
                </a:lnTo>
                <a:cubicBezTo>
                  <a:pt x="431485" y="301522"/>
                  <a:pt x="431485" y="298886"/>
                  <a:pt x="431485" y="301522"/>
                </a:cubicBezTo>
                <a:cubicBezTo>
                  <a:pt x="431485" y="304159"/>
                  <a:pt x="431485" y="304159"/>
                  <a:pt x="431485" y="304159"/>
                </a:cubicBezTo>
                <a:cubicBezTo>
                  <a:pt x="429837" y="305806"/>
                  <a:pt x="429837" y="305806"/>
                  <a:pt x="429837" y="305806"/>
                </a:cubicBezTo>
                <a:cubicBezTo>
                  <a:pt x="433132" y="307125"/>
                  <a:pt x="436098" y="309760"/>
                  <a:pt x="433132" y="309760"/>
                </a:cubicBezTo>
                <a:cubicBezTo>
                  <a:pt x="430167" y="309760"/>
                  <a:pt x="430167" y="309760"/>
                  <a:pt x="430167" y="309760"/>
                </a:cubicBezTo>
                <a:cubicBezTo>
                  <a:pt x="430167" y="312067"/>
                  <a:pt x="430167" y="312067"/>
                  <a:pt x="430167" y="312067"/>
                </a:cubicBezTo>
                <a:cubicBezTo>
                  <a:pt x="430167" y="313386"/>
                  <a:pt x="428189" y="315692"/>
                  <a:pt x="430167" y="317340"/>
                </a:cubicBezTo>
                <a:lnTo>
                  <a:pt x="431965" y="320636"/>
                </a:lnTo>
                <a:lnTo>
                  <a:pt x="432802" y="320636"/>
                </a:lnTo>
                <a:cubicBezTo>
                  <a:pt x="432802" y="319976"/>
                  <a:pt x="432802" y="317999"/>
                  <a:pt x="432802" y="317999"/>
                </a:cubicBezTo>
                <a:cubicBezTo>
                  <a:pt x="434451" y="317999"/>
                  <a:pt x="430826" y="316022"/>
                  <a:pt x="432802" y="316022"/>
                </a:cubicBezTo>
                <a:cubicBezTo>
                  <a:pt x="434780" y="316022"/>
                  <a:pt x="437746" y="316681"/>
                  <a:pt x="434780" y="316022"/>
                </a:cubicBezTo>
                <a:cubicBezTo>
                  <a:pt x="431814" y="315363"/>
                  <a:pt x="434780" y="314045"/>
                  <a:pt x="434780" y="313716"/>
                </a:cubicBezTo>
                <a:cubicBezTo>
                  <a:pt x="434780" y="313386"/>
                  <a:pt x="434121" y="310750"/>
                  <a:pt x="434780" y="310750"/>
                </a:cubicBezTo>
                <a:cubicBezTo>
                  <a:pt x="435439" y="310750"/>
                  <a:pt x="437746" y="307125"/>
                  <a:pt x="437746" y="307125"/>
                </a:cubicBezTo>
                <a:cubicBezTo>
                  <a:pt x="435439" y="306465"/>
                  <a:pt x="435439" y="304488"/>
                  <a:pt x="435439" y="304488"/>
                </a:cubicBezTo>
                <a:cubicBezTo>
                  <a:pt x="436395" y="304060"/>
                  <a:pt x="437449" y="304060"/>
                  <a:pt x="438405" y="304488"/>
                </a:cubicBezTo>
                <a:lnTo>
                  <a:pt x="440383" y="304488"/>
                </a:lnTo>
                <a:cubicBezTo>
                  <a:pt x="440383" y="303500"/>
                  <a:pt x="442688" y="300863"/>
                  <a:pt x="440383" y="300863"/>
                </a:cubicBezTo>
                <a:lnTo>
                  <a:pt x="441041" y="300863"/>
                </a:lnTo>
                <a:lnTo>
                  <a:pt x="441700" y="300863"/>
                </a:lnTo>
                <a:lnTo>
                  <a:pt x="442359" y="300863"/>
                </a:lnTo>
                <a:lnTo>
                  <a:pt x="444007" y="300863"/>
                </a:lnTo>
                <a:lnTo>
                  <a:pt x="444048" y="300863"/>
                </a:lnTo>
                <a:lnTo>
                  <a:pt x="444337" y="300863"/>
                </a:lnTo>
                <a:cubicBezTo>
                  <a:pt x="443348" y="298556"/>
                  <a:pt x="444337" y="298556"/>
                  <a:pt x="441371" y="298556"/>
                </a:cubicBezTo>
                <a:cubicBezTo>
                  <a:pt x="437746" y="296249"/>
                  <a:pt x="441371" y="294602"/>
                  <a:pt x="441371" y="292625"/>
                </a:cubicBezTo>
                <a:cubicBezTo>
                  <a:pt x="439064" y="291307"/>
                  <a:pt x="439064" y="289000"/>
                  <a:pt x="439064" y="289000"/>
                </a:cubicBezTo>
                <a:cubicBezTo>
                  <a:pt x="439064" y="289000"/>
                  <a:pt x="442359" y="291307"/>
                  <a:pt x="442359" y="289000"/>
                </a:cubicBezTo>
                <a:cubicBezTo>
                  <a:pt x="442359" y="286694"/>
                  <a:pt x="442359" y="286694"/>
                  <a:pt x="442359" y="286694"/>
                </a:cubicBezTo>
                <a:cubicBezTo>
                  <a:pt x="442359" y="284387"/>
                  <a:pt x="445325" y="284387"/>
                  <a:pt x="442359" y="284387"/>
                </a:cubicBezTo>
                <a:lnTo>
                  <a:pt x="443348" y="284387"/>
                </a:lnTo>
                <a:lnTo>
                  <a:pt x="445655" y="284387"/>
                </a:lnTo>
                <a:lnTo>
                  <a:pt x="446973" y="284387"/>
                </a:lnTo>
                <a:cubicBezTo>
                  <a:pt x="451257" y="282739"/>
                  <a:pt x="438734" y="278784"/>
                  <a:pt x="446973" y="278784"/>
                </a:cubicBezTo>
                <a:lnTo>
                  <a:pt x="448620" y="278784"/>
                </a:lnTo>
                <a:cubicBezTo>
                  <a:pt x="450927" y="277467"/>
                  <a:pt x="446313" y="275489"/>
                  <a:pt x="444666" y="275489"/>
                </a:cubicBezTo>
                <a:lnTo>
                  <a:pt x="445325" y="275489"/>
                </a:lnTo>
                <a:cubicBezTo>
                  <a:pt x="446149" y="275951"/>
                  <a:pt x="447138" y="275951"/>
                  <a:pt x="447961" y="275489"/>
                </a:cubicBezTo>
                <a:lnTo>
                  <a:pt x="448620" y="275489"/>
                </a:lnTo>
                <a:cubicBezTo>
                  <a:pt x="450927" y="274501"/>
                  <a:pt x="451915" y="272194"/>
                  <a:pt x="450927" y="272194"/>
                </a:cubicBezTo>
                <a:cubicBezTo>
                  <a:pt x="449938" y="272194"/>
                  <a:pt x="445984" y="274830"/>
                  <a:pt x="448291" y="272194"/>
                </a:cubicBezTo>
                <a:cubicBezTo>
                  <a:pt x="450598" y="269557"/>
                  <a:pt x="441041" y="269557"/>
                  <a:pt x="444996" y="269557"/>
                </a:cubicBezTo>
                <a:cubicBezTo>
                  <a:pt x="448950" y="269557"/>
                  <a:pt x="448950" y="269557"/>
                  <a:pt x="448950" y="269557"/>
                </a:cubicBezTo>
                <a:cubicBezTo>
                  <a:pt x="450663" y="269031"/>
                  <a:pt x="452508" y="269031"/>
                  <a:pt x="454223" y="269557"/>
                </a:cubicBezTo>
                <a:lnTo>
                  <a:pt x="454443" y="268785"/>
                </a:lnTo>
                <a:lnTo>
                  <a:pt x="452781" y="268652"/>
                </a:lnTo>
                <a:cubicBezTo>
                  <a:pt x="451339" y="268405"/>
                  <a:pt x="450103" y="267910"/>
                  <a:pt x="450927" y="266922"/>
                </a:cubicBezTo>
                <a:lnTo>
                  <a:pt x="454223" y="266922"/>
                </a:lnTo>
                <a:lnTo>
                  <a:pt x="455462" y="266922"/>
                </a:lnTo>
                <a:lnTo>
                  <a:pt x="455334" y="266304"/>
                </a:lnTo>
                <a:cubicBezTo>
                  <a:pt x="453728" y="265933"/>
                  <a:pt x="451586" y="265933"/>
                  <a:pt x="451586" y="265933"/>
                </a:cubicBezTo>
                <a:lnTo>
                  <a:pt x="448950" y="265933"/>
                </a:lnTo>
                <a:cubicBezTo>
                  <a:pt x="451915" y="263956"/>
                  <a:pt x="448950" y="263956"/>
                  <a:pt x="448950" y="263956"/>
                </a:cubicBezTo>
                <a:cubicBezTo>
                  <a:pt x="446313" y="261978"/>
                  <a:pt x="444337" y="261978"/>
                  <a:pt x="446313" y="261978"/>
                </a:cubicBezTo>
                <a:cubicBezTo>
                  <a:pt x="448291" y="261978"/>
                  <a:pt x="448291" y="261978"/>
                  <a:pt x="448291" y="261978"/>
                </a:cubicBezTo>
                <a:cubicBezTo>
                  <a:pt x="444007" y="259342"/>
                  <a:pt x="453234" y="259342"/>
                  <a:pt x="450268" y="259342"/>
                </a:cubicBezTo>
                <a:cubicBezTo>
                  <a:pt x="452245" y="259342"/>
                  <a:pt x="460813" y="261978"/>
                  <a:pt x="456528" y="259342"/>
                </a:cubicBezTo>
                <a:cubicBezTo>
                  <a:pt x="452245" y="256706"/>
                  <a:pt x="458836" y="256706"/>
                  <a:pt x="456528" y="256706"/>
                </a:cubicBezTo>
                <a:cubicBezTo>
                  <a:pt x="454618" y="257365"/>
                  <a:pt x="452508" y="257365"/>
                  <a:pt x="450598" y="256706"/>
                </a:cubicBezTo>
                <a:lnTo>
                  <a:pt x="452574" y="259013"/>
                </a:lnTo>
                <a:lnTo>
                  <a:pt x="447961" y="257036"/>
                </a:lnTo>
                <a:cubicBezTo>
                  <a:pt x="447961" y="259013"/>
                  <a:pt x="447961" y="259013"/>
                  <a:pt x="447961" y="259013"/>
                </a:cubicBezTo>
                <a:cubicBezTo>
                  <a:pt x="446478" y="258518"/>
                  <a:pt x="444831" y="258518"/>
                  <a:pt x="443348" y="259013"/>
                </a:cubicBezTo>
                <a:cubicBezTo>
                  <a:pt x="447632" y="258683"/>
                  <a:pt x="439723" y="256376"/>
                  <a:pt x="443348" y="256376"/>
                </a:cubicBezTo>
                <a:lnTo>
                  <a:pt x="451915" y="256376"/>
                </a:lnTo>
                <a:cubicBezTo>
                  <a:pt x="457518" y="255388"/>
                  <a:pt x="449279" y="251433"/>
                  <a:pt x="451915" y="251433"/>
                </a:cubicBezTo>
                <a:lnTo>
                  <a:pt x="450268" y="251433"/>
                </a:lnTo>
                <a:cubicBezTo>
                  <a:pt x="446643" y="249126"/>
                  <a:pt x="448620" y="249126"/>
                  <a:pt x="448620" y="249126"/>
                </a:cubicBezTo>
                <a:lnTo>
                  <a:pt x="454552" y="249126"/>
                </a:lnTo>
                <a:cubicBezTo>
                  <a:pt x="452245" y="249126"/>
                  <a:pt x="454882" y="246820"/>
                  <a:pt x="448950" y="246820"/>
                </a:cubicBezTo>
                <a:lnTo>
                  <a:pt x="453234" y="246820"/>
                </a:lnTo>
                <a:cubicBezTo>
                  <a:pt x="455211" y="245502"/>
                  <a:pt x="442688" y="242536"/>
                  <a:pt x="445984" y="242536"/>
                </a:cubicBezTo>
                <a:cubicBezTo>
                  <a:pt x="449279" y="242536"/>
                  <a:pt x="453893" y="242536"/>
                  <a:pt x="453893" y="242536"/>
                </a:cubicBezTo>
                <a:cubicBezTo>
                  <a:pt x="456858" y="242536"/>
                  <a:pt x="455211" y="240559"/>
                  <a:pt x="453893" y="240559"/>
                </a:cubicBezTo>
                <a:lnTo>
                  <a:pt x="451257" y="240559"/>
                </a:lnTo>
                <a:lnTo>
                  <a:pt x="449609" y="240559"/>
                </a:lnTo>
                <a:lnTo>
                  <a:pt x="445984" y="240559"/>
                </a:lnTo>
                <a:cubicBezTo>
                  <a:pt x="454223" y="240230"/>
                  <a:pt x="445655" y="235616"/>
                  <a:pt x="454223" y="235616"/>
                </a:cubicBezTo>
                <a:cubicBezTo>
                  <a:pt x="453267" y="234495"/>
                  <a:pt x="452707" y="233111"/>
                  <a:pt x="452574" y="231662"/>
                </a:cubicBezTo>
                <a:cubicBezTo>
                  <a:pt x="455870" y="230673"/>
                  <a:pt x="442688" y="228696"/>
                  <a:pt x="447302" y="228696"/>
                </a:cubicBezTo>
                <a:cubicBezTo>
                  <a:pt x="451915" y="228696"/>
                  <a:pt x="449938" y="228696"/>
                  <a:pt x="451915" y="228696"/>
                </a:cubicBezTo>
                <a:lnTo>
                  <a:pt x="453729" y="228291"/>
                </a:lnTo>
                <a:lnTo>
                  <a:pt x="454717" y="228408"/>
                </a:lnTo>
                <a:cubicBezTo>
                  <a:pt x="456200" y="228531"/>
                  <a:pt x="457518" y="228531"/>
                  <a:pt x="456859" y="228037"/>
                </a:cubicBezTo>
                <a:lnTo>
                  <a:pt x="454865" y="228037"/>
                </a:lnTo>
                <a:lnTo>
                  <a:pt x="456158" y="227748"/>
                </a:lnTo>
                <a:cubicBezTo>
                  <a:pt x="455376" y="226965"/>
                  <a:pt x="454057" y="226059"/>
                  <a:pt x="457188" y="226059"/>
                </a:cubicBezTo>
                <a:cubicBezTo>
                  <a:pt x="460813" y="225730"/>
                  <a:pt x="454552" y="222434"/>
                  <a:pt x="454552" y="222434"/>
                </a:cubicBezTo>
                <a:lnTo>
                  <a:pt x="456199" y="222434"/>
                </a:lnTo>
                <a:cubicBezTo>
                  <a:pt x="452904" y="221908"/>
                  <a:pt x="449972" y="220128"/>
                  <a:pt x="447961" y="217492"/>
                </a:cubicBezTo>
                <a:cubicBezTo>
                  <a:pt x="450136" y="217788"/>
                  <a:pt x="452377" y="217788"/>
                  <a:pt x="454552" y="217492"/>
                </a:cubicBezTo>
                <a:cubicBezTo>
                  <a:pt x="453893" y="215185"/>
                  <a:pt x="446643" y="215185"/>
                  <a:pt x="446643" y="215185"/>
                </a:cubicBezTo>
                <a:cubicBezTo>
                  <a:pt x="449609" y="214856"/>
                  <a:pt x="452574" y="214856"/>
                  <a:pt x="455540" y="215185"/>
                </a:cubicBezTo>
                <a:cubicBezTo>
                  <a:pt x="460153" y="215514"/>
                  <a:pt x="455540" y="213538"/>
                  <a:pt x="455540" y="213538"/>
                </a:cubicBezTo>
                <a:lnTo>
                  <a:pt x="457848" y="213538"/>
                </a:lnTo>
                <a:cubicBezTo>
                  <a:pt x="457518" y="211560"/>
                  <a:pt x="451586" y="210901"/>
                  <a:pt x="451586" y="208924"/>
                </a:cubicBezTo>
                <a:lnTo>
                  <a:pt x="448291" y="208924"/>
                </a:lnTo>
                <a:cubicBezTo>
                  <a:pt x="443018" y="206947"/>
                  <a:pt x="452904" y="206947"/>
                  <a:pt x="448291" y="206947"/>
                </a:cubicBezTo>
                <a:lnTo>
                  <a:pt x="454552" y="206947"/>
                </a:lnTo>
                <a:cubicBezTo>
                  <a:pt x="453234" y="205958"/>
                  <a:pt x="447632" y="202333"/>
                  <a:pt x="447632" y="202333"/>
                </a:cubicBezTo>
                <a:cubicBezTo>
                  <a:pt x="450927" y="203520"/>
                  <a:pt x="454123" y="204970"/>
                  <a:pt x="457188" y="206618"/>
                </a:cubicBezTo>
                <a:cubicBezTo>
                  <a:pt x="457518" y="205958"/>
                  <a:pt x="453893" y="203652"/>
                  <a:pt x="453893" y="203652"/>
                </a:cubicBezTo>
                <a:cubicBezTo>
                  <a:pt x="448950" y="202333"/>
                  <a:pt x="446643" y="199697"/>
                  <a:pt x="446643" y="199697"/>
                </a:cubicBezTo>
                <a:cubicBezTo>
                  <a:pt x="460153" y="201345"/>
                  <a:pt x="450268" y="197061"/>
                  <a:pt x="460153" y="197061"/>
                </a:cubicBezTo>
                <a:cubicBezTo>
                  <a:pt x="455870" y="194095"/>
                  <a:pt x="462461" y="192777"/>
                  <a:pt x="462461" y="190141"/>
                </a:cubicBezTo>
                <a:cubicBezTo>
                  <a:pt x="452245" y="188163"/>
                  <a:pt x="462131" y="188163"/>
                  <a:pt x="452245" y="188163"/>
                </a:cubicBezTo>
                <a:lnTo>
                  <a:pt x="458507" y="188163"/>
                </a:lnTo>
                <a:cubicBezTo>
                  <a:pt x="462790" y="188163"/>
                  <a:pt x="461802" y="188163"/>
                  <a:pt x="462790" y="188163"/>
                </a:cubicBezTo>
                <a:cubicBezTo>
                  <a:pt x="463778" y="188163"/>
                  <a:pt x="467074" y="188163"/>
                  <a:pt x="469710" y="188163"/>
                </a:cubicBezTo>
                <a:cubicBezTo>
                  <a:pt x="466085" y="186186"/>
                  <a:pt x="466085" y="186186"/>
                  <a:pt x="466085" y="186186"/>
                </a:cubicBezTo>
                <a:lnTo>
                  <a:pt x="461472" y="186186"/>
                </a:lnTo>
                <a:cubicBezTo>
                  <a:pt x="456528" y="182891"/>
                  <a:pt x="470039" y="185527"/>
                  <a:pt x="465097" y="182891"/>
                </a:cubicBezTo>
                <a:lnTo>
                  <a:pt x="468063" y="182891"/>
                </a:lnTo>
                <a:cubicBezTo>
                  <a:pt x="466415" y="181902"/>
                  <a:pt x="468392" y="179266"/>
                  <a:pt x="460813" y="177289"/>
                </a:cubicBezTo>
                <a:lnTo>
                  <a:pt x="465097" y="177289"/>
                </a:lnTo>
                <a:cubicBezTo>
                  <a:pt x="466744" y="175312"/>
                  <a:pt x="457518" y="169710"/>
                  <a:pt x="462461" y="169710"/>
                </a:cubicBezTo>
                <a:lnTo>
                  <a:pt x="462790" y="169710"/>
                </a:lnTo>
                <a:cubicBezTo>
                  <a:pt x="460153" y="169710"/>
                  <a:pt x="462790" y="169710"/>
                  <a:pt x="464767" y="169710"/>
                </a:cubicBezTo>
                <a:lnTo>
                  <a:pt x="465426" y="169710"/>
                </a:lnTo>
                <a:cubicBezTo>
                  <a:pt x="462790" y="167733"/>
                  <a:pt x="462790" y="167733"/>
                  <a:pt x="462790" y="167733"/>
                </a:cubicBezTo>
                <a:lnTo>
                  <a:pt x="465426" y="167733"/>
                </a:lnTo>
                <a:cubicBezTo>
                  <a:pt x="468722" y="166085"/>
                  <a:pt x="457848" y="163449"/>
                  <a:pt x="457848" y="161142"/>
                </a:cubicBezTo>
                <a:cubicBezTo>
                  <a:pt x="464767" y="163449"/>
                  <a:pt x="468392" y="161142"/>
                  <a:pt x="468392" y="161142"/>
                </a:cubicBezTo>
                <a:cubicBezTo>
                  <a:pt x="469380" y="158505"/>
                  <a:pt x="463120" y="155869"/>
                  <a:pt x="460813" y="152903"/>
                </a:cubicBezTo>
                <a:cubicBezTo>
                  <a:pt x="468392" y="152574"/>
                  <a:pt x="464108" y="148290"/>
                  <a:pt x="468392" y="146313"/>
                </a:cubicBezTo>
                <a:cubicBezTo>
                  <a:pt x="466547" y="146708"/>
                  <a:pt x="464635" y="146708"/>
                  <a:pt x="462790" y="146313"/>
                </a:cubicBezTo>
                <a:cubicBezTo>
                  <a:pt x="467074" y="146972"/>
                  <a:pt x="467074" y="144665"/>
                  <a:pt x="467074" y="144665"/>
                </a:cubicBezTo>
                <a:lnTo>
                  <a:pt x="459824" y="144665"/>
                </a:lnTo>
                <a:cubicBezTo>
                  <a:pt x="470699" y="143677"/>
                  <a:pt x="456199" y="137745"/>
                  <a:pt x="466085" y="137745"/>
                </a:cubicBezTo>
                <a:cubicBezTo>
                  <a:pt x="462461" y="135109"/>
                  <a:pt x="462461" y="135109"/>
                  <a:pt x="462461" y="135109"/>
                </a:cubicBezTo>
                <a:lnTo>
                  <a:pt x="466415" y="135109"/>
                </a:lnTo>
                <a:cubicBezTo>
                  <a:pt x="467239" y="133790"/>
                  <a:pt x="467239" y="132143"/>
                  <a:pt x="466415" y="130824"/>
                </a:cubicBezTo>
                <a:lnTo>
                  <a:pt x="469051" y="130824"/>
                </a:lnTo>
                <a:cubicBezTo>
                  <a:pt x="469051" y="129836"/>
                  <a:pt x="458177" y="126870"/>
                  <a:pt x="458177" y="126870"/>
                </a:cubicBezTo>
                <a:lnTo>
                  <a:pt x="463778" y="126870"/>
                </a:lnTo>
                <a:cubicBezTo>
                  <a:pt x="463778" y="124893"/>
                  <a:pt x="468392" y="123575"/>
                  <a:pt x="463778" y="120938"/>
                </a:cubicBezTo>
                <a:lnTo>
                  <a:pt x="466085" y="120938"/>
                </a:lnTo>
                <a:cubicBezTo>
                  <a:pt x="466415" y="119950"/>
                  <a:pt x="469710" y="116984"/>
                  <a:pt x="462790" y="116984"/>
                </a:cubicBezTo>
                <a:cubicBezTo>
                  <a:pt x="468392" y="117643"/>
                  <a:pt x="464438" y="113688"/>
                  <a:pt x="462790" y="113688"/>
                </a:cubicBezTo>
                <a:lnTo>
                  <a:pt x="465756" y="113688"/>
                </a:lnTo>
                <a:cubicBezTo>
                  <a:pt x="461802" y="110393"/>
                  <a:pt x="458177" y="110393"/>
                  <a:pt x="459824" y="110393"/>
                </a:cubicBezTo>
                <a:cubicBezTo>
                  <a:pt x="461472" y="110393"/>
                  <a:pt x="458507" y="112371"/>
                  <a:pt x="461472" y="110393"/>
                </a:cubicBezTo>
                <a:cubicBezTo>
                  <a:pt x="464438" y="108417"/>
                  <a:pt x="459824" y="108417"/>
                  <a:pt x="461472" y="108417"/>
                </a:cubicBezTo>
                <a:lnTo>
                  <a:pt x="463449" y="108417"/>
                </a:lnTo>
                <a:cubicBezTo>
                  <a:pt x="463778" y="106439"/>
                  <a:pt x="461472" y="106439"/>
                  <a:pt x="460483" y="106439"/>
                </a:cubicBezTo>
                <a:lnTo>
                  <a:pt x="461143" y="106439"/>
                </a:lnTo>
                <a:lnTo>
                  <a:pt x="463038" y="106439"/>
                </a:lnTo>
                <a:lnTo>
                  <a:pt x="463120" y="106439"/>
                </a:lnTo>
                <a:cubicBezTo>
                  <a:pt x="465426" y="105121"/>
                  <a:pt x="460153" y="102814"/>
                  <a:pt x="463120" y="102814"/>
                </a:cubicBezTo>
                <a:lnTo>
                  <a:pt x="464767" y="102814"/>
                </a:lnTo>
                <a:cubicBezTo>
                  <a:pt x="464866" y="103572"/>
                  <a:pt x="464866" y="104363"/>
                  <a:pt x="464767" y="105121"/>
                </a:cubicBezTo>
                <a:cubicBezTo>
                  <a:pt x="467404" y="105121"/>
                  <a:pt x="467733" y="103473"/>
                  <a:pt x="471688" y="105121"/>
                </a:cubicBezTo>
                <a:cubicBezTo>
                  <a:pt x="469380" y="103803"/>
                  <a:pt x="466415" y="100837"/>
                  <a:pt x="466415" y="100837"/>
                </a:cubicBezTo>
                <a:lnTo>
                  <a:pt x="465756" y="100837"/>
                </a:lnTo>
                <a:cubicBezTo>
                  <a:pt x="464438" y="98860"/>
                  <a:pt x="461143" y="94906"/>
                  <a:pt x="460483" y="94906"/>
                </a:cubicBezTo>
                <a:cubicBezTo>
                  <a:pt x="459824" y="94906"/>
                  <a:pt x="462461" y="94906"/>
                  <a:pt x="462461" y="94906"/>
                </a:cubicBezTo>
                <a:cubicBezTo>
                  <a:pt x="461472" y="93917"/>
                  <a:pt x="456858" y="91281"/>
                  <a:pt x="459165" y="91281"/>
                </a:cubicBezTo>
                <a:cubicBezTo>
                  <a:pt x="461472" y="91281"/>
                  <a:pt x="461472" y="93258"/>
                  <a:pt x="461472" y="91281"/>
                </a:cubicBezTo>
                <a:cubicBezTo>
                  <a:pt x="466744" y="88645"/>
                  <a:pt x="456199" y="84690"/>
                  <a:pt x="461472" y="82054"/>
                </a:cubicBezTo>
                <a:cubicBezTo>
                  <a:pt x="463120" y="78100"/>
                  <a:pt x="463120" y="71839"/>
                  <a:pt x="463120" y="69532"/>
                </a:cubicBezTo>
                <a:cubicBezTo>
                  <a:pt x="463120" y="67225"/>
                  <a:pt x="463120" y="67225"/>
                  <a:pt x="463120" y="67225"/>
                </a:cubicBezTo>
                <a:cubicBezTo>
                  <a:pt x="461472" y="65248"/>
                  <a:pt x="463120" y="64589"/>
                  <a:pt x="463120" y="62282"/>
                </a:cubicBezTo>
                <a:cubicBezTo>
                  <a:pt x="463120" y="59975"/>
                  <a:pt x="463120" y="59975"/>
                  <a:pt x="463120" y="59975"/>
                </a:cubicBezTo>
                <a:cubicBezTo>
                  <a:pt x="460483" y="57338"/>
                  <a:pt x="460483" y="58987"/>
                  <a:pt x="460483" y="59975"/>
                </a:cubicBezTo>
                <a:cubicBezTo>
                  <a:pt x="460483" y="60964"/>
                  <a:pt x="460483" y="64259"/>
                  <a:pt x="460483" y="64259"/>
                </a:cubicBezTo>
                <a:lnTo>
                  <a:pt x="458507" y="64259"/>
                </a:lnTo>
                <a:cubicBezTo>
                  <a:pt x="461143" y="64589"/>
                  <a:pt x="464767" y="66566"/>
                  <a:pt x="461143" y="66566"/>
                </a:cubicBezTo>
                <a:lnTo>
                  <a:pt x="459824" y="66566"/>
                </a:lnTo>
                <a:lnTo>
                  <a:pt x="458836" y="66566"/>
                </a:lnTo>
                <a:lnTo>
                  <a:pt x="457518" y="66566"/>
                </a:lnTo>
                <a:lnTo>
                  <a:pt x="457188" y="66566"/>
                </a:lnTo>
                <a:lnTo>
                  <a:pt x="456528" y="66566"/>
                </a:lnTo>
                <a:close/>
                <a:moveTo>
                  <a:pt x="459165" y="49895"/>
                </a:moveTo>
                <a:lnTo>
                  <a:pt x="457765" y="57462"/>
                </a:lnTo>
                <a:lnTo>
                  <a:pt x="457692" y="57998"/>
                </a:lnTo>
                <a:lnTo>
                  <a:pt x="460483" y="57998"/>
                </a:lnTo>
                <a:cubicBezTo>
                  <a:pt x="463449" y="57998"/>
                  <a:pt x="460483" y="55691"/>
                  <a:pt x="460483" y="54373"/>
                </a:cubicBezTo>
                <a:lnTo>
                  <a:pt x="459165" y="54373"/>
                </a:lnTo>
                <a:cubicBezTo>
                  <a:pt x="456858" y="54373"/>
                  <a:pt x="459165" y="51737"/>
                  <a:pt x="459165" y="50418"/>
                </a:cubicBezTo>
                <a:close/>
                <a:moveTo>
                  <a:pt x="459495" y="48112"/>
                </a:moveTo>
                <a:lnTo>
                  <a:pt x="459165" y="48112"/>
                </a:lnTo>
                <a:lnTo>
                  <a:pt x="459165" y="49895"/>
                </a:lnTo>
                <a:close/>
                <a:moveTo>
                  <a:pt x="250571" y="43828"/>
                </a:moveTo>
                <a:lnTo>
                  <a:pt x="250571" y="45147"/>
                </a:lnTo>
                <a:cubicBezTo>
                  <a:pt x="249913" y="45476"/>
                  <a:pt x="248594" y="43828"/>
                  <a:pt x="248594" y="43828"/>
                </a:cubicBezTo>
                <a:cubicBezTo>
                  <a:pt x="250571" y="43828"/>
                  <a:pt x="250571" y="43828"/>
                  <a:pt x="250571" y="43828"/>
                </a:cubicBezTo>
                <a:close/>
                <a:moveTo>
                  <a:pt x="261117" y="34931"/>
                </a:moveTo>
                <a:lnTo>
                  <a:pt x="260458" y="35590"/>
                </a:lnTo>
                <a:lnTo>
                  <a:pt x="261446" y="35261"/>
                </a:lnTo>
                <a:close/>
                <a:moveTo>
                  <a:pt x="239697" y="15449"/>
                </a:moveTo>
                <a:lnTo>
                  <a:pt x="239697" y="15982"/>
                </a:lnTo>
                <a:lnTo>
                  <a:pt x="239867" y="15897"/>
                </a:lnTo>
                <a:close/>
                <a:moveTo>
                  <a:pt x="240950" y="15355"/>
                </a:moveTo>
                <a:lnTo>
                  <a:pt x="239867" y="15897"/>
                </a:lnTo>
                <a:lnTo>
                  <a:pt x="240336" y="17136"/>
                </a:lnTo>
                <a:lnTo>
                  <a:pt x="242992" y="17136"/>
                </a:lnTo>
                <a:cubicBezTo>
                  <a:pt x="244640" y="17136"/>
                  <a:pt x="244145" y="17136"/>
                  <a:pt x="243075" y="16807"/>
                </a:cubicBezTo>
                <a:close/>
                <a:moveTo>
                  <a:pt x="238547" y="15326"/>
                </a:moveTo>
                <a:lnTo>
                  <a:pt x="237143" y="15530"/>
                </a:lnTo>
                <a:cubicBezTo>
                  <a:pt x="236896" y="15324"/>
                  <a:pt x="236896" y="15324"/>
                  <a:pt x="236072" y="17136"/>
                </a:cubicBezTo>
                <a:cubicBezTo>
                  <a:pt x="234424" y="20760"/>
                  <a:pt x="234424" y="20760"/>
                  <a:pt x="236072" y="20760"/>
                </a:cubicBezTo>
                <a:cubicBezTo>
                  <a:pt x="237719" y="20760"/>
                  <a:pt x="236072" y="19443"/>
                  <a:pt x="239697" y="20760"/>
                </a:cubicBezTo>
                <a:cubicBezTo>
                  <a:pt x="243322" y="22079"/>
                  <a:pt x="235742" y="26033"/>
                  <a:pt x="237719" y="26033"/>
                </a:cubicBezTo>
                <a:lnTo>
                  <a:pt x="238378" y="26033"/>
                </a:lnTo>
                <a:cubicBezTo>
                  <a:pt x="238378" y="28010"/>
                  <a:pt x="243322" y="28010"/>
                  <a:pt x="241674" y="28010"/>
                </a:cubicBezTo>
                <a:cubicBezTo>
                  <a:pt x="240027" y="28010"/>
                  <a:pt x="242333" y="28010"/>
                  <a:pt x="240027" y="28010"/>
                </a:cubicBezTo>
                <a:lnTo>
                  <a:pt x="239368" y="28010"/>
                </a:lnTo>
                <a:cubicBezTo>
                  <a:pt x="240356" y="29988"/>
                  <a:pt x="245299" y="32953"/>
                  <a:pt x="244310" y="32953"/>
                </a:cubicBezTo>
                <a:cubicBezTo>
                  <a:pt x="243322" y="32953"/>
                  <a:pt x="238378" y="30976"/>
                  <a:pt x="241344" y="32953"/>
                </a:cubicBezTo>
                <a:cubicBezTo>
                  <a:pt x="244310" y="34931"/>
                  <a:pt x="242992" y="38885"/>
                  <a:pt x="241344" y="42510"/>
                </a:cubicBezTo>
                <a:lnTo>
                  <a:pt x="242663" y="42510"/>
                </a:lnTo>
                <a:lnTo>
                  <a:pt x="243651" y="42510"/>
                </a:lnTo>
                <a:cubicBezTo>
                  <a:pt x="239368" y="41851"/>
                  <a:pt x="246617" y="42510"/>
                  <a:pt x="246288" y="42510"/>
                </a:cubicBezTo>
                <a:lnTo>
                  <a:pt x="244640" y="42510"/>
                </a:lnTo>
                <a:lnTo>
                  <a:pt x="243651" y="42510"/>
                </a:lnTo>
                <a:cubicBezTo>
                  <a:pt x="247935" y="43169"/>
                  <a:pt x="250901" y="45147"/>
                  <a:pt x="247935" y="48442"/>
                </a:cubicBezTo>
                <a:cubicBezTo>
                  <a:pt x="246946" y="48442"/>
                  <a:pt x="255184" y="45805"/>
                  <a:pt x="252219" y="48442"/>
                </a:cubicBezTo>
                <a:cubicBezTo>
                  <a:pt x="252219" y="52067"/>
                  <a:pt x="257162" y="54373"/>
                  <a:pt x="252219" y="58657"/>
                </a:cubicBezTo>
                <a:cubicBezTo>
                  <a:pt x="258151" y="55691"/>
                  <a:pt x="250901" y="61293"/>
                  <a:pt x="258151" y="58657"/>
                </a:cubicBezTo>
                <a:cubicBezTo>
                  <a:pt x="255184" y="61952"/>
                  <a:pt x="252219" y="65248"/>
                  <a:pt x="251889" y="65248"/>
                </a:cubicBezTo>
                <a:lnTo>
                  <a:pt x="253867" y="65248"/>
                </a:lnTo>
                <a:lnTo>
                  <a:pt x="257821" y="65248"/>
                </a:lnTo>
                <a:lnTo>
                  <a:pt x="253208" y="67554"/>
                </a:lnTo>
                <a:lnTo>
                  <a:pt x="255844" y="67554"/>
                </a:lnTo>
                <a:cubicBezTo>
                  <a:pt x="258151" y="67884"/>
                  <a:pt x="253867" y="72168"/>
                  <a:pt x="251889" y="72168"/>
                </a:cubicBezTo>
                <a:lnTo>
                  <a:pt x="252549" y="72168"/>
                </a:lnTo>
                <a:cubicBezTo>
                  <a:pt x="257162" y="72168"/>
                  <a:pt x="248264" y="74145"/>
                  <a:pt x="252549" y="74145"/>
                </a:cubicBezTo>
                <a:lnTo>
                  <a:pt x="255844" y="74145"/>
                </a:lnTo>
                <a:cubicBezTo>
                  <a:pt x="253867" y="75793"/>
                  <a:pt x="255844" y="78099"/>
                  <a:pt x="255844" y="78099"/>
                </a:cubicBezTo>
                <a:lnTo>
                  <a:pt x="252879" y="78099"/>
                </a:lnTo>
                <a:cubicBezTo>
                  <a:pt x="252549" y="80406"/>
                  <a:pt x="256174" y="82054"/>
                  <a:pt x="256174" y="84360"/>
                </a:cubicBezTo>
                <a:cubicBezTo>
                  <a:pt x="258184" y="82845"/>
                  <a:pt x="260589" y="81922"/>
                  <a:pt x="263094" y="81725"/>
                </a:cubicBezTo>
                <a:lnTo>
                  <a:pt x="258809" y="83701"/>
                </a:lnTo>
                <a:cubicBezTo>
                  <a:pt x="261775" y="83701"/>
                  <a:pt x="264412" y="82713"/>
                  <a:pt x="264082" y="83701"/>
                </a:cubicBezTo>
                <a:cubicBezTo>
                  <a:pt x="263753" y="84690"/>
                  <a:pt x="258809" y="86338"/>
                  <a:pt x="257162" y="86338"/>
                </a:cubicBezTo>
                <a:lnTo>
                  <a:pt x="255184" y="86338"/>
                </a:lnTo>
                <a:cubicBezTo>
                  <a:pt x="257162" y="85679"/>
                  <a:pt x="250242" y="88645"/>
                  <a:pt x="255184" y="88645"/>
                </a:cubicBezTo>
                <a:cubicBezTo>
                  <a:pt x="255844" y="90951"/>
                  <a:pt x="254855" y="93258"/>
                  <a:pt x="258809" y="93258"/>
                </a:cubicBezTo>
                <a:cubicBezTo>
                  <a:pt x="262764" y="93258"/>
                  <a:pt x="266719" y="91610"/>
                  <a:pt x="265730" y="93258"/>
                </a:cubicBezTo>
                <a:cubicBezTo>
                  <a:pt x="264741" y="94906"/>
                  <a:pt x="260128" y="97212"/>
                  <a:pt x="262764" y="99190"/>
                </a:cubicBezTo>
                <a:cubicBezTo>
                  <a:pt x="265400" y="101166"/>
                  <a:pt x="266389" y="99190"/>
                  <a:pt x="269025" y="99190"/>
                </a:cubicBezTo>
                <a:cubicBezTo>
                  <a:pt x="265400" y="102485"/>
                  <a:pt x="261775" y="100837"/>
                  <a:pt x="263094" y="102485"/>
                </a:cubicBezTo>
                <a:cubicBezTo>
                  <a:pt x="264412" y="104132"/>
                  <a:pt x="264741" y="106110"/>
                  <a:pt x="268695" y="106110"/>
                </a:cubicBezTo>
                <a:lnTo>
                  <a:pt x="272320" y="106110"/>
                </a:lnTo>
                <a:cubicBezTo>
                  <a:pt x="272980" y="106439"/>
                  <a:pt x="271002" y="108417"/>
                  <a:pt x="269025" y="108417"/>
                </a:cubicBezTo>
                <a:cubicBezTo>
                  <a:pt x="275945" y="109075"/>
                  <a:pt x="260128" y="118303"/>
                  <a:pt x="269025" y="118303"/>
                </a:cubicBezTo>
                <a:lnTo>
                  <a:pt x="273968" y="118303"/>
                </a:lnTo>
                <a:cubicBezTo>
                  <a:pt x="273639" y="120279"/>
                  <a:pt x="270673" y="120279"/>
                  <a:pt x="268695" y="120279"/>
                </a:cubicBezTo>
                <a:cubicBezTo>
                  <a:pt x="275945" y="120609"/>
                  <a:pt x="269025" y="125223"/>
                  <a:pt x="273968" y="125223"/>
                </a:cubicBezTo>
                <a:cubicBezTo>
                  <a:pt x="262764" y="130824"/>
                  <a:pt x="276605" y="130495"/>
                  <a:pt x="270014" y="135438"/>
                </a:cubicBezTo>
                <a:lnTo>
                  <a:pt x="270673" y="135438"/>
                </a:lnTo>
                <a:cubicBezTo>
                  <a:pt x="268696" y="135438"/>
                  <a:pt x="269931" y="134861"/>
                  <a:pt x="271291" y="134573"/>
                </a:cubicBezTo>
                <a:lnTo>
                  <a:pt x="271350" y="134610"/>
                </a:lnTo>
                <a:lnTo>
                  <a:pt x="271785" y="134078"/>
                </a:lnTo>
                <a:cubicBezTo>
                  <a:pt x="271497" y="133625"/>
                  <a:pt x="271497" y="133625"/>
                  <a:pt x="274627" y="135438"/>
                </a:cubicBezTo>
                <a:cubicBezTo>
                  <a:pt x="280889" y="139063"/>
                  <a:pt x="274956" y="152244"/>
                  <a:pt x="274627" y="152244"/>
                </a:cubicBezTo>
                <a:cubicBezTo>
                  <a:pt x="274297" y="152244"/>
                  <a:pt x="289126" y="147631"/>
                  <a:pt x="283195" y="152244"/>
                </a:cubicBezTo>
                <a:lnTo>
                  <a:pt x="277922" y="152244"/>
                </a:lnTo>
                <a:cubicBezTo>
                  <a:pt x="285172" y="153892"/>
                  <a:pt x="280230" y="159494"/>
                  <a:pt x="286820" y="161471"/>
                </a:cubicBezTo>
                <a:lnTo>
                  <a:pt x="279900" y="161471"/>
                </a:lnTo>
                <a:cubicBezTo>
                  <a:pt x="279570" y="163449"/>
                  <a:pt x="277593" y="161471"/>
                  <a:pt x="275615" y="163449"/>
                </a:cubicBezTo>
                <a:cubicBezTo>
                  <a:pt x="273639" y="165426"/>
                  <a:pt x="280889" y="165426"/>
                  <a:pt x="277593" y="165426"/>
                </a:cubicBezTo>
                <a:cubicBezTo>
                  <a:pt x="279570" y="165426"/>
                  <a:pt x="277922" y="165426"/>
                  <a:pt x="281877" y="165426"/>
                </a:cubicBezTo>
                <a:cubicBezTo>
                  <a:pt x="279900" y="169050"/>
                  <a:pt x="284184" y="169050"/>
                  <a:pt x="281877" y="169050"/>
                </a:cubicBezTo>
                <a:cubicBezTo>
                  <a:pt x="287149" y="167074"/>
                  <a:pt x="280559" y="169050"/>
                  <a:pt x="287149" y="169050"/>
                </a:cubicBezTo>
                <a:cubicBezTo>
                  <a:pt x="281547" y="171028"/>
                  <a:pt x="283854" y="172675"/>
                  <a:pt x="287149" y="172675"/>
                </a:cubicBezTo>
                <a:cubicBezTo>
                  <a:pt x="285172" y="174653"/>
                  <a:pt x="282206" y="174653"/>
                  <a:pt x="282536" y="174653"/>
                </a:cubicBezTo>
                <a:cubicBezTo>
                  <a:pt x="282866" y="174653"/>
                  <a:pt x="284513" y="174653"/>
                  <a:pt x="287808" y="174653"/>
                </a:cubicBezTo>
                <a:cubicBezTo>
                  <a:pt x="280559" y="180255"/>
                  <a:pt x="295387" y="176301"/>
                  <a:pt x="285831" y="180255"/>
                </a:cubicBezTo>
                <a:cubicBezTo>
                  <a:pt x="289522" y="181573"/>
                  <a:pt x="292982" y="183451"/>
                  <a:pt x="296047" y="185857"/>
                </a:cubicBezTo>
                <a:cubicBezTo>
                  <a:pt x="289456" y="188163"/>
                  <a:pt x="294399" y="183550"/>
                  <a:pt x="287479" y="185857"/>
                </a:cubicBezTo>
                <a:cubicBezTo>
                  <a:pt x="291104" y="187505"/>
                  <a:pt x="297035" y="190141"/>
                  <a:pt x="296376" y="190141"/>
                </a:cubicBezTo>
                <a:cubicBezTo>
                  <a:pt x="295717" y="190141"/>
                  <a:pt x="288797" y="188493"/>
                  <a:pt x="292421" y="190141"/>
                </a:cubicBezTo>
                <a:cubicBezTo>
                  <a:pt x="296047" y="191788"/>
                  <a:pt x="293411" y="196402"/>
                  <a:pt x="297694" y="196402"/>
                </a:cubicBezTo>
                <a:lnTo>
                  <a:pt x="298024" y="196402"/>
                </a:lnTo>
                <a:cubicBezTo>
                  <a:pt x="301747" y="195842"/>
                  <a:pt x="305504" y="195842"/>
                  <a:pt x="309228" y="196402"/>
                </a:cubicBezTo>
                <a:cubicBezTo>
                  <a:pt x="300989" y="197720"/>
                  <a:pt x="307910" y="200686"/>
                  <a:pt x="297694" y="200686"/>
                </a:cubicBezTo>
                <a:lnTo>
                  <a:pt x="299342" y="200686"/>
                </a:lnTo>
                <a:lnTo>
                  <a:pt x="301319" y="200686"/>
                </a:lnTo>
                <a:lnTo>
                  <a:pt x="302307" y="200686"/>
                </a:lnTo>
                <a:cubicBezTo>
                  <a:pt x="303626" y="202663"/>
                  <a:pt x="314830" y="202993"/>
                  <a:pt x="308569" y="205299"/>
                </a:cubicBezTo>
                <a:cubicBezTo>
                  <a:pt x="302307" y="207606"/>
                  <a:pt x="306921" y="207606"/>
                  <a:pt x="302307" y="207606"/>
                </a:cubicBezTo>
                <a:lnTo>
                  <a:pt x="304285" y="207606"/>
                </a:lnTo>
                <a:lnTo>
                  <a:pt x="306262" y="207606"/>
                </a:lnTo>
                <a:cubicBezTo>
                  <a:pt x="306592" y="209913"/>
                  <a:pt x="308898" y="209913"/>
                  <a:pt x="308898" y="209913"/>
                </a:cubicBezTo>
                <a:lnTo>
                  <a:pt x="313183" y="209913"/>
                </a:lnTo>
                <a:cubicBezTo>
                  <a:pt x="312853" y="209913"/>
                  <a:pt x="313512" y="212219"/>
                  <a:pt x="311205" y="212219"/>
                </a:cubicBezTo>
                <a:cubicBezTo>
                  <a:pt x="313512" y="212219"/>
                  <a:pt x="314830" y="210572"/>
                  <a:pt x="313512" y="212219"/>
                </a:cubicBezTo>
                <a:lnTo>
                  <a:pt x="310187" y="213867"/>
                </a:lnTo>
                <a:lnTo>
                  <a:pt x="313183" y="213867"/>
                </a:lnTo>
                <a:lnTo>
                  <a:pt x="313512" y="213867"/>
                </a:lnTo>
                <a:cubicBezTo>
                  <a:pt x="312853" y="215844"/>
                  <a:pt x="320432" y="218810"/>
                  <a:pt x="315489" y="218810"/>
                </a:cubicBezTo>
                <a:cubicBezTo>
                  <a:pt x="310546" y="218810"/>
                  <a:pt x="313842" y="218810"/>
                  <a:pt x="310546" y="218810"/>
                </a:cubicBezTo>
                <a:cubicBezTo>
                  <a:pt x="312194" y="221117"/>
                  <a:pt x="316808" y="222435"/>
                  <a:pt x="316808" y="225071"/>
                </a:cubicBezTo>
                <a:cubicBezTo>
                  <a:pt x="321421" y="224412"/>
                  <a:pt x="313842" y="228037"/>
                  <a:pt x="316808" y="228037"/>
                </a:cubicBezTo>
                <a:cubicBezTo>
                  <a:pt x="315950" y="227806"/>
                  <a:pt x="315028" y="227806"/>
                  <a:pt x="314171" y="228037"/>
                </a:cubicBezTo>
                <a:cubicBezTo>
                  <a:pt x="313842" y="229685"/>
                  <a:pt x="316478" y="230673"/>
                  <a:pt x="318784" y="232650"/>
                </a:cubicBezTo>
                <a:cubicBezTo>
                  <a:pt x="318784" y="233969"/>
                  <a:pt x="316148" y="236276"/>
                  <a:pt x="318784" y="236276"/>
                </a:cubicBezTo>
                <a:cubicBezTo>
                  <a:pt x="321421" y="236276"/>
                  <a:pt x="321421" y="236276"/>
                  <a:pt x="321421" y="236276"/>
                </a:cubicBezTo>
                <a:cubicBezTo>
                  <a:pt x="315489" y="240559"/>
                  <a:pt x="321421" y="245172"/>
                  <a:pt x="321421" y="245172"/>
                </a:cubicBezTo>
                <a:lnTo>
                  <a:pt x="321421" y="247150"/>
                </a:lnTo>
                <a:lnTo>
                  <a:pt x="322409" y="247150"/>
                </a:lnTo>
                <a:lnTo>
                  <a:pt x="323727" y="247150"/>
                </a:lnTo>
                <a:cubicBezTo>
                  <a:pt x="324057" y="249457"/>
                  <a:pt x="325704" y="249457"/>
                  <a:pt x="325704" y="249457"/>
                </a:cubicBezTo>
                <a:cubicBezTo>
                  <a:pt x="325704" y="251433"/>
                  <a:pt x="325704" y="251433"/>
                  <a:pt x="325704" y="251433"/>
                </a:cubicBezTo>
                <a:cubicBezTo>
                  <a:pt x="329659" y="252092"/>
                  <a:pt x="332295" y="255058"/>
                  <a:pt x="329659" y="255058"/>
                </a:cubicBezTo>
                <a:cubicBezTo>
                  <a:pt x="327023" y="255058"/>
                  <a:pt x="327023" y="255058"/>
                  <a:pt x="327023" y="255058"/>
                </a:cubicBezTo>
                <a:cubicBezTo>
                  <a:pt x="328670" y="257365"/>
                  <a:pt x="328670" y="257365"/>
                  <a:pt x="328670" y="257365"/>
                </a:cubicBezTo>
                <a:cubicBezTo>
                  <a:pt x="330319" y="258683"/>
                  <a:pt x="329329" y="261320"/>
                  <a:pt x="330319" y="262968"/>
                </a:cubicBezTo>
                <a:cubicBezTo>
                  <a:pt x="331307" y="264615"/>
                  <a:pt x="333284" y="266593"/>
                  <a:pt x="333284" y="266593"/>
                </a:cubicBezTo>
                <a:lnTo>
                  <a:pt x="333284" y="267910"/>
                </a:lnTo>
                <a:lnTo>
                  <a:pt x="333284" y="269228"/>
                </a:lnTo>
                <a:cubicBezTo>
                  <a:pt x="333943" y="270019"/>
                  <a:pt x="334503" y="270909"/>
                  <a:pt x="334932" y="271864"/>
                </a:cubicBezTo>
                <a:lnTo>
                  <a:pt x="334932" y="270876"/>
                </a:lnTo>
                <a:cubicBezTo>
                  <a:pt x="334932" y="267910"/>
                  <a:pt x="334932" y="267910"/>
                  <a:pt x="334932" y="267910"/>
                </a:cubicBezTo>
                <a:lnTo>
                  <a:pt x="335261" y="267910"/>
                </a:lnTo>
                <a:cubicBezTo>
                  <a:pt x="335261" y="266593"/>
                  <a:pt x="335261" y="264286"/>
                  <a:pt x="335261" y="264286"/>
                </a:cubicBezTo>
                <a:cubicBezTo>
                  <a:pt x="337238" y="261649"/>
                  <a:pt x="333284" y="261649"/>
                  <a:pt x="335261" y="261649"/>
                </a:cubicBezTo>
                <a:cubicBezTo>
                  <a:pt x="337238" y="261649"/>
                  <a:pt x="339545" y="261978"/>
                  <a:pt x="337238" y="261649"/>
                </a:cubicBezTo>
                <a:cubicBezTo>
                  <a:pt x="334932" y="261320"/>
                  <a:pt x="339215" y="258354"/>
                  <a:pt x="337238" y="258683"/>
                </a:cubicBezTo>
                <a:cubicBezTo>
                  <a:pt x="335261" y="259013"/>
                  <a:pt x="333613" y="255717"/>
                  <a:pt x="335261" y="255717"/>
                </a:cubicBezTo>
                <a:cubicBezTo>
                  <a:pt x="336909" y="255717"/>
                  <a:pt x="336909" y="251433"/>
                  <a:pt x="336909" y="251433"/>
                </a:cubicBezTo>
                <a:cubicBezTo>
                  <a:pt x="334273" y="251433"/>
                  <a:pt x="334273" y="249127"/>
                  <a:pt x="334273" y="249127"/>
                </a:cubicBezTo>
                <a:lnTo>
                  <a:pt x="335261" y="249127"/>
                </a:lnTo>
                <a:lnTo>
                  <a:pt x="337238" y="249127"/>
                </a:lnTo>
                <a:lnTo>
                  <a:pt x="337567" y="249127"/>
                </a:lnTo>
                <a:cubicBezTo>
                  <a:pt x="335920" y="247809"/>
                  <a:pt x="337897" y="245172"/>
                  <a:pt x="335920" y="245172"/>
                </a:cubicBezTo>
                <a:lnTo>
                  <a:pt x="334932" y="245172"/>
                </a:lnTo>
                <a:cubicBezTo>
                  <a:pt x="335524" y="244250"/>
                  <a:pt x="336315" y="243459"/>
                  <a:pt x="337238" y="242866"/>
                </a:cubicBezTo>
                <a:lnTo>
                  <a:pt x="337114" y="242866"/>
                </a:lnTo>
                <a:lnTo>
                  <a:pt x="336909" y="242866"/>
                </a:lnTo>
                <a:cubicBezTo>
                  <a:pt x="335590" y="241218"/>
                  <a:pt x="336249" y="241218"/>
                  <a:pt x="333284" y="241218"/>
                </a:cubicBezTo>
                <a:cubicBezTo>
                  <a:pt x="330977" y="239571"/>
                  <a:pt x="333284" y="236276"/>
                  <a:pt x="333284" y="234628"/>
                </a:cubicBezTo>
                <a:cubicBezTo>
                  <a:pt x="331965" y="233639"/>
                  <a:pt x="330319" y="231662"/>
                  <a:pt x="329989" y="231662"/>
                </a:cubicBezTo>
                <a:cubicBezTo>
                  <a:pt x="329659" y="231662"/>
                  <a:pt x="332954" y="234298"/>
                  <a:pt x="332954" y="231662"/>
                </a:cubicBezTo>
                <a:lnTo>
                  <a:pt x="332954" y="230014"/>
                </a:lnTo>
                <a:cubicBezTo>
                  <a:pt x="332954" y="229684"/>
                  <a:pt x="332954" y="229025"/>
                  <a:pt x="332954" y="229025"/>
                </a:cubicBezTo>
                <a:cubicBezTo>
                  <a:pt x="332954" y="226390"/>
                  <a:pt x="335920" y="226390"/>
                  <a:pt x="332954" y="226390"/>
                </a:cubicBezTo>
                <a:cubicBezTo>
                  <a:pt x="335261" y="226060"/>
                  <a:pt x="335261" y="224083"/>
                  <a:pt x="335261" y="224083"/>
                </a:cubicBezTo>
                <a:lnTo>
                  <a:pt x="338886" y="224083"/>
                </a:lnTo>
                <a:cubicBezTo>
                  <a:pt x="344159" y="220458"/>
                  <a:pt x="331307" y="221446"/>
                  <a:pt x="338886" y="217492"/>
                </a:cubicBezTo>
                <a:cubicBezTo>
                  <a:pt x="336249" y="217492"/>
                  <a:pt x="333613" y="220787"/>
                  <a:pt x="333943" y="219469"/>
                </a:cubicBezTo>
                <a:cubicBezTo>
                  <a:pt x="334273" y="218151"/>
                  <a:pt x="337567" y="217163"/>
                  <a:pt x="339545" y="215185"/>
                </a:cubicBezTo>
                <a:cubicBezTo>
                  <a:pt x="341522" y="213208"/>
                  <a:pt x="336249" y="213208"/>
                  <a:pt x="334932" y="213208"/>
                </a:cubicBezTo>
                <a:cubicBezTo>
                  <a:pt x="333613" y="213208"/>
                  <a:pt x="327682" y="215514"/>
                  <a:pt x="328011" y="213208"/>
                </a:cubicBezTo>
                <a:cubicBezTo>
                  <a:pt x="328340" y="210901"/>
                  <a:pt x="334932" y="210901"/>
                  <a:pt x="334932" y="210901"/>
                </a:cubicBezTo>
                <a:lnTo>
                  <a:pt x="336249" y="210901"/>
                </a:lnTo>
                <a:cubicBezTo>
                  <a:pt x="337567" y="208265"/>
                  <a:pt x="340863" y="208265"/>
                  <a:pt x="339545" y="208265"/>
                </a:cubicBezTo>
                <a:cubicBezTo>
                  <a:pt x="338227" y="208265"/>
                  <a:pt x="336579" y="210242"/>
                  <a:pt x="336579" y="208265"/>
                </a:cubicBezTo>
                <a:cubicBezTo>
                  <a:pt x="336579" y="206288"/>
                  <a:pt x="338886" y="203981"/>
                  <a:pt x="336579" y="203981"/>
                </a:cubicBezTo>
                <a:cubicBezTo>
                  <a:pt x="334273" y="203981"/>
                  <a:pt x="332954" y="203981"/>
                  <a:pt x="334273" y="203981"/>
                </a:cubicBezTo>
                <a:cubicBezTo>
                  <a:pt x="335590" y="203981"/>
                  <a:pt x="327023" y="206288"/>
                  <a:pt x="330319" y="203981"/>
                </a:cubicBezTo>
                <a:cubicBezTo>
                  <a:pt x="333613" y="201674"/>
                  <a:pt x="332295" y="201674"/>
                  <a:pt x="333613" y="201674"/>
                </a:cubicBezTo>
                <a:cubicBezTo>
                  <a:pt x="334932" y="201674"/>
                  <a:pt x="342181" y="202333"/>
                  <a:pt x="338886" y="201674"/>
                </a:cubicBezTo>
                <a:cubicBezTo>
                  <a:pt x="335590" y="201015"/>
                  <a:pt x="340863" y="197390"/>
                  <a:pt x="340863" y="197390"/>
                </a:cubicBezTo>
                <a:lnTo>
                  <a:pt x="339545" y="197390"/>
                </a:lnTo>
                <a:lnTo>
                  <a:pt x="337897" y="197390"/>
                </a:lnTo>
                <a:lnTo>
                  <a:pt x="331636" y="197390"/>
                </a:lnTo>
                <a:cubicBezTo>
                  <a:pt x="333613" y="194754"/>
                  <a:pt x="329329" y="194754"/>
                  <a:pt x="333613" y="194754"/>
                </a:cubicBezTo>
                <a:lnTo>
                  <a:pt x="333366" y="194754"/>
                </a:lnTo>
                <a:cubicBezTo>
                  <a:pt x="331471" y="194754"/>
                  <a:pt x="329988" y="194754"/>
                  <a:pt x="331636" y="194754"/>
                </a:cubicBezTo>
                <a:lnTo>
                  <a:pt x="330648" y="194754"/>
                </a:lnTo>
                <a:cubicBezTo>
                  <a:pt x="325375" y="195083"/>
                  <a:pt x="333943" y="191129"/>
                  <a:pt x="330648" y="191129"/>
                </a:cubicBezTo>
                <a:cubicBezTo>
                  <a:pt x="332525" y="190141"/>
                  <a:pt x="334503" y="189350"/>
                  <a:pt x="336579" y="188822"/>
                </a:cubicBezTo>
                <a:cubicBezTo>
                  <a:pt x="332954" y="188163"/>
                  <a:pt x="339545" y="185527"/>
                  <a:pt x="336579" y="185527"/>
                </a:cubicBezTo>
                <a:lnTo>
                  <a:pt x="333613" y="185527"/>
                </a:lnTo>
                <a:lnTo>
                  <a:pt x="330648" y="185527"/>
                </a:lnTo>
                <a:lnTo>
                  <a:pt x="330319" y="185527"/>
                </a:lnTo>
                <a:lnTo>
                  <a:pt x="328340" y="185527"/>
                </a:lnTo>
                <a:lnTo>
                  <a:pt x="325704" y="185527"/>
                </a:lnTo>
                <a:cubicBezTo>
                  <a:pt x="330648" y="182232"/>
                  <a:pt x="322409" y="184539"/>
                  <a:pt x="325704" y="182232"/>
                </a:cubicBezTo>
                <a:lnTo>
                  <a:pt x="333943" y="179926"/>
                </a:lnTo>
                <a:cubicBezTo>
                  <a:pt x="337238" y="177289"/>
                  <a:pt x="330319" y="178278"/>
                  <a:pt x="330319" y="175311"/>
                </a:cubicBezTo>
                <a:cubicBezTo>
                  <a:pt x="327682" y="177619"/>
                  <a:pt x="327682" y="175311"/>
                  <a:pt x="327682" y="175311"/>
                </a:cubicBezTo>
                <a:lnTo>
                  <a:pt x="333284" y="173005"/>
                </a:lnTo>
                <a:cubicBezTo>
                  <a:pt x="331307" y="173005"/>
                  <a:pt x="332954" y="173005"/>
                  <a:pt x="327352" y="173005"/>
                </a:cubicBezTo>
                <a:lnTo>
                  <a:pt x="330977" y="171028"/>
                </a:lnTo>
                <a:cubicBezTo>
                  <a:pt x="331965" y="169380"/>
                  <a:pt x="319113" y="169380"/>
                  <a:pt x="322409" y="169380"/>
                </a:cubicBezTo>
                <a:cubicBezTo>
                  <a:pt x="325704" y="169380"/>
                  <a:pt x="330319" y="169380"/>
                  <a:pt x="330319" y="169380"/>
                </a:cubicBezTo>
                <a:cubicBezTo>
                  <a:pt x="331965" y="167403"/>
                  <a:pt x="329659" y="167403"/>
                  <a:pt x="328340" y="167403"/>
                </a:cubicBezTo>
                <a:cubicBezTo>
                  <a:pt x="327023" y="167403"/>
                  <a:pt x="324057" y="167403"/>
                  <a:pt x="324057" y="167403"/>
                </a:cubicBezTo>
                <a:cubicBezTo>
                  <a:pt x="322409" y="167403"/>
                  <a:pt x="321750" y="165755"/>
                  <a:pt x="318455" y="167403"/>
                </a:cubicBezTo>
                <a:cubicBezTo>
                  <a:pt x="327352" y="162790"/>
                  <a:pt x="316478" y="162790"/>
                  <a:pt x="324057" y="158835"/>
                </a:cubicBezTo>
                <a:cubicBezTo>
                  <a:pt x="322738" y="157847"/>
                  <a:pt x="320762" y="155540"/>
                  <a:pt x="320762" y="155540"/>
                </a:cubicBezTo>
                <a:lnTo>
                  <a:pt x="319077" y="155290"/>
                </a:lnTo>
                <a:lnTo>
                  <a:pt x="318784" y="155540"/>
                </a:lnTo>
                <a:cubicBezTo>
                  <a:pt x="318784" y="155540"/>
                  <a:pt x="318784" y="155540"/>
                  <a:pt x="314171" y="155540"/>
                </a:cubicBezTo>
                <a:cubicBezTo>
                  <a:pt x="311864" y="155540"/>
                  <a:pt x="314089" y="155128"/>
                  <a:pt x="316601" y="154922"/>
                </a:cubicBezTo>
                <a:lnTo>
                  <a:pt x="319077" y="155290"/>
                </a:lnTo>
                <a:lnTo>
                  <a:pt x="322203" y="152615"/>
                </a:lnTo>
                <a:cubicBezTo>
                  <a:pt x="321174" y="152409"/>
                  <a:pt x="319608" y="152409"/>
                  <a:pt x="322409" y="150927"/>
                </a:cubicBezTo>
                <a:cubicBezTo>
                  <a:pt x="325375" y="148290"/>
                  <a:pt x="318125" y="148290"/>
                  <a:pt x="318125" y="148290"/>
                </a:cubicBezTo>
                <a:lnTo>
                  <a:pt x="316148" y="148290"/>
                </a:lnTo>
                <a:lnTo>
                  <a:pt x="310217" y="148290"/>
                </a:lnTo>
                <a:lnTo>
                  <a:pt x="308239" y="148290"/>
                </a:lnTo>
                <a:cubicBezTo>
                  <a:pt x="310711" y="146577"/>
                  <a:pt x="313347" y="145127"/>
                  <a:pt x="316148" y="144006"/>
                </a:cubicBezTo>
                <a:cubicBezTo>
                  <a:pt x="321091" y="141370"/>
                  <a:pt x="316148" y="141370"/>
                  <a:pt x="316148" y="141370"/>
                </a:cubicBezTo>
                <a:lnTo>
                  <a:pt x="310875" y="141370"/>
                </a:lnTo>
                <a:lnTo>
                  <a:pt x="308898" y="141370"/>
                </a:lnTo>
                <a:lnTo>
                  <a:pt x="314830" y="139063"/>
                </a:lnTo>
                <a:lnTo>
                  <a:pt x="312853" y="139063"/>
                </a:lnTo>
                <a:lnTo>
                  <a:pt x="306592" y="139063"/>
                </a:lnTo>
                <a:lnTo>
                  <a:pt x="304614" y="139063"/>
                </a:lnTo>
                <a:cubicBezTo>
                  <a:pt x="315489" y="135438"/>
                  <a:pt x="306592" y="134449"/>
                  <a:pt x="315489" y="130495"/>
                </a:cubicBezTo>
                <a:cubicBezTo>
                  <a:pt x="311864" y="129506"/>
                  <a:pt x="315489" y="124893"/>
                  <a:pt x="315489" y="122257"/>
                </a:cubicBezTo>
                <a:cubicBezTo>
                  <a:pt x="305603" y="124893"/>
                  <a:pt x="314830" y="121598"/>
                  <a:pt x="305603" y="124893"/>
                </a:cubicBezTo>
                <a:lnTo>
                  <a:pt x="310546" y="120938"/>
                </a:lnTo>
                <a:cubicBezTo>
                  <a:pt x="313183" y="120938"/>
                  <a:pt x="315159" y="122586"/>
                  <a:pt x="315159" y="120938"/>
                </a:cubicBezTo>
                <a:cubicBezTo>
                  <a:pt x="315159" y="119291"/>
                  <a:pt x="318784" y="118961"/>
                  <a:pt x="321091" y="116984"/>
                </a:cubicBezTo>
                <a:cubicBezTo>
                  <a:pt x="316808" y="116984"/>
                  <a:pt x="316808" y="116984"/>
                  <a:pt x="316808" y="116984"/>
                </a:cubicBezTo>
                <a:lnTo>
                  <a:pt x="313183" y="119620"/>
                </a:lnTo>
                <a:cubicBezTo>
                  <a:pt x="305932" y="119291"/>
                  <a:pt x="319113" y="114678"/>
                  <a:pt x="313183" y="114678"/>
                </a:cubicBezTo>
                <a:lnTo>
                  <a:pt x="316478" y="114678"/>
                </a:lnTo>
                <a:cubicBezTo>
                  <a:pt x="315489" y="114513"/>
                  <a:pt x="315159" y="113936"/>
                  <a:pt x="314088" y="113401"/>
                </a:cubicBezTo>
                <a:lnTo>
                  <a:pt x="310706" y="112891"/>
                </a:lnTo>
                <a:lnTo>
                  <a:pt x="309764" y="113483"/>
                </a:lnTo>
                <a:cubicBezTo>
                  <a:pt x="308816" y="113112"/>
                  <a:pt x="307745" y="112371"/>
                  <a:pt x="307251" y="112371"/>
                </a:cubicBezTo>
                <a:lnTo>
                  <a:pt x="310706" y="112891"/>
                </a:lnTo>
                <a:lnTo>
                  <a:pt x="311535" y="112371"/>
                </a:lnTo>
                <a:cubicBezTo>
                  <a:pt x="311535" y="109405"/>
                  <a:pt x="301319" y="109405"/>
                  <a:pt x="305273" y="106110"/>
                </a:cubicBezTo>
                <a:lnTo>
                  <a:pt x="306592" y="106110"/>
                </a:lnTo>
                <a:cubicBezTo>
                  <a:pt x="308569" y="103144"/>
                  <a:pt x="299012" y="103144"/>
                  <a:pt x="296706" y="103144"/>
                </a:cubicBezTo>
                <a:cubicBezTo>
                  <a:pt x="303297" y="100837"/>
                  <a:pt x="305273" y="96553"/>
                  <a:pt x="305273" y="96553"/>
                </a:cubicBezTo>
                <a:cubicBezTo>
                  <a:pt x="304614" y="91940"/>
                  <a:pt x="297694" y="91940"/>
                  <a:pt x="294070" y="91940"/>
                </a:cubicBezTo>
                <a:cubicBezTo>
                  <a:pt x="300331" y="87655"/>
                  <a:pt x="297694" y="81395"/>
                  <a:pt x="297035" y="81395"/>
                </a:cubicBezTo>
                <a:cubicBezTo>
                  <a:pt x="296376" y="81395"/>
                  <a:pt x="291762" y="83701"/>
                  <a:pt x="291762" y="81395"/>
                </a:cubicBezTo>
                <a:cubicBezTo>
                  <a:pt x="291762" y="79088"/>
                  <a:pt x="286491" y="81065"/>
                  <a:pt x="291762" y="79088"/>
                </a:cubicBezTo>
                <a:cubicBezTo>
                  <a:pt x="297035" y="74804"/>
                  <a:pt x="294729" y="74804"/>
                  <a:pt x="294729" y="74804"/>
                </a:cubicBezTo>
                <a:lnTo>
                  <a:pt x="287479" y="77440"/>
                </a:lnTo>
                <a:cubicBezTo>
                  <a:pt x="295058" y="71179"/>
                  <a:pt x="279240" y="72168"/>
                  <a:pt x="287479" y="67554"/>
                </a:cubicBezTo>
                <a:lnTo>
                  <a:pt x="286820" y="67554"/>
                </a:lnTo>
                <a:cubicBezTo>
                  <a:pt x="287051" y="65841"/>
                  <a:pt x="286457" y="64127"/>
                  <a:pt x="285172" y="62941"/>
                </a:cubicBezTo>
                <a:lnTo>
                  <a:pt x="287808" y="62941"/>
                </a:lnTo>
                <a:cubicBezTo>
                  <a:pt x="287479" y="60304"/>
                  <a:pt x="276275" y="62941"/>
                  <a:pt x="276275" y="62941"/>
                </a:cubicBezTo>
                <a:lnTo>
                  <a:pt x="281218" y="60634"/>
                </a:lnTo>
                <a:cubicBezTo>
                  <a:pt x="280230" y="58657"/>
                  <a:pt x="283524" y="54703"/>
                  <a:pt x="277922" y="54703"/>
                </a:cubicBezTo>
                <a:cubicBezTo>
                  <a:pt x="278581" y="54703"/>
                  <a:pt x="280889" y="56680"/>
                  <a:pt x="280559" y="54703"/>
                </a:cubicBezTo>
                <a:cubicBezTo>
                  <a:pt x="280230" y="52725"/>
                  <a:pt x="281877" y="49760"/>
                  <a:pt x="275286" y="52725"/>
                </a:cubicBezTo>
                <a:cubicBezTo>
                  <a:pt x="279570" y="50089"/>
                  <a:pt x="274627" y="50089"/>
                  <a:pt x="272320" y="50089"/>
                </a:cubicBezTo>
                <a:lnTo>
                  <a:pt x="268366" y="50089"/>
                </a:lnTo>
                <a:lnTo>
                  <a:pt x="266389" y="50089"/>
                </a:lnTo>
                <a:lnTo>
                  <a:pt x="264741" y="50089"/>
                </a:lnTo>
                <a:cubicBezTo>
                  <a:pt x="263094" y="50089"/>
                  <a:pt x="268695" y="46794"/>
                  <a:pt x="267048" y="46794"/>
                </a:cubicBezTo>
                <a:lnTo>
                  <a:pt x="265400" y="46794"/>
                </a:lnTo>
                <a:lnTo>
                  <a:pt x="264289" y="45239"/>
                </a:lnTo>
                <a:lnTo>
                  <a:pt x="263094" y="45805"/>
                </a:lnTo>
                <a:cubicBezTo>
                  <a:pt x="263159" y="44916"/>
                  <a:pt x="263159" y="44058"/>
                  <a:pt x="263094" y="43169"/>
                </a:cubicBezTo>
                <a:cubicBezTo>
                  <a:pt x="261940" y="44323"/>
                  <a:pt x="262764" y="44323"/>
                  <a:pt x="263753" y="44487"/>
                </a:cubicBezTo>
                <a:lnTo>
                  <a:pt x="264289" y="45239"/>
                </a:lnTo>
                <a:lnTo>
                  <a:pt x="269355" y="42840"/>
                </a:lnTo>
                <a:cubicBezTo>
                  <a:pt x="266719" y="42840"/>
                  <a:pt x="262434" y="42840"/>
                  <a:pt x="262434" y="42840"/>
                </a:cubicBezTo>
                <a:cubicBezTo>
                  <a:pt x="264412" y="40533"/>
                  <a:pt x="266389" y="38556"/>
                  <a:pt x="262434" y="40533"/>
                </a:cubicBezTo>
                <a:cubicBezTo>
                  <a:pt x="258480" y="42510"/>
                  <a:pt x="258480" y="42510"/>
                  <a:pt x="258480" y="42510"/>
                </a:cubicBezTo>
                <a:cubicBezTo>
                  <a:pt x="256503" y="42510"/>
                  <a:pt x="256503" y="42510"/>
                  <a:pt x="256503" y="42510"/>
                </a:cubicBezTo>
                <a:lnTo>
                  <a:pt x="252219" y="42510"/>
                </a:lnTo>
                <a:cubicBezTo>
                  <a:pt x="255184" y="40533"/>
                  <a:pt x="260787" y="38556"/>
                  <a:pt x="258480" y="37237"/>
                </a:cubicBezTo>
                <a:cubicBezTo>
                  <a:pt x="256174" y="35919"/>
                  <a:pt x="250901" y="34271"/>
                  <a:pt x="250242" y="34271"/>
                </a:cubicBezTo>
                <a:cubicBezTo>
                  <a:pt x="249583" y="34271"/>
                  <a:pt x="251889" y="34271"/>
                  <a:pt x="251889" y="34271"/>
                </a:cubicBezTo>
                <a:cubicBezTo>
                  <a:pt x="250242" y="32295"/>
                  <a:pt x="245299" y="33942"/>
                  <a:pt x="246946" y="32295"/>
                </a:cubicBezTo>
                <a:cubicBezTo>
                  <a:pt x="248594" y="30646"/>
                  <a:pt x="248594" y="30646"/>
                  <a:pt x="248594" y="30646"/>
                </a:cubicBezTo>
                <a:cubicBezTo>
                  <a:pt x="250571" y="26033"/>
                  <a:pt x="239368" y="28010"/>
                  <a:pt x="242333" y="22409"/>
                </a:cubicBezTo>
                <a:lnTo>
                  <a:pt x="240336" y="17136"/>
                </a:lnTo>
                <a:lnTo>
                  <a:pt x="239697" y="17136"/>
                </a:lnTo>
                <a:lnTo>
                  <a:pt x="239697" y="15982"/>
                </a:lnTo>
                <a:lnTo>
                  <a:pt x="239368" y="16147"/>
                </a:lnTo>
                <a:close/>
                <a:moveTo>
                  <a:pt x="239697" y="15159"/>
                </a:moveTo>
                <a:lnTo>
                  <a:pt x="239593" y="15174"/>
                </a:lnTo>
                <a:lnTo>
                  <a:pt x="239697" y="15449"/>
                </a:lnTo>
                <a:close/>
                <a:moveTo>
                  <a:pt x="236731" y="13840"/>
                </a:moveTo>
                <a:lnTo>
                  <a:pt x="234967" y="13840"/>
                </a:lnTo>
                <a:lnTo>
                  <a:pt x="236731" y="16147"/>
                </a:lnTo>
                <a:cubicBezTo>
                  <a:pt x="236731" y="16147"/>
                  <a:pt x="236731" y="16147"/>
                  <a:pt x="236731" y="13840"/>
                </a:cubicBezTo>
                <a:close/>
                <a:moveTo>
                  <a:pt x="234732" y="13533"/>
                </a:moveTo>
                <a:lnTo>
                  <a:pt x="234424" y="13840"/>
                </a:lnTo>
                <a:lnTo>
                  <a:pt x="234967" y="13840"/>
                </a:lnTo>
                <a:close/>
                <a:moveTo>
                  <a:pt x="239573" y="13511"/>
                </a:moveTo>
                <a:cubicBezTo>
                  <a:pt x="239037" y="13182"/>
                  <a:pt x="239037" y="13182"/>
                  <a:pt x="239697" y="14499"/>
                </a:cubicBezTo>
                <a:lnTo>
                  <a:pt x="240950" y="15355"/>
                </a:lnTo>
                <a:lnTo>
                  <a:pt x="242663" y="14499"/>
                </a:lnTo>
                <a:cubicBezTo>
                  <a:pt x="241180" y="14499"/>
                  <a:pt x="240109" y="13840"/>
                  <a:pt x="239573" y="13511"/>
                </a:cubicBezTo>
                <a:close/>
                <a:moveTo>
                  <a:pt x="235413" y="12852"/>
                </a:moveTo>
                <a:lnTo>
                  <a:pt x="234211" y="12852"/>
                </a:lnTo>
                <a:lnTo>
                  <a:pt x="234732" y="13533"/>
                </a:lnTo>
                <a:close/>
                <a:moveTo>
                  <a:pt x="233846" y="12374"/>
                </a:moveTo>
                <a:lnTo>
                  <a:pt x="233436" y="12852"/>
                </a:lnTo>
                <a:lnTo>
                  <a:pt x="234211" y="12852"/>
                </a:lnTo>
                <a:close/>
                <a:moveTo>
                  <a:pt x="234283" y="11864"/>
                </a:moveTo>
                <a:lnTo>
                  <a:pt x="233642" y="11864"/>
                </a:lnTo>
                <a:lnTo>
                  <a:pt x="233456" y="11864"/>
                </a:lnTo>
                <a:lnTo>
                  <a:pt x="233846" y="12374"/>
                </a:lnTo>
                <a:close/>
                <a:moveTo>
                  <a:pt x="233436" y="11838"/>
                </a:moveTo>
                <a:lnTo>
                  <a:pt x="233436" y="11864"/>
                </a:lnTo>
                <a:lnTo>
                  <a:pt x="233456" y="11864"/>
                </a:lnTo>
                <a:close/>
                <a:moveTo>
                  <a:pt x="233436" y="10326"/>
                </a:moveTo>
                <a:lnTo>
                  <a:pt x="232447" y="10545"/>
                </a:lnTo>
                <a:lnTo>
                  <a:pt x="233436" y="11838"/>
                </a:lnTo>
                <a:close/>
                <a:moveTo>
                  <a:pt x="230800" y="0"/>
                </a:moveTo>
                <a:cubicBezTo>
                  <a:pt x="230800" y="659"/>
                  <a:pt x="230800" y="2637"/>
                  <a:pt x="230800" y="2637"/>
                </a:cubicBezTo>
                <a:cubicBezTo>
                  <a:pt x="230800" y="1978"/>
                  <a:pt x="228163" y="5273"/>
                  <a:pt x="230800" y="5602"/>
                </a:cubicBezTo>
                <a:cubicBezTo>
                  <a:pt x="233436" y="5932"/>
                  <a:pt x="233436" y="9557"/>
                  <a:pt x="233436" y="9557"/>
                </a:cubicBezTo>
                <a:lnTo>
                  <a:pt x="233436" y="10326"/>
                </a:lnTo>
                <a:lnTo>
                  <a:pt x="233559" y="10298"/>
                </a:lnTo>
                <a:cubicBezTo>
                  <a:pt x="234177" y="9804"/>
                  <a:pt x="234919" y="9392"/>
                  <a:pt x="235413" y="10545"/>
                </a:cubicBezTo>
                <a:lnTo>
                  <a:pt x="234283" y="11864"/>
                </a:lnTo>
                <a:lnTo>
                  <a:pt x="236402" y="11864"/>
                </a:lnTo>
                <a:lnTo>
                  <a:pt x="235413" y="12852"/>
                </a:lnTo>
                <a:lnTo>
                  <a:pt x="236072" y="12852"/>
                </a:lnTo>
                <a:lnTo>
                  <a:pt x="238547" y="15326"/>
                </a:lnTo>
                <a:lnTo>
                  <a:pt x="239593" y="15174"/>
                </a:lnTo>
                <a:lnTo>
                  <a:pt x="239244" y="14253"/>
                </a:lnTo>
                <a:cubicBezTo>
                  <a:pt x="237802" y="11616"/>
                  <a:pt x="236402" y="9557"/>
                  <a:pt x="236402" y="9557"/>
                </a:cubicBezTo>
                <a:cubicBezTo>
                  <a:pt x="236402" y="9557"/>
                  <a:pt x="234424" y="9557"/>
                  <a:pt x="234424" y="9557"/>
                </a:cubicBezTo>
                <a:cubicBezTo>
                  <a:pt x="232447" y="7909"/>
                  <a:pt x="234754" y="3954"/>
                  <a:pt x="232447" y="3954"/>
                </a:cubicBezTo>
                <a:cubicBezTo>
                  <a:pt x="232447" y="1648"/>
                  <a:pt x="232447" y="1648"/>
                  <a:pt x="232447" y="1648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9" name="任意多边形: 形状 248"/>
          <p:cNvSpPr/>
          <p:nvPr userDrawn="1">
            <p:custDataLst>
              <p:tags r:id="rId11"/>
            </p:custDataLst>
          </p:nvPr>
        </p:nvSpPr>
        <p:spPr>
          <a:xfrm flipH="1">
            <a:off x="206972" y="5900858"/>
            <a:ext cx="103406" cy="136455"/>
          </a:xfrm>
          <a:custGeom>
            <a:avLst/>
            <a:gdLst>
              <a:gd name="connsiteX0" fmla="*/ 119873 w 127223"/>
              <a:gd name="connsiteY0" fmla="*/ 9360 h 167884"/>
              <a:gd name="connsiteX1" fmla="*/ 121900 w 127223"/>
              <a:gd name="connsiteY1" fmla="*/ 9360 h 167884"/>
              <a:gd name="connsiteX2" fmla="*/ 121900 w 127223"/>
              <a:gd name="connsiteY2" fmla="*/ 6927 h 167884"/>
              <a:gd name="connsiteX3" fmla="*/ 121900 w 127223"/>
              <a:gd name="connsiteY3" fmla="*/ 9360 h 167884"/>
              <a:gd name="connsiteX4" fmla="*/ 121900 w 127223"/>
              <a:gd name="connsiteY4" fmla="*/ 6116 h 167884"/>
              <a:gd name="connsiteX5" fmla="*/ 121900 w 127223"/>
              <a:gd name="connsiteY5" fmla="*/ 10981 h 167884"/>
              <a:gd name="connsiteX6" fmla="*/ 121900 w 127223"/>
              <a:gd name="connsiteY6" fmla="*/ 6927 h 167884"/>
              <a:gd name="connsiteX7" fmla="*/ 121900 w 127223"/>
              <a:gd name="connsiteY7" fmla="*/ 6927 h 167884"/>
              <a:gd name="connsiteX8" fmla="*/ 121900 w 127223"/>
              <a:gd name="connsiteY8" fmla="*/ 6927 h 167884"/>
              <a:gd name="connsiteX9" fmla="*/ 125144 w 127223"/>
              <a:gd name="connsiteY9" fmla="*/ 6927 h 167884"/>
              <a:gd name="connsiteX10" fmla="*/ 127171 w 127223"/>
              <a:gd name="connsiteY10" fmla="*/ 9360 h 167884"/>
              <a:gd name="connsiteX11" fmla="*/ 127171 w 127223"/>
              <a:gd name="connsiteY11" fmla="*/ 9360 h 167884"/>
              <a:gd name="connsiteX12" fmla="*/ 127171 w 127223"/>
              <a:gd name="connsiteY12" fmla="*/ 9360 h 167884"/>
              <a:gd name="connsiteX13" fmla="*/ 127171 w 127223"/>
              <a:gd name="connsiteY13" fmla="*/ 9360 h 167884"/>
              <a:gd name="connsiteX14" fmla="*/ 127171 w 127223"/>
              <a:gd name="connsiteY14" fmla="*/ 9360 h 167884"/>
              <a:gd name="connsiteX15" fmla="*/ 127171 w 127223"/>
              <a:gd name="connsiteY15" fmla="*/ 9360 h 167884"/>
              <a:gd name="connsiteX16" fmla="*/ 127171 w 127223"/>
              <a:gd name="connsiteY16" fmla="*/ 9360 h 167884"/>
              <a:gd name="connsiteX17" fmla="*/ 127171 w 127223"/>
              <a:gd name="connsiteY17" fmla="*/ 9360 h 167884"/>
              <a:gd name="connsiteX18" fmla="*/ 127171 w 127223"/>
              <a:gd name="connsiteY18" fmla="*/ 9360 h 167884"/>
              <a:gd name="connsiteX19" fmla="*/ 127171 w 127223"/>
              <a:gd name="connsiteY19" fmla="*/ 9360 h 167884"/>
              <a:gd name="connsiteX20" fmla="*/ 127171 w 127223"/>
              <a:gd name="connsiteY20" fmla="*/ 9360 h 167884"/>
              <a:gd name="connsiteX21" fmla="*/ 127171 w 127223"/>
              <a:gd name="connsiteY21" fmla="*/ 9360 h 167884"/>
              <a:gd name="connsiteX22" fmla="*/ 127171 w 127223"/>
              <a:gd name="connsiteY22" fmla="*/ 9360 h 167884"/>
              <a:gd name="connsiteX23" fmla="*/ 127171 w 127223"/>
              <a:gd name="connsiteY23" fmla="*/ 9360 h 167884"/>
              <a:gd name="connsiteX24" fmla="*/ 127171 w 127223"/>
              <a:gd name="connsiteY24" fmla="*/ 9360 h 167884"/>
              <a:gd name="connsiteX25" fmla="*/ 127171 w 127223"/>
              <a:gd name="connsiteY25" fmla="*/ 9360 h 167884"/>
              <a:gd name="connsiteX26" fmla="*/ 127171 w 127223"/>
              <a:gd name="connsiteY26" fmla="*/ 9360 h 167884"/>
              <a:gd name="connsiteX27" fmla="*/ 123522 w 127223"/>
              <a:gd name="connsiteY27" fmla="*/ 9360 h 167884"/>
              <a:gd name="connsiteX28" fmla="*/ 123522 w 127223"/>
              <a:gd name="connsiteY28" fmla="*/ 9360 h 167884"/>
              <a:gd name="connsiteX29" fmla="*/ 123522 w 127223"/>
              <a:gd name="connsiteY29" fmla="*/ 9360 h 167884"/>
              <a:gd name="connsiteX30" fmla="*/ 123522 w 127223"/>
              <a:gd name="connsiteY30" fmla="*/ 11793 h 167884"/>
              <a:gd name="connsiteX31" fmla="*/ 114602 w 127223"/>
              <a:gd name="connsiteY31" fmla="*/ 15441 h 167884"/>
              <a:gd name="connsiteX32" fmla="*/ 114602 w 127223"/>
              <a:gd name="connsiteY32" fmla="*/ 15441 h 167884"/>
              <a:gd name="connsiteX33" fmla="*/ 109331 w 127223"/>
              <a:gd name="connsiteY33" fmla="*/ 21117 h 167884"/>
              <a:gd name="connsiteX34" fmla="*/ 109331 w 127223"/>
              <a:gd name="connsiteY34" fmla="*/ 21117 h 167884"/>
              <a:gd name="connsiteX35" fmla="*/ 107305 w 127223"/>
              <a:gd name="connsiteY35" fmla="*/ 19090 h 167884"/>
              <a:gd name="connsiteX36" fmla="*/ 107305 w 127223"/>
              <a:gd name="connsiteY36" fmla="*/ 24361 h 167884"/>
              <a:gd name="connsiteX37" fmla="*/ 107305 w 127223"/>
              <a:gd name="connsiteY37" fmla="*/ 24361 h 167884"/>
              <a:gd name="connsiteX38" fmla="*/ 107305 w 127223"/>
              <a:gd name="connsiteY38" fmla="*/ 24361 h 167884"/>
              <a:gd name="connsiteX39" fmla="*/ 107305 w 127223"/>
              <a:gd name="connsiteY39" fmla="*/ 32875 h 167884"/>
              <a:gd name="connsiteX40" fmla="*/ 101628 w 127223"/>
              <a:gd name="connsiteY40" fmla="*/ 25172 h 167884"/>
              <a:gd name="connsiteX41" fmla="*/ 103655 w 127223"/>
              <a:gd name="connsiteY41" fmla="*/ 30442 h 167884"/>
              <a:gd name="connsiteX42" fmla="*/ 103655 w 127223"/>
              <a:gd name="connsiteY42" fmla="*/ 30442 h 167884"/>
              <a:gd name="connsiteX43" fmla="*/ 103655 w 127223"/>
              <a:gd name="connsiteY43" fmla="*/ 30442 h 167884"/>
              <a:gd name="connsiteX44" fmla="*/ 103655 w 127223"/>
              <a:gd name="connsiteY44" fmla="*/ 30442 h 167884"/>
              <a:gd name="connsiteX45" fmla="*/ 103655 w 127223"/>
              <a:gd name="connsiteY45" fmla="*/ 30442 h 167884"/>
              <a:gd name="connsiteX46" fmla="*/ 106088 w 127223"/>
              <a:gd name="connsiteY46" fmla="*/ 35713 h 167884"/>
              <a:gd name="connsiteX47" fmla="*/ 106088 w 127223"/>
              <a:gd name="connsiteY47" fmla="*/ 35713 h 167884"/>
              <a:gd name="connsiteX48" fmla="*/ 106088 w 127223"/>
              <a:gd name="connsiteY48" fmla="*/ 35713 h 167884"/>
              <a:gd name="connsiteX49" fmla="*/ 106088 w 127223"/>
              <a:gd name="connsiteY49" fmla="*/ 35713 h 167884"/>
              <a:gd name="connsiteX50" fmla="*/ 106088 w 127223"/>
              <a:gd name="connsiteY50" fmla="*/ 35713 h 167884"/>
              <a:gd name="connsiteX51" fmla="*/ 106088 w 127223"/>
              <a:gd name="connsiteY51" fmla="*/ 35713 h 167884"/>
              <a:gd name="connsiteX52" fmla="*/ 106088 w 127223"/>
              <a:gd name="connsiteY52" fmla="*/ 43011 h 167884"/>
              <a:gd name="connsiteX53" fmla="*/ 102439 w 127223"/>
              <a:gd name="connsiteY53" fmla="*/ 35713 h 167884"/>
              <a:gd name="connsiteX54" fmla="*/ 102439 w 127223"/>
              <a:gd name="connsiteY54" fmla="*/ 35713 h 167884"/>
              <a:gd name="connsiteX55" fmla="*/ 102439 w 127223"/>
              <a:gd name="connsiteY55" fmla="*/ 35713 h 167884"/>
              <a:gd name="connsiteX56" fmla="*/ 100412 w 127223"/>
              <a:gd name="connsiteY56" fmla="*/ 37740 h 167884"/>
              <a:gd name="connsiteX57" fmla="*/ 100412 w 127223"/>
              <a:gd name="connsiteY57" fmla="*/ 35713 h 167884"/>
              <a:gd name="connsiteX58" fmla="*/ 100412 w 127223"/>
              <a:gd name="connsiteY58" fmla="*/ 39767 h 167884"/>
              <a:gd name="connsiteX59" fmla="*/ 97169 w 127223"/>
              <a:gd name="connsiteY59" fmla="*/ 36524 h 167884"/>
              <a:gd name="connsiteX60" fmla="*/ 97169 w 127223"/>
              <a:gd name="connsiteY60" fmla="*/ 40984 h 167884"/>
              <a:gd name="connsiteX61" fmla="*/ 97169 w 127223"/>
              <a:gd name="connsiteY61" fmla="*/ 38551 h 167884"/>
              <a:gd name="connsiteX62" fmla="*/ 97169 w 127223"/>
              <a:gd name="connsiteY62" fmla="*/ 38551 h 167884"/>
              <a:gd name="connsiteX63" fmla="*/ 97169 w 127223"/>
              <a:gd name="connsiteY63" fmla="*/ 38551 h 167884"/>
              <a:gd name="connsiteX64" fmla="*/ 99601 w 127223"/>
              <a:gd name="connsiteY64" fmla="*/ 46254 h 167884"/>
              <a:gd name="connsiteX65" fmla="*/ 97574 w 127223"/>
              <a:gd name="connsiteY65" fmla="*/ 42605 h 167884"/>
              <a:gd name="connsiteX66" fmla="*/ 97574 w 127223"/>
              <a:gd name="connsiteY66" fmla="*/ 45849 h 167884"/>
              <a:gd name="connsiteX67" fmla="*/ 97574 w 127223"/>
              <a:gd name="connsiteY67" fmla="*/ 51120 h 167884"/>
              <a:gd name="connsiteX68" fmla="*/ 97574 w 127223"/>
              <a:gd name="connsiteY68" fmla="*/ 48282 h 167884"/>
              <a:gd name="connsiteX69" fmla="*/ 94331 w 127223"/>
              <a:gd name="connsiteY69" fmla="*/ 51525 h 167884"/>
              <a:gd name="connsiteX70" fmla="*/ 90682 w 127223"/>
              <a:gd name="connsiteY70" fmla="*/ 45849 h 167884"/>
              <a:gd name="connsiteX71" fmla="*/ 96763 w 127223"/>
              <a:gd name="connsiteY71" fmla="*/ 58417 h 167884"/>
              <a:gd name="connsiteX72" fmla="*/ 96763 w 127223"/>
              <a:gd name="connsiteY72" fmla="*/ 55579 h 167884"/>
              <a:gd name="connsiteX73" fmla="*/ 93925 w 127223"/>
              <a:gd name="connsiteY73" fmla="*/ 55579 h 167884"/>
              <a:gd name="connsiteX74" fmla="*/ 91492 w 127223"/>
              <a:gd name="connsiteY74" fmla="*/ 51930 h 167884"/>
              <a:gd name="connsiteX75" fmla="*/ 91492 w 127223"/>
              <a:gd name="connsiteY75" fmla="*/ 56390 h 167884"/>
              <a:gd name="connsiteX76" fmla="*/ 82979 w 127223"/>
              <a:gd name="connsiteY76" fmla="*/ 56390 h 167884"/>
              <a:gd name="connsiteX77" fmla="*/ 88654 w 127223"/>
              <a:gd name="connsiteY77" fmla="*/ 64093 h 167884"/>
              <a:gd name="connsiteX78" fmla="*/ 84195 w 127223"/>
              <a:gd name="connsiteY78" fmla="*/ 61255 h 167884"/>
              <a:gd name="connsiteX79" fmla="*/ 84195 w 127223"/>
              <a:gd name="connsiteY79" fmla="*/ 61255 h 167884"/>
              <a:gd name="connsiteX80" fmla="*/ 84195 w 127223"/>
              <a:gd name="connsiteY80" fmla="*/ 61255 h 167884"/>
              <a:gd name="connsiteX81" fmla="*/ 88249 w 127223"/>
              <a:gd name="connsiteY81" fmla="*/ 66931 h 167884"/>
              <a:gd name="connsiteX82" fmla="*/ 78924 w 127223"/>
              <a:gd name="connsiteY82" fmla="*/ 64093 h 167884"/>
              <a:gd name="connsiteX83" fmla="*/ 82167 w 127223"/>
              <a:gd name="connsiteY83" fmla="*/ 75445 h 167884"/>
              <a:gd name="connsiteX84" fmla="*/ 82167 w 127223"/>
              <a:gd name="connsiteY84" fmla="*/ 75445 h 167884"/>
              <a:gd name="connsiteX85" fmla="*/ 72437 w 127223"/>
              <a:gd name="connsiteY85" fmla="*/ 67337 h 167884"/>
              <a:gd name="connsiteX86" fmla="*/ 76897 w 127223"/>
              <a:gd name="connsiteY86" fmla="*/ 77472 h 167884"/>
              <a:gd name="connsiteX87" fmla="*/ 74869 w 127223"/>
              <a:gd name="connsiteY87" fmla="*/ 75040 h 167884"/>
              <a:gd name="connsiteX88" fmla="*/ 74869 w 127223"/>
              <a:gd name="connsiteY88" fmla="*/ 78284 h 167884"/>
              <a:gd name="connsiteX89" fmla="*/ 72843 w 127223"/>
              <a:gd name="connsiteY89" fmla="*/ 78284 h 167884"/>
              <a:gd name="connsiteX90" fmla="*/ 72843 w 127223"/>
              <a:gd name="connsiteY90" fmla="*/ 80716 h 167884"/>
              <a:gd name="connsiteX91" fmla="*/ 70815 w 127223"/>
              <a:gd name="connsiteY91" fmla="*/ 78284 h 167884"/>
              <a:gd name="connsiteX92" fmla="*/ 70815 w 127223"/>
              <a:gd name="connsiteY92" fmla="*/ 85176 h 167884"/>
              <a:gd name="connsiteX93" fmla="*/ 66761 w 127223"/>
              <a:gd name="connsiteY93" fmla="*/ 81122 h 167884"/>
              <a:gd name="connsiteX94" fmla="*/ 71626 w 127223"/>
              <a:gd name="connsiteY94" fmla="*/ 90041 h 167884"/>
              <a:gd name="connsiteX95" fmla="*/ 69194 w 127223"/>
              <a:gd name="connsiteY95" fmla="*/ 87203 h 167884"/>
              <a:gd name="connsiteX96" fmla="*/ 64734 w 127223"/>
              <a:gd name="connsiteY96" fmla="*/ 87203 h 167884"/>
              <a:gd name="connsiteX97" fmla="*/ 69599 w 127223"/>
              <a:gd name="connsiteY97" fmla="*/ 90041 h 167884"/>
              <a:gd name="connsiteX98" fmla="*/ 72437 w 127223"/>
              <a:gd name="connsiteY98" fmla="*/ 94095 h 167884"/>
              <a:gd name="connsiteX99" fmla="*/ 65545 w 127223"/>
              <a:gd name="connsiteY99" fmla="*/ 89230 h 167884"/>
              <a:gd name="connsiteX100" fmla="*/ 61491 w 127223"/>
              <a:gd name="connsiteY100" fmla="*/ 85176 h 167884"/>
              <a:gd name="connsiteX101" fmla="*/ 55004 w 127223"/>
              <a:gd name="connsiteY101" fmla="*/ 81527 h 167884"/>
              <a:gd name="connsiteX102" fmla="*/ 55004 w 127223"/>
              <a:gd name="connsiteY102" fmla="*/ 81527 h 167884"/>
              <a:gd name="connsiteX103" fmla="*/ 64329 w 127223"/>
              <a:gd name="connsiteY103" fmla="*/ 90041 h 167884"/>
              <a:gd name="connsiteX104" fmla="*/ 60274 w 127223"/>
              <a:gd name="connsiteY104" fmla="*/ 92879 h 167884"/>
              <a:gd name="connsiteX105" fmla="*/ 45678 w 127223"/>
              <a:gd name="connsiteY105" fmla="*/ 85581 h 167884"/>
              <a:gd name="connsiteX106" fmla="*/ 51355 w 127223"/>
              <a:gd name="connsiteY106" fmla="*/ 92879 h 167884"/>
              <a:gd name="connsiteX107" fmla="*/ 51355 w 127223"/>
              <a:gd name="connsiteY107" fmla="*/ 92879 h 167884"/>
              <a:gd name="connsiteX108" fmla="*/ 53787 w 127223"/>
              <a:gd name="connsiteY108" fmla="*/ 96933 h 167884"/>
              <a:gd name="connsiteX109" fmla="*/ 45274 w 127223"/>
              <a:gd name="connsiteY109" fmla="*/ 87608 h 167884"/>
              <a:gd name="connsiteX110" fmla="*/ 50949 w 127223"/>
              <a:gd name="connsiteY110" fmla="*/ 95312 h 167884"/>
              <a:gd name="connsiteX111" fmla="*/ 44462 w 127223"/>
              <a:gd name="connsiteY111" fmla="*/ 90852 h 167884"/>
              <a:gd name="connsiteX112" fmla="*/ 44462 w 127223"/>
              <a:gd name="connsiteY112" fmla="*/ 90852 h 167884"/>
              <a:gd name="connsiteX113" fmla="*/ 46490 w 127223"/>
              <a:gd name="connsiteY113" fmla="*/ 90852 h 167884"/>
              <a:gd name="connsiteX114" fmla="*/ 52165 w 127223"/>
              <a:gd name="connsiteY114" fmla="*/ 97744 h 167884"/>
              <a:gd name="connsiteX115" fmla="*/ 49327 w 127223"/>
              <a:gd name="connsiteY115" fmla="*/ 97744 h 167884"/>
              <a:gd name="connsiteX116" fmla="*/ 49327 w 127223"/>
              <a:gd name="connsiteY116" fmla="*/ 97744 h 167884"/>
              <a:gd name="connsiteX117" fmla="*/ 49327 w 127223"/>
              <a:gd name="connsiteY117" fmla="*/ 97744 h 167884"/>
              <a:gd name="connsiteX118" fmla="*/ 39597 w 127223"/>
              <a:gd name="connsiteY118" fmla="*/ 92474 h 167884"/>
              <a:gd name="connsiteX119" fmla="*/ 47300 w 127223"/>
              <a:gd name="connsiteY119" fmla="*/ 98555 h 167884"/>
              <a:gd name="connsiteX120" fmla="*/ 40813 w 127223"/>
              <a:gd name="connsiteY120" fmla="*/ 94095 h 167884"/>
              <a:gd name="connsiteX121" fmla="*/ 48111 w 127223"/>
              <a:gd name="connsiteY121" fmla="*/ 102204 h 167884"/>
              <a:gd name="connsiteX122" fmla="*/ 48111 w 127223"/>
              <a:gd name="connsiteY122" fmla="*/ 102204 h 167884"/>
              <a:gd name="connsiteX123" fmla="*/ 50139 w 127223"/>
              <a:gd name="connsiteY123" fmla="*/ 106258 h 167884"/>
              <a:gd name="connsiteX124" fmla="*/ 50139 w 127223"/>
              <a:gd name="connsiteY124" fmla="*/ 106258 h 167884"/>
              <a:gd name="connsiteX125" fmla="*/ 44057 w 127223"/>
              <a:gd name="connsiteY125" fmla="*/ 106258 h 167884"/>
              <a:gd name="connsiteX126" fmla="*/ 39191 w 127223"/>
              <a:gd name="connsiteY126" fmla="*/ 103015 h 167884"/>
              <a:gd name="connsiteX127" fmla="*/ 44057 w 127223"/>
              <a:gd name="connsiteY127" fmla="*/ 108285 h 167884"/>
              <a:gd name="connsiteX128" fmla="*/ 44057 w 127223"/>
              <a:gd name="connsiteY128" fmla="*/ 108285 h 167884"/>
              <a:gd name="connsiteX129" fmla="*/ 44057 w 127223"/>
              <a:gd name="connsiteY129" fmla="*/ 111935 h 167884"/>
              <a:gd name="connsiteX130" fmla="*/ 33516 w 127223"/>
              <a:gd name="connsiteY130" fmla="*/ 111935 h 167884"/>
              <a:gd name="connsiteX131" fmla="*/ 39597 w 127223"/>
              <a:gd name="connsiteY131" fmla="*/ 115178 h 167884"/>
              <a:gd name="connsiteX132" fmla="*/ 37570 w 127223"/>
              <a:gd name="connsiteY132" fmla="*/ 115178 h 167884"/>
              <a:gd name="connsiteX133" fmla="*/ 42029 w 127223"/>
              <a:gd name="connsiteY133" fmla="*/ 118016 h 167884"/>
              <a:gd name="connsiteX134" fmla="*/ 42029 w 127223"/>
              <a:gd name="connsiteY134" fmla="*/ 118016 h 167884"/>
              <a:gd name="connsiteX135" fmla="*/ 42029 w 127223"/>
              <a:gd name="connsiteY135" fmla="*/ 118016 h 167884"/>
              <a:gd name="connsiteX136" fmla="*/ 33921 w 127223"/>
              <a:gd name="connsiteY136" fmla="*/ 113151 h 167884"/>
              <a:gd name="connsiteX137" fmla="*/ 40813 w 127223"/>
              <a:gd name="connsiteY137" fmla="*/ 119232 h 167884"/>
              <a:gd name="connsiteX138" fmla="*/ 36354 w 127223"/>
              <a:gd name="connsiteY138" fmla="*/ 119232 h 167884"/>
              <a:gd name="connsiteX139" fmla="*/ 42029 w 127223"/>
              <a:gd name="connsiteY139" fmla="*/ 123287 h 167884"/>
              <a:gd name="connsiteX140" fmla="*/ 35138 w 127223"/>
              <a:gd name="connsiteY140" fmla="*/ 120449 h 167884"/>
              <a:gd name="connsiteX141" fmla="*/ 35138 w 127223"/>
              <a:gd name="connsiteY141" fmla="*/ 120449 h 167884"/>
              <a:gd name="connsiteX142" fmla="*/ 35138 w 127223"/>
              <a:gd name="connsiteY142" fmla="*/ 120449 h 167884"/>
              <a:gd name="connsiteX143" fmla="*/ 35138 w 127223"/>
              <a:gd name="connsiteY143" fmla="*/ 124503 h 167884"/>
              <a:gd name="connsiteX144" fmla="*/ 25406 w 127223"/>
              <a:gd name="connsiteY144" fmla="*/ 120449 h 167884"/>
              <a:gd name="connsiteX145" fmla="*/ 25406 w 127223"/>
              <a:gd name="connsiteY145" fmla="*/ 120449 h 167884"/>
              <a:gd name="connsiteX146" fmla="*/ 30677 w 127223"/>
              <a:gd name="connsiteY146" fmla="*/ 122881 h 167884"/>
              <a:gd name="connsiteX147" fmla="*/ 30677 w 127223"/>
              <a:gd name="connsiteY147" fmla="*/ 122881 h 167884"/>
              <a:gd name="connsiteX148" fmla="*/ 35542 w 127223"/>
              <a:gd name="connsiteY148" fmla="*/ 126125 h 167884"/>
              <a:gd name="connsiteX149" fmla="*/ 35542 w 127223"/>
              <a:gd name="connsiteY149" fmla="*/ 123692 h 167884"/>
              <a:gd name="connsiteX150" fmla="*/ 42029 w 127223"/>
              <a:gd name="connsiteY150" fmla="*/ 126935 h 167884"/>
              <a:gd name="connsiteX151" fmla="*/ 40003 w 127223"/>
              <a:gd name="connsiteY151" fmla="*/ 126935 h 167884"/>
              <a:gd name="connsiteX152" fmla="*/ 33110 w 127223"/>
              <a:gd name="connsiteY152" fmla="*/ 124503 h 167884"/>
              <a:gd name="connsiteX153" fmla="*/ 30271 w 127223"/>
              <a:gd name="connsiteY153" fmla="*/ 124503 h 167884"/>
              <a:gd name="connsiteX154" fmla="*/ 27839 w 127223"/>
              <a:gd name="connsiteY154" fmla="*/ 124503 h 167884"/>
              <a:gd name="connsiteX155" fmla="*/ 31083 w 127223"/>
              <a:gd name="connsiteY155" fmla="*/ 126935 h 167884"/>
              <a:gd name="connsiteX156" fmla="*/ 31083 w 127223"/>
              <a:gd name="connsiteY156" fmla="*/ 126935 h 167884"/>
              <a:gd name="connsiteX157" fmla="*/ 31083 w 127223"/>
              <a:gd name="connsiteY157" fmla="*/ 126935 h 167884"/>
              <a:gd name="connsiteX158" fmla="*/ 37975 w 127223"/>
              <a:gd name="connsiteY158" fmla="*/ 129773 h 167884"/>
              <a:gd name="connsiteX159" fmla="*/ 33110 w 127223"/>
              <a:gd name="connsiteY159" fmla="*/ 129773 h 167884"/>
              <a:gd name="connsiteX160" fmla="*/ 37570 w 127223"/>
              <a:gd name="connsiteY160" fmla="*/ 133422 h 167884"/>
              <a:gd name="connsiteX161" fmla="*/ 37570 w 127223"/>
              <a:gd name="connsiteY161" fmla="*/ 133422 h 167884"/>
              <a:gd name="connsiteX162" fmla="*/ 37570 w 127223"/>
              <a:gd name="connsiteY162" fmla="*/ 133422 h 167884"/>
              <a:gd name="connsiteX163" fmla="*/ 32299 w 127223"/>
              <a:gd name="connsiteY163" fmla="*/ 130584 h 167884"/>
              <a:gd name="connsiteX164" fmla="*/ 28651 w 127223"/>
              <a:gd name="connsiteY164" fmla="*/ 130584 h 167884"/>
              <a:gd name="connsiteX165" fmla="*/ 37975 w 127223"/>
              <a:gd name="connsiteY165" fmla="*/ 134233 h 167884"/>
              <a:gd name="connsiteX166" fmla="*/ 35542 w 127223"/>
              <a:gd name="connsiteY166" fmla="*/ 134233 h 167884"/>
              <a:gd name="connsiteX167" fmla="*/ 39597 w 127223"/>
              <a:gd name="connsiteY167" fmla="*/ 134233 h 167884"/>
              <a:gd name="connsiteX168" fmla="*/ 39597 w 127223"/>
              <a:gd name="connsiteY168" fmla="*/ 134233 h 167884"/>
              <a:gd name="connsiteX169" fmla="*/ 39597 w 127223"/>
              <a:gd name="connsiteY169" fmla="*/ 134233 h 167884"/>
              <a:gd name="connsiteX170" fmla="*/ 35138 w 127223"/>
              <a:gd name="connsiteY170" fmla="*/ 134233 h 167884"/>
              <a:gd name="connsiteX171" fmla="*/ 29055 w 127223"/>
              <a:gd name="connsiteY171" fmla="*/ 131801 h 167884"/>
              <a:gd name="connsiteX172" fmla="*/ 24190 w 127223"/>
              <a:gd name="connsiteY172" fmla="*/ 131801 h 167884"/>
              <a:gd name="connsiteX173" fmla="*/ 27839 w 127223"/>
              <a:gd name="connsiteY173" fmla="*/ 134639 h 167884"/>
              <a:gd name="connsiteX174" fmla="*/ 31083 w 127223"/>
              <a:gd name="connsiteY174" fmla="*/ 134639 h 167884"/>
              <a:gd name="connsiteX175" fmla="*/ 27839 w 127223"/>
              <a:gd name="connsiteY175" fmla="*/ 134639 h 167884"/>
              <a:gd name="connsiteX176" fmla="*/ 31894 w 127223"/>
              <a:gd name="connsiteY176" fmla="*/ 134639 h 167884"/>
              <a:gd name="connsiteX177" fmla="*/ 26623 w 127223"/>
              <a:gd name="connsiteY177" fmla="*/ 134639 h 167884"/>
              <a:gd name="connsiteX178" fmla="*/ 28651 w 127223"/>
              <a:gd name="connsiteY178" fmla="*/ 134639 h 167884"/>
              <a:gd name="connsiteX179" fmla="*/ 25406 w 127223"/>
              <a:gd name="connsiteY179" fmla="*/ 134639 h 167884"/>
              <a:gd name="connsiteX180" fmla="*/ 25406 w 127223"/>
              <a:gd name="connsiteY180" fmla="*/ 134639 h 167884"/>
              <a:gd name="connsiteX181" fmla="*/ 16487 w 127223"/>
              <a:gd name="connsiteY181" fmla="*/ 132206 h 167884"/>
              <a:gd name="connsiteX182" fmla="*/ 24190 w 127223"/>
              <a:gd name="connsiteY182" fmla="*/ 135044 h 167884"/>
              <a:gd name="connsiteX183" fmla="*/ 28245 w 127223"/>
              <a:gd name="connsiteY183" fmla="*/ 138693 h 167884"/>
              <a:gd name="connsiteX184" fmla="*/ 20136 w 127223"/>
              <a:gd name="connsiteY184" fmla="*/ 138693 h 167884"/>
              <a:gd name="connsiteX185" fmla="*/ 26623 w 127223"/>
              <a:gd name="connsiteY185" fmla="*/ 138693 h 167884"/>
              <a:gd name="connsiteX186" fmla="*/ 26623 w 127223"/>
              <a:gd name="connsiteY186" fmla="*/ 142747 h 167884"/>
              <a:gd name="connsiteX187" fmla="*/ 22164 w 127223"/>
              <a:gd name="connsiteY187" fmla="*/ 142747 h 167884"/>
              <a:gd name="connsiteX188" fmla="*/ 22164 w 127223"/>
              <a:gd name="connsiteY188" fmla="*/ 142747 h 167884"/>
              <a:gd name="connsiteX189" fmla="*/ 25002 w 127223"/>
              <a:gd name="connsiteY189" fmla="*/ 142747 h 167884"/>
              <a:gd name="connsiteX190" fmla="*/ 21352 w 127223"/>
              <a:gd name="connsiteY190" fmla="*/ 142747 h 167884"/>
              <a:gd name="connsiteX191" fmla="*/ 21352 w 127223"/>
              <a:gd name="connsiteY191" fmla="*/ 142747 h 167884"/>
              <a:gd name="connsiteX192" fmla="*/ 21352 w 127223"/>
              <a:gd name="connsiteY192" fmla="*/ 142747 h 167884"/>
              <a:gd name="connsiteX193" fmla="*/ 21352 w 127223"/>
              <a:gd name="connsiteY193" fmla="*/ 142747 h 167884"/>
              <a:gd name="connsiteX194" fmla="*/ 17299 w 127223"/>
              <a:gd name="connsiteY194" fmla="*/ 142747 h 167884"/>
              <a:gd name="connsiteX195" fmla="*/ 20136 w 127223"/>
              <a:gd name="connsiteY195" fmla="*/ 145991 h 167884"/>
              <a:gd name="connsiteX196" fmla="*/ 20136 w 127223"/>
              <a:gd name="connsiteY196" fmla="*/ 145991 h 167884"/>
              <a:gd name="connsiteX197" fmla="*/ 20136 w 127223"/>
              <a:gd name="connsiteY197" fmla="*/ 150451 h 167884"/>
              <a:gd name="connsiteX198" fmla="*/ 20136 w 127223"/>
              <a:gd name="connsiteY198" fmla="*/ 150451 h 167884"/>
              <a:gd name="connsiteX199" fmla="*/ 23380 w 127223"/>
              <a:gd name="connsiteY199" fmla="*/ 152478 h 167884"/>
              <a:gd name="connsiteX200" fmla="*/ 20947 w 127223"/>
              <a:gd name="connsiteY200" fmla="*/ 152478 h 167884"/>
              <a:gd name="connsiteX201" fmla="*/ 23380 w 127223"/>
              <a:gd name="connsiteY201" fmla="*/ 152478 h 167884"/>
              <a:gd name="connsiteX202" fmla="*/ 19731 w 127223"/>
              <a:gd name="connsiteY202" fmla="*/ 152478 h 167884"/>
              <a:gd name="connsiteX203" fmla="*/ 22568 w 127223"/>
              <a:gd name="connsiteY203" fmla="*/ 152478 h 167884"/>
              <a:gd name="connsiteX204" fmla="*/ 18919 w 127223"/>
              <a:gd name="connsiteY204" fmla="*/ 152478 h 167884"/>
              <a:gd name="connsiteX205" fmla="*/ 18919 w 127223"/>
              <a:gd name="connsiteY205" fmla="*/ 152478 h 167884"/>
              <a:gd name="connsiteX206" fmla="*/ 15676 w 127223"/>
              <a:gd name="connsiteY206" fmla="*/ 152478 h 167884"/>
              <a:gd name="connsiteX207" fmla="*/ 15676 w 127223"/>
              <a:gd name="connsiteY207" fmla="*/ 152478 h 167884"/>
              <a:gd name="connsiteX208" fmla="*/ 13650 w 127223"/>
              <a:gd name="connsiteY208" fmla="*/ 152478 h 167884"/>
              <a:gd name="connsiteX209" fmla="*/ 13650 w 127223"/>
              <a:gd name="connsiteY209" fmla="*/ 152478 h 167884"/>
              <a:gd name="connsiteX210" fmla="*/ 9189 w 127223"/>
              <a:gd name="connsiteY210" fmla="*/ 152478 h 167884"/>
              <a:gd name="connsiteX211" fmla="*/ 18109 w 127223"/>
              <a:gd name="connsiteY211" fmla="*/ 152478 h 167884"/>
              <a:gd name="connsiteX212" fmla="*/ 18109 w 127223"/>
              <a:gd name="connsiteY212" fmla="*/ 155316 h 167884"/>
              <a:gd name="connsiteX213" fmla="*/ 15676 w 127223"/>
              <a:gd name="connsiteY213" fmla="*/ 155316 h 167884"/>
              <a:gd name="connsiteX214" fmla="*/ 15676 w 127223"/>
              <a:gd name="connsiteY214" fmla="*/ 155316 h 167884"/>
              <a:gd name="connsiteX215" fmla="*/ 15676 w 127223"/>
              <a:gd name="connsiteY215" fmla="*/ 155316 h 167884"/>
              <a:gd name="connsiteX216" fmla="*/ 12028 w 127223"/>
              <a:gd name="connsiteY216" fmla="*/ 155316 h 167884"/>
              <a:gd name="connsiteX217" fmla="*/ 14866 w 127223"/>
              <a:gd name="connsiteY217" fmla="*/ 157748 h 167884"/>
              <a:gd name="connsiteX218" fmla="*/ 14866 w 127223"/>
              <a:gd name="connsiteY218" fmla="*/ 157748 h 167884"/>
              <a:gd name="connsiteX219" fmla="*/ 11622 w 127223"/>
              <a:gd name="connsiteY219" fmla="*/ 160181 h 167884"/>
              <a:gd name="connsiteX220" fmla="*/ 11622 w 127223"/>
              <a:gd name="connsiteY220" fmla="*/ 162614 h 167884"/>
              <a:gd name="connsiteX221" fmla="*/ 11622 w 127223"/>
              <a:gd name="connsiteY221" fmla="*/ 162614 h 167884"/>
              <a:gd name="connsiteX222" fmla="*/ 9189 w 127223"/>
              <a:gd name="connsiteY222" fmla="*/ 162614 h 167884"/>
              <a:gd name="connsiteX223" fmla="*/ 9189 w 127223"/>
              <a:gd name="connsiteY223" fmla="*/ 162614 h 167884"/>
              <a:gd name="connsiteX224" fmla="*/ 11216 w 127223"/>
              <a:gd name="connsiteY224" fmla="*/ 162614 h 167884"/>
              <a:gd name="connsiteX225" fmla="*/ 8784 w 127223"/>
              <a:gd name="connsiteY225" fmla="*/ 165046 h 167884"/>
              <a:gd name="connsiteX226" fmla="*/ 8784 w 127223"/>
              <a:gd name="connsiteY226" fmla="*/ 165046 h 167884"/>
              <a:gd name="connsiteX227" fmla="*/ 5946 w 127223"/>
              <a:gd name="connsiteY227" fmla="*/ 165046 h 167884"/>
              <a:gd name="connsiteX228" fmla="*/ 8379 w 127223"/>
              <a:gd name="connsiteY228" fmla="*/ 165046 h 167884"/>
              <a:gd name="connsiteX229" fmla="*/ 8379 w 127223"/>
              <a:gd name="connsiteY229" fmla="*/ 165046 h 167884"/>
              <a:gd name="connsiteX230" fmla="*/ 8379 w 127223"/>
              <a:gd name="connsiteY230" fmla="*/ 165046 h 167884"/>
              <a:gd name="connsiteX231" fmla="*/ 8379 w 127223"/>
              <a:gd name="connsiteY231" fmla="*/ 165046 h 167884"/>
              <a:gd name="connsiteX232" fmla="*/ 8379 w 127223"/>
              <a:gd name="connsiteY232" fmla="*/ 165046 h 167884"/>
              <a:gd name="connsiteX233" fmla="*/ 8379 w 127223"/>
              <a:gd name="connsiteY233" fmla="*/ 165046 h 167884"/>
              <a:gd name="connsiteX234" fmla="*/ 8379 w 127223"/>
              <a:gd name="connsiteY234" fmla="*/ 165046 h 167884"/>
              <a:gd name="connsiteX235" fmla="*/ 8379 w 127223"/>
              <a:gd name="connsiteY235" fmla="*/ 165046 h 167884"/>
              <a:gd name="connsiteX236" fmla="*/ 8379 w 127223"/>
              <a:gd name="connsiteY236" fmla="*/ 165046 h 167884"/>
              <a:gd name="connsiteX237" fmla="*/ 8379 w 127223"/>
              <a:gd name="connsiteY237" fmla="*/ 165046 h 167884"/>
              <a:gd name="connsiteX238" fmla="*/ 8379 w 127223"/>
              <a:gd name="connsiteY238" fmla="*/ 167884 h 167884"/>
              <a:gd name="connsiteX239" fmla="*/ 8379 w 127223"/>
              <a:gd name="connsiteY239" fmla="*/ 167884 h 167884"/>
              <a:gd name="connsiteX240" fmla="*/ 8379 w 127223"/>
              <a:gd name="connsiteY240" fmla="*/ 167884 h 167884"/>
              <a:gd name="connsiteX241" fmla="*/ 8379 w 127223"/>
              <a:gd name="connsiteY241" fmla="*/ 167884 h 167884"/>
              <a:gd name="connsiteX242" fmla="*/ 8379 w 127223"/>
              <a:gd name="connsiteY242" fmla="*/ 167884 h 167884"/>
              <a:gd name="connsiteX243" fmla="*/ 8379 w 127223"/>
              <a:gd name="connsiteY243" fmla="*/ 165452 h 167884"/>
              <a:gd name="connsiteX244" fmla="*/ 8379 w 127223"/>
              <a:gd name="connsiteY244" fmla="*/ 165452 h 167884"/>
              <a:gd name="connsiteX245" fmla="*/ 8379 w 127223"/>
              <a:gd name="connsiteY245" fmla="*/ 165452 h 167884"/>
              <a:gd name="connsiteX246" fmla="*/ 8379 w 127223"/>
              <a:gd name="connsiteY246" fmla="*/ 165452 h 167884"/>
              <a:gd name="connsiteX247" fmla="*/ 8379 w 127223"/>
              <a:gd name="connsiteY247" fmla="*/ 165452 h 167884"/>
              <a:gd name="connsiteX248" fmla="*/ 8379 w 127223"/>
              <a:gd name="connsiteY248" fmla="*/ 165452 h 167884"/>
              <a:gd name="connsiteX249" fmla="*/ 8379 w 127223"/>
              <a:gd name="connsiteY249" fmla="*/ 165452 h 167884"/>
              <a:gd name="connsiteX250" fmla="*/ 8379 w 127223"/>
              <a:gd name="connsiteY250" fmla="*/ 165452 h 167884"/>
              <a:gd name="connsiteX251" fmla="*/ 5541 w 127223"/>
              <a:gd name="connsiteY251" fmla="*/ 162614 h 167884"/>
              <a:gd name="connsiteX252" fmla="*/ 5541 w 127223"/>
              <a:gd name="connsiteY252" fmla="*/ 158154 h 167884"/>
              <a:gd name="connsiteX253" fmla="*/ 5541 w 127223"/>
              <a:gd name="connsiteY253" fmla="*/ 158154 h 167884"/>
              <a:gd name="connsiteX254" fmla="*/ 5541 w 127223"/>
              <a:gd name="connsiteY254" fmla="*/ 158154 h 167884"/>
              <a:gd name="connsiteX255" fmla="*/ 5541 w 127223"/>
              <a:gd name="connsiteY255" fmla="*/ 158154 h 167884"/>
              <a:gd name="connsiteX256" fmla="*/ 9189 w 127223"/>
              <a:gd name="connsiteY256" fmla="*/ 158154 h 167884"/>
              <a:gd name="connsiteX257" fmla="*/ 5135 w 127223"/>
              <a:gd name="connsiteY257" fmla="*/ 154910 h 167884"/>
              <a:gd name="connsiteX258" fmla="*/ 5135 w 127223"/>
              <a:gd name="connsiteY258" fmla="*/ 154910 h 167884"/>
              <a:gd name="connsiteX259" fmla="*/ 5135 w 127223"/>
              <a:gd name="connsiteY259" fmla="*/ 154910 h 167884"/>
              <a:gd name="connsiteX260" fmla="*/ 5135 w 127223"/>
              <a:gd name="connsiteY260" fmla="*/ 154910 h 167884"/>
              <a:gd name="connsiteX261" fmla="*/ 7163 w 127223"/>
              <a:gd name="connsiteY261" fmla="*/ 154910 h 167884"/>
              <a:gd name="connsiteX262" fmla="*/ 7163 w 127223"/>
              <a:gd name="connsiteY262" fmla="*/ 154910 h 167884"/>
              <a:gd name="connsiteX263" fmla="*/ 5135 w 127223"/>
              <a:gd name="connsiteY263" fmla="*/ 154910 h 167884"/>
              <a:gd name="connsiteX264" fmla="*/ 7973 w 127223"/>
              <a:gd name="connsiteY264" fmla="*/ 154910 h 167884"/>
              <a:gd name="connsiteX265" fmla="*/ 7973 w 127223"/>
              <a:gd name="connsiteY265" fmla="*/ 154910 h 167884"/>
              <a:gd name="connsiteX266" fmla="*/ 7973 w 127223"/>
              <a:gd name="connsiteY266" fmla="*/ 154910 h 167884"/>
              <a:gd name="connsiteX267" fmla="*/ 7973 w 127223"/>
              <a:gd name="connsiteY267" fmla="*/ 154910 h 167884"/>
              <a:gd name="connsiteX268" fmla="*/ 5946 w 127223"/>
              <a:gd name="connsiteY268" fmla="*/ 154910 h 167884"/>
              <a:gd name="connsiteX269" fmla="*/ 10406 w 127223"/>
              <a:gd name="connsiteY269" fmla="*/ 154910 h 167884"/>
              <a:gd name="connsiteX270" fmla="*/ 8379 w 127223"/>
              <a:gd name="connsiteY270" fmla="*/ 154910 h 167884"/>
              <a:gd name="connsiteX271" fmla="*/ 5541 w 127223"/>
              <a:gd name="connsiteY271" fmla="*/ 154910 h 167884"/>
              <a:gd name="connsiteX272" fmla="*/ 5541 w 127223"/>
              <a:gd name="connsiteY272" fmla="*/ 154910 h 167884"/>
              <a:gd name="connsiteX273" fmla="*/ 5541 w 127223"/>
              <a:gd name="connsiteY273" fmla="*/ 154910 h 167884"/>
              <a:gd name="connsiteX274" fmla="*/ 8379 w 127223"/>
              <a:gd name="connsiteY274" fmla="*/ 148829 h 167884"/>
              <a:gd name="connsiteX275" fmla="*/ 5135 w 127223"/>
              <a:gd name="connsiteY275" fmla="*/ 148829 h 167884"/>
              <a:gd name="connsiteX276" fmla="*/ 5135 w 127223"/>
              <a:gd name="connsiteY276" fmla="*/ 146396 h 167884"/>
              <a:gd name="connsiteX277" fmla="*/ 5135 w 127223"/>
              <a:gd name="connsiteY277" fmla="*/ 146396 h 167884"/>
              <a:gd name="connsiteX278" fmla="*/ 1892 w 127223"/>
              <a:gd name="connsiteY278" fmla="*/ 141531 h 167884"/>
              <a:gd name="connsiteX279" fmla="*/ 4730 w 127223"/>
              <a:gd name="connsiteY279" fmla="*/ 141531 h 167884"/>
              <a:gd name="connsiteX280" fmla="*/ 4730 w 127223"/>
              <a:gd name="connsiteY280" fmla="*/ 141531 h 167884"/>
              <a:gd name="connsiteX281" fmla="*/ 4730 w 127223"/>
              <a:gd name="connsiteY281" fmla="*/ 141531 h 167884"/>
              <a:gd name="connsiteX282" fmla="*/ 270 w 127223"/>
              <a:gd name="connsiteY282" fmla="*/ 134639 h 167884"/>
              <a:gd name="connsiteX283" fmla="*/ 5541 w 127223"/>
              <a:gd name="connsiteY283" fmla="*/ 137071 h 167884"/>
              <a:gd name="connsiteX284" fmla="*/ 5541 w 127223"/>
              <a:gd name="connsiteY284" fmla="*/ 133017 h 167884"/>
              <a:gd name="connsiteX285" fmla="*/ 5541 w 127223"/>
              <a:gd name="connsiteY285" fmla="*/ 133017 h 167884"/>
              <a:gd name="connsiteX286" fmla="*/ 1892 w 127223"/>
              <a:gd name="connsiteY286" fmla="*/ 133017 h 167884"/>
              <a:gd name="connsiteX287" fmla="*/ 5946 w 127223"/>
              <a:gd name="connsiteY287" fmla="*/ 133017 h 167884"/>
              <a:gd name="connsiteX288" fmla="*/ 2297 w 127223"/>
              <a:gd name="connsiteY288" fmla="*/ 133017 h 167884"/>
              <a:gd name="connsiteX289" fmla="*/ 6757 w 127223"/>
              <a:gd name="connsiteY289" fmla="*/ 133017 h 167884"/>
              <a:gd name="connsiteX290" fmla="*/ 1486 w 127223"/>
              <a:gd name="connsiteY290" fmla="*/ 128963 h 167884"/>
              <a:gd name="connsiteX291" fmla="*/ 8379 w 127223"/>
              <a:gd name="connsiteY291" fmla="*/ 131395 h 167884"/>
              <a:gd name="connsiteX292" fmla="*/ 8379 w 127223"/>
              <a:gd name="connsiteY292" fmla="*/ 131395 h 167884"/>
              <a:gd name="connsiteX293" fmla="*/ 8379 w 127223"/>
              <a:gd name="connsiteY293" fmla="*/ 131395 h 167884"/>
              <a:gd name="connsiteX294" fmla="*/ 11622 w 127223"/>
              <a:gd name="connsiteY294" fmla="*/ 131395 h 167884"/>
              <a:gd name="connsiteX295" fmla="*/ 6757 w 127223"/>
              <a:gd name="connsiteY295" fmla="*/ 128963 h 167884"/>
              <a:gd name="connsiteX296" fmla="*/ 4324 w 127223"/>
              <a:gd name="connsiteY296" fmla="*/ 128963 h 167884"/>
              <a:gd name="connsiteX297" fmla="*/ 4324 w 127223"/>
              <a:gd name="connsiteY297" fmla="*/ 128963 h 167884"/>
              <a:gd name="connsiteX298" fmla="*/ 6757 w 127223"/>
              <a:gd name="connsiteY298" fmla="*/ 128963 h 167884"/>
              <a:gd name="connsiteX299" fmla="*/ 6757 w 127223"/>
              <a:gd name="connsiteY299" fmla="*/ 126125 h 167884"/>
              <a:gd name="connsiteX300" fmla="*/ 3919 w 127223"/>
              <a:gd name="connsiteY300" fmla="*/ 126125 h 167884"/>
              <a:gd name="connsiteX301" fmla="*/ 3919 w 127223"/>
              <a:gd name="connsiteY301" fmla="*/ 126125 h 167884"/>
              <a:gd name="connsiteX302" fmla="*/ 12028 w 127223"/>
              <a:gd name="connsiteY302" fmla="*/ 126125 h 167884"/>
              <a:gd name="connsiteX303" fmla="*/ 7973 w 127223"/>
              <a:gd name="connsiteY303" fmla="*/ 119638 h 167884"/>
              <a:gd name="connsiteX304" fmla="*/ 10000 w 127223"/>
              <a:gd name="connsiteY304" fmla="*/ 119638 h 167884"/>
              <a:gd name="connsiteX305" fmla="*/ 5541 w 127223"/>
              <a:gd name="connsiteY305" fmla="*/ 115583 h 167884"/>
              <a:gd name="connsiteX306" fmla="*/ 9595 w 127223"/>
              <a:gd name="connsiteY306" fmla="*/ 117611 h 167884"/>
              <a:gd name="connsiteX307" fmla="*/ 4730 w 127223"/>
              <a:gd name="connsiteY307" fmla="*/ 113962 h 167884"/>
              <a:gd name="connsiteX308" fmla="*/ 9189 w 127223"/>
              <a:gd name="connsiteY308" fmla="*/ 113962 h 167884"/>
              <a:gd name="connsiteX309" fmla="*/ 5135 w 127223"/>
              <a:gd name="connsiteY309" fmla="*/ 113962 h 167884"/>
              <a:gd name="connsiteX310" fmla="*/ 19325 w 127223"/>
              <a:gd name="connsiteY310" fmla="*/ 118827 h 167884"/>
              <a:gd name="connsiteX311" fmla="*/ 7163 w 127223"/>
              <a:gd name="connsiteY311" fmla="*/ 112340 h 167884"/>
              <a:gd name="connsiteX312" fmla="*/ 7163 w 127223"/>
              <a:gd name="connsiteY312" fmla="*/ 112340 h 167884"/>
              <a:gd name="connsiteX313" fmla="*/ 5135 w 127223"/>
              <a:gd name="connsiteY313" fmla="*/ 112340 h 167884"/>
              <a:gd name="connsiteX314" fmla="*/ 7163 w 127223"/>
              <a:gd name="connsiteY314" fmla="*/ 112340 h 167884"/>
              <a:gd name="connsiteX315" fmla="*/ 5135 w 127223"/>
              <a:gd name="connsiteY315" fmla="*/ 105447 h 167884"/>
              <a:gd name="connsiteX316" fmla="*/ 9595 w 127223"/>
              <a:gd name="connsiteY316" fmla="*/ 107880 h 167884"/>
              <a:gd name="connsiteX317" fmla="*/ 3514 w 127223"/>
              <a:gd name="connsiteY317" fmla="*/ 99366 h 167884"/>
              <a:gd name="connsiteX318" fmla="*/ 11622 w 127223"/>
              <a:gd name="connsiteY318" fmla="*/ 105447 h 167884"/>
              <a:gd name="connsiteX319" fmla="*/ 5541 w 127223"/>
              <a:gd name="connsiteY319" fmla="*/ 95312 h 167884"/>
              <a:gd name="connsiteX320" fmla="*/ 11216 w 127223"/>
              <a:gd name="connsiteY320" fmla="*/ 95312 h 167884"/>
              <a:gd name="connsiteX321" fmla="*/ 6351 w 127223"/>
              <a:gd name="connsiteY321" fmla="*/ 91257 h 167884"/>
              <a:gd name="connsiteX322" fmla="*/ 12028 w 127223"/>
              <a:gd name="connsiteY322" fmla="*/ 93690 h 167884"/>
              <a:gd name="connsiteX323" fmla="*/ 15676 w 127223"/>
              <a:gd name="connsiteY323" fmla="*/ 93690 h 167884"/>
              <a:gd name="connsiteX324" fmla="*/ 11622 w 127223"/>
              <a:gd name="connsiteY324" fmla="*/ 88825 h 167884"/>
              <a:gd name="connsiteX325" fmla="*/ 11622 w 127223"/>
              <a:gd name="connsiteY325" fmla="*/ 86392 h 167884"/>
              <a:gd name="connsiteX326" fmla="*/ 8379 w 127223"/>
              <a:gd name="connsiteY326" fmla="*/ 82743 h 167884"/>
              <a:gd name="connsiteX327" fmla="*/ 8379 w 127223"/>
              <a:gd name="connsiteY327" fmla="*/ 82743 h 167884"/>
              <a:gd name="connsiteX328" fmla="*/ 8379 w 127223"/>
              <a:gd name="connsiteY328" fmla="*/ 80310 h 167884"/>
              <a:gd name="connsiteX329" fmla="*/ 13244 w 127223"/>
              <a:gd name="connsiteY329" fmla="*/ 82743 h 167884"/>
              <a:gd name="connsiteX330" fmla="*/ 11216 w 127223"/>
              <a:gd name="connsiteY330" fmla="*/ 78689 h 167884"/>
              <a:gd name="connsiteX331" fmla="*/ 14054 w 127223"/>
              <a:gd name="connsiteY331" fmla="*/ 81122 h 167884"/>
              <a:gd name="connsiteX332" fmla="*/ 14054 w 127223"/>
              <a:gd name="connsiteY332" fmla="*/ 69364 h 167884"/>
              <a:gd name="connsiteX333" fmla="*/ 18919 w 127223"/>
              <a:gd name="connsiteY333" fmla="*/ 73824 h 167884"/>
              <a:gd name="connsiteX334" fmla="*/ 12432 w 127223"/>
              <a:gd name="connsiteY334" fmla="*/ 65715 h 167884"/>
              <a:gd name="connsiteX335" fmla="*/ 27029 w 127223"/>
              <a:gd name="connsiteY335" fmla="*/ 60039 h 167884"/>
              <a:gd name="connsiteX336" fmla="*/ 22568 w 127223"/>
              <a:gd name="connsiteY336" fmla="*/ 57201 h 167884"/>
              <a:gd name="connsiteX337" fmla="*/ 25406 w 127223"/>
              <a:gd name="connsiteY337" fmla="*/ 57201 h 167884"/>
              <a:gd name="connsiteX338" fmla="*/ 22568 w 127223"/>
              <a:gd name="connsiteY338" fmla="*/ 54768 h 167884"/>
              <a:gd name="connsiteX339" fmla="*/ 33921 w 127223"/>
              <a:gd name="connsiteY339" fmla="*/ 54768 h 167884"/>
              <a:gd name="connsiteX340" fmla="*/ 33921 w 127223"/>
              <a:gd name="connsiteY340" fmla="*/ 47876 h 167884"/>
              <a:gd name="connsiteX341" fmla="*/ 39191 w 127223"/>
              <a:gd name="connsiteY341" fmla="*/ 52336 h 167884"/>
              <a:gd name="connsiteX342" fmla="*/ 36354 w 127223"/>
              <a:gd name="connsiteY342" fmla="*/ 47471 h 167884"/>
              <a:gd name="connsiteX343" fmla="*/ 36354 w 127223"/>
              <a:gd name="connsiteY343" fmla="*/ 47471 h 167884"/>
              <a:gd name="connsiteX344" fmla="*/ 44868 w 127223"/>
              <a:gd name="connsiteY344" fmla="*/ 45443 h 167884"/>
              <a:gd name="connsiteX345" fmla="*/ 44868 w 127223"/>
              <a:gd name="connsiteY345" fmla="*/ 45443 h 167884"/>
              <a:gd name="connsiteX346" fmla="*/ 48516 w 127223"/>
              <a:gd name="connsiteY346" fmla="*/ 47876 h 167884"/>
              <a:gd name="connsiteX347" fmla="*/ 44868 w 127223"/>
              <a:gd name="connsiteY347" fmla="*/ 45038 h 167884"/>
              <a:gd name="connsiteX348" fmla="*/ 44868 w 127223"/>
              <a:gd name="connsiteY348" fmla="*/ 38551 h 167884"/>
              <a:gd name="connsiteX349" fmla="*/ 50949 w 127223"/>
              <a:gd name="connsiteY349" fmla="*/ 43822 h 167884"/>
              <a:gd name="connsiteX350" fmla="*/ 46084 w 127223"/>
              <a:gd name="connsiteY350" fmla="*/ 37335 h 167884"/>
              <a:gd name="connsiteX351" fmla="*/ 52571 w 127223"/>
              <a:gd name="connsiteY351" fmla="*/ 37335 h 167884"/>
              <a:gd name="connsiteX352" fmla="*/ 48111 w 127223"/>
              <a:gd name="connsiteY352" fmla="*/ 30442 h 167884"/>
              <a:gd name="connsiteX353" fmla="*/ 50139 w 127223"/>
              <a:gd name="connsiteY353" fmla="*/ 25983 h 167884"/>
              <a:gd name="connsiteX354" fmla="*/ 50139 w 127223"/>
              <a:gd name="connsiteY354" fmla="*/ 25983 h 167884"/>
              <a:gd name="connsiteX355" fmla="*/ 50139 w 127223"/>
              <a:gd name="connsiteY355" fmla="*/ 25983 h 167884"/>
              <a:gd name="connsiteX356" fmla="*/ 52976 w 127223"/>
              <a:gd name="connsiteY356" fmla="*/ 30037 h 167884"/>
              <a:gd name="connsiteX357" fmla="*/ 52976 w 127223"/>
              <a:gd name="connsiteY357" fmla="*/ 30037 h 167884"/>
              <a:gd name="connsiteX358" fmla="*/ 58652 w 127223"/>
              <a:gd name="connsiteY358" fmla="*/ 36524 h 167884"/>
              <a:gd name="connsiteX359" fmla="*/ 54193 w 127223"/>
              <a:gd name="connsiteY359" fmla="*/ 31253 h 167884"/>
              <a:gd name="connsiteX360" fmla="*/ 58246 w 127223"/>
              <a:gd name="connsiteY360" fmla="*/ 35713 h 167884"/>
              <a:gd name="connsiteX361" fmla="*/ 52571 w 127223"/>
              <a:gd name="connsiteY361" fmla="*/ 28415 h 167884"/>
              <a:gd name="connsiteX362" fmla="*/ 56220 w 127223"/>
              <a:gd name="connsiteY362" fmla="*/ 23955 h 167884"/>
              <a:gd name="connsiteX363" fmla="*/ 58652 w 127223"/>
              <a:gd name="connsiteY363" fmla="*/ 27199 h 167884"/>
              <a:gd name="connsiteX364" fmla="*/ 61895 w 127223"/>
              <a:gd name="connsiteY364" fmla="*/ 27199 h 167884"/>
              <a:gd name="connsiteX365" fmla="*/ 59463 w 127223"/>
              <a:gd name="connsiteY365" fmla="*/ 23955 h 167884"/>
              <a:gd name="connsiteX366" fmla="*/ 59463 w 127223"/>
              <a:gd name="connsiteY366" fmla="*/ 23955 h 167884"/>
              <a:gd name="connsiteX367" fmla="*/ 61491 w 127223"/>
              <a:gd name="connsiteY367" fmla="*/ 28010 h 167884"/>
              <a:gd name="connsiteX368" fmla="*/ 61491 w 127223"/>
              <a:gd name="connsiteY368" fmla="*/ 23145 h 167884"/>
              <a:gd name="connsiteX369" fmla="*/ 67572 w 127223"/>
              <a:gd name="connsiteY369" fmla="*/ 27199 h 167884"/>
              <a:gd name="connsiteX370" fmla="*/ 64734 w 127223"/>
              <a:gd name="connsiteY370" fmla="*/ 24361 h 167884"/>
              <a:gd name="connsiteX371" fmla="*/ 64734 w 127223"/>
              <a:gd name="connsiteY371" fmla="*/ 24361 h 167884"/>
              <a:gd name="connsiteX372" fmla="*/ 68788 w 127223"/>
              <a:gd name="connsiteY372" fmla="*/ 29226 h 167884"/>
              <a:gd name="connsiteX373" fmla="*/ 66356 w 127223"/>
              <a:gd name="connsiteY373" fmla="*/ 24361 h 167884"/>
              <a:gd name="connsiteX374" fmla="*/ 69194 w 127223"/>
              <a:gd name="connsiteY374" fmla="*/ 28821 h 167884"/>
              <a:gd name="connsiteX375" fmla="*/ 66761 w 127223"/>
              <a:gd name="connsiteY375" fmla="*/ 21928 h 167884"/>
              <a:gd name="connsiteX376" fmla="*/ 74869 w 127223"/>
              <a:gd name="connsiteY376" fmla="*/ 28821 h 167884"/>
              <a:gd name="connsiteX377" fmla="*/ 74869 w 127223"/>
              <a:gd name="connsiteY377" fmla="*/ 22334 h 167884"/>
              <a:gd name="connsiteX378" fmla="*/ 83789 w 127223"/>
              <a:gd name="connsiteY378" fmla="*/ 22334 h 167884"/>
              <a:gd name="connsiteX379" fmla="*/ 83789 w 127223"/>
              <a:gd name="connsiteY379" fmla="*/ 22334 h 167884"/>
              <a:gd name="connsiteX380" fmla="*/ 83789 w 127223"/>
              <a:gd name="connsiteY380" fmla="*/ 17063 h 167884"/>
              <a:gd name="connsiteX381" fmla="*/ 83789 w 127223"/>
              <a:gd name="connsiteY381" fmla="*/ 17063 h 167884"/>
              <a:gd name="connsiteX382" fmla="*/ 87438 w 127223"/>
              <a:gd name="connsiteY382" fmla="*/ 12603 h 167884"/>
              <a:gd name="connsiteX383" fmla="*/ 87438 w 127223"/>
              <a:gd name="connsiteY383" fmla="*/ 15441 h 167884"/>
              <a:gd name="connsiteX384" fmla="*/ 87438 w 127223"/>
              <a:gd name="connsiteY384" fmla="*/ 11793 h 167884"/>
              <a:gd name="connsiteX385" fmla="*/ 87438 w 127223"/>
              <a:gd name="connsiteY385" fmla="*/ 11793 h 167884"/>
              <a:gd name="connsiteX386" fmla="*/ 87438 w 127223"/>
              <a:gd name="connsiteY386" fmla="*/ 8143 h 167884"/>
              <a:gd name="connsiteX387" fmla="*/ 95547 w 127223"/>
              <a:gd name="connsiteY387" fmla="*/ 8143 h 167884"/>
              <a:gd name="connsiteX388" fmla="*/ 95547 w 127223"/>
              <a:gd name="connsiteY388" fmla="*/ 11793 h 167884"/>
              <a:gd name="connsiteX389" fmla="*/ 98385 w 127223"/>
              <a:gd name="connsiteY389" fmla="*/ 6522 h 167884"/>
              <a:gd name="connsiteX390" fmla="*/ 100412 w 127223"/>
              <a:gd name="connsiteY390" fmla="*/ 10171 h 167884"/>
              <a:gd name="connsiteX391" fmla="*/ 100412 w 127223"/>
              <a:gd name="connsiteY391" fmla="*/ 7738 h 167884"/>
              <a:gd name="connsiteX392" fmla="*/ 100412 w 127223"/>
              <a:gd name="connsiteY392" fmla="*/ 7738 h 167884"/>
              <a:gd name="connsiteX393" fmla="*/ 100412 w 127223"/>
              <a:gd name="connsiteY393" fmla="*/ 4089 h 167884"/>
              <a:gd name="connsiteX394" fmla="*/ 100412 w 127223"/>
              <a:gd name="connsiteY394" fmla="*/ 8143 h 167884"/>
              <a:gd name="connsiteX395" fmla="*/ 100412 w 127223"/>
              <a:gd name="connsiteY395" fmla="*/ 3278 h 167884"/>
              <a:gd name="connsiteX396" fmla="*/ 105277 w 127223"/>
              <a:gd name="connsiteY396" fmla="*/ 6522 h 167884"/>
              <a:gd name="connsiteX397" fmla="*/ 105277 w 127223"/>
              <a:gd name="connsiteY397" fmla="*/ 2467 h 167884"/>
              <a:gd name="connsiteX398" fmla="*/ 108115 w 127223"/>
              <a:gd name="connsiteY398" fmla="*/ 2467 h 167884"/>
              <a:gd name="connsiteX399" fmla="*/ 110142 w 127223"/>
              <a:gd name="connsiteY399" fmla="*/ 6927 h 167884"/>
              <a:gd name="connsiteX400" fmla="*/ 110142 w 127223"/>
              <a:gd name="connsiteY400" fmla="*/ 6927 h 167884"/>
              <a:gd name="connsiteX401" fmla="*/ 110142 w 127223"/>
              <a:gd name="connsiteY401" fmla="*/ 10576 h 167884"/>
              <a:gd name="connsiteX402" fmla="*/ 110142 w 127223"/>
              <a:gd name="connsiteY402" fmla="*/ 7738 h 167884"/>
              <a:gd name="connsiteX403" fmla="*/ 110142 w 127223"/>
              <a:gd name="connsiteY403" fmla="*/ 10981 h 167884"/>
              <a:gd name="connsiteX404" fmla="*/ 110142 w 127223"/>
              <a:gd name="connsiteY404" fmla="*/ 10981 h 167884"/>
              <a:gd name="connsiteX405" fmla="*/ 110142 w 127223"/>
              <a:gd name="connsiteY405" fmla="*/ 10981 h 167884"/>
              <a:gd name="connsiteX406" fmla="*/ 110142 w 127223"/>
              <a:gd name="connsiteY406" fmla="*/ 10981 h 167884"/>
              <a:gd name="connsiteX407" fmla="*/ 110142 w 127223"/>
              <a:gd name="connsiteY407" fmla="*/ 6927 h 167884"/>
              <a:gd name="connsiteX408" fmla="*/ 110142 w 127223"/>
              <a:gd name="connsiteY408" fmla="*/ 6927 h 167884"/>
              <a:gd name="connsiteX409" fmla="*/ 112170 w 127223"/>
              <a:gd name="connsiteY409" fmla="*/ 3684 h 167884"/>
              <a:gd name="connsiteX410" fmla="*/ 112170 w 127223"/>
              <a:gd name="connsiteY410" fmla="*/ 3684 h 167884"/>
              <a:gd name="connsiteX411" fmla="*/ 112170 w 127223"/>
              <a:gd name="connsiteY411" fmla="*/ 440 h 167884"/>
              <a:gd name="connsiteX412" fmla="*/ 112170 w 127223"/>
              <a:gd name="connsiteY412" fmla="*/ 3684 h 167884"/>
              <a:gd name="connsiteX413" fmla="*/ 112170 w 127223"/>
              <a:gd name="connsiteY413" fmla="*/ 35 h 167884"/>
              <a:gd name="connsiteX414" fmla="*/ 111358 w 127223"/>
              <a:gd name="connsiteY414" fmla="*/ 8549 h 167884"/>
              <a:gd name="connsiteX415" fmla="*/ 119873 w 127223"/>
              <a:gd name="connsiteY415" fmla="*/ 9360 h 167884"/>
              <a:gd name="connsiteX416" fmla="*/ 99196 w 127223"/>
              <a:gd name="connsiteY416" fmla="*/ 17469 h 167884"/>
              <a:gd name="connsiteX417" fmla="*/ 99196 w 127223"/>
              <a:gd name="connsiteY417" fmla="*/ 17469 h 167884"/>
              <a:gd name="connsiteX418" fmla="*/ 99196 w 127223"/>
              <a:gd name="connsiteY418" fmla="*/ 20307 h 167884"/>
              <a:gd name="connsiteX419" fmla="*/ 99196 w 127223"/>
              <a:gd name="connsiteY419" fmla="*/ 20307 h 167884"/>
              <a:gd name="connsiteX420" fmla="*/ 99196 w 127223"/>
              <a:gd name="connsiteY420" fmla="*/ 20307 h 167884"/>
              <a:gd name="connsiteX421" fmla="*/ 99196 w 127223"/>
              <a:gd name="connsiteY421" fmla="*/ 21523 h 167884"/>
              <a:gd name="connsiteX422" fmla="*/ 110953 w 127223"/>
              <a:gd name="connsiteY422" fmla="*/ 36929 h 167884"/>
              <a:gd name="connsiteX423" fmla="*/ 110953 w 127223"/>
              <a:gd name="connsiteY423" fmla="*/ 36929 h 167884"/>
              <a:gd name="connsiteX424" fmla="*/ 110953 w 127223"/>
              <a:gd name="connsiteY424" fmla="*/ 36929 h 16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127223" h="167884">
                <a:moveTo>
                  <a:pt x="119873" y="9360"/>
                </a:moveTo>
                <a:cubicBezTo>
                  <a:pt x="119873" y="9360"/>
                  <a:pt x="119873" y="9360"/>
                  <a:pt x="121900" y="9360"/>
                </a:cubicBezTo>
                <a:cubicBezTo>
                  <a:pt x="123926" y="9360"/>
                  <a:pt x="121900" y="9360"/>
                  <a:pt x="121900" y="6927"/>
                </a:cubicBezTo>
                <a:cubicBezTo>
                  <a:pt x="121900" y="4495"/>
                  <a:pt x="121900" y="6927"/>
                  <a:pt x="121900" y="9360"/>
                </a:cubicBezTo>
                <a:cubicBezTo>
                  <a:pt x="121900" y="11793"/>
                  <a:pt x="121900" y="9360"/>
                  <a:pt x="121900" y="6116"/>
                </a:cubicBezTo>
                <a:cubicBezTo>
                  <a:pt x="121900" y="2873"/>
                  <a:pt x="121900" y="8549"/>
                  <a:pt x="121900" y="10981"/>
                </a:cubicBezTo>
                <a:cubicBezTo>
                  <a:pt x="121900" y="13414"/>
                  <a:pt x="121900" y="8954"/>
                  <a:pt x="121900" y="6927"/>
                </a:cubicBezTo>
                <a:lnTo>
                  <a:pt x="121900" y="6927"/>
                </a:lnTo>
                <a:lnTo>
                  <a:pt x="121900" y="6927"/>
                </a:lnTo>
                <a:cubicBezTo>
                  <a:pt x="121900" y="6927"/>
                  <a:pt x="124738" y="6927"/>
                  <a:pt x="125144" y="6927"/>
                </a:cubicBezTo>
                <a:cubicBezTo>
                  <a:pt x="125548" y="6927"/>
                  <a:pt x="127576" y="6927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cubicBezTo>
                  <a:pt x="127171" y="11793"/>
                  <a:pt x="124332" y="9360"/>
                  <a:pt x="123522" y="9360"/>
                </a:cubicBezTo>
                <a:lnTo>
                  <a:pt x="123522" y="9360"/>
                </a:lnTo>
                <a:lnTo>
                  <a:pt x="123522" y="9360"/>
                </a:lnTo>
                <a:cubicBezTo>
                  <a:pt x="123522" y="9360"/>
                  <a:pt x="123522" y="11793"/>
                  <a:pt x="123522" y="11793"/>
                </a:cubicBezTo>
                <a:cubicBezTo>
                  <a:pt x="123522" y="11793"/>
                  <a:pt x="117845" y="15441"/>
                  <a:pt x="114602" y="15441"/>
                </a:cubicBezTo>
                <a:cubicBezTo>
                  <a:pt x="111358" y="15441"/>
                  <a:pt x="114602" y="15441"/>
                  <a:pt x="114602" y="15441"/>
                </a:cubicBezTo>
                <a:cubicBezTo>
                  <a:pt x="114602" y="15441"/>
                  <a:pt x="114602" y="24361"/>
                  <a:pt x="109331" y="21117"/>
                </a:cubicBezTo>
                <a:lnTo>
                  <a:pt x="109331" y="21117"/>
                </a:lnTo>
                <a:cubicBezTo>
                  <a:pt x="109331" y="21117"/>
                  <a:pt x="109331" y="21117"/>
                  <a:pt x="107305" y="19090"/>
                </a:cubicBezTo>
                <a:cubicBezTo>
                  <a:pt x="105277" y="17063"/>
                  <a:pt x="107305" y="22334"/>
                  <a:pt x="107305" y="24361"/>
                </a:cubicBezTo>
                <a:cubicBezTo>
                  <a:pt x="107305" y="26388"/>
                  <a:pt x="107305" y="24361"/>
                  <a:pt x="107305" y="24361"/>
                </a:cubicBezTo>
                <a:cubicBezTo>
                  <a:pt x="107305" y="24361"/>
                  <a:pt x="107305" y="21523"/>
                  <a:pt x="107305" y="24361"/>
                </a:cubicBezTo>
                <a:cubicBezTo>
                  <a:pt x="108521" y="27077"/>
                  <a:pt x="108521" y="30158"/>
                  <a:pt x="107305" y="32875"/>
                </a:cubicBezTo>
                <a:cubicBezTo>
                  <a:pt x="107305" y="30442"/>
                  <a:pt x="104061" y="29226"/>
                  <a:pt x="101628" y="25172"/>
                </a:cubicBezTo>
                <a:lnTo>
                  <a:pt x="103655" y="30442"/>
                </a:lnTo>
                <a:cubicBezTo>
                  <a:pt x="103655" y="30442"/>
                  <a:pt x="103655" y="30442"/>
                  <a:pt x="103655" y="30442"/>
                </a:cubicBezTo>
                <a:lnTo>
                  <a:pt x="103655" y="30442"/>
                </a:lnTo>
                <a:lnTo>
                  <a:pt x="103655" y="30442"/>
                </a:lnTo>
                <a:lnTo>
                  <a:pt x="103655" y="30442"/>
                </a:lnTo>
                <a:cubicBezTo>
                  <a:pt x="103655" y="32875"/>
                  <a:pt x="103655" y="30442"/>
                  <a:pt x="106088" y="35713"/>
                </a:cubicBezTo>
                <a:cubicBezTo>
                  <a:pt x="108521" y="40984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lnTo>
                  <a:pt x="106088" y="35713"/>
                </a:lnTo>
                <a:lnTo>
                  <a:pt x="106088" y="35713"/>
                </a:lnTo>
                <a:cubicBezTo>
                  <a:pt x="106088" y="35713"/>
                  <a:pt x="106088" y="40173"/>
                  <a:pt x="106088" y="43011"/>
                </a:cubicBezTo>
                <a:cubicBezTo>
                  <a:pt x="105034" y="40497"/>
                  <a:pt x="103818" y="38064"/>
                  <a:pt x="102439" y="35713"/>
                </a:cubicBezTo>
                <a:lnTo>
                  <a:pt x="102439" y="35713"/>
                </a:lnTo>
                <a:lnTo>
                  <a:pt x="102439" y="35713"/>
                </a:lnTo>
                <a:cubicBezTo>
                  <a:pt x="100006" y="32875"/>
                  <a:pt x="102439" y="39362"/>
                  <a:pt x="100412" y="37740"/>
                </a:cubicBezTo>
                <a:cubicBezTo>
                  <a:pt x="100493" y="37051"/>
                  <a:pt x="100493" y="36402"/>
                  <a:pt x="100412" y="35713"/>
                </a:cubicBezTo>
                <a:cubicBezTo>
                  <a:pt x="100412" y="35713"/>
                  <a:pt x="100412" y="37740"/>
                  <a:pt x="100412" y="39767"/>
                </a:cubicBezTo>
                <a:cubicBezTo>
                  <a:pt x="100412" y="41794"/>
                  <a:pt x="96763" y="34902"/>
                  <a:pt x="97169" y="36524"/>
                </a:cubicBezTo>
                <a:cubicBezTo>
                  <a:pt x="97574" y="38146"/>
                  <a:pt x="97169" y="40578"/>
                  <a:pt x="97169" y="40984"/>
                </a:cubicBezTo>
                <a:lnTo>
                  <a:pt x="97169" y="38551"/>
                </a:lnTo>
                <a:cubicBezTo>
                  <a:pt x="97169" y="38551"/>
                  <a:pt x="97169" y="42200"/>
                  <a:pt x="97169" y="38551"/>
                </a:cubicBezTo>
                <a:cubicBezTo>
                  <a:pt x="97169" y="34902"/>
                  <a:pt x="97169" y="38551"/>
                  <a:pt x="97169" y="38551"/>
                </a:cubicBezTo>
                <a:cubicBezTo>
                  <a:pt x="97169" y="38551"/>
                  <a:pt x="97169" y="41389"/>
                  <a:pt x="99601" y="46254"/>
                </a:cubicBezTo>
                <a:lnTo>
                  <a:pt x="97574" y="42605"/>
                </a:lnTo>
                <a:cubicBezTo>
                  <a:pt x="97574" y="45443"/>
                  <a:pt x="99601" y="50714"/>
                  <a:pt x="97574" y="45849"/>
                </a:cubicBezTo>
                <a:cubicBezTo>
                  <a:pt x="102034" y="53147"/>
                  <a:pt x="97574" y="50714"/>
                  <a:pt x="97574" y="51120"/>
                </a:cubicBezTo>
                <a:lnTo>
                  <a:pt x="97574" y="48282"/>
                </a:lnTo>
                <a:cubicBezTo>
                  <a:pt x="97574" y="54363"/>
                  <a:pt x="95547" y="48282"/>
                  <a:pt x="94331" y="51525"/>
                </a:cubicBezTo>
                <a:lnTo>
                  <a:pt x="90682" y="45849"/>
                </a:lnTo>
                <a:cubicBezTo>
                  <a:pt x="90682" y="45849"/>
                  <a:pt x="97169" y="58417"/>
                  <a:pt x="96763" y="58417"/>
                </a:cubicBezTo>
                <a:lnTo>
                  <a:pt x="96763" y="55579"/>
                </a:lnTo>
                <a:cubicBezTo>
                  <a:pt x="96763" y="57606"/>
                  <a:pt x="96763" y="57606"/>
                  <a:pt x="93925" y="55579"/>
                </a:cubicBezTo>
                <a:lnTo>
                  <a:pt x="91492" y="51930"/>
                </a:lnTo>
                <a:cubicBezTo>
                  <a:pt x="91330" y="53431"/>
                  <a:pt x="91330" y="54890"/>
                  <a:pt x="91492" y="56390"/>
                </a:cubicBezTo>
                <a:cubicBezTo>
                  <a:pt x="83789" y="47471"/>
                  <a:pt x="91492" y="64093"/>
                  <a:pt x="82979" y="56390"/>
                </a:cubicBezTo>
                <a:lnTo>
                  <a:pt x="88654" y="64093"/>
                </a:lnTo>
                <a:cubicBezTo>
                  <a:pt x="88654" y="64093"/>
                  <a:pt x="88654" y="66526"/>
                  <a:pt x="84195" y="61255"/>
                </a:cubicBezTo>
                <a:lnTo>
                  <a:pt x="84195" y="61255"/>
                </a:lnTo>
                <a:cubicBezTo>
                  <a:pt x="80140" y="55174"/>
                  <a:pt x="84195" y="61255"/>
                  <a:pt x="84195" y="61255"/>
                </a:cubicBezTo>
                <a:cubicBezTo>
                  <a:pt x="85128" y="63404"/>
                  <a:pt x="86506" y="65350"/>
                  <a:pt x="88249" y="66931"/>
                </a:cubicBezTo>
                <a:cubicBezTo>
                  <a:pt x="84195" y="64499"/>
                  <a:pt x="85411" y="70175"/>
                  <a:pt x="78924" y="64093"/>
                </a:cubicBezTo>
                <a:cubicBezTo>
                  <a:pt x="78924" y="68148"/>
                  <a:pt x="84195" y="75040"/>
                  <a:pt x="82167" y="75445"/>
                </a:cubicBezTo>
                <a:lnTo>
                  <a:pt x="82167" y="75445"/>
                </a:lnTo>
                <a:cubicBezTo>
                  <a:pt x="78356" y="73459"/>
                  <a:pt x="75072" y="70702"/>
                  <a:pt x="72437" y="67337"/>
                </a:cubicBezTo>
                <a:cubicBezTo>
                  <a:pt x="72437" y="69769"/>
                  <a:pt x="80546" y="79094"/>
                  <a:pt x="76897" y="77472"/>
                </a:cubicBezTo>
                <a:lnTo>
                  <a:pt x="74869" y="75040"/>
                </a:lnTo>
                <a:cubicBezTo>
                  <a:pt x="74869" y="75040"/>
                  <a:pt x="74869" y="77472"/>
                  <a:pt x="74869" y="78284"/>
                </a:cubicBezTo>
                <a:lnTo>
                  <a:pt x="72843" y="78284"/>
                </a:lnTo>
                <a:cubicBezTo>
                  <a:pt x="70410" y="78284"/>
                  <a:pt x="72843" y="78284"/>
                  <a:pt x="72843" y="80716"/>
                </a:cubicBezTo>
                <a:lnTo>
                  <a:pt x="70815" y="78284"/>
                </a:lnTo>
                <a:cubicBezTo>
                  <a:pt x="65950" y="75040"/>
                  <a:pt x="72843" y="85176"/>
                  <a:pt x="70815" y="85176"/>
                </a:cubicBezTo>
                <a:cubicBezTo>
                  <a:pt x="69680" y="83635"/>
                  <a:pt x="68302" y="82257"/>
                  <a:pt x="66761" y="81122"/>
                </a:cubicBezTo>
                <a:cubicBezTo>
                  <a:pt x="73247" y="88419"/>
                  <a:pt x="70410" y="88014"/>
                  <a:pt x="71626" y="90041"/>
                </a:cubicBezTo>
                <a:lnTo>
                  <a:pt x="69194" y="87203"/>
                </a:lnTo>
                <a:cubicBezTo>
                  <a:pt x="73247" y="92474"/>
                  <a:pt x="60679" y="81122"/>
                  <a:pt x="64734" y="87203"/>
                </a:cubicBezTo>
                <a:lnTo>
                  <a:pt x="69599" y="90041"/>
                </a:lnTo>
                <a:cubicBezTo>
                  <a:pt x="69599" y="90041"/>
                  <a:pt x="69599" y="90041"/>
                  <a:pt x="72437" y="94095"/>
                </a:cubicBezTo>
                <a:cubicBezTo>
                  <a:pt x="69599" y="94095"/>
                  <a:pt x="66761" y="88825"/>
                  <a:pt x="65545" y="89230"/>
                </a:cubicBezTo>
                <a:cubicBezTo>
                  <a:pt x="64329" y="89636"/>
                  <a:pt x="65545" y="87203"/>
                  <a:pt x="61491" y="85176"/>
                </a:cubicBezTo>
                <a:lnTo>
                  <a:pt x="55004" y="81527"/>
                </a:lnTo>
                <a:cubicBezTo>
                  <a:pt x="55004" y="81527"/>
                  <a:pt x="55004" y="81527"/>
                  <a:pt x="55004" y="81527"/>
                </a:cubicBezTo>
                <a:cubicBezTo>
                  <a:pt x="64329" y="89230"/>
                  <a:pt x="55004" y="81527"/>
                  <a:pt x="64329" y="90041"/>
                </a:cubicBezTo>
                <a:cubicBezTo>
                  <a:pt x="64329" y="92068"/>
                  <a:pt x="56626" y="90041"/>
                  <a:pt x="60274" y="92879"/>
                </a:cubicBezTo>
                <a:cubicBezTo>
                  <a:pt x="50139" y="85987"/>
                  <a:pt x="57842" y="92879"/>
                  <a:pt x="45678" y="85581"/>
                </a:cubicBezTo>
                <a:cubicBezTo>
                  <a:pt x="45678" y="85581"/>
                  <a:pt x="45678" y="88825"/>
                  <a:pt x="51355" y="92879"/>
                </a:cubicBezTo>
                <a:cubicBezTo>
                  <a:pt x="57030" y="96933"/>
                  <a:pt x="51355" y="92879"/>
                  <a:pt x="51355" y="92879"/>
                </a:cubicBezTo>
                <a:cubicBezTo>
                  <a:pt x="51355" y="92879"/>
                  <a:pt x="54193" y="96528"/>
                  <a:pt x="53787" y="96933"/>
                </a:cubicBezTo>
                <a:cubicBezTo>
                  <a:pt x="53381" y="97339"/>
                  <a:pt x="49733" y="91663"/>
                  <a:pt x="45274" y="87608"/>
                </a:cubicBezTo>
                <a:cubicBezTo>
                  <a:pt x="46894" y="90365"/>
                  <a:pt x="48800" y="92960"/>
                  <a:pt x="50949" y="95312"/>
                </a:cubicBezTo>
                <a:lnTo>
                  <a:pt x="44462" y="90852"/>
                </a:lnTo>
                <a:cubicBezTo>
                  <a:pt x="48922" y="94906"/>
                  <a:pt x="38786" y="87608"/>
                  <a:pt x="44462" y="90852"/>
                </a:cubicBezTo>
                <a:lnTo>
                  <a:pt x="46490" y="90852"/>
                </a:lnTo>
                <a:cubicBezTo>
                  <a:pt x="46490" y="90852"/>
                  <a:pt x="51759" y="96122"/>
                  <a:pt x="52165" y="97744"/>
                </a:cubicBezTo>
                <a:lnTo>
                  <a:pt x="49327" y="97744"/>
                </a:lnTo>
                <a:cubicBezTo>
                  <a:pt x="49327" y="97744"/>
                  <a:pt x="53787" y="101799"/>
                  <a:pt x="49327" y="97744"/>
                </a:cubicBezTo>
                <a:lnTo>
                  <a:pt x="49327" y="97744"/>
                </a:lnTo>
                <a:lnTo>
                  <a:pt x="39597" y="92474"/>
                </a:lnTo>
                <a:cubicBezTo>
                  <a:pt x="39597" y="92474"/>
                  <a:pt x="46894" y="97744"/>
                  <a:pt x="47300" y="98555"/>
                </a:cubicBezTo>
                <a:cubicBezTo>
                  <a:pt x="44909" y="97460"/>
                  <a:pt x="42719" y="95960"/>
                  <a:pt x="40813" y="94095"/>
                </a:cubicBezTo>
                <a:cubicBezTo>
                  <a:pt x="42678" y="97258"/>
                  <a:pt x="45151" y="100015"/>
                  <a:pt x="48111" y="102204"/>
                </a:cubicBezTo>
                <a:lnTo>
                  <a:pt x="48111" y="102204"/>
                </a:lnTo>
                <a:cubicBezTo>
                  <a:pt x="48111" y="102204"/>
                  <a:pt x="54193" y="107880"/>
                  <a:pt x="50139" y="106258"/>
                </a:cubicBezTo>
                <a:lnTo>
                  <a:pt x="50139" y="106258"/>
                </a:lnTo>
                <a:cubicBezTo>
                  <a:pt x="43246" y="102609"/>
                  <a:pt x="55004" y="111529"/>
                  <a:pt x="44057" y="106258"/>
                </a:cubicBezTo>
                <a:cubicBezTo>
                  <a:pt x="41624" y="106258"/>
                  <a:pt x="44057" y="106258"/>
                  <a:pt x="39191" y="103015"/>
                </a:cubicBezTo>
                <a:cubicBezTo>
                  <a:pt x="34326" y="99771"/>
                  <a:pt x="47706" y="109097"/>
                  <a:pt x="44057" y="108285"/>
                </a:cubicBezTo>
                <a:lnTo>
                  <a:pt x="44057" y="108285"/>
                </a:lnTo>
                <a:cubicBezTo>
                  <a:pt x="43773" y="109502"/>
                  <a:pt x="43773" y="110718"/>
                  <a:pt x="44057" y="111935"/>
                </a:cubicBezTo>
                <a:cubicBezTo>
                  <a:pt x="34326" y="107880"/>
                  <a:pt x="44057" y="115989"/>
                  <a:pt x="33516" y="111935"/>
                </a:cubicBezTo>
                <a:cubicBezTo>
                  <a:pt x="35583" y="112907"/>
                  <a:pt x="37651" y="114002"/>
                  <a:pt x="39597" y="115178"/>
                </a:cubicBezTo>
                <a:lnTo>
                  <a:pt x="37570" y="115178"/>
                </a:lnTo>
                <a:cubicBezTo>
                  <a:pt x="37570" y="115178"/>
                  <a:pt x="40813" y="117205"/>
                  <a:pt x="42029" y="118016"/>
                </a:cubicBezTo>
                <a:cubicBezTo>
                  <a:pt x="43246" y="118827"/>
                  <a:pt x="44868" y="120854"/>
                  <a:pt x="42029" y="118016"/>
                </a:cubicBezTo>
                <a:cubicBezTo>
                  <a:pt x="39191" y="115178"/>
                  <a:pt x="42029" y="118016"/>
                  <a:pt x="42029" y="118016"/>
                </a:cubicBezTo>
                <a:cubicBezTo>
                  <a:pt x="39476" y="116110"/>
                  <a:pt x="36759" y="114489"/>
                  <a:pt x="33921" y="113151"/>
                </a:cubicBezTo>
                <a:cubicBezTo>
                  <a:pt x="31894" y="113151"/>
                  <a:pt x="43246" y="119232"/>
                  <a:pt x="40813" y="119232"/>
                </a:cubicBezTo>
                <a:lnTo>
                  <a:pt x="36354" y="119232"/>
                </a:lnTo>
                <a:cubicBezTo>
                  <a:pt x="42840" y="122476"/>
                  <a:pt x="39597" y="122070"/>
                  <a:pt x="42029" y="123287"/>
                </a:cubicBezTo>
                <a:lnTo>
                  <a:pt x="35138" y="120449"/>
                </a:lnTo>
                <a:cubicBezTo>
                  <a:pt x="35138" y="120449"/>
                  <a:pt x="32704" y="120449"/>
                  <a:pt x="35138" y="120449"/>
                </a:cubicBezTo>
                <a:lnTo>
                  <a:pt x="35138" y="120449"/>
                </a:lnTo>
                <a:cubicBezTo>
                  <a:pt x="32299" y="120449"/>
                  <a:pt x="41219" y="125719"/>
                  <a:pt x="35138" y="124503"/>
                </a:cubicBezTo>
                <a:lnTo>
                  <a:pt x="25406" y="120449"/>
                </a:lnTo>
                <a:cubicBezTo>
                  <a:pt x="20947" y="120449"/>
                  <a:pt x="30271" y="124097"/>
                  <a:pt x="25406" y="120449"/>
                </a:cubicBezTo>
                <a:lnTo>
                  <a:pt x="30677" y="122881"/>
                </a:lnTo>
                <a:cubicBezTo>
                  <a:pt x="30677" y="122881"/>
                  <a:pt x="30677" y="122881"/>
                  <a:pt x="30677" y="122881"/>
                </a:cubicBezTo>
                <a:lnTo>
                  <a:pt x="35542" y="126125"/>
                </a:lnTo>
                <a:lnTo>
                  <a:pt x="35542" y="123692"/>
                </a:lnTo>
                <a:cubicBezTo>
                  <a:pt x="37326" y="125395"/>
                  <a:pt x="39597" y="126530"/>
                  <a:pt x="42029" y="126935"/>
                </a:cubicBezTo>
                <a:cubicBezTo>
                  <a:pt x="44868" y="126935"/>
                  <a:pt x="36759" y="126935"/>
                  <a:pt x="40003" y="126935"/>
                </a:cubicBezTo>
                <a:lnTo>
                  <a:pt x="33110" y="124503"/>
                </a:lnTo>
                <a:cubicBezTo>
                  <a:pt x="36354" y="124503"/>
                  <a:pt x="25406" y="124503"/>
                  <a:pt x="30271" y="124503"/>
                </a:cubicBezTo>
                <a:cubicBezTo>
                  <a:pt x="29461" y="124341"/>
                  <a:pt x="28651" y="124341"/>
                  <a:pt x="27839" y="124503"/>
                </a:cubicBezTo>
                <a:cubicBezTo>
                  <a:pt x="27839" y="124503"/>
                  <a:pt x="27839" y="124503"/>
                  <a:pt x="31083" y="126935"/>
                </a:cubicBezTo>
                <a:lnTo>
                  <a:pt x="31083" y="126935"/>
                </a:lnTo>
                <a:cubicBezTo>
                  <a:pt x="31083" y="126935"/>
                  <a:pt x="34326" y="126935"/>
                  <a:pt x="31083" y="126935"/>
                </a:cubicBezTo>
                <a:cubicBezTo>
                  <a:pt x="33191" y="128314"/>
                  <a:pt x="35542" y="129246"/>
                  <a:pt x="37975" y="129773"/>
                </a:cubicBezTo>
                <a:lnTo>
                  <a:pt x="33110" y="129773"/>
                </a:lnTo>
                <a:cubicBezTo>
                  <a:pt x="33110" y="129773"/>
                  <a:pt x="42840" y="134233"/>
                  <a:pt x="37570" y="133422"/>
                </a:cubicBezTo>
                <a:lnTo>
                  <a:pt x="37570" y="133422"/>
                </a:lnTo>
                <a:cubicBezTo>
                  <a:pt x="37570" y="133422"/>
                  <a:pt x="37570" y="133422"/>
                  <a:pt x="37570" y="133422"/>
                </a:cubicBezTo>
                <a:cubicBezTo>
                  <a:pt x="37570" y="133422"/>
                  <a:pt x="29867" y="130990"/>
                  <a:pt x="32299" y="130584"/>
                </a:cubicBezTo>
                <a:cubicBezTo>
                  <a:pt x="27029" y="130584"/>
                  <a:pt x="32299" y="130584"/>
                  <a:pt x="28651" y="130584"/>
                </a:cubicBezTo>
                <a:lnTo>
                  <a:pt x="37975" y="134233"/>
                </a:lnTo>
                <a:lnTo>
                  <a:pt x="35542" y="134233"/>
                </a:lnTo>
                <a:lnTo>
                  <a:pt x="39597" y="134233"/>
                </a:lnTo>
                <a:cubicBezTo>
                  <a:pt x="39597" y="134233"/>
                  <a:pt x="39597" y="134233"/>
                  <a:pt x="39597" y="134233"/>
                </a:cubicBezTo>
                <a:lnTo>
                  <a:pt x="39597" y="134233"/>
                </a:lnTo>
                <a:cubicBezTo>
                  <a:pt x="39597" y="134233"/>
                  <a:pt x="32299" y="134233"/>
                  <a:pt x="35138" y="134233"/>
                </a:cubicBezTo>
                <a:lnTo>
                  <a:pt x="29055" y="131801"/>
                </a:lnTo>
                <a:cubicBezTo>
                  <a:pt x="29055" y="131801"/>
                  <a:pt x="29055" y="131801"/>
                  <a:pt x="24190" y="131801"/>
                </a:cubicBezTo>
                <a:cubicBezTo>
                  <a:pt x="19325" y="131801"/>
                  <a:pt x="30677" y="134233"/>
                  <a:pt x="27839" y="134639"/>
                </a:cubicBezTo>
                <a:lnTo>
                  <a:pt x="31083" y="134639"/>
                </a:lnTo>
                <a:cubicBezTo>
                  <a:pt x="28651" y="134639"/>
                  <a:pt x="31083" y="134639"/>
                  <a:pt x="27839" y="134639"/>
                </a:cubicBezTo>
                <a:cubicBezTo>
                  <a:pt x="29137" y="134152"/>
                  <a:pt x="30597" y="134152"/>
                  <a:pt x="31894" y="134639"/>
                </a:cubicBezTo>
                <a:cubicBezTo>
                  <a:pt x="29055" y="134639"/>
                  <a:pt x="28651" y="134639"/>
                  <a:pt x="26623" y="134639"/>
                </a:cubicBezTo>
                <a:lnTo>
                  <a:pt x="28651" y="134639"/>
                </a:lnTo>
                <a:lnTo>
                  <a:pt x="25406" y="134639"/>
                </a:lnTo>
                <a:lnTo>
                  <a:pt x="25406" y="134639"/>
                </a:lnTo>
                <a:cubicBezTo>
                  <a:pt x="22650" y="133138"/>
                  <a:pt x="19609" y="132287"/>
                  <a:pt x="16487" y="132206"/>
                </a:cubicBezTo>
                <a:cubicBezTo>
                  <a:pt x="18839" y="133625"/>
                  <a:pt x="21474" y="134598"/>
                  <a:pt x="24190" y="135044"/>
                </a:cubicBezTo>
                <a:cubicBezTo>
                  <a:pt x="21758" y="135044"/>
                  <a:pt x="31488" y="138693"/>
                  <a:pt x="28245" y="138693"/>
                </a:cubicBezTo>
                <a:cubicBezTo>
                  <a:pt x="25002" y="138693"/>
                  <a:pt x="20947" y="138693"/>
                  <a:pt x="20136" y="138693"/>
                </a:cubicBezTo>
                <a:cubicBezTo>
                  <a:pt x="19325" y="138693"/>
                  <a:pt x="23380" y="138693"/>
                  <a:pt x="26623" y="138693"/>
                </a:cubicBezTo>
                <a:cubicBezTo>
                  <a:pt x="16487" y="138693"/>
                  <a:pt x="31083" y="142747"/>
                  <a:pt x="26623" y="142747"/>
                </a:cubicBezTo>
                <a:lnTo>
                  <a:pt x="22164" y="142747"/>
                </a:lnTo>
                <a:cubicBezTo>
                  <a:pt x="22164" y="142747"/>
                  <a:pt x="22164" y="142747"/>
                  <a:pt x="22164" y="142747"/>
                </a:cubicBezTo>
                <a:lnTo>
                  <a:pt x="25002" y="142747"/>
                </a:lnTo>
                <a:cubicBezTo>
                  <a:pt x="25002" y="142747"/>
                  <a:pt x="25002" y="142747"/>
                  <a:pt x="21352" y="142747"/>
                </a:cubicBezTo>
                <a:cubicBezTo>
                  <a:pt x="24596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17703" y="142747"/>
                  <a:pt x="17299" y="142747"/>
                </a:cubicBezTo>
                <a:cubicBezTo>
                  <a:pt x="16893" y="142747"/>
                  <a:pt x="17299" y="142747"/>
                  <a:pt x="20136" y="145991"/>
                </a:cubicBezTo>
                <a:lnTo>
                  <a:pt x="20136" y="145991"/>
                </a:lnTo>
                <a:cubicBezTo>
                  <a:pt x="20136" y="145991"/>
                  <a:pt x="15271" y="148018"/>
                  <a:pt x="20136" y="150451"/>
                </a:cubicBezTo>
                <a:lnTo>
                  <a:pt x="20136" y="150451"/>
                </a:lnTo>
                <a:cubicBezTo>
                  <a:pt x="23786" y="150451"/>
                  <a:pt x="22164" y="150451"/>
                  <a:pt x="23380" y="152478"/>
                </a:cubicBezTo>
                <a:cubicBezTo>
                  <a:pt x="24596" y="154505"/>
                  <a:pt x="20947" y="152478"/>
                  <a:pt x="20947" y="152478"/>
                </a:cubicBezTo>
                <a:cubicBezTo>
                  <a:pt x="20947" y="152478"/>
                  <a:pt x="20947" y="152478"/>
                  <a:pt x="23380" y="152478"/>
                </a:cubicBezTo>
                <a:cubicBezTo>
                  <a:pt x="25812" y="152478"/>
                  <a:pt x="19731" y="152478"/>
                  <a:pt x="19731" y="152478"/>
                </a:cubicBezTo>
                <a:cubicBezTo>
                  <a:pt x="19731" y="152478"/>
                  <a:pt x="19731" y="152478"/>
                  <a:pt x="22568" y="152478"/>
                </a:cubicBezTo>
                <a:cubicBezTo>
                  <a:pt x="21393" y="152032"/>
                  <a:pt x="20096" y="152032"/>
                  <a:pt x="18919" y="152478"/>
                </a:cubicBezTo>
                <a:cubicBezTo>
                  <a:pt x="18919" y="152478"/>
                  <a:pt x="18919" y="152478"/>
                  <a:pt x="18919" y="152478"/>
                </a:cubicBezTo>
                <a:lnTo>
                  <a:pt x="15676" y="152478"/>
                </a:lnTo>
                <a:cubicBezTo>
                  <a:pt x="15676" y="152478"/>
                  <a:pt x="18515" y="152478"/>
                  <a:pt x="15676" y="152478"/>
                </a:cubicBezTo>
                <a:lnTo>
                  <a:pt x="13650" y="152478"/>
                </a:lnTo>
                <a:cubicBezTo>
                  <a:pt x="13650" y="152478"/>
                  <a:pt x="13650" y="152478"/>
                  <a:pt x="13650" y="152478"/>
                </a:cubicBezTo>
                <a:lnTo>
                  <a:pt x="9189" y="152478"/>
                </a:lnTo>
                <a:cubicBezTo>
                  <a:pt x="9189" y="152478"/>
                  <a:pt x="15271" y="152478"/>
                  <a:pt x="18109" y="152478"/>
                </a:cubicBezTo>
                <a:cubicBezTo>
                  <a:pt x="20947" y="152478"/>
                  <a:pt x="18109" y="154505"/>
                  <a:pt x="18109" y="155316"/>
                </a:cubicBezTo>
                <a:lnTo>
                  <a:pt x="15676" y="155316"/>
                </a:lnTo>
                <a:lnTo>
                  <a:pt x="15676" y="155316"/>
                </a:lnTo>
                <a:lnTo>
                  <a:pt x="15676" y="155316"/>
                </a:lnTo>
                <a:lnTo>
                  <a:pt x="12028" y="155316"/>
                </a:lnTo>
                <a:cubicBezTo>
                  <a:pt x="12028" y="155316"/>
                  <a:pt x="12028" y="155316"/>
                  <a:pt x="14866" y="157748"/>
                </a:cubicBezTo>
                <a:lnTo>
                  <a:pt x="14866" y="157748"/>
                </a:lnTo>
                <a:cubicBezTo>
                  <a:pt x="14866" y="157748"/>
                  <a:pt x="12432" y="160586"/>
                  <a:pt x="11622" y="160181"/>
                </a:cubicBezTo>
                <a:cubicBezTo>
                  <a:pt x="10811" y="159776"/>
                  <a:pt x="11622" y="160181"/>
                  <a:pt x="11622" y="162614"/>
                </a:cubicBezTo>
                <a:cubicBezTo>
                  <a:pt x="11622" y="165046"/>
                  <a:pt x="8379" y="162614"/>
                  <a:pt x="11622" y="162614"/>
                </a:cubicBezTo>
                <a:cubicBezTo>
                  <a:pt x="14866" y="162614"/>
                  <a:pt x="11622" y="162614"/>
                  <a:pt x="9189" y="162614"/>
                </a:cubicBezTo>
                <a:cubicBezTo>
                  <a:pt x="6757" y="162614"/>
                  <a:pt x="11216" y="162614"/>
                  <a:pt x="9189" y="162614"/>
                </a:cubicBezTo>
                <a:cubicBezTo>
                  <a:pt x="7163" y="162614"/>
                  <a:pt x="9189" y="162614"/>
                  <a:pt x="11216" y="162614"/>
                </a:cubicBezTo>
                <a:cubicBezTo>
                  <a:pt x="13244" y="162614"/>
                  <a:pt x="11216" y="162614"/>
                  <a:pt x="8784" y="165046"/>
                </a:cubicBezTo>
                <a:cubicBezTo>
                  <a:pt x="6351" y="167479"/>
                  <a:pt x="8784" y="165046"/>
                  <a:pt x="8784" y="165046"/>
                </a:cubicBezTo>
                <a:lnTo>
                  <a:pt x="5946" y="165046"/>
                </a:lnTo>
                <a:cubicBezTo>
                  <a:pt x="5946" y="165046"/>
                  <a:pt x="8379" y="165046"/>
                  <a:pt x="8379" y="165046"/>
                </a:cubicBez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7479"/>
                  <a:pt x="8379" y="167884"/>
                </a:cubicBezTo>
                <a:lnTo>
                  <a:pt x="8379" y="167884"/>
                </a:lnTo>
                <a:cubicBezTo>
                  <a:pt x="8379" y="167884"/>
                  <a:pt x="8379" y="167884"/>
                  <a:pt x="8379" y="167884"/>
                </a:cubicBezTo>
                <a:cubicBezTo>
                  <a:pt x="8379" y="167884"/>
                  <a:pt x="8379" y="167884"/>
                  <a:pt x="8379" y="167884"/>
                </a:cubicBezTo>
                <a:lnTo>
                  <a:pt x="8379" y="167884"/>
                </a:lnTo>
                <a:cubicBezTo>
                  <a:pt x="8297" y="167073"/>
                  <a:pt x="8297" y="16626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lnTo>
                  <a:pt x="8379" y="165452"/>
                </a:lnTo>
                <a:cubicBezTo>
                  <a:pt x="8379" y="165452"/>
                  <a:pt x="8379" y="165452"/>
                  <a:pt x="5541" y="162614"/>
                </a:cubicBezTo>
                <a:cubicBezTo>
                  <a:pt x="2702" y="159776"/>
                  <a:pt x="5541" y="159370"/>
                  <a:pt x="5541" y="158154"/>
                </a:cubicBezTo>
                <a:cubicBezTo>
                  <a:pt x="5541" y="156937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7567" y="158154"/>
                  <a:pt x="5541" y="158154"/>
                  <a:pt x="9189" y="158154"/>
                </a:cubicBezTo>
                <a:cubicBezTo>
                  <a:pt x="12838" y="158154"/>
                  <a:pt x="9189" y="156127"/>
                  <a:pt x="5135" y="154910"/>
                </a:cubicBezTo>
                <a:lnTo>
                  <a:pt x="5135" y="154910"/>
                </a:lnTo>
                <a:lnTo>
                  <a:pt x="5135" y="154910"/>
                </a:lnTo>
                <a:lnTo>
                  <a:pt x="5135" y="154910"/>
                </a:lnTo>
                <a:cubicBezTo>
                  <a:pt x="5135" y="154910"/>
                  <a:pt x="5135" y="154910"/>
                  <a:pt x="7163" y="154910"/>
                </a:cubicBezTo>
                <a:cubicBezTo>
                  <a:pt x="9189" y="154910"/>
                  <a:pt x="7163" y="154910"/>
                  <a:pt x="7163" y="154910"/>
                </a:cubicBezTo>
                <a:cubicBezTo>
                  <a:pt x="7163" y="154910"/>
                  <a:pt x="7163" y="154910"/>
                  <a:pt x="5135" y="154910"/>
                </a:cubicBezTo>
                <a:cubicBezTo>
                  <a:pt x="3108" y="154910"/>
                  <a:pt x="5135" y="154910"/>
                  <a:pt x="7973" y="154910"/>
                </a:cubicBezTo>
                <a:cubicBezTo>
                  <a:pt x="10811" y="154910"/>
                  <a:pt x="7973" y="154910"/>
                  <a:pt x="7973" y="154910"/>
                </a:cubicBezTo>
                <a:lnTo>
                  <a:pt x="7973" y="154910"/>
                </a:lnTo>
                <a:cubicBezTo>
                  <a:pt x="10406" y="154910"/>
                  <a:pt x="2702" y="154910"/>
                  <a:pt x="7973" y="154910"/>
                </a:cubicBezTo>
                <a:lnTo>
                  <a:pt x="5946" y="154910"/>
                </a:lnTo>
                <a:cubicBezTo>
                  <a:pt x="7325" y="154099"/>
                  <a:pt x="9027" y="154099"/>
                  <a:pt x="10406" y="154910"/>
                </a:cubicBezTo>
                <a:cubicBezTo>
                  <a:pt x="10406" y="154910"/>
                  <a:pt x="10406" y="154910"/>
                  <a:pt x="8379" y="154910"/>
                </a:cubicBezTo>
                <a:cubicBezTo>
                  <a:pt x="6351" y="154910"/>
                  <a:pt x="8379" y="154910"/>
                  <a:pt x="5541" y="154910"/>
                </a:cubicBezTo>
                <a:lnTo>
                  <a:pt x="5541" y="154910"/>
                </a:lnTo>
                <a:lnTo>
                  <a:pt x="5541" y="154910"/>
                </a:lnTo>
                <a:cubicBezTo>
                  <a:pt x="12028" y="154910"/>
                  <a:pt x="270" y="149640"/>
                  <a:pt x="8379" y="148829"/>
                </a:cubicBezTo>
                <a:cubicBezTo>
                  <a:pt x="7325" y="149113"/>
                  <a:pt x="6189" y="149113"/>
                  <a:pt x="5135" y="148829"/>
                </a:cubicBezTo>
                <a:cubicBezTo>
                  <a:pt x="5135" y="148829"/>
                  <a:pt x="5135" y="148829"/>
                  <a:pt x="5135" y="146396"/>
                </a:cubicBezTo>
                <a:lnTo>
                  <a:pt x="5135" y="146396"/>
                </a:lnTo>
                <a:cubicBezTo>
                  <a:pt x="5135" y="146396"/>
                  <a:pt x="676" y="142747"/>
                  <a:pt x="1892" y="141531"/>
                </a:cubicBezTo>
                <a:lnTo>
                  <a:pt x="4730" y="141531"/>
                </a:lnTo>
                <a:cubicBezTo>
                  <a:pt x="1892" y="141531"/>
                  <a:pt x="11622" y="141531"/>
                  <a:pt x="4730" y="141531"/>
                </a:cubicBezTo>
                <a:lnTo>
                  <a:pt x="4730" y="141531"/>
                </a:lnTo>
                <a:cubicBezTo>
                  <a:pt x="4730" y="141531"/>
                  <a:pt x="1080" y="137071"/>
                  <a:pt x="270" y="134639"/>
                </a:cubicBezTo>
                <a:cubicBezTo>
                  <a:pt x="-541" y="132206"/>
                  <a:pt x="270" y="134639"/>
                  <a:pt x="5541" y="137071"/>
                </a:cubicBezTo>
                <a:cubicBezTo>
                  <a:pt x="10811" y="139504"/>
                  <a:pt x="5541" y="133828"/>
                  <a:pt x="5541" y="133017"/>
                </a:cubicBezTo>
                <a:lnTo>
                  <a:pt x="5541" y="133017"/>
                </a:lnTo>
                <a:cubicBezTo>
                  <a:pt x="8379" y="133017"/>
                  <a:pt x="1080" y="133017"/>
                  <a:pt x="1892" y="133017"/>
                </a:cubicBezTo>
                <a:cubicBezTo>
                  <a:pt x="3229" y="133341"/>
                  <a:pt x="4608" y="133341"/>
                  <a:pt x="5946" y="133017"/>
                </a:cubicBezTo>
                <a:lnTo>
                  <a:pt x="2297" y="133017"/>
                </a:lnTo>
                <a:lnTo>
                  <a:pt x="6757" y="133017"/>
                </a:lnTo>
                <a:cubicBezTo>
                  <a:pt x="2297" y="133017"/>
                  <a:pt x="6757" y="130990"/>
                  <a:pt x="1486" y="128963"/>
                </a:cubicBezTo>
                <a:lnTo>
                  <a:pt x="8379" y="131395"/>
                </a:lnTo>
                <a:cubicBezTo>
                  <a:pt x="8379" y="131395"/>
                  <a:pt x="8379" y="131395"/>
                  <a:pt x="8379" y="131395"/>
                </a:cubicBezTo>
                <a:lnTo>
                  <a:pt x="8379" y="131395"/>
                </a:lnTo>
                <a:cubicBezTo>
                  <a:pt x="11622" y="131395"/>
                  <a:pt x="11216" y="131395"/>
                  <a:pt x="11622" y="131395"/>
                </a:cubicBezTo>
                <a:cubicBezTo>
                  <a:pt x="12028" y="131395"/>
                  <a:pt x="9189" y="131395"/>
                  <a:pt x="6757" y="128963"/>
                </a:cubicBezTo>
                <a:lnTo>
                  <a:pt x="4324" y="128963"/>
                </a:lnTo>
                <a:lnTo>
                  <a:pt x="4324" y="128963"/>
                </a:lnTo>
                <a:lnTo>
                  <a:pt x="6757" y="128963"/>
                </a:lnTo>
                <a:cubicBezTo>
                  <a:pt x="6757" y="128963"/>
                  <a:pt x="4730" y="126935"/>
                  <a:pt x="6757" y="126125"/>
                </a:cubicBezTo>
                <a:lnTo>
                  <a:pt x="3919" y="126125"/>
                </a:lnTo>
                <a:lnTo>
                  <a:pt x="3919" y="126125"/>
                </a:lnTo>
                <a:cubicBezTo>
                  <a:pt x="9595" y="126125"/>
                  <a:pt x="3919" y="126125"/>
                  <a:pt x="12028" y="126125"/>
                </a:cubicBezTo>
                <a:cubicBezTo>
                  <a:pt x="20136" y="126125"/>
                  <a:pt x="7973" y="121665"/>
                  <a:pt x="7973" y="119638"/>
                </a:cubicBezTo>
                <a:cubicBezTo>
                  <a:pt x="7973" y="117611"/>
                  <a:pt x="7973" y="119638"/>
                  <a:pt x="10000" y="119638"/>
                </a:cubicBezTo>
                <a:cubicBezTo>
                  <a:pt x="12028" y="119638"/>
                  <a:pt x="10000" y="119638"/>
                  <a:pt x="5541" y="115583"/>
                </a:cubicBezTo>
                <a:lnTo>
                  <a:pt x="9595" y="117611"/>
                </a:lnTo>
                <a:cubicBezTo>
                  <a:pt x="9595" y="117611"/>
                  <a:pt x="6351" y="115583"/>
                  <a:pt x="4730" y="113962"/>
                </a:cubicBezTo>
                <a:cubicBezTo>
                  <a:pt x="3108" y="112340"/>
                  <a:pt x="8379" y="113962"/>
                  <a:pt x="9189" y="113962"/>
                </a:cubicBezTo>
                <a:cubicBezTo>
                  <a:pt x="7852" y="114286"/>
                  <a:pt x="6474" y="114286"/>
                  <a:pt x="5135" y="113962"/>
                </a:cubicBezTo>
                <a:cubicBezTo>
                  <a:pt x="16487" y="119638"/>
                  <a:pt x="10406" y="113962"/>
                  <a:pt x="19325" y="118827"/>
                </a:cubicBezTo>
                <a:cubicBezTo>
                  <a:pt x="15514" y="116232"/>
                  <a:pt x="11460" y="114043"/>
                  <a:pt x="7163" y="112340"/>
                </a:cubicBezTo>
                <a:lnTo>
                  <a:pt x="7163" y="112340"/>
                </a:lnTo>
                <a:cubicBezTo>
                  <a:pt x="3919" y="112340"/>
                  <a:pt x="7163" y="112340"/>
                  <a:pt x="5135" y="112340"/>
                </a:cubicBezTo>
                <a:lnTo>
                  <a:pt x="7163" y="112340"/>
                </a:lnTo>
                <a:cubicBezTo>
                  <a:pt x="3514" y="109097"/>
                  <a:pt x="7163" y="108691"/>
                  <a:pt x="5135" y="105447"/>
                </a:cubicBezTo>
                <a:cubicBezTo>
                  <a:pt x="3108" y="102204"/>
                  <a:pt x="8379" y="107880"/>
                  <a:pt x="9595" y="107880"/>
                </a:cubicBezTo>
                <a:cubicBezTo>
                  <a:pt x="10811" y="107880"/>
                  <a:pt x="5946" y="103015"/>
                  <a:pt x="3514" y="99366"/>
                </a:cubicBezTo>
                <a:cubicBezTo>
                  <a:pt x="11622" y="103015"/>
                  <a:pt x="3514" y="102204"/>
                  <a:pt x="11622" y="105447"/>
                </a:cubicBezTo>
                <a:cubicBezTo>
                  <a:pt x="10081" y="101799"/>
                  <a:pt x="8055" y="98393"/>
                  <a:pt x="5541" y="95312"/>
                </a:cubicBezTo>
                <a:cubicBezTo>
                  <a:pt x="17299" y="100177"/>
                  <a:pt x="1486" y="90446"/>
                  <a:pt x="11216" y="95312"/>
                </a:cubicBezTo>
                <a:cubicBezTo>
                  <a:pt x="7163" y="95312"/>
                  <a:pt x="5946" y="92068"/>
                  <a:pt x="6351" y="91257"/>
                </a:cubicBezTo>
                <a:cubicBezTo>
                  <a:pt x="6757" y="90446"/>
                  <a:pt x="9595" y="91257"/>
                  <a:pt x="12028" y="93690"/>
                </a:cubicBezTo>
                <a:cubicBezTo>
                  <a:pt x="8379" y="91257"/>
                  <a:pt x="7973" y="88419"/>
                  <a:pt x="15676" y="93690"/>
                </a:cubicBezTo>
                <a:cubicBezTo>
                  <a:pt x="7973" y="89230"/>
                  <a:pt x="15676" y="93690"/>
                  <a:pt x="11622" y="88825"/>
                </a:cubicBezTo>
                <a:cubicBezTo>
                  <a:pt x="14460" y="88825"/>
                  <a:pt x="11622" y="86392"/>
                  <a:pt x="11622" y="86392"/>
                </a:cubicBezTo>
                <a:cubicBezTo>
                  <a:pt x="6757" y="86392"/>
                  <a:pt x="11622" y="86392"/>
                  <a:pt x="8379" y="82743"/>
                </a:cubicBezTo>
                <a:cubicBezTo>
                  <a:pt x="5135" y="79094"/>
                  <a:pt x="8379" y="82743"/>
                  <a:pt x="8379" y="82743"/>
                </a:cubicBezTo>
                <a:cubicBezTo>
                  <a:pt x="8379" y="82743"/>
                  <a:pt x="5541" y="79500"/>
                  <a:pt x="8379" y="80310"/>
                </a:cubicBezTo>
                <a:cubicBezTo>
                  <a:pt x="11216" y="81122"/>
                  <a:pt x="12838" y="83149"/>
                  <a:pt x="13244" y="82743"/>
                </a:cubicBezTo>
                <a:cubicBezTo>
                  <a:pt x="13650" y="82338"/>
                  <a:pt x="6757" y="77067"/>
                  <a:pt x="11216" y="78689"/>
                </a:cubicBezTo>
                <a:lnTo>
                  <a:pt x="14054" y="81122"/>
                </a:lnTo>
                <a:cubicBezTo>
                  <a:pt x="10000" y="75040"/>
                  <a:pt x="18515" y="76662"/>
                  <a:pt x="14054" y="69364"/>
                </a:cubicBezTo>
                <a:lnTo>
                  <a:pt x="18919" y="73824"/>
                </a:lnTo>
                <a:cubicBezTo>
                  <a:pt x="27029" y="76662"/>
                  <a:pt x="10811" y="66526"/>
                  <a:pt x="12432" y="65715"/>
                </a:cubicBezTo>
                <a:cubicBezTo>
                  <a:pt x="14054" y="64904"/>
                  <a:pt x="27839" y="65715"/>
                  <a:pt x="27029" y="60039"/>
                </a:cubicBezTo>
                <a:lnTo>
                  <a:pt x="22568" y="57201"/>
                </a:lnTo>
                <a:cubicBezTo>
                  <a:pt x="22568" y="57201"/>
                  <a:pt x="27839" y="60850"/>
                  <a:pt x="25406" y="57201"/>
                </a:cubicBezTo>
                <a:lnTo>
                  <a:pt x="22568" y="54768"/>
                </a:lnTo>
                <a:cubicBezTo>
                  <a:pt x="31488" y="59634"/>
                  <a:pt x="22568" y="46254"/>
                  <a:pt x="33921" y="54768"/>
                </a:cubicBezTo>
                <a:cubicBezTo>
                  <a:pt x="30677" y="49498"/>
                  <a:pt x="38786" y="54768"/>
                  <a:pt x="33921" y="47876"/>
                </a:cubicBezTo>
                <a:cubicBezTo>
                  <a:pt x="36759" y="47876"/>
                  <a:pt x="37975" y="52741"/>
                  <a:pt x="39191" y="52336"/>
                </a:cubicBezTo>
                <a:lnTo>
                  <a:pt x="36354" y="47471"/>
                </a:lnTo>
                <a:lnTo>
                  <a:pt x="36354" y="47471"/>
                </a:lnTo>
                <a:cubicBezTo>
                  <a:pt x="30271" y="38551"/>
                  <a:pt x="48516" y="52336"/>
                  <a:pt x="44868" y="45443"/>
                </a:cubicBezTo>
                <a:lnTo>
                  <a:pt x="44868" y="45443"/>
                </a:lnTo>
                <a:cubicBezTo>
                  <a:pt x="44868" y="45443"/>
                  <a:pt x="48922" y="48687"/>
                  <a:pt x="48516" y="47876"/>
                </a:cubicBezTo>
                <a:lnTo>
                  <a:pt x="44868" y="45038"/>
                </a:lnTo>
                <a:cubicBezTo>
                  <a:pt x="44868" y="40578"/>
                  <a:pt x="44868" y="40173"/>
                  <a:pt x="44868" y="38551"/>
                </a:cubicBezTo>
                <a:cubicBezTo>
                  <a:pt x="44868" y="36929"/>
                  <a:pt x="47300" y="38551"/>
                  <a:pt x="50949" y="43822"/>
                </a:cubicBezTo>
                <a:cubicBezTo>
                  <a:pt x="50949" y="40984"/>
                  <a:pt x="47300" y="40173"/>
                  <a:pt x="46084" y="37335"/>
                </a:cubicBezTo>
                <a:cubicBezTo>
                  <a:pt x="44868" y="34497"/>
                  <a:pt x="50543" y="37335"/>
                  <a:pt x="52571" y="37335"/>
                </a:cubicBezTo>
                <a:cubicBezTo>
                  <a:pt x="54598" y="37335"/>
                  <a:pt x="52571" y="34497"/>
                  <a:pt x="48111" y="30442"/>
                </a:cubicBezTo>
                <a:cubicBezTo>
                  <a:pt x="43651" y="26388"/>
                  <a:pt x="48111" y="27199"/>
                  <a:pt x="50139" y="25983"/>
                </a:cubicBezTo>
                <a:lnTo>
                  <a:pt x="50139" y="25983"/>
                </a:lnTo>
                <a:cubicBezTo>
                  <a:pt x="46490" y="20307"/>
                  <a:pt x="53787" y="25983"/>
                  <a:pt x="50139" y="25983"/>
                </a:cubicBezTo>
                <a:lnTo>
                  <a:pt x="52976" y="30037"/>
                </a:lnTo>
                <a:lnTo>
                  <a:pt x="52976" y="30037"/>
                </a:lnTo>
                <a:cubicBezTo>
                  <a:pt x="52976" y="30037"/>
                  <a:pt x="57436" y="36524"/>
                  <a:pt x="58652" y="36524"/>
                </a:cubicBezTo>
                <a:cubicBezTo>
                  <a:pt x="59869" y="36524"/>
                  <a:pt x="58652" y="36524"/>
                  <a:pt x="54193" y="31253"/>
                </a:cubicBezTo>
                <a:lnTo>
                  <a:pt x="58246" y="35713"/>
                </a:lnTo>
                <a:cubicBezTo>
                  <a:pt x="56788" y="32996"/>
                  <a:pt x="54841" y="30523"/>
                  <a:pt x="52571" y="28415"/>
                </a:cubicBezTo>
                <a:cubicBezTo>
                  <a:pt x="52571" y="28415"/>
                  <a:pt x="52571" y="24361"/>
                  <a:pt x="56220" y="23955"/>
                </a:cubicBezTo>
                <a:lnTo>
                  <a:pt x="58652" y="27199"/>
                </a:lnTo>
                <a:cubicBezTo>
                  <a:pt x="58652" y="27199"/>
                  <a:pt x="58652" y="25172"/>
                  <a:pt x="61895" y="27199"/>
                </a:cubicBezTo>
                <a:lnTo>
                  <a:pt x="59463" y="23955"/>
                </a:lnTo>
                <a:cubicBezTo>
                  <a:pt x="57436" y="19090"/>
                  <a:pt x="63517" y="28821"/>
                  <a:pt x="59463" y="23955"/>
                </a:cubicBezTo>
                <a:cubicBezTo>
                  <a:pt x="59463" y="23955"/>
                  <a:pt x="59463" y="23955"/>
                  <a:pt x="61491" y="28010"/>
                </a:cubicBezTo>
                <a:lnTo>
                  <a:pt x="61491" y="23145"/>
                </a:lnTo>
                <a:cubicBezTo>
                  <a:pt x="61491" y="23145"/>
                  <a:pt x="67978" y="29631"/>
                  <a:pt x="67572" y="27199"/>
                </a:cubicBezTo>
                <a:cubicBezTo>
                  <a:pt x="67166" y="24766"/>
                  <a:pt x="65139" y="24361"/>
                  <a:pt x="64734" y="24361"/>
                </a:cubicBezTo>
                <a:lnTo>
                  <a:pt x="64734" y="24361"/>
                </a:lnTo>
                <a:lnTo>
                  <a:pt x="68788" y="29226"/>
                </a:lnTo>
                <a:lnTo>
                  <a:pt x="66356" y="24361"/>
                </a:lnTo>
                <a:lnTo>
                  <a:pt x="69194" y="28821"/>
                </a:lnTo>
                <a:cubicBezTo>
                  <a:pt x="69194" y="28821"/>
                  <a:pt x="65950" y="21928"/>
                  <a:pt x="66761" y="21928"/>
                </a:cubicBezTo>
                <a:cubicBezTo>
                  <a:pt x="67572" y="21928"/>
                  <a:pt x="70815" y="25577"/>
                  <a:pt x="74869" y="28821"/>
                </a:cubicBezTo>
                <a:cubicBezTo>
                  <a:pt x="69599" y="20712"/>
                  <a:pt x="76897" y="28821"/>
                  <a:pt x="74869" y="22334"/>
                </a:cubicBezTo>
                <a:cubicBezTo>
                  <a:pt x="80546" y="27604"/>
                  <a:pt x="80546" y="22334"/>
                  <a:pt x="83789" y="22334"/>
                </a:cubicBezTo>
                <a:lnTo>
                  <a:pt x="83789" y="22334"/>
                </a:lnTo>
                <a:cubicBezTo>
                  <a:pt x="86627" y="25172"/>
                  <a:pt x="81356" y="15847"/>
                  <a:pt x="83789" y="17063"/>
                </a:cubicBezTo>
                <a:lnTo>
                  <a:pt x="83789" y="17063"/>
                </a:lnTo>
                <a:cubicBezTo>
                  <a:pt x="87438" y="20712"/>
                  <a:pt x="87438" y="17063"/>
                  <a:pt x="87438" y="12603"/>
                </a:cubicBezTo>
                <a:cubicBezTo>
                  <a:pt x="87438" y="8143"/>
                  <a:pt x="87438" y="15847"/>
                  <a:pt x="87438" y="15441"/>
                </a:cubicBezTo>
                <a:cubicBezTo>
                  <a:pt x="87438" y="15036"/>
                  <a:pt x="84195" y="10576"/>
                  <a:pt x="87438" y="11793"/>
                </a:cubicBezTo>
                <a:cubicBezTo>
                  <a:pt x="90682" y="13009"/>
                  <a:pt x="87438" y="11793"/>
                  <a:pt x="87438" y="11793"/>
                </a:cubicBezTo>
                <a:lnTo>
                  <a:pt x="87438" y="8143"/>
                </a:lnTo>
                <a:cubicBezTo>
                  <a:pt x="91086" y="8143"/>
                  <a:pt x="94331" y="11793"/>
                  <a:pt x="95547" y="8143"/>
                </a:cubicBezTo>
                <a:cubicBezTo>
                  <a:pt x="95709" y="9360"/>
                  <a:pt x="95709" y="10576"/>
                  <a:pt x="95547" y="11793"/>
                </a:cubicBezTo>
                <a:cubicBezTo>
                  <a:pt x="95547" y="11793"/>
                  <a:pt x="95547" y="7738"/>
                  <a:pt x="98385" y="6522"/>
                </a:cubicBezTo>
                <a:lnTo>
                  <a:pt x="100412" y="10171"/>
                </a:lnTo>
                <a:cubicBezTo>
                  <a:pt x="100412" y="10171"/>
                  <a:pt x="98385" y="4900"/>
                  <a:pt x="100412" y="7738"/>
                </a:cubicBezTo>
                <a:cubicBezTo>
                  <a:pt x="102439" y="10576"/>
                  <a:pt x="100412" y="7738"/>
                  <a:pt x="100412" y="7738"/>
                </a:cubicBezTo>
                <a:cubicBezTo>
                  <a:pt x="100412" y="7738"/>
                  <a:pt x="100412" y="4089"/>
                  <a:pt x="100412" y="4089"/>
                </a:cubicBezTo>
                <a:lnTo>
                  <a:pt x="100412" y="8143"/>
                </a:lnTo>
                <a:cubicBezTo>
                  <a:pt x="100412" y="8143"/>
                  <a:pt x="100412" y="5711"/>
                  <a:pt x="100412" y="3278"/>
                </a:cubicBezTo>
                <a:cubicBezTo>
                  <a:pt x="100412" y="846"/>
                  <a:pt x="104466" y="10171"/>
                  <a:pt x="105277" y="6522"/>
                </a:cubicBezTo>
                <a:cubicBezTo>
                  <a:pt x="106088" y="2873"/>
                  <a:pt x="105277" y="4089"/>
                  <a:pt x="105277" y="2467"/>
                </a:cubicBezTo>
                <a:cubicBezTo>
                  <a:pt x="105277" y="846"/>
                  <a:pt x="105277" y="2467"/>
                  <a:pt x="108115" y="2467"/>
                </a:cubicBezTo>
                <a:cubicBezTo>
                  <a:pt x="110953" y="2467"/>
                  <a:pt x="108115" y="2467"/>
                  <a:pt x="110142" y="6927"/>
                </a:cubicBezTo>
                <a:lnTo>
                  <a:pt x="110142" y="6927"/>
                </a:lnTo>
                <a:cubicBezTo>
                  <a:pt x="112170" y="9360"/>
                  <a:pt x="110142" y="6927"/>
                  <a:pt x="110142" y="10576"/>
                </a:cubicBezTo>
                <a:cubicBezTo>
                  <a:pt x="110142" y="14225"/>
                  <a:pt x="110142" y="10576"/>
                  <a:pt x="110142" y="7738"/>
                </a:cubicBezTo>
                <a:cubicBezTo>
                  <a:pt x="110142" y="4900"/>
                  <a:pt x="110142" y="7738"/>
                  <a:pt x="110142" y="10981"/>
                </a:cubicBezTo>
                <a:lnTo>
                  <a:pt x="110142" y="10981"/>
                </a:lnTo>
                <a:cubicBezTo>
                  <a:pt x="110142" y="10981"/>
                  <a:pt x="110142" y="10981"/>
                  <a:pt x="110142" y="10981"/>
                </a:cubicBezTo>
                <a:cubicBezTo>
                  <a:pt x="110142" y="10981"/>
                  <a:pt x="110142" y="10981"/>
                  <a:pt x="110142" y="10981"/>
                </a:cubicBezTo>
                <a:lnTo>
                  <a:pt x="110142" y="6927"/>
                </a:lnTo>
                <a:lnTo>
                  <a:pt x="110142" y="6927"/>
                </a:lnTo>
                <a:cubicBezTo>
                  <a:pt x="110142" y="3684"/>
                  <a:pt x="112170" y="6927"/>
                  <a:pt x="112170" y="3684"/>
                </a:cubicBezTo>
                <a:lnTo>
                  <a:pt x="112170" y="3684"/>
                </a:lnTo>
                <a:cubicBezTo>
                  <a:pt x="112170" y="3684"/>
                  <a:pt x="112170" y="1251"/>
                  <a:pt x="112170" y="440"/>
                </a:cubicBezTo>
                <a:cubicBezTo>
                  <a:pt x="112170" y="-371"/>
                  <a:pt x="112170" y="4495"/>
                  <a:pt x="112170" y="3684"/>
                </a:cubicBezTo>
                <a:cubicBezTo>
                  <a:pt x="112170" y="2873"/>
                  <a:pt x="112170" y="-371"/>
                  <a:pt x="112170" y="35"/>
                </a:cubicBezTo>
                <a:cubicBezTo>
                  <a:pt x="109615" y="2143"/>
                  <a:pt x="109250" y="5954"/>
                  <a:pt x="111358" y="8549"/>
                </a:cubicBezTo>
                <a:cubicBezTo>
                  <a:pt x="113466" y="11144"/>
                  <a:pt x="117318" y="11468"/>
                  <a:pt x="119873" y="9360"/>
                </a:cubicBezTo>
                <a:close/>
                <a:moveTo>
                  <a:pt x="99196" y="17469"/>
                </a:moveTo>
                <a:lnTo>
                  <a:pt x="99196" y="17469"/>
                </a:lnTo>
                <a:close/>
                <a:moveTo>
                  <a:pt x="99196" y="20307"/>
                </a:moveTo>
                <a:cubicBezTo>
                  <a:pt x="99196" y="20307"/>
                  <a:pt x="99196" y="20307"/>
                  <a:pt x="99196" y="20307"/>
                </a:cubicBezTo>
                <a:lnTo>
                  <a:pt x="99196" y="20307"/>
                </a:lnTo>
                <a:cubicBezTo>
                  <a:pt x="99196" y="20307"/>
                  <a:pt x="99196" y="21523"/>
                  <a:pt x="99196" y="21523"/>
                </a:cubicBezTo>
                <a:close/>
                <a:moveTo>
                  <a:pt x="110953" y="36929"/>
                </a:moveTo>
                <a:lnTo>
                  <a:pt x="110953" y="36929"/>
                </a:lnTo>
                <a:cubicBezTo>
                  <a:pt x="110953" y="36929"/>
                  <a:pt x="110953" y="36929"/>
                  <a:pt x="110953" y="36929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任意多边形: 形状 303"/>
          <p:cNvSpPr/>
          <p:nvPr userDrawn="1">
            <p:custDataLst>
              <p:tags r:id="rId12"/>
            </p:custDataLst>
          </p:nvPr>
        </p:nvSpPr>
        <p:spPr>
          <a:xfrm flipH="1">
            <a:off x="7180762" y="5883258"/>
            <a:ext cx="219463" cy="164768"/>
          </a:xfrm>
          <a:custGeom>
            <a:avLst/>
            <a:gdLst>
              <a:gd name="connsiteX0" fmla="*/ 52433 w 219463"/>
              <a:gd name="connsiteY0" fmla="*/ 101381 h 164768"/>
              <a:gd name="connsiteX1" fmla="*/ 52433 w 219463"/>
              <a:gd name="connsiteY1" fmla="*/ 109289 h 164768"/>
              <a:gd name="connsiteX2" fmla="*/ 52433 w 219463"/>
              <a:gd name="connsiteY2" fmla="*/ 108960 h 164768"/>
              <a:gd name="connsiteX3" fmla="*/ 52433 w 219463"/>
              <a:gd name="connsiteY3" fmla="*/ 106653 h 164768"/>
              <a:gd name="connsiteX4" fmla="*/ 164389 w 219463"/>
              <a:gd name="connsiteY4" fmla="*/ 101209 h 164768"/>
              <a:gd name="connsiteX5" fmla="*/ 164101 w 219463"/>
              <a:gd name="connsiteY5" fmla="*/ 101827 h 164768"/>
              <a:gd name="connsiteX6" fmla="*/ 166738 w 219463"/>
              <a:gd name="connsiteY6" fmla="*/ 101827 h 164768"/>
              <a:gd name="connsiteX7" fmla="*/ 166522 w 219463"/>
              <a:gd name="connsiteY7" fmla="*/ 101647 h 164768"/>
              <a:gd name="connsiteX8" fmla="*/ 98513 w 219463"/>
              <a:gd name="connsiteY8" fmla="*/ 99064 h 164768"/>
              <a:gd name="connsiteX9" fmla="*/ 98501 w 219463"/>
              <a:gd name="connsiteY9" fmla="*/ 99074 h 164768"/>
              <a:gd name="connsiteX10" fmla="*/ 98567 w 219463"/>
              <a:gd name="connsiteY10" fmla="*/ 99074 h 164768"/>
              <a:gd name="connsiteX11" fmla="*/ 100545 w 219463"/>
              <a:gd name="connsiteY11" fmla="*/ 95119 h 164768"/>
              <a:gd name="connsiteX12" fmla="*/ 96405 w 219463"/>
              <a:gd name="connsiteY12" fmla="*/ 98668 h 164768"/>
              <a:gd name="connsiteX13" fmla="*/ 98513 w 219463"/>
              <a:gd name="connsiteY13" fmla="*/ 99064 h 164768"/>
              <a:gd name="connsiteX14" fmla="*/ 99762 w 219463"/>
              <a:gd name="connsiteY14" fmla="*/ 97961 h 164768"/>
              <a:gd name="connsiteX15" fmla="*/ 100545 w 219463"/>
              <a:gd name="connsiteY15" fmla="*/ 97097 h 164768"/>
              <a:gd name="connsiteX16" fmla="*/ 100545 w 219463"/>
              <a:gd name="connsiteY16" fmla="*/ 95119 h 164768"/>
              <a:gd name="connsiteX17" fmla="*/ 156646 w 219463"/>
              <a:gd name="connsiteY17" fmla="*/ 83826 h 164768"/>
              <a:gd name="connsiteX18" fmla="*/ 154545 w 219463"/>
              <a:gd name="connsiteY18" fmla="*/ 84691 h 164768"/>
              <a:gd name="connsiteX19" fmla="*/ 156522 w 219463"/>
              <a:gd name="connsiteY19" fmla="*/ 84691 h 164768"/>
              <a:gd name="connsiteX20" fmla="*/ 156646 w 219463"/>
              <a:gd name="connsiteY20" fmla="*/ 83826 h 164768"/>
              <a:gd name="connsiteX21" fmla="*/ 79125 w 219463"/>
              <a:gd name="connsiteY21" fmla="*/ 81609 h 164768"/>
              <a:gd name="connsiteX22" fmla="*/ 77478 w 219463"/>
              <a:gd name="connsiteY22" fmla="*/ 81609 h 164768"/>
              <a:gd name="connsiteX23" fmla="*/ 76104 w 219463"/>
              <a:gd name="connsiteY23" fmla="*/ 83623 h 164768"/>
              <a:gd name="connsiteX24" fmla="*/ 71620 w 219463"/>
              <a:gd name="connsiteY24" fmla="*/ 66843 h 164768"/>
              <a:gd name="connsiteX25" fmla="*/ 70558 w 219463"/>
              <a:gd name="connsiteY25" fmla="*/ 69086 h 164768"/>
              <a:gd name="connsiteX26" fmla="*/ 69699 w 219463"/>
              <a:gd name="connsiteY26" fmla="*/ 70266 h 164768"/>
              <a:gd name="connsiteX27" fmla="*/ 70932 w 219463"/>
              <a:gd name="connsiteY27" fmla="*/ 70565 h 164768"/>
              <a:gd name="connsiteX28" fmla="*/ 71546 w 219463"/>
              <a:gd name="connsiteY28" fmla="*/ 69745 h 164768"/>
              <a:gd name="connsiteX29" fmla="*/ 71841 w 219463"/>
              <a:gd name="connsiteY29" fmla="*/ 70617 h 164768"/>
              <a:gd name="connsiteX30" fmla="*/ 74512 w 219463"/>
              <a:gd name="connsiteY30" fmla="*/ 70075 h 164768"/>
              <a:gd name="connsiteX31" fmla="*/ 72919 w 219463"/>
              <a:gd name="connsiteY31" fmla="*/ 72806 h 164768"/>
              <a:gd name="connsiteX32" fmla="*/ 73281 w 219463"/>
              <a:gd name="connsiteY32" fmla="*/ 72934 h 164768"/>
              <a:gd name="connsiteX33" fmla="*/ 76736 w 219463"/>
              <a:gd name="connsiteY33" fmla="*/ 69416 h 164768"/>
              <a:gd name="connsiteX34" fmla="*/ 78796 w 219463"/>
              <a:gd name="connsiteY34" fmla="*/ 68757 h 164768"/>
              <a:gd name="connsiteX35" fmla="*/ 68909 w 219463"/>
              <a:gd name="connsiteY35" fmla="*/ 66120 h 164768"/>
              <a:gd name="connsiteX36" fmla="*/ 68909 w 219463"/>
              <a:gd name="connsiteY36" fmla="*/ 69745 h 164768"/>
              <a:gd name="connsiteX37" fmla="*/ 70509 w 219463"/>
              <a:gd name="connsiteY37" fmla="*/ 66547 h 164768"/>
              <a:gd name="connsiteX38" fmla="*/ 73523 w 219463"/>
              <a:gd name="connsiteY38" fmla="*/ 62825 h 164768"/>
              <a:gd name="connsiteX39" fmla="*/ 70887 w 219463"/>
              <a:gd name="connsiteY39" fmla="*/ 65791 h 164768"/>
              <a:gd name="connsiteX40" fmla="*/ 70509 w 219463"/>
              <a:gd name="connsiteY40" fmla="*/ 66547 h 164768"/>
              <a:gd name="connsiteX41" fmla="*/ 71620 w 219463"/>
              <a:gd name="connsiteY41" fmla="*/ 66843 h 164768"/>
              <a:gd name="connsiteX42" fmla="*/ 24753 w 219463"/>
              <a:gd name="connsiteY42" fmla="*/ 55905 h 164768"/>
              <a:gd name="connsiteX43" fmla="*/ 21457 w 219463"/>
              <a:gd name="connsiteY43" fmla="*/ 61178 h 164768"/>
              <a:gd name="connsiteX44" fmla="*/ 21457 w 219463"/>
              <a:gd name="connsiteY44" fmla="*/ 65462 h 164768"/>
              <a:gd name="connsiteX45" fmla="*/ 19809 w 219463"/>
              <a:gd name="connsiteY45" fmla="*/ 69745 h 164768"/>
              <a:gd name="connsiteX46" fmla="*/ 19809 w 219463"/>
              <a:gd name="connsiteY46" fmla="*/ 61837 h 164768"/>
              <a:gd name="connsiteX47" fmla="*/ 16184 w 219463"/>
              <a:gd name="connsiteY47" fmla="*/ 67110 h 164768"/>
              <a:gd name="connsiteX48" fmla="*/ 16184 w 219463"/>
              <a:gd name="connsiteY48" fmla="*/ 65132 h 164768"/>
              <a:gd name="connsiteX49" fmla="*/ 13878 w 219463"/>
              <a:gd name="connsiteY49" fmla="*/ 68757 h 164768"/>
              <a:gd name="connsiteX50" fmla="*/ 13878 w 219463"/>
              <a:gd name="connsiteY50" fmla="*/ 66450 h 164768"/>
              <a:gd name="connsiteX51" fmla="*/ 8605 w 219463"/>
              <a:gd name="connsiteY51" fmla="*/ 66450 h 164768"/>
              <a:gd name="connsiteX52" fmla="*/ 3332 w 219463"/>
              <a:gd name="connsiteY52" fmla="*/ 66450 h 164768"/>
              <a:gd name="connsiteX53" fmla="*/ 2015 w 219463"/>
              <a:gd name="connsiteY53" fmla="*/ 66450 h 164768"/>
              <a:gd name="connsiteX54" fmla="*/ 1026 w 219463"/>
              <a:gd name="connsiteY54" fmla="*/ 66450 h 164768"/>
              <a:gd name="connsiteX55" fmla="*/ 1026 w 219463"/>
              <a:gd name="connsiteY55" fmla="*/ 68757 h 164768"/>
              <a:gd name="connsiteX56" fmla="*/ 3332 w 219463"/>
              <a:gd name="connsiteY56" fmla="*/ 68757 h 164768"/>
              <a:gd name="connsiteX57" fmla="*/ 3332 w 219463"/>
              <a:gd name="connsiteY57" fmla="*/ 69086 h 164768"/>
              <a:gd name="connsiteX58" fmla="*/ 3332 w 219463"/>
              <a:gd name="connsiteY58" fmla="*/ 70405 h 164768"/>
              <a:gd name="connsiteX59" fmla="*/ 3332 w 219463"/>
              <a:gd name="connsiteY59" fmla="*/ 71311 h 164768"/>
              <a:gd name="connsiteX60" fmla="*/ 3332 w 219463"/>
              <a:gd name="connsiteY60" fmla="*/ 71393 h 164768"/>
              <a:gd name="connsiteX61" fmla="*/ 3332 w 219463"/>
              <a:gd name="connsiteY61" fmla="*/ 73370 h 164768"/>
              <a:gd name="connsiteX62" fmla="*/ 4980 w 219463"/>
              <a:gd name="connsiteY62" fmla="*/ 75677 h 164768"/>
              <a:gd name="connsiteX63" fmla="*/ 4980 w 219463"/>
              <a:gd name="connsiteY63" fmla="*/ 74771 h 164768"/>
              <a:gd name="connsiteX64" fmla="*/ 4980 w 219463"/>
              <a:gd name="connsiteY64" fmla="*/ 73700 h 164768"/>
              <a:gd name="connsiteX65" fmla="*/ 7287 w 219463"/>
              <a:gd name="connsiteY65" fmla="*/ 73700 h 164768"/>
              <a:gd name="connsiteX66" fmla="*/ 7287 w 219463"/>
              <a:gd name="connsiteY66" fmla="*/ 72382 h 164768"/>
              <a:gd name="connsiteX67" fmla="*/ 9264 w 219463"/>
              <a:gd name="connsiteY67" fmla="*/ 72382 h 164768"/>
              <a:gd name="connsiteX68" fmla="*/ 9264 w 219463"/>
              <a:gd name="connsiteY68" fmla="*/ 75347 h 164768"/>
              <a:gd name="connsiteX69" fmla="*/ 9264 w 219463"/>
              <a:gd name="connsiteY69" fmla="*/ 75677 h 164768"/>
              <a:gd name="connsiteX70" fmla="*/ 9264 w 219463"/>
              <a:gd name="connsiteY70" fmla="*/ 79631 h 164768"/>
              <a:gd name="connsiteX71" fmla="*/ 10912 w 219463"/>
              <a:gd name="connsiteY71" fmla="*/ 76336 h 164768"/>
              <a:gd name="connsiteX72" fmla="*/ 10912 w 219463"/>
              <a:gd name="connsiteY72" fmla="*/ 79631 h 164768"/>
              <a:gd name="connsiteX73" fmla="*/ 12559 w 219463"/>
              <a:gd name="connsiteY73" fmla="*/ 77654 h 164768"/>
              <a:gd name="connsiteX74" fmla="*/ 12559 w 219463"/>
              <a:gd name="connsiteY74" fmla="*/ 79384 h 164768"/>
              <a:gd name="connsiteX75" fmla="*/ 12559 w 219463"/>
              <a:gd name="connsiteY75" fmla="*/ 80950 h 164768"/>
              <a:gd name="connsiteX76" fmla="*/ 15855 w 219463"/>
              <a:gd name="connsiteY76" fmla="*/ 78972 h 164768"/>
              <a:gd name="connsiteX77" fmla="*/ 15855 w 219463"/>
              <a:gd name="connsiteY77" fmla="*/ 81938 h 164768"/>
              <a:gd name="connsiteX78" fmla="*/ 18162 w 219463"/>
              <a:gd name="connsiteY78" fmla="*/ 86551 h 164768"/>
              <a:gd name="connsiteX79" fmla="*/ 18162 w 219463"/>
              <a:gd name="connsiteY79" fmla="*/ 85892 h 164768"/>
              <a:gd name="connsiteX80" fmla="*/ 18162 w 219463"/>
              <a:gd name="connsiteY80" fmla="*/ 85563 h 164768"/>
              <a:gd name="connsiteX81" fmla="*/ 21457 w 219463"/>
              <a:gd name="connsiteY81" fmla="*/ 85563 h 164768"/>
              <a:gd name="connsiteX82" fmla="*/ 23764 w 219463"/>
              <a:gd name="connsiteY82" fmla="*/ 82267 h 164768"/>
              <a:gd name="connsiteX83" fmla="*/ 26070 w 219463"/>
              <a:gd name="connsiteY83" fmla="*/ 87870 h 164768"/>
              <a:gd name="connsiteX84" fmla="*/ 29036 w 219463"/>
              <a:gd name="connsiteY84" fmla="*/ 83586 h 164768"/>
              <a:gd name="connsiteX85" fmla="*/ 29036 w 219463"/>
              <a:gd name="connsiteY85" fmla="*/ 91824 h 164768"/>
              <a:gd name="connsiteX86" fmla="*/ 32002 w 219463"/>
              <a:gd name="connsiteY86" fmla="*/ 86881 h 164768"/>
              <a:gd name="connsiteX87" fmla="*/ 32002 w 219463"/>
              <a:gd name="connsiteY87" fmla="*/ 90836 h 164768"/>
              <a:gd name="connsiteX88" fmla="*/ 33980 w 219463"/>
              <a:gd name="connsiteY88" fmla="*/ 86881 h 164768"/>
              <a:gd name="connsiteX89" fmla="*/ 33980 w 219463"/>
              <a:gd name="connsiteY89" fmla="*/ 88858 h 164768"/>
              <a:gd name="connsiteX90" fmla="*/ 33980 w 219463"/>
              <a:gd name="connsiteY90" fmla="*/ 94461 h 164768"/>
              <a:gd name="connsiteX91" fmla="*/ 36286 w 219463"/>
              <a:gd name="connsiteY91" fmla="*/ 91495 h 164768"/>
              <a:gd name="connsiteX92" fmla="*/ 36286 w 219463"/>
              <a:gd name="connsiteY92" fmla="*/ 93472 h 164768"/>
              <a:gd name="connsiteX93" fmla="*/ 36286 w 219463"/>
              <a:gd name="connsiteY93" fmla="*/ 94461 h 164768"/>
              <a:gd name="connsiteX94" fmla="*/ 36286 w 219463"/>
              <a:gd name="connsiteY94" fmla="*/ 96437 h 164768"/>
              <a:gd name="connsiteX95" fmla="*/ 38922 w 219463"/>
              <a:gd name="connsiteY95" fmla="*/ 96437 h 164768"/>
              <a:gd name="connsiteX96" fmla="*/ 42217 w 219463"/>
              <a:gd name="connsiteY96" fmla="*/ 89517 h 164768"/>
              <a:gd name="connsiteX97" fmla="*/ 40241 w 219463"/>
              <a:gd name="connsiteY97" fmla="*/ 93802 h 164768"/>
              <a:gd name="connsiteX98" fmla="*/ 42547 w 219463"/>
              <a:gd name="connsiteY98" fmla="*/ 88858 h 164768"/>
              <a:gd name="connsiteX99" fmla="*/ 39581 w 219463"/>
              <a:gd name="connsiteY99" fmla="*/ 95449 h 164768"/>
              <a:gd name="connsiteX100" fmla="*/ 37604 w 219463"/>
              <a:gd name="connsiteY100" fmla="*/ 99074 h 164768"/>
              <a:gd name="connsiteX101" fmla="*/ 40241 w 219463"/>
              <a:gd name="connsiteY101" fmla="*/ 99074 h 164768"/>
              <a:gd name="connsiteX102" fmla="*/ 43865 w 219463"/>
              <a:gd name="connsiteY102" fmla="*/ 93142 h 164768"/>
              <a:gd name="connsiteX103" fmla="*/ 43865 w 219463"/>
              <a:gd name="connsiteY103" fmla="*/ 98085 h 164768"/>
              <a:gd name="connsiteX104" fmla="*/ 47161 w 219463"/>
              <a:gd name="connsiteY104" fmla="*/ 92483 h 164768"/>
              <a:gd name="connsiteX105" fmla="*/ 44524 w 219463"/>
              <a:gd name="connsiteY105" fmla="*/ 98744 h 164768"/>
              <a:gd name="connsiteX106" fmla="*/ 48149 w 219463"/>
              <a:gd name="connsiteY106" fmla="*/ 96437 h 164768"/>
              <a:gd name="connsiteX107" fmla="*/ 48149 w 219463"/>
              <a:gd name="connsiteY107" fmla="*/ 101381 h 164768"/>
              <a:gd name="connsiteX108" fmla="*/ 51444 w 219463"/>
              <a:gd name="connsiteY108" fmla="*/ 98085 h 164768"/>
              <a:gd name="connsiteX109" fmla="*/ 48478 w 219463"/>
              <a:gd name="connsiteY109" fmla="*/ 103028 h 164768"/>
              <a:gd name="connsiteX110" fmla="*/ 52433 w 219463"/>
              <a:gd name="connsiteY110" fmla="*/ 101381 h 164768"/>
              <a:gd name="connsiteX111" fmla="*/ 52433 w 219463"/>
              <a:gd name="connsiteY111" fmla="*/ 100062 h 164768"/>
              <a:gd name="connsiteX112" fmla="*/ 52433 w 219463"/>
              <a:gd name="connsiteY112" fmla="*/ 91165 h 164768"/>
              <a:gd name="connsiteX113" fmla="*/ 52433 w 219463"/>
              <a:gd name="connsiteY113" fmla="*/ 100062 h 164768"/>
              <a:gd name="connsiteX114" fmla="*/ 58694 w 219463"/>
              <a:gd name="connsiteY114" fmla="*/ 94461 h 164768"/>
              <a:gd name="connsiteX115" fmla="*/ 55069 w 219463"/>
              <a:gd name="connsiteY115" fmla="*/ 98744 h 164768"/>
              <a:gd name="connsiteX116" fmla="*/ 61989 w 219463"/>
              <a:gd name="connsiteY116" fmla="*/ 98744 h 164768"/>
              <a:gd name="connsiteX117" fmla="*/ 60013 w 219463"/>
              <a:gd name="connsiteY117" fmla="*/ 100722 h 164768"/>
              <a:gd name="connsiteX118" fmla="*/ 62648 w 219463"/>
              <a:gd name="connsiteY118" fmla="*/ 100722 h 164768"/>
              <a:gd name="connsiteX119" fmla="*/ 60013 w 219463"/>
              <a:gd name="connsiteY119" fmla="*/ 104017 h 164768"/>
              <a:gd name="connsiteX120" fmla="*/ 63308 w 219463"/>
              <a:gd name="connsiteY120" fmla="*/ 101381 h 164768"/>
              <a:gd name="connsiteX121" fmla="*/ 67262 w 219463"/>
              <a:gd name="connsiteY121" fmla="*/ 98744 h 164768"/>
              <a:gd name="connsiteX122" fmla="*/ 67262 w 219463"/>
              <a:gd name="connsiteY122" fmla="*/ 101381 h 164768"/>
              <a:gd name="connsiteX123" fmla="*/ 63967 w 219463"/>
              <a:gd name="connsiteY123" fmla="*/ 105335 h 164768"/>
              <a:gd name="connsiteX124" fmla="*/ 67921 w 219463"/>
              <a:gd name="connsiteY124" fmla="*/ 102039 h 164768"/>
              <a:gd name="connsiteX125" fmla="*/ 67921 w 219463"/>
              <a:gd name="connsiteY125" fmla="*/ 105994 h 164768"/>
              <a:gd name="connsiteX126" fmla="*/ 76160 w 219463"/>
              <a:gd name="connsiteY126" fmla="*/ 103028 h 164768"/>
              <a:gd name="connsiteX127" fmla="*/ 69569 w 219463"/>
              <a:gd name="connsiteY127" fmla="*/ 107642 h 164768"/>
              <a:gd name="connsiteX128" fmla="*/ 76819 w 219463"/>
              <a:gd name="connsiteY128" fmla="*/ 104676 h 164768"/>
              <a:gd name="connsiteX129" fmla="*/ 73523 w 219463"/>
              <a:gd name="connsiteY129" fmla="*/ 106983 h 164768"/>
              <a:gd name="connsiteX130" fmla="*/ 78136 w 219463"/>
              <a:gd name="connsiteY130" fmla="*/ 106983 h 164768"/>
              <a:gd name="connsiteX131" fmla="*/ 87364 w 219463"/>
              <a:gd name="connsiteY131" fmla="*/ 100722 h 164768"/>
              <a:gd name="connsiteX132" fmla="*/ 77807 w 219463"/>
              <a:gd name="connsiteY132" fmla="*/ 108630 h 164768"/>
              <a:gd name="connsiteX133" fmla="*/ 81103 w 219463"/>
              <a:gd name="connsiteY133" fmla="*/ 106653 h 164768"/>
              <a:gd name="connsiteX134" fmla="*/ 77807 w 219463"/>
              <a:gd name="connsiteY134" fmla="*/ 108960 h 164768"/>
              <a:gd name="connsiteX135" fmla="*/ 82420 w 219463"/>
              <a:gd name="connsiteY135" fmla="*/ 106983 h 164768"/>
              <a:gd name="connsiteX136" fmla="*/ 79455 w 219463"/>
              <a:gd name="connsiteY136" fmla="*/ 108960 h 164768"/>
              <a:gd name="connsiteX137" fmla="*/ 83410 w 219463"/>
              <a:gd name="connsiteY137" fmla="*/ 108960 h 164768"/>
              <a:gd name="connsiteX138" fmla="*/ 89011 w 219463"/>
              <a:gd name="connsiteY138" fmla="*/ 108960 h 164768"/>
              <a:gd name="connsiteX139" fmla="*/ 83739 w 219463"/>
              <a:gd name="connsiteY139" fmla="*/ 112914 h 164768"/>
              <a:gd name="connsiteX140" fmla="*/ 86046 w 219463"/>
              <a:gd name="connsiteY140" fmla="*/ 112914 h 164768"/>
              <a:gd name="connsiteX141" fmla="*/ 90330 w 219463"/>
              <a:gd name="connsiteY141" fmla="*/ 110608 h 164768"/>
              <a:gd name="connsiteX142" fmla="*/ 88352 w 219463"/>
              <a:gd name="connsiteY142" fmla="*/ 112914 h 164768"/>
              <a:gd name="connsiteX143" fmla="*/ 90659 w 219463"/>
              <a:gd name="connsiteY143" fmla="*/ 112914 h 164768"/>
              <a:gd name="connsiteX144" fmla="*/ 85716 w 219463"/>
              <a:gd name="connsiteY144" fmla="*/ 116209 h 164768"/>
              <a:gd name="connsiteX145" fmla="*/ 90659 w 219463"/>
              <a:gd name="connsiteY145" fmla="*/ 116209 h 164768"/>
              <a:gd name="connsiteX146" fmla="*/ 87693 w 219463"/>
              <a:gd name="connsiteY146" fmla="*/ 118187 h 164768"/>
              <a:gd name="connsiteX147" fmla="*/ 90330 w 219463"/>
              <a:gd name="connsiteY147" fmla="*/ 118187 h 164768"/>
              <a:gd name="connsiteX148" fmla="*/ 87693 w 219463"/>
              <a:gd name="connsiteY148" fmla="*/ 120164 h 164768"/>
              <a:gd name="connsiteX149" fmla="*/ 90659 w 219463"/>
              <a:gd name="connsiteY149" fmla="*/ 120164 h 164768"/>
              <a:gd name="connsiteX150" fmla="*/ 86705 w 219463"/>
              <a:gd name="connsiteY150" fmla="*/ 122141 h 164768"/>
              <a:gd name="connsiteX151" fmla="*/ 89671 w 219463"/>
              <a:gd name="connsiteY151" fmla="*/ 122141 h 164768"/>
              <a:gd name="connsiteX152" fmla="*/ 91977 w 219463"/>
              <a:gd name="connsiteY152" fmla="*/ 122141 h 164768"/>
              <a:gd name="connsiteX153" fmla="*/ 93954 w 219463"/>
              <a:gd name="connsiteY153" fmla="*/ 122141 h 164768"/>
              <a:gd name="connsiteX154" fmla="*/ 93954 w 219463"/>
              <a:gd name="connsiteY154" fmla="*/ 124119 h 164768"/>
              <a:gd name="connsiteX155" fmla="*/ 96591 w 219463"/>
              <a:gd name="connsiteY155" fmla="*/ 124119 h 164768"/>
              <a:gd name="connsiteX156" fmla="*/ 96591 w 219463"/>
              <a:gd name="connsiteY156" fmla="*/ 128073 h 164768"/>
              <a:gd name="connsiteX157" fmla="*/ 98567 w 219463"/>
              <a:gd name="connsiteY157" fmla="*/ 128073 h 164768"/>
              <a:gd name="connsiteX158" fmla="*/ 100545 w 219463"/>
              <a:gd name="connsiteY158" fmla="*/ 128073 h 164768"/>
              <a:gd name="connsiteX159" fmla="*/ 97250 w 219463"/>
              <a:gd name="connsiteY159" fmla="*/ 130050 h 164768"/>
              <a:gd name="connsiteX160" fmla="*/ 98238 w 219463"/>
              <a:gd name="connsiteY160" fmla="*/ 130050 h 164768"/>
              <a:gd name="connsiteX161" fmla="*/ 100215 w 219463"/>
              <a:gd name="connsiteY161" fmla="*/ 132027 h 164768"/>
              <a:gd name="connsiteX162" fmla="*/ 100545 w 219463"/>
              <a:gd name="connsiteY162" fmla="*/ 132027 h 164768"/>
              <a:gd name="connsiteX163" fmla="*/ 103181 w 219463"/>
              <a:gd name="connsiteY163" fmla="*/ 130380 h 164768"/>
              <a:gd name="connsiteX164" fmla="*/ 103181 w 219463"/>
              <a:gd name="connsiteY164" fmla="*/ 128732 h 164768"/>
              <a:gd name="connsiteX165" fmla="*/ 100545 w 219463"/>
              <a:gd name="connsiteY165" fmla="*/ 128732 h 164768"/>
              <a:gd name="connsiteX166" fmla="*/ 105158 w 219463"/>
              <a:gd name="connsiteY166" fmla="*/ 126656 h 164768"/>
              <a:gd name="connsiteX167" fmla="*/ 105158 w 219463"/>
              <a:gd name="connsiteY167" fmla="*/ 125766 h 164768"/>
              <a:gd name="connsiteX168" fmla="*/ 107136 w 219463"/>
              <a:gd name="connsiteY168" fmla="*/ 125766 h 164768"/>
              <a:gd name="connsiteX169" fmla="*/ 105158 w 219463"/>
              <a:gd name="connsiteY169" fmla="*/ 126656 h 164768"/>
              <a:gd name="connsiteX170" fmla="*/ 105158 w 219463"/>
              <a:gd name="connsiteY170" fmla="*/ 128402 h 164768"/>
              <a:gd name="connsiteX171" fmla="*/ 103181 w 219463"/>
              <a:gd name="connsiteY171" fmla="*/ 128402 h 164768"/>
              <a:gd name="connsiteX172" fmla="*/ 103181 w 219463"/>
              <a:gd name="connsiteY172" fmla="*/ 128732 h 164768"/>
              <a:gd name="connsiteX173" fmla="*/ 103840 w 219463"/>
              <a:gd name="connsiteY173" fmla="*/ 128732 h 164768"/>
              <a:gd name="connsiteX174" fmla="*/ 105818 w 219463"/>
              <a:gd name="connsiteY174" fmla="*/ 128732 h 164768"/>
              <a:gd name="connsiteX175" fmla="*/ 107794 w 219463"/>
              <a:gd name="connsiteY175" fmla="*/ 128732 h 164768"/>
              <a:gd name="connsiteX176" fmla="*/ 110102 w 219463"/>
              <a:gd name="connsiteY176" fmla="*/ 126754 h 164768"/>
              <a:gd name="connsiteX177" fmla="*/ 107794 w 219463"/>
              <a:gd name="connsiteY177" fmla="*/ 126754 h 164768"/>
              <a:gd name="connsiteX178" fmla="*/ 110102 w 219463"/>
              <a:gd name="connsiteY178" fmla="*/ 124777 h 164768"/>
              <a:gd name="connsiteX179" fmla="*/ 107794 w 219463"/>
              <a:gd name="connsiteY179" fmla="*/ 124777 h 164768"/>
              <a:gd name="connsiteX180" fmla="*/ 104828 w 219463"/>
              <a:gd name="connsiteY180" fmla="*/ 124777 h 164768"/>
              <a:gd name="connsiteX181" fmla="*/ 104828 w 219463"/>
              <a:gd name="connsiteY181" fmla="*/ 121482 h 164768"/>
              <a:gd name="connsiteX182" fmla="*/ 101533 w 219463"/>
              <a:gd name="connsiteY182" fmla="*/ 121482 h 164768"/>
              <a:gd name="connsiteX183" fmla="*/ 104170 w 219463"/>
              <a:gd name="connsiteY183" fmla="*/ 119505 h 164768"/>
              <a:gd name="connsiteX184" fmla="*/ 106147 w 219463"/>
              <a:gd name="connsiteY184" fmla="*/ 117528 h 164768"/>
              <a:gd name="connsiteX185" fmla="*/ 109443 w 219463"/>
              <a:gd name="connsiteY185" fmla="*/ 117528 h 164768"/>
              <a:gd name="connsiteX186" fmla="*/ 107794 w 219463"/>
              <a:gd name="connsiteY186" fmla="*/ 114562 h 164768"/>
              <a:gd name="connsiteX187" fmla="*/ 103840 w 219463"/>
              <a:gd name="connsiteY187" fmla="*/ 117528 h 164768"/>
              <a:gd name="connsiteX188" fmla="*/ 108453 w 219463"/>
              <a:gd name="connsiteY188" fmla="*/ 112914 h 164768"/>
              <a:gd name="connsiteX189" fmla="*/ 106641 w 219463"/>
              <a:gd name="connsiteY189" fmla="*/ 111802 h 164768"/>
              <a:gd name="connsiteX190" fmla="*/ 106573 w 219463"/>
              <a:gd name="connsiteY190" fmla="*/ 111829 h 164768"/>
              <a:gd name="connsiteX191" fmla="*/ 106477 w 219463"/>
              <a:gd name="connsiteY191" fmla="*/ 111925 h 164768"/>
              <a:gd name="connsiteX192" fmla="*/ 106331 w 219463"/>
              <a:gd name="connsiteY192" fmla="*/ 111925 h 164768"/>
              <a:gd name="connsiteX193" fmla="*/ 103840 w 219463"/>
              <a:gd name="connsiteY193" fmla="*/ 112914 h 164768"/>
              <a:gd name="connsiteX194" fmla="*/ 98238 w 219463"/>
              <a:gd name="connsiteY194" fmla="*/ 116539 h 164768"/>
              <a:gd name="connsiteX195" fmla="*/ 104170 w 219463"/>
              <a:gd name="connsiteY195" fmla="*/ 111925 h 164768"/>
              <a:gd name="connsiteX196" fmla="*/ 106331 w 219463"/>
              <a:gd name="connsiteY196" fmla="*/ 111925 h 164768"/>
              <a:gd name="connsiteX197" fmla="*/ 106573 w 219463"/>
              <a:gd name="connsiteY197" fmla="*/ 111829 h 164768"/>
              <a:gd name="connsiteX198" fmla="*/ 109443 w 219463"/>
              <a:gd name="connsiteY198" fmla="*/ 108960 h 164768"/>
              <a:gd name="connsiteX199" fmla="*/ 106806 w 219463"/>
              <a:gd name="connsiteY199" fmla="*/ 110937 h 164768"/>
              <a:gd name="connsiteX200" fmla="*/ 106806 w 219463"/>
              <a:gd name="connsiteY200" fmla="*/ 108301 h 164768"/>
              <a:gd name="connsiteX201" fmla="*/ 104499 w 219463"/>
              <a:gd name="connsiteY201" fmla="*/ 108301 h 164768"/>
              <a:gd name="connsiteX202" fmla="*/ 101204 w 219463"/>
              <a:gd name="connsiteY202" fmla="*/ 108301 h 164768"/>
              <a:gd name="connsiteX203" fmla="*/ 103840 w 219463"/>
              <a:gd name="connsiteY203" fmla="*/ 105335 h 164768"/>
              <a:gd name="connsiteX204" fmla="*/ 108124 w 219463"/>
              <a:gd name="connsiteY204" fmla="*/ 102369 h 164768"/>
              <a:gd name="connsiteX205" fmla="*/ 108124 w 219463"/>
              <a:gd name="connsiteY205" fmla="*/ 99074 h 164768"/>
              <a:gd name="connsiteX206" fmla="*/ 105818 w 219463"/>
              <a:gd name="connsiteY206" fmla="*/ 101381 h 164768"/>
              <a:gd name="connsiteX207" fmla="*/ 99227 w 219463"/>
              <a:gd name="connsiteY207" fmla="*/ 105994 h 164768"/>
              <a:gd name="connsiteX208" fmla="*/ 99227 w 219463"/>
              <a:gd name="connsiteY208" fmla="*/ 103688 h 164768"/>
              <a:gd name="connsiteX209" fmla="*/ 103511 w 219463"/>
              <a:gd name="connsiteY209" fmla="*/ 101381 h 164768"/>
              <a:gd name="connsiteX210" fmla="*/ 98897 w 219463"/>
              <a:gd name="connsiteY210" fmla="*/ 103028 h 164768"/>
              <a:gd name="connsiteX211" fmla="*/ 102192 w 219463"/>
              <a:gd name="connsiteY211" fmla="*/ 100062 h 164768"/>
              <a:gd name="connsiteX212" fmla="*/ 97250 w 219463"/>
              <a:gd name="connsiteY212" fmla="*/ 103688 h 164768"/>
              <a:gd name="connsiteX213" fmla="*/ 96261 w 219463"/>
              <a:gd name="connsiteY213" fmla="*/ 103688 h 164768"/>
              <a:gd name="connsiteX214" fmla="*/ 94407 w 219463"/>
              <a:gd name="connsiteY214" fmla="*/ 103729 h 164768"/>
              <a:gd name="connsiteX215" fmla="*/ 94435 w 219463"/>
              <a:gd name="connsiteY215" fmla="*/ 103688 h 164768"/>
              <a:gd name="connsiteX216" fmla="*/ 96261 w 219463"/>
              <a:gd name="connsiteY216" fmla="*/ 101051 h 164768"/>
              <a:gd name="connsiteX217" fmla="*/ 98501 w 219463"/>
              <a:gd name="connsiteY217" fmla="*/ 99074 h 164768"/>
              <a:gd name="connsiteX218" fmla="*/ 95932 w 219463"/>
              <a:gd name="connsiteY218" fmla="*/ 99074 h 164768"/>
              <a:gd name="connsiteX219" fmla="*/ 96405 w 219463"/>
              <a:gd name="connsiteY219" fmla="*/ 98668 h 164768"/>
              <a:gd name="connsiteX220" fmla="*/ 93295 w 219463"/>
              <a:gd name="connsiteY220" fmla="*/ 98085 h 164768"/>
              <a:gd name="connsiteX221" fmla="*/ 89671 w 219463"/>
              <a:gd name="connsiteY221" fmla="*/ 101051 h 164768"/>
              <a:gd name="connsiteX222" fmla="*/ 96261 w 219463"/>
              <a:gd name="connsiteY222" fmla="*/ 95449 h 164768"/>
              <a:gd name="connsiteX223" fmla="*/ 92966 w 219463"/>
              <a:gd name="connsiteY223" fmla="*/ 95449 h 164768"/>
              <a:gd name="connsiteX224" fmla="*/ 90659 w 219463"/>
              <a:gd name="connsiteY224" fmla="*/ 95449 h 164768"/>
              <a:gd name="connsiteX225" fmla="*/ 94943 w 219463"/>
              <a:gd name="connsiteY225" fmla="*/ 91165 h 164768"/>
              <a:gd name="connsiteX226" fmla="*/ 90000 w 219463"/>
              <a:gd name="connsiteY226" fmla="*/ 94131 h 164768"/>
              <a:gd name="connsiteX227" fmla="*/ 92636 w 219463"/>
              <a:gd name="connsiteY227" fmla="*/ 91165 h 164768"/>
              <a:gd name="connsiteX228" fmla="*/ 86046 w 219463"/>
              <a:gd name="connsiteY228" fmla="*/ 94790 h 164768"/>
              <a:gd name="connsiteX229" fmla="*/ 91977 w 219463"/>
              <a:gd name="connsiteY229" fmla="*/ 89517 h 164768"/>
              <a:gd name="connsiteX230" fmla="*/ 88352 w 219463"/>
              <a:gd name="connsiteY230" fmla="*/ 92154 h 164768"/>
              <a:gd name="connsiteX231" fmla="*/ 84068 w 219463"/>
              <a:gd name="connsiteY231" fmla="*/ 95778 h 164768"/>
              <a:gd name="connsiteX232" fmla="*/ 87364 w 219463"/>
              <a:gd name="connsiteY232" fmla="*/ 87870 h 164768"/>
              <a:gd name="connsiteX233" fmla="*/ 84068 w 219463"/>
              <a:gd name="connsiteY233" fmla="*/ 87870 h 164768"/>
              <a:gd name="connsiteX234" fmla="*/ 79125 w 219463"/>
              <a:gd name="connsiteY234" fmla="*/ 91165 h 164768"/>
              <a:gd name="connsiteX235" fmla="*/ 82420 w 219463"/>
              <a:gd name="connsiteY235" fmla="*/ 87870 h 164768"/>
              <a:gd name="connsiteX236" fmla="*/ 84398 w 219463"/>
              <a:gd name="connsiteY236" fmla="*/ 82926 h 164768"/>
              <a:gd name="connsiteX237" fmla="*/ 81103 w 219463"/>
              <a:gd name="connsiteY237" fmla="*/ 82926 h 164768"/>
              <a:gd name="connsiteX238" fmla="*/ 73853 w 219463"/>
              <a:gd name="connsiteY238" fmla="*/ 87870 h 164768"/>
              <a:gd name="connsiteX239" fmla="*/ 78136 w 219463"/>
              <a:gd name="connsiteY239" fmla="*/ 83256 h 164768"/>
              <a:gd name="connsiteX240" fmla="*/ 72534 w 219463"/>
              <a:gd name="connsiteY240" fmla="*/ 88858 h 164768"/>
              <a:gd name="connsiteX241" fmla="*/ 76104 w 219463"/>
              <a:gd name="connsiteY241" fmla="*/ 83623 h 164768"/>
              <a:gd name="connsiteX242" fmla="*/ 73194 w 219463"/>
              <a:gd name="connsiteY242" fmla="*/ 85563 h 164768"/>
              <a:gd name="connsiteX243" fmla="*/ 77148 w 219463"/>
              <a:gd name="connsiteY243" fmla="*/ 80620 h 164768"/>
              <a:gd name="connsiteX244" fmla="*/ 70887 w 219463"/>
              <a:gd name="connsiteY244" fmla="*/ 85234 h 164768"/>
              <a:gd name="connsiteX245" fmla="*/ 78466 w 219463"/>
              <a:gd name="connsiteY245" fmla="*/ 78313 h 164768"/>
              <a:gd name="connsiteX246" fmla="*/ 74841 w 219463"/>
              <a:gd name="connsiteY246" fmla="*/ 80291 h 164768"/>
              <a:gd name="connsiteX247" fmla="*/ 68909 w 219463"/>
              <a:gd name="connsiteY247" fmla="*/ 85234 h 164768"/>
              <a:gd name="connsiteX248" fmla="*/ 74512 w 219463"/>
              <a:gd name="connsiteY248" fmla="*/ 73370 h 164768"/>
              <a:gd name="connsiteX249" fmla="*/ 73281 w 219463"/>
              <a:gd name="connsiteY249" fmla="*/ 72934 h 164768"/>
              <a:gd name="connsiteX250" fmla="*/ 72205 w 219463"/>
              <a:gd name="connsiteY250" fmla="*/ 74030 h 164768"/>
              <a:gd name="connsiteX251" fmla="*/ 72919 w 219463"/>
              <a:gd name="connsiteY251" fmla="*/ 72806 h 164768"/>
              <a:gd name="connsiteX252" fmla="*/ 72535 w 219463"/>
              <a:gd name="connsiteY252" fmla="*/ 72670 h 164768"/>
              <a:gd name="connsiteX253" fmla="*/ 71841 w 219463"/>
              <a:gd name="connsiteY253" fmla="*/ 70617 h 164768"/>
              <a:gd name="connsiteX254" fmla="*/ 71463 w 219463"/>
              <a:gd name="connsiteY254" fmla="*/ 70693 h 164768"/>
              <a:gd name="connsiteX255" fmla="*/ 70932 w 219463"/>
              <a:gd name="connsiteY255" fmla="*/ 70565 h 164768"/>
              <a:gd name="connsiteX256" fmla="*/ 68333 w 219463"/>
              <a:gd name="connsiteY256" fmla="*/ 74029 h 164768"/>
              <a:gd name="connsiteX257" fmla="*/ 65614 w 219463"/>
              <a:gd name="connsiteY257" fmla="*/ 78313 h 164768"/>
              <a:gd name="connsiteX258" fmla="*/ 67921 w 219463"/>
              <a:gd name="connsiteY258" fmla="*/ 72711 h 164768"/>
              <a:gd name="connsiteX259" fmla="*/ 69699 w 219463"/>
              <a:gd name="connsiteY259" fmla="*/ 70266 h 164768"/>
              <a:gd name="connsiteX260" fmla="*/ 68909 w 219463"/>
              <a:gd name="connsiteY260" fmla="*/ 70075 h 164768"/>
              <a:gd name="connsiteX261" fmla="*/ 68909 w 219463"/>
              <a:gd name="connsiteY261" fmla="*/ 69745 h 164768"/>
              <a:gd name="connsiteX262" fmla="*/ 68909 w 219463"/>
              <a:gd name="connsiteY262" fmla="*/ 68098 h 164768"/>
              <a:gd name="connsiteX263" fmla="*/ 68909 w 219463"/>
              <a:gd name="connsiteY263" fmla="*/ 66120 h 164768"/>
              <a:gd name="connsiteX264" fmla="*/ 66933 w 219463"/>
              <a:gd name="connsiteY264" fmla="*/ 68098 h 164768"/>
              <a:gd name="connsiteX265" fmla="*/ 66933 w 219463"/>
              <a:gd name="connsiteY265" fmla="*/ 65791 h 164768"/>
              <a:gd name="connsiteX266" fmla="*/ 60342 w 219463"/>
              <a:gd name="connsiteY266" fmla="*/ 71723 h 164768"/>
              <a:gd name="connsiteX267" fmla="*/ 63308 w 219463"/>
              <a:gd name="connsiteY267" fmla="*/ 61837 h 164768"/>
              <a:gd name="connsiteX268" fmla="*/ 55728 w 219463"/>
              <a:gd name="connsiteY268" fmla="*/ 68098 h 164768"/>
              <a:gd name="connsiteX269" fmla="*/ 55728 w 219463"/>
              <a:gd name="connsiteY269" fmla="*/ 60189 h 164768"/>
              <a:gd name="connsiteX270" fmla="*/ 53422 w 219463"/>
              <a:gd name="connsiteY270" fmla="*/ 65462 h 164768"/>
              <a:gd name="connsiteX271" fmla="*/ 53422 w 219463"/>
              <a:gd name="connsiteY271" fmla="*/ 63814 h 164768"/>
              <a:gd name="connsiteX272" fmla="*/ 53422 w 219463"/>
              <a:gd name="connsiteY272" fmla="*/ 59200 h 164768"/>
              <a:gd name="connsiteX273" fmla="*/ 50456 w 219463"/>
              <a:gd name="connsiteY273" fmla="*/ 66450 h 164768"/>
              <a:gd name="connsiteX274" fmla="*/ 48149 w 219463"/>
              <a:gd name="connsiteY274" fmla="*/ 59859 h 164768"/>
              <a:gd name="connsiteX275" fmla="*/ 45842 w 219463"/>
              <a:gd name="connsiteY275" fmla="*/ 63155 h 164768"/>
              <a:gd name="connsiteX276" fmla="*/ 45842 w 219463"/>
              <a:gd name="connsiteY276" fmla="*/ 59530 h 164768"/>
              <a:gd name="connsiteX277" fmla="*/ 43536 w 219463"/>
              <a:gd name="connsiteY277" fmla="*/ 59530 h 164768"/>
              <a:gd name="connsiteX278" fmla="*/ 43536 w 219463"/>
              <a:gd name="connsiteY278" fmla="*/ 57224 h 164768"/>
              <a:gd name="connsiteX279" fmla="*/ 38593 w 219463"/>
              <a:gd name="connsiteY279" fmla="*/ 67439 h 164768"/>
              <a:gd name="connsiteX280" fmla="*/ 38593 w 219463"/>
              <a:gd name="connsiteY280" fmla="*/ 62166 h 164768"/>
              <a:gd name="connsiteX281" fmla="*/ 34968 w 219463"/>
              <a:gd name="connsiteY281" fmla="*/ 62166 h 164768"/>
              <a:gd name="connsiteX282" fmla="*/ 34968 w 219463"/>
              <a:gd name="connsiteY282" fmla="*/ 59859 h 164768"/>
              <a:gd name="connsiteX283" fmla="*/ 32002 w 219463"/>
              <a:gd name="connsiteY283" fmla="*/ 63155 h 164768"/>
              <a:gd name="connsiteX284" fmla="*/ 29695 w 219463"/>
              <a:gd name="connsiteY284" fmla="*/ 63155 h 164768"/>
              <a:gd name="connsiteX285" fmla="*/ 29695 w 219463"/>
              <a:gd name="connsiteY285" fmla="*/ 59859 h 164768"/>
              <a:gd name="connsiteX286" fmla="*/ 26730 w 219463"/>
              <a:gd name="connsiteY286" fmla="*/ 66120 h 164768"/>
              <a:gd name="connsiteX287" fmla="*/ 26730 w 219463"/>
              <a:gd name="connsiteY287" fmla="*/ 64473 h 164768"/>
              <a:gd name="connsiteX288" fmla="*/ 26730 w 219463"/>
              <a:gd name="connsiteY288" fmla="*/ 63361 h 164768"/>
              <a:gd name="connsiteX289" fmla="*/ 26730 w 219463"/>
              <a:gd name="connsiteY289" fmla="*/ 62496 h 164768"/>
              <a:gd name="connsiteX290" fmla="*/ 25082 w 219463"/>
              <a:gd name="connsiteY290" fmla="*/ 65462 h 164768"/>
              <a:gd name="connsiteX291" fmla="*/ 25082 w 219463"/>
              <a:gd name="connsiteY291" fmla="*/ 64803 h 164768"/>
              <a:gd name="connsiteX292" fmla="*/ 25082 w 219463"/>
              <a:gd name="connsiteY292" fmla="*/ 63032 h 164768"/>
              <a:gd name="connsiteX293" fmla="*/ 25082 w 219463"/>
              <a:gd name="connsiteY293" fmla="*/ 62825 h 164768"/>
              <a:gd name="connsiteX294" fmla="*/ 23104 w 219463"/>
              <a:gd name="connsiteY294" fmla="*/ 62825 h 164768"/>
              <a:gd name="connsiteX295" fmla="*/ 24753 w 219463"/>
              <a:gd name="connsiteY295" fmla="*/ 55905 h 164768"/>
              <a:gd name="connsiteX296" fmla="*/ 144989 w 219463"/>
              <a:gd name="connsiteY296" fmla="*/ 45476 h 164768"/>
              <a:gd name="connsiteX297" fmla="*/ 142682 w 219463"/>
              <a:gd name="connsiteY297" fmla="*/ 47453 h 164768"/>
              <a:gd name="connsiteX298" fmla="*/ 144889 w 219463"/>
              <a:gd name="connsiteY298" fmla="*/ 45756 h 164768"/>
              <a:gd name="connsiteX299" fmla="*/ 174977 w 219463"/>
              <a:gd name="connsiteY299" fmla="*/ 28670 h 164768"/>
              <a:gd name="connsiteX300" fmla="*/ 172340 w 219463"/>
              <a:gd name="connsiteY300" fmla="*/ 28670 h 164768"/>
              <a:gd name="connsiteX301" fmla="*/ 172920 w 219463"/>
              <a:gd name="connsiteY301" fmla="*/ 29499 h 164768"/>
              <a:gd name="connsiteX302" fmla="*/ 122721 w 219463"/>
              <a:gd name="connsiteY302" fmla="*/ 8487 h 164768"/>
              <a:gd name="connsiteX303" fmla="*/ 122251 w 219463"/>
              <a:gd name="connsiteY303" fmla="*/ 8898 h 164768"/>
              <a:gd name="connsiteX304" fmla="*/ 120274 w 219463"/>
              <a:gd name="connsiteY304" fmla="*/ 8898 h 164768"/>
              <a:gd name="connsiteX305" fmla="*/ 119615 w 219463"/>
              <a:gd name="connsiteY305" fmla="*/ 9557 h 164768"/>
              <a:gd name="connsiteX306" fmla="*/ 119615 w 219463"/>
              <a:gd name="connsiteY306" fmla="*/ 11534 h 164768"/>
              <a:gd name="connsiteX307" fmla="*/ 122581 w 219463"/>
              <a:gd name="connsiteY307" fmla="*/ 9227 h 164768"/>
              <a:gd name="connsiteX308" fmla="*/ 122581 w 219463"/>
              <a:gd name="connsiteY308" fmla="*/ 13841 h 164768"/>
              <a:gd name="connsiteX309" fmla="*/ 126205 w 219463"/>
              <a:gd name="connsiteY309" fmla="*/ 13841 h 164768"/>
              <a:gd name="connsiteX310" fmla="*/ 123569 w 219463"/>
              <a:gd name="connsiteY310" fmla="*/ 15818 h 164768"/>
              <a:gd name="connsiteX311" fmla="*/ 126535 w 219463"/>
              <a:gd name="connsiteY311" fmla="*/ 15818 h 164768"/>
              <a:gd name="connsiteX312" fmla="*/ 128842 w 219463"/>
              <a:gd name="connsiteY312" fmla="*/ 15818 h 164768"/>
              <a:gd name="connsiteX313" fmla="*/ 126535 w 219463"/>
              <a:gd name="connsiteY313" fmla="*/ 18125 h 164768"/>
              <a:gd name="connsiteX314" fmla="*/ 131148 w 219463"/>
              <a:gd name="connsiteY314" fmla="*/ 18125 h 164768"/>
              <a:gd name="connsiteX315" fmla="*/ 128842 w 219463"/>
              <a:gd name="connsiteY315" fmla="*/ 20102 h 164768"/>
              <a:gd name="connsiteX316" fmla="*/ 128842 w 219463"/>
              <a:gd name="connsiteY316" fmla="*/ 27022 h 164768"/>
              <a:gd name="connsiteX317" fmla="*/ 131808 w 219463"/>
              <a:gd name="connsiteY317" fmla="*/ 27022 h 164768"/>
              <a:gd name="connsiteX318" fmla="*/ 134773 w 219463"/>
              <a:gd name="connsiteY318" fmla="*/ 27022 h 164768"/>
              <a:gd name="connsiteX319" fmla="*/ 132467 w 219463"/>
              <a:gd name="connsiteY319" fmla="*/ 28999 h 164768"/>
              <a:gd name="connsiteX320" fmla="*/ 136750 w 219463"/>
              <a:gd name="connsiteY320" fmla="*/ 31306 h 164768"/>
              <a:gd name="connsiteX321" fmla="*/ 141034 w 219463"/>
              <a:gd name="connsiteY321" fmla="*/ 31306 h 164768"/>
              <a:gd name="connsiteX322" fmla="*/ 141034 w 219463"/>
              <a:gd name="connsiteY322" fmla="*/ 38885 h 164768"/>
              <a:gd name="connsiteX323" fmla="*/ 146307 w 219463"/>
              <a:gd name="connsiteY323" fmla="*/ 38885 h 164768"/>
              <a:gd name="connsiteX324" fmla="*/ 140704 w 219463"/>
              <a:gd name="connsiteY324" fmla="*/ 45805 h 164768"/>
              <a:gd name="connsiteX325" fmla="*/ 146307 w 219463"/>
              <a:gd name="connsiteY325" fmla="*/ 43499 h 164768"/>
              <a:gd name="connsiteX326" fmla="*/ 142682 w 219463"/>
              <a:gd name="connsiteY326" fmla="*/ 46135 h 164768"/>
              <a:gd name="connsiteX327" fmla="*/ 146966 w 219463"/>
              <a:gd name="connsiteY327" fmla="*/ 44158 h 164768"/>
              <a:gd name="connsiteX328" fmla="*/ 144889 w 219463"/>
              <a:gd name="connsiteY328" fmla="*/ 45756 h 164768"/>
              <a:gd name="connsiteX329" fmla="*/ 144206 w 219463"/>
              <a:gd name="connsiteY329" fmla="*/ 47659 h 164768"/>
              <a:gd name="connsiteX330" fmla="*/ 142432 w 219463"/>
              <a:gd name="connsiteY330" fmla="*/ 49376 h 164768"/>
              <a:gd name="connsiteX331" fmla="*/ 141694 w 219463"/>
              <a:gd name="connsiteY331" fmla="*/ 50090 h 164768"/>
              <a:gd name="connsiteX332" fmla="*/ 142353 w 219463"/>
              <a:gd name="connsiteY332" fmla="*/ 50090 h 164768"/>
              <a:gd name="connsiteX333" fmla="*/ 145318 w 219463"/>
              <a:gd name="connsiteY333" fmla="*/ 48112 h 164768"/>
              <a:gd name="connsiteX334" fmla="*/ 145318 w 219463"/>
              <a:gd name="connsiteY334" fmla="*/ 50090 h 164768"/>
              <a:gd name="connsiteX335" fmla="*/ 145318 w 219463"/>
              <a:gd name="connsiteY335" fmla="*/ 51078 h 164768"/>
              <a:gd name="connsiteX336" fmla="*/ 142682 w 219463"/>
              <a:gd name="connsiteY336" fmla="*/ 52725 h 164768"/>
              <a:gd name="connsiteX337" fmla="*/ 145648 w 219463"/>
              <a:gd name="connsiteY337" fmla="*/ 56022 h 164768"/>
              <a:gd name="connsiteX338" fmla="*/ 152239 w 219463"/>
              <a:gd name="connsiteY338" fmla="*/ 52396 h 164768"/>
              <a:gd name="connsiteX339" fmla="*/ 147954 w 219463"/>
              <a:gd name="connsiteY339" fmla="*/ 55032 h 164768"/>
              <a:gd name="connsiteX340" fmla="*/ 152898 w 219463"/>
              <a:gd name="connsiteY340" fmla="*/ 52396 h 164768"/>
              <a:gd name="connsiteX341" fmla="*/ 146636 w 219463"/>
              <a:gd name="connsiteY341" fmla="*/ 56022 h 164768"/>
              <a:gd name="connsiteX342" fmla="*/ 145648 w 219463"/>
              <a:gd name="connsiteY342" fmla="*/ 56022 h 164768"/>
              <a:gd name="connsiteX343" fmla="*/ 144989 w 219463"/>
              <a:gd name="connsiteY343" fmla="*/ 56022 h 164768"/>
              <a:gd name="connsiteX344" fmla="*/ 141364 w 219463"/>
              <a:gd name="connsiteY344" fmla="*/ 57998 h 164768"/>
              <a:gd name="connsiteX345" fmla="*/ 144659 w 219463"/>
              <a:gd name="connsiteY345" fmla="*/ 60305 h 164768"/>
              <a:gd name="connsiteX346" fmla="*/ 150920 w 219463"/>
              <a:gd name="connsiteY346" fmla="*/ 57998 h 164768"/>
              <a:gd name="connsiteX347" fmla="*/ 148284 w 219463"/>
              <a:gd name="connsiteY347" fmla="*/ 62942 h 164768"/>
              <a:gd name="connsiteX348" fmla="*/ 154215 w 219463"/>
              <a:gd name="connsiteY348" fmla="*/ 60635 h 164768"/>
              <a:gd name="connsiteX349" fmla="*/ 148614 w 219463"/>
              <a:gd name="connsiteY349" fmla="*/ 64260 h 164768"/>
              <a:gd name="connsiteX350" fmla="*/ 153886 w 219463"/>
              <a:gd name="connsiteY350" fmla="*/ 64260 h 164768"/>
              <a:gd name="connsiteX351" fmla="*/ 157181 w 219463"/>
              <a:gd name="connsiteY351" fmla="*/ 62283 h 164768"/>
              <a:gd name="connsiteX352" fmla="*/ 154215 w 219463"/>
              <a:gd name="connsiteY352" fmla="*/ 64589 h 164768"/>
              <a:gd name="connsiteX353" fmla="*/ 154215 w 219463"/>
              <a:gd name="connsiteY353" fmla="*/ 71840 h 164768"/>
              <a:gd name="connsiteX354" fmla="*/ 158500 w 219463"/>
              <a:gd name="connsiteY354" fmla="*/ 71840 h 164768"/>
              <a:gd name="connsiteX355" fmla="*/ 153227 w 219463"/>
              <a:gd name="connsiteY355" fmla="*/ 74475 h 164768"/>
              <a:gd name="connsiteX356" fmla="*/ 158170 w 219463"/>
              <a:gd name="connsiteY356" fmla="*/ 76782 h 164768"/>
              <a:gd name="connsiteX357" fmla="*/ 153886 w 219463"/>
              <a:gd name="connsiteY357" fmla="*/ 84691 h 164768"/>
              <a:gd name="connsiteX358" fmla="*/ 154545 w 219463"/>
              <a:gd name="connsiteY358" fmla="*/ 84691 h 164768"/>
              <a:gd name="connsiteX359" fmla="*/ 158500 w 219463"/>
              <a:gd name="connsiteY359" fmla="*/ 82714 h 164768"/>
              <a:gd name="connsiteX360" fmla="*/ 155863 w 219463"/>
              <a:gd name="connsiteY360" fmla="*/ 94907 h 164768"/>
              <a:gd name="connsiteX361" fmla="*/ 164431 w 219463"/>
              <a:gd name="connsiteY361" fmla="*/ 94907 h 164768"/>
              <a:gd name="connsiteX362" fmla="*/ 159159 w 219463"/>
              <a:gd name="connsiteY362" fmla="*/ 96554 h 164768"/>
              <a:gd name="connsiteX363" fmla="*/ 163566 w 219463"/>
              <a:gd name="connsiteY363" fmla="*/ 99191 h 164768"/>
              <a:gd name="connsiteX364" fmla="*/ 166522 w 219463"/>
              <a:gd name="connsiteY364" fmla="*/ 101647 h 164768"/>
              <a:gd name="connsiteX365" fmla="*/ 167396 w 219463"/>
              <a:gd name="connsiteY365" fmla="*/ 101827 h 164768"/>
              <a:gd name="connsiteX366" fmla="*/ 163442 w 219463"/>
              <a:gd name="connsiteY366" fmla="*/ 103474 h 164768"/>
              <a:gd name="connsiteX367" fmla="*/ 163442 w 219463"/>
              <a:gd name="connsiteY367" fmla="*/ 103474 h 164768"/>
              <a:gd name="connsiteX368" fmla="*/ 167726 w 219463"/>
              <a:gd name="connsiteY368" fmla="*/ 103474 h 164768"/>
              <a:gd name="connsiteX369" fmla="*/ 167726 w 219463"/>
              <a:gd name="connsiteY369" fmla="*/ 106110 h 164768"/>
              <a:gd name="connsiteX370" fmla="*/ 172340 w 219463"/>
              <a:gd name="connsiteY370" fmla="*/ 106110 h 164768"/>
              <a:gd name="connsiteX371" fmla="*/ 172340 w 219463"/>
              <a:gd name="connsiteY371" fmla="*/ 108747 h 164768"/>
              <a:gd name="connsiteX372" fmla="*/ 172670 w 219463"/>
              <a:gd name="connsiteY372" fmla="*/ 108747 h 164768"/>
              <a:gd name="connsiteX373" fmla="*/ 169703 w 219463"/>
              <a:gd name="connsiteY373" fmla="*/ 112701 h 164768"/>
              <a:gd name="connsiteX374" fmla="*/ 179260 w 219463"/>
              <a:gd name="connsiteY374" fmla="*/ 115997 h 164768"/>
              <a:gd name="connsiteX375" fmla="*/ 171022 w 219463"/>
              <a:gd name="connsiteY375" fmla="*/ 115997 h 164768"/>
              <a:gd name="connsiteX376" fmla="*/ 179260 w 219463"/>
              <a:gd name="connsiteY376" fmla="*/ 118633 h 164768"/>
              <a:gd name="connsiteX377" fmla="*/ 175306 w 219463"/>
              <a:gd name="connsiteY377" fmla="*/ 118633 h 164768"/>
              <a:gd name="connsiteX378" fmla="*/ 179590 w 219463"/>
              <a:gd name="connsiteY378" fmla="*/ 122587 h 164768"/>
              <a:gd name="connsiteX379" fmla="*/ 180578 w 219463"/>
              <a:gd name="connsiteY379" fmla="*/ 122587 h 164768"/>
              <a:gd name="connsiteX380" fmla="*/ 191453 w 219463"/>
              <a:gd name="connsiteY380" fmla="*/ 122587 h 164768"/>
              <a:gd name="connsiteX381" fmla="*/ 179590 w 219463"/>
              <a:gd name="connsiteY381" fmla="*/ 125883 h 164768"/>
              <a:gd name="connsiteX382" fmla="*/ 187828 w 219463"/>
              <a:gd name="connsiteY382" fmla="*/ 125883 h 164768"/>
              <a:gd name="connsiteX383" fmla="*/ 188775 w 219463"/>
              <a:gd name="connsiteY383" fmla="*/ 125883 h 164768"/>
              <a:gd name="connsiteX384" fmla="*/ 189146 w 219463"/>
              <a:gd name="connsiteY384" fmla="*/ 125883 h 164768"/>
              <a:gd name="connsiteX385" fmla="*/ 191453 w 219463"/>
              <a:gd name="connsiteY385" fmla="*/ 125883 h 164768"/>
              <a:gd name="connsiteX386" fmla="*/ 192112 w 219463"/>
              <a:gd name="connsiteY386" fmla="*/ 125883 h 164768"/>
              <a:gd name="connsiteX387" fmla="*/ 193759 w 219463"/>
              <a:gd name="connsiteY387" fmla="*/ 125883 h 164768"/>
              <a:gd name="connsiteX388" fmla="*/ 192771 w 219463"/>
              <a:gd name="connsiteY388" fmla="*/ 125883 h 164768"/>
              <a:gd name="connsiteX389" fmla="*/ 192112 w 219463"/>
              <a:gd name="connsiteY389" fmla="*/ 125883 h 164768"/>
              <a:gd name="connsiteX390" fmla="*/ 197384 w 219463"/>
              <a:gd name="connsiteY390" fmla="*/ 128848 h 164768"/>
              <a:gd name="connsiteX391" fmla="*/ 191123 w 219463"/>
              <a:gd name="connsiteY391" fmla="*/ 130825 h 164768"/>
              <a:gd name="connsiteX392" fmla="*/ 192771 w 219463"/>
              <a:gd name="connsiteY392" fmla="*/ 130825 h 164768"/>
              <a:gd name="connsiteX393" fmla="*/ 193430 w 219463"/>
              <a:gd name="connsiteY393" fmla="*/ 130825 h 164768"/>
              <a:gd name="connsiteX394" fmla="*/ 194748 w 219463"/>
              <a:gd name="connsiteY394" fmla="*/ 130825 h 164768"/>
              <a:gd name="connsiteX395" fmla="*/ 195078 w 219463"/>
              <a:gd name="connsiteY395" fmla="*/ 130825 h 164768"/>
              <a:gd name="connsiteX396" fmla="*/ 195737 w 219463"/>
              <a:gd name="connsiteY396" fmla="*/ 130825 h 164768"/>
              <a:gd name="connsiteX397" fmla="*/ 197054 w 219463"/>
              <a:gd name="connsiteY397" fmla="*/ 130825 h 164768"/>
              <a:gd name="connsiteX398" fmla="*/ 197384 w 219463"/>
              <a:gd name="connsiteY398" fmla="*/ 130825 h 164768"/>
              <a:gd name="connsiteX399" fmla="*/ 198249 w 219463"/>
              <a:gd name="connsiteY399" fmla="*/ 130825 h 164768"/>
              <a:gd name="connsiteX400" fmla="*/ 199032 w 219463"/>
              <a:gd name="connsiteY400" fmla="*/ 130825 h 164768"/>
              <a:gd name="connsiteX401" fmla="*/ 199032 w 219463"/>
              <a:gd name="connsiteY401" fmla="*/ 134451 h 164768"/>
              <a:gd name="connsiteX402" fmla="*/ 194419 w 219463"/>
              <a:gd name="connsiteY402" fmla="*/ 134451 h 164768"/>
              <a:gd name="connsiteX403" fmla="*/ 199361 w 219463"/>
              <a:gd name="connsiteY403" fmla="*/ 138735 h 164768"/>
              <a:gd name="connsiteX404" fmla="*/ 199361 w 219463"/>
              <a:gd name="connsiteY404" fmla="*/ 140711 h 164768"/>
              <a:gd name="connsiteX405" fmla="*/ 197054 w 219463"/>
              <a:gd name="connsiteY405" fmla="*/ 140711 h 164768"/>
              <a:gd name="connsiteX406" fmla="*/ 200679 w 219463"/>
              <a:gd name="connsiteY406" fmla="*/ 144336 h 164768"/>
              <a:gd name="connsiteX407" fmla="*/ 200679 w 219463"/>
              <a:gd name="connsiteY407" fmla="*/ 146643 h 164768"/>
              <a:gd name="connsiteX408" fmla="*/ 203645 w 219463"/>
              <a:gd name="connsiteY408" fmla="*/ 146643 h 164768"/>
              <a:gd name="connsiteX409" fmla="*/ 203275 w 219463"/>
              <a:gd name="connsiteY409" fmla="*/ 149733 h 164768"/>
              <a:gd name="connsiteX410" fmla="*/ 203387 w 219463"/>
              <a:gd name="connsiteY410" fmla="*/ 150597 h 164768"/>
              <a:gd name="connsiteX411" fmla="*/ 203645 w 219463"/>
              <a:gd name="connsiteY411" fmla="*/ 152575 h 164768"/>
              <a:gd name="connsiteX412" fmla="*/ 202657 w 219463"/>
              <a:gd name="connsiteY412" fmla="*/ 152575 h 164768"/>
              <a:gd name="connsiteX413" fmla="*/ 201050 w 219463"/>
              <a:gd name="connsiteY413" fmla="*/ 152575 h 164768"/>
              <a:gd name="connsiteX414" fmla="*/ 200350 w 219463"/>
              <a:gd name="connsiteY414" fmla="*/ 152575 h 164768"/>
              <a:gd name="connsiteX415" fmla="*/ 200350 w 219463"/>
              <a:gd name="connsiteY415" fmla="*/ 154552 h 164768"/>
              <a:gd name="connsiteX416" fmla="*/ 203975 w 219463"/>
              <a:gd name="connsiteY416" fmla="*/ 157188 h 164768"/>
              <a:gd name="connsiteX417" fmla="*/ 201009 w 219463"/>
              <a:gd name="connsiteY417" fmla="*/ 157188 h 164768"/>
              <a:gd name="connsiteX418" fmla="*/ 201009 w 219463"/>
              <a:gd name="connsiteY418" fmla="*/ 161143 h 164768"/>
              <a:gd name="connsiteX419" fmla="*/ 203316 w 219463"/>
              <a:gd name="connsiteY419" fmla="*/ 163778 h 164768"/>
              <a:gd name="connsiteX420" fmla="*/ 203316 w 219463"/>
              <a:gd name="connsiteY420" fmla="*/ 164768 h 164768"/>
              <a:gd name="connsiteX421" fmla="*/ 203645 w 219463"/>
              <a:gd name="connsiteY421" fmla="*/ 164768 h 164768"/>
              <a:gd name="connsiteX422" fmla="*/ 203645 w 219463"/>
              <a:gd name="connsiteY422" fmla="*/ 162461 h 164768"/>
              <a:gd name="connsiteX423" fmla="*/ 203645 w 219463"/>
              <a:gd name="connsiteY423" fmla="*/ 160813 h 164768"/>
              <a:gd name="connsiteX424" fmla="*/ 205623 w 219463"/>
              <a:gd name="connsiteY424" fmla="*/ 160813 h 164768"/>
              <a:gd name="connsiteX425" fmla="*/ 205623 w 219463"/>
              <a:gd name="connsiteY425" fmla="*/ 158836 h 164768"/>
              <a:gd name="connsiteX426" fmla="*/ 205623 w 219463"/>
              <a:gd name="connsiteY426" fmla="*/ 156529 h 164768"/>
              <a:gd name="connsiteX427" fmla="*/ 207930 w 219463"/>
              <a:gd name="connsiteY427" fmla="*/ 153563 h 164768"/>
              <a:gd name="connsiteX428" fmla="*/ 208259 w 219463"/>
              <a:gd name="connsiteY428" fmla="*/ 153563 h 164768"/>
              <a:gd name="connsiteX429" fmla="*/ 210236 w 219463"/>
              <a:gd name="connsiteY429" fmla="*/ 153563 h 164768"/>
              <a:gd name="connsiteX430" fmla="*/ 210236 w 219463"/>
              <a:gd name="connsiteY430" fmla="*/ 150597 h 164768"/>
              <a:gd name="connsiteX431" fmla="*/ 210236 w 219463"/>
              <a:gd name="connsiteY431" fmla="*/ 145984 h 164768"/>
              <a:gd name="connsiteX432" fmla="*/ 207270 w 219463"/>
              <a:gd name="connsiteY432" fmla="*/ 143677 h 164768"/>
              <a:gd name="connsiteX433" fmla="*/ 210236 w 219463"/>
              <a:gd name="connsiteY433" fmla="*/ 143677 h 164768"/>
              <a:gd name="connsiteX434" fmla="*/ 210236 w 219463"/>
              <a:gd name="connsiteY434" fmla="*/ 141700 h 164768"/>
              <a:gd name="connsiteX435" fmla="*/ 210236 w 219463"/>
              <a:gd name="connsiteY435" fmla="*/ 139723 h 164768"/>
              <a:gd name="connsiteX436" fmla="*/ 210895 w 219463"/>
              <a:gd name="connsiteY436" fmla="*/ 139723 h 164768"/>
              <a:gd name="connsiteX437" fmla="*/ 212872 w 219463"/>
              <a:gd name="connsiteY437" fmla="*/ 139723 h 164768"/>
              <a:gd name="connsiteX438" fmla="*/ 214520 w 219463"/>
              <a:gd name="connsiteY438" fmla="*/ 139723 h 164768"/>
              <a:gd name="connsiteX439" fmla="*/ 214520 w 219463"/>
              <a:gd name="connsiteY439" fmla="*/ 135110 h 164768"/>
              <a:gd name="connsiteX440" fmla="*/ 209248 w 219463"/>
              <a:gd name="connsiteY440" fmla="*/ 135110 h 164768"/>
              <a:gd name="connsiteX441" fmla="*/ 215509 w 219463"/>
              <a:gd name="connsiteY441" fmla="*/ 132144 h 164768"/>
              <a:gd name="connsiteX442" fmla="*/ 213943 w 219463"/>
              <a:gd name="connsiteY442" fmla="*/ 132144 h 164768"/>
              <a:gd name="connsiteX443" fmla="*/ 213861 w 219463"/>
              <a:gd name="connsiteY443" fmla="*/ 132144 h 164768"/>
              <a:gd name="connsiteX444" fmla="*/ 217486 w 219463"/>
              <a:gd name="connsiteY444" fmla="*/ 130166 h 164768"/>
              <a:gd name="connsiteX445" fmla="*/ 214190 w 219463"/>
              <a:gd name="connsiteY445" fmla="*/ 130166 h 164768"/>
              <a:gd name="connsiteX446" fmla="*/ 214190 w 219463"/>
              <a:gd name="connsiteY446" fmla="*/ 126871 h 164768"/>
              <a:gd name="connsiteX447" fmla="*/ 216826 w 219463"/>
              <a:gd name="connsiteY447" fmla="*/ 126871 h 164768"/>
              <a:gd name="connsiteX448" fmla="*/ 219463 w 219463"/>
              <a:gd name="connsiteY448" fmla="*/ 123905 h 164768"/>
              <a:gd name="connsiteX449" fmla="*/ 218475 w 219463"/>
              <a:gd name="connsiteY449" fmla="*/ 123905 h 164768"/>
              <a:gd name="connsiteX450" fmla="*/ 216497 w 219463"/>
              <a:gd name="connsiteY450" fmla="*/ 123905 h 164768"/>
              <a:gd name="connsiteX451" fmla="*/ 210236 w 219463"/>
              <a:gd name="connsiteY451" fmla="*/ 123905 h 164768"/>
              <a:gd name="connsiteX452" fmla="*/ 212543 w 219463"/>
              <a:gd name="connsiteY452" fmla="*/ 121928 h 164768"/>
              <a:gd name="connsiteX453" fmla="*/ 212296 w 219463"/>
              <a:gd name="connsiteY453" fmla="*/ 121928 h 164768"/>
              <a:gd name="connsiteX454" fmla="*/ 211801 w 219463"/>
              <a:gd name="connsiteY454" fmla="*/ 121928 h 164768"/>
              <a:gd name="connsiteX455" fmla="*/ 210565 w 219463"/>
              <a:gd name="connsiteY455" fmla="*/ 121928 h 164768"/>
              <a:gd name="connsiteX456" fmla="*/ 209906 w 219463"/>
              <a:gd name="connsiteY456" fmla="*/ 121928 h 164768"/>
              <a:gd name="connsiteX457" fmla="*/ 209906 w 219463"/>
              <a:gd name="connsiteY457" fmla="*/ 119292 h 164768"/>
              <a:gd name="connsiteX458" fmla="*/ 215509 w 219463"/>
              <a:gd name="connsiteY458" fmla="*/ 117314 h 164768"/>
              <a:gd name="connsiteX459" fmla="*/ 215509 w 219463"/>
              <a:gd name="connsiteY459" fmla="*/ 115008 h 164768"/>
              <a:gd name="connsiteX460" fmla="*/ 212213 w 219463"/>
              <a:gd name="connsiteY460" fmla="*/ 115008 h 164768"/>
              <a:gd name="connsiteX461" fmla="*/ 209248 w 219463"/>
              <a:gd name="connsiteY461" fmla="*/ 115008 h 164768"/>
              <a:gd name="connsiteX462" fmla="*/ 208918 w 219463"/>
              <a:gd name="connsiteY462" fmla="*/ 115008 h 164768"/>
              <a:gd name="connsiteX463" fmla="*/ 206941 w 219463"/>
              <a:gd name="connsiteY463" fmla="*/ 115008 h 164768"/>
              <a:gd name="connsiteX464" fmla="*/ 203975 w 219463"/>
              <a:gd name="connsiteY464" fmla="*/ 115008 h 164768"/>
              <a:gd name="connsiteX465" fmla="*/ 203975 w 219463"/>
              <a:gd name="connsiteY465" fmla="*/ 112701 h 164768"/>
              <a:gd name="connsiteX466" fmla="*/ 212543 w 219463"/>
              <a:gd name="connsiteY466" fmla="*/ 110394 h 164768"/>
              <a:gd name="connsiteX467" fmla="*/ 209577 w 219463"/>
              <a:gd name="connsiteY467" fmla="*/ 107099 h 164768"/>
              <a:gd name="connsiteX468" fmla="*/ 207270 w 219463"/>
              <a:gd name="connsiteY468" fmla="*/ 107099 h 164768"/>
              <a:gd name="connsiteX469" fmla="*/ 212872 w 219463"/>
              <a:gd name="connsiteY469" fmla="*/ 105122 h 164768"/>
              <a:gd name="connsiteX470" fmla="*/ 206941 w 219463"/>
              <a:gd name="connsiteY470" fmla="*/ 105122 h 164768"/>
              <a:gd name="connsiteX471" fmla="*/ 210565 w 219463"/>
              <a:gd name="connsiteY471" fmla="*/ 103474 h 164768"/>
              <a:gd name="connsiteX472" fmla="*/ 209330 w 219463"/>
              <a:gd name="connsiteY472" fmla="*/ 103474 h 164768"/>
              <a:gd name="connsiteX473" fmla="*/ 207105 w 219463"/>
              <a:gd name="connsiteY473" fmla="*/ 103474 h 164768"/>
              <a:gd name="connsiteX474" fmla="*/ 206282 w 219463"/>
              <a:gd name="connsiteY474" fmla="*/ 103474 h 164768"/>
              <a:gd name="connsiteX475" fmla="*/ 202657 w 219463"/>
              <a:gd name="connsiteY475" fmla="*/ 103474 h 164768"/>
              <a:gd name="connsiteX476" fmla="*/ 201009 w 219463"/>
              <a:gd name="connsiteY476" fmla="*/ 103474 h 164768"/>
              <a:gd name="connsiteX477" fmla="*/ 207270 w 219463"/>
              <a:gd name="connsiteY477" fmla="*/ 96554 h 164768"/>
              <a:gd name="connsiteX478" fmla="*/ 204304 w 219463"/>
              <a:gd name="connsiteY478" fmla="*/ 94577 h 164768"/>
              <a:gd name="connsiteX479" fmla="*/ 203028 w 219463"/>
              <a:gd name="connsiteY479" fmla="*/ 94340 h 164768"/>
              <a:gd name="connsiteX480" fmla="*/ 202657 w 219463"/>
              <a:gd name="connsiteY480" fmla="*/ 94577 h 164768"/>
              <a:gd name="connsiteX481" fmla="*/ 198044 w 219463"/>
              <a:gd name="connsiteY481" fmla="*/ 94577 h 164768"/>
              <a:gd name="connsiteX482" fmla="*/ 200309 w 219463"/>
              <a:gd name="connsiteY482" fmla="*/ 93835 h 164768"/>
              <a:gd name="connsiteX483" fmla="*/ 203028 w 219463"/>
              <a:gd name="connsiteY483" fmla="*/ 94340 h 164768"/>
              <a:gd name="connsiteX484" fmla="*/ 206076 w 219463"/>
              <a:gd name="connsiteY484" fmla="*/ 92394 h 164768"/>
              <a:gd name="connsiteX485" fmla="*/ 206282 w 219463"/>
              <a:gd name="connsiteY485" fmla="*/ 90952 h 164768"/>
              <a:gd name="connsiteX486" fmla="*/ 205541 w 219463"/>
              <a:gd name="connsiteY486" fmla="*/ 90952 h 164768"/>
              <a:gd name="connsiteX487" fmla="*/ 203975 w 219463"/>
              <a:gd name="connsiteY487" fmla="*/ 90952 h 164768"/>
              <a:gd name="connsiteX488" fmla="*/ 202328 w 219463"/>
              <a:gd name="connsiteY488" fmla="*/ 90952 h 164768"/>
              <a:gd name="connsiteX489" fmla="*/ 194748 w 219463"/>
              <a:gd name="connsiteY489" fmla="*/ 90952 h 164768"/>
              <a:gd name="connsiteX490" fmla="*/ 200679 w 219463"/>
              <a:gd name="connsiteY490" fmla="*/ 89305 h 164768"/>
              <a:gd name="connsiteX491" fmla="*/ 193100 w 219463"/>
              <a:gd name="connsiteY491" fmla="*/ 90952 h 164768"/>
              <a:gd name="connsiteX492" fmla="*/ 201009 w 219463"/>
              <a:gd name="connsiteY492" fmla="*/ 86998 h 164768"/>
              <a:gd name="connsiteX493" fmla="*/ 201009 w 219463"/>
              <a:gd name="connsiteY493" fmla="*/ 85021 h 164768"/>
              <a:gd name="connsiteX494" fmla="*/ 196066 w 219463"/>
              <a:gd name="connsiteY494" fmla="*/ 85021 h 164768"/>
              <a:gd name="connsiteX495" fmla="*/ 201998 w 219463"/>
              <a:gd name="connsiteY495" fmla="*/ 82385 h 164768"/>
              <a:gd name="connsiteX496" fmla="*/ 200350 w 219463"/>
              <a:gd name="connsiteY496" fmla="*/ 82385 h 164768"/>
              <a:gd name="connsiteX497" fmla="*/ 194089 w 219463"/>
              <a:gd name="connsiteY497" fmla="*/ 82385 h 164768"/>
              <a:gd name="connsiteX498" fmla="*/ 192441 w 219463"/>
              <a:gd name="connsiteY498" fmla="*/ 82385 h 164768"/>
              <a:gd name="connsiteX499" fmla="*/ 202986 w 219463"/>
              <a:gd name="connsiteY499" fmla="*/ 74146 h 164768"/>
              <a:gd name="connsiteX500" fmla="*/ 202986 w 219463"/>
              <a:gd name="connsiteY500" fmla="*/ 67884 h 164768"/>
              <a:gd name="connsiteX501" fmla="*/ 193100 w 219463"/>
              <a:gd name="connsiteY501" fmla="*/ 71840 h 164768"/>
              <a:gd name="connsiteX502" fmla="*/ 197714 w 219463"/>
              <a:gd name="connsiteY502" fmla="*/ 67884 h 164768"/>
              <a:gd name="connsiteX503" fmla="*/ 201998 w 219463"/>
              <a:gd name="connsiteY503" fmla="*/ 67884 h 164768"/>
              <a:gd name="connsiteX504" fmla="*/ 207930 w 219463"/>
              <a:gd name="connsiteY504" fmla="*/ 63930 h 164768"/>
              <a:gd name="connsiteX505" fmla="*/ 203975 w 219463"/>
              <a:gd name="connsiteY505" fmla="*/ 63930 h 164768"/>
              <a:gd name="connsiteX506" fmla="*/ 200350 w 219463"/>
              <a:gd name="connsiteY506" fmla="*/ 66567 h 164768"/>
              <a:gd name="connsiteX507" fmla="*/ 200350 w 219463"/>
              <a:gd name="connsiteY507" fmla="*/ 62612 h 164768"/>
              <a:gd name="connsiteX508" fmla="*/ 203645 w 219463"/>
              <a:gd name="connsiteY508" fmla="*/ 62612 h 164768"/>
              <a:gd name="connsiteX509" fmla="*/ 194419 w 219463"/>
              <a:gd name="connsiteY509" fmla="*/ 62612 h 164768"/>
              <a:gd name="connsiteX510" fmla="*/ 198703 w 219463"/>
              <a:gd name="connsiteY510" fmla="*/ 60635 h 164768"/>
              <a:gd name="connsiteX511" fmla="*/ 192441 w 219463"/>
              <a:gd name="connsiteY511" fmla="*/ 57010 h 164768"/>
              <a:gd name="connsiteX512" fmla="*/ 194089 w 219463"/>
              <a:gd name="connsiteY512" fmla="*/ 57010 h 164768"/>
              <a:gd name="connsiteX513" fmla="*/ 184533 w 219463"/>
              <a:gd name="connsiteY513" fmla="*/ 57010 h 164768"/>
              <a:gd name="connsiteX514" fmla="*/ 192441 w 219463"/>
              <a:gd name="connsiteY514" fmla="*/ 50419 h 164768"/>
              <a:gd name="connsiteX515" fmla="*/ 181897 w 219463"/>
              <a:gd name="connsiteY515" fmla="*/ 50419 h 164768"/>
              <a:gd name="connsiteX516" fmla="*/ 184203 w 219463"/>
              <a:gd name="connsiteY516" fmla="*/ 41522 h 164768"/>
              <a:gd name="connsiteX517" fmla="*/ 179260 w 219463"/>
              <a:gd name="connsiteY517" fmla="*/ 44158 h 164768"/>
              <a:gd name="connsiteX518" fmla="*/ 179260 w 219463"/>
              <a:gd name="connsiteY518" fmla="*/ 42181 h 164768"/>
              <a:gd name="connsiteX519" fmla="*/ 181567 w 219463"/>
              <a:gd name="connsiteY519" fmla="*/ 38226 h 164768"/>
              <a:gd name="connsiteX520" fmla="*/ 175306 w 219463"/>
              <a:gd name="connsiteY520" fmla="*/ 42181 h 164768"/>
              <a:gd name="connsiteX521" fmla="*/ 175306 w 219463"/>
              <a:gd name="connsiteY521" fmla="*/ 33943 h 164768"/>
              <a:gd name="connsiteX522" fmla="*/ 171351 w 219463"/>
              <a:gd name="connsiteY522" fmla="*/ 33943 h 164768"/>
              <a:gd name="connsiteX523" fmla="*/ 174647 w 219463"/>
              <a:gd name="connsiteY523" fmla="*/ 31965 h 164768"/>
              <a:gd name="connsiteX524" fmla="*/ 172920 w 219463"/>
              <a:gd name="connsiteY524" fmla="*/ 29499 h 164768"/>
              <a:gd name="connsiteX525" fmla="*/ 169456 w 219463"/>
              <a:gd name="connsiteY525" fmla="*/ 30894 h 164768"/>
              <a:gd name="connsiteX526" fmla="*/ 164431 w 219463"/>
              <a:gd name="connsiteY526" fmla="*/ 33613 h 164768"/>
              <a:gd name="connsiteX527" fmla="*/ 168715 w 219463"/>
              <a:gd name="connsiteY527" fmla="*/ 29988 h 164768"/>
              <a:gd name="connsiteX528" fmla="*/ 165090 w 219463"/>
              <a:gd name="connsiteY528" fmla="*/ 26692 h 164768"/>
              <a:gd name="connsiteX529" fmla="*/ 167396 w 219463"/>
              <a:gd name="connsiteY529" fmla="*/ 26692 h 164768"/>
              <a:gd name="connsiteX530" fmla="*/ 162783 w 219463"/>
              <a:gd name="connsiteY530" fmla="*/ 26692 h 164768"/>
              <a:gd name="connsiteX531" fmla="*/ 159488 w 219463"/>
              <a:gd name="connsiteY531" fmla="*/ 26692 h 164768"/>
              <a:gd name="connsiteX532" fmla="*/ 162454 w 219463"/>
              <a:gd name="connsiteY532" fmla="*/ 24716 h 164768"/>
              <a:gd name="connsiteX533" fmla="*/ 155863 w 219463"/>
              <a:gd name="connsiteY533" fmla="*/ 27352 h 164768"/>
              <a:gd name="connsiteX534" fmla="*/ 155534 w 219463"/>
              <a:gd name="connsiteY534" fmla="*/ 27352 h 164768"/>
              <a:gd name="connsiteX535" fmla="*/ 153556 w 219463"/>
              <a:gd name="connsiteY535" fmla="*/ 27352 h 164768"/>
              <a:gd name="connsiteX536" fmla="*/ 152239 w 219463"/>
              <a:gd name="connsiteY536" fmla="*/ 27352 h 164768"/>
              <a:gd name="connsiteX537" fmla="*/ 152239 w 219463"/>
              <a:gd name="connsiteY537" fmla="*/ 23727 h 164768"/>
              <a:gd name="connsiteX538" fmla="*/ 148943 w 219463"/>
              <a:gd name="connsiteY538" fmla="*/ 23727 h 164768"/>
              <a:gd name="connsiteX539" fmla="*/ 146307 w 219463"/>
              <a:gd name="connsiteY539" fmla="*/ 21750 h 164768"/>
              <a:gd name="connsiteX540" fmla="*/ 151580 w 219463"/>
              <a:gd name="connsiteY540" fmla="*/ 17466 h 164768"/>
              <a:gd name="connsiteX541" fmla="*/ 145318 w 219463"/>
              <a:gd name="connsiteY541" fmla="*/ 17466 h 164768"/>
              <a:gd name="connsiteX542" fmla="*/ 145318 w 219463"/>
              <a:gd name="connsiteY542" fmla="*/ 15818 h 164768"/>
              <a:gd name="connsiteX543" fmla="*/ 142023 w 219463"/>
              <a:gd name="connsiteY543" fmla="*/ 18784 h 164768"/>
              <a:gd name="connsiteX544" fmla="*/ 138068 w 219463"/>
              <a:gd name="connsiteY544" fmla="*/ 21420 h 164768"/>
              <a:gd name="connsiteX545" fmla="*/ 142682 w 219463"/>
              <a:gd name="connsiteY545" fmla="*/ 14830 h 164768"/>
              <a:gd name="connsiteX546" fmla="*/ 135433 w 219463"/>
              <a:gd name="connsiteY546" fmla="*/ 14830 h 164768"/>
              <a:gd name="connsiteX547" fmla="*/ 130818 w 219463"/>
              <a:gd name="connsiteY547" fmla="*/ 14830 h 164768"/>
              <a:gd name="connsiteX548" fmla="*/ 130818 w 219463"/>
              <a:gd name="connsiteY548" fmla="*/ 12852 h 164768"/>
              <a:gd name="connsiteX549" fmla="*/ 123898 w 219463"/>
              <a:gd name="connsiteY549" fmla="*/ 9557 h 164768"/>
              <a:gd name="connsiteX550" fmla="*/ 122581 w 219463"/>
              <a:gd name="connsiteY550" fmla="*/ 6591 h 164768"/>
              <a:gd name="connsiteX551" fmla="*/ 121655 w 219463"/>
              <a:gd name="connsiteY551" fmla="*/ 7517 h 164768"/>
              <a:gd name="connsiteX552" fmla="*/ 122721 w 219463"/>
              <a:gd name="connsiteY552" fmla="*/ 8487 h 164768"/>
              <a:gd name="connsiteX553" fmla="*/ 123741 w 219463"/>
              <a:gd name="connsiteY553" fmla="*/ 7594 h 164768"/>
              <a:gd name="connsiteX554" fmla="*/ 122581 w 219463"/>
              <a:gd name="connsiteY554" fmla="*/ 8239 h 164768"/>
              <a:gd name="connsiteX555" fmla="*/ 115990 w 219463"/>
              <a:gd name="connsiteY555" fmla="*/ 6202 h 164768"/>
              <a:gd name="connsiteX556" fmla="*/ 115232 w 219463"/>
              <a:gd name="connsiteY556" fmla="*/ 6500 h 164768"/>
              <a:gd name="connsiteX557" fmla="*/ 113353 w 219463"/>
              <a:gd name="connsiteY557" fmla="*/ 7910 h 164768"/>
              <a:gd name="connsiteX558" fmla="*/ 113518 w 219463"/>
              <a:gd name="connsiteY558" fmla="*/ 14006 h 164768"/>
              <a:gd name="connsiteX559" fmla="*/ 119615 w 219463"/>
              <a:gd name="connsiteY559" fmla="*/ 13841 h 164768"/>
              <a:gd name="connsiteX560" fmla="*/ 119615 w 219463"/>
              <a:gd name="connsiteY560" fmla="*/ 11534 h 164768"/>
              <a:gd name="connsiteX561" fmla="*/ 117637 w 219463"/>
              <a:gd name="connsiteY561" fmla="*/ 11534 h 164768"/>
              <a:gd name="connsiteX562" fmla="*/ 117637 w 219463"/>
              <a:gd name="connsiteY562" fmla="*/ 9227 h 164768"/>
              <a:gd name="connsiteX563" fmla="*/ 115331 w 219463"/>
              <a:gd name="connsiteY563" fmla="*/ 9227 h 164768"/>
              <a:gd name="connsiteX564" fmla="*/ 115578 w 219463"/>
              <a:gd name="connsiteY564" fmla="*/ 8898 h 164768"/>
              <a:gd name="connsiteX565" fmla="*/ 115990 w 219463"/>
              <a:gd name="connsiteY565" fmla="*/ 8548 h 164768"/>
              <a:gd name="connsiteX566" fmla="*/ 125546 w 219463"/>
              <a:gd name="connsiteY566" fmla="*/ 5973 h 164768"/>
              <a:gd name="connsiteX567" fmla="*/ 122581 w 219463"/>
              <a:gd name="connsiteY567" fmla="*/ 6591 h 164768"/>
              <a:gd name="connsiteX568" fmla="*/ 124887 w 219463"/>
              <a:gd name="connsiteY568" fmla="*/ 6591 h 164768"/>
              <a:gd name="connsiteX569" fmla="*/ 123741 w 219463"/>
              <a:gd name="connsiteY569" fmla="*/ 7594 h 164768"/>
              <a:gd name="connsiteX570" fmla="*/ 125547 w 219463"/>
              <a:gd name="connsiteY570" fmla="*/ 6591 h 164768"/>
              <a:gd name="connsiteX571" fmla="*/ 125546 w 219463"/>
              <a:gd name="connsiteY571" fmla="*/ 5973 h 164768"/>
              <a:gd name="connsiteX572" fmla="*/ 112036 w 219463"/>
              <a:gd name="connsiteY572" fmla="*/ 0 h 164768"/>
              <a:gd name="connsiteX573" fmla="*/ 112036 w 219463"/>
              <a:gd name="connsiteY573" fmla="*/ 1978 h 164768"/>
              <a:gd name="connsiteX574" fmla="*/ 112036 w 219463"/>
              <a:gd name="connsiteY574" fmla="*/ 4614 h 164768"/>
              <a:gd name="connsiteX575" fmla="*/ 115001 w 219463"/>
              <a:gd name="connsiteY575" fmla="*/ 6591 h 164768"/>
              <a:gd name="connsiteX576" fmla="*/ 115232 w 219463"/>
              <a:gd name="connsiteY576" fmla="*/ 6500 h 164768"/>
              <a:gd name="connsiteX577" fmla="*/ 115990 w 219463"/>
              <a:gd name="connsiteY577" fmla="*/ 5932 h 164768"/>
              <a:gd name="connsiteX578" fmla="*/ 115990 w 219463"/>
              <a:gd name="connsiteY578" fmla="*/ 6202 h 164768"/>
              <a:gd name="connsiteX579" fmla="*/ 117514 w 219463"/>
              <a:gd name="connsiteY579" fmla="*/ 5603 h 164768"/>
              <a:gd name="connsiteX580" fmla="*/ 118297 w 219463"/>
              <a:gd name="connsiteY580" fmla="*/ 6591 h 164768"/>
              <a:gd name="connsiteX581" fmla="*/ 115990 w 219463"/>
              <a:gd name="connsiteY581" fmla="*/ 8548 h 164768"/>
              <a:gd name="connsiteX582" fmla="*/ 115990 w 219463"/>
              <a:gd name="connsiteY582" fmla="*/ 8898 h 164768"/>
              <a:gd name="connsiteX583" fmla="*/ 118956 w 219463"/>
              <a:gd name="connsiteY583" fmla="*/ 8898 h 164768"/>
              <a:gd name="connsiteX584" fmla="*/ 120274 w 219463"/>
              <a:gd name="connsiteY584" fmla="*/ 8898 h 164768"/>
              <a:gd name="connsiteX585" fmla="*/ 121655 w 219463"/>
              <a:gd name="connsiteY585" fmla="*/ 7517 h 164768"/>
              <a:gd name="connsiteX586" fmla="*/ 116649 w 219463"/>
              <a:gd name="connsiteY586" fmla="*/ 2966 h 164768"/>
              <a:gd name="connsiteX587" fmla="*/ 114671 w 219463"/>
              <a:gd name="connsiteY587" fmla="*/ 2966 h 164768"/>
              <a:gd name="connsiteX588" fmla="*/ 112036 w 219463"/>
              <a:gd name="connsiteY588" fmla="*/ 0 h 16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219463" h="164768">
                <a:moveTo>
                  <a:pt x="52433" y="101381"/>
                </a:moveTo>
                <a:cubicBezTo>
                  <a:pt x="47490" y="112255"/>
                  <a:pt x="56058" y="102039"/>
                  <a:pt x="52433" y="109289"/>
                </a:cubicBezTo>
                <a:lnTo>
                  <a:pt x="52433" y="108960"/>
                </a:lnTo>
                <a:cubicBezTo>
                  <a:pt x="52433" y="108960"/>
                  <a:pt x="55069" y="104347"/>
                  <a:pt x="52433" y="106653"/>
                </a:cubicBezTo>
                <a:close/>
                <a:moveTo>
                  <a:pt x="164389" y="101209"/>
                </a:moveTo>
                <a:cubicBezTo>
                  <a:pt x="163112" y="101415"/>
                  <a:pt x="162289" y="101827"/>
                  <a:pt x="164101" y="101827"/>
                </a:cubicBezTo>
                <a:cubicBezTo>
                  <a:pt x="167726" y="101827"/>
                  <a:pt x="164101" y="101827"/>
                  <a:pt x="166738" y="101827"/>
                </a:cubicBezTo>
                <a:lnTo>
                  <a:pt x="166522" y="101647"/>
                </a:lnTo>
                <a:close/>
                <a:moveTo>
                  <a:pt x="98513" y="99064"/>
                </a:moveTo>
                <a:lnTo>
                  <a:pt x="98501" y="99074"/>
                </a:lnTo>
                <a:lnTo>
                  <a:pt x="98567" y="99074"/>
                </a:lnTo>
                <a:close/>
                <a:moveTo>
                  <a:pt x="100545" y="95119"/>
                </a:moveTo>
                <a:lnTo>
                  <a:pt x="96405" y="98668"/>
                </a:lnTo>
                <a:lnTo>
                  <a:pt x="98513" y="99064"/>
                </a:lnTo>
                <a:lnTo>
                  <a:pt x="99762" y="97961"/>
                </a:lnTo>
                <a:cubicBezTo>
                  <a:pt x="101039" y="96932"/>
                  <a:pt x="101863" y="96273"/>
                  <a:pt x="100545" y="97097"/>
                </a:cubicBezTo>
                <a:cubicBezTo>
                  <a:pt x="97908" y="98744"/>
                  <a:pt x="103181" y="95119"/>
                  <a:pt x="100545" y="95119"/>
                </a:cubicBezTo>
                <a:close/>
                <a:moveTo>
                  <a:pt x="156646" y="83826"/>
                </a:moveTo>
                <a:cubicBezTo>
                  <a:pt x="155781" y="84115"/>
                  <a:pt x="154545" y="84691"/>
                  <a:pt x="154545" y="84691"/>
                </a:cubicBezTo>
                <a:lnTo>
                  <a:pt x="156522" y="84691"/>
                </a:lnTo>
                <a:cubicBezTo>
                  <a:pt x="158005" y="83538"/>
                  <a:pt x="157511" y="83538"/>
                  <a:pt x="156646" y="83826"/>
                </a:cubicBezTo>
                <a:close/>
                <a:moveTo>
                  <a:pt x="79125" y="81609"/>
                </a:moveTo>
                <a:lnTo>
                  <a:pt x="77478" y="81609"/>
                </a:lnTo>
                <a:lnTo>
                  <a:pt x="76104" y="83623"/>
                </a:lnTo>
                <a:close/>
                <a:moveTo>
                  <a:pt x="71620" y="66843"/>
                </a:moveTo>
                <a:lnTo>
                  <a:pt x="70558" y="69086"/>
                </a:lnTo>
                <a:lnTo>
                  <a:pt x="69699" y="70266"/>
                </a:lnTo>
                <a:lnTo>
                  <a:pt x="70932" y="70565"/>
                </a:lnTo>
                <a:lnTo>
                  <a:pt x="71546" y="69745"/>
                </a:lnTo>
                <a:lnTo>
                  <a:pt x="71841" y="70617"/>
                </a:lnTo>
                <a:lnTo>
                  <a:pt x="74512" y="70075"/>
                </a:lnTo>
                <a:lnTo>
                  <a:pt x="72919" y="72806"/>
                </a:lnTo>
                <a:lnTo>
                  <a:pt x="73281" y="72934"/>
                </a:lnTo>
                <a:lnTo>
                  <a:pt x="76736" y="69416"/>
                </a:lnTo>
                <a:cubicBezTo>
                  <a:pt x="77643" y="69087"/>
                  <a:pt x="78137" y="69416"/>
                  <a:pt x="78796" y="68757"/>
                </a:cubicBezTo>
                <a:close/>
                <a:moveTo>
                  <a:pt x="68909" y="66120"/>
                </a:moveTo>
                <a:cubicBezTo>
                  <a:pt x="72864" y="62166"/>
                  <a:pt x="65285" y="74030"/>
                  <a:pt x="68909" y="69745"/>
                </a:cubicBezTo>
                <a:lnTo>
                  <a:pt x="70509" y="66547"/>
                </a:lnTo>
                <a:close/>
                <a:moveTo>
                  <a:pt x="73523" y="62825"/>
                </a:moveTo>
                <a:cubicBezTo>
                  <a:pt x="70887" y="65791"/>
                  <a:pt x="70887" y="65791"/>
                  <a:pt x="70887" y="65791"/>
                </a:cubicBezTo>
                <a:lnTo>
                  <a:pt x="70509" y="66547"/>
                </a:lnTo>
                <a:lnTo>
                  <a:pt x="71620" y="66843"/>
                </a:lnTo>
                <a:close/>
                <a:moveTo>
                  <a:pt x="24753" y="55905"/>
                </a:moveTo>
                <a:cubicBezTo>
                  <a:pt x="23764" y="58212"/>
                  <a:pt x="21457" y="61178"/>
                  <a:pt x="21457" y="61178"/>
                </a:cubicBezTo>
                <a:cubicBezTo>
                  <a:pt x="21457" y="65462"/>
                  <a:pt x="21457" y="63485"/>
                  <a:pt x="21457" y="65462"/>
                </a:cubicBezTo>
                <a:lnTo>
                  <a:pt x="19809" y="69745"/>
                </a:lnTo>
                <a:cubicBezTo>
                  <a:pt x="19809" y="65791"/>
                  <a:pt x="20798" y="60519"/>
                  <a:pt x="19809" y="61837"/>
                </a:cubicBezTo>
                <a:cubicBezTo>
                  <a:pt x="18821" y="63155"/>
                  <a:pt x="16184" y="66450"/>
                  <a:pt x="16184" y="67110"/>
                </a:cubicBezTo>
                <a:cubicBezTo>
                  <a:pt x="16184" y="67769"/>
                  <a:pt x="16184" y="65132"/>
                  <a:pt x="16184" y="65132"/>
                </a:cubicBezTo>
                <a:cubicBezTo>
                  <a:pt x="13878" y="66450"/>
                  <a:pt x="13878" y="71064"/>
                  <a:pt x="13878" y="68757"/>
                </a:cubicBezTo>
                <a:cubicBezTo>
                  <a:pt x="13878" y="66450"/>
                  <a:pt x="13878" y="66450"/>
                  <a:pt x="13878" y="66450"/>
                </a:cubicBezTo>
                <a:cubicBezTo>
                  <a:pt x="12559" y="60848"/>
                  <a:pt x="8605" y="71723"/>
                  <a:pt x="8605" y="66450"/>
                </a:cubicBezTo>
                <a:lnTo>
                  <a:pt x="3332" y="66450"/>
                </a:lnTo>
                <a:lnTo>
                  <a:pt x="2015" y="66450"/>
                </a:lnTo>
                <a:lnTo>
                  <a:pt x="1026" y="66450"/>
                </a:lnTo>
                <a:cubicBezTo>
                  <a:pt x="1026" y="68757"/>
                  <a:pt x="-1281" y="68757"/>
                  <a:pt x="1026" y="68757"/>
                </a:cubicBezTo>
                <a:cubicBezTo>
                  <a:pt x="3332" y="68757"/>
                  <a:pt x="3332" y="68757"/>
                  <a:pt x="3332" y="68757"/>
                </a:cubicBezTo>
                <a:lnTo>
                  <a:pt x="3332" y="69086"/>
                </a:lnTo>
                <a:lnTo>
                  <a:pt x="3332" y="70405"/>
                </a:lnTo>
                <a:lnTo>
                  <a:pt x="3332" y="71311"/>
                </a:lnTo>
                <a:lnTo>
                  <a:pt x="3332" y="71393"/>
                </a:lnTo>
                <a:cubicBezTo>
                  <a:pt x="3332" y="73370"/>
                  <a:pt x="3332" y="73370"/>
                  <a:pt x="3332" y="73370"/>
                </a:cubicBezTo>
                <a:cubicBezTo>
                  <a:pt x="4239" y="73809"/>
                  <a:pt x="4858" y="74678"/>
                  <a:pt x="4980" y="75677"/>
                </a:cubicBezTo>
                <a:cubicBezTo>
                  <a:pt x="4980" y="76666"/>
                  <a:pt x="4980" y="75842"/>
                  <a:pt x="4980" y="74771"/>
                </a:cubicBezTo>
                <a:lnTo>
                  <a:pt x="4980" y="73700"/>
                </a:lnTo>
                <a:cubicBezTo>
                  <a:pt x="5639" y="73700"/>
                  <a:pt x="7287" y="76006"/>
                  <a:pt x="7287" y="73700"/>
                </a:cubicBezTo>
                <a:lnTo>
                  <a:pt x="7287" y="72382"/>
                </a:lnTo>
                <a:cubicBezTo>
                  <a:pt x="9264" y="72382"/>
                  <a:pt x="9264" y="69416"/>
                  <a:pt x="9264" y="72382"/>
                </a:cubicBezTo>
                <a:cubicBezTo>
                  <a:pt x="9264" y="75347"/>
                  <a:pt x="9264" y="72711"/>
                  <a:pt x="9264" y="75347"/>
                </a:cubicBezTo>
                <a:lnTo>
                  <a:pt x="9264" y="75677"/>
                </a:lnTo>
                <a:cubicBezTo>
                  <a:pt x="9264" y="73040"/>
                  <a:pt x="7617" y="82926"/>
                  <a:pt x="9264" y="79631"/>
                </a:cubicBezTo>
                <a:cubicBezTo>
                  <a:pt x="10912" y="76336"/>
                  <a:pt x="10912" y="74030"/>
                  <a:pt x="10912" y="76336"/>
                </a:cubicBezTo>
                <a:lnTo>
                  <a:pt x="10912" y="79631"/>
                </a:lnTo>
                <a:cubicBezTo>
                  <a:pt x="12559" y="80620"/>
                  <a:pt x="12559" y="77654"/>
                  <a:pt x="12559" y="77654"/>
                </a:cubicBezTo>
                <a:cubicBezTo>
                  <a:pt x="12559" y="79961"/>
                  <a:pt x="12559" y="79961"/>
                  <a:pt x="12559" y="79384"/>
                </a:cubicBezTo>
                <a:lnTo>
                  <a:pt x="12559" y="80950"/>
                </a:lnTo>
                <a:cubicBezTo>
                  <a:pt x="13548" y="80950"/>
                  <a:pt x="15855" y="78972"/>
                  <a:pt x="15855" y="78972"/>
                </a:cubicBezTo>
                <a:cubicBezTo>
                  <a:pt x="15700" y="79954"/>
                  <a:pt x="15700" y="80956"/>
                  <a:pt x="15855" y="81938"/>
                </a:cubicBezTo>
                <a:cubicBezTo>
                  <a:pt x="18162" y="80950"/>
                  <a:pt x="18162" y="83586"/>
                  <a:pt x="18162" y="86551"/>
                </a:cubicBezTo>
                <a:lnTo>
                  <a:pt x="18162" y="85892"/>
                </a:lnTo>
                <a:lnTo>
                  <a:pt x="18162" y="85563"/>
                </a:lnTo>
                <a:cubicBezTo>
                  <a:pt x="19479" y="85563"/>
                  <a:pt x="21457" y="81609"/>
                  <a:pt x="21457" y="85563"/>
                </a:cubicBezTo>
                <a:cubicBezTo>
                  <a:pt x="21457" y="87211"/>
                  <a:pt x="23764" y="78643"/>
                  <a:pt x="23764" y="82267"/>
                </a:cubicBezTo>
                <a:cubicBezTo>
                  <a:pt x="26070" y="84245"/>
                  <a:pt x="26070" y="81609"/>
                  <a:pt x="26070" y="87870"/>
                </a:cubicBezTo>
                <a:cubicBezTo>
                  <a:pt x="29036" y="83586"/>
                  <a:pt x="26400" y="90836"/>
                  <a:pt x="29036" y="83586"/>
                </a:cubicBezTo>
                <a:cubicBezTo>
                  <a:pt x="28792" y="86327"/>
                  <a:pt x="28792" y="89083"/>
                  <a:pt x="29036" y="91824"/>
                </a:cubicBezTo>
                <a:cubicBezTo>
                  <a:pt x="29366" y="92483"/>
                  <a:pt x="32002" y="86881"/>
                  <a:pt x="32002" y="86881"/>
                </a:cubicBezTo>
                <a:lnTo>
                  <a:pt x="32002" y="90836"/>
                </a:lnTo>
                <a:lnTo>
                  <a:pt x="33980" y="86881"/>
                </a:lnTo>
                <a:lnTo>
                  <a:pt x="33980" y="88858"/>
                </a:lnTo>
                <a:cubicBezTo>
                  <a:pt x="35956" y="87211"/>
                  <a:pt x="33980" y="92154"/>
                  <a:pt x="33980" y="94461"/>
                </a:cubicBezTo>
                <a:lnTo>
                  <a:pt x="36286" y="91495"/>
                </a:lnTo>
                <a:lnTo>
                  <a:pt x="36286" y="93472"/>
                </a:lnTo>
                <a:lnTo>
                  <a:pt x="36286" y="94461"/>
                </a:lnTo>
                <a:lnTo>
                  <a:pt x="36286" y="96437"/>
                </a:lnTo>
                <a:cubicBezTo>
                  <a:pt x="36616" y="96437"/>
                  <a:pt x="38922" y="96437"/>
                  <a:pt x="38922" y="96437"/>
                </a:cubicBezTo>
                <a:cubicBezTo>
                  <a:pt x="39620" y="93959"/>
                  <a:pt x="40735" y="91620"/>
                  <a:pt x="42217" y="89517"/>
                </a:cubicBezTo>
                <a:lnTo>
                  <a:pt x="40241" y="93802"/>
                </a:lnTo>
                <a:cubicBezTo>
                  <a:pt x="40860" y="92088"/>
                  <a:pt x="41631" y="90433"/>
                  <a:pt x="42547" y="88858"/>
                </a:cubicBezTo>
                <a:cubicBezTo>
                  <a:pt x="41855" y="91178"/>
                  <a:pt x="40857" y="93393"/>
                  <a:pt x="39581" y="95449"/>
                </a:cubicBezTo>
                <a:lnTo>
                  <a:pt x="37604" y="99074"/>
                </a:lnTo>
                <a:cubicBezTo>
                  <a:pt x="40241" y="99074"/>
                  <a:pt x="40241" y="99074"/>
                  <a:pt x="40241" y="99074"/>
                </a:cubicBezTo>
                <a:cubicBezTo>
                  <a:pt x="41348" y="97037"/>
                  <a:pt x="42557" y="95057"/>
                  <a:pt x="43865" y="93142"/>
                </a:cubicBezTo>
                <a:cubicBezTo>
                  <a:pt x="43865" y="94461"/>
                  <a:pt x="43865" y="98085"/>
                  <a:pt x="43865" y="98085"/>
                </a:cubicBezTo>
                <a:cubicBezTo>
                  <a:pt x="45226" y="96385"/>
                  <a:pt x="46337" y="94500"/>
                  <a:pt x="47161" y="92483"/>
                </a:cubicBezTo>
                <a:cubicBezTo>
                  <a:pt x="44524" y="96108"/>
                  <a:pt x="43536" y="98744"/>
                  <a:pt x="44524" y="98744"/>
                </a:cubicBezTo>
                <a:cubicBezTo>
                  <a:pt x="45513" y="98744"/>
                  <a:pt x="45842" y="98744"/>
                  <a:pt x="48149" y="96437"/>
                </a:cubicBezTo>
                <a:cubicBezTo>
                  <a:pt x="50785" y="91824"/>
                  <a:pt x="42876" y="108301"/>
                  <a:pt x="48149" y="101381"/>
                </a:cubicBezTo>
                <a:lnTo>
                  <a:pt x="51444" y="98085"/>
                </a:lnTo>
                <a:cubicBezTo>
                  <a:pt x="51444" y="99074"/>
                  <a:pt x="48478" y="100722"/>
                  <a:pt x="48478" y="103028"/>
                </a:cubicBezTo>
                <a:cubicBezTo>
                  <a:pt x="52433" y="97756"/>
                  <a:pt x="49137" y="104676"/>
                  <a:pt x="52433" y="101381"/>
                </a:cubicBezTo>
                <a:lnTo>
                  <a:pt x="52433" y="100062"/>
                </a:lnTo>
                <a:lnTo>
                  <a:pt x="52433" y="91165"/>
                </a:lnTo>
                <a:cubicBezTo>
                  <a:pt x="55398" y="89517"/>
                  <a:pt x="52433" y="99074"/>
                  <a:pt x="52433" y="100062"/>
                </a:cubicBezTo>
                <a:cubicBezTo>
                  <a:pt x="52433" y="101051"/>
                  <a:pt x="62319" y="88529"/>
                  <a:pt x="58694" y="94461"/>
                </a:cubicBezTo>
                <a:lnTo>
                  <a:pt x="55069" y="98744"/>
                </a:lnTo>
                <a:cubicBezTo>
                  <a:pt x="61989" y="95778"/>
                  <a:pt x="57047" y="102039"/>
                  <a:pt x="61989" y="98744"/>
                </a:cubicBezTo>
                <a:lnTo>
                  <a:pt x="60013" y="100722"/>
                </a:lnTo>
                <a:cubicBezTo>
                  <a:pt x="57376" y="105335"/>
                  <a:pt x="60672" y="103028"/>
                  <a:pt x="62648" y="100722"/>
                </a:cubicBezTo>
                <a:cubicBezTo>
                  <a:pt x="61920" y="101934"/>
                  <a:pt x="61034" y="103041"/>
                  <a:pt x="60013" y="104017"/>
                </a:cubicBezTo>
                <a:cubicBezTo>
                  <a:pt x="61330" y="101381"/>
                  <a:pt x="60342" y="104676"/>
                  <a:pt x="63308" y="101381"/>
                </a:cubicBezTo>
                <a:cubicBezTo>
                  <a:pt x="67262" y="98744"/>
                  <a:pt x="62648" y="103688"/>
                  <a:pt x="67262" y="98744"/>
                </a:cubicBezTo>
                <a:cubicBezTo>
                  <a:pt x="62978" y="104017"/>
                  <a:pt x="70558" y="99732"/>
                  <a:pt x="67262" y="101381"/>
                </a:cubicBezTo>
                <a:cubicBezTo>
                  <a:pt x="63967" y="103028"/>
                  <a:pt x="63637" y="105335"/>
                  <a:pt x="63967" y="105335"/>
                </a:cubicBezTo>
                <a:cubicBezTo>
                  <a:pt x="64296" y="105335"/>
                  <a:pt x="65285" y="104676"/>
                  <a:pt x="67921" y="102039"/>
                </a:cubicBezTo>
                <a:cubicBezTo>
                  <a:pt x="63637" y="108301"/>
                  <a:pt x="75171" y="98415"/>
                  <a:pt x="67921" y="105994"/>
                </a:cubicBezTo>
                <a:cubicBezTo>
                  <a:pt x="70537" y="104679"/>
                  <a:pt x="73306" y="103684"/>
                  <a:pt x="76160" y="103028"/>
                </a:cubicBezTo>
                <a:cubicBezTo>
                  <a:pt x="69569" y="107642"/>
                  <a:pt x="74841" y="102698"/>
                  <a:pt x="69569" y="107642"/>
                </a:cubicBezTo>
                <a:cubicBezTo>
                  <a:pt x="72534" y="104676"/>
                  <a:pt x="77148" y="104017"/>
                  <a:pt x="76819" y="104676"/>
                </a:cubicBezTo>
                <a:cubicBezTo>
                  <a:pt x="76489" y="105335"/>
                  <a:pt x="70558" y="106983"/>
                  <a:pt x="73523" y="106983"/>
                </a:cubicBezTo>
                <a:cubicBezTo>
                  <a:pt x="76489" y="106983"/>
                  <a:pt x="74841" y="106983"/>
                  <a:pt x="78136" y="106983"/>
                </a:cubicBezTo>
                <a:cubicBezTo>
                  <a:pt x="80974" y="104564"/>
                  <a:pt x="84068" y="102464"/>
                  <a:pt x="87364" y="100722"/>
                </a:cubicBezTo>
                <a:cubicBezTo>
                  <a:pt x="80443" y="105335"/>
                  <a:pt x="86375" y="102698"/>
                  <a:pt x="77807" y="108630"/>
                </a:cubicBezTo>
                <a:lnTo>
                  <a:pt x="81103" y="106653"/>
                </a:lnTo>
                <a:lnTo>
                  <a:pt x="77807" y="108960"/>
                </a:lnTo>
                <a:cubicBezTo>
                  <a:pt x="79785" y="106983"/>
                  <a:pt x="82420" y="106983"/>
                  <a:pt x="82420" y="106983"/>
                </a:cubicBezTo>
                <a:lnTo>
                  <a:pt x="79455" y="108960"/>
                </a:lnTo>
                <a:cubicBezTo>
                  <a:pt x="83410" y="108960"/>
                  <a:pt x="83410" y="108960"/>
                  <a:pt x="83410" y="108960"/>
                </a:cubicBezTo>
                <a:cubicBezTo>
                  <a:pt x="84727" y="108960"/>
                  <a:pt x="94284" y="105005"/>
                  <a:pt x="89011" y="108960"/>
                </a:cubicBezTo>
                <a:cubicBezTo>
                  <a:pt x="83739" y="112914"/>
                  <a:pt x="87693" y="110278"/>
                  <a:pt x="83739" y="112914"/>
                </a:cubicBezTo>
                <a:cubicBezTo>
                  <a:pt x="84068" y="112914"/>
                  <a:pt x="86046" y="112914"/>
                  <a:pt x="86046" y="112914"/>
                </a:cubicBezTo>
                <a:cubicBezTo>
                  <a:pt x="88352" y="110608"/>
                  <a:pt x="92306" y="110278"/>
                  <a:pt x="90330" y="110608"/>
                </a:cubicBezTo>
                <a:cubicBezTo>
                  <a:pt x="88352" y="110937"/>
                  <a:pt x="90659" y="112914"/>
                  <a:pt x="88352" y="112914"/>
                </a:cubicBezTo>
                <a:cubicBezTo>
                  <a:pt x="90659" y="112914"/>
                  <a:pt x="90659" y="112914"/>
                  <a:pt x="90659" y="112914"/>
                </a:cubicBezTo>
                <a:lnTo>
                  <a:pt x="85716" y="116209"/>
                </a:lnTo>
                <a:cubicBezTo>
                  <a:pt x="90659" y="116209"/>
                  <a:pt x="87364" y="116209"/>
                  <a:pt x="90659" y="116209"/>
                </a:cubicBezTo>
                <a:lnTo>
                  <a:pt x="87693" y="118187"/>
                </a:lnTo>
                <a:lnTo>
                  <a:pt x="90330" y="118187"/>
                </a:lnTo>
                <a:lnTo>
                  <a:pt x="87693" y="120164"/>
                </a:lnTo>
                <a:cubicBezTo>
                  <a:pt x="87693" y="122141"/>
                  <a:pt x="90659" y="118187"/>
                  <a:pt x="90659" y="120164"/>
                </a:cubicBezTo>
                <a:cubicBezTo>
                  <a:pt x="86705" y="122141"/>
                  <a:pt x="85386" y="122141"/>
                  <a:pt x="86705" y="122141"/>
                </a:cubicBezTo>
                <a:lnTo>
                  <a:pt x="89671" y="122141"/>
                </a:lnTo>
                <a:lnTo>
                  <a:pt x="91977" y="122141"/>
                </a:lnTo>
                <a:lnTo>
                  <a:pt x="93954" y="122141"/>
                </a:lnTo>
                <a:cubicBezTo>
                  <a:pt x="93954" y="124119"/>
                  <a:pt x="93954" y="124119"/>
                  <a:pt x="93954" y="124119"/>
                </a:cubicBezTo>
                <a:lnTo>
                  <a:pt x="96591" y="124119"/>
                </a:lnTo>
                <a:cubicBezTo>
                  <a:pt x="90988" y="128073"/>
                  <a:pt x="100545" y="124777"/>
                  <a:pt x="96591" y="128073"/>
                </a:cubicBezTo>
                <a:lnTo>
                  <a:pt x="98567" y="128073"/>
                </a:lnTo>
                <a:lnTo>
                  <a:pt x="100545" y="128073"/>
                </a:lnTo>
                <a:cubicBezTo>
                  <a:pt x="99339" y="128530"/>
                  <a:pt x="98222" y="129199"/>
                  <a:pt x="97250" y="130050"/>
                </a:cubicBezTo>
                <a:lnTo>
                  <a:pt x="98238" y="130050"/>
                </a:lnTo>
                <a:cubicBezTo>
                  <a:pt x="100215" y="130050"/>
                  <a:pt x="99227" y="132027"/>
                  <a:pt x="100215" y="132027"/>
                </a:cubicBezTo>
                <a:lnTo>
                  <a:pt x="100545" y="132027"/>
                </a:lnTo>
                <a:lnTo>
                  <a:pt x="103181" y="130380"/>
                </a:lnTo>
                <a:lnTo>
                  <a:pt x="103181" y="128732"/>
                </a:lnTo>
                <a:lnTo>
                  <a:pt x="100545" y="128732"/>
                </a:lnTo>
                <a:lnTo>
                  <a:pt x="105158" y="126656"/>
                </a:lnTo>
                <a:lnTo>
                  <a:pt x="105158" y="125766"/>
                </a:lnTo>
                <a:lnTo>
                  <a:pt x="107136" y="125766"/>
                </a:lnTo>
                <a:lnTo>
                  <a:pt x="105158" y="126656"/>
                </a:lnTo>
                <a:lnTo>
                  <a:pt x="105158" y="128402"/>
                </a:lnTo>
                <a:cubicBezTo>
                  <a:pt x="107136" y="126425"/>
                  <a:pt x="105158" y="128402"/>
                  <a:pt x="103181" y="128402"/>
                </a:cubicBezTo>
                <a:lnTo>
                  <a:pt x="103181" y="128732"/>
                </a:lnTo>
                <a:lnTo>
                  <a:pt x="103840" y="128732"/>
                </a:lnTo>
                <a:lnTo>
                  <a:pt x="105818" y="128732"/>
                </a:lnTo>
                <a:lnTo>
                  <a:pt x="107794" y="128732"/>
                </a:lnTo>
                <a:lnTo>
                  <a:pt x="110102" y="126754"/>
                </a:lnTo>
                <a:cubicBezTo>
                  <a:pt x="107794" y="126754"/>
                  <a:pt x="108124" y="128732"/>
                  <a:pt x="107794" y="126754"/>
                </a:cubicBezTo>
                <a:cubicBezTo>
                  <a:pt x="107465" y="124777"/>
                  <a:pt x="112408" y="124777"/>
                  <a:pt x="110102" y="124777"/>
                </a:cubicBezTo>
                <a:cubicBezTo>
                  <a:pt x="107794" y="124777"/>
                  <a:pt x="110102" y="124777"/>
                  <a:pt x="107794" y="124777"/>
                </a:cubicBezTo>
                <a:cubicBezTo>
                  <a:pt x="106806" y="124777"/>
                  <a:pt x="107136" y="123129"/>
                  <a:pt x="104828" y="124777"/>
                </a:cubicBezTo>
                <a:cubicBezTo>
                  <a:pt x="102852" y="125107"/>
                  <a:pt x="104828" y="121482"/>
                  <a:pt x="104828" y="121482"/>
                </a:cubicBezTo>
                <a:cubicBezTo>
                  <a:pt x="103511" y="121482"/>
                  <a:pt x="103840" y="121482"/>
                  <a:pt x="101533" y="121482"/>
                </a:cubicBezTo>
                <a:lnTo>
                  <a:pt x="104170" y="119505"/>
                </a:lnTo>
                <a:cubicBezTo>
                  <a:pt x="106147" y="117528"/>
                  <a:pt x="106147" y="117528"/>
                  <a:pt x="106147" y="117528"/>
                </a:cubicBezTo>
                <a:lnTo>
                  <a:pt x="109443" y="117528"/>
                </a:lnTo>
                <a:cubicBezTo>
                  <a:pt x="113067" y="114562"/>
                  <a:pt x="101533" y="119505"/>
                  <a:pt x="107794" y="114562"/>
                </a:cubicBezTo>
                <a:cubicBezTo>
                  <a:pt x="103840" y="115550"/>
                  <a:pt x="103840" y="118187"/>
                  <a:pt x="103840" y="117528"/>
                </a:cubicBezTo>
                <a:cubicBezTo>
                  <a:pt x="103840" y="116869"/>
                  <a:pt x="107136" y="115880"/>
                  <a:pt x="108453" y="112914"/>
                </a:cubicBezTo>
                <a:cubicBezTo>
                  <a:pt x="109112" y="111431"/>
                  <a:pt x="107959" y="111431"/>
                  <a:pt x="106641" y="111802"/>
                </a:cubicBezTo>
                <a:lnTo>
                  <a:pt x="106573" y="111829"/>
                </a:lnTo>
                <a:lnTo>
                  <a:pt x="106477" y="111925"/>
                </a:lnTo>
                <a:lnTo>
                  <a:pt x="106331" y="111925"/>
                </a:lnTo>
                <a:lnTo>
                  <a:pt x="103840" y="112914"/>
                </a:lnTo>
                <a:cubicBezTo>
                  <a:pt x="102183" y="114420"/>
                  <a:pt x="100291" y="115646"/>
                  <a:pt x="98238" y="116539"/>
                </a:cubicBezTo>
                <a:cubicBezTo>
                  <a:pt x="98238" y="115550"/>
                  <a:pt x="104170" y="111925"/>
                  <a:pt x="104170" y="111925"/>
                </a:cubicBezTo>
                <a:lnTo>
                  <a:pt x="106331" y="111925"/>
                </a:lnTo>
                <a:lnTo>
                  <a:pt x="106573" y="111829"/>
                </a:lnTo>
                <a:lnTo>
                  <a:pt x="109443" y="108960"/>
                </a:lnTo>
                <a:cubicBezTo>
                  <a:pt x="108299" y="109158"/>
                  <a:pt x="107316" y="109892"/>
                  <a:pt x="106806" y="110937"/>
                </a:cubicBezTo>
                <a:cubicBezTo>
                  <a:pt x="106806" y="108301"/>
                  <a:pt x="106806" y="108301"/>
                  <a:pt x="106806" y="108301"/>
                </a:cubicBezTo>
                <a:lnTo>
                  <a:pt x="104499" y="108301"/>
                </a:lnTo>
                <a:cubicBezTo>
                  <a:pt x="105818" y="105005"/>
                  <a:pt x="98567" y="111267"/>
                  <a:pt x="101204" y="108301"/>
                </a:cubicBezTo>
                <a:cubicBezTo>
                  <a:pt x="103840" y="105335"/>
                  <a:pt x="105818" y="105335"/>
                  <a:pt x="103840" y="105335"/>
                </a:cubicBezTo>
                <a:cubicBezTo>
                  <a:pt x="105106" y="104129"/>
                  <a:pt x="106552" y="103131"/>
                  <a:pt x="108124" y="102369"/>
                </a:cubicBezTo>
                <a:cubicBezTo>
                  <a:pt x="104170" y="103358"/>
                  <a:pt x="108124" y="99074"/>
                  <a:pt x="108124" y="99074"/>
                </a:cubicBezTo>
                <a:lnTo>
                  <a:pt x="105818" y="101381"/>
                </a:lnTo>
                <a:lnTo>
                  <a:pt x="99227" y="105994"/>
                </a:lnTo>
                <a:cubicBezTo>
                  <a:pt x="99227" y="103688"/>
                  <a:pt x="99886" y="102039"/>
                  <a:pt x="99227" y="103688"/>
                </a:cubicBezTo>
                <a:cubicBezTo>
                  <a:pt x="98567" y="105335"/>
                  <a:pt x="103511" y="101381"/>
                  <a:pt x="103511" y="101381"/>
                </a:cubicBezTo>
                <a:cubicBezTo>
                  <a:pt x="106147" y="98085"/>
                  <a:pt x="95602" y="105994"/>
                  <a:pt x="98897" y="103028"/>
                </a:cubicBezTo>
                <a:cubicBezTo>
                  <a:pt x="102192" y="100062"/>
                  <a:pt x="102192" y="100062"/>
                  <a:pt x="102192" y="100062"/>
                </a:cubicBezTo>
                <a:cubicBezTo>
                  <a:pt x="100776" y="101559"/>
                  <a:pt x="99101" y="102785"/>
                  <a:pt x="97250" y="103688"/>
                </a:cubicBezTo>
                <a:lnTo>
                  <a:pt x="96261" y="103688"/>
                </a:lnTo>
                <a:cubicBezTo>
                  <a:pt x="94284" y="104841"/>
                  <a:pt x="94036" y="104511"/>
                  <a:pt x="94407" y="103729"/>
                </a:cubicBezTo>
                <a:lnTo>
                  <a:pt x="94435" y="103688"/>
                </a:lnTo>
                <a:lnTo>
                  <a:pt x="96261" y="101051"/>
                </a:lnTo>
                <a:lnTo>
                  <a:pt x="98501" y="99074"/>
                </a:lnTo>
                <a:lnTo>
                  <a:pt x="95932" y="99074"/>
                </a:lnTo>
                <a:lnTo>
                  <a:pt x="96405" y="98668"/>
                </a:lnTo>
                <a:lnTo>
                  <a:pt x="93295" y="98085"/>
                </a:lnTo>
                <a:cubicBezTo>
                  <a:pt x="91947" y="98890"/>
                  <a:pt x="90725" y="99888"/>
                  <a:pt x="89671" y="101051"/>
                </a:cubicBezTo>
                <a:lnTo>
                  <a:pt x="96261" y="95449"/>
                </a:lnTo>
                <a:cubicBezTo>
                  <a:pt x="98567" y="92812"/>
                  <a:pt x="92966" y="97756"/>
                  <a:pt x="92966" y="95449"/>
                </a:cubicBezTo>
                <a:cubicBezTo>
                  <a:pt x="90659" y="95449"/>
                  <a:pt x="90659" y="95449"/>
                  <a:pt x="90659" y="95449"/>
                </a:cubicBezTo>
                <a:cubicBezTo>
                  <a:pt x="92168" y="94108"/>
                  <a:pt x="93601" y="92677"/>
                  <a:pt x="94943" y="91165"/>
                </a:cubicBezTo>
                <a:cubicBezTo>
                  <a:pt x="93295" y="94131"/>
                  <a:pt x="94613" y="90177"/>
                  <a:pt x="90000" y="94131"/>
                </a:cubicBezTo>
                <a:lnTo>
                  <a:pt x="92636" y="91165"/>
                </a:lnTo>
                <a:cubicBezTo>
                  <a:pt x="93295" y="89188"/>
                  <a:pt x="83410" y="96767"/>
                  <a:pt x="86046" y="94790"/>
                </a:cubicBezTo>
                <a:cubicBezTo>
                  <a:pt x="88681" y="92812"/>
                  <a:pt x="91977" y="89517"/>
                  <a:pt x="91977" y="89517"/>
                </a:cubicBezTo>
                <a:cubicBezTo>
                  <a:pt x="90659" y="92154"/>
                  <a:pt x="88352" y="92154"/>
                  <a:pt x="88352" y="92154"/>
                </a:cubicBezTo>
                <a:cubicBezTo>
                  <a:pt x="86724" y="93103"/>
                  <a:pt x="85274" y="94329"/>
                  <a:pt x="84068" y="95778"/>
                </a:cubicBezTo>
                <a:cubicBezTo>
                  <a:pt x="90330" y="87870"/>
                  <a:pt x="82091" y="94461"/>
                  <a:pt x="87364" y="87870"/>
                </a:cubicBezTo>
                <a:cubicBezTo>
                  <a:pt x="86286" y="88163"/>
                  <a:pt x="85146" y="88163"/>
                  <a:pt x="84068" y="87870"/>
                </a:cubicBezTo>
                <a:cubicBezTo>
                  <a:pt x="85386" y="84904"/>
                  <a:pt x="75830" y="94461"/>
                  <a:pt x="79125" y="91165"/>
                </a:cubicBezTo>
                <a:cubicBezTo>
                  <a:pt x="82420" y="87870"/>
                  <a:pt x="82420" y="87870"/>
                  <a:pt x="82420" y="87870"/>
                </a:cubicBezTo>
                <a:cubicBezTo>
                  <a:pt x="89341" y="79961"/>
                  <a:pt x="80773" y="88199"/>
                  <a:pt x="84398" y="82926"/>
                </a:cubicBezTo>
                <a:cubicBezTo>
                  <a:pt x="86375" y="78972"/>
                  <a:pt x="81103" y="82926"/>
                  <a:pt x="81103" y="82926"/>
                </a:cubicBezTo>
                <a:cubicBezTo>
                  <a:pt x="79010" y="85006"/>
                  <a:pt x="76552" y="86680"/>
                  <a:pt x="73853" y="87870"/>
                </a:cubicBezTo>
                <a:cubicBezTo>
                  <a:pt x="75362" y="86410"/>
                  <a:pt x="76792" y="84867"/>
                  <a:pt x="78136" y="83256"/>
                </a:cubicBezTo>
                <a:cubicBezTo>
                  <a:pt x="77478" y="83256"/>
                  <a:pt x="72534" y="88858"/>
                  <a:pt x="72534" y="88858"/>
                </a:cubicBezTo>
                <a:lnTo>
                  <a:pt x="76104" y="83623"/>
                </a:lnTo>
                <a:lnTo>
                  <a:pt x="73194" y="85563"/>
                </a:lnTo>
                <a:lnTo>
                  <a:pt x="77148" y="80620"/>
                </a:lnTo>
                <a:lnTo>
                  <a:pt x="70887" y="85234"/>
                </a:lnTo>
                <a:cubicBezTo>
                  <a:pt x="73220" y="82722"/>
                  <a:pt x="75754" y="80409"/>
                  <a:pt x="78466" y="78313"/>
                </a:cubicBezTo>
                <a:cubicBezTo>
                  <a:pt x="78136" y="77984"/>
                  <a:pt x="74841" y="80291"/>
                  <a:pt x="74841" y="80291"/>
                </a:cubicBezTo>
                <a:cubicBezTo>
                  <a:pt x="71216" y="85234"/>
                  <a:pt x="68909" y="85234"/>
                  <a:pt x="68909" y="85234"/>
                </a:cubicBezTo>
                <a:cubicBezTo>
                  <a:pt x="76489" y="73370"/>
                  <a:pt x="69239" y="81609"/>
                  <a:pt x="74512" y="73370"/>
                </a:cubicBezTo>
                <a:lnTo>
                  <a:pt x="73281" y="72934"/>
                </a:lnTo>
                <a:lnTo>
                  <a:pt x="72205" y="74030"/>
                </a:lnTo>
                <a:lnTo>
                  <a:pt x="72919" y="72806"/>
                </a:lnTo>
                <a:lnTo>
                  <a:pt x="72535" y="72670"/>
                </a:lnTo>
                <a:lnTo>
                  <a:pt x="71841" y="70617"/>
                </a:lnTo>
                <a:lnTo>
                  <a:pt x="71463" y="70693"/>
                </a:lnTo>
                <a:lnTo>
                  <a:pt x="70932" y="70565"/>
                </a:lnTo>
                <a:lnTo>
                  <a:pt x="68333" y="74029"/>
                </a:lnTo>
                <a:cubicBezTo>
                  <a:pt x="68251" y="74029"/>
                  <a:pt x="68251" y="74029"/>
                  <a:pt x="65614" y="78313"/>
                </a:cubicBezTo>
                <a:lnTo>
                  <a:pt x="67921" y="72711"/>
                </a:lnTo>
                <a:lnTo>
                  <a:pt x="69699" y="70266"/>
                </a:lnTo>
                <a:lnTo>
                  <a:pt x="68909" y="70075"/>
                </a:lnTo>
                <a:lnTo>
                  <a:pt x="68909" y="69745"/>
                </a:lnTo>
                <a:lnTo>
                  <a:pt x="68909" y="68098"/>
                </a:lnTo>
                <a:cubicBezTo>
                  <a:pt x="68909" y="66120"/>
                  <a:pt x="70887" y="64144"/>
                  <a:pt x="68909" y="66120"/>
                </a:cubicBezTo>
                <a:cubicBezTo>
                  <a:pt x="66933" y="68098"/>
                  <a:pt x="66933" y="68098"/>
                  <a:pt x="66933" y="68098"/>
                </a:cubicBezTo>
                <a:lnTo>
                  <a:pt x="66933" y="65791"/>
                </a:lnTo>
                <a:cubicBezTo>
                  <a:pt x="67262" y="62496"/>
                  <a:pt x="60342" y="71723"/>
                  <a:pt x="60342" y="71723"/>
                </a:cubicBezTo>
                <a:cubicBezTo>
                  <a:pt x="62302" y="68803"/>
                  <a:pt x="63338" y="65356"/>
                  <a:pt x="63308" y="61837"/>
                </a:cubicBezTo>
                <a:cubicBezTo>
                  <a:pt x="61989" y="60848"/>
                  <a:pt x="58035" y="66120"/>
                  <a:pt x="55728" y="68098"/>
                </a:cubicBezTo>
                <a:cubicBezTo>
                  <a:pt x="59353" y="60189"/>
                  <a:pt x="55728" y="64473"/>
                  <a:pt x="55728" y="60189"/>
                </a:cubicBezTo>
                <a:cubicBezTo>
                  <a:pt x="55082" y="61998"/>
                  <a:pt x="54312" y="63761"/>
                  <a:pt x="53422" y="65462"/>
                </a:cubicBezTo>
                <a:cubicBezTo>
                  <a:pt x="53422" y="63814"/>
                  <a:pt x="51115" y="69416"/>
                  <a:pt x="53422" y="63814"/>
                </a:cubicBezTo>
                <a:cubicBezTo>
                  <a:pt x="55398" y="59200"/>
                  <a:pt x="53422" y="59200"/>
                  <a:pt x="53422" y="59200"/>
                </a:cubicBezTo>
                <a:lnTo>
                  <a:pt x="50456" y="66450"/>
                </a:lnTo>
                <a:cubicBezTo>
                  <a:pt x="53092" y="55905"/>
                  <a:pt x="45513" y="69086"/>
                  <a:pt x="48149" y="59859"/>
                </a:cubicBezTo>
                <a:lnTo>
                  <a:pt x="45842" y="63155"/>
                </a:lnTo>
                <a:lnTo>
                  <a:pt x="45842" y="59530"/>
                </a:lnTo>
                <a:cubicBezTo>
                  <a:pt x="43536" y="59530"/>
                  <a:pt x="43536" y="59530"/>
                  <a:pt x="43536" y="59530"/>
                </a:cubicBezTo>
                <a:lnTo>
                  <a:pt x="43536" y="57224"/>
                </a:lnTo>
                <a:cubicBezTo>
                  <a:pt x="42876" y="56894"/>
                  <a:pt x="38593" y="67439"/>
                  <a:pt x="38593" y="67439"/>
                </a:cubicBezTo>
                <a:lnTo>
                  <a:pt x="38593" y="62166"/>
                </a:lnTo>
                <a:cubicBezTo>
                  <a:pt x="37275" y="62166"/>
                  <a:pt x="37604" y="57882"/>
                  <a:pt x="34968" y="62166"/>
                </a:cubicBezTo>
                <a:cubicBezTo>
                  <a:pt x="34912" y="61398"/>
                  <a:pt x="34912" y="60628"/>
                  <a:pt x="34968" y="59859"/>
                </a:cubicBezTo>
                <a:cubicBezTo>
                  <a:pt x="34309" y="59530"/>
                  <a:pt x="32002" y="56234"/>
                  <a:pt x="32002" y="63155"/>
                </a:cubicBezTo>
                <a:cubicBezTo>
                  <a:pt x="33320" y="57553"/>
                  <a:pt x="29695" y="61178"/>
                  <a:pt x="29695" y="63155"/>
                </a:cubicBezTo>
                <a:lnTo>
                  <a:pt x="29695" y="59859"/>
                </a:lnTo>
                <a:cubicBezTo>
                  <a:pt x="29053" y="62094"/>
                  <a:pt x="28051" y="64210"/>
                  <a:pt x="26730" y="66120"/>
                </a:cubicBezTo>
                <a:cubicBezTo>
                  <a:pt x="26730" y="64473"/>
                  <a:pt x="26730" y="67439"/>
                  <a:pt x="26730" y="64473"/>
                </a:cubicBezTo>
                <a:lnTo>
                  <a:pt x="26730" y="63361"/>
                </a:lnTo>
                <a:lnTo>
                  <a:pt x="26730" y="62496"/>
                </a:lnTo>
                <a:cubicBezTo>
                  <a:pt x="25082" y="62166"/>
                  <a:pt x="25082" y="64144"/>
                  <a:pt x="25082" y="65462"/>
                </a:cubicBezTo>
                <a:lnTo>
                  <a:pt x="25082" y="64803"/>
                </a:lnTo>
                <a:lnTo>
                  <a:pt x="25082" y="63032"/>
                </a:lnTo>
                <a:lnTo>
                  <a:pt x="25082" y="62825"/>
                </a:lnTo>
                <a:cubicBezTo>
                  <a:pt x="23104" y="60189"/>
                  <a:pt x="23104" y="65462"/>
                  <a:pt x="23104" y="62825"/>
                </a:cubicBezTo>
                <a:cubicBezTo>
                  <a:pt x="23486" y="60482"/>
                  <a:pt x="24037" y="58169"/>
                  <a:pt x="24753" y="55905"/>
                </a:cubicBezTo>
                <a:close/>
                <a:moveTo>
                  <a:pt x="144989" y="45476"/>
                </a:moveTo>
                <a:lnTo>
                  <a:pt x="142682" y="47453"/>
                </a:lnTo>
                <a:lnTo>
                  <a:pt x="144889" y="45756"/>
                </a:lnTo>
                <a:close/>
                <a:moveTo>
                  <a:pt x="174977" y="28670"/>
                </a:moveTo>
                <a:lnTo>
                  <a:pt x="172340" y="28670"/>
                </a:lnTo>
                <a:lnTo>
                  <a:pt x="172920" y="29499"/>
                </a:lnTo>
                <a:close/>
                <a:moveTo>
                  <a:pt x="122721" y="8487"/>
                </a:moveTo>
                <a:lnTo>
                  <a:pt x="122251" y="8898"/>
                </a:lnTo>
                <a:lnTo>
                  <a:pt x="120274" y="8898"/>
                </a:lnTo>
                <a:lnTo>
                  <a:pt x="119615" y="9557"/>
                </a:lnTo>
                <a:cubicBezTo>
                  <a:pt x="119615" y="11534"/>
                  <a:pt x="116649" y="13841"/>
                  <a:pt x="119615" y="11534"/>
                </a:cubicBezTo>
                <a:cubicBezTo>
                  <a:pt x="122581" y="9227"/>
                  <a:pt x="118297" y="9557"/>
                  <a:pt x="122581" y="9227"/>
                </a:cubicBezTo>
                <a:cubicBezTo>
                  <a:pt x="126864" y="8898"/>
                  <a:pt x="120933" y="13841"/>
                  <a:pt x="122581" y="13841"/>
                </a:cubicBezTo>
                <a:cubicBezTo>
                  <a:pt x="124228" y="13841"/>
                  <a:pt x="126205" y="11534"/>
                  <a:pt x="126205" y="13841"/>
                </a:cubicBezTo>
                <a:lnTo>
                  <a:pt x="123569" y="15818"/>
                </a:lnTo>
                <a:cubicBezTo>
                  <a:pt x="123898" y="15818"/>
                  <a:pt x="126535" y="15818"/>
                  <a:pt x="126535" y="15818"/>
                </a:cubicBezTo>
                <a:cubicBezTo>
                  <a:pt x="124887" y="18454"/>
                  <a:pt x="128842" y="15818"/>
                  <a:pt x="128842" y="15818"/>
                </a:cubicBezTo>
                <a:lnTo>
                  <a:pt x="126535" y="18125"/>
                </a:lnTo>
                <a:cubicBezTo>
                  <a:pt x="127523" y="18125"/>
                  <a:pt x="131808" y="16147"/>
                  <a:pt x="131148" y="18125"/>
                </a:cubicBezTo>
                <a:cubicBezTo>
                  <a:pt x="130489" y="20102"/>
                  <a:pt x="126864" y="19443"/>
                  <a:pt x="128842" y="20102"/>
                </a:cubicBezTo>
                <a:cubicBezTo>
                  <a:pt x="130818" y="20761"/>
                  <a:pt x="128842" y="24057"/>
                  <a:pt x="128842" y="27022"/>
                </a:cubicBezTo>
                <a:lnTo>
                  <a:pt x="131808" y="27022"/>
                </a:lnTo>
                <a:cubicBezTo>
                  <a:pt x="131148" y="29988"/>
                  <a:pt x="134773" y="27022"/>
                  <a:pt x="134773" y="27022"/>
                </a:cubicBezTo>
                <a:lnTo>
                  <a:pt x="132467" y="28999"/>
                </a:lnTo>
                <a:cubicBezTo>
                  <a:pt x="136750" y="28341"/>
                  <a:pt x="139387" y="28011"/>
                  <a:pt x="136750" y="31306"/>
                </a:cubicBezTo>
                <a:cubicBezTo>
                  <a:pt x="136091" y="33613"/>
                  <a:pt x="143341" y="28341"/>
                  <a:pt x="141034" y="31306"/>
                </a:cubicBezTo>
                <a:cubicBezTo>
                  <a:pt x="141034" y="33943"/>
                  <a:pt x="144989" y="34272"/>
                  <a:pt x="141034" y="38885"/>
                </a:cubicBezTo>
                <a:cubicBezTo>
                  <a:pt x="146307" y="36908"/>
                  <a:pt x="139716" y="43169"/>
                  <a:pt x="146307" y="38885"/>
                </a:cubicBezTo>
                <a:cubicBezTo>
                  <a:pt x="144225" y="41007"/>
                  <a:pt x="142349" y="43327"/>
                  <a:pt x="140704" y="45805"/>
                </a:cubicBezTo>
                <a:cubicBezTo>
                  <a:pt x="140704" y="46464"/>
                  <a:pt x="146307" y="43499"/>
                  <a:pt x="146307" y="43499"/>
                </a:cubicBezTo>
                <a:lnTo>
                  <a:pt x="142682" y="46135"/>
                </a:lnTo>
                <a:lnTo>
                  <a:pt x="146966" y="44158"/>
                </a:lnTo>
                <a:lnTo>
                  <a:pt x="144889" y="45756"/>
                </a:lnTo>
                <a:lnTo>
                  <a:pt x="144206" y="47659"/>
                </a:lnTo>
                <a:lnTo>
                  <a:pt x="142432" y="49376"/>
                </a:lnTo>
                <a:lnTo>
                  <a:pt x="141694" y="50090"/>
                </a:lnTo>
                <a:lnTo>
                  <a:pt x="142353" y="50090"/>
                </a:lnTo>
                <a:lnTo>
                  <a:pt x="145318" y="48112"/>
                </a:lnTo>
                <a:lnTo>
                  <a:pt x="145318" y="50090"/>
                </a:lnTo>
                <a:lnTo>
                  <a:pt x="145318" y="51078"/>
                </a:lnTo>
                <a:lnTo>
                  <a:pt x="142682" y="52725"/>
                </a:lnTo>
                <a:cubicBezTo>
                  <a:pt x="142353" y="56022"/>
                  <a:pt x="145648" y="56022"/>
                  <a:pt x="145648" y="56022"/>
                </a:cubicBezTo>
                <a:cubicBezTo>
                  <a:pt x="147496" y="54268"/>
                  <a:pt x="149767" y="53019"/>
                  <a:pt x="152239" y="52396"/>
                </a:cubicBezTo>
                <a:lnTo>
                  <a:pt x="147954" y="55032"/>
                </a:lnTo>
                <a:cubicBezTo>
                  <a:pt x="150920" y="52396"/>
                  <a:pt x="152898" y="51737"/>
                  <a:pt x="152898" y="52396"/>
                </a:cubicBezTo>
                <a:cubicBezTo>
                  <a:pt x="152898" y="53055"/>
                  <a:pt x="146636" y="56022"/>
                  <a:pt x="146636" y="56022"/>
                </a:cubicBezTo>
                <a:lnTo>
                  <a:pt x="145648" y="56022"/>
                </a:lnTo>
                <a:lnTo>
                  <a:pt x="144989" y="56022"/>
                </a:lnTo>
                <a:lnTo>
                  <a:pt x="141364" y="57998"/>
                </a:lnTo>
                <a:cubicBezTo>
                  <a:pt x="142023" y="60305"/>
                  <a:pt x="144659" y="60305"/>
                  <a:pt x="144659" y="60305"/>
                </a:cubicBezTo>
                <a:cubicBezTo>
                  <a:pt x="146653" y="59301"/>
                  <a:pt x="148752" y="58526"/>
                  <a:pt x="150920" y="57998"/>
                </a:cubicBezTo>
                <a:cubicBezTo>
                  <a:pt x="150261" y="59647"/>
                  <a:pt x="145978" y="62942"/>
                  <a:pt x="148284" y="62942"/>
                </a:cubicBezTo>
                <a:cubicBezTo>
                  <a:pt x="150591" y="62942"/>
                  <a:pt x="151909" y="60635"/>
                  <a:pt x="154215" y="60635"/>
                </a:cubicBezTo>
                <a:cubicBezTo>
                  <a:pt x="150591" y="64260"/>
                  <a:pt x="147295" y="64260"/>
                  <a:pt x="148614" y="64260"/>
                </a:cubicBezTo>
                <a:cubicBezTo>
                  <a:pt x="149932" y="64260"/>
                  <a:pt x="150261" y="64260"/>
                  <a:pt x="153886" y="64260"/>
                </a:cubicBezTo>
                <a:lnTo>
                  <a:pt x="157181" y="62283"/>
                </a:lnTo>
                <a:cubicBezTo>
                  <a:pt x="157840" y="62283"/>
                  <a:pt x="154215" y="64589"/>
                  <a:pt x="154215" y="64589"/>
                </a:cubicBezTo>
                <a:cubicBezTo>
                  <a:pt x="161136" y="63930"/>
                  <a:pt x="145978" y="74146"/>
                  <a:pt x="154215" y="71840"/>
                </a:cubicBezTo>
                <a:lnTo>
                  <a:pt x="158500" y="71840"/>
                </a:lnTo>
                <a:cubicBezTo>
                  <a:pt x="158170" y="74475"/>
                  <a:pt x="155534" y="74475"/>
                  <a:pt x="153227" y="74475"/>
                </a:cubicBezTo>
                <a:cubicBezTo>
                  <a:pt x="160147" y="73157"/>
                  <a:pt x="153556" y="76782"/>
                  <a:pt x="158170" y="76782"/>
                </a:cubicBezTo>
                <a:cubicBezTo>
                  <a:pt x="147295" y="82714"/>
                  <a:pt x="160476" y="80077"/>
                  <a:pt x="153886" y="84691"/>
                </a:cubicBezTo>
                <a:lnTo>
                  <a:pt x="154545" y="84691"/>
                </a:lnTo>
                <a:lnTo>
                  <a:pt x="158500" y="82714"/>
                </a:lnTo>
                <a:cubicBezTo>
                  <a:pt x="163113" y="84691"/>
                  <a:pt x="156193" y="92600"/>
                  <a:pt x="155863" y="94907"/>
                </a:cubicBezTo>
                <a:cubicBezTo>
                  <a:pt x="155534" y="97213"/>
                  <a:pt x="170362" y="91281"/>
                  <a:pt x="164431" y="94907"/>
                </a:cubicBezTo>
                <a:lnTo>
                  <a:pt x="159159" y="96554"/>
                </a:lnTo>
                <a:cubicBezTo>
                  <a:pt x="162948" y="96554"/>
                  <a:pt x="163360" y="97872"/>
                  <a:pt x="163566" y="99191"/>
                </a:cubicBezTo>
                <a:lnTo>
                  <a:pt x="166522" y="101647"/>
                </a:lnTo>
                <a:lnTo>
                  <a:pt x="167396" y="101827"/>
                </a:lnTo>
                <a:cubicBezTo>
                  <a:pt x="167396" y="103474"/>
                  <a:pt x="167067" y="103474"/>
                  <a:pt x="163442" y="103474"/>
                </a:cubicBezTo>
                <a:lnTo>
                  <a:pt x="163442" y="103474"/>
                </a:lnTo>
                <a:lnTo>
                  <a:pt x="167726" y="103474"/>
                </a:lnTo>
                <a:cubicBezTo>
                  <a:pt x="165749" y="106110"/>
                  <a:pt x="169703" y="106110"/>
                  <a:pt x="167726" y="106110"/>
                </a:cubicBezTo>
                <a:cubicBezTo>
                  <a:pt x="172340" y="106110"/>
                  <a:pt x="165749" y="106110"/>
                  <a:pt x="172340" y="106110"/>
                </a:cubicBezTo>
                <a:cubicBezTo>
                  <a:pt x="167067" y="108747"/>
                  <a:pt x="168715" y="108747"/>
                  <a:pt x="172340" y="108747"/>
                </a:cubicBezTo>
                <a:lnTo>
                  <a:pt x="172670" y="108747"/>
                </a:lnTo>
                <a:cubicBezTo>
                  <a:pt x="165090" y="112701"/>
                  <a:pt x="179919" y="109076"/>
                  <a:pt x="169703" y="112701"/>
                </a:cubicBezTo>
                <a:cubicBezTo>
                  <a:pt x="173032" y="113334"/>
                  <a:pt x="176248" y="114444"/>
                  <a:pt x="179260" y="115997"/>
                </a:cubicBezTo>
                <a:cubicBezTo>
                  <a:pt x="171022" y="117644"/>
                  <a:pt x="177942" y="115997"/>
                  <a:pt x="171022" y="115997"/>
                </a:cubicBezTo>
                <a:cubicBezTo>
                  <a:pt x="174317" y="118633"/>
                  <a:pt x="179919" y="118633"/>
                  <a:pt x="179260" y="118633"/>
                </a:cubicBezTo>
                <a:cubicBezTo>
                  <a:pt x="178601" y="118633"/>
                  <a:pt x="171022" y="117644"/>
                  <a:pt x="175306" y="118633"/>
                </a:cubicBezTo>
                <a:cubicBezTo>
                  <a:pt x="179590" y="119621"/>
                  <a:pt x="175965" y="122587"/>
                  <a:pt x="179590" y="122587"/>
                </a:cubicBezTo>
                <a:lnTo>
                  <a:pt x="180578" y="122587"/>
                </a:lnTo>
                <a:cubicBezTo>
                  <a:pt x="184190" y="122178"/>
                  <a:pt x="187841" y="122178"/>
                  <a:pt x="191453" y="122587"/>
                </a:cubicBezTo>
                <a:cubicBezTo>
                  <a:pt x="183214" y="123905"/>
                  <a:pt x="189805" y="125883"/>
                  <a:pt x="179590" y="125883"/>
                </a:cubicBezTo>
                <a:lnTo>
                  <a:pt x="187828" y="125883"/>
                </a:lnTo>
                <a:cubicBezTo>
                  <a:pt x="186839" y="125883"/>
                  <a:pt x="187663" y="125883"/>
                  <a:pt x="188775" y="125883"/>
                </a:cubicBezTo>
                <a:lnTo>
                  <a:pt x="189146" y="125883"/>
                </a:lnTo>
                <a:lnTo>
                  <a:pt x="191453" y="125883"/>
                </a:lnTo>
                <a:lnTo>
                  <a:pt x="192112" y="125883"/>
                </a:lnTo>
                <a:cubicBezTo>
                  <a:pt x="191453" y="122917"/>
                  <a:pt x="192112" y="125883"/>
                  <a:pt x="193759" y="125883"/>
                </a:cubicBezTo>
                <a:lnTo>
                  <a:pt x="192771" y="125883"/>
                </a:lnTo>
                <a:lnTo>
                  <a:pt x="192112" y="125883"/>
                </a:lnTo>
                <a:cubicBezTo>
                  <a:pt x="192771" y="128848"/>
                  <a:pt x="203645" y="126871"/>
                  <a:pt x="197384" y="128848"/>
                </a:cubicBezTo>
                <a:cubicBezTo>
                  <a:pt x="191123" y="130825"/>
                  <a:pt x="195737" y="130825"/>
                  <a:pt x="191123" y="130825"/>
                </a:cubicBezTo>
                <a:lnTo>
                  <a:pt x="192771" y="130825"/>
                </a:lnTo>
                <a:lnTo>
                  <a:pt x="193430" y="130825"/>
                </a:lnTo>
                <a:lnTo>
                  <a:pt x="194748" y="130825"/>
                </a:lnTo>
                <a:lnTo>
                  <a:pt x="195078" y="130825"/>
                </a:lnTo>
                <a:lnTo>
                  <a:pt x="195737" y="130825"/>
                </a:lnTo>
                <a:lnTo>
                  <a:pt x="197054" y="130825"/>
                </a:lnTo>
                <a:lnTo>
                  <a:pt x="197384" y="130825"/>
                </a:lnTo>
                <a:lnTo>
                  <a:pt x="198249" y="130825"/>
                </a:lnTo>
                <a:cubicBezTo>
                  <a:pt x="199361" y="130825"/>
                  <a:pt x="200185" y="130825"/>
                  <a:pt x="199032" y="130825"/>
                </a:cubicBezTo>
                <a:cubicBezTo>
                  <a:pt x="197054" y="132144"/>
                  <a:pt x="203645" y="134451"/>
                  <a:pt x="199032" y="134451"/>
                </a:cubicBezTo>
                <a:cubicBezTo>
                  <a:pt x="194419" y="134451"/>
                  <a:pt x="193100" y="133132"/>
                  <a:pt x="194419" y="134451"/>
                </a:cubicBezTo>
                <a:cubicBezTo>
                  <a:pt x="195737" y="135768"/>
                  <a:pt x="199361" y="138735"/>
                  <a:pt x="199361" y="138735"/>
                </a:cubicBezTo>
                <a:cubicBezTo>
                  <a:pt x="204634" y="138405"/>
                  <a:pt x="196725" y="140711"/>
                  <a:pt x="199361" y="140711"/>
                </a:cubicBezTo>
                <a:lnTo>
                  <a:pt x="197054" y="140711"/>
                </a:lnTo>
                <a:cubicBezTo>
                  <a:pt x="196396" y="142030"/>
                  <a:pt x="198703" y="144336"/>
                  <a:pt x="200679" y="144336"/>
                </a:cubicBezTo>
                <a:cubicBezTo>
                  <a:pt x="200679" y="146643"/>
                  <a:pt x="197714" y="146643"/>
                  <a:pt x="200679" y="146643"/>
                </a:cubicBezTo>
                <a:cubicBezTo>
                  <a:pt x="203645" y="146643"/>
                  <a:pt x="201668" y="146643"/>
                  <a:pt x="203645" y="146643"/>
                </a:cubicBezTo>
                <a:cubicBezTo>
                  <a:pt x="200844" y="147961"/>
                  <a:pt x="201998" y="148867"/>
                  <a:pt x="203275" y="149733"/>
                </a:cubicBezTo>
                <a:lnTo>
                  <a:pt x="203387" y="150597"/>
                </a:lnTo>
                <a:lnTo>
                  <a:pt x="203645" y="152575"/>
                </a:lnTo>
                <a:lnTo>
                  <a:pt x="202657" y="152575"/>
                </a:lnTo>
                <a:cubicBezTo>
                  <a:pt x="202657" y="152575"/>
                  <a:pt x="201586" y="152575"/>
                  <a:pt x="201050" y="152575"/>
                </a:cubicBezTo>
                <a:lnTo>
                  <a:pt x="200350" y="152575"/>
                </a:lnTo>
                <a:cubicBezTo>
                  <a:pt x="200350" y="154552"/>
                  <a:pt x="200350" y="154552"/>
                  <a:pt x="200350" y="154552"/>
                </a:cubicBezTo>
                <a:cubicBezTo>
                  <a:pt x="203975" y="155211"/>
                  <a:pt x="206941" y="157188"/>
                  <a:pt x="203975" y="157188"/>
                </a:cubicBezTo>
                <a:cubicBezTo>
                  <a:pt x="201009" y="157188"/>
                  <a:pt x="201009" y="157188"/>
                  <a:pt x="201009" y="157188"/>
                </a:cubicBezTo>
                <a:cubicBezTo>
                  <a:pt x="201009" y="158177"/>
                  <a:pt x="200350" y="158506"/>
                  <a:pt x="201009" y="161143"/>
                </a:cubicBezTo>
                <a:cubicBezTo>
                  <a:pt x="201668" y="163778"/>
                  <a:pt x="203316" y="163778"/>
                  <a:pt x="203316" y="163778"/>
                </a:cubicBezTo>
                <a:lnTo>
                  <a:pt x="203316" y="164768"/>
                </a:lnTo>
                <a:lnTo>
                  <a:pt x="203645" y="164768"/>
                </a:lnTo>
                <a:cubicBezTo>
                  <a:pt x="203645" y="162461"/>
                  <a:pt x="203645" y="162461"/>
                  <a:pt x="203645" y="162461"/>
                </a:cubicBezTo>
                <a:cubicBezTo>
                  <a:pt x="203645" y="162461"/>
                  <a:pt x="201668" y="160813"/>
                  <a:pt x="203645" y="160813"/>
                </a:cubicBezTo>
                <a:cubicBezTo>
                  <a:pt x="205623" y="160813"/>
                  <a:pt x="208259" y="162790"/>
                  <a:pt x="205623" y="160813"/>
                </a:cubicBezTo>
                <a:cubicBezTo>
                  <a:pt x="202986" y="158836"/>
                  <a:pt x="205623" y="158836"/>
                  <a:pt x="205623" y="158836"/>
                </a:cubicBezTo>
                <a:cubicBezTo>
                  <a:pt x="205623" y="158836"/>
                  <a:pt x="203316" y="156529"/>
                  <a:pt x="205623" y="156529"/>
                </a:cubicBezTo>
                <a:cubicBezTo>
                  <a:pt x="207930" y="156529"/>
                  <a:pt x="207930" y="153563"/>
                  <a:pt x="207930" y="153563"/>
                </a:cubicBezTo>
                <a:lnTo>
                  <a:pt x="208259" y="153563"/>
                </a:lnTo>
                <a:lnTo>
                  <a:pt x="210236" y="153563"/>
                </a:lnTo>
                <a:cubicBezTo>
                  <a:pt x="210236" y="152575"/>
                  <a:pt x="212213" y="150597"/>
                  <a:pt x="210236" y="150597"/>
                </a:cubicBezTo>
                <a:cubicBezTo>
                  <a:pt x="207270" y="149279"/>
                  <a:pt x="210236" y="145984"/>
                  <a:pt x="210236" y="145984"/>
                </a:cubicBezTo>
                <a:cubicBezTo>
                  <a:pt x="208918" y="143677"/>
                  <a:pt x="209577" y="143677"/>
                  <a:pt x="207270" y="143677"/>
                </a:cubicBezTo>
                <a:lnTo>
                  <a:pt x="210236" y="143677"/>
                </a:lnTo>
                <a:cubicBezTo>
                  <a:pt x="210236" y="141700"/>
                  <a:pt x="210236" y="141700"/>
                  <a:pt x="210236" y="141700"/>
                </a:cubicBezTo>
                <a:cubicBezTo>
                  <a:pt x="210236" y="139723"/>
                  <a:pt x="213202" y="139723"/>
                  <a:pt x="210236" y="139723"/>
                </a:cubicBezTo>
                <a:lnTo>
                  <a:pt x="210895" y="139723"/>
                </a:lnTo>
                <a:lnTo>
                  <a:pt x="212872" y="139723"/>
                </a:lnTo>
                <a:lnTo>
                  <a:pt x="214520" y="139723"/>
                </a:lnTo>
                <a:cubicBezTo>
                  <a:pt x="219463" y="137086"/>
                  <a:pt x="206611" y="137746"/>
                  <a:pt x="214520" y="135110"/>
                </a:cubicBezTo>
                <a:cubicBezTo>
                  <a:pt x="211555" y="133461"/>
                  <a:pt x="208589" y="136098"/>
                  <a:pt x="209248" y="135110"/>
                </a:cubicBezTo>
                <a:cubicBezTo>
                  <a:pt x="209906" y="134121"/>
                  <a:pt x="213531" y="132144"/>
                  <a:pt x="215509" y="132144"/>
                </a:cubicBezTo>
                <a:cubicBezTo>
                  <a:pt x="216497" y="132144"/>
                  <a:pt x="215344" y="132144"/>
                  <a:pt x="213943" y="132144"/>
                </a:cubicBezTo>
                <a:lnTo>
                  <a:pt x="213861" y="132144"/>
                </a:lnTo>
                <a:cubicBezTo>
                  <a:pt x="215179" y="130166"/>
                  <a:pt x="215179" y="130166"/>
                  <a:pt x="217486" y="130166"/>
                </a:cubicBezTo>
                <a:cubicBezTo>
                  <a:pt x="216441" y="129688"/>
                  <a:pt x="215235" y="129688"/>
                  <a:pt x="214190" y="130166"/>
                </a:cubicBezTo>
                <a:cubicBezTo>
                  <a:pt x="214190" y="128519"/>
                  <a:pt x="214190" y="128519"/>
                  <a:pt x="214190" y="126871"/>
                </a:cubicBezTo>
                <a:lnTo>
                  <a:pt x="216826" y="126871"/>
                </a:lnTo>
                <a:cubicBezTo>
                  <a:pt x="213861" y="126541"/>
                  <a:pt x="219463" y="123905"/>
                  <a:pt x="219463" y="123905"/>
                </a:cubicBezTo>
                <a:lnTo>
                  <a:pt x="218475" y="123905"/>
                </a:lnTo>
                <a:cubicBezTo>
                  <a:pt x="217832" y="123705"/>
                  <a:pt x="217140" y="123705"/>
                  <a:pt x="216497" y="123905"/>
                </a:cubicBezTo>
                <a:lnTo>
                  <a:pt x="210236" y="123905"/>
                </a:lnTo>
                <a:cubicBezTo>
                  <a:pt x="212543" y="121928"/>
                  <a:pt x="208259" y="121928"/>
                  <a:pt x="212543" y="121928"/>
                </a:cubicBezTo>
                <a:lnTo>
                  <a:pt x="212296" y="121928"/>
                </a:lnTo>
                <a:lnTo>
                  <a:pt x="211801" y="121928"/>
                </a:lnTo>
                <a:cubicBezTo>
                  <a:pt x="212213" y="121928"/>
                  <a:pt x="212213" y="121928"/>
                  <a:pt x="210565" y="121928"/>
                </a:cubicBezTo>
                <a:lnTo>
                  <a:pt x="209906" y="121928"/>
                </a:lnTo>
                <a:cubicBezTo>
                  <a:pt x="203975" y="122258"/>
                  <a:pt x="208259" y="121269"/>
                  <a:pt x="209906" y="119292"/>
                </a:cubicBezTo>
                <a:cubicBezTo>
                  <a:pt x="211555" y="117314"/>
                  <a:pt x="219463" y="117644"/>
                  <a:pt x="215509" y="117314"/>
                </a:cubicBezTo>
                <a:cubicBezTo>
                  <a:pt x="211555" y="116985"/>
                  <a:pt x="218145" y="115008"/>
                  <a:pt x="215509" y="115008"/>
                </a:cubicBezTo>
                <a:lnTo>
                  <a:pt x="212213" y="115008"/>
                </a:lnTo>
                <a:lnTo>
                  <a:pt x="209248" y="115008"/>
                </a:lnTo>
                <a:lnTo>
                  <a:pt x="208918" y="115008"/>
                </a:lnTo>
                <a:cubicBezTo>
                  <a:pt x="208918" y="115008"/>
                  <a:pt x="206941" y="115008"/>
                  <a:pt x="206941" y="115008"/>
                </a:cubicBezTo>
                <a:lnTo>
                  <a:pt x="203975" y="115008"/>
                </a:lnTo>
                <a:cubicBezTo>
                  <a:pt x="208918" y="112701"/>
                  <a:pt x="200679" y="112701"/>
                  <a:pt x="203975" y="112701"/>
                </a:cubicBezTo>
                <a:lnTo>
                  <a:pt x="212543" y="110394"/>
                </a:lnTo>
                <a:cubicBezTo>
                  <a:pt x="216168" y="107099"/>
                  <a:pt x="207600" y="109406"/>
                  <a:pt x="209577" y="107099"/>
                </a:cubicBezTo>
                <a:cubicBezTo>
                  <a:pt x="207270" y="108747"/>
                  <a:pt x="207270" y="107099"/>
                  <a:pt x="207270" y="107099"/>
                </a:cubicBezTo>
                <a:cubicBezTo>
                  <a:pt x="209208" y="106654"/>
                  <a:pt x="211086" y="105988"/>
                  <a:pt x="212872" y="105122"/>
                </a:cubicBezTo>
                <a:cubicBezTo>
                  <a:pt x="210895" y="105122"/>
                  <a:pt x="212872" y="105122"/>
                  <a:pt x="206941" y="105122"/>
                </a:cubicBezTo>
                <a:lnTo>
                  <a:pt x="210565" y="103474"/>
                </a:lnTo>
                <a:cubicBezTo>
                  <a:pt x="208918" y="103474"/>
                  <a:pt x="208918" y="103474"/>
                  <a:pt x="209330" y="103474"/>
                </a:cubicBezTo>
                <a:lnTo>
                  <a:pt x="207105" y="103474"/>
                </a:lnTo>
                <a:lnTo>
                  <a:pt x="206282" y="103474"/>
                </a:lnTo>
                <a:lnTo>
                  <a:pt x="202657" y="103474"/>
                </a:lnTo>
                <a:lnTo>
                  <a:pt x="201009" y="103474"/>
                </a:lnTo>
                <a:cubicBezTo>
                  <a:pt x="209906" y="99520"/>
                  <a:pt x="199361" y="100179"/>
                  <a:pt x="207270" y="96554"/>
                </a:cubicBezTo>
                <a:cubicBezTo>
                  <a:pt x="206080" y="96261"/>
                  <a:pt x="205033" y="95559"/>
                  <a:pt x="204304" y="94577"/>
                </a:cubicBezTo>
                <a:lnTo>
                  <a:pt x="203028" y="94340"/>
                </a:lnTo>
                <a:lnTo>
                  <a:pt x="202657" y="94577"/>
                </a:lnTo>
                <a:cubicBezTo>
                  <a:pt x="202657" y="94577"/>
                  <a:pt x="202657" y="94577"/>
                  <a:pt x="198044" y="94577"/>
                </a:cubicBezTo>
                <a:cubicBezTo>
                  <a:pt x="195737" y="94577"/>
                  <a:pt x="197879" y="94083"/>
                  <a:pt x="200309" y="93835"/>
                </a:cubicBezTo>
                <a:lnTo>
                  <a:pt x="203028" y="94340"/>
                </a:lnTo>
                <a:lnTo>
                  <a:pt x="206076" y="92394"/>
                </a:lnTo>
                <a:cubicBezTo>
                  <a:pt x="205046" y="92270"/>
                  <a:pt x="203481" y="92270"/>
                  <a:pt x="206282" y="90952"/>
                </a:cubicBezTo>
                <a:cubicBezTo>
                  <a:pt x="207930" y="90952"/>
                  <a:pt x="206941" y="90952"/>
                  <a:pt x="205541" y="90952"/>
                </a:cubicBezTo>
                <a:lnTo>
                  <a:pt x="203975" y="90952"/>
                </a:lnTo>
                <a:lnTo>
                  <a:pt x="202328" y="90952"/>
                </a:lnTo>
                <a:lnTo>
                  <a:pt x="194748" y="90952"/>
                </a:lnTo>
                <a:lnTo>
                  <a:pt x="200679" y="89305"/>
                </a:lnTo>
                <a:cubicBezTo>
                  <a:pt x="200021" y="88975"/>
                  <a:pt x="193100" y="90952"/>
                  <a:pt x="193100" y="90952"/>
                </a:cubicBezTo>
                <a:cubicBezTo>
                  <a:pt x="195631" y="89430"/>
                  <a:pt x="198274" y="88108"/>
                  <a:pt x="201009" y="86998"/>
                </a:cubicBezTo>
                <a:cubicBezTo>
                  <a:pt x="205952" y="85021"/>
                  <a:pt x="201009" y="85021"/>
                  <a:pt x="201009" y="85021"/>
                </a:cubicBezTo>
                <a:lnTo>
                  <a:pt x="196066" y="85021"/>
                </a:lnTo>
                <a:lnTo>
                  <a:pt x="201998" y="82385"/>
                </a:lnTo>
                <a:lnTo>
                  <a:pt x="200350" y="82385"/>
                </a:lnTo>
                <a:lnTo>
                  <a:pt x="194089" y="82385"/>
                </a:lnTo>
                <a:lnTo>
                  <a:pt x="192441" y="82385"/>
                </a:lnTo>
                <a:cubicBezTo>
                  <a:pt x="202986" y="77770"/>
                  <a:pt x="194089" y="78430"/>
                  <a:pt x="202986" y="74146"/>
                </a:cubicBezTo>
                <a:cubicBezTo>
                  <a:pt x="199032" y="74146"/>
                  <a:pt x="202986" y="69862"/>
                  <a:pt x="202986" y="67884"/>
                </a:cubicBezTo>
                <a:cubicBezTo>
                  <a:pt x="193100" y="71840"/>
                  <a:pt x="202328" y="67555"/>
                  <a:pt x="193100" y="71840"/>
                </a:cubicBezTo>
                <a:lnTo>
                  <a:pt x="197714" y="67884"/>
                </a:lnTo>
                <a:cubicBezTo>
                  <a:pt x="200350" y="67884"/>
                  <a:pt x="201668" y="69203"/>
                  <a:pt x="201998" y="67884"/>
                </a:cubicBezTo>
                <a:cubicBezTo>
                  <a:pt x="202328" y="66567"/>
                  <a:pt x="205623" y="65908"/>
                  <a:pt x="207930" y="63930"/>
                </a:cubicBezTo>
                <a:cubicBezTo>
                  <a:pt x="203975" y="63930"/>
                  <a:pt x="203975" y="63930"/>
                  <a:pt x="203975" y="63930"/>
                </a:cubicBezTo>
                <a:lnTo>
                  <a:pt x="200350" y="66567"/>
                </a:lnTo>
                <a:cubicBezTo>
                  <a:pt x="193430" y="67555"/>
                  <a:pt x="205952" y="62612"/>
                  <a:pt x="200350" y="62612"/>
                </a:cubicBezTo>
                <a:lnTo>
                  <a:pt x="203645" y="62612"/>
                </a:lnTo>
                <a:cubicBezTo>
                  <a:pt x="201339" y="62612"/>
                  <a:pt x="202328" y="59976"/>
                  <a:pt x="194419" y="62612"/>
                </a:cubicBezTo>
                <a:cubicBezTo>
                  <a:pt x="195707" y="61686"/>
                  <a:pt x="197163" y="61017"/>
                  <a:pt x="198703" y="60635"/>
                </a:cubicBezTo>
                <a:cubicBezTo>
                  <a:pt x="198703" y="57010"/>
                  <a:pt x="188817" y="60635"/>
                  <a:pt x="192441" y="57010"/>
                </a:cubicBezTo>
                <a:lnTo>
                  <a:pt x="194089" y="57010"/>
                </a:lnTo>
                <a:cubicBezTo>
                  <a:pt x="195737" y="54044"/>
                  <a:pt x="186510" y="57010"/>
                  <a:pt x="184533" y="57010"/>
                </a:cubicBezTo>
                <a:cubicBezTo>
                  <a:pt x="187732" y="55593"/>
                  <a:pt x="190471" y="53309"/>
                  <a:pt x="192441" y="50419"/>
                </a:cubicBezTo>
                <a:cubicBezTo>
                  <a:pt x="192112" y="48771"/>
                  <a:pt x="185521" y="50419"/>
                  <a:pt x="181897" y="50419"/>
                </a:cubicBezTo>
                <a:cubicBezTo>
                  <a:pt x="187498" y="45476"/>
                  <a:pt x="182226" y="45146"/>
                  <a:pt x="184203" y="41522"/>
                </a:cubicBezTo>
                <a:cubicBezTo>
                  <a:pt x="182700" y="42652"/>
                  <a:pt x="181033" y="43542"/>
                  <a:pt x="179260" y="44158"/>
                </a:cubicBezTo>
                <a:cubicBezTo>
                  <a:pt x="179260" y="42181"/>
                  <a:pt x="174317" y="45146"/>
                  <a:pt x="179260" y="42181"/>
                </a:cubicBezTo>
                <a:cubicBezTo>
                  <a:pt x="183873" y="38226"/>
                  <a:pt x="181567" y="38226"/>
                  <a:pt x="181567" y="38226"/>
                </a:cubicBezTo>
                <a:lnTo>
                  <a:pt x="175306" y="42181"/>
                </a:lnTo>
                <a:cubicBezTo>
                  <a:pt x="182555" y="33943"/>
                  <a:pt x="168056" y="39874"/>
                  <a:pt x="175306" y="33943"/>
                </a:cubicBezTo>
                <a:cubicBezTo>
                  <a:pt x="173658" y="33943"/>
                  <a:pt x="171351" y="33943"/>
                  <a:pt x="171351" y="33943"/>
                </a:cubicBezTo>
                <a:lnTo>
                  <a:pt x="174647" y="31965"/>
                </a:lnTo>
                <a:lnTo>
                  <a:pt x="172920" y="29499"/>
                </a:lnTo>
                <a:lnTo>
                  <a:pt x="169456" y="30894"/>
                </a:lnTo>
                <a:cubicBezTo>
                  <a:pt x="166903" y="32212"/>
                  <a:pt x="164431" y="33613"/>
                  <a:pt x="164431" y="33613"/>
                </a:cubicBezTo>
                <a:lnTo>
                  <a:pt x="168715" y="29988"/>
                </a:lnTo>
                <a:cubicBezTo>
                  <a:pt x="167726" y="28999"/>
                  <a:pt x="170362" y="26692"/>
                  <a:pt x="165090" y="26692"/>
                </a:cubicBezTo>
                <a:lnTo>
                  <a:pt x="167396" y="26692"/>
                </a:lnTo>
                <a:cubicBezTo>
                  <a:pt x="167067" y="26692"/>
                  <a:pt x="168056" y="22409"/>
                  <a:pt x="162783" y="26692"/>
                </a:cubicBezTo>
                <a:cubicBezTo>
                  <a:pt x="166408" y="24716"/>
                  <a:pt x="161795" y="26692"/>
                  <a:pt x="159488" y="26692"/>
                </a:cubicBezTo>
                <a:lnTo>
                  <a:pt x="162454" y="24716"/>
                </a:lnTo>
                <a:cubicBezTo>
                  <a:pt x="158500" y="27352"/>
                  <a:pt x="155863" y="27352"/>
                  <a:pt x="155863" y="27352"/>
                </a:cubicBezTo>
                <a:lnTo>
                  <a:pt x="155534" y="27352"/>
                </a:lnTo>
                <a:lnTo>
                  <a:pt x="153556" y="27352"/>
                </a:lnTo>
                <a:lnTo>
                  <a:pt x="152239" y="27352"/>
                </a:lnTo>
                <a:cubicBezTo>
                  <a:pt x="149273" y="27681"/>
                  <a:pt x="155534" y="23727"/>
                  <a:pt x="152239" y="23727"/>
                </a:cubicBezTo>
                <a:cubicBezTo>
                  <a:pt x="148943" y="23727"/>
                  <a:pt x="148943" y="23727"/>
                  <a:pt x="148943" y="23727"/>
                </a:cubicBezTo>
                <a:cubicBezTo>
                  <a:pt x="149602" y="21750"/>
                  <a:pt x="146307" y="24386"/>
                  <a:pt x="146307" y="21750"/>
                </a:cubicBezTo>
                <a:cubicBezTo>
                  <a:pt x="148614" y="20102"/>
                  <a:pt x="148284" y="17466"/>
                  <a:pt x="151580" y="17466"/>
                </a:cubicBezTo>
                <a:cubicBezTo>
                  <a:pt x="149273" y="17466"/>
                  <a:pt x="145318" y="17466"/>
                  <a:pt x="145318" y="17466"/>
                </a:cubicBezTo>
                <a:cubicBezTo>
                  <a:pt x="147295" y="15818"/>
                  <a:pt x="148614" y="12852"/>
                  <a:pt x="145318" y="15818"/>
                </a:cubicBezTo>
                <a:cubicBezTo>
                  <a:pt x="142023" y="18784"/>
                  <a:pt x="142023" y="18784"/>
                  <a:pt x="142023" y="18784"/>
                </a:cubicBezTo>
                <a:lnTo>
                  <a:pt x="138068" y="21420"/>
                </a:lnTo>
                <a:cubicBezTo>
                  <a:pt x="140704" y="18454"/>
                  <a:pt x="142682" y="14830"/>
                  <a:pt x="142682" y="14830"/>
                </a:cubicBezTo>
                <a:cubicBezTo>
                  <a:pt x="140375" y="13802"/>
                  <a:pt x="137739" y="13802"/>
                  <a:pt x="135433" y="14830"/>
                </a:cubicBezTo>
                <a:cubicBezTo>
                  <a:pt x="133784" y="14830"/>
                  <a:pt x="130818" y="16806"/>
                  <a:pt x="130818" y="14830"/>
                </a:cubicBezTo>
                <a:cubicBezTo>
                  <a:pt x="130818" y="12852"/>
                  <a:pt x="130818" y="12852"/>
                  <a:pt x="130818" y="12852"/>
                </a:cubicBezTo>
                <a:cubicBezTo>
                  <a:pt x="131808" y="9557"/>
                  <a:pt x="123898" y="14830"/>
                  <a:pt x="123898" y="9557"/>
                </a:cubicBezTo>
                <a:close/>
                <a:moveTo>
                  <a:pt x="122581" y="6591"/>
                </a:moveTo>
                <a:lnTo>
                  <a:pt x="121655" y="7517"/>
                </a:lnTo>
                <a:lnTo>
                  <a:pt x="122721" y="8487"/>
                </a:lnTo>
                <a:lnTo>
                  <a:pt x="123741" y="7594"/>
                </a:lnTo>
                <a:lnTo>
                  <a:pt x="122581" y="8239"/>
                </a:lnTo>
                <a:close/>
                <a:moveTo>
                  <a:pt x="115990" y="6202"/>
                </a:moveTo>
                <a:lnTo>
                  <a:pt x="115232" y="6500"/>
                </a:lnTo>
                <a:lnTo>
                  <a:pt x="113353" y="7910"/>
                </a:lnTo>
                <a:cubicBezTo>
                  <a:pt x="111716" y="9639"/>
                  <a:pt x="111789" y="12368"/>
                  <a:pt x="113518" y="14006"/>
                </a:cubicBezTo>
                <a:cubicBezTo>
                  <a:pt x="115249" y="15643"/>
                  <a:pt x="117977" y="15571"/>
                  <a:pt x="119615" y="13841"/>
                </a:cubicBezTo>
                <a:cubicBezTo>
                  <a:pt x="119615" y="13841"/>
                  <a:pt x="119615" y="13841"/>
                  <a:pt x="119615" y="11534"/>
                </a:cubicBezTo>
                <a:cubicBezTo>
                  <a:pt x="119615" y="9227"/>
                  <a:pt x="119615" y="11534"/>
                  <a:pt x="117637" y="11534"/>
                </a:cubicBezTo>
                <a:cubicBezTo>
                  <a:pt x="115660" y="11534"/>
                  <a:pt x="117637" y="11534"/>
                  <a:pt x="117637" y="9227"/>
                </a:cubicBezTo>
                <a:cubicBezTo>
                  <a:pt x="117637" y="6920"/>
                  <a:pt x="117637" y="9227"/>
                  <a:pt x="115331" y="9227"/>
                </a:cubicBezTo>
                <a:cubicBezTo>
                  <a:pt x="114177" y="9227"/>
                  <a:pt x="114672" y="9227"/>
                  <a:pt x="115578" y="8898"/>
                </a:cubicBezTo>
                <a:lnTo>
                  <a:pt x="115990" y="8548"/>
                </a:lnTo>
                <a:close/>
                <a:moveTo>
                  <a:pt x="125546" y="5973"/>
                </a:moveTo>
                <a:cubicBezTo>
                  <a:pt x="124558" y="6179"/>
                  <a:pt x="123075" y="6591"/>
                  <a:pt x="122581" y="6591"/>
                </a:cubicBezTo>
                <a:cubicBezTo>
                  <a:pt x="121592" y="6591"/>
                  <a:pt x="122581" y="6591"/>
                  <a:pt x="124887" y="6591"/>
                </a:cubicBezTo>
                <a:lnTo>
                  <a:pt x="123741" y="7594"/>
                </a:lnTo>
                <a:lnTo>
                  <a:pt x="125547" y="6591"/>
                </a:lnTo>
                <a:cubicBezTo>
                  <a:pt x="127029" y="5767"/>
                  <a:pt x="126535" y="5767"/>
                  <a:pt x="125546" y="5973"/>
                </a:cubicBezTo>
                <a:close/>
                <a:moveTo>
                  <a:pt x="112036" y="0"/>
                </a:moveTo>
                <a:cubicBezTo>
                  <a:pt x="112036" y="1978"/>
                  <a:pt x="112036" y="1978"/>
                  <a:pt x="112036" y="1978"/>
                </a:cubicBezTo>
                <a:cubicBezTo>
                  <a:pt x="112036" y="2636"/>
                  <a:pt x="109070" y="4943"/>
                  <a:pt x="112036" y="4614"/>
                </a:cubicBezTo>
                <a:cubicBezTo>
                  <a:pt x="115001" y="4285"/>
                  <a:pt x="115001" y="6591"/>
                  <a:pt x="115001" y="6591"/>
                </a:cubicBezTo>
                <a:lnTo>
                  <a:pt x="115232" y="6500"/>
                </a:lnTo>
                <a:lnTo>
                  <a:pt x="115990" y="5932"/>
                </a:lnTo>
                <a:lnTo>
                  <a:pt x="115990" y="6202"/>
                </a:lnTo>
                <a:lnTo>
                  <a:pt x="117514" y="5603"/>
                </a:lnTo>
                <a:cubicBezTo>
                  <a:pt x="118296" y="5273"/>
                  <a:pt x="118791" y="5273"/>
                  <a:pt x="118297" y="6591"/>
                </a:cubicBezTo>
                <a:lnTo>
                  <a:pt x="115990" y="8548"/>
                </a:lnTo>
                <a:lnTo>
                  <a:pt x="115990" y="8898"/>
                </a:lnTo>
                <a:cubicBezTo>
                  <a:pt x="116978" y="8898"/>
                  <a:pt x="118956" y="8898"/>
                  <a:pt x="118956" y="8898"/>
                </a:cubicBezTo>
                <a:lnTo>
                  <a:pt x="120274" y="8898"/>
                </a:lnTo>
                <a:lnTo>
                  <a:pt x="121655" y="7517"/>
                </a:lnTo>
                <a:lnTo>
                  <a:pt x="116649" y="2966"/>
                </a:lnTo>
                <a:cubicBezTo>
                  <a:pt x="114671" y="2966"/>
                  <a:pt x="114671" y="2966"/>
                  <a:pt x="114671" y="2966"/>
                </a:cubicBezTo>
                <a:cubicBezTo>
                  <a:pt x="112036" y="2636"/>
                  <a:pt x="114342" y="0"/>
                  <a:pt x="112036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5" name="任意多边形: 形状 304"/>
          <p:cNvSpPr/>
          <p:nvPr userDrawn="1">
            <p:custDataLst>
              <p:tags r:id="rId13"/>
            </p:custDataLst>
          </p:nvPr>
        </p:nvSpPr>
        <p:spPr>
          <a:xfrm flipH="1">
            <a:off x="4478909" y="6533508"/>
            <a:ext cx="331450" cy="220498"/>
          </a:xfrm>
          <a:custGeom>
            <a:avLst/>
            <a:gdLst>
              <a:gd name="connsiteX0" fmla="*/ 53127 w 331450"/>
              <a:gd name="connsiteY0" fmla="*/ 208965 h 220498"/>
              <a:gd name="connsiteX1" fmla="*/ 51645 w 331450"/>
              <a:gd name="connsiteY1" fmla="*/ 208965 h 220498"/>
              <a:gd name="connsiteX2" fmla="*/ 49173 w 331450"/>
              <a:gd name="connsiteY2" fmla="*/ 210612 h 220498"/>
              <a:gd name="connsiteX3" fmla="*/ 53127 w 331450"/>
              <a:gd name="connsiteY3" fmla="*/ 208965 h 220498"/>
              <a:gd name="connsiteX4" fmla="*/ 51787 w 331450"/>
              <a:gd name="connsiteY4" fmla="*/ 208870 h 220498"/>
              <a:gd name="connsiteX5" fmla="*/ 51480 w 331450"/>
              <a:gd name="connsiteY5" fmla="*/ 208965 h 220498"/>
              <a:gd name="connsiteX6" fmla="*/ 51645 w 331450"/>
              <a:gd name="connsiteY6" fmla="*/ 208965 h 220498"/>
              <a:gd name="connsiteX7" fmla="*/ 70263 w 331450"/>
              <a:gd name="connsiteY7" fmla="*/ 192818 h 220498"/>
              <a:gd name="connsiteX8" fmla="*/ 69734 w 331450"/>
              <a:gd name="connsiteY8" fmla="*/ 192818 h 220498"/>
              <a:gd name="connsiteX9" fmla="*/ 69818 w 331450"/>
              <a:gd name="connsiteY9" fmla="*/ 193094 h 220498"/>
              <a:gd name="connsiteX10" fmla="*/ 63731 w 331450"/>
              <a:gd name="connsiteY10" fmla="*/ 191800 h 220498"/>
              <a:gd name="connsiteX11" fmla="*/ 62354 w 331450"/>
              <a:gd name="connsiteY11" fmla="*/ 192489 h 220498"/>
              <a:gd name="connsiteX12" fmla="*/ 62193 w 331450"/>
              <a:gd name="connsiteY12" fmla="*/ 192972 h 220498"/>
              <a:gd name="connsiteX13" fmla="*/ 64991 w 331450"/>
              <a:gd name="connsiteY13" fmla="*/ 191170 h 220498"/>
              <a:gd name="connsiteX14" fmla="*/ 64558 w 331450"/>
              <a:gd name="connsiteY14" fmla="*/ 191170 h 220498"/>
              <a:gd name="connsiteX15" fmla="*/ 63731 w 331450"/>
              <a:gd name="connsiteY15" fmla="*/ 191800 h 220498"/>
              <a:gd name="connsiteX16" fmla="*/ 71582 w 331450"/>
              <a:gd name="connsiteY16" fmla="*/ 190840 h 220498"/>
              <a:gd name="connsiteX17" fmla="*/ 68916 w 331450"/>
              <a:gd name="connsiteY17" fmla="*/ 192618 h 220498"/>
              <a:gd name="connsiteX18" fmla="*/ 69604 w 331450"/>
              <a:gd name="connsiteY18" fmla="*/ 192818 h 220498"/>
              <a:gd name="connsiteX19" fmla="*/ 69734 w 331450"/>
              <a:gd name="connsiteY19" fmla="*/ 192818 h 220498"/>
              <a:gd name="connsiteX20" fmla="*/ 69646 w 331450"/>
              <a:gd name="connsiteY20" fmla="*/ 192529 h 220498"/>
              <a:gd name="connsiteX21" fmla="*/ 71582 w 331450"/>
              <a:gd name="connsiteY21" fmla="*/ 190840 h 220498"/>
              <a:gd name="connsiteX22" fmla="*/ 64785 w 331450"/>
              <a:gd name="connsiteY22" fmla="*/ 190717 h 220498"/>
              <a:gd name="connsiteX23" fmla="*/ 63674 w 331450"/>
              <a:gd name="connsiteY23" fmla="*/ 190773 h 220498"/>
              <a:gd name="connsiteX24" fmla="*/ 63133 w 331450"/>
              <a:gd name="connsiteY24" fmla="*/ 191170 h 220498"/>
              <a:gd name="connsiteX25" fmla="*/ 64558 w 331450"/>
              <a:gd name="connsiteY25" fmla="*/ 191170 h 220498"/>
              <a:gd name="connsiteX26" fmla="*/ 64991 w 331450"/>
              <a:gd name="connsiteY26" fmla="*/ 190840 h 220498"/>
              <a:gd name="connsiteX27" fmla="*/ 64785 w 331450"/>
              <a:gd name="connsiteY27" fmla="*/ 190717 h 220498"/>
              <a:gd name="connsiteX28" fmla="*/ 22533 w 331450"/>
              <a:gd name="connsiteY28" fmla="*/ 189190 h 220498"/>
              <a:gd name="connsiteX29" fmla="*/ 21492 w 331450"/>
              <a:gd name="connsiteY29" fmla="*/ 189852 h 220498"/>
              <a:gd name="connsiteX30" fmla="*/ 22498 w 331450"/>
              <a:gd name="connsiteY30" fmla="*/ 189266 h 220498"/>
              <a:gd name="connsiteX31" fmla="*/ 67627 w 331450"/>
              <a:gd name="connsiteY31" fmla="*/ 187875 h 220498"/>
              <a:gd name="connsiteX32" fmla="*/ 62929 w 331450"/>
              <a:gd name="connsiteY32" fmla="*/ 190811 h 220498"/>
              <a:gd name="connsiteX33" fmla="*/ 63674 w 331450"/>
              <a:gd name="connsiteY33" fmla="*/ 190773 h 220498"/>
              <a:gd name="connsiteX34" fmla="*/ 25447 w 331450"/>
              <a:gd name="connsiteY34" fmla="*/ 187545 h 220498"/>
              <a:gd name="connsiteX35" fmla="*/ 22498 w 331450"/>
              <a:gd name="connsiteY35" fmla="*/ 189266 h 220498"/>
              <a:gd name="connsiteX36" fmla="*/ 21162 w 331450"/>
              <a:gd name="connsiteY36" fmla="*/ 192159 h 220498"/>
              <a:gd name="connsiteX37" fmla="*/ 25447 w 331450"/>
              <a:gd name="connsiteY37" fmla="*/ 187545 h 220498"/>
              <a:gd name="connsiteX38" fmla="*/ 67297 w 331450"/>
              <a:gd name="connsiteY38" fmla="*/ 187216 h 220498"/>
              <a:gd name="connsiteX39" fmla="*/ 65177 w 331450"/>
              <a:gd name="connsiteY39" fmla="*/ 188771 h 220498"/>
              <a:gd name="connsiteX40" fmla="*/ 65814 w 331450"/>
              <a:gd name="connsiteY40" fmla="*/ 188452 h 220498"/>
              <a:gd name="connsiteX41" fmla="*/ 67297 w 331450"/>
              <a:gd name="connsiteY41" fmla="*/ 187216 h 220498"/>
              <a:gd name="connsiteX42" fmla="*/ 59389 w 331450"/>
              <a:gd name="connsiteY42" fmla="*/ 185898 h 220498"/>
              <a:gd name="connsiteX43" fmla="*/ 59059 w 331450"/>
              <a:gd name="connsiteY43" fmla="*/ 185898 h 220498"/>
              <a:gd name="connsiteX44" fmla="*/ 58858 w 331450"/>
              <a:gd name="connsiteY44" fmla="*/ 186195 h 220498"/>
              <a:gd name="connsiteX45" fmla="*/ 57082 w 331450"/>
              <a:gd name="connsiteY45" fmla="*/ 177989 h 220498"/>
              <a:gd name="connsiteX46" fmla="*/ 55435 w 331450"/>
              <a:gd name="connsiteY46" fmla="*/ 177989 h 220498"/>
              <a:gd name="connsiteX47" fmla="*/ 54325 w 331450"/>
              <a:gd name="connsiteY47" fmla="*/ 179521 h 220498"/>
              <a:gd name="connsiteX48" fmla="*/ 2380 w 331450"/>
              <a:gd name="connsiteY48" fmla="*/ 165796 h 220498"/>
              <a:gd name="connsiteX49" fmla="*/ 2380 w 331450"/>
              <a:gd name="connsiteY49" fmla="*/ 169092 h 220498"/>
              <a:gd name="connsiteX50" fmla="*/ 2441 w 331450"/>
              <a:gd name="connsiteY50" fmla="*/ 168958 h 220498"/>
              <a:gd name="connsiteX51" fmla="*/ 2503 w 331450"/>
              <a:gd name="connsiteY51" fmla="*/ 168144 h 220498"/>
              <a:gd name="connsiteX52" fmla="*/ 2380 w 331450"/>
              <a:gd name="connsiteY52" fmla="*/ 165796 h 220498"/>
              <a:gd name="connsiteX53" fmla="*/ 136852 w 331450"/>
              <a:gd name="connsiteY53" fmla="*/ 163876 h 220498"/>
              <a:gd name="connsiteX54" fmla="*/ 134545 w 331450"/>
              <a:gd name="connsiteY54" fmla="*/ 163876 h 220498"/>
              <a:gd name="connsiteX55" fmla="*/ 133556 w 331450"/>
              <a:gd name="connsiteY55" fmla="*/ 163876 h 220498"/>
              <a:gd name="connsiteX56" fmla="*/ 133800 w 331450"/>
              <a:gd name="connsiteY56" fmla="*/ 164085 h 220498"/>
              <a:gd name="connsiteX57" fmla="*/ 134256 w 331450"/>
              <a:gd name="connsiteY57" fmla="*/ 164123 h 220498"/>
              <a:gd name="connsiteX58" fmla="*/ 134780 w 331450"/>
              <a:gd name="connsiteY58" fmla="*/ 164832 h 220498"/>
              <a:gd name="connsiteX59" fmla="*/ 2380 w 331450"/>
              <a:gd name="connsiteY59" fmla="*/ 163819 h 220498"/>
              <a:gd name="connsiteX60" fmla="*/ 2094 w 331450"/>
              <a:gd name="connsiteY60" fmla="*/ 163819 h 220498"/>
              <a:gd name="connsiteX61" fmla="*/ 2215 w 331450"/>
              <a:gd name="connsiteY61" fmla="*/ 164726 h 220498"/>
              <a:gd name="connsiteX62" fmla="*/ 2380 w 331450"/>
              <a:gd name="connsiteY62" fmla="*/ 165467 h 220498"/>
              <a:gd name="connsiteX63" fmla="*/ 2050 w 331450"/>
              <a:gd name="connsiteY63" fmla="*/ 163489 h 220498"/>
              <a:gd name="connsiteX64" fmla="*/ 2050 w 331450"/>
              <a:gd name="connsiteY64" fmla="*/ 163819 h 220498"/>
              <a:gd name="connsiteX65" fmla="*/ 2094 w 331450"/>
              <a:gd name="connsiteY65" fmla="*/ 163819 h 220498"/>
              <a:gd name="connsiteX66" fmla="*/ 97122 w 331450"/>
              <a:gd name="connsiteY66" fmla="*/ 148301 h 220498"/>
              <a:gd name="connsiteX67" fmla="*/ 96978 w 331450"/>
              <a:gd name="connsiteY67" fmla="*/ 148388 h 220498"/>
              <a:gd name="connsiteX68" fmla="*/ 97269 w 331450"/>
              <a:gd name="connsiteY68" fmla="*/ 148359 h 220498"/>
              <a:gd name="connsiteX69" fmla="*/ 98070 w 331450"/>
              <a:gd name="connsiteY69" fmla="*/ 147729 h 220498"/>
              <a:gd name="connsiteX70" fmla="*/ 95660 w 331450"/>
              <a:gd name="connsiteY70" fmla="*/ 147729 h 220498"/>
              <a:gd name="connsiteX71" fmla="*/ 97122 w 331450"/>
              <a:gd name="connsiteY71" fmla="*/ 148301 h 220498"/>
              <a:gd name="connsiteX72" fmla="*/ 38628 w 331450"/>
              <a:gd name="connsiteY72" fmla="*/ 143059 h 220498"/>
              <a:gd name="connsiteX73" fmla="*/ 31708 w 331450"/>
              <a:gd name="connsiteY73" fmla="*/ 151956 h 220498"/>
              <a:gd name="connsiteX74" fmla="*/ 34673 w 331450"/>
              <a:gd name="connsiteY74" fmla="*/ 147343 h 220498"/>
              <a:gd name="connsiteX75" fmla="*/ 32038 w 331450"/>
              <a:gd name="connsiteY75" fmla="*/ 147343 h 220498"/>
              <a:gd name="connsiteX76" fmla="*/ 32038 w 331450"/>
              <a:gd name="connsiteY76" fmla="*/ 145036 h 220498"/>
              <a:gd name="connsiteX77" fmla="*/ 29072 w 331450"/>
              <a:gd name="connsiteY77" fmla="*/ 148002 h 220498"/>
              <a:gd name="connsiteX78" fmla="*/ 27094 w 331450"/>
              <a:gd name="connsiteY78" fmla="*/ 148002 h 220498"/>
              <a:gd name="connsiteX79" fmla="*/ 27094 w 331450"/>
              <a:gd name="connsiteY79" fmla="*/ 145036 h 220498"/>
              <a:gd name="connsiteX80" fmla="*/ 23140 w 331450"/>
              <a:gd name="connsiteY80" fmla="*/ 150308 h 220498"/>
              <a:gd name="connsiteX81" fmla="*/ 20833 w 331450"/>
              <a:gd name="connsiteY81" fmla="*/ 152945 h 220498"/>
              <a:gd name="connsiteX82" fmla="*/ 20833 w 331450"/>
              <a:gd name="connsiteY82" fmla="*/ 149649 h 220498"/>
              <a:gd name="connsiteX83" fmla="*/ 18856 w 331450"/>
              <a:gd name="connsiteY83" fmla="*/ 152286 h 220498"/>
              <a:gd name="connsiteX84" fmla="*/ 22152 w 331450"/>
              <a:gd name="connsiteY84" fmla="*/ 146025 h 220498"/>
              <a:gd name="connsiteX85" fmla="*/ 18197 w 331450"/>
              <a:gd name="connsiteY85" fmla="*/ 150638 h 220498"/>
              <a:gd name="connsiteX86" fmla="*/ 16220 w 331450"/>
              <a:gd name="connsiteY86" fmla="*/ 154593 h 220498"/>
              <a:gd name="connsiteX87" fmla="*/ 12595 w 331450"/>
              <a:gd name="connsiteY87" fmla="*/ 160524 h 220498"/>
              <a:gd name="connsiteX88" fmla="*/ 15231 w 331450"/>
              <a:gd name="connsiteY88" fmla="*/ 153274 h 220498"/>
              <a:gd name="connsiteX89" fmla="*/ 10947 w 331450"/>
              <a:gd name="connsiteY89" fmla="*/ 157888 h 220498"/>
              <a:gd name="connsiteX90" fmla="*/ 10947 w 331450"/>
              <a:gd name="connsiteY90" fmla="*/ 155910 h 220498"/>
              <a:gd name="connsiteX91" fmla="*/ 8311 w 331450"/>
              <a:gd name="connsiteY91" fmla="*/ 158876 h 220498"/>
              <a:gd name="connsiteX92" fmla="*/ 8311 w 331450"/>
              <a:gd name="connsiteY92" fmla="*/ 156569 h 220498"/>
              <a:gd name="connsiteX93" fmla="*/ 4027 w 331450"/>
              <a:gd name="connsiteY93" fmla="*/ 156569 h 220498"/>
              <a:gd name="connsiteX94" fmla="*/ 732 w 331450"/>
              <a:gd name="connsiteY94" fmla="*/ 156569 h 220498"/>
              <a:gd name="connsiteX95" fmla="*/ 732 w 331450"/>
              <a:gd name="connsiteY95" fmla="*/ 158217 h 220498"/>
              <a:gd name="connsiteX96" fmla="*/ 732 w 331450"/>
              <a:gd name="connsiteY96" fmla="*/ 160524 h 220498"/>
              <a:gd name="connsiteX97" fmla="*/ 2380 w 331450"/>
              <a:gd name="connsiteY97" fmla="*/ 160524 h 220498"/>
              <a:gd name="connsiteX98" fmla="*/ 2380 w 331450"/>
              <a:gd name="connsiteY98" fmla="*/ 160854 h 220498"/>
              <a:gd name="connsiteX99" fmla="*/ 2380 w 331450"/>
              <a:gd name="connsiteY99" fmla="*/ 162172 h 220498"/>
              <a:gd name="connsiteX100" fmla="*/ 2380 w 331450"/>
              <a:gd name="connsiteY100" fmla="*/ 162954 h 220498"/>
              <a:gd name="connsiteX101" fmla="*/ 2380 w 331450"/>
              <a:gd name="connsiteY101" fmla="*/ 163160 h 220498"/>
              <a:gd name="connsiteX102" fmla="*/ 2380 w 331450"/>
              <a:gd name="connsiteY102" fmla="*/ 163489 h 220498"/>
              <a:gd name="connsiteX103" fmla="*/ 2380 w 331450"/>
              <a:gd name="connsiteY103" fmla="*/ 163819 h 220498"/>
              <a:gd name="connsiteX104" fmla="*/ 4027 w 331450"/>
              <a:gd name="connsiteY104" fmla="*/ 163819 h 220498"/>
              <a:gd name="connsiteX105" fmla="*/ 4027 w 331450"/>
              <a:gd name="connsiteY105" fmla="*/ 165467 h 220498"/>
              <a:gd name="connsiteX106" fmla="*/ 2441 w 331450"/>
              <a:gd name="connsiteY106" fmla="*/ 168958 h 220498"/>
              <a:gd name="connsiteX107" fmla="*/ 2380 w 331450"/>
              <a:gd name="connsiteY107" fmla="*/ 169751 h 220498"/>
              <a:gd name="connsiteX108" fmla="*/ 4356 w 331450"/>
              <a:gd name="connsiteY108" fmla="*/ 166785 h 220498"/>
              <a:gd name="connsiteX109" fmla="*/ 4356 w 331450"/>
              <a:gd name="connsiteY109" fmla="*/ 169751 h 220498"/>
              <a:gd name="connsiteX110" fmla="*/ 4356 w 331450"/>
              <a:gd name="connsiteY110" fmla="*/ 170740 h 220498"/>
              <a:gd name="connsiteX111" fmla="*/ 4356 w 331450"/>
              <a:gd name="connsiteY111" fmla="*/ 172387 h 220498"/>
              <a:gd name="connsiteX112" fmla="*/ 7322 w 331450"/>
              <a:gd name="connsiteY112" fmla="*/ 172387 h 220498"/>
              <a:gd name="connsiteX113" fmla="*/ 7322 w 331450"/>
              <a:gd name="connsiteY113" fmla="*/ 175024 h 220498"/>
              <a:gd name="connsiteX114" fmla="*/ 7322 w 331450"/>
              <a:gd name="connsiteY114" fmla="*/ 177000 h 220498"/>
              <a:gd name="connsiteX115" fmla="*/ 7322 w 331450"/>
              <a:gd name="connsiteY115" fmla="*/ 178978 h 220498"/>
              <a:gd name="connsiteX116" fmla="*/ 9300 w 331450"/>
              <a:gd name="connsiteY116" fmla="*/ 176012 h 220498"/>
              <a:gd name="connsiteX117" fmla="*/ 9300 w 331450"/>
              <a:gd name="connsiteY117" fmla="*/ 178648 h 220498"/>
              <a:gd name="connsiteX118" fmla="*/ 11936 w 331450"/>
              <a:gd name="connsiteY118" fmla="*/ 178648 h 220498"/>
              <a:gd name="connsiteX119" fmla="*/ 14572 w 331450"/>
              <a:gd name="connsiteY119" fmla="*/ 175682 h 220498"/>
              <a:gd name="connsiteX120" fmla="*/ 14572 w 331450"/>
              <a:gd name="connsiteY120" fmla="*/ 180955 h 220498"/>
              <a:gd name="connsiteX121" fmla="*/ 18197 w 331450"/>
              <a:gd name="connsiteY121" fmla="*/ 177330 h 220498"/>
              <a:gd name="connsiteX122" fmla="*/ 14242 w 331450"/>
              <a:gd name="connsiteY122" fmla="*/ 184909 h 220498"/>
              <a:gd name="connsiteX123" fmla="*/ 17867 w 331450"/>
              <a:gd name="connsiteY123" fmla="*/ 180295 h 220498"/>
              <a:gd name="connsiteX124" fmla="*/ 15561 w 331450"/>
              <a:gd name="connsiteY124" fmla="*/ 183920 h 220498"/>
              <a:gd name="connsiteX125" fmla="*/ 18197 w 331450"/>
              <a:gd name="connsiteY125" fmla="*/ 180295 h 220498"/>
              <a:gd name="connsiteX126" fmla="*/ 15561 w 331450"/>
              <a:gd name="connsiteY126" fmla="*/ 184909 h 220498"/>
              <a:gd name="connsiteX127" fmla="*/ 17208 w 331450"/>
              <a:gd name="connsiteY127" fmla="*/ 182273 h 220498"/>
              <a:gd name="connsiteX128" fmla="*/ 14901 w 331450"/>
              <a:gd name="connsiteY128" fmla="*/ 187216 h 220498"/>
              <a:gd name="connsiteX129" fmla="*/ 17538 w 331450"/>
              <a:gd name="connsiteY129" fmla="*/ 184909 h 220498"/>
              <a:gd name="connsiteX130" fmla="*/ 15231 w 331450"/>
              <a:gd name="connsiteY130" fmla="*/ 187545 h 220498"/>
              <a:gd name="connsiteX131" fmla="*/ 17208 w 331450"/>
              <a:gd name="connsiteY131" fmla="*/ 185568 h 220498"/>
              <a:gd name="connsiteX132" fmla="*/ 17208 w 331450"/>
              <a:gd name="connsiteY132" fmla="*/ 187545 h 220498"/>
              <a:gd name="connsiteX133" fmla="*/ 21822 w 331450"/>
              <a:gd name="connsiteY133" fmla="*/ 183591 h 220498"/>
              <a:gd name="connsiteX134" fmla="*/ 18856 w 331450"/>
              <a:gd name="connsiteY134" fmla="*/ 187545 h 220498"/>
              <a:gd name="connsiteX135" fmla="*/ 23470 w 331450"/>
              <a:gd name="connsiteY135" fmla="*/ 181944 h 220498"/>
              <a:gd name="connsiteX136" fmla="*/ 19186 w 331450"/>
              <a:gd name="connsiteY136" fmla="*/ 187545 h 220498"/>
              <a:gd name="connsiteX137" fmla="*/ 16549 w 331450"/>
              <a:gd name="connsiteY137" fmla="*/ 192818 h 220498"/>
              <a:gd name="connsiteX138" fmla="*/ 18526 w 331450"/>
              <a:gd name="connsiteY138" fmla="*/ 192818 h 220498"/>
              <a:gd name="connsiteX139" fmla="*/ 23140 w 331450"/>
              <a:gd name="connsiteY139" fmla="*/ 187875 h 220498"/>
              <a:gd name="connsiteX140" fmla="*/ 22533 w 331450"/>
              <a:gd name="connsiteY140" fmla="*/ 189190 h 220498"/>
              <a:gd name="connsiteX141" fmla="*/ 25117 w 331450"/>
              <a:gd name="connsiteY141" fmla="*/ 187545 h 220498"/>
              <a:gd name="connsiteX142" fmla="*/ 25447 w 331450"/>
              <a:gd name="connsiteY142" fmla="*/ 187545 h 220498"/>
              <a:gd name="connsiteX143" fmla="*/ 27424 w 331450"/>
              <a:gd name="connsiteY143" fmla="*/ 187545 h 220498"/>
              <a:gd name="connsiteX144" fmla="*/ 25777 w 331450"/>
              <a:gd name="connsiteY144" fmla="*/ 189523 h 220498"/>
              <a:gd name="connsiteX145" fmla="*/ 23876 w 331450"/>
              <a:gd name="connsiteY145" fmla="*/ 195362 h 220498"/>
              <a:gd name="connsiteX146" fmla="*/ 25335 w 331450"/>
              <a:gd name="connsiteY146" fmla="*/ 194421 h 220498"/>
              <a:gd name="connsiteX147" fmla="*/ 24458 w 331450"/>
              <a:gd name="connsiteY147" fmla="*/ 194466 h 220498"/>
              <a:gd name="connsiteX148" fmla="*/ 29401 w 331450"/>
              <a:gd name="connsiteY148" fmla="*/ 191170 h 220498"/>
              <a:gd name="connsiteX149" fmla="*/ 25777 w 331450"/>
              <a:gd name="connsiteY149" fmla="*/ 194136 h 220498"/>
              <a:gd name="connsiteX150" fmla="*/ 25335 w 331450"/>
              <a:gd name="connsiteY150" fmla="*/ 194421 h 220498"/>
              <a:gd name="connsiteX151" fmla="*/ 26889 w 331450"/>
              <a:gd name="connsiteY151" fmla="*/ 194342 h 220498"/>
              <a:gd name="connsiteX152" fmla="*/ 28083 w 331450"/>
              <a:gd name="connsiteY152" fmla="*/ 194466 h 220498"/>
              <a:gd name="connsiteX153" fmla="*/ 24787 w 331450"/>
              <a:gd name="connsiteY153" fmla="*/ 201056 h 220498"/>
              <a:gd name="connsiteX154" fmla="*/ 26765 w 331450"/>
              <a:gd name="connsiteY154" fmla="*/ 198750 h 220498"/>
              <a:gd name="connsiteX155" fmla="*/ 26765 w 331450"/>
              <a:gd name="connsiteY155" fmla="*/ 200726 h 220498"/>
              <a:gd name="connsiteX156" fmla="*/ 29401 w 331450"/>
              <a:gd name="connsiteY156" fmla="*/ 197761 h 220498"/>
              <a:gd name="connsiteX157" fmla="*/ 27424 w 331450"/>
              <a:gd name="connsiteY157" fmla="*/ 205340 h 220498"/>
              <a:gd name="connsiteX158" fmla="*/ 34014 w 331450"/>
              <a:gd name="connsiteY158" fmla="*/ 200397 h 220498"/>
              <a:gd name="connsiteX159" fmla="*/ 30060 w 331450"/>
              <a:gd name="connsiteY159" fmla="*/ 204022 h 220498"/>
              <a:gd name="connsiteX160" fmla="*/ 33397 w 331450"/>
              <a:gd name="connsiteY160" fmla="*/ 204146 h 220498"/>
              <a:gd name="connsiteX161" fmla="*/ 33724 w 331450"/>
              <a:gd name="connsiteY161" fmla="*/ 204130 h 220498"/>
              <a:gd name="connsiteX162" fmla="*/ 33685 w 331450"/>
              <a:gd name="connsiteY162" fmla="*/ 204022 h 220498"/>
              <a:gd name="connsiteX163" fmla="*/ 35992 w 331450"/>
              <a:gd name="connsiteY163" fmla="*/ 204022 h 220498"/>
              <a:gd name="connsiteX164" fmla="*/ 33724 w 331450"/>
              <a:gd name="connsiteY164" fmla="*/ 204130 h 220498"/>
              <a:gd name="connsiteX165" fmla="*/ 34179 w 331450"/>
              <a:gd name="connsiteY165" fmla="*/ 205381 h 220498"/>
              <a:gd name="connsiteX166" fmla="*/ 36651 w 331450"/>
              <a:gd name="connsiteY166" fmla="*/ 204022 h 220498"/>
              <a:gd name="connsiteX167" fmla="*/ 33355 w 331450"/>
              <a:gd name="connsiteY167" fmla="*/ 206988 h 220498"/>
              <a:gd name="connsiteX168" fmla="*/ 36980 w 331450"/>
              <a:gd name="connsiteY168" fmla="*/ 205011 h 220498"/>
              <a:gd name="connsiteX169" fmla="*/ 41264 w 331450"/>
              <a:gd name="connsiteY169" fmla="*/ 202704 h 220498"/>
              <a:gd name="connsiteX170" fmla="*/ 41264 w 331450"/>
              <a:gd name="connsiteY170" fmla="*/ 205011 h 220498"/>
              <a:gd name="connsiteX171" fmla="*/ 37310 w 331450"/>
              <a:gd name="connsiteY171" fmla="*/ 207976 h 220498"/>
              <a:gd name="connsiteX172" fmla="*/ 41594 w 331450"/>
              <a:gd name="connsiteY172" fmla="*/ 205340 h 220498"/>
              <a:gd name="connsiteX173" fmla="*/ 39287 w 331450"/>
              <a:gd name="connsiteY173" fmla="*/ 208636 h 220498"/>
              <a:gd name="connsiteX174" fmla="*/ 47525 w 331450"/>
              <a:gd name="connsiteY174" fmla="*/ 205670 h 220498"/>
              <a:gd name="connsiteX175" fmla="*/ 40605 w 331450"/>
              <a:gd name="connsiteY175" fmla="*/ 209624 h 220498"/>
              <a:gd name="connsiteX176" fmla="*/ 47525 w 331450"/>
              <a:gd name="connsiteY176" fmla="*/ 206988 h 220498"/>
              <a:gd name="connsiteX177" fmla="*/ 44230 w 331450"/>
              <a:gd name="connsiteY177" fmla="*/ 208965 h 220498"/>
              <a:gd name="connsiteX178" fmla="*/ 46537 w 331450"/>
              <a:gd name="connsiteY178" fmla="*/ 208965 h 220498"/>
              <a:gd name="connsiteX179" fmla="*/ 48184 w 331450"/>
              <a:gd name="connsiteY179" fmla="*/ 208965 h 220498"/>
              <a:gd name="connsiteX180" fmla="*/ 48514 w 331450"/>
              <a:gd name="connsiteY180" fmla="*/ 208965 h 220498"/>
              <a:gd name="connsiteX181" fmla="*/ 57741 w 331450"/>
              <a:gd name="connsiteY181" fmla="*/ 203363 h 220498"/>
              <a:gd name="connsiteX182" fmla="*/ 47525 w 331450"/>
              <a:gd name="connsiteY182" fmla="*/ 210612 h 220498"/>
              <a:gd name="connsiteX183" fmla="*/ 51150 w 331450"/>
              <a:gd name="connsiteY183" fmla="*/ 208636 h 220498"/>
              <a:gd name="connsiteX184" fmla="*/ 47855 w 331450"/>
              <a:gd name="connsiteY184" fmla="*/ 210612 h 220498"/>
              <a:gd name="connsiteX185" fmla="*/ 52139 w 331450"/>
              <a:gd name="connsiteY185" fmla="*/ 208636 h 220498"/>
              <a:gd name="connsiteX186" fmla="*/ 51787 w 331450"/>
              <a:gd name="connsiteY186" fmla="*/ 208870 h 220498"/>
              <a:gd name="connsiteX187" fmla="*/ 56300 w 331450"/>
              <a:gd name="connsiteY187" fmla="*/ 207482 h 220498"/>
              <a:gd name="connsiteX188" fmla="*/ 56423 w 331450"/>
              <a:gd name="connsiteY188" fmla="*/ 208965 h 220498"/>
              <a:gd name="connsiteX189" fmla="*/ 51150 w 331450"/>
              <a:gd name="connsiteY189" fmla="*/ 212919 h 220498"/>
              <a:gd name="connsiteX190" fmla="*/ 53127 w 331450"/>
              <a:gd name="connsiteY190" fmla="*/ 212919 h 220498"/>
              <a:gd name="connsiteX191" fmla="*/ 53457 w 331450"/>
              <a:gd name="connsiteY191" fmla="*/ 212919 h 220498"/>
              <a:gd name="connsiteX192" fmla="*/ 57741 w 331450"/>
              <a:gd name="connsiteY192" fmla="*/ 210942 h 220498"/>
              <a:gd name="connsiteX193" fmla="*/ 55764 w 331450"/>
              <a:gd name="connsiteY193" fmla="*/ 212590 h 220498"/>
              <a:gd name="connsiteX194" fmla="*/ 57741 w 331450"/>
              <a:gd name="connsiteY194" fmla="*/ 212590 h 220498"/>
              <a:gd name="connsiteX195" fmla="*/ 52469 w 331450"/>
              <a:gd name="connsiteY195" fmla="*/ 215556 h 220498"/>
              <a:gd name="connsiteX196" fmla="*/ 54116 w 331450"/>
              <a:gd name="connsiteY196" fmla="*/ 215556 h 220498"/>
              <a:gd name="connsiteX197" fmla="*/ 57082 w 331450"/>
              <a:gd name="connsiteY197" fmla="*/ 215556 h 220498"/>
              <a:gd name="connsiteX198" fmla="*/ 52798 w 331450"/>
              <a:gd name="connsiteY198" fmla="*/ 217532 h 220498"/>
              <a:gd name="connsiteX199" fmla="*/ 55764 w 331450"/>
              <a:gd name="connsiteY199" fmla="*/ 217532 h 220498"/>
              <a:gd name="connsiteX200" fmla="*/ 58070 w 331450"/>
              <a:gd name="connsiteY200" fmla="*/ 217532 h 220498"/>
              <a:gd name="connsiteX201" fmla="*/ 59718 w 331450"/>
              <a:gd name="connsiteY201" fmla="*/ 217532 h 220498"/>
              <a:gd name="connsiteX202" fmla="*/ 62355 w 331450"/>
              <a:gd name="connsiteY202" fmla="*/ 217532 h 220498"/>
              <a:gd name="connsiteX203" fmla="*/ 61860 w 331450"/>
              <a:gd name="connsiteY203" fmla="*/ 219139 h 220498"/>
              <a:gd name="connsiteX204" fmla="*/ 61995 w 331450"/>
              <a:gd name="connsiteY204" fmla="*/ 219510 h 220498"/>
              <a:gd name="connsiteX205" fmla="*/ 62155 w 331450"/>
              <a:gd name="connsiteY205" fmla="*/ 219950 h 220498"/>
              <a:gd name="connsiteX206" fmla="*/ 62355 w 331450"/>
              <a:gd name="connsiteY206" fmla="*/ 220498 h 220498"/>
              <a:gd name="connsiteX207" fmla="*/ 63672 w 331450"/>
              <a:gd name="connsiteY207" fmla="*/ 219510 h 220498"/>
              <a:gd name="connsiteX208" fmla="*/ 65320 w 331450"/>
              <a:gd name="connsiteY208" fmla="*/ 219510 h 220498"/>
              <a:gd name="connsiteX209" fmla="*/ 65650 w 331450"/>
              <a:gd name="connsiteY209" fmla="*/ 219510 h 220498"/>
              <a:gd name="connsiteX210" fmla="*/ 65979 w 331450"/>
              <a:gd name="connsiteY210" fmla="*/ 219510 h 220498"/>
              <a:gd name="connsiteX211" fmla="*/ 66309 w 331450"/>
              <a:gd name="connsiteY211" fmla="*/ 219510 h 220498"/>
              <a:gd name="connsiteX212" fmla="*/ 66638 w 331450"/>
              <a:gd name="connsiteY212" fmla="*/ 219510 h 220498"/>
              <a:gd name="connsiteX213" fmla="*/ 66638 w 331450"/>
              <a:gd name="connsiteY213" fmla="*/ 218522 h 220498"/>
              <a:gd name="connsiteX214" fmla="*/ 65979 w 331450"/>
              <a:gd name="connsiteY214" fmla="*/ 218522 h 220498"/>
              <a:gd name="connsiteX215" fmla="*/ 65650 w 331450"/>
              <a:gd name="connsiteY215" fmla="*/ 218522 h 220498"/>
              <a:gd name="connsiteX216" fmla="*/ 62684 w 331450"/>
              <a:gd name="connsiteY216" fmla="*/ 218522 h 220498"/>
              <a:gd name="connsiteX217" fmla="*/ 65875 w 331450"/>
              <a:gd name="connsiteY217" fmla="*/ 217086 h 220498"/>
              <a:gd name="connsiteX218" fmla="*/ 66968 w 331450"/>
              <a:gd name="connsiteY218" fmla="*/ 215556 h 220498"/>
              <a:gd name="connsiteX219" fmla="*/ 67297 w 331450"/>
              <a:gd name="connsiteY219" fmla="*/ 215556 h 220498"/>
              <a:gd name="connsiteX220" fmla="*/ 69275 w 331450"/>
              <a:gd name="connsiteY220" fmla="*/ 215556 h 220498"/>
              <a:gd name="connsiteX221" fmla="*/ 65875 w 331450"/>
              <a:gd name="connsiteY221" fmla="*/ 217086 h 220498"/>
              <a:gd name="connsiteX222" fmla="*/ 65320 w 331450"/>
              <a:gd name="connsiteY222" fmla="*/ 217862 h 220498"/>
              <a:gd name="connsiteX223" fmla="*/ 66638 w 331450"/>
              <a:gd name="connsiteY223" fmla="*/ 217862 h 220498"/>
              <a:gd name="connsiteX224" fmla="*/ 66638 w 331450"/>
              <a:gd name="connsiteY224" fmla="*/ 218522 h 220498"/>
              <a:gd name="connsiteX225" fmla="*/ 67627 w 331450"/>
              <a:gd name="connsiteY225" fmla="*/ 218522 h 220498"/>
              <a:gd name="connsiteX226" fmla="*/ 69934 w 331450"/>
              <a:gd name="connsiteY226" fmla="*/ 216874 h 220498"/>
              <a:gd name="connsiteX227" fmla="*/ 67627 w 331450"/>
              <a:gd name="connsiteY227" fmla="*/ 216874 h 220498"/>
              <a:gd name="connsiteX228" fmla="*/ 70263 w 331450"/>
              <a:gd name="connsiteY228" fmla="*/ 215226 h 220498"/>
              <a:gd name="connsiteX229" fmla="*/ 67957 w 331450"/>
              <a:gd name="connsiteY229" fmla="*/ 215226 h 220498"/>
              <a:gd name="connsiteX230" fmla="*/ 64661 w 331450"/>
              <a:gd name="connsiteY230" fmla="*/ 215226 h 220498"/>
              <a:gd name="connsiteX231" fmla="*/ 64661 w 331450"/>
              <a:gd name="connsiteY231" fmla="*/ 212919 h 220498"/>
              <a:gd name="connsiteX232" fmla="*/ 61696 w 331450"/>
              <a:gd name="connsiteY232" fmla="*/ 212919 h 220498"/>
              <a:gd name="connsiteX233" fmla="*/ 64661 w 331450"/>
              <a:gd name="connsiteY233" fmla="*/ 211271 h 220498"/>
              <a:gd name="connsiteX234" fmla="*/ 66968 w 331450"/>
              <a:gd name="connsiteY234" fmla="*/ 209295 h 220498"/>
              <a:gd name="connsiteX235" fmla="*/ 64991 w 331450"/>
              <a:gd name="connsiteY235" fmla="*/ 209295 h 220498"/>
              <a:gd name="connsiteX236" fmla="*/ 68286 w 331450"/>
              <a:gd name="connsiteY236" fmla="*/ 207646 h 220498"/>
              <a:gd name="connsiteX237" fmla="*/ 68286 w 331450"/>
              <a:gd name="connsiteY237" fmla="*/ 205340 h 220498"/>
              <a:gd name="connsiteX238" fmla="*/ 64002 w 331450"/>
              <a:gd name="connsiteY238" fmla="*/ 208306 h 220498"/>
              <a:gd name="connsiteX239" fmla="*/ 68945 w 331450"/>
              <a:gd name="connsiteY239" fmla="*/ 204022 h 220498"/>
              <a:gd name="connsiteX240" fmla="*/ 67922 w 331450"/>
              <a:gd name="connsiteY240" fmla="*/ 203101 h 220498"/>
              <a:gd name="connsiteX241" fmla="*/ 67627 w 331450"/>
              <a:gd name="connsiteY241" fmla="*/ 203363 h 220498"/>
              <a:gd name="connsiteX242" fmla="*/ 66601 w 331450"/>
              <a:gd name="connsiteY242" fmla="*/ 203363 h 220498"/>
              <a:gd name="connsiteX243" fmla="*/ 64991 w 331450"/>
              <a:gd name="connsiteY243" fmla="*/ 204022 h 220498"/>
              <a:gd name="connsiteX244" fmla="*/ 58730 w 331450"/>
              <a:gd name="connsiteY244" fmla="*/ 207317 h 220498"/>
              <a:gd name="connsiteX245" fmla="*/ 64991 w 331450"/>
              <a:gd name="connsiteY245" fmla="*/ 203363 h 220498"/>
              <a:gd name="connsiteX246" fmla="*/ 66601 w 331450"/>
              <a:gd name="connsiteY246" fmla="*/ 203363 h 220498"/>
              <a:gd name="connsiteX247" fmla="*/ 67709 w 331450"/>
              <a:gd name="connsiteY247" fmla="*/ 202910 h 220498"/>
              <a:gd name="connsiteX248" fmla="*/ 67922 w 331450"/>
              <a:gd name="connsiteY248" fmla="*/ 203101 h 220498"/>
              <a:gd name="connsiteX249" fmla="*/ 70592 w 331450"/>
              <a:gd name="connsiteY249" fmla="*/ 200726 h 220498"/>
              <a:gd name="connsiteX250" fmla="*/ 67957 w 331450"/>
              <a:gd name="connsiteY250" fmla="*/ 200726 h 220498"/>
              <a:gd name="connsiteX251" fmla="*/ 67957 w 331450"/>
              <a:gd name="connsiteY251" fmla="*/ 198750 h 220498"/>
              <a:gd name="connsiteX252" fmla="*/ 65650 w 331450"/>
              <a:gd name="connsiteY252" fmla="*/ 198750 h 220498"/>
              <a:gd name="connsiteX253" fmla="*/ 62025 w 331450"/>
              <a:gd name="connsiteY253" fmla="*/ 198750 h 220498"/>
              <a:gd name="connsiteX254" fmla="*/ 65320 w 331450"/>
              <a:gd name="connsiteY254" fmla="*/ 196113 h 220498"/>
              <a:gd name="connsiteX255" fmla="*/ 69934 w 331450"/>
              <a:gd name="connsiteY255" fmla="*/ 193477 h 220498"/>
              <a:gd name="connsiteX256" fmla="*/ 69818 w 331450"/>
              <a:gd name="connsiteY256" fmla="*/ 193094 h 220498"/>
              <a:gd name="connsiteX257" fmla="*/ 63343 w 331450"/>
              <a:gd name="connsiteY257" fmla="*/ 197102 h 220498"/>
              <a:gd name="connsiteX258" fmla="*/ 65320 w 331450"/>
              <a:gd name="connsiteY258" fmla="*/ 195125 h 220498"/>
              <a:gd name="connsiteX259" fmla="*/ 69604 w 331450"/>
              <a:gd name="connsiteY259" fmla="*/ 192818 h 220498"/>
              <a:gd name="connsiteX260" fmla="*/ 68616 w 331450"/>
              <a:gd name="connsiteY260" fmla="*/ 192818 h 220498"/>
              <a:gd name="connsiteX261" fmla="*/ 68916 w 331450"/>
              <a:gd name="connsiteY261" fmla="*/ 192618 h 220498"/>
              <a:gd name="connsiteX262" fmla="*/ 67050 w 331450"/>
              <a:gd name="connsiteY262" fmla="*/ 192076 h 220498"/>
              <a:gd name="connsiteX263" fmla="*/ 64991 w 331450"/>
              <a:gd name="connsiteY263" fmla="*/ 192818 h 220498"/>
              <a:gd name="connsiteX264" fmla="*/ 68616 w 331450"/>
              <a:gd name="connsiteY264" fmla="*/ 190182 h 220498"/>
              <a:gd name="connsiteX265" fmla="*/ 63343 w 331450"/>
              <a:gd name="connsiteY265" fmla="*/ 193477 h 220498"/>
              <a:gd name="connsiteX266" fmla="*/ 62684 w 331450"/>
              <a:gd name="connsiteY266" fmla="*/ 193477 h 220498"/>
              <a:gd name="connsiteX267" fmla="*/ 62066 w 331450"/>
              <a:gd name="connsiteY267" fmla="*/ 193353 h 220498"/>
              <a:gd name="connsiteX268" fmla="*/ 62193 w 331450"/>
              <a:gd name="connsiteY268" fmla="*/ 192972 h 220498"/>
              <a:gd name="connsiteX269" fmla="*/ 61530 w 331450"/>
              <a:gd name="connsiteY269" fmla="*/ 193477 h 220498"/>
              <a:gd name="connsiteX270" fmla="*/ 62025 w 331450"/>
              <a:gd name="connsiteY270" fmla="*/ 193477 h 220498"/>
              <a:gd name="connsiteX271" fmla="*/ 58070 w 331450"/>
              <a:gd name="connsiteY271" fmla="*/ 196113 h 220498"/>
              <a:gd name="connsiteX272" fmla="*/ 61530 w 331450"/>
              <a:gd name="connsiteY272" fmla="*/ 193477 h 220498"/>
              <a:gd name="connsiteX273" fmla="*/ 60706 w 331450"/>
              <a:gd name="connsiteY273" fmla="*/ 193477 h 220498"/>
              <a:gd name="connsiteX274" fmla="*/ 60377 w 331450"/>
              <a:gd name="connsiteY274" fmla="*/ 193477 h 220498"/>
              <a:gd name="connsiteX275" fmla="*/ 62354 w 331450"/>
              <a:gd name="connsiteY275" fmla="*/ 192489 h 220498"/>
              <a:gd name="connsiteX276" fmla="*/ 62684 w 331450"/>
              <a:gd name="connsiteY276" fmla="*/ 191500 h 220498"/>
              <a:gd name="connsiteX277" fmla="*/ 63133 w 331450"/>
              <a:gd name="connsiteY277" fmla="*/ 191170 h 220498"/>
              <a:gd name="connsiteX278" fmla="*/ 62355 w 331450"/>
              <a:gd name="connsiteY278" fmla="*/ 191170 h 220498"/>
              <a:gd name="connsiteX279" fmla="*/ 62929 w 331450"/>
              <a:gd name="connsiteY279" fmla="*/ 190811 h 220498"/>
              <a:gd name="connsiteX280" fmla="*/ 62355 w 331450"/>
              <a:gd name="connsiteY280" fmla="*/ 190840 h 220498"/>
              <a:gd name="connsiteX281" fmla="*/ 65177 w 331450"/>
              <a:gd name="connsiteY281" fmla="*/ 188771 h 220498"/>
              <a:gd name="connsiteX282" fmla="*/ 62355 w 331450"/>
              <a:gd name="connsiteY282" fmla="*/ 190182 h 220498"/>
              <a:gd name="connsiteX283" fmla="*/ 62684 w 331450"/>
              <a:gd name="connsiteY283" fmla="*/ 188534 h 220498"/>
              <a:gd name="connsiteX284" fmla="*/ 55764 w 331450"/>
              <a:gd name="connsiteY284" fmla="*/ 192159 h 220498"/>
              <a:gd name="connsiteX285" fmla="*/ 62355 w 331450"/>
              <a:gd name="connsiteY285" fmla="*/ 187545 h 220498"/>
              <a:gd name="connsiteX286" fmla="*/ 58730 w 331450"/>
              <a:gd name="connsiteY286" fmla="*/ 189193 h 220498"/>
              <a:gd name="connsiteX287" fmla="*/ 54116 w 331450"/>
              <a:gd name="connsiteY287" fmla="*/ 192489 h 220498"/>
              <a:gd name="connsiteX288" fmla="*/ 57082 w 331450"/>
              <a:gd name="connsiteY288" fmla="*/ 188822 h 220498"/>
              <a:gd name="connsiteX289" fmla="*/ 58858 w 331450"/>
              <a:gd name="connsiteY289" fmla="*/ 186195 h 220498"/>
              <a:gd name="connsiteX290" fmla="*/ 56299 w 331450"/>
              <a:gd name="connsiteY290" fmla="*/ 187628 h 220498"/>
              <a:gd name="connsiteX291" fmla="*/ 54445 w 331450"/>
              <a:gd name="connsiteY291" fmla="*/ 188864 h 220498"/>
              <a:gd name="connsiteX292" fmla="*/ 58070 w 331450"/>
              <a:gd name="connsiteY292" fmla="*/ 185898 h 220498"/>
              <a:gd name="connsiteX293" fmla="*/ 60706 w 331450"/>
              <a:gd name="connsiteY293" fmla="*/ 181944 h 220498"/>
              <a:gd name="connsiteX294" fmla="*/ 57411 w 331450"/>
              <a:gd name="connsiteY294" fmla="*/ 181944 h 220498"/>
              <a:gd name="connsiteX295" fmla="*/ 49832 w 331450"/>
              <a:gd name="connsiteY295" fmla="*/ 186557 h 220498"/>
              <a:gd name="connsiteX296" fmla="*/ 54775 w 331450"/>
              <a:gd name="connsiteY296" fmla="*/ 182602 h 220498"/>
              <a:gd name="connsiteX297" fmla="*/ 48514 w 331450"/>
              <a:gd name="connsiteY297" fmla="*/ 187545 h 220498"/>
              <a:gd name="connsiteX298" fmla="*/ 54325 w 331450"/>
              <a:gd name="connsiteY298" fmla="*/ 179521 h 220498"/>
              <a:gd name="connsiteX299" fmla="*/ 51150 w 331450"/>
              <a:gd name="connsiteY299" fmla="*/ 181285 h 220498"/>
              <a:gd name="connsiteX300" fmla="*/ 55764 w 331450"/>
              <a:gd name="connsiteY300" fmla="*/ 177000 h 220498"/>
              <a:gd name="connsiteX301" fmla="*/ 49503 w 331450"/>
              <a:gd name="connsiteY301" fmla="*/ 180955 h 220498"/>
              <a:gd name="connsiteX302" fmla="*/ 57741 w 331450"/>
              <a:gd name="connsiteY302" fmla="*/ 175024 h 220498"/>
              <a:gd name="connsiteX303" fmla="*/ 54445 w 331450"/>
              <a:gd name="connsiteY303" fmla="*/ 175024 h 220498"/>
              <a:gd name="connsiteX304" fmla="*/ 48184 w 331450"/>
              <a:gd name="connsiteY304" fmla="*/ 179307 h 220498"/>
              <a:gd name="connsiteX305" fmla="*/ 56093 w 331450"/>
              <a:gd name="connsiteY305" fmla="*/ 169092 h 220498"/>
              <a:gd name="connsiteX306" fmla="*/ 56093 w 331450"/>
              <a:gd name="connsiteY306" fmla="*/ 166126 h 220498"/>
              <a:gd name="connsiteX307" fmla="*/ 48844 w 331450"/>
              <a:gd name="connsiteY307" fmla="*/ 173375 h 220498"/>
              <a:gd name="connsiteX308" fmla="*/ 52469 w 331450"/>
              <a:gd name="connsiteY308" fmla="*/ 168762 h 220498"/>
              <a:gd name="connsiteX309" fmla="*/ 55435 w 331450"/>
              <a:gd name="connsiteY309" fmla="*/ 165467 h 220498"/>
              <a:gd name="connsiteX310" fmla="*/ 59718 w 331450"/>
              <a:gd name="connsiteY310" fmla="*/ 160194 h 220498"/>
              <a:gd name="connsiteX311" fmla="*/ 56752 w 331450"/>
              <a:gd name="connsiteY311" fmla="*/ 162501 h 220498"/>
              <a:gd name="connsiteX312" fmla="*/ 54116 w 331450"/>
              <a:gd name="connsiteY312" fmla="*/ 166126 h 220498"/>
              <a:gd name="connsiteX313" fmla="*/ 54116 w 331450"/>
              <a:gd name="connsiteY313" fmla="*/ 162831 h 220498"/>
              <a:gd name="connsiteX314" fmla="*/ 56423 w 331450"/>
              <a:gd name="connsiteY314" fmla="*/ 160854 h 220498"/>
              <a:gd name="connsiteX315" fmla="*/ 49503 w 331450"/>
              <a:gd name="connsiteY315" fmla="*/ 165467 h 220498"/>
              <a:gd name="connsiteX316" fmla="*/ 52469 w 331450"/>
              <a:gd name="connsiteY316" fmla="*/ 162172 h 220498"/>
              <a:gd name="connsiteX317" fmla="*/ 47855 w 331450"/>
              <a:gd name="connsiteY317" fmla="*/ 162172 h 220498"/>
              <a:gd name="connsiteX318" fmla="*/ 47525 w 331450"/>
              <a:gd name="connsiteY318" fmla="*/ 162172 h 220498"/>
              <a:gd name="connsiteX319" fmla="*/ 49173 w 331450"/>
              <a:gd name="connsiteY319" fmla="*/ 160194 h 220498"/>
              <a:gd name="connsiteX320" fmla="*/ 46866 w 331450"/>
              <a:gd name="connsiteY320" fmla="*/ 161842 h 220498"/>
              <a:gd name="connsiteX321" fmla="*/ 48844 w 331450"/>
              <a:gd name="connsiteY321" fmla="*/ 159865 h 220498"/>
              <a:gd name="connsiteX322" fmla="*/ 41924 w 331450"/>
              <a:gd name="connsiteY322" fmla="*/ 165138 h 220498"/>
              <a:gd name="connsiteX323" fmla="*/ 47196 w 331450"/>
              <a:gd name="connsiteY323" fmla="*/ 156569 h 220498"/>
              <a:gd name="connsiteX324" fmla="*/ 39617 w 331450"/>
              <a:gd name="connsiteY324" fmla="*/ 161842 h 220498"/>
              <a:gd name="connsiteX325" fmla="*/ 39617 w 331450"/>
              <a:gd name="connsiteY325" fmla="*/ 154593 h 220498"/>
              <a:gd name="connsiteX326" fmla="*/ 36321 w 331450"/>
              <a:gd name="connsiteY326" fmla="*/ 158547 h 220498"/>
              <a:gd name="connsiteX327" fmla="*/ 37969 w 331450"/>
              <a:gd name="connsiteY327" fmla="*/ 154593 h 220498"/>
              <a:gd name="connsiteX328" fmla="*/ 34014 w 331450"/>
              <a:gd name="connsiteY328" fmla="*/ 160854 h 220498"/>
              <a:gd name="connsiteX329" fmla="*/ 34014 w 331450"/>
              <a:gd name="connsiteY329" fmla="*/ 154593 h 220498"/>
              <a:gd name="connsiteX330" fmla="*/ 31048 w 331450"/>
              <a:gd name="connsiteY330" fmla="*/ 157888 h 220498"/>
              <a:gd name="connsiteX331" fmla="*/ 33355 w 331450"/>
              <a:gd name="connsiteY331" fmla="*/ 154593 h 220498"/>
              <a:gd name="connsiteX332" fmla="*/ 31708 w 331450"/>
              <a:gd name="connsiteY332" fmla="*/ 154593 h 220498"/>
              <a:gd name="connsiteX333" fmla="*/ 195022 w 331450"/>
              <a:gd name="connsiteY333" fmla="*/ 130495 h 220498"/>
              <a:gd name="connsiteX334" fmla="*/ 193375 w 331450"/>
              <a:gd name="connsiteY334" fmla="*/ 130495 h 220498"/>
              <a:gd name="connsiteX335" fmla="*/ 196011 w 331450"/>
              <a:gd name="connsiteY335" fmla="*/ 134120 h 220498"/>
              <a:gd name="connsiteX336" fmla="*/ 193375 w 331450"/>
              <a:gd name="connsiteY336" fmla="*/ 134120 h 220498"/>
              <a:gd name="connsiteX337" fmla="*/ 193375 w 331450"/>
              <a:gd name="connsiteY337" fmla="*/ 136097 h 220498"/>
              <a:gd name="connsiteX338" fmla="*/ 193375 w 331450"/>
              <a:gd name="connsiteY338" fmla="*/ 140052 h 220498"/>
              <a:gd name="connsiteX339" fmla="*/ 193375 w 331450"/>
              <a:gd name="connsiteY339" fmla="*/ 143347 h 220498"/>
              <a:gd name="connsiteX340" fmla="*/ 193375 w 331450"/>
              <a:gd name="connsiteY340" fmla="*/ 144006 h 220498"/>
              <a:gd name="connsiteX341" fmla="*/ 193705 w 331450"/>
              <a:gd name="connsiteY341" fmla="*/ 144006 h 220498"/>
              <a:gd name="connsiteX342" fmla="*/ 196011 w 331450"/>
              <a:gd name="connsiteY342" fmla="*/ 142358 h 220498"/>
              <a:gd name="connsiteX343" fmla="*/ 196341 w 331450"/>
              <a:gd name="connsiteY343" fmla="*/ 142358 h 220498"/>
              <a:gd name="connsiteX344" fmla="*/ 196341 w 331450"/>
              <a:gd name="connsiteY344" fmla="*/ 140052 h 220498"/>
              <a:gd name="connsiteX345" fmla="*/ 199306 w 331450"/>
              <a:gd name="connsiteY345" fmla="*/ 138074 h 220498"/>
              <a:gd name="connsiteX346" fmla="*/ 197329 w 331450"/>
              <a:gd name="connsiteY346" fmla="*/ 135767 h 220498"/>
              <a:gd name="connsiteX347" fmla="*/ 199966 w 331450"/>
              <a:gd name="connsiteY347" fmla="*/ 135767 h 220498"/>
              <a:gd name="connsiteX348" fmla="*/ 201942 w 331450"/>
              <a:gd name="connsiteY348" fmla="*/ 135767 h 220498"/>
              <a:gd name="connsiteX349" fmla="*/ 201942 w 331450"/>
              <a:gd name="connsiteY349" fmla="*/ 133131 h 220498"/>
              <a:gd name="connsiteX350" fmla="*/ 195022 w 331450"/>
              <a:gd name="connsiteY350" fmla="*/ 130495 h 220498"/>
              <a:gd name="connsiteX351" fmla="*/ 228255 w 331450"/>
              <a:gd name="connsiteY351" fmla="*/ 102701 h 220498"/>
              <a:gd name="connsiteX352" fmla="*/ 228346 w 331450"/>
              <a:gd name="connsiteY352" fmla="*/ 103308 h 220498"/>
              <a:gd name="connsiteX353" fmla="*/ 228305 w 331450"/>
              <a:gd name="connsiteY353" fmla="*/ 103473 h 220498"/>
              <a:gd name="connsiteX354" fmla="*/ 228635 w 331450"/>
              <a:gd name="connsiteY354" fmla="*/ 103803 h 220498"/>
              <a:gd name="connsiteX355" fmla="*/ 228635 w 331450"/>
              <a:gd name="connsiteY355" fmla="*/ 102938 h 220498"/>
              <a:gd name="connsiteX356" fmla="*/ 226328 w 331450"/>
              <a:gd name="connsiteY356" fmla="*/ 101496 h 220498"/>
              <a:gd name="connsiteX357" fmla="*/ 225615 w 331450"/>
              <a:gd name="connsiteY357" fmla="*/ 101545 h 220498"/>
              <a:gd name="connsiteX358" fmla="*/ 227976 w 331450"/>
              <a:gd name="connsiteY358" fmla="*/ 104792 h 220498"/>
              <a:gd name="connsiteX359" fmla="*/ 228305 w 331450"/>
              <a:gd name="connsiteY359" fmla="*/ 103473 h 220498"/>
              <a:gd name="connsiteX360" fmla="*/ 226329 w 331450"/>
              <a:gd name="connsiteY360" fmla="*/ 101497 h 220498"/>
              <a:gd name="connsiteX361" fmla="*/ 228635 w 331450"/>
              <a:gd name="connsiteY361" fmla="*/ 101167 h 220498"/>
              <a:gd name="connsiteX362" fmla="*/ 228635 w 331450"/>
              <a:gd name="connsiteY362" fmla="*/ 102938 h 220498"/>
              <a:gd name="connsiteX363" fmla="*/ 231600 w 331450"/>
              <a:gd name="connsiteY363" fmla="*/ 104792 h 220498"/>
              <a:gd name="connsiteX364" fmla="*/ 233249 w 331450"/>
              <a:gd name="connsiteY364" fmla="*/ 104792 h 220498"/>
              <a:gd name="connsiteX365" fmla="*/ 228635 w 331450"/>
              <a:gd name="connsiteY365" fmla="*/ 101167 h 220498"/>
              <a:gd name="connsiteX366" fmla="*/ 198976 w 331450"/>
              <a:gd name="connsiteY366" fmla="*/ 93917 h 220498"/>
              <a:gd name="connsiteX367" fmla="*/ 196670 w 331450"/>
              <a:gd name="connsiteY367" fmla="*/ 93917 h 220498"/>
              <a:gd name="connsiteX368" fmla="*/ 198976 w 331450"/>
              <a:gd name="connsiteY368" fmla="*/ 94864 h 220498"/>
              <a:gd name="connsiteX369" fmla="*/ 85115 w 331450"/>
              <a:gd name="connsiteY369" fmla="*/ 75232 h 220498"/>
              <a:gd name="connsiteX370" fmla="*/ 82149 w 331450"/>
              <a:gd name="connsiteY370" fmla="*/ 76879 h 220498"/>
              <a:gd name="connsiteX371" fmla="*/ 83920 w 331450"/>
              <a:gd name="connsiteY371" fmla="*/ 76171 h 220498"/>
              <a:gd name="connsiteX372" fmla="*/ 299155 w 331450"/>
              <a:gd name="connsiteY372" fmla="*/ 49430 h 220498"/>
              <a:gd name="connsiteX373" fmla="*/ 298171 w 331450"/>
              <a:gd name="connsiteY373" fmla="*/ 49430 h 220498"/>
              <a:gd name="connsiteX374" fmla="*/ 299155 w 331450"/>
              <a:gd name="connsiteY374" fmla="*/ 52066 h 220498"/>
              <a:gd name="connsiteX375" fmla="*/ 85115 w 331450"/>
              <a:gd name="connsiteY375" fmla="*/ 46892 h 220498"/>
              <a:gd name="connsiteX376" fmla="*/ 85115 w 331450"/>
              <a:gd name="connsiteY376" fmla="*/ 47551 h 220498"/>
              <a:gd name="connsiteX377" fmla="*/ 83138 w 331450"/>
              <a:gd name="connsiteY377" fmla="*/ 46892 h 220498"/>
              <a:gd name="connsiteX378" fmla="*/ 85115 w 331450"/>
              <a:gd name="connsiteY378" fmla="*/ 46892 h 220498"/>
              <a:gd name="connsiteX379" fmla="*/ 73911 w 331450"/>
              <a:gd name="connsiteY379" fmla="*/ 24483 h 220498"/>
              <a:gd name="connsiteX380" fmla="*/ 72263 w 331450"/>
              <a:gd name="connsiteY380" fmla="*/ 26461 h 220498"/>
              <a:gd name="connsiteX381" fmla="*/ 73911 w 331450"/>
              <a:gd name="connsiteY381" fmla="*/ 29097 h 220498"/>
              <a:gd name="connsiteX382" fmla="*/ 74240 w 331450"/>
              <a:gd name="connsiteY382" fmla="*/ 29097 h 220498"/>
              <a:gd name="connsiteX383" fmla="*/ 76218 w 331450"/>
              <a:gd name="connsiteY383" fmla="*/ 29097 h 220498"/>
              <a:gd name="connsiteX384" fmla="*/ 80172 w 331450"/>
              <a:gd name="connsiteY384" fmla="*/ 36676 h 220498"/>
              <a:gd name="connsiteX385" fmla="*/ 72593 w 331450"/>
              <a:gd name="connsiteY385" fmla="*/ 40630 h 220498"/>
              <a:gd name="connsiteX386" fmla="*/ 75888 w 331450"/>
              <a:gd name="connsiteY386" fmla="*/ 40630 h 220498"/>
              <a:gd name="connsiteX387" fmla="*/ 73252 w 331450"/>
              <a:gd name="connsiteY387" fmla="*/ 42608 h 220498"/>
              <a:gd name="connsiteX388" fmla="*/ 75888 w 331450"/>
              <a:gd name="connsiteY388" fmla="*/ 42608 h 220498"/>
              <a:gd name="connsiteX389" fmla="*/ 78524 w 331450"/>
              <a:gd name="connsiteY389" fmla="*/ 44585 h 220498"/>
              <a:gd name="connsiteX390" fmla="*/ 74899 w 331450"/>
              <a:gd name="connsiteY390" fmla="*/ 44585 h 220498"/>
              <a:gd name="connsiteX391" fmla="*/ 74899 w 331450"/>
              <a:gd name="connsiteY391" fmla="*/ 46892 h 220498"/>
              <a:gd name="connsiteX392" fmla="*/ 78524 w 331450"/>
              <a:gd name="connsiteY392" fmla="*/ 46892 h 220498"/>
              <a:gd name="connsiteX393" fmla="*/ 75559 w 331450"/>
              <a:gd name="connsiteY393" fmla="*/ 50517 h 220498"/>
              <a:gd name="connsiteX394" fmla="*/ 76218 w 331450"/>
              <a:gd name="connsiteY394" fmla="*/ 50517 h 220498"/>
              <a:gd name="connsiteX395" fmla="*/ 78194 w 331450"/>
              <a:gd name="connsiteY395" fmla="*/ 50517 h 220498"/>
              <a:gd name="connsiteX396" fmla="*/ 82149 w 331450"/>
              <a:gd name="connsiteY396" fmla="*/ 53482 h 220498"/>
              <a:gd name="connsiteX397" fmla="*/ 78854 w 331450"/>
              <a:gd name="connsiteY397" fmla="*/ 53482 h 220498"/>
              <a:gd name="connsiteX398" fmla="*/ 77206 w 331450"/>
              <a:gd name="connsiteY398" fmla="*/ 59744 h 220498"/>
              <a:gd name="connsiteX399" fmla="*/ 77865 w 331450"/>
              <a:gd name="connsiteY399" fmla="*/ 59744 h 220498"/>
              <a:gd name="connsiteX400" fmla="*/ 81160 w 331450"/>
              <a:gd name="connsiteY400" fmla="*/ 63039 h 220498"/>
              <a:gd name="connsiteX401" fmla="*/ 85115 w 331450"/>
              <a:gd name="connsiteY401" fmla="*/ 63039 h 220498"/>
              <a:gd name="connsiteX402" fmla="*/ 82809 w 331450"/>
              <a:gd name="connsiteY402" fmla="*/ 69959 h 220498"/>
              <a:gd name="connsiteX403" fmla="*/ 88080 w 331450"/>
              <a:gd name="connsiteY403" fmla="*/ 69959 h 220498"/>
              <a:gd name="connsiteX404" fmla="*/ 80831 w 331450"/>
              <a:gd name="connsiteY404" fmla="*/ 74902 h 220498"/>
              <a:gd name="connsiteX405" fmla="*/ 82809 w 331450"/>
              <a:gd name="connsiteY405" fmla="*/ 74902 h 220498"/>
              <a:gd name="connsiteX406" fmla="*/ 86763 w 331450"/>
              <a:gd name="connsiteY406" fmla="*/ 74902 h 220498"/>
              <a:gd name="connsiteX407" fmla="*/ 87092 w 331450"/>
              <a:gd name="connsiteY407" fmla="*/ 74902 h 220498"/>
              <a:gd name="connsiteX408" fmla="*/ 83920 w 331450"/>
              <a:gd name="connsiteY408" fmla="*/ 76171 h 220498"/>
              <a:gd name="connsiteX409" fmla="*/ 80502 w 331450"/>
              <a:gd name="connsiteY409" fmla="*/ 78857 h 220498"/>
              <a:gd name="connsiteX410" fmla="*/ 80831 w 331450"/>
              <a:gd name="connsiteY410" fmla="*/ 78857 h 220498"/>
              <a:gd name="connsiteX411" fmla="*/ 81202 w 331450"/>
              <a:gd name="connsiteY411" fmla="*/ 78857 h 220498"/>
              <a:gd name="connsiteX412" fmla="*/ 84126 w 331450"/>
              <a:gd name="connsiteY412" fmla="*/ 78857 h 220498"/>
              <a:gd name="connsiteX413" fmla="*/ 84126 w 331450"/>
              <a:gd name="connsiteY413" fmla="*/ 81493 h 220498"/>
              <a:gd name="connsiteX414" fmla="*/ 81160 w 331450"/>
              <a:gd name="connsiteY414" fmla="*/ 81493 h 220498"/>
              <a:gd name="connsiteX415" fmla="*/ 83467 w 331450"/>
              <a:gd name="connsiteY415" fmla="*/ 85447 h 220498"/>
              <a:gd name="connsiteX416" fmla="*/ 90717 w 331450"/>
              <a:gd name="connsiteY416" fmla="*/ 83140 h 220498"/>
              <a:gd name="connsiteX417" fmla="*/ 91376 w 331450"/>
              <a:gd name="connsiteY417" fmla="*/ 83140 h 220498"/>
              <a:gd name="connsiteX418" fmla="*/ 84456 w 331450"/>
              <a:gd name="connsiteY418" fmla="*/ 85447 h 220498"/>
              <a:gd name="connsiteX419" fmla="*/ 83467 w 331450"/>
              <a:gd name="connsiteY419" fmla="*/ 85447 h 220498"/>
              <a:gd name="connsiteX420" fmla="*/ 80502 w 331450"/>
              <a:gd name="connsiteY420" fmla="*/ 85447 h 220498"/>
              <a:gd name="connsiteX421" fmla="*/ 82809 w 331450"/>
              <a:gd name="connsiteY421" fmla="*/ 88084 h 220498"/>
              <a:gd name="connsiteX422" fmla="*/ 89729 w 331450"/>
              <a:gd name="connsiteY422" fmla="*/ 88084 h 220498"/>
              <a:gd name="connsiteX423" fmla="*/ 86104 w 331450"/>
              <a:gd name="connsiteY423" fmla="*/ 92368 h 220498"/>
              <a:gd name="connsiteX424" fmla="*/ 92365 w 331450"/>
              <a:gd name="connsiteY424" fmla="*/ 92368 h 220498"/>
              <a:gd name="connsiteX425" fmla="*/ 86104 w 331450"/>
              <a:gd name="connsiteY425" fmla="*/ 94674 h 220498"/>
              <a:gd name="connsiteX426" fmla="*/ 91046 w 331450"/>
              <a:gd name="connsiteY426" fmla="*/ 96981 h 220498"/>
              <a:gd name="connsiteX427" fmla="*/ 94342 w 331450"/>
              <a:gd name="connsiteY427" fmla="*/ 96981 h 220498"/>
              <a:gd name="connsiteX428" fmla="*/ 91046 w 331450"/>
              <a:gd name="connsiteY428" fmla="*/ 98629 h 220498"/>
              <a:gd name="connsiteX429" fmla="*/ 89070 w 331450"/>
              <a:gd name="connsiteY429" fmla="*/ 105219 h 220498"/>
              <a:gd name="connsiteX430" fmla="*/ 89399 w 331450"/>
              <a:gd name="connsiteY430" fmla="*/ 105219 h 220498"/>
              <a:gd name="connsiteX431" fmla="*/ 93683 w 331450"/>
              <a:gd name="connsiteY431" fmla="*/ 108185 h 220498"/>
              <a:gd name="connsiteX432" fmla="*/ 88080 w 331450"/>
              <a:gd name="connsiteY432" fmla="*/ 114776 h 220498"/>
              <a:gd name="connsiteX433" fmla="*/ 88740 w 331450"/>
              <a:gd name="connsiteY433" fmla="*/ 114776 h 220498"/>
              <a:gd name="connsiteX434" fmla="*/ 91046 w 331450"/>
              <a:gd name="connsiteY434" fmla="*/ 114776 h 220498"/>
              <a:gd name="connsiteX435" fmla="*/ 93024 w 331450"/>
              <a:gd name="connsiteY435" fmla="*/ 114776 h 220498"/>
              <a:gd name="connsiteX436" fmla="*/ 88410 w 331450"/>
              <a:gd name="connsiteY436" fmla="*/ 125650 h 220498"/>
              <a:gd name="connsiteX437" fmla="*/ 96978 w 331450"/>
              <a:gd name="connsiteY437" fmla="*/ 125650 h 220498"/>
              <a:gd name="connsiteX438" fmla="*/ 90058 w 331450"/>
              <a:gd name="connsiteY438" fmla="*/ 133888 h 220498"/>
              <a:gd name="connsiteX439" fmla="*/ 96978 w 331450"/>
              <a:gd name="connsiteY439" fmla="*/ 139820 h 220498"/>
              <a:gd name="connsiteX440" fmla="*/ 96978 w 331450"/>
              <a:gd name="connsiteY440" fmla="*/ 142127 h 220498"/>
              <a:gd name="connsiteX441" fmla="*/ 101921 w 331450"/>
              <a:gd name="connsiteY441" fmla="*/ 142127 h 220498"/>
              <a:gd name="connsiteX442" fmla="*/ 99944 w 331450"/>
              <a:gd name="connsiteY442" fmla="*/ 144763 h 220498"/>
              <a:gd name="connsiteX443" fmla="*/ 100273 w 331450"/>
              <a:gd name="connsiteY443" fmla="*/ 144763 h 220498"/>
              <a:gd name="connsiteX444" fmla="*/ 99367 w 331450"/>
              <a:gd name="connsiteY444" fmla="*/ 146946 h 220498"/>
              <a:gd name="connsiteX445" fmla="*/ 98070 w 331450"/>
              <a:gd name="connsiteY445" fmla="*/ 147729 h 220498"/>
              <a:gd name="connsiteX446" fmla="*/ 99244 w 331450"/>
              <a:gd name="connsiteY446" fmla="*/ 147729 h 220498"/>
              <a:gd name="connsiteX447" fmla="*/ 103569 w 331450"/>
              <a:gd name="connsiteY447" fmla="*/ 147729 h 220498"/>
              <a:gd name="connsiteX448" fmla="*/ 97269 w 331450"/>
              <a:gd name="connsiteY448" fmla="*/ 148359 h 220498"/>
              <a:gd name="connsiteX449" fmla="*/ 103239 w 331450"/>
              <a:gd name="connsiteY449" fmla="*/ 150695 h 220498"/>
              <a:gd name="connsiteX450" fmla="*/ 99285 w 331450"/>
              <a:gd name="connsiteY450" fmla="*/ 150695 h 220498"/>
              <a:gd name="connsiteX451" fmla="*/ 103239 w 331450"/>
              <a:gd name="connsiteY451" fmla="*/ 154649 h 220498"/>
              <a:gd name="connsiteX452" fmla="*/ 105216 w 331450"/>
              <a:gd name="connsiteY452" fmla="*/ 154649 h 220498"/>
              <a:gd name="connsiteX453" fmla="*/ 116091 w 331450"/>
              <a:gd name="connsiteY453" fmla="*/ 154649 h 220498"/>
              <a:gd name="connsiteX454" fmla="*/ 103898 w 331450"/>
              <a:gd name="connsiteY454" fmla="*/ 156626 h 220498"/>
              <a:gd name="connsiteX455" fmla="*/ 107852 w 331450"/>
              <a:gd name="connsiteY455" fmla="*/ 156626 h 220498"/>
              <a:gd name="connsiteX456" fmla="*/ 109171 w 331450"/>
              <a:gd name="connsiteY456" fmla="*/ 156626 h 220498"/>
              <a:gd name="connsiteX457" fmla="*/ 111807 w 331450"/>
              <a:gd name="connsiteY457" fmla="*/ 156626 h 220498"/>
              <a:gd name="connsiteX458" fmla="*/ 117080 w 331450"/>
              <a:gd name="connsiteY458" fmla="*/ 159592 h 220498"/>
              <a:gd name="connsiteX459" fmla="*/ 113166 w 331450"/>
              <a:gd name="connsiteY459" fmla="*/ 159592 h 220498"/>
              <a:gd name="connsiteX460" fmla="*/ 112796 w 331450"/>
              <a:gd name="connsiteY460" fmla="*/ 159592 h 220498"/>
              <a:gd name="connsiteX461" fmla="*/ 115102 w 331450"/>
              <a:gd name="connsiteY461" fmla="*/ 161569 h 220498"/>
              <a:gd name="connsiteX462" fmla="*/ 115514 w 331450"/>
              <a:gd name="connsiteY462" fmla="*/ 161569 h 220498"/>
              <a:gd name="connsiteX463" fmla="*/ 116421 w 331450"/>
              <a:gd name="connsiteY463" fmla="*/ 161569 h 220498"/>
              <a:gd name="connsiteX464" fmla="*/ 116421 w 331450"/>
              <a:gd name="connsiteY464" fmla="*/ 164865 h 220498"/>
              <a:gd name="connsiteX465" fmla="*/ 111807 w 331450"/>
              <a:gd name="connsiteY465" fmla="*/ 164865 h 220498"/>
              <a:gd name="connsiteX466" fmla="*/ 116750 w 331450"/>
              <a:gd name="connsiteY466" fmla="*/ 169148 h 220498"/>
              <a:gd name="connsiteX467" fmla="*/ 116750 w 331450"/>
              <a:gd name="connsiteY467" fmla="*/ 171126 h 220498"/>
              <a:gd name="connsiteX468" fmla="*/ 110818 w 331450"/>
              <a:gd name="connsiteY468" fmla="*/ 171126 h 220498"/>
              <a:gd name="connsiteX469" fmla="*/ 114443 w 331450"/>
              <a:gd name="connsiteY469" fmla="*/ 174751 h 220498"/>
              <a:gd name="connsiteX470" fmla="*/ 114443 w 331450"/>
              <a:gd name="connsiteY470" fmla="*/ 177058 h 220498"/>
              <a:gd name="connsiteX471" fmla="*/ 117080 w 331450"/>
              <a:gd name="connsiteY471" fmla="*/ 177058 h 220498"/>
              <a:gd name="connsiteX472" fmla="*/ 117080 w 331450"/>
              <a:gd name="connsiteY472" fmla="*/ 182659 h 220498"/>
              <a:gd name="connsiteX473" fmla="*/ 116421 w 331450"/>
              <a:gd name="connsiteY473" fmla="*/ 182659 h 220498"/>
              <a:gd name="connsiteX474" fmla="*/ 119716 w 331450"/>
              <a:gd name="connsiteY474" fmla="*/ 185296 h 220498"/>
              <a:gd name="connsiteX475" fmla="*/ 117080 w 331450"/>
              <a:gd name="connsiteY475" fmla="*/ 185296 h 220498"/>
              <a:gd name="connsiteX476" fmla="*/ 117080 w 331450"/>
              <a:gd name="connsiteY476" fmla="*/ 186944 h 220498"/>
              <a:gd name="connsiteX477" fmla="*/ 117080 w 331450"/>
              <a:gd name="connsiteY477" fmla="*/ 190569 h 220498"/>
              <a:gd name="connsiteX478" fmla="*/ 119387 w 331450"/>
              <a:gd name="connsiteY478" fmla="*/ 193534 h 220498"/>
              <a:gd name="connsiteX479" fmla="*/ 119387 w 331450"/>
              <a:gd name="connsiteY479" fmla="*/ 193864 h 220498"/>
              <a:gd name="connsiteX480" fmla="*/ 120375 w 331450"/>
              <a:gd name="connsiteY480" fmla="*/ 193864 h 220498"/>
              <a:gd name="connsiteX481" fmla="*/ 122352 w 331450"/>
              <a:gd name="connsiteY481" fmla="*/ 191886 h 220498"/>
              <a:gd name="connsiteX482" fmla="*/ 122352 w 331450"/>
              <a:gd name="connsiteY482" fmla="*/ 190239 h 220498"/>
              <a:gd name="connsiteX483" fmla="*/ 122352 w 331450"/>
              <a:gd name="connsiteY483" fmla="*/ 188591 h 220498"/>
              <a:gd name="connsiteX484" fmla="*/ 122352 w 331450"/>
              <a:gd name="connsiteY484" fmla="*/ 186284 h 220498"/>
              <a:gd name="connsiteX485" fmla="*/ 124659 w 331450"/>
              <a:gd name="connsiteY485" fmla="*/ 183648 h 220498"/>
              <a:gd name="connsiteX486" fmla="*/ 125318 w 331450"/>
              <a:gd name="connsiteY486" fmla="*/ 183648 h 220498"/>
              <a:gd name="connsiteX487" fmla="*/ 126966 w 331450"/>
              <a:gd name="connsiteY487" fmla="*/ 183648 h 220498"/>
              <a:gd name="connsiteX488" fmla="*/ 126966 w 331450"/>
              <a:gd name="connsiteY488" fmla="*/ 181012 h 220498"/>
              <a:gd name="connsiteX489" fmla="*/ 127295 w 331450"/>
              <a:gd name="connsiteY489" fmla="*/ 181012 h 220498"/>
              <a:gd name="connsiteX490" fmla="*/ 128325 w 331450"/>
              <a:gd name="connsiteY490" fmla="*/ 181012 h 220498"/>
              <a:gd name="connsiteX491" fmla="*/ 128943 w 331450"/>
              <a:gd name="connsiteY491" fmla="*/ 181012 h 220498"/>
              <a:gd name="connsiteX492" fmla="*/ 128943 w 331450"/>
              <a:gd name="connsiteY492" fmla="*/ 176728 h 220498"/>
              <a:gd name="connsiteX493" fmla="*/ 126307 w 331450"/>
              <a:gd name="connsiteY493" fmla="*/ 174421 h 220498"/>
              <a:gd name="connsiteX494" fmla="*/ 129273 w 331450"/>
              <a:gd name="connsiteY494" fmla="*/ 174421 h 220498"/>
              <a:gd name="connsiteX495" fmla="*/ 129273 w 331450"/>
              <a:gd name="connsiteY495" fmla="*/ 172444 h 220498"/>
              <a:gd name="connsiteX496" fmla="*/ 129931 w 331450"/>
              <a:gd name="connsiteY496" fmla="*/ 172444 h 220498"/>
              <a:gd name="connsiteX497" fmla="*/ 132238 w 331450"/>
              <a:gd name="connsiteY497" fmla="*/ 172444 h 220498"/>
              <a:gd name="connsiteX498" fmla="*/ 134545 w 331450"/>
              <a:gd name="connsiteY498" fmla="*/ 172444 h 220498"/>
              <a:gd name="connsiteX499" fmla="*/ 134545 w 331450"/>
              <a:gd name="connsiteY499" fmla="*/ 168160 h 220498"/>
              <a:gd name="connsiteX500" fmla="*/ 129273 w 331450"/>
              <a:gd name="connsiteY500" fmla="*/ 168160 h 220498"/>
              <a:gd name="connsiteX501" fmla="*/ 135534 w 331450"/>
              <a:gd name="connsiteY501" fmla="*/ 165853 h 220498"/>
              <a:gd name="connsiteX502" fmla="*/ 134780 w 331450"/>
              <a:gd name="connsiteY502" fmla="*/ 164832 h 220498"/>
              <a:gd name="connsiteX503" fmla="*/ 134709 w 331450"/>
              <a:gd name="connsiteY503" fmla="*/ 164864 h 220498"/>
              <a:gd name="connsiteX504" fmla="*/ 133800 w 331450"/>
              <a:gd name="connsiteY504" fmla="*/ 164085 h 220498"/>
              <a:gd name="connsiteX505" fmla="*/ 131249 w 331450"/>
              <a:gd name="connsiteY505" fmla="*/ 163876 h 220498"/>
              <a:gd name="connsiteX506" fmla="*/ 131908 w 331450"/>
              <a:gd name="connsiteY506" fmla="*/ 163876 h 220498"/>
              <a:gd name="connsiteX507" fmla="*/ 132897 w 331450"/>
              <a:gd name="connsiteY507" fmla="*/ 163876 h 220498"/>
              <a:gd name="connsiteX508" fmla="*/ 133556 w 331450"/>
              <a:gd name="connsiteY508" fmla="*/ 163876 h 220498"/>
              <a:gd name="connsiteX509" fmla="*/ 133556 w 331450"/>
              <a:gd name="connsiteY509" fmla="*/ 161240 h 220498"/>
              <a:gd name="connsiteX510" fmla="*/ 136522 w 331450"/>
              <a:gd name="connsiteY510" fmla="*/ 161240 h 220498"/>
              <a:gd name="connsiteX511" fmla="*/ 139159 w 331450"/>
              <a:gd name="connsiteY511" fmla="*/ 158603 h 220498"/>
              <a:gd name="connsiteX512" fmla="*/ 138169 w 331450"/>
              <a:gd name="connsiteY512" fmla="*/ 158603 h 220498"/>
              <a:gd name="connsiteX513" fmla="*/ 136193 w 331450"/>
              <a:gd name="connsiteY513" fmla="*/ 158603 h 220498"/>
              <a:gd name="connsiteX514" fmla="*/ 131908 w 331450"/>
              <a:gd name="connsiteY514" fmla="*/ 158603 h 220498"/>
              <a:gd name="connsiteX515" fmla="*/ 135863 w 331450"/>
              <a:gd name="connsiteY515" fmla="*/ 146411 h 220498"/>
              <a:gd name="connsiteX516" fmla="*/ 135204 w 331450"/>
              <a:gd name="connsiteY516" fmla="*/ 146411 h 220498"/>
              <a:gd name="connsiteX517" fmla="*/ 134174 w 331450"/>
              <a:gd name="connsiteY517" fmla="*/ 146411 h 220498"/>
              <a:gd name="connsiteX518" fmla="*/ 131249 w 331450"/>
              <a:gd name="connsiteY518" fmla="*/ 146411 h 220498"/>
              <a:gd name="connsiteX519" fmla="*/ 131002 w 331450"/>
              <a:gd name="connsiteY519" fmla="*/ 146411 h 220498"/>
              <a:gd name="connsiteX520" fmla="*/ 130920 w 331450"/>
              <a:gd name="connsiteY520" fmla="*/ 146411 h 220498"/>
              <a:gd name="connsiteX521" fmla="*/ 130920 w 331450"/>
              <a:gd name="connsiteY521" fmla="*/ 143774 h 220498"/>
              <a:gd name="connsiteX522" fmla="*/ 136852 w 331450"/>
              <a:gd name="connsiteY522" fmla="*/ 143774 h 220498"/>
              <a:gd name="connsiteX523" fmla="*/ 136852 w 331450"/>
              <a:gd name="connsiteY523" fmla="*/ 141468 h 220498"/>
              <a:gd name="connsiteX524" fmla="*/ 133227 w 331450"/>
              <a:gd name="connsiteY524" fmla="*/ 141468 h 220498"/>
              <a:gd name="connsiteX525" fmla="*/ 130590 w 331450"/>
              <a:gd name="connsiteY525" fmla="*/ 141468 h 220498"/>
              <a:gd name="connsiteX526" fmla="*/ 129931 w 331450"/>
              <a:gd name="connsiteY526" fmla="*/ 141468 h 220498"/>
              <a:gd name="connsiteX527" fmla="*/ 124988 w 331450"/>
              <a:gd name="connsiteY527" fmla="*/ 141468 h 220498"/>
              <a:gd name="connsiteX528" fmla="*/ 124988 w 331450"/>
              <a:gd name="connsiteY528" fmla="*/ 139490 h 220498"/>
              <a:gd name="connsiteX529" fmla="*/ 133556 w 331450"/>
              <a:gd name="connsiteY529" fmla="*/ 139490 h 220498"/>
              <a:gd name="connsiteX530" fmla="*/ 130920 w 331450"/>
              <a:gd name="connsiteY530" fmla="*/ 136195 h 220498"/>
              <a:gd name="connsiteX531" fmla="*/ 128943 w 331450"/>
              <a:gd name="connsiteY531" fmla="*/ 136195 h 220498"/>
              <a:gd name="connsiteX532" fmla="*/ 128283 w 331450"/>
              <a:gd name="connsiteY532" fmla="*/ 136195 h 220498"/>
              <a:gd name="connsiteX533" fmla="*/ 128160 w 331450"/>
              <a:gd name="connsiteY533" fmla="*/ 136195 h 220498"/>
              <a:gd name="connsiteX534" fmla="*/ 124988 w 331450"/>
              <a:gd name="connsiteY534" fmla="*/ 136195 h 220498"/>
              <a:gd name="connsiteX535" fmla="*/ 122682 w 331450"/>
              <a:gd name="connsiteY535" fmla="*/ 136195 h 220498"/>
              <a:gd name="connsiteX536" fmla="*/ 129602 w 331450"/>
              <a:gd name="connsiteY536" fmla="*/ 130593 h 220498"/>
              <a:gd name="connsiteX537" fmla="*/ 126966 w 331450"/>
              <a:gd name="connsiteY537" fmla="*/ 128616 h 220498"/>
              <a:gd name="connsiteX538" fmla="*/ 125648 w 331450"/>
              <a:gd name="connsiteY538" fmla="*/ 128616 h 220498"/>
              <a:gd name="connsiteX539" fmla="*/ 129931 w 331450"/>
              <a:gd name="connsiteY539" fmla="*/ 125650 h 220498"/>
              <a:gd name="connsiteX540" fmla="*/ 128283 w 331450"/>
              <a:gd name="connsiteY540" fmla="*/ 115105 h 220498"/>
              <a:gd name="connsiteX541" fmla="*/ 125648 w 331450"/>
              <a:gd name="connsiteY541" fmla="*/ 115105 h 220498"/>
              <a:gd name="connsiteX542" fmla="*/ 119387 w 331450"/>
              <a:gd name="connsiteY542" fmla="*/ 115105 h 220498"/>
              <a:gd name="connsiteX543" fmla="*/ 117738 w 331450"/>
              <a:gd name="connsiteY543" fmla="*/ 115105 h 220498"/>
              <a:gd name="connsiteX544" fmla="*/ 125977 w 331450"/>
              <a:gd name="connsiteY544" fmla="*/ 112139 h 220498"/>
              <a:gd name="connsiteX545" fmla="*/ 125194 w 331450"/>
              <a:gd name="connsiteY545" fmla="*/ 112139 h 220498"/>
              <a:gd name="connsiteX546" fmla="*/ 124659 w 331450"/>
              <a:gd name="connsiteY546" fmla="*/ 112139 h 220498"/>
              <a:gd name="connsiteX547" fmla="*/ 123341 w 331450"/>
              <a:gd name="connsiteY547" fmla="*/ 112139 h 220498"/>
              <a:gd name="connsiteX548" fmla="*/ 120375 w 331450"/>
              <a:gd name="connsiteY548" fmla="*/ 112139 h 220498"/>
              <a:gd name="connsiteX549" fmla="*/ 118397 w 331450"/>
              <a:gd name="connsiteY549" fmla="*/ 112139 h 220498"/>
              <a:gd name="connsiteX550" fmla="*/ 118274 w 331450"/>
              <a:gd name="connsiteY550" fmla="*/ 112139 h 220498"/>
              <a:gd name="connsiteX551" fmla="*/ 116750 w 331450"/>
              <a:gd name="connsiteY551" fmla="*/ 112139 h 220498"/>
              <a:gd name="connsiteX552" fmla="*/ 115762 w 331450"/>
              <a:gd name="connsiteY552" fmla="*/ 112139 h 220498"/>
              <a:gd name="connsiteX553" fmla="*/ 127624 w 331450"/>
              <a:gd name="connsiteY553" fmla="*/ 106208 h 220498"/>
              <a:gd name="connsiteX554" fmla="*/ 127624 w 331450"/>
              <a:gd name="connsiteY554" fmla="*/ 100605 h 220498"/>
              <a:gd name="connsiteX555" fmla="*/ 126723 w 331450"/>
              <a:gd name="connsiteY555" fmla="*/ 100759 h 220498"/>
              <a:gd name="connsiteX556" fmla="*/ 126512 w 331450"/>
              <a:gd name="connsiteY556" fmla="*/ 101059 h 220498"/>
              <a:gd name="connsiteX557" fmla="*/ 125973 w 331450"/>
              <a:gd name="connsiteY557" fmla="*/ 100887 h 220498"/>
              <a:gd name="connsiteX558" fmla="*/ 122558 w 331450"/>
              <a:gd name="connsiteY558" fmla="*/ 101471 h 220498"/>
              <a:gd name="connsiteX559" fmla="*/ 117738 w 331450"/>
              <a:gd name="connsiteY559" fmla="*/ 102583 h 220498"/>
              <a:gd name="connsiteX560" fmla="*/ 123011 w 331450"/>
              <a:gd name="connsiteY560" fmla="*/ 99946 h 220498"/>
              <a:gd name="connsiteX561" fmla="*/ 125973 w 331450"/>
              <a:gd name="connsiteY561" fmla="*/ 100887 h 220498"/>
              <a:gd name="connsiteX562" fmla="*/ 126723 w 331450"/>
              <a:gd name="connsiteY562" fmla="*/ 100759 h 220498"/>
              <a:gd name="connsiteX563" fmla="*/ 127295 w 331450"/>
              <a:gd name="connsiteY563" fmla="*/ 99946 h 220498"/>
              <a:gd name="connsiteX564" fmla="*/ 133886 w 331450"/>
              <a:gd name="connsiteY564" fmla="*/ 96981 h 220498"/>
              <a:gd name="connsiteX565" fmla="*/ 129931 w 331450"/>
              <a:gd name="connsiteY565" fmla="*/ 96981 h 220498"/>
              <a:gd name="connsiteX566" fmla="*/ 127624 w 331450"/>
              <a:gd name="connsiteY566" fmla="*/ 91709 h 220498"/>
              <a:gd name="connsiteX567" fmla="*/ 129931 w 331450"/>
              <a:gd name="connsiteY567" fmla="*/ 88413 h 220498"/>
              <a:gd name="connsiteX568" fmla="*/ 129396 w 331450"/>
              <a:gd name="connsiteY568" fmla="*/ 88413 h 220498"/>
              <a:gd name="connsiteX569" fmla="*/ 127295 w 331450"/>
              <a:gd name="connsiteY569" fmla="*/ 88413 h 220498"/>
              <a:gd name="connsiteX570" fmla="*/ 122023 w 331450"/>
              <a:gd name="connsiteY570" fmla="*/ 84458 h 220498"/>
              <a:gd name="connsiteX571" fmla="*/ 122352 w 331450"/>
              <a:gd name="connsiteY571" fmla="*/ 84458 h 220498"/>
              <a:gd name="connsiteX572" fmla="*/ 124659 w 331450"/>
              <a:gd name="connsiteY572" fmla="*/ 84458 h 220498"/>
              <a:gd name="connsiteX573" fmla="*/ 126636 w 331450"/>
              <a:gd name="connsiteY573" fmla="*/ 84458 h 220498"/>
              <a:gd name="connsiteX574" fmla="*/ 117409 w 331450"/>
              <a:gd name="connsiteY574" fmla="*/ 82811 h 220498"/>
              <a:gd name="connsiteX575" fmla="*/ 126636 w 331450"/>
              <a:gd name="connsiteY575" fmla="*/ 77868 h 220498"/>
              <a:gd name="connsiteX576" fmla="*/ 116750 w 331450"/>
              <a:gd name="connsiteY576" fmla="*/ 75232 h 220498"/>
              <a:gd name="connsiteX577" fmla="*/ 121363 w 331450"/>
              <a:gd name="connsiteY577" fmla="*/ 67982 h 220498"/>
              <a:gd name="connsiteX578" fmla="*/ 115762 w 331450"/>
              <a:gd name="connsiteY578" fmla="*/ 67982 h 220498"/>
              <a:gd name="connsiteX579" fmla="*/ 115762 w 331450"/>
              <a:gd name="connsiteY579" fmla="*/ 66334 h 220498"/>
              <a:gd name="connsiteX580" fmla="*/ 119387 w 331450"/>
              <a:gd name="connsiteY580" fmla="*/ 63368 h 220498"/>
              <a:gd name="connsiteX581" fmla="*/ 111807 w 331450"/>
              <a:gd name="connsiteY581" fmla="*/ 65346 h 220498"/>
              <a:gd name="connsiteX582" fmla="*/ 115102 w 331450"/>
              <a:gd name="connsiteY582" fmla="*/ 58426 h 220498"/>
              <a:gd name="connsiteX583" fmla="*/ 114773 w 331450"/>
              <a:gd name="connsiteY583" fmla="*/ 58426 h 220498"/>
              <a:gd name="connsiteX584" fmla="*/ 114773 w 331450"/>
              <a:gd name="connsiteY584" fmla="*/ 55460 h 220498"/>
              <a:gd name="connsiteX585" fmla="*/ 117409 w 331450"/>
              <a:gd name="connsiteY585" fmla="*/ 55460 h 220498"/>
              <a:gd name="connsiteX586" fmla="*/ 111683 w 331450"/>
              <a:gd name="connsiteY586" fmla="*/ 54471 h 220498"/>
              <a:gd name="connsiteX587" fmla="*/ 111366 w 331450"/>
              <a:gd name="connsiteY587" fmla="*/ 54529 h 220498"/>
              <a:gd name="connsiteX588" fmla="*/ 111148 w 331450"/>
              <a:gd name="connsiteY588" fmla="*/ 55460 h 220498"/>
              <a:gd name="connsiteX589" fmla="*/ 106205 w 331450"/>
              <a:gd name="connsiteY589" fmla="*/ 55460 h 220498"/>
              <a:gd name="connsiteX590" fmla="*/ 111366 w 331450"/>
              <a:gd name="connsiteY590" fmla="*/ 54529 h 220498"/>
              <a:gd name="connsiteX591" fmla="*/ 111725 w 331450"/>
              <a:gd name="connsiteY591" fmla="*/ 52988 h 220498"/>
              <a:gd name="connsiteX592" fmla="*/ 108841 w 331450"/>
              <a:gd name="connsiteY592" fmla="*/ 51505 h 220498"/>
              <a:gd name="connsiteX593" fmla="*/ 111477 w 331450"/>
              <a:gd name="connsiteY593" fmla="*/ 51505 h 220498"/>
              <a:gd name="connsiteX594" fmla="*/ 106864 w 331450"/>
              <a:gd name="connsiteY594" fmla="*/ 51505 h 220498"/>
              <a:gd name="connsiteX595" fmla="*/ 104557 w 331450"/>
              <a:gd name="connsiteY595" fmla="*/ 51505 h 220498"/>
              <a:gd name="connsiteX596" fmla="*/ 100932 w 331450"/>
              <a:gd name="connsiteY596" fmla="*/ 51505 h 220498"/>
              <a:gd name="connsiteX597" fmla="*/ 98956 w 331450"/>
              <a:gd name="connsiteY597" fmla="*/ 51505 h 220498"/>
              <a:gd name="connsiteX598" fmla="*/ 97637 w 331450"/>
              <a:gd name="connsiteY598" fmla="*/ 51505 h 220498"/>
              <a:gd name="connsiteX599" fmla="*/ 100273 w 331450"/>
              <a:gd name="connsiteY599" fmla="*/ 48869 h 220498"/>
              <a:gd name="connsiteX600" fmla="*/ 102910 w 331450"/>
              <a:gd name="connsiteY600" fmla="*/ 48869 h 220498"/>
              <a:gd name="connsiteX601" fmla="*/ 102140 w 331450"/>
              <a:gd name="connsiteY601" fmla="*/ 47727 h 220498"/>
              <a:gd name="connsiteX602" fmla="*/ 100932 w 331450"/>
              <a:gd name="connsiteY602" fmla="*/ 48210 h 220498"/>
              <a:gd name="connsiteX603" fmla="*/ 100932 w 331450"/>
              <a:gd name="connsiteY603" fmla="*/ 46562 h 220498"/>
              <a:gd name="connsiteX604" fmla="*/ 101551 w 331450"/>
              <a:gd name="connsiteY604" fmla="*/ 46851 h 220498"/>
              <a:gd name="connsiteX605" fmla="*/ 102140 w 331450"/>
              <a:gd name="connsiteY605" fmla="*/ 47727 h 220498"/>
              <a:gd name="connsiteX606" fmla="*/ 107523 w 331450"/>
              <a:gd name="connsiteY606" fmla="*/ 45574 h 220498"/>
              <a:gd name="connsiteX607" fmla="*/ 101262 w 331450"/>
              <a:gd name="connsiteY607" fmla="*/ 45574 h 220498"/>
              <a:gd name="connsiteX608" fmla="*/ 101262 w 331450"/>
              <a:gd name="connsiteY608" fmla="*/ 43926 h 220498"/>
              <a:gd name="connsiteX609" fmla="*/ 96978 w 331450"/>
              <a:gd name="connsiteY609" fmla="*/ 45574 h 220498"/>
              <a:gd name="connsiteX610" fmla="*/ 92695 w 331450"/>
              <a:gd name="connsiteY610" fmla="*/ 45574 h 220498"/>
              <a:gd name="connsiteX611" fmla="*/ 88410 w 331450"/>
              <a:gd name="connsiteY611" fmla="*/ 45574 h 220498"/>
              <a:gd name="connsiteX612" fmla="*/ 95001 w 331450"/>
              <a:gd name="connsiteY612" fmla="*/ 41289 h 220498"/>
              <a:gd name="connsiteX613" fmla="*/ 88080 w 331450"/>
              <a:gd name="connsiteY613" fmla="*/ 41289 h 220498"/>
              <a:gd name="connsiteX614" fmla="*/ 83797 w 331450"/>
              <a:gd name="connsiteY614" fmla="*/ 41289 h 220498"/>
              <a:gd name="connsiteX615" fmla="*/ 85774 w 331450"/>
              <a:gd name="connsiteY615" fmla="*/ 39642 h 220498"/>
              <a:gd name="connsiteX616" fmla="*/ 81160 w 331450"/>
              <a:gd name="connsiteY616" fmla="*/ 34369 h 220498"/>
              <a:gd name="connsiteX617" fmla="*/ 77536 w 331450"/>
              <a:gd name="connsiteY617" fmla="*/ 26131 h 220498"/>
              <a:gd name="connsiteX618" fmla="*/ 75559 w 331450"/>
              <a:gd name="connsiteY618" fmla="*/ 26131 h 220498"/>
              <a:gd name="connsiteX619" fmla="*/ 73911 w 331450"/>
              <a:gd name="connsiteY619" fmla="*/ 26131 h 220498"/>
              <a:gd name="connsiteX620" fmla="*/ 256402 w 331450"/>
              <a:gd name="connsiteY620" fmla="*/ 12426 h 220498"/>
              <a:gd name="connsiteX621" fmla="*/ 257428 w 331450"/>
              <a:gd name="connsiteY621" fmla="*/ 13799 h 220498"/>
              <a:gd name="connsiteX622" fmla="*/ 257618 w 331450"/>
              <a:gd name="connsiteY622" fmla="*/ 13803 h 220498"/>
              <a:gd name="connsiteX623" fmla="*/ 257840 w 331450"/>
              <a:gd name="connsiteY623" fmla="*/ 13676 h 220498"/>
              <a:gd name="connsiteX624" fmla="*/ 257634 w 331450"/>
              <a:gd name="connsiteY624" fmla="*/ 11534 h 220498"/>
              <a:gd name="connsiteX625" fmla="*/ 259405 w 331450"/>
              <a:gd name="connsiteY625" fmla="*/ 13836 h 220498"/>
              <a:gd name="connsiteX626" fmla="*/ 259611 w 331450"/>
              <a:gd name="connsiteY626" fmla="*/ 13840 h 220498"/>
              <a:gd name="connsiteX627" fmla="*/ 257634 w 331450"/>
              <a:gd name="connsiteY627" fmla="*/ 11534 h 220498"/>
              <a:gd name="connsiteX628" fmla="*/ 254997 w 331450"/>
              <a:gd name="connsiteY628" fmla="*/ 10545 h 220498"/>
              <a:gd name="connsiteX629" fmla="*/ 254997 w 331450"/>
              <a:gd name="connsiteY629" fmla="*/ 11205 h 220498"/>
              <a:gd name="connsiteX630" fmla="*/ 256402 w 331450"/>
              <a:gd name="connsiteY630" fmla="*/ 12426 h 220498"/>
              <a:gd name="connsiteX631" fmla="*/ 298745 w 331450"/>
              <a:gd name="connsiteY631" fmla="*/ 7739 h 220498"/>
              <a:gd name="connsiteX632" fmla="*/ 298414 w 331450"/>
              <a:gd name="connsiteY632" fmla="*/ 7868 h 220498"/>
              <a:gd name="connsiteX633" fmla="*/ 298527 w 331450"/>
              <a:gd name="connsiteY633" fmla="*/ 8176 h 220498"/>
              <a:gd name="connsiteX634" fmla="*/ 308382 w 331450"/>
              <a:gd name="connsiteY634" fmla="*/ 0 h 220498"/>
              <a:gd name="connsiteX635" fmla="*/ 308382 w 331450"/>
              <a:gd name="connsiteY635" fmla="*/ 2966 h 220498"/>
              <a:gd name="connsiteX636" fmla="*/ 306075 w 331450"/>
              <a:gd name="connsiteY636" fmla="*/ 659 h 220498"/>
              <a:gd name="connsiteX637" fmla="*/ 306075 w 331450"/>
              <a:gd name="connsiteY637" fmla="*/ 2636 h 220498"/>
              <a:gd name="connsiteX638" fmla="*/ 308053 w 331450"/>
              <a:gd name="connsiteY638" fmla="*/ 6261 h 220498"/>
              <a:gd name="connsiteX639" fmla="*/ 308053 w 331450"/>
              <a:gd name="connsiteY639" fmla="*/ 6591 h 220498"/>
              <a:gd name="connsiteX640" fmla="*/ 308053 w 331450"/>
              <a:gd name="connsiteY640" fmla="*/ 9227 h 220498"/>
              <a:gd name="connsiteX641" fmla="*/ 306075 w 331450"/>
              <a:gd name="connsiteY641" fmla="*/ 6261 h 220498"/>
              <a:gd name="connsiteX642" fmla="*/ 306075 w 331450"/>
              <a:gd name="connsiteY642" fmla="*/ 3295 h 220498"/>
              <a:gd name="connsiteX643" fmla="*/ 306075 w 331450"/>
              <a:gd name="connsiteY643" fmla="*/ 2636 h 220498"/>
              <a:gd name="connsiteX644" fmla="*/ 303439 w 331450"/>
              <a:gd name="connsiteY644" fmla="*/ 2636 h 220498"/>
              <a:gd name="connsiteX645" fmla="*/ 303439 w 331450"/>
              <a:gd name="connsiteY645" fmla="*/ 6261 h 220498"/>
              <a:gd name="connsiteX646" fmla="*/ 299155 w 331450"/>
              <a:gd name="connsiteY646" fmla="*/ 3954 h 220498"/>
              <a:gd name="connsiteX647" fmla="*/ 299155 w 331450"/>
              <a:gd name="connsiteY647" fmla="*/ 4614 h 220498"/>
              <a:gd name="connsiteX648" fmla="*/ 299155 w 331450"/>
              <a:gd name="connsiteY648" fmla="*/ 6920 h 220498"/>
              <a:gd name="connsiteX649" fmla="*/ 298745 w 331450"/>
              <a:gd name="connsiteY649" fmla="*/ 7739 h 220498"/>
              <a:gd name="connsiteX650" fmla="*/ 299155 w 331450"/>
              <a:gd name="connsiteY650" fmla="*/ 7580 h 220498"/>
              <a:gd name="connsiteX651" fmla="*/ 299155 w 331450"/>
              <a:gd name="connsiteY651" fmla="*/ 9886 h 220498"/>
              <a:gd name="connsiteX652" fmla="*/ 298527 w 331450"/>
              <a:gd name="connsiteY652" fmla="*/ 8176 h 220498"/>
              <a:gd name="connsiteX653" fmla="*/ 296848 w 331450"/>
              <a:gd name="connsiteY653" fmla="*/ 11534 h 220498"/>
              <a:gd name="connsiteX654" fmla="*/ 295201 w 331450"/>
              <a:gd name="connsiteY654" fmla="*/ 8568 h 220498"/>
              <a:gd name="connsiteX655" fmla="*/ 288281 w 331450"/>
              <a:gd name="connsiteY655" fmla="*/ 8568 h 220498"/>
              <a:gd name="connsiteX656" fmla="*/ 288281 w 331450"/>
              <a:gd name="connsiteY656" fmla="*/ 9886 h 220498"/>
              <a:gd name="connsiteX657" fmla="*/ 288281 w 331450"/>
              <a:gd name="connsiteY657" fmla="*/ 10381 h 220498"/>
              <a:gd name="connsiteX658" fmla="*/ 288281 w 331450"/>
              <a:gd name="connsiteY658" fmla="*/ 10545 h 220498"/>
              <a:gd name="connsiteX659" fmla="*/ 284985 w 331450"/>
              <a:gd name="connsiteY659" fmla="*/ 14830 h 220498"/>
              <a:gd name="connsiteX660" fmla="*/ 284985 w 331450"/>
              <a:gd name="connsiteY660" fmla="*/ 19113 h 220498"/>
              <a:gd name="connsiteX661" fmla="*/ 277406 w 331450"/>
              <a:gd name="connsiteY661" fmla="*/ 19113 h 220498"/>
              <a:gd name="connsiteX662" fmla="*/ 277406 w 331450"/>
              <a:gd name="connsiteY662" fmla="*/ 24386 h 220498"/>
              <a:gd name="connsiteX663" fmla="*/ 270815 w 331450"/>
              <a:gd name="connsiteY663" fmla="*/ 18784 h 220498"/>
              <a:gd name="connsiteX664" fmla="*/ 272792 w 331450"/>
              <a:gd name="connsiteY664" fmla="*/ 24386 h 220498"/>
              <a:gd name="connsiteX665" fmla="*/ 270485 w 331450"/>
              <a:gd name="connsiteY665" fmla="*/ 20761 h 220498"/>
              <a:gd name="connsiteX666" fmla="*/ 260929 w 331450"/>
              <a:gd name="connsiteY666" fmla="*/ 15818 h 220498"/>
              <a:gd name="connsiteX667" fmla="*/ 259405 w 331450"/>
              <a:gd name="connsiteY667" fmla="*/ 13836 h 220498"/>
              <a:gd name="connsiteX668" fmla="*/ 257618 w 331450"/>
              <a:gd name="connsiteY668" fmla="*/ 13803 h 220498"/>
              <a:gd name="connsiteX669" fmla="*/ 256975 w 331450"/>
              <a:gd name="connsiteY669" fmla="*/ 14170 h 220498"/>
              <a:gd name="connsiteX670" fmla="*/ 254997 w 331450"/>
              <a:gd name="connsiteY670" fmla="*/ 14170 h 220498"/>
              <a:gd name="connsiteX671" fmla="*/ 254009 w 331450"/>
              <a:gd name="connsiteY671" fmla="*/ 14170 h 220498"/>
              <a:gd name="connsiteX672" fmla="*/ 254009 w 331450"/>
              <a:gd name="connsiteY672" fmla="*/ 11534 h 220498"/>
              <a:gd name="connsiteX673" fmla="*/ 250384 w 331450"/>
              <a:gd name="connsiteY673" fmla="*/ 15159 h 220498"/>
              <a:gd name="connsiteX674" fmla="*/ 254668 w 331450"/>
              <a:gd name="connsiteY674" fmla="*/ 21091 h 220498"/>
              <a:gd name="connsiteX675" fmla="*/ 251702 w 331450"/>
              <a:gd name="connsiteY675" fmla="*/ 17466 h 220498"/>
              <a:gd name="connsiteX676" fmla="*/ 254997 w 331450"/>
              <a:gd name="connsiteY676" fmla="*/ 21750 h 220498"/>
              <a:gd name="connsiteX677" fmla="*/ 250713 w 331450"/>
              <a:gd name="connsiteY677" fmla="*/ 16147 h 220498"/>
              <a:gd name="connsiteX678" fmla="*/ 248407 w 331450"/>
              <a:gd name="connsiteY678" fmla="*/ 12852 h 220498"/>
              <a:gd name="connsiteX679" fmla="*/ 246100 w 331450"/>
              <a:gd name="connsiteY679" fmla="*/ 16477 h 220498"/>
              <a:gd name="connsiteX680" fmla="*/ 249396 w 331450"/>
              <a:gd name="connsiteY680" fmla="*/ 22408 h 220498"/>
              <a:gd name="connsiteX681" fmla="*/ 244123 w 331450"/>
              <a:gd name="connsiteY681" fmla="*/ 20761 h 220498"/>
              <a:gd name="connsiteX682" fmla="*/ 247418 w 331450"/>
              <a:gd name="connsiteY682" fmla="*/ 26363 h 220498"/>
              <a:gd name="connsiteX683" fmla="*/ 242805 w 331450"/>
              <a:gd name="connsiteY683" fmla="*/ 21420 h 220498"/>
              <a:gd name="connsiteX684" fmla="*/ 242805 w 331450"/>
              <a:gd name="connsiteY684" fmla="*/ 27022 h 220498"/>
              <a:gd name="connsiteX685" fmla="*/ 245441 w 331450"/>
              <a:gd name="connsiteY685" fmla="*/ 29658 h 220498"/>
              <a:gd name="connsiteX686" fmla="*/ 242476 w 331450"/>
              <a:gd name="connsiteY686" fmla="*/ 27352 h 220498"/>
              <a:gd name="connsiteX687" fmla="*/ 235225 w 331450"/>
              <a:gd name="connsiteY687" fmla="*/ 27352 h 220498"/>
              <a:gd name="connsiteX688" fmla="*/ 236873 w 331450"/>
              <a:gd name="connsiteY688" fmla="*/ 31965 h 220498"/>
              <a:gd name="connsiteX689" fmla="*/ 232919 w 331450"/>
              <a:gd name="connsiteY689" fmla="*/ 27681 h 220498"/>
              <a:gd name="connsiteX690" fmla="*/ 232919 w 331450"/>
              <a:gd name="connsiteY690" fmla="*/ 33283 h 220498"/>
              <a:gd name="connsiteX691" fmla="*/ 223692 w 331450"/>
              <a:gd name="connsiteY691" fmla="*/ 33283 h 220498"/>
              <a:gd name="connsiteX692" fmla="*/ 225999 w 331450"/>
              <a:gd name="connsiteY692" fmla="*/ 35260 h 220498"/>
              <a:gd name="connsiteX693" fmla="*/ 223692 w 331450"/>
              <a:gd name="connsiteY693" fmla="*/ 35260 h 220498"/>
              <a:gd name="connsiteX694" fmla="*/ 226658 w 331450"/>
              <a:gd name="connsiteY694" fmla="*/ 37897 h 220498"/>
              <a:gd name="connsiteX695" fmla="*/ 213806 w 331450"/>
              <a:gd name="connsiteY695" fmla="*/ 41192 h 220498"/>
              <a:gd name="connsiteX696" fmla="*/ 218090 w 331450"/>
              <a:gd name="connsiteY696" fmla="*/ 48442 h 220498"/>
              <a:gd name="connsiteX697" fmla="*/ 214465 w 331450"/>
              <a:gd name="connsiteY697" fmla="*/ 44487 h 220498"/>
              <a:gd name="connsiteX698" fmla="*/ 213888 w 331450"/>
              <a:gd name="connsiteY698" fmla="*/ 49677 h 220498"/>
              <a:gd name="connsiteX699" fmla="*/ 213272 w 331450"/>
              <a:gd name="connsiteY699" fmla="*/ 52382 h 220498"/>
              <a:gd name="connsiteX700" fmla="*/ 214300 w 331450"/>
              <a:gd name="connsiteY700" fmla="*/ 53096 h 220498"/>
              <a:gd name="connsiteX701" fmla="*/ 212818 w 331450"/>
              <a:gd name="connsiteY701" fmla="*/ 54373 h 220498"/>
              <a:gd name="connsiteX702" fmla="*/ 213272 w 331450"/>
              <a:gd name="connsiteY702" fmla="*/ 52382 h 220498"/>
              <a:gd name="connsiteX703" fmla="*/ 212818 w 331450"/>
              <a:gd name="connsiteY703" fmla="*/ 52066 h 220498"/>
              <a:gd name="connsiteX704" fmla="*/ 212818 w 331450"/>
              <a:gd name="connsiteY704" fmla="*/ 55691 h 220498"/>
              <a:gd name="connsiteX705" fmla="*/ 209192 w 331450"/>
              <a:gd name="connsiteY705" fmla="*/ 53055 h 220498"/>
              <a:gd name="connsiteX706" fmla="*/ 209192 w 331450"/>
              <a:gd name="connsiteY706" fmla="*/ 55032 h 220498"/>
              <a:gd name="connsiteX707" fmla="*/ 211499 w 331450"/>
              <a:gd name="connsiteY707" fmla="*/ 58987 h 220498"/>
              <a:gd name="connsiteX708" fmla="*/ 209522 w 331450"/>
              <a:gd name="connsiteY708" fmla="*/ 60635 h 220498"/>
              <a:gd name="connsiteX709" fmla="*/ 211828 w 331450"/>
              <a:gd name="connsiteY709" fmla="*/ 65248 h 220498"/>
              <a:gd name="connsiteX710" fmla="*/ 208533 w 331450"/>
              <a:gd name="connsiteY710" fmla="*/ 65248 h 220498"/>
              <a:gd name="connsiteX711" fmla="*/ 204579 w 331450"/>
              <a:gd name="connsiteY711" fmla="*/ 62282 h 220498"/>
              <a:gd name="connsiteX712" fmla="*/ 207545 w 331450"/>
              <a:gd name="connsiteY712" fmla="*/ 66565 h 220498"/>
              <a:gd name="connsiteX713" fmla="*/ 202602 w 331450"/>
              <a:gd name="connsiteY713" fmla="*/ 66565 h 220498"/>
              <a:gd name="connsiteX714" fmla="*/ 205567 w 331450"/>
              <a:gd name="connsiteY714" fmla="*/ 76451 h 220498"/>
              <a:gd name="connsiteX715" fmla="*/ 200295 w 331450"/>
              <a:gd name="connsiteY715" fmla="*/ 69861 h 220498"/>
              <a:gd name="connsiteX716" fmla="*/ 203591 w 331450"/>
              <a:gd name="connsiteY716" fmla="*/ 78100 h 220498"/>
              <a:gd name="connsiteX717" fmla="*/ 200625 w 331450"/>
              <a:gd name="connsiteY717" fmla="*/ 75463 h 220498"/>
              <a:gd name="connsiteX718" fmla="*/ 200625 w 331450"/>
              <a:gd name="connsiteY718" fmla="*/ 81724 h 220498"/>
              <a:gd name="connsiteX719" fmla="*/ 200625 w 331450"/>
              <a:gd name="connsiteY719" fmla="*/ 83702 h 220498"/>
              <a:gd name="connsiteX720" fmla="*/ 209522 w 331450"/>
              <a:gd name="connsiteY720" fmla="*/ 90951 h 220498"/>
              <a:gd name="connsiteX721" fmla="*/ 198647 w 331450"/>
              <a:gd name="connsiteY721" fmla="*/ 84690 h 220498"/>
              <a:gd name="connsiteX722" fmla="*/ 201613 w 331450"/>
              <a:gd name="connsiteY722" fmla="*/ 87327 h 220498"/>
              <a:gd name="connsiteX723" fmla="*/ 198318 w 331450"/>
              <a:gd name="connsiteY723" fmla="*/ 85349 h 220498"/>
              <a:gd name="connsiteX724" fmla="*/ 201284 w 331450"/>
              <a:gd name="connsiteY724" fmla="*/ 89303 h 220498"/>
              <a:gd name="connsiteX725" fmla="*/ 198318 w 331450"/>
              <a:gd name="connsiteY725" fmla="*/ 86997 h 220498"/>
              <a:gd name="connsiteX726" fmla="*/ 200954 w 331450"/>
              <a:gd name="connsiteY726" fmla="*/ 90951 h 220498"/>
              <a:gd name="connsiteX727" fmla="*/ 202932 w 331450"/>
              <a:gd name="connsiteY727" fmla="*/ 96883 h 220498"/>
              <a:gd name="connsiteX728" fmla="*/ 199677 w 331450"/>
              <a:gd name="connsiteY728" fmla="*/ 95152 h 220498"/>
              <a:gd name="connsiteX729" fmla="*/ 198976 w 331450"/>
              <a:gd name="connsiteY729" fmla="*/ 94864 h 220498"/>
              <a:gd name="connsiteX730" fmla="*/ 198976 w 331450"/>
              <a:gd name="connsiteY730" fmla="*/ 96883 h 220498"/>
              <a:gd name="connsiteX731" fmla="*/ 198976 w 331450"/>
              <a:gd name="connsiteY731" fmla="*/ 98860 h 220498"/>
              <a:gd name="connsiteX732" fmla="*/ 197000 w 331450"/>
              <a:gd name="connsiteY732" fmla="*/ 98860 h 220498"/>
              <a:gd name="connsiteX733" fmla="*/ 200625 w 331450"/>
              <a:gd name="connsiteY733" fmla="*/ 101826 h 220498"/>
              <a:gd name="connsiteX734" fmla="*/ 197659 w 331450"/>
              <a:gd name="connsiteY734" fmla="*/ 101826 h 220498"/>
              <a:gd name="connsiteX735" fmla="*/ 197659 w 331450"/>
              <a:gd name="connsiteY735" fmla="*/ 104133 h 220498"/>
              <a:gd name="connsiteX736" fmla="*/ 192386 w 331450"/>
              <a:gd name="connsiteY736" fmla="*/ 101167 h 220498"/>
              <a:gd name="connsiteX737" fmla="*/ 196011 w 331450"/>
              <a:gd name="connsiteY737" fmla="*/ 105451 h 220498"/>
              <a:gd name="connsiteX738" fmla="*/ 192716 w 331450"/>
              <a:gd name="connsiteY738" fmla="*/ 103803 h 220498"/>
              <a:gd name="connsiteX739" fmla="*/ 195022 w 331450"/>
              <a:gd name="connsiteY739" fmla="*/ 105451 h 220498"/>
              <a:gd name="connsiteX740" fmla="*/ 192056 w 331450"/>
              <a:gd name="connsiteY740" fmla="*/ 105451 h 220498"/>
              <a:gd name="connsiteX741" fmla="*/ 194693 w 331450"/>
              <a:gd name="connsiteY741" fmla="*/ 107758 h 220498"/>
              <a:gd name="connsiteX742" fmla="*/ 194693 w 331450"/>
              <a:gd name="connsiteY742" fmla="*/ 111382 h 220498"/>
              <a:gd name="connsiteX743" fmla="*/ 190739 w 331450"/>
              <a:gd name="connsiteY743" fmla="*/ 108746 h 220498"/>
              <a:gd name="connsiteX744" fmla="*/ 192716 w 331450"/>
              <a:gd name="connsiteY744" fmla="*/ 115007 h 220498"/>
              <a:gd name="connsiteX745" fmla="*/ 192716 w 331450"/>
              <a:gd name="connsiteY745" fmla="*/ 116655 h 220498"/>
              <a:gd name="connsiteX746" fmla="*/ 190409 w 331450"/>
              <a:gd name="connsiteY746" fmla="*/ 116655 h 220498"/>
              <a:gd name="connsiteX747" fmla="*/ 192386 w 331450"/>
              <a:gd name="connsiteY747" fmla="*/ 121598 h 220498"/>
              <a:gd name="connsiteX748" fmla="*/ 195022 w 331450"/>
              <a:gd name="connsiteY748" fmla="*/ 121598 h 220498"/>
              <a:gd name="connsiteX749" fmla="*/ 191727 w 331450"/>
              <a:gd name="connsiteY749" fmla="*/ 126541 h 220498"/>
              <a:gd name="connsiteX750" fmla="*/ 191727 w 331450"/>
              <a:gd name="connsiteY750" fmla="*/ 128518 h 220498"/>
              <a:gd name="connsiteX751" fmla="*/ 195352 w 331450"/>
              <a:gd name="connsiteY751" fmla="*/ 128518 h 220498"/>
              <a:gd name="connsiteX752" fmla="*/ 195352 w 331450"/>
              <a:gd name="connsiteY752" fmla="*/ 130495 h 220498"/>
              <a:gd name="connsiteX753" fmla="*/ 198318 w 331450"/>
              <a:gd name="connsiteY753" fmla="*/ 130495 h 220498"/>
              <a:gd name="connsiteX754" fmla="*/ 200954 w 331450"/>
              <a:gd name="connsiteY754" fmla="*/ 130495 h 220498"/>
              <a:gd name="connsiteX755" fmla="*/ 201613 w 331450"/>
              <a:gd name="connsiteY755" fmla="*/ 130495 h 220498"/>
              <a:gd name="connsiteX756" fmla="*/ 202602 w 331450"/>
              <a:gd name="connsiteY756" fmla="*/ 130495 h 220498"/>
              <a:gd name="connsiteX757" fmla="*/ 203920 w 331450"/>
              <a:gd name="connsiteY757" fmla="*/ 130495 h 220498"/>
              <a:gd name="connsiteX758" fmla="*/ 204579 w 331450"/>
              <a:gd name="connsiteY758" fmla="*/ 130495 h 220498"/>
              <a:gd name="connsiteX759" fmla="*/ 206227 w 331450"/>
              <a:gd name="connsiteY759" fmla="*/ 125223 h 220498"/>
              <a:gd name="connsiteX760" fmla="*/ 208204 w 331450"/>
              <a:gd name="connsiteY760" fmla="*/ 121598 h 220498"/>
              <a:gd name="connsiteX761" fmla="*/ 208204 w 331450"/>
              <a:gd name="connsiteY761" fmla="*/ 118302 h 220498"/>
              <a:gd name="connsiteX762" fmla="*/ 211170 w 331450"/>
              <a:gd name="connsiteY762" fmla="*/ 118302 h 220498"/>
              <a:gd name="connsiteX763" fmla="*/ 212158 w 331450"/>
              <a:gd name="connsiteY763" fmla="*/ 118302 h 220498"/>
              <a:gd name="connsiteX764" fmla="*/ 215453 w 331450"/>
              <a:gd name="connsiteY764" fmla="*/ 120280 h 220498"/>
              <a:gd name="connsiteX765" fmla="*/ 217431 w 331450"/>
              <a:gd name="connsiteY765" fmla="*/ 116985 h 220498"/>
              <a:gd name="connsiteX766" fmla="*/ 212488 w 331450"/>
              <a:gd name="connsiteY766" fmla="*/ 115007 h 220498"/>
              <a:gd name="connsiteX767" fmla="*/ 219078 w 331450"/>
              <a:gd name="connsiteY767" fmla="*/ 115007 h 220498"/>
              <a:gd name="connsiteX768" fmla="*/ 216442 w 331450"/>
              <a:gd name="connsiteY768" fmla="*/ 111382 h 220498"/>
              <a:gd name="connsiteX769" fmla="*/ 210511 w 331450"/>
              <a:gd name="connsiteY769" fmla="*/ 107758 h 220498"/>
              <a:gd name="connsiteX770" fmla="*/ 217431 w 331450"/>
              <a:gd name="connsiteY770" fmla="*/ 110724 h 220498"/>
              <a:gd name="connsiteX771" fmla="*/ 219738 w 331450"/>
              <a:gd name="connsiteY771" fmla="*/ 110724 h 220498"/>
              <a:gd name="connsiteX772" fmla="*/ 220726 w 331450"/>
              <a:gd name="connsiteY772" fmla="*/ 110724 h 220498"/>
              <a:gd name="connsiteX773" fmla="*/ 221056 w 331450"/>
              <a:gd name="connsiteY773" fmla="*/ 110724 h 220498"/>
              <a:gd name="connsiteX774" fmla="*/ 219078 w 331450"/>
              <a:gd name="connsiteY774" fmla="*/ 107758 h 220498"/>
              <a:gd name="connsiteX775" fmla="*/ 222704 w 331450"/>
              <a:gd name="connsiteY775" fmla="*/ 107758 h 220498"/>
              <a:gd name="connsiteX776" fmla="*/ 227317 w 331450"/>
              <a:gd name="connsiteY776" fmla="*/ 110724 h 220498"/>
              <a:gd name="connsiteX777" fmla="*/ 227976 w 331450"/>
              <a:gd name="connsiteY777" fmla="*/ 110724 h 220498"/>
              <a:gd name="connsiteX778" fmla="*/ 229953 w 331450"/>
              <a:gd name="connsiteY778" fmla="*/ 110724 h 220498"/>
              <a:gd name="connsiteX779" fmla="*/ 223033 w 331450"/>
              <a:gd name="connsiteY779" fmla="*/ 106109 h 220498"/>
              <a:gd name="connsiteX780" fmla="*/ 225999 w 331450"/>
              <a:gd name="connsiteY780" fmla="*/ 106109 h 220498"/>
              <a:gd name="connsiteX781" fmla="*/ 229953 w 331450"/>
              <a:gd name="connsiteY781" fmla="*/ 109405 h 220498"/>
              <a:gd name="connsiteX782" fmla="*/ 226987 w 331450"/>
              <a:gd name="connsiteY782" fmla="*/ 105780 h 220498"/>
              <a:gd name="connsiteX783" fmla="*/ 230612 w 331450"/>
              <a:gd name="connsiteY783" fmla="*/ 107428 h 220498"/>
              <a:gd name="connsiteX784" fmla="*/ 225669 w 331450"/>
              <a:gd name="connsiteY784" fmla="*/ 104133 h 220498"/>
              <a:gd name="connsiteX785" fmla="*/ 225669 w 331450"/>
              <a:gd name="connsiteY785" fmla="*/ 102485 h 220498"/>
              <a:gd name="connsiteX786" fmla="*/ 224996 w 331450"/>
              <a:gd name="connsiteY786" fmla="*/ 101587 h 220498"/>
              <a:gd name="connsiteX787" fmla="*/ 224516 w 331450"/>
              <a:gd name="connsiteY787" fmla="*/ 101620 h 220498"/>
              <a:gd name="connsiteX788" fmla="*/ 223692 w 331450"/>
              <a:gd name="connsiteY788" fmla="*/ 101496 h 220498"/>
              <a:gd name="connsiteX789" fmla="*/ 223692 w 331450"/>
              <a:gd name="connsiteY789" fmla="*/ 99848 h 220498"/>
              <a:gd name="connsiteX790" fmla="*/ 224996 w 331450"/>
              <a:gd name="connsiteY790" fmla="*/ 101587 h 220498"/>
              <a:gd name="connsiteX791" fmla="*/ 225615 w 331450"/>
              <a:gd name="connsiteY791" fmla="*/ 101545 h 220498"/>
              <a:gd name="connsiteX792" fmla="*/ 224255 w 331450"/>
              <a:gd name="connsiteY792" fmla="*/ 99675 h 220498"/>
              <a:gd name="connsiteX793" fmla="*/ 222491 w 331450"/>
              <a:gd name="connsiteY793" fmla="*/ 98498 h 220498"/>
              <a:gd name="connsiteX794" fmla="*/ 222374 w 331450"/>
              <a:gd name="connsiteY794" fmla="*/ 99025 h 220498"/>
              <a:gd name="connsiteX795" fmla="*/ 221056 w 331450"/>
              <a:gd name="connsiteY795" fmla="*/ 97542 h 220498"/>
              <a:gd name="connsiteX796" fmla="*/ 222491 w 331450"/>
              <a:gd name="connsiteY796" fmla="*/ 98498 h 220498"/>
              <a:gd name="connsiteX797" fmla="*/ 222704 w 331450"/>
              <a:gd name="connsiteY797" fmla="*/ 97542 h 220498"/>
              <a:gd name="connsiteX798" fmla="*/ 224255 w 331450"/>
              <a:gd name="connsiteY798" fmla="*/ 99675 h 220498"/>
              <a:gd name="connsiteX799" fmla="*/ 225010 w 331450"/>
              <a:gd name="connsiteY799" fmla="*/ 100178 h 220498"/>
              <a:gd name="connsiteX800" fmla="*/ 226329 w 331450"/>
              <a:gd name="connsiteY800" fmla="*/ 101497 h 220498"/>
              <a:gd name="connsiteX801" fmla="*/ 228255 w 331450"/>
              <a:gd name="connsiteY801" fmla="*/ 102701 h 220498"/>
              <a:gd name="connsiteX802" fmla="*/ 227976 w 331450"/>
              <a:gd name="connsiteY802" fmla="*/ 100837 h 220498"/>
              <a:gd name="connsiteX803" fmla="*/ 227976 w 331450"/>
              <a:gd name="connsiteY803" fmla="*/ 98530 h 220498"/>
              <a:gd name="connsiteX804" fmla="*/ 232919 w 331450"/>
              <a:gd name="connsiteY804" fmla="*/ 101826 h 220498"/>
              <a:gd name="connsiteX805" fmla="*/ 232656 w 331450"/>
              <a:gd name="connsiteY805" fmla="*/ 101438 h 220498"/>
              <a:gd name="connsiteX806" fmla="*/ 228964 w 331450"/>
              <a:gd name="connsiteY806" fmla="*/ 97542 h 220498"/>
              <a:gd name="connsiteX807" fmla="*/ 232054 w 331450"/>
              <a:gd name="connsiteY807" fmla="*/ 100549 h 220498"/>
              <a:gd name="connsiteX808" fmla="*/ 232656 w 331450"/>
              <a:gd name="connsiteY808" fmla="*/ 101438 h 220498"/>
              <a:gd name="connsiteX809" fmla="*/ 234896 w 331450"/>
              <a:gd name="connsiteY809" fmla="*/ 103803 h 220498"/>
              <a:gd name="connsiteX810" fmla="*/ 230283 w 331450"/>
              <a:gd name="connsiteY810" fmla="*/ 97213 h 220498"/>
              <a:gd name="connsiteX811" fmla="*/ 236214 w 331450"/>
              <a:gd name="connsiteY811" fmla="*/ 102485 h 220498"/>
              <a:gd name="connsiteX812" fmla="*/ 236214 w 331450"/>
              <a:gd name="connsiteY812" fmla="*/ 100508 h 220498"/>
              <a:gd name="connsiteX813" fmla="*/ 233249 w 331450"/>
              <a:gd name="connsiteY813" fmla="*/ 97542 h 220498"/>
              <a:gd name="connsiteX814" fmla="*/ 229294 w 331450"/>
              <a:gd name="connsiteY814" fmla="*/ 93917 h 220498"/>
              <a:gd name="connsiteX815" fmla="*/ 237862 w 331450"/>
              <a:gd name="connsiteY815" fmla="*/ 93917 h 220498"/>
              <a:gd name="connsiteX816" fmla="*/ 237862 w 331450"/>
              <a:gd name="connsiteY816" fmla="*/ 90622 h 220498"/>
              <a:gd name="connsiteX817" fmla="*/ 234566 w 331450"/>
              <a:gd name="connsiteY817" fmla="*/ 85679 h 220498"/>
              <a:gd name="connsiteX818" fmla="*/ 237862 w 331450"/>
              <a:gd name="connsiteY818" fmla="*/ 88974 h 220498"/>
              <a:gd name="connsiteX819" fmla="*/ 243135 w 331450"/>
              <a:gd name="connsiteY819" fmla="*/ 90622 h 220498"/>
              <a:gd name="connsiteX820" fmla="*/ 243135 w 331450"/>
              <a:gd name="connsiteY820" fmla="*/ 86997 h 220498"/>
              <a:gd name="connsiteX821" fmla="*/ 238851 w 331450"/>
              <a:gd name="connsiteY821" fmla="*/ 79088 h 220498"/>
              <a:gd name="connsiteX822" fmla="*/ 243135 w 331450"/>
              <a:gd name="connsiteY822" fmla="*/ 83702 h 220498"/>
              <a:gd name="connsiteX823" fmla="*/ 237862 w 331450"/>
              <a:gd name="connsiteY823" fmla="*/ 77770 h 220498"/>
              <a:gd name="connsiteX824" fmla="*/ 244782 w 331450"/>
              <a:gd name="connsiteY824" fmla="*/ 83042 h 220498"/>
              <a:gd name="connsiteX825" fmla="*/ 246430 w 331450"/>
              <a:gd name="connsiteY825" fmla="*/ 83042 h 220498"/>
              <a:gd name="connsiteX826" fmla="*/ 248407 w 331450"/>
              <a:gd name="connsiteY826" fmla="*/ 83042 h 220498"/>
              <a:gd name="connsiteX827" fmla="*/ 245111 w 331450"/>
              <a:gd name="connsiteY827" fmla="*/ 76781 h 220498"/>
              <a:gd name="connsiteX828" fmla="*/ 245111 w 331450"/>
              <a:gd name="connsiteY828" fmla="*/ 75134 h 220498"/>
              <a:gd name="connsiteX829" fmla="*/ 249725 w 331450"/>
              <a:gd name="connsiteY829" fmla="*/ 79417 h 220498"/>
              <a:gd name="connsiteX830" fmla="*/ 246100 w 331450"/>
              <a:gd name="connsiteY830" fmla="*/ 72168 h 220498"/>
              <a:gd name="connsiteX831" fmla="*/ 252032 w 331450"/>
              <a:gd name="connsiteY831" fmla="*/ 81065 h 220498"/>
              <a:gd name="connsiteX832" fmla="*/ 252032 w 331450"/>
              <a:gd name="connsiteY832" fmla="*/ 77111 h 220498"/>
              <a:gd name="connsiteX833" fmla="*/ 248407 w 331450"/>
              <a:gd name="connsiteY833" fmla="*/ 70191 h 220498"/>
              <a:gd name="connsiteX834" fmla="*/ 259611 w 331450"/>
              <a:gd name="connsiteY834" fmla="*/ 77441 h 220498"/>
              <a:gd name="connsiteX835" fmla="*/ 263895 w 331450"/>
              <a:gd name="connsiteY835" fmla="*/ 75134 h 220498"/>
              <a:gd name="connsiteX836" fmla="*/ 257304 w 331450"/>
              <a:gd name="connsiteY836" fmla="*/ 67225 h 220498"/>
              <a:gd name="connsiteX837" fmla="*/ 262248 w 331450"/>
              <a:gd name="connsiteY837" fmla="*/ 70850 h 220498"/>
              <a:gd name="connsiteX838" fmla="*/ 264883 w 331450"/>
              <a:gd name="connsiteY838" fmla="*/ 74145 h 220498"/>
              <a:gd name="connsiteX839" fmla="*/ 270156 w 331450"/>
              <a:gd name="connsiteY839" fmla="*/ 78758 h 220498"/>
              <a:gd name="connsiteX840" fmla="*/ 268179 w 331450"/>
              <a:gd name="connsiteY840" fmla="*/ 75463 h 220498"/>
              <a:gd name="connsiteX841" fmla="*/ 264554 w 331450"/>
              <a:gd name="connsiteY841" fmla="*/ 72497 h 220498"/>
              <a:gd name="connsiteX842" fmla="*/ 268509 w 331450"/>
              <a:gd name="connsiteY842" fmla="*/ 72497 h 220498"/>
              <a:gd name="connsiteX843" fmla="*/ 270156 w 331450"/>
              <a:gd name="connsiteY843" fmla="*/ 75134 h 220498"/>
              <a:gd name="connsiteX844" fmla="*/ 267520 w 331450"/>
              <a:gd name="connsiteY844" fmla="*/ 66895 h 220498"/>
              <a:gd name="connsiteX845" fmla="*/ 270485 w 331450"/>
              <a:gd name="connsiteY845" fmla="*/ 70521 h 220498"/>
              <a:gd name="connsiteX846" fmla="*/ 270485 w 331450"/>
              <a:gd name="connsiteY846" fmla="*/ 64589 h 220498"/>
              <a:gd name="connsiteX847" fmla="*/ 275758 w 331450"/>
              <a:gd name="connsiteY847" fmla="*/ 68873 h 220498"/>
              <a:gd name="connsiteX848" fmla="*/ 273451 w 331450"/>
              <a:gd name="connsiteY848" fmla="*/ 59975 h 220498"/>
              <a:gd name="connsiteX849" fmla="*/ 281030 w 331450"/>
              <a:gd name="connsiteY849" fmla="*/ 66895 h 220498"/>
              <a:gd name="connsiteX850" fmla="*/ 281030 w 331450"/>
              <a:gd name="connsiteY850" fmla="*/ 57009 h 220498"/>
              <a:gd name="connsiteX851" fmla="*/ 288940 w 331450"/>
              <a:gd name="connsiteY851" fmla="*/ 59316 h 220498"/>
              <a:gd name="connsiteX852" fmla="*/ 285974 w 331450"/>
              <a:gd name="connsiteY852" fmla="*/ 54373 h 220498"/>
              <a:gd name="connsiteX853" fmla="*/ 287621 w 331450"/>
              <a:gd name="connsiteY853" fmla="*/ 54373 h 220498"/>
              <a:gd name="connsiteX854" fmla="*/ 291246 w 331450"/>
              <a:gd name="connsiteY854" fmla="*/ 56679 h 220498"/>
              <a:gd name="connsiteX855" fmla="*/ 286962 w 331450"/>
              <a:gd name="connsiteY855" fmla="*/ 50089 h 220498"/>
              <a:gd name="connsiteX856" fmla="*/ 294542 w 331450"/>
              <a:gd name="connsiteY856" fmla="*/ 50089 h 220498"/>
              <a:gd name="connsiteX857" fmla="*/ 294542 w 331450"/>
              <a:gd name="connsiteY857" fmla="*/ 46135 h 220498"/>
              <a:gd name="connsiteX858" fmla="*/ 296519 w 331450"/>
              <a:gd name="connsiteY858" fmla="*/ 49430 h 220498"/>
              <a:gd name="connsiteX859" fmla="*/ 298171 w 331450"/>
              <a:gd name="connsiteY859" fmla="*/ 49430 h 220498"/>
              <a:gd name="connsiteX860" fmla="*/ 297096 w 331450"/>
              <a:gd name="connsiteY860" fmla="*/ 46546 h 220498"/>
              <a:gd name="connsiteX861" fmla="*/ 294542 w 331450"/>
              <a:gd name="connsiteY861" fmla="*/ 41521 h 220498"/>
              <a:gd name="connsiteX862" fmla="*/ 297507 w 331450"/>
              <a:gd name="connsiteY862" fmla="*/ 46135 h 220498"/>
              <a:gd name="connsiteX863" fmla="*/ 300802 w 331450"/>
              <a:gd name="connsiteY863" fmla="*/ 42839 h 220498"/>
              <a:gd name="connsiteX864" fmla="*/ 300802 w 331450"/>
              <a:gd name="connsiteY864" fmla="*/ 45476 h 220498"/>
              <a:gd name="connsiteX865" fmla="*/ 300802 w 331450"/>
              <a:gd name="connsiteY865" fmla="*/ 40863 h 220498"/>
              <a:gd name="connsiteX866" fmla="*/ 300802 w 331450"/>
              <a:gd name="connsiteY866" fmla="*/ 37897 h 220498"/>
              <a:gd name="connsiteX867" fmla="*/ 302450 w 331450"/>
              <a:gd name="connsiteY867" fmla="*/ 40863 h 220498"/>
              <a:gd name="connsiteX868" fmla="*/ 300473 w 331450"/>
              <a:gd name="connsiteY868" fmla="*/ 34272 h 220498"/>
              <a:gd name="connsiteX869" fmla="*/ 300473 w 331450"/>
              <a:gd name="connsiteY869" fmla="*/ 32294 h 220498"/>
              <a:gd name="connsiteX870" fmla="*/ 300473 w 331450"/>
              <a:gd name="connsiteY870" fmla="*/ 30977 h 220498"/>
              <a:gd name="connsiteX871" fmla="*/ 303439 w 331450"/>
              <a:gd name="connsiteY871" fmla="*/ 32953 h 220498"/>
              <a:gd name="connsiteX872" fmla="*/ 303439 w 331450"/>
              <a:gd name="connsiteY872" fmla="*/ 31636 h 220498"/>
              <a:gd name="connsiteX873" fmla="*/ 312336 w 331450"/>
              <a:gd name="connsiteY873" fmla="*/ 23726 h 220498"/>
              <a:gd name="connsiteX874" fmla="*/ 312336 w 331450"/>
              <a:gd name="connsiteY874" fmla="*/ 25374 h 220498"/>
              <a:gd name="connsiteX875" fmla="*/ 310688 w 331450"/>
              <a:gd name="connsiteY875" fmla="*/ 25374 h 220498"/>
              <a:gd name="connsiteX876" fmla="*/ 314314 w 331450"/>
              <a:gd name="connsiteY876" fmla="*/ 31306 h 220498"/>
              <a:gd name="connsiteX877" fmla="*/ 314314 w 331450"/>
              <a:gd name="connsiteY877" fmla="*/ 25045 h 220498"/>
              <a:gd name="connsiteX878" fmla="*/ 312007 w 331450"/>
              <a:gd name="connsiteY878" fmla="*/ 21091 h 220498"/>
              <a:gd name="connsiteX879" fmla="*/ 312007 w 331450"/>
              <a:gd name="connsiteY879" fmla="*/ 17136 h 220498"/>
              <a:gd name="connsiteX880" fmla="*/ 317279 w 331450"/>
              <a:gd name="connsiteY880" fmla="*/ 23067 h 220498"/>
              <a:gd name="connsiteX881" fmla="*/ 317279 w 331450"/>
              <a:gd name="connsiteY881" fmla="*/ 15818 h 220498"/>
              <a:gd name="connsiteX882" fmla="*/ 317279 w 331450"/>
              <a:gd name="connsiteY882" fmla="*/ 11205 h 220498"/>
              <a:gd name="connsiteX883" fmla="*/ 318927 w 331450"/>
              <a:gd name="connsiteY883" fmla="*/ 11205 h 220498"/>
              <a:gd name="connsiteX884" fmla="*/ 323211 w 331450"/>
              <a:gd name="connsiteY884" fmla="*/ 5932 h 220498"/>
              <a:gd name="connsiteX885" fmla="*/ 331450 w 331450"/>
              <a:gd name="connsiteY885" fmla="*/ 1319 h 220498"/>
              <a:gd name="connsiteX886" fmla="*/ 327825 w 331450"/>
              <a:gd name="connsiteY886" fmla="*/ 1319 h 220498"/>
              <a:gd name="connsiteX887" fmla="*/ 325847 w 331450"/>
              <a:gd name="connsiteY887" fmla="*/ 1319 h 220498"/>
              <a:gd name="connsiteX888" fmla="*/ 323540 w 331450"/>
              <a:gd name="connsiteY888" fmla="*/ 1319 h 220498"/>
              <a:gd name="connsiteX889" fmla="*/ 321234 w 331450"/>
              <a:gd name="connsiteY889" fmla="*/ 3295 h 220498"/>
              <a:gd name="connsiteX890" fmla="*/ 319586 w 331450"/>
              <a:gd name="connsiteY890" fmla="*/ 3295 h 220498"/>
              <a:gd name="connsiteX891" fmla="*/ 319586 w 331450"/>
              <a:gd name="connsiteY891" fmla="*/ 3460 h 220498"/>
              <a:gd name="connsiteX892" fmla="*/ 319586 w 331450"/>
              <a:gd name="connsiteY892" fmla="*/ 5932 h 220498"/>
              <a:gd name="connsiteX893" fmla="*/ 317609 w 331450"/>
              <a:gd name="connsiteY893" fmla="*/ 3954 h 220498"/>
              <a:gd name="connsiteX894" fmla="*/ 317609 w 331450"/>
              <a:gd name="connsiteY894" fmla="*/ 5932 h 220498"/>
              <a:gd name="connsiteX895" fmla="*/ 315632 w 331450"/>
              <a:gd name="connsiteY895" fmla="*/ 5932 h 220498"/>
              <a:gd name="connsiteX896" fmla="*/ 309041 w 331450"/>
              <a:gd name="connsiteY896" fmla="*/ 6591 h 220498"/>
              <a:gd name="connsiteX897" fmla="*/ 308382 w 331450"/>
              <a:gd name="connsiteY897" fmla="*/ 0 h 22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</a:cxnLst>
            <a:rect l="l" t="t" r="r" b="b"/>
            <a:pathLst>
              <a:path w="331450" h="220498">
                <a:moveTo>
                  <a:pt x="53127" y="208965"/>
                </a:moveTo>
                <a:lnTo>
                  <a:pt x="51645" y="208965"/>
                </a:lnTo>
                <a:lnTo>
                  <a:pt x="49173" y="210612"/>
                </a:lnTo>
                <a:cubicBezTo>
                  <a:pt x="51480" y="208965"/>
                  <a:pt x="53127" y="208965"/>
                  <a:pt x="53127" y="208965"/>
                </a:cubicBezTo>
                <a:close/>
                <a:moveTo>
                  <a:pt x="51787" y="208870"/>
                </a:moveTo>
                <a:lnTo>
                  <a:pt x="51480" y="208965"/>
                </a:lnTo>
                <a:lnTo>
                  <a:pt x="51645" y="208965"/>
                </a:lnTo>
                <a:close/>
                <a:moveTo>
                  <a:pt x="70263" y="192818"/>
                </a:moveTo>
                <a:lnTo>
                  <a:pt x="69734" y="192818"/>
                </a:lnTo>
                <a:lnTo>
                  <a:pt x="69818" y="193094"/>
                </a:lnTo>
                <a:close/>
                <a:moveTo>
                  <a:pt x="63731" y="191800"/>
                </a:moveTo>
                <a:lnTo>
                  <a:pt x="62354" y="192489"/>
                </a:lnTo>
                <a:lnTo>
                  <a:pt x="62193" y="192972"/>
                </a:lnTo>
                <a:close/>
                <a:moveTo>
                  <a:pt x="64991" y="191170"/>
                </a:moveTo>
                <a:lnTo>
                  <a:pt x="64558" y="191170"/>
                </a:lnTo>
                <a:lnTo>
                  <a:pt x="63731" y="191800"/>
                </a:lnTo>
                <a:close/>
                <a:moveTo>
                  <a:pt x="71582" y="190840"/>
                </a:moveTo>
                <a:lnTo>
                  <a:pt x="68916" y="192618"/>
                </a:lnTo>
                <a:lnTo>
                  <a:pt x="69604" y="192818"/>
                </a:lnTo>
                <a:lnTo>
                  <a:pt x="69734" y="192818"/>
                </a:lnTo>
                <a:lnTo>
                  <a:pt x="69646" y="192529"/>
                </a:lnTo>
                <a:cubicBezTo>
                  <a:pt x="70428" y="191747"/>
                  <a:pt x="71582" y="190840"/>
                  <a:pt x="71582" y="190840"/>
                </a:cubicBezTo>
                <a:close/>
                <a:moveTo>
                  <a:pt x="64785" y="190717"/>
                </a:moveTo>
                <a:lnTo>
                  <a:pt x="63674" y="190773"/>
                </a:lnTo>
                <a:lnTo>
                  <a:pt x="63133" y="191170"/>
                </a:lnTo>
                <a:lnTo>
                  <a:pt x="64558" y="191170"/>
                </a:lnTo>
                <a:lnTo>
                  <a:pt x="64991" y="190840"/>
                </a:lnTo>
                <a:cubicBezTo>
                  <a:pt x="66474" y="189687"/>
                  <a:pt x="65815" y="190181"/>
                  <a:pt x="64785" y="190717"/>
                </a:cubicBezTo>
                <a:close/>
                <a:moveTo>
                  <a:pt x="22533" y="189190"/>
                </a:moveTo>
                <a:lnTo>
                  <a:pt x="21492" y="189852"/>
                </a:lnTo>
                <a:lnTo>
                  <a:pt x="22498" y="189266"/>
                </a:lnTo>
                <a:close/>
                <a:moveTo>
                  <a:pt x="67627" y="187875"/>
                </a:moveTo>
                <a:lnTo>
                  <a:pt x="62929" y="190811"/>
                </a:lnTo>
                <a:lnTo>
                  <a:pt x="63674" y="190773"/>
                </a:lnTo>
                <a:close/>
                <a:moveTo>
                  <a:pt x="25447" y="187545"/>
                </a:moveTo>
                <a:lnTo>
                  <a:pt x="22498" y="189266"/>
                </a:lnTo>
                <a:lnTo>
                  <a:pt x="21162" y="192159"/>
                </a:lnTo>
                <a:cubicBezTo>
                  <a:pt x="22752" y="190778"/>
                  <a:pt x="24188" y="189233"/>
                  <a:pt x="25447" y="187545"/>
                </a:cubicBezTo>
                <a:close/>
                <a:moveTo>
                  <a:pt x="67297" y="187216"/>
                </a:moveTo>
                <a:lnTo>
                  <a:pt x="65177" y="188771"/>
                </a:lnTo>
                <a:lnTo>
                  <a:pt x="65814" y="188452"/>
                </a:lnTo>
                <a:cubicBezTo>
                  <a:pt x="66226" y="188534"/>
                  <a:pt x="66308" y="188699"/>
                  <a:pt x="67297" y="187216"/>
                </a:cubicBezTo>
                <a:close/>
                <a:moveTo>
                  <a:pt x="59389" y="185898"/>
                </a:moveTo>
                <a:lnTo>
                  <a:pt x="59059" y="185898"/>
                </a:lnTo>
                <a:lnTo>
                  <a:pt x="58858" y="186195"/>
                </a:lnTo>
                <a:close/>
                <a:moveTo>
                  <a:pt x="57082" y="177989"/>
                </a:moveTo>
                <a:lnTo>
                  <a:pt x="55435" y="177989"/>
                </a:lnTo>
                <a:lnTo>
                  <a:pt x="54325" y="179521"/>
                </a:lnTo>
                <a:close/>
                <a:moveTo>
                  <a:pt x="2380" y="165796"/>
                </a:moveTo>
                <a:lnTo>
                  <a:pt x="2380" y="169092"/>
                </a:lnTo>
                <a:lnTo>
                  <a:pt x="2441" y="168958"/>
                </a:lnTo>
                <a:lnTo>
                  <a:pt x="2503" y="168144"/>
                </a:lnTo>
                <a:cubicBezTo>
                  <a:pt x="3038" y="166538"/>
                  <a:pt x="3533" y="164808"/>
                  <a:pt x="2380" y="165796"/>
                </a:cubicBezTo>
                <a:close/>
                <a:moveTo>
                  <a:pt x="136852" y="163876"/>
                </a:moveTo>
                <a:lnTo>
                  <a:pt x="134545" y="163876"/>
                </a:lnTo>
                <a:lnTo>
                  <a:pt x="133556" y="163876"/>
                </a:lnTo>
                <a:lnTo>
                  <a:pt x="133800" y="164085"/>
                </a:lnTo>
                <a:lnTo>
                  <a:pt x="134256" y="164123"/>
                </a:lnTo>
                <a:lnTo>
                  <a:pt x="134780" y="164832"/>
                </a:lnTo>
                <a:close/>
                <a:moveTo>
                  <a:pt x="2380" y="163819"/>
                </a:moveTo>
                <a:lnTo>
                  <a:pt x="2094" y="163819"/>
                </a:lnTo>
                <a:lnTo>
                  <a:pt x="2215" y="164726"/>
                </a:lnTo>
                <a:cubicBezTo>
                  <a:pt x="2297" y="165467"/>
                  <a:pt x="2380" y="166126"/>
                  <a:pt x="2380" y="165467"/>
                </a:cubicBezTo>
                <a:close/>
                <a:moveTo>
                  <a:pt x="2050" y="163489"/>
                </a:moveTo>
                <a:lnTo>
                  <a:pt x="2050" y="163819"/>
                </a:lnTo>
                <a:lnTo>
                  <a:pt x="2094" y="163819"/>
                </a:lnTo>
                <a:close/>
                <a:moveTo>
                  <a:pt x="97122" y="148301"/>
                </a:moveTo>
                <a:lnTo>
                  <a:pt x="96978" y="148388"/>
                </a:lnTo>
                <a:lnTo>
                  <a:pt x="97269" y="148359"/>
                </a:lnTo>
                <a:close/>
                <a:moveTo>
                  <a:pt x="98070" y="147729"/>
                </a:moveTo>
                <a:lnTo>
                  <a:pt x="95660" y="147729"/>
                </a:lnTo>
                <a:lnTo>
                  <a:pt x="97122" y="148301"/>
                </a:lnTo>
                <a:close/>
                <a:moveTo>
                  <a:pt x="38628" y="143059"/>
                </a:moveTo>
                <a:cubicBezTo>
                  <a:pt x="38298" y="142729"/>
                  <a:pt x="31708" y="151956"/>
                  <a:pt x="31708" y="151956"/>
                </a:cubicBezTo>
                <a:lnTo>
                  <a:pt x="34673" y="147343"/>
                </a:lnTo>
                <a:cubicBezTo>
                  <a:pt x="32038" y="147343"/>
                  <a:pt x="35333" y="143388"/>
                  <a:pt x="32038" y="147343"/>
                </a:cubicBezTo>
                <a:cubicBezTo>
                  <a:pt x="32085" y="146574"/>
                  <a:pt x="32085" y="145804"/>
                  <a:pt x="32038" y="145036"/>
                </a:cubicBezTo>
                <a:cubicBezTo>
                  <a:pt x="32038" y="145036"/>
                  <a:pt x="32367" y="141741"/>
                  <a:pt x="29072" y="148002"/>
                </a:cubicBezTo>
                <a:cubicBezTo>
                  <a:pt x="31378" y="143059"/>
                  <a:pt x="27094" y="146354"/>
                  <a:pt x="27094" y="148002"/>
                </a:cubicBezTo>
                <a:lnTo>
                  <a:pt x="27094" y="145036"/>
                </a:lnTo>
                <a:cubicBezTo>
                  <a:pt x="24787" y="148661"/>
                  <a:pt x="23140" y="150308"/>
                  <a:pt x="23140" y="150308"/>
                </a:cubicBezTo>
                <a:cubicBezTo>
                  <a:pt x="22811" y="149979"/>
                  <a:pt x="20833" y="151956"/>
                  <a:pt x="20833" y="152945"/>
                </a:cubicBezTo>
                <a:cubicBezTo>
                  <a:pt x="20833" y="153933"/>
                  <a:pt x="22811" y="147013"/>
                  <a:pt x="20833" y="149649"/>
                </a:cubicBezTo>
                <a:cubicBezTo>
                  <a:pt x="18856" y="152286"/>
                  <a:pt x="18856" y="152286"/>
                  <a:pt x="18856" y="152286"/>
                </a:cubicBezTo>
                <a:cubicBezTo>
                  <a:pt x="19765" y="150104"/>
                  <a:pt x="20868" y="148008"/>
                  <a:pt x="22152" y="146025"/>
                </a:cubicBezTo>
                <a:cubicBezTo>
                  <a:pt x="20504" y="148002"/>
                  <a:pt x="18197" y="150638"/>
                  <a:pt x="18197" y="150638"/>
                </a:cubicBezTo>
                <a:cubicBezTo>
                  <a:pt x="17344" y="151851"/>
                  <a:pt x="16677" y="153182"/>
                  <a:pt x="16220" y="154593"/>
                </a:cubicBezTo>
                <a:lnTo>
                  <a:pt x="12595" y="160524"/>
                </a:lnTo>
                <a:lnTo>
                  <a:pt x="15231" y="153274"/>
                </a:lnTo>
                <a:cubicBezTo>
                  <a:pt x="13307" y="154263"/>
                  <a:pt x="11790" y="155894"/>
                  <a:pt x="10947" y="157888"/>
                </a:cubicBezTo>
                <a:cubicBezTo>
                  <a:pt x="10947" y="158217"/>
                  <a:pt x="10947" y="155910"/>
                  <a:pt x="10947" y="155910"/>
                </a:cubicBezTo>
                <a:cubicBezTo>
                  <a:pt x="8311" y="156899"/>
                  <a:pt x="8311" y="161183"/>
                  <a:pt x="8311" y="158876"/>
                </a:cubicBezTo>
                <a:cubicBezTo>
                  <a:pt x="8311" y="156569"/>
                  <a:pt x="8311" y="156569"/>
                  <a:pt x="8311" y="156569"/>
                </a:cubicBezTo>
                <a:cubicBezTo>
                  <a:pt x="8640" y="151627"/>
                  <a:pt x="4027" y="161513"/>
                  <a:pt x="4027" y="156569"/>
                </a:cubicBezTo>
                <a:lnTo>
                  <a:pt x="732" y="156569"/>
                </a:lnTo>
                <a:cubicBezTo>
                  <a:pt x="732" y="158217"/>
                  <a:pt x="732" y="158217"/>
                  <a:pt x="732" y="158217"/>
                </a:cubicBezTo>
                <a:cubicBezTo>
                  <a:pt x="732" y="160524"/>
                  <a:pt x="-916" y="160524"/>
                  <a:pt x="732" y="160524"/>
                </a:cubicBezTo>
                <a:cubicBezTo>
                  <a:pt x="2380" y="160524"/>
                  <a:pt x="2380" y="160524"/>
                  <a:pt x="2380" y="160524"/>
                </a:cubicBezTo>
                <a:lnTo>
                  <a:pt x="2380" y="160854"/>
                </a:lnTo>
                <a:lnTo>
                  <a:pt x="2380" y="162172"/>
                </a:lnTo>
                <a:lnTo>
                  <a:pt x="2380" y="162954"/>
                </a:lnTo>
                <a:cubicBezTo>
                  <a:pt x="2380" y="163902"/>
                  <a:pt x="2380" y="164314"/>
                  <a:pt x="2380" y="163160"/>
                </a:cubicBezTo>
                <a:lnTo>
                  <a:pt x="2380" y="163489"/>
                </a:lnTo>
                <a:lnTo>
                  <a:pt x="2380" y="163819"/>
                </a:lnTo>
                <a:lnTo>
                  <a:pt x="4027" y="163819"/>
                </a:lnTo>
                <a:lnTo>
                  <a:pt x="4027" y="165467"/>
                </a:lnTo>
                <a:lnTo>
                  <a:pt x="2441" y="168958"/>
                </a:lnTo>
                <a:lnTo>
                  <a:pt x="2380" y="169751"/>
                </a:lnTo>
                <a:cubicBezTo>
                  <a:pt x="4356" y="166785"/>
                  <a:pt x="4356" y="164808"/>
                  <a:pt x="4356" y="166785"/>
                </a:cubicBezTo>
                <a:lnTo>
                  <a:pt x="4356" y="169751"/>
                </a:lnTo>
                <a:cubicBezTo>
                  <a:pt x="4356" y="171069"/>
                  <a:pt x="4356" y="171069"/>
                  <a:pt x="4356" y="170740"/>
                </a:cubicBezTo>
                <a:lnTo>
                  <a:pt x="4356" y="172387"/>
                </a:lnTo>
                <a:cubicBezTo>
                  <a:pt x="5015" y="172387"/>
                  <a:pt x="7322" y="172387"/>
                  <a:pt x="7322" y="172387"/>
                </a:cubicBezTo>
                <a:cubicBezTo>
                  <a:pt x="7260" y="173264"/>
                  <a:pt x="7260" y="174147"/>
                  <a:pt x="7322" y="175024"/>
                </a:cubicBezTo>
                <a:lnTo>
                  <a:pt x="7322" y="177000"/>
                </a:lnTo>
                <a:lnTo>
                  <a:pt x="7322" y="178978"/>
                </a:lnTo>
                <a:cubicBezTo>
                  <a:pt x="6993" y="180295"/>
                  <a:pt x="9300" y="176012"/>
                  <a:pt x="9300" y="176012"/>
                </a:cubicBezTo>
                <a:lnTo>
                  <a:pt x="9300" y="178648"/>
                </a:lnTo>
                <a:cubicBezTo>
                  <a:pt x="11936" y="178648"/>
                  <a:pt x="11936" y="175024"/>
                  <a:pt x="11936" y="178648"/>
                </a:cubicBezTo>
                <a:cubicBezTo>
                  <a:pt x="11276" y="179966"/>
                  <a:pt x="14572" y="172716"/>
                  <a:pt x="14572" y="175682"/>
                </a:cubicBezTo>
                <a:cubicBezTo>
                  <a:pt x="14572" y="177660"/>
                  <a:pt x="17208" y="175353"/>
                  <a:pt x="14572" y="180955"/>
                </a:cubicBezTo>
                <a:cubicBezTo>
                  <a:pt x="18197" y="177330"/>
                  <a:pt x="13584" y="183920"/>
                  <a:pt x="18197" y="177330"/>
                </a:cubicBezTo>
                <a:cubicBezTo>
                  <a:pt x="16220" y="180955"/>
                  <a:pt x="14242" y="181944"/>
                  <a:pt x="14242" y="184909"/>
                </a:cubicBezTo>
                <a:lnTo>
                  <a:pt x="17867" y="180295"/>
                </a:lnTo>
                <a:lnTo>
                  <a:pt x="15561" y="183920"/>
                </a:lnTo>
                <a:lnTo>
                  <a:pt x="18197" y="180295"/>
                </a:lnTo>
                <a:lnTo>
                  <a:pt x="15561" y="184909"/>
                </a:lnTo>
                <a:lnTo>
                  <a:pt x="17208" y="182273"/>
                </a:lnTo>
                <a:cubicBezTo>
                  <a:pt x="18856" y="180955"/>
                  <a:pt x="14901" y="185239"/>
                  <a:pt x="14901" y="187216"/>
                </a:cubicBezTo>
                <a:lnTo>
                  <a:pt x="17538" y="184909"/>
                </a:lnTo>
                <a:lnTo>
                  <a:pt x="15231" y="187545"/>
                </a:lnTo>
                <a:lnTo>
                  <a:pt x="17208" y="185568"/>
                </a:lnTo>
                <a:cubicBezTo>
                  <a:pt x="17208" y="187545"/>
                  <a:pt x="17208" y="187545"/>
                  <a:pt x="17208" y="187545"/>
                </a:cubicBezTo>
                <a:lnTo>
                  <a:pt x="21822" y="183591"/>
                </a:lnTo>
                <a:lnTo>
                  <a:pt x="18856" y="187545"/>
                </a:lnTo>
                <a:cubicBezTo>
                  <a:pt x="20201" y="185529"/>
                  <a:pt x="21747" y="183651"/>
                  <a:pt x="23470" y="181944"/>
                </a:cubicBezTo>
                <a:lnTo>
                  <a:pt x="19186" y="187545"/>
                </a:lnTo>
                <a:lnTo>
                  <a:pt x="16549" y="192818"/>
                </a:lnTo>
                <a:cubicBezTo>
                  <a:pt x="16879" y="192818"/>
                  <a:pt x="15891" y="197761"/>
                  <a:pt x="18526" y="192818"/>
                </a:cubicBezTo>
                <a:cubicBezTo>
                  <a:pt x="21162" y="187875"/>
                  <a:pt x="25117" y="186557"/>
                  <a:pt x="23140" y="187875"/>
                </a:cubicBezTo>
                <a:lnTo>
                  <a:pt x="22533" y="189190"/>
                </a:lnTo>
                <a:lnTo>
                  <a:pt x="25117" y="187545"/>
                </a:lnTo>
                <a:lnTo>
                  <a:pt x="25447" y="187545"/>
                </a:lnTo>
                <a:lnTo>
                  <a:pt x="27424" y="187545"/>
                </a:lnTo>
                <a:cubicBezTo>
                  <a:pt x="29401" y="185568"/>
                  <a:pt x="25777" y="189523"/>
                  <a:pt x="25777" y="189523"/>
                </a:cubicBezTo>
                <a:cubicBezTo>
                  <a:pt x="29730" y="186557"/>
                  <a:pt x="24231" y="193971"/>
                  <a:pt x="23876" y="195362"/>
                </a:cubicBezTo>
                <a:lnTo>
                  <a:pt x="25335" y="194421"/>
                </a:lnTo>
                <a:lnTo>
                  <a:pt x="24458" y="194466"/>
                </a:lnTo>
                <a:lnTo>
                  <a:pt x="29401" y="191170"/>
                </a:lnTo>
                <a:lnTo>
                  <a:pt x="25777" y="194136"/>
                </a:lnTo>
                <a:lnTo>
                  <a:pt x="25335" y="194421"/>
                </a:lnTo>
                <a:lnTo>
                  <a:pt x="26889" y="194342"/>
                </a:lnTo>
                <a:cubicBezTo>
                  <a:pt x="26683" y="195125"/>
                  <a:pt x="26271" y="195949"/>
                  <a:pt x="28083" y="194466"/>
                </a:cubicBezTo>
                <a:cubicBezTo>
                  <a:pt x="19845" y="203692"/>
                  <a:pt x="29731" y="194795"/>
                  <a:pt x="24787" y="201056"/>
                </a:cubicBezTo>
                <a:lnTo>
                  <a:pt x="26765" y="198750"/>
                </a:lnTo>
                <a:cubicBezTo>
                  <a:pt x="30060" y="197102"/>
                  <a:pt x="26765" y="200726"/>
                  <a:pt x="26765" y="200726"/>
                </a:cubicBezTo>
                <a:lnTo>
                  <a:pt x="29401" y="197761"/>
                </a:lnTo>
                <a:cubicBezTo>
                  <a:pt x="33026" y="196113"/>
                  <a:pt x="27753" y="204681"/>
                  <a:pt x="27424" y="205340"/>
                </a:cubicBezTo>
                <a:cubicBezTo>
                  <a:pt x="27094" y="205999"/>
                  <a:pt x="38628" y="195454"/>
                  <a:pt x="34014" y="200397"/>
                </a:cubicBezTo>
                <a:lnTo>
                  <a:pt x="30060" y="204022"/>
                </a:lnTo>
                <a:cubicBezTo>
                  <a:pt x="33026" y="202869"/>
                  <a:pt x="33273" y="203528"/>
                  <a:pt x="33397" y="204146"/>
                </a:cubicBezTo>
                <a:lnTo>
                  <a:pt x="33724" y="204130"/>
                </a:lnTo>
                <a:lnTo>
                  <a:pt x="33685" y="204022"/>
                </a:lnTo>
                <a:lnTo>
                  <a:pt x="35992" y="204022"/>
                </a:lnTo>
                <a:lnTo>
                  <a:pt x="33724" y="204130"/>
                </a:lnTo>
                <a:lnTo>
                  <a:pt x="34179" y="205381"/>
                </a:lnTo>
                <a:cubicBezTo>
                  <a:pt x="35250" y="204846"/>
                  <a:pt x="36651" y="203857"/>
                  <a:pt x="36651" y="204022"/>
                </a:cubicBezTo>
                <a:cubicBezTo>
                  <a:pt x="36651" y="204351"/>
                  <a:pt x="36321" y="205340"/>
                  <a:pt x="33355" y="206988"/>
                </a:cubicBezTo>
                <a:cubicBezTo>
                  <a:pt x="35003" y="205011"/>
                  <a:pt x="36980" y="205011"/>
                  <a:pt x="36980" y="205011"/>
                </a:cubicBezTo>
                <a:cubicBezTo>
                  <a:pt x="41264" y="202704"/>
                  <a:pt x="35663" y="206988"/>
                  <a:pt x="41264" y="202704"/>
                </a:cubicBezTo>
                <a:cubicBezTo>
                  <a:pt x="36980" y="207317"/>
                  <a:pt x="38628" y="205011"/>
                  <a:pt x="41264" y="205011"/>
                </a:cubicBezTo>
                <a:lnTo>
                  <a:pt x="37310" y="207976"/>
                </a:lnTo>
                <a:cubicBezTo>
                  <a:pt x="37639" y="208306"/>
                  <a:pt x="38628" y="207646"/>
                  <a:pt x="41594" y="205340"/>
                </a:cubicBezTo>
                <a:cubicBezTo>
                  <a:pt x="35333" y="210942"/>
                  <a:pt x="47525" y="202045"/>
                  <a:pt x="39287" y="208636"/>
                </a:cubicBezTo>
                <a:cubicBezTo>
                  <a:pt x="41905" y="207321"/>
                  <a:pt x="44670" y="206326"/>
                  <a:pt x="47525" y="205670"/>
                </a:cubicBezTo>
                <a:cubicBezTo>
                  <a:pt x="40605" y="209624"/>
                  <a:pt x="46207" y="205340"/>
                  <a:pt x="40605" y="209624"/>
                </a:cubicBezTo>
                <a:cubicBezTo>
                  <a:pt x="43241" y="206988"/>
                  <a:pt x="47525" y="205340"/>
                  <a:pt x="47525" y="206988"/>
                </a:cubicBezTo>
                <a:lnTo>
                  <a:pt x="44230" y="208965"/>
                </a:lnTo>
                <a:lnTo>
                  <a:pt x="46537" y="208965"/>
                </a:lnTo>
                <a:lnTo>
                  <a:pt x="48184" y="208965"/>
                </a:lnTo>
                <a:lnTo>
                  <a:pt x="48514" y="208965"/>
                </a:lnTo>
                <a:lnTo>
                  <a:pt x="57741" y="203363"/>
                </a:lnTo>
                <a:cubicBezTo>
                  <a:pt x="50820" y="207646"/>
                  <a:pt x="56423" y="205011"/>
                  <a:pt x="47525" y="210612"/>
                </a:cubicBezTo>
                <a:lnTo>
                  <a:pt x="51150" y="208636"/>
                </a:lnTo>
                <a:lnTo>
                  <a:pt x="47855" y="210612"/>
                </a:lnTo>
                <a:cubicBezTo>
                  <a:pt x="49503" y="208636"/>
                  <a:pt x="52139" y="208636"/>
                  <a:pt x="52139" y="208636"/>
                </a:cubicBezTo>
                <a:lnTo>
                  <a:pt x="51787" y="208870"/>
                </a:lnTo>
                <a:lnTo>
                  <a:pt x="56300" y="207482"/>
                </a:lnTo>
                <a:cubicBezTo>
                  <a:pt x="58071" y="206988"/>
                  <a:pt x="59059" y="206988"/>
                  <a:pt x="56423" y="208965"/>
                </a:cubicBezTo>
                <a:cubicBezTo>
                  <a:pt x="51150" y="212919"/>
                  <a:pt x="55105" y="210283"/>
                  <a:pt x="51150" y="212919"/>
                </a:cubicBezTo>
                <a:lnTo>
                  <a:pt x="53127" y="212919"/>
                </a:lnTo>
                <a:lnTo>
                  <a:pt x="53457" y="212919"/>
                </a:lnTo>
                <a:cubicBezTo>
                  <a:pt x="55764" y="210942"/>
                  <a:pt x="58070" y="210942"/>
                  <a:pt x="57741" y="210942"/>
                </a:cubicBezTo>
                <a:cubicBezTo>
                  <a:pt x="57411" y="210942"/>
                  <a:pt x="58070" y="212590"/>
                  <a:pt x="55764" y="212590"/>
                </a:cubicBezTo>
                <a:cubicBezTo>
                  <a:pt x="57741" y="212590"/>
                  <a:pt x="57741" y="212590"/>
                  <a:pt x="57741" y="212590"/>
                </a:cubicBezTo>
                <a:lnTo>
                  <a:pt x="52469" y="215556"/>
                </a:lnTo>
                <a:lnTo>
                  <a:pt x="54116" y="215556"/>
                </a:lnTo>
                <a:cubicBezTo>
                  <a:pt x="54116" y="217532"/>
                  <a:pt x="59059" y="215556"/>
                  <a:pt x="57082" y="215556"/>
                </a:cubicBezTo>
                <a:cubicBezTo>
                  <a:pt x="52798" y="217532"/>
                  <a:pt x="51480" y="217532"/>
                  <a:pt x="52798" y="217532"/>
                </a:cubicBezTo>
                <a:lnTo>
                  <a:pt x="55764" y="217532"/>
                </a:lnTo>
                <a:lnTo>
                  <a:pt x="58070" y="217532"/>
                </a:lnTo>
                <a:lnTo>
                  <a:pt x="59718" y="217532"/>
                </a:lnTo>
                <a:lnTo>
                  <a:pt x="62355" y="217532"/>
                </a:lnTo>
                <a:cubicBezTo>
                  <a:pt x="59718" y="219015"/>
                  <a:pt x="60707" y="219098"/>
                  <a:pt x="61860" y="219139"/>
                </a:cubicBezTo>
                <a:lnTo>
                  <a:pt x="61995" y="219510"/>
                </a:lnTo>
                <a:lnTo>
                  <a:pt x="62155" y="219950"/>
                </a:lnTo>
                <a:lnTo>
                  <a:pt x="62355" y="220498"/>
                </a:lnTo>
                <a:lnTo>
                  <a:pt x="63672" y="219510"/>
                </a:lnTo>
                <a:lnTo>
                  <a:pt x="65320" y="219510"/>
                </a:lnTo>
                <a:lnTo>
                  <a:pt x="65650" y="219510"/>
                </a:lnTo>
                <a:lnTo>
                  <a:pt x="65979" y="219510"/>
                </a:lnTo>
                <a:lnTo>
                  <a:pt x="66309" y="219510"/>
                </a:lnTo>
                <a:lnTo>
                  <a:pt x="66638" y="219510"/>
                </a:lnTo>
                <a:lnTo>
                  <a:pt x="66638" y="218522"/>
                </a:lnTo>
                <a:lnTo>
                  <a:pt x="65979" y="218522"/>
                </a:lnTo>
                <a:lnTo>
                  <a:pt x="65650" y="218522"/>
                </a:lnTo>
                <a:lnTo>
                  <a:pt x="62684" y="218522"/>
                </a:lnTo>
                <a:lnTo>
                  <a:pt x="65875" y="217086"/>
                </a:lnTo>
                <a:lnTo>
                  <a:pt x="66968" y="215556"/>
                </a:lnTo>
                <a:lnTo>
                  <a:pt x="67297" y="215556"/>
                </a:lnTo>
                <a:lnTo>
                  <a:pt x="69275" y="215556"/>
                </a:lnTo>
                <a:lnTo>
                  <a:pt x="65875" y="217086"/>
                </a:lnTo>
                <a:lnTo>
                  <a:pt x="65320" y="217862"/>
                </a:lnTo>
                <a:lnTo>
                  <a:pt x="66638" y="217862"/>
                </a:lnTo>
                <a:lnTo>
                  <a:pt x="66638" y="218522"/>
                </a:lnTo>
                <a:lnTo>
                  <a:pt x="67627" y="218522"/>
                </a:lnTo>
                <a:lnTo>
                  <a:pt x="69934" y="216874"/>
                </a:lnTo>
                <a:cubicBezTo>
                  <a:pt x="67627" y="216874"/>
                  <a:pt x="67957" y="218522"/>
                  <a:pt x="67627" y="216874"/>
                </a:cubicBezTo>
                <a:cubicBezTo>
                  <a:pt x="67297" y="215226"/>
                  <a:pt x="70263" y="215226"/>
                  <a:pt x="70263" y="215226"/>
                </a:cubicBezTo>
                <a:lnTo>
                  <a:pt x="67957" y="215226"/>
                </a:lnTo>
                <a:cubicBezTo>
                  <a:pt x="66638" y="215226"/>
                  <a:pt x="67297" y="215226"/>
                  <a:pt x="64661" y="215226"/>
                </a:cubicBezTo>
                <a:cubicBezTo>
                  <a:pt x="62025" y="215885"/>
                  <a:pt x="64661" y="212919"/>
                  <a:pt x="64661" y="212919"/>
                </a:cubicBezTo>
                <a:cubicBezTo>
                  <a:pt x="63672" y="212919"/>
                  <a:pt x="64002" y="212919"/>
                  <a:pt x="61696" y="212919"/>
                </a:cubicBezTo>
                <a:lnTo>
                  <a:pt x="64661" y="211271"/>
                </a:lnTo>
                <a:cubicBezTo>
                  <a:pt x="66968" y="209295"/>
                  <a:pt x="66968" y="209295"/>
                  <a:pt x="66968" y="209295"/>
                </a:cubicBezTo>
                <a:lnTo>
                  <a:pt x="64991" y="209295"/>
                </a:lnTo>
                <a:lnTo>
                  <a:pt x="68286" y="207646"/>
                </a:lnTo>
                <a:cubicBezTo>
                  <a:pt x="72899" y="205340"/>
                  <a:pt x="61696" y="209953"/>
                  <a:pt x="68286" y="205340"/>
                </a:cubicBezTo>
                <a:cubicBezTo>
                  <a:pt x="65650" y="206658"/>
                  <a:pt x="66638" y="206658"/>
                  <a:pt x="64002" y="208306"/>
                </a:cubicBezTo>
                <a:cubicBezTo>
                  <a:pt x="65556" y="206774"/>
                  <a:pt x="67206" y="205340"/>
                  <a:pt x="68945" y="204022"/>
                </a:cubicBezTo>
                <a:lnTo>
                  <a:pt x="67922" y="203101"/>
                </a:lnTo>
                <a:lnTo>
                  <a:pt x="67627" y="203363"/>
                </a:lnTo>
                <a:lnTo>
                  <a:pt x="66601" y="203363"/>
                </a:lnTo>
                <a:lnTo>
                  <a:pt x="64991" y="204022"/>
                </a:lnTo>
                <a:cubicBezTo>
                  <a:pt x="63088" y="205439"/>
                  <a:pt x="60975" y="206552"/>
                  <a:pt x="58730" y="207317"/>
                </a:cubicBezTo>
                <a:cubicBezTo>
                  <a:pt x="60639" y="205736"/>
                  <a:pt x="62743" y="204408"/>
                  <a:pt x="64991" y="203363"/>
                </a:cubicBezTo>
                <a:lnTo>
                  <a:pt x="66601" y="203363"/>
                </a:lnTo>
                <a:lnTo>
                  <a:pt x="67709" y="202910"/>
                </a:lnTo>
                <a:lnTo>
                  <a:pt x="67922" y="203101"/>
                </a:lnTo>
                <a:lnTo>
                  <a:pt x="70592" y="200726"/>
                </a:lnTo>
                <a:cubicBezTo>
                  <a:pt x="69728" y="200503"/>
                  <a:pt x="68821" y="200503"/>
                  <a:pt x="67957" y="200726"/>
                </a:cubicBezTo>
                <a:cubicBezTo>
                  <a:pt x="67957" y="198750"/>
                  <a:pt x="67957" y="198750"/>
                  <a:pt x="67957" y="198750"/>
                </a:cubicBezTo>
                <a:lnTo>
                  <a:pt x="65650" y="198750"/>
                </a:lnTo>
                <a:cubicBezTo>
                  <a:pt x="66968" y="195784"/>
                  <a:pt x="58730" y="201386"/>
                  <a:pt x="62025" y="198750"/>
                </a:cubicBezTo>
                <a:cubicBezTo>
                  <a:pt x="65320" y="196113"/>
                  <a:pt x="65320" y="196113"/>
                  <a:pt x="65320" y="196113"/>
                </a:cubicBezTo>
                <a:cubicBezTo>
                  <a:pt x="66658" y="194924"/>
                  <a:pt x="68229" y="194024"/>
                  <a:pt x="69934" y="193477"/>
                </a:cubicBezTo>
                <a:lnTo>
                  <a:pt x="69818" y="193094"/>
                </a:lnTo>
                <a:lnTo>
                  <a:pt x="63343" y="197102"/>
                </a:lnTo>
                <a:cubicBezTo>
                  <a:pt x="65320" y="195125"/>
                  <a:pt x="61366" y="197431"/>
                  <a:pt x="65320" y="195125"/>
                </a:cubicBezTo>
                <a:cubicBezTo>
                  <a:pt x="64002" y="196443"/>
                  <a:pt x="69604" y="192818"/>
                  <a:pt x="69604" y="192818"/>
                </a:cubicBezTo>
                <a:lnTo>
                  <a:pt x="68616" y="192818"/>
                </a:lnTo>
                <a:lnTo>
                  <a:pt x="68916" y="192618"/>
                </a:lnTo>
                <a:lnTo>
                  <a:pt x="67050" y="192076"/>
                </a:lnTo>
                <a:cubicBezTo>
                  <a:pt x="65073" y="192982"/>
                  <a:pt x="63178" y="194136"/>
                  <a:pt x="64991" y="192818"/>
                </a:cubicBezTo>
                <a:cubicBezTo>
                  <a:pt x="68616" y="190182"/>
                  <a:pt x="68616" y="190182"/>
                  <a:pt x="68616" y="190182"/>
                </a:cubicBezTo>
                <a:cubicBezTo>
                  <a:pt x="67031" y="191536"/>
                  <a:pt x="65254" y="192646"/>
                  <a:pt x="63343" y="193477"/>
                </a:cubicBezTo>
                <a:lnTo>
                  <a:pt x="62684" y="193477"/>
                </a:lnTo>
                <a:cubicBezTo>
                  <a:pt x="60377" y="194631"/>
                  <a:pt x="61118" y="194136"/>
                  <a:pt x="62066" y="193353"/>
                </a:cubicBezTo>
                <a:lnTo>
                  <a:pt x="62193" y="192972"/>
                </a:lnTo>
                <a:lnTo>
                  <a:pt x="61530" y="193477"/>
                </a:lnTo>
                <a:lnTo>
                  <a:pt x="62025" y="193477"/>
                </a:lnTo>
                <a:lnTo>
                  <a:pt x="58070" y="196113"/>
                </a:lnTo>
                <a:lnTo>
                  <a:pt x="61530" y="193477"/>
                </a:lnTo>
                <a:lnTo>
                  <a:pt x="60706" y="193477"/>
                </a:lnTo>
                <a:lnTo>
                  <a:pt x="60377" y="193477"/>
                </a:lnTo>
                <a:lnTo>
                  <a:pt x="62354" y="192489"/>
                </a:lnTo>
                <a:lnTo>
                  <a:pt x="62684" y="191500"/>
                </a:lnTo>
                <a:lnTo>
                  <a:pt x="63133" y="191170"/>
                </a:lnTo>
                <a:lnTo>
                  <a:pt x="62355" y="191170"/>
                </a:lnTo>
                <a:lnTo>
                  <a:pt x="62929" y="190811"/>
                </a:lnTo>
                <a:lnTo>
                  <a:pt x="62355" y="190840"/>
                </a:lnTo>
                <a:lnTo>
                  <a:pt x="65177" y="188771"/>
                </a:lnTo>
                <a:lnTo>
                  <a:pt x="62355" y="190182"/>
                </a:lnTo>
                <a:lnTo>
                  <a:pt x="62684" y="188534"/>
                </a:lnTo>
                <a:cubicBezTo>
                  <a:pt x="63672" y="187216"/>
                  <a:pt x="55764" y="192159"/>
                  <a:pt x="55764" y="192159"/>
                </a:cubicBezTo>
                <a:lnTo>
                  <a:pt x="62355" y="187545"/>
                </a:lnTo>
                <a:lnTo>
                  <a:pt x="58730" y="189193"/>
                </a:lnTo>
                <a:cubicBezTo>
                  <a:pt x="57100" y="190159"/>
                  <a:pt x="55557" y="191259"/>
                  <a:pt x="54116" y="192489"/>
                </a:cubicBezTo>
                <a:cubicBezTo>
                  <a:pt x="57906" y="189193"/>
                  <a:pt x="57576" y="188946"/>
                  <a:pt x="57082" y="188822"/>
                </a:cubicBezTo>
                <a:lnTo>
                  <a:pt x="58858" y="186195"/>
                </a:lnTo>
                <a:lnTo>
                  <a:pt x="56299" y="187628"/>
                </a:lnTo>
                <a:cubicBezTo>
                  <a:pt x="54363" y="189029"/>
                  <a:pt x="52633" y="190347"/>
                  <a:pt x="54445" y="188864"/>
                </a:cubicBezTo>
                <a:cubicBezTo>
                  <a:pt x="58070" y="185898"/>
                  <a:pt x="58070" y="187545"/>
                  <a:pt x="58070" y="185898"/>
                </a:cubicBezTo>
                <a:cubicBezTo>
                  <a:pt x="65979" y="179307"/>
                  <a:pt x="56423" y="186227"/>
                  <a:pt x="60706" y="181944"/>
                </a:cubicBezTo>
                <a:cubicBezTo>
                  <a:pt x="63343" y="178319"/>
                  <a:pt x="57411" y="181944"/>
                  <a:pt x="57411" y="181944"/>
                </a:cubicBezTo>
                <a:cubicBezTo>
                  <a:pt x="55105" y="183815"/>
                  <a:pt x="52555" y="185367"/>
                  <a:pt x="49832" y="186557"/>
                </a:cubicBezTo>
                <a:lnTo>
                  <a:pt x="54775" y="182602"/>
                </a:lnTo>
                <a:cubicBezTo>
                  <a:pt x="54116" y="182602"/>
                  <a:pt x="48514" y="187545"/>
                  <a:pt x="48514" y="187545"/>
                </a:cubicBezTo>
                <a:lnTo>
                  <a:pt x="54325" y="179521"/>
                </a:lnTo>
                <a:lnTo>
                  <a:pt x="51150" y="181285"/>
                </a:lnTo>
                <a:lnTo>
                  <a:pt x="55764" y="177000"/>
                </a:lnTo>
                <a:cubicBezTo>
                  <a:pt x="53753" y="178434"/>
                  <a:pt x="51662" y="179756"/>
                  <a:pt x="49503" y="180955"/>
                </a:cubicBezTo>
                <a:cubicBezTo>
                  <a:pt x="53127" y="177989"/>
                  <a:pt x="58070" y="177000"/>
                  <a:pt x="57741" y="175024"/>
                </a:cubicBezTo>
                <a:cubicBezTo>
                  <a:pt x="57411" y="173046"/>
                  <a:pt x="56752" y="173046"/>
                  <a:pt x="54445" y="175024"/>
                </a:cubicBezTo>
                <a:cubicBezTo>
                  <a:pt x="50491" y="179307"/>
                  <a:pt x="48184" y="179307"/>
                  <a:pt x="48184" y="179307"/>
                </a:cubicBezTo>
                <a:cubicBezTo>
                  <a:pt x="56093" y="169092"/>
                  <a:pt x="49503" y="176341"/>
                  <a:pt x="56093" y="169092"/>
                </a:cubicBezTo>
                <a:cubicBezTo>
                  <a:pt x="53457" y="171728"/>
                  <a:pt x="57741" y="166126"/>
                  <a:pt x="56093" y="166126"/>
                </a:cubicBezTo>
                <a:cubicBezTo>
                  <a:pt x="48844" y="173375"/>
                  <a:pt x="55764" y="166126"/>
                  <a:pt x="48844" y="173375"/>
                </a:cubicBezTo>
                <a:lnTo>
                  <a:pt x="52469" y="168762"/>
                </a:lnTo>
                <a:cubicBezTo>
                  <a:pt x="55435" y="165467"/>
                  <a:pt x="55105" y="166455"/>
                  <a:pt x="55435" y="165467"/>
                </a:cubicBezTo>
                <a:cubicBezTo>
                  <a:pt x="55764" y="164479"/>
                  <a:pt x="62684" y="157888"/>
                  <a:pt x="59718" y="160194"/>
                </a:cubicBezTo>
                <a:cubicBezTo>
                  <a:pt x="56752" y="162501"/>
                  <a:pt x="56752" y="162501"/>
                  <a:pt x="56752" y="162501"/>
                </a:cubicBezTo>
                <a:lnTo>
                  <a:pt x="54116" y="166126"/>
                </a:lnTo>
                <a:cubicBezTo>
                  <a:pt x="48844" y="169421"/>
                  <a:pt x="58070" y="159535"/>
                  <a:pt x="54116" y="162831"/>
                </a:cubicBezTo>
                <a:lnTo>
                  <a:pt x="56423" y="160854"/>
                </a:lnTo>
                <a:cubicBezTo>
                  <a:pt x="54775" y="161842"/>
                  <a:pt x="55105" y="159865"/>
                  <a:pt x="49503" y="165467"/>
                </a:cubicBezTo>
                <a:cubicBezTo>
                  <a:pt x="50321" y="164225"/>
                  <a:pt x="51320" y="163114"/>
                  <a:pt x="52469" y="162172"/>
                </a:cubicBezTo>
                <a:cubicBezTo>
                  <a:pt x="52469" y="159865"/>
                  <a:pt x="45219" y="166455"/>
                  <a:pt x="47855" y="162172"/>
                </a:cubicBezTo>
                <a:lnTo>
                  <a:pt x="47525" y="162172"/>
                </a:lnTo>
                <a:lnTo>
                  <a:pt x="49173" y="160194"/>
                </a:lnTo>
                <a:cubicBezTo>
                  <a:pt x="48514" y="161842"/>
                  <a:pt x="46866" y="161842"/>
                  <a:pt x="46866" y="161842"/>
                </a:cubicBezTo>
                <a:lnTo>
                  <a:pt x="48844" y="159865"/>
                </a:lnTo>
                <a:cubicBezTo>
                  <a:pt x="49832" y="157228"/>
                  <a:pt x="43571" y="165138"/>
                  <a:pt x="41924" y="165138"/>
                </a:cubicBezTo>
                <a:cubicBezTo>
                  <a:pt x="44172" y="162613"/>
                  <a:pt x="45957" y="159713"/>
                  <a:pt x="47196" y="156569"/>
                </a:cubicBezTo>
                <a:cubicBezTo>
                  <a:pt x="46866" y="155252"/>
                  <a:pt x="41924" y="160194"/>
                  <a:pt x="39617" y="161842"/>
                </a:cubicBezTo>
                <a:cubicBezTo>
                  <a:pt x="42253" y="154593"/>
                  <a:pt x="39617" y="158217"/>
                  <a:pt x="39617" y="154593"/>
                </a:cubicBezTo>
                <a:cubicBezTo>
                  <a:pt x="38641" y="156009"/>
                  <a:pt x="37539" y="157334"/>
                  <a:pt x="36321" y="158547"/>
                </a:cubicBezTo>
                <a:cubicBezTo>
                  <a:pt x="39617" y="154593"/>
                  <a:pt x="37969" y="154593"/>
                  <a:pt x="37969" y="154593"/>
                </a:cubicBezTo>
                <a:lnTo>
                  <a:pt x="34014" y="160854"/>
                </a:lnTo>
                <a:cubicBezTo>
                  <a:pt x="38958" y="151297"/>
                  <a:pt x="29072" y="162831"/>
                  <a:pt x="34014" y="154593"/>
                </a:cubicBezTo>
                <a:lnTo>
                  <a:pt x="31048" y="157888"/>
                </a:lnTo>
                <a:lnTo>
                  <a:pt x="33355" y="154593"/>
                </a:lnTo>
                <a:cubicBezTo>
                  <a:pt x="31708" y="154593"/>
                  <a:pt x="31708" y="154593"/>
                  <a:pt x="31708" y="154593"/>
                </a:cubicBezTo>
                <a:close/>
                <a:moveTo>
                  <a:pt x="195022" y="130495"/>
                </a:moveTo>
                <a:lnTo>
                  <a:pt x="193375" y="130495"/>
                </a:lnTo>
                <a:cubicBezTo>
                  <a:pt x="196011" y="134120"/>
                  <a:pt x="198647" y="134120"/>
                  <a:pt x="196011" y="134120"/>
                </a:cubicBezTo>
                <a:cubicBezTo>
                  <a:pt x="193375" y="134120"/>
                  <a:pt x="193375" y="134120"/>
                  <a:pt x="193375" y="134120"/>
                </a:cubicBezTo>
                <a:cubicBezTo>
                  <a:pt x="193375" y="136097"/>
                  <a:pt x="193375" y="136097"/>
                  <a:pt x="193375" y="136097"/>
                </a:cubicBezTo>
                <a:cubicBezTo>
                  <a:pt x="193375" y="137415"/>
                  <a:pt x="193375" y="138733"/>
                  <a:pt x="193375" y="140052"/>
                </a:cubicBezTo>
                <a:cubicBezTo>
                  <a:pt x="193375" y="141370"/>
                  <a:pt x="193375" y="143347"/>
                  <a:pt x="193375" y="143347"/>
                </a:cubicBezTo>
                <a:lnTo>
                  <a:pt x="193375" y="144006"/>
                </a:lnTo>
                <a:lnTo>
                  <a:pt x="193705" y="144006"/>
                </a:lnTo>
                <a:cubicBezTo>
                  <a:pt x="196011" y="142358"/>
                  <a:pt x="197659" y="142358"/>
                  <a:pt x="196011" y="142358"/>
                </a:cubicBezTo>
                <a:lnTo>
                  <a:pt x="196341" y="142358"/>
                </a:lnTo>
                <a:cubicBezTo>
                  <a:pt x="196341" y="140052"/>
                  <a:pt x="195681" y="140052"/>
                  <a:pt x="196341" y="140052"/>
                </a:cubicBezTo>
                <a:cubicBezTo>
                  <a:pt x="197000" y="140052"/>
                  <a:pt x="199306" y="138074"/>
                  <a:pt x="199306" y="138074"/>
                </a:cubicBezTo>
                <a:cubicBezTo>
                  <a:pt x="197329" y="135767"/>
                  <a:pt x="194693" y="135767"/>
                  <a:pt x="197329" y="135767"/>
                </a:cubicBezTo>
                <a:cubicBezTo>
                  <a:pt x="199966" y="135767"/>
                  <a:pt x="199966" y="135767"/>
                  <a:pt x="199966" y="135767"/>
                </a:cubicBezTo>
                <a:lnTo>
                  <a:pt x="201942" y="135767"/>
                </a:lnTo>
                <a:cubicBezTo>
                  <a:pt x="201942" y="135108"/>
                  <a:pt x="203920" y="133791"/>
                  <a:pt x="201942" y="133131"/>
                </a:cubicBezTo>
                <a:cubicBezTo>
                  <a:pt x="199966" y="132472"/>
                  <a:pt x="195022" y="132143"/>
                  <a:pt x="195022" y="130495"/>
                </a:cubicBezTo>
                <a:close/>
                <a:moveTo>
                  <a:pt x="228255" y="102701"/>
                </a:moveTo>
                <a:lnTo>
                  <a:pt x="228346" y="103308"/>
                </a:lnTo>
                <a:lnTo>
                  <a:pt x="228305" y="103473"/>
                </a:lnTo>
                <a:lnTo>
                  <a:pt x="228635" y="103803"/>
                </a:lnTo>
                <a:lnTo>
                  <a:pt x="228635" y="102938"/>
                </a:lnTo>
                <a:close/>
                <a:moveTo>
                  <a:pt x="226328" y="101496"/>
                </a:moveTo>
                <a:lnTo>
                  <a:pt x="225615" y="101545"/>
                </a:lnTo>
                <a:lnTo>
                  <a:pt x="227976" y="104792"/>
                </a:lnTo>
                <a:lnTo>
                  <a:pt x="228305" y="103473"/>
                </a:lnTo>
                <a:lnTo>
                  <a:pt x="226329" y="101497"/>
                </a:lnTo>
                <a:close/>
                <a:moveTo>
                  <a:pt x="228635" y="101167"/>
                </a:moveTo>
                <a:lnTo>
                  <a:pt x="228635" y="102938"/>
                </a:lnTo>
                <a:lnTo>
                  <a:pt x="231600" y="104792"/>
                </a:lnTo>
                <a:cubicBezTo>
                  <a:pt x="229294" y="103144"/>
                  <a:pt x="235225" y="107099"/>
                  <a:pt x="233249" y="104792"/>
                </a:cubicBezTo>
                <a:cubicBezTo>
                  <a:pt x="231446" y="103964"/>
                  <a:pt x="229864" y="102723"/>
                  <a:pt x="228635" y="101167"/>
                </a:cubicBezTo>
                <a:close/>
                <a:moveTo>
                  <a:pt x="198976" y="93917"/>
                </a:moveTo>
                <a:lnTo>
                  <a:pt x="196670" y="93917"/>
                </a:lnTo>
                <a:lnTo>
                  <a:pt x="198976" y="94864"/>
                </a:lnTo>
                <a:close/>
                <a:moveTo>
                  <a:pt x="85115" y="75232"/>
                </a:moveTo>
                <a:cubicBezTo>
                  <a:pt x="84019" y="75561"/>
                  <a:pt x="83007" y="76122"/>
                  <a:pt x="82149" y="76879"/>
                </a:cubicBezTo>
                <a:lnTo>
                  <a:pt x="83920" y="76171"/>
                </a:lnTo>
                <a:close/>
                <a:moveTo>
                  <a:pt x="299155" y="49430"/>
                </a:moveTo>
                <a:lnTo>
                  <a:pt x="298171" y="49430"/>
                </a:lnTo>
                <a:lnTo>
                  <a:pt x="299155" y="52066"/>
                </a:lnTo>
                <a:close/>
                <a:moveTo>
                  <a:pt x="85115" y="46892"/>
                </a:moveTo>
                <a:lnTo>
                  <a:pt x="85115" y="47551"/>
                </a:lnTo>
                <a:cubicBezTo>
                  <a:pt x="84456" y="47551"/>
                  <a:pt x="83138" y="46892"/>
                  <a:pt x="83138" y="46892"/>
                </a:cubicBezTo>
                <a:cubicBezTo>
                  <a:pt x="85115" y="46892"/>
                  <a:pt x="85115" y="46892"/>
                  <a:pt x="85115" y="46892"/>
                </a:cubicBezTo>
                <a:close/>
                <a:moveTo>
                  <a:pt x="73911" y="24483"/>
                </a:moveTo>
                <a:cubicBezTo>
                  <a:pt x="72263" y="24483"/>
                  <a:pt x="70616" y="26461"/>
                  <a:pt x="72263" y="26461"/>
                </a:cubicBezTo>
                <a:cubicBezTo>
                  <a:pt x="73911" y="26461"/>
                  <a:pt x="73911" y="29097"/>
                  <a:pt x="73911" y="29097"/>
                </a:cubicBezTo>
                <a:lnTo>
                  <a:pt x="74240" y="29097"/>
                </a:lnTo>
                <a:cubicBezTo>
                  <a:pt x="76218" y="29097"/>
                  <a:pt x="76218" y="29097"/>
                  <a:pt x="76218" y="29097"/>
                </a:cubicBezTo>
                <a:cubicBezTo>
                  <a:pt x="79402" y="30099"/>
                  <a:pt x="81173" y="33493"/>
                  <a:pt x="80172" y="36676"/>
                </a:cubicBezTo>
                <a:cubicBezTo>
                  <a:pt x="79171" y="39860"/>
                  <a:pt x="75778" y="41632"/>
                  <a:pt x="72593" y="40630"/>
                </a:cubicBezTo>
                <a:cubicBezTo>
                  <a:pt x="72593" y="40630"/>
                  <a:pt x="75229" y="38654"/>
                  <a:pt x="75888" y="40630"/>
                </a:cubicBezTo>
                <a:cubicBezTo>
                  <a:pt x="76547" y="42608"/>
                  <a:pt x="72593" y="42608"/>
                  <a:pt x="73252" y="42608"/>
                </a:cubicBezTo>
                <a:cubicBezTo>
                  <a:pt x="73911" y="42608"/>
                  <a:pt x="75888" y="42608"/>
                  <a:pt x="75888" y="42608"/>
                </a:cubicBezTo>
                <a:cubicBezTo>
                  <a:pt x="78524" y="42608"/>
                  <a:pt x="75888" y="44585"/>
                  <a:pt x="78524" y="44585"/>
                </a:cubicBezTo>
                <a:cubicBezTo>
                  <a:pt x="74899" y="44585"/>
                  <a:pt x="74899" y="42279"/>
                  <a:pt x="74899" y="44585"/>
                </a:cubicBezTo>
                <a:cubicBezTo>
                  <a:pt x="74899" y="46892"/>
                  <a:pt x="74899" y="46892"/>
                  <a:pt x="74899" y="46892"/>
                </a:cubicBezTo>
                <a:lnTo>
                  <a:pt x="78524" y="46892"/>
                </a:lnTo>
                <a:cubicBezTo>
                  <a:pt x="81490" y="47551"/>
                  <a:pt x="73581" y="50517"/>
                  <a:pt x="75559" y="50517"/>
                </a:cubicBezTo>
                <a:lnTo>
                  <a:pt x="76218" y="50517"/>
                </a:lnTo>
                <a:lnTo>
                  <a:pt x="78194" y="50517"/>
                </a:lnTo>
                <a:cubicBezTo>
                  <a:pt x="78524" y="51835"/>
                  <a:pt x="82149" y="53482"/>
                  <a:pt x="82149" y="53482"/>
                </a:cubicBezTo>
                <a:cubicBezTo>
                  <a:pt x="81055" y="53337"/>
                  <a:pt x="79948" y="53337"/>
                  <a:pt x="78854" y="53482"/>
                </a:cubicBezTo>
                <a:cubicBezTo>
                  <a:pt x="80831" y="54800"/>
                  <a:pt x="79184" y="57437"/>
                  <a:pt x="77206" y="59744"/>
                </a:cubicBezTo>
                <a:lnTo>
                  <a:pt x="77865" y="59744"/>
                </a:lnTo>
                <a:cubicBezTo>
                  <a:pt x="81160" y="59744"/>
                  <a:pt x="84456" y="60732"/>
                  <a:pt x="81160" y="63039"/>
                </a:cubicBezTo>
                <a:cubicBezTo>
                  <a:pt x="79843" y="63039"/>
                  <a:pt x="88080" y="61061"/>
                  <a:pt x="85115" y="63039"/>
                </a:cubicBezTo>
                <a:cubicBezTo>
                  <a:pt x="82809" y="65346"/>
                  <a:pt x="87751" y="66664"/>
                  <a:pt x="82809" y="69959"/>
                </a:cubicBezTo>
                <a:cubicBezTo>
                  <a:pt x="88080" y="67982"/>
                  <a:pt x="80831" y="72266"/>
                  <a:pt x="88080" y="69959"/>
                </a:cubicBezTo>
                <a:cubicBezTo>
                  <a:pt x="85512" y="71369"/>
                  <a:pt x="83083" y="73027"/>
                  <a:pt x="80831" y="74902"/>
                </a:cubicBezTo>
                <a:lnTo>
                  <a:pt x="82809" y="74902"/>
                </a:lnTo>
                <a:lnTo>
                  <a:pt x="86763" y="74902"/>
                </a:lnTo>
                <a:lnTo>
                  <a:pt x="87092" y="74902"/>
                </a:lnTo>
                <a:lnTo>
                  <a:pt x="83920" y="76171"/>
                </a:lnTo>
                <a:lnTo>
                  <a:pt x="80502" y="78857"/>
                </a:lnTo>
                <a:lnTo>
                  <a:pt x="80831" y="78857"/>
                </a:lnTo>
                <a:cubicBezTo>
                  <a:pt x="78854" y="78857"/>
                  <a:pt x="80090" y="78857"/>
                  <a:pt x="81202" y="78857"/>
                </a:cubicBezTo>
                <a:lnTo>
                  <a:pt x="84126" y="78857"/>
                </a:lnTo>
                <a:cubicBezTo>
                  <a:pt x="84126" y="81493"/>
                  <a:pt x="84126" y="81493"/>
                  <a:pt x="84126" y="81493"/>
                </a:cubicBezTo>
                <a:lnTo>
                  <a:pt x="81160" y="81493"/>
                </a:lnTo>
                <a:cubicBezTo>
                  <a:pt x="80502" y="83140"/>
                  <a:pt x="83467" y="83799"/>
                  <a:pt x="83467" y="85447"/>
                </a:cubicBezTo>
                <a:cubicBezTo>
                  <a:pt x="85694" y="84175"/>
                  <a:pt x="88164" y="83387"/>
                  <a:pt x="90717" y="83140"/>
                </a:cubicBezTo>
                <a:lnTo>
                  <a:pt x="91376" y="83140"/>
                </a:lnTo>
                <a:cubicBezTo>
                  <a:pt x="91046" y="85447"/>
                  <a:pt x="84456" y="85447"/>
                  <a:pt x="84456" y="85447"/>
                </a:cubicBezTo>
                <a:lnTo>
                  <a:pt x="83467" y="85447"/>
                </a:lnTo>
                <a:lnTo>
                  <a:pt x="80502" y="85447"/>
                </a:lnTo>
                <a:cubicBezTo>
                  <a:pt x="80502" y="88084"/>
                  <a:pt x="78524" y="88084"/>
                  <a:pt x="82809" y="88084"/>
                </a:cubicBezTo>
                <a:cubicBezTo>
                  <a:pt x="87092" y="88084"/>
                  <a:pt x="90717" y="86765"/>
                  <a:pt x="89729" y="88084"/>
                </a:cubicBezTo>
                <a:cubicBezTo>
                  <a:pt x="88740" y="89402"/>
                  <a:pt x="86104" y="92368"/>
                  <a:pt x="86104" y="92368"/>
                </a:cubicBezTo>
                <a:cubicBezTo>
                  <a:pt x="88188" y="92489"/>
                  <a:pt x="90280" y="92489"/>
                  <a:pt x="92365" y="92368"/>
                </a:cubicBezTo>
                <a:cubicBezTo>
                  <a:pt x="88410" y="94674"/>
                  <a:pt x="85115" y="92368"/>
                  <a:pt x="86104" y="94674"/>
                </a:cubicBezTo>
                <a:cubicBezTo>
                  <a:pt x="87092" y="96981"/>
                  <a:pt x="87422" y="96981"/>
                  <a:pt x="91046" y="96981"/>
                </a:cubicBezTo>
                <a:lnTo>
                  <a:pt x="94342" y="96981"/>
                </a:lnTo>
                <a:cubicBezTo>
                  <a:pt x="95330" y="96981"/>
                  <a:pt x="93024" y="98629"/>
                  <a:pt x="91046" y="98629"/>
                </a:cubicBezTo>
                <a:cubicBezTo>
                  <a:pt x="97308" y="98958"/>
                  <a:pt x="80502" y="105219"/>
                  <a:pt x="89070" y="105219"/>
                </a:cubicBezTo>
                <a:lnTo>
                  <a:pt x="89399" y="105219"/>
                </a:lnTo>
                <a:cubicBezTo>
                  <a:pt x="96649" y="104890"/>
                  <a:pt x="89070" y="108185"/>
                  <a:pt x="93683" y="108185"/>
                </a:cubicBezTo>
                <a:cubicBezTo>
                  <a:pt x="82149" y="112139"/>
                  <a:pt x="95660" y="111481"/>
                  <a:pt x="88080" y="114776"/>
                </a:cubicBezTo>
                <a:lnTo>
                  <a:pt x="88740" y="114776"/>
                </a:lnTo>
                <a:cubicBezTo>
                  <a:pt x="88740" y="114776"/>
                  <a:pt x="93683" y="113128"/>
                  <a:pt x="91046" y="114776"/>
                </a:cubicBezTo>
                <a:lnTo>
                  <a:pt x="93024" y="114776"/>
                </a:lnTo>
                <a:cubicBezTo>
                  <a:pt x="97308" y="117082"/>
                  <a:pt x="88740" y="125650"/>
                  <a:pt x="88410" y="125650"/>
                </a:cubicBezTo>
                <a:cubicBezTo>
                  <a:pt x="88080" y="125650"/>
                  <a:pt x="103239" y="122684"/>
                  <a:pt x="96978" y="125650"/>
                </a:cubicBezTo>
                <a:lnTo>
                  <a:pt x="90058" y="133888"/>
                </a:lnTo>
                <a:cubicBezTo>
                  <a:pt x="96978" y="134877"/>
                  <a:pt x="91046" y="139820"/>
                  <a:pt x="96978" y="139820"/>
                </a:cubicBezTo>
                <a:cubicBezTo>
                  <a:pt x="95001" y="142127"/>
                  <a:pt x="99285" y="142127"/>
                  <a:pt x="96978" y="142127"/>
                </a:cubicBezTo>
                <a:cubicBezTo>
                  <a:pt x="101921" y="142127"/>
                  <a:pt x="95001" y="142127"/>
                  <a:pt x="101921" y="142127"/>
                </a:cubicBezTo>
                <a:cubicBezTo>
                  <a:pt x="94671" y="144763"/>
                  <a:pt x="96649" y="144763"/>
                  <a:pt x="99944" y="144763"/>
                </a:cubicBezTo>
                <a:lnTo>
                  <a:pt x="100273" y="144763"/>
                </a:lnTo>
                <a:cubicBezTo>
                  <a:pt x="96154" y="146575"/>
                  <a:pt x="97884" y="146823"/>
                  <a:pt x="99367" y="146946"/>
                </a:cubicBezTo>
                <a:lnTo>
                  <a:pt x="98070" y="147729"/>
                </a:lnTo>
                <a:lnTo>
                  <a:pt x="99244" y="147729"/>
                </a:lnTo>
                <a:cubicBezTo>
                  <a:pt x="99367" y="147729"/>
                  <a:pt x="99614" y="147729"/>
                  <a:pt x="103569" y="147729"/>
                </a:cubicBezTo>
                <a:lnTo>
                  <a:pt x="97269" y="148359"/>
                </a:lnTo>
                <a:lnTo>
                  <a:pt x="103239" y="150695"/>
                </a:lnTo>
                <a:lnTo>
                  <a:pt x="99285" y="150695"/>
                </a:lnTo>
                <a:cubicBezTo>
                  <a:pt x="103239" y="152013"/>
                  <a:pt x="99615" y="154649"/>
                  <a:pt x="103239" y="154649"/>
                </a:cubicBezTo>
                <a:cubicBezTo>
                  <a:pt x="105216" y="154649"/>
                  <a:pt x="102251" y="154649"/>
                  <a:pt x="105216" y="154649"/>
                </a:cubicBezTo>
                <a:cubicBezTo>
                  <a:pt x="108826" y="154178"/>
                  <a:pt x="112482" y="154178"/>
                  <a:pt x="116091" y="154649"/>
                </a:cubicBezTo>
                <a:cubicBezTo>
                  <a:pt x="107852" y="156626"/>
                  <a:pt x="114443" y="156626"/>
                  <a:pt x="103898" y="156626"/>
                </a:cubicBezTo>
                <a:lnTo>
                  <a:pt x="107852" y="156626"/>
                </a:lnTo>
                <a:lnTo>
                  <a:pt x="109171" y="156626"/>
                </a:lnTo>
                <a:lnTo>
                  <a:pt x="111807" y="156626"/>
                </a:lnTo>
                <a:cubicBezTo>
                  <a:pt x="112796" y="157945"/>
                  <a:pt x="123670" y="159592"/>
                  <a:pt x="117080" y="159592"/>
                </a:cubicBezTo>
                <a:cubicBezTo>
                  <a:pt x="113784" y="159592"/>
                  <a:pt x="113372" y="159592"/>
                  <a:pt x="113166" y="159592"/>
                </a:cubicBezTo>
                <a:lnTo>
                  <a:pt x="112796" y="159592"/>
                </a:lnTo>
                <a:cubicBezTo>
                  <a:pt x="112796" y="161569"/>
                  <a:pt x="115102" y="161569"/>
                  <a:pt x="115102" y="161569"/>
                </a:cubicBezTo>
                <a:lnTo>
                  <a:pt x="115514" y="161569"/>
                </a:lnTo>
                <a:cubicBezTo>
                  <a:pt x="116668" y="161569"/>
                  <a:pt x="117574" y="161569"/>
                  <a:pt x="116421" y="161569"/>
                </a:cubicBezTo>
                <a:cubicBezTo>
                  <a:pt x="114773" y="162887"/>
                  <a:pt x="121034" y="164865"/>
                  <a:pt x="116421" y="164865"/>
                </a:cubicBezTo>
                <a:cubicBezTo>
                  <a:pt x="111807" y="164865"/>
                  <a:pt x="115432" y="164865"/>
                  <a:pt x="111807" y="164865"/>
                </a:cubicBezTo>
                <a:cubicBezTo>
                  <a:pt x="113125" y="166182"/>
                  <a:pt x="116750" y="167501"/>
                  <a:pt x="116750" y="169148"/>
                </a:cubicBezTo>
                <a:cubicBezTo>
                  <a:pt x="122023" y="169148"/>
                  <a:pt x="113784" y="171126"/>
                  <a:pt x="116750" y="171126"/>
                </a:cubicBezTo>
                <a:lnTo>
                  <a:pt x="110818" y="171126"/>
                </a:lnTo>
                <a:cubicBezTo>
                  <a:pt x="110159" y="172444"/>
                  <a:pt x="114443" y="174751"/>
                  <a:pt x="114443" y="174751"/>
                </a:cubicBezTo>
                <a:cubicBezTo>
                  <a:pt x="114443" y="175410"/>
                  <a:pt x="111807" y="177058"/>
                  <a:pt x="114443" y="177058"/>
                </a:cubicBezTo>
                <a:cubicBezTo>
                  <a:pt x="117080" y="177058"/>
                  <a:pt x="117080" y="177058"/>
                  <a:pt x="117080" y="177058"/>
                </a:cubicBezTo>
                <a:cubicBezTo>
                  <a:pt x="111807" y="179034"/>
                  <a:pt x="122023" y="180682"/>
                  <a:pt x="117080" y="182659"/>
                </a:cubicBezTo>
                <a:lnTo>
                  <a:pt x="116421" y="182659"/>
                </a:lnTo>
                <a:cubicBezTo>
                  <a:pt x="119716" y="183318"/>
                  <a:pt x="122352" y="185296"/>
                  <a:pt x="119716" y="185296"/>
                </a:cubicBezTo>
                <a:cubicBezTo>
                  <a:pt x="117080" y="185296"/>
                  <a:pt x="117080" y="185296"/>
                  <a:pt x="117080" y="185296"/>
                </a:cubicBezTo>
                <a:cubicBezTo>
                  <a:pt x="117080" y="186944"/>
                  <a:pt x="115102" y="186944"/>
                  <a:pt x="117080" y="186944"/>
                </a:cubicBezTo>
                <a:cubicBezTo>
                  <a:pt x="117080" y="187932"/>
                  <a:pt x="116421" y="189250"/>
                  <a:pt x="117080" y="190569"/>
                </a:cubicBezTo>
                <a:cubicBezTo>
                  <a:pt x="117738" y="191886"/>
                  <a:pt x="119387" y="193534"/>
                  <a:pt x="119387" y="193534"/>
                </a:cubicBezTo>
                <a:lnTo>
                  <a:pt x="119387" y="193864"/>
                </a:lnTo>
                <a:lnTo>
                  <a:pt x="120375" y="193864"/>
                </a:lnTo>
                <a:cubicBezTo>
                  <a:pt x="122352" y="191886"/>
                  <a:pt x="122352" y="191886"/>
                  <a:pt x="122352" y="191886"/>
                </a:cubicBezTo>
                <a:cubicBezTo>
                  <a:pt x="122352" y="191886"/>
                  <a:pt x="122352" y="190239"/>
                  <a:pt x="122352" y="190239"/>
                </a:cubicBezTo>
                <a:cubicBezTo>
                  <a:pt x="119387" y="188591"/>
                  <a:pt x="122352" y="188920"/>
                  <a:pt x="122352" y="188591"/>
                </a:cubicBezTo>
                <a:cubicBezTo>
                  <a:pt x="122352" y="188262"/>
                  <a:pt x="120045" y="186284"/>
                  <a:pt x="122352" y="186284"/>
                </a:cubicBezTo>
                <a:cubicBezTo>
                  <a:pt x="124659" y="186284"/>
                  <a:pt x="124659" y="183648"/>
                  <a:pt x="124659" y="183648"/>
                </a:cubicBezTo>
                <a:lnTo>
                  <a:pt x="125318" y="183648"/>
                </a:lnTo>
                <a:lnTo>
                  <a:pt x="126966" y="183648"/>
                </a:lnTo>
                <a:cubicBezTo>
                  <a:pt x="126966" y="182989"/>
                  <a:pt x="129273" y="181012"/>
                  <a:pt x="126966" y="181012"/>
                </a:cubicBezTo>
                <a:lnTo>
                  <a:pt x="127295" y="181012"/>
                </a:lnTo>
                <a:lnTo>
                  <a:pt x="128325" y="181012"/>
                </a:lnTo>
                <a:lnTo>
                  <a:pt x="128943" y="181012"/>
                </a:lnTo>
                <a:cubicBezTo>
                  <a:pt x="125977" y="179693"/>
                  <a:pt x="128943" y="176728"/>
                  <a:pt x="128943" y="176728"/>
                </a:cubicBezTo>
                <a:cubicBezTo>
                  <a:pt x="126307" y="174421"/>
                  <a:pt x="128613" y="174421"/>
                  <a:pt x="126307" y="174421"/>
                </a:cubicBezTo>
                <a:lnTo>
                  <a:pt x="129273" y="174421"/>
                </a:lnTo>
                <a:cubicBezTo>
                  <a:pt x="129273" y="172444"/>
                  <a:pt x="132238" y="172444"/>
                  <a:pt x="129273" y="172444"/>
                </a:cubicBezTo>
                <a:lnTo>
                  <a:pt x="129931" y="172444"/>
                </a:lnTo>
                <a:lnTo>
                  <a:pt x="132238" y="172444"/>
                </a:lnTo>
                <a:lnTo>
                  <a:pt x="134545" y="172444"/>
                </a:lnTo>
                <a:cubicBezTo>
                  <a:pt x="139159" y="170467"/>
                  <a:pt x="126307" y="170137"/>
                  <a:pt x="134545" y="168160"/>
                </a:cubicBezTo>
                <a:cubicBezTo>
                  <a:pt x="131579" y="168160"/>
                  <a:pt x="128613" y="170467"/>
                  <a:pt x="129273" y="168160"/>
                </a:cubicBezTo>
                <a:cubicBezTo>
                  <a:pt x="129931" y="165853"/>
                  <a:pt x="133227" y="167831"/>
                  <a:pt x="135534" y="165853"/>
                </a:cubicBezTo>
                <a:lnTo>
                  <a:pt x="134780" y="164832"/>
                </a:lnTo>
                <a:lnTo>
                  <a:pt x="134709" y="164864"/>
                </a:lnTo>
                <a:lnTo>
                  <a:pt x="133800" y="164085"/>
                </a:lnTo>
                <a:lnTo>
                  <a:pt x="131249" y="163876"/>
                </a:lnTo>
                <a:lnTo>
                  <a:pt x="131908" y="163876"/>
                </a:lnTo>
                <a:lnTo>
                  <a:pt x="132897" y="163876"/>
                </a:lnTo>
                <a:lnTo>
                  <a:pt x="133556" y="163876"/>
                </a:lnTo>
                <a:cubicBezTo>
                  <a:pt x="133556" y="161240"/>
                  <a:pt x="133556" y="161240"/>
                  <a:pt x="133556" y="161240"/>
                </a:cubicBezTo>
                <a:lnTo>
                  <a:pt x="136522" y="161240"/>
                </a:lnTo>
                <a:cubicBezTo>
                  <a:pt x="133227" y="160581"/>
                  <a:pt x="139159" y="158603"/>
                  <a:pt x="139159" y="158603"/>
                </a:cubicBezTo>
                <a:lnTo>
                  <a:pt x="138169" y="158603"/>
                </a:lnTo>
                <a:lnTo>
                  <a:pt x="136193" y="158603"/>
                </a:lnTo>
                <a:lnTo>
                  <a:pt x="131908" y="158603"/>
                </a:lnTo>
                <a:cubicBezTo>
                  <a:pt x="129931" y="158603"/>
                  <a:pt x="135863" y="146411"/>
                  <a:pt x="135863" y="146411"/>
                </a:cubicBezTo>
                <a:lnTo>
                  <a:pt x="135204" y="146411"/>
                </a:lnTo>
                <a:lnTo>
                  <a:pt x="134174" y="146411"/>
                </a:lnTo>
                <a:lnTo>
                  <a:pt x="131249" y="146411"/>
                </a:lnTo>
                <a:lnTo>
                  <a:pt x="131002" y="146411"/>
                </a:lnTo>
                <a:lnTo>
                  <a:pt x="130920" y="146411"/>
                </a:lnTo>
                <a:cubicBezTo>
                  <a:pt x="124988" y="146411"/>
                  <a:pt x="134215" y="143774"/>
                  <a:pt x="130920" y="143774"/>
                </a:cubicBezTo>
                <a:cubicBezTo>
                  <a:pt x="132897" y="143774"/>
                  <a:pt x="141135" y="146081"/>
                  <a:pt x="136852" y="143774"/>
                </a:cubicBezTo>
                <a:cubicBezTo>
                  <a:pt x="132568" y="141468"/>
                  <a:pt x="139488" y="141468"/>
                  <a:pt x="136852" y="141468"/>
                </a:cubicBezTo>
                <a:lnTo>
                  <a:pt x="133227" y="141468"/>
                </a:lnTo>
                <a:lnTo>
                  <a:pt x="130590" y="141468"/>
                </a:lnTo>
                <a:lnTo>
                  <a:pt x="129931" y="141468"/>
                </a:lnTo>
                <a:cubicBezTo>
                  <a:pt x="128301" y="141139"/>
                  <a:pt x="126620" y="141139"/>
                  <a:pt x="124988" y="141468"/>
                </a:cubicBezTo>
                <a:cubicBezTo>
                  <a:pt x="129931" y="139490"/>
                  <a:pt x="121693" y="139490"/>
                  <a:pt x="124988" y="139490"/>
                </a:cubicBezTo>
                <a:lnTo>
                  <a:pt x="133556" y="139490"/>
                </a:lnTo>
                <a:cubicBezTo>
                  <a:pt x="137510" y="136195"/>
                  <a:pt x="128943" y="138173"/>
                  <a:pt x="130920" y="136195"/>
                </a:cubicBezTo>
                <a:cubicBezTo>
                  <a:pt x="127295" y="136195"/>
                  <a:pt x="128943" y="136195"/>
                  <a:pt x="128943" y="136195"/>
                </a:cubicBezTo>
                <a:lnTo>
                  <a:pt x="128283" y="136195"/>
                </a:lnTo>
                <a:lnTo>
                  <a:pt x="128160" y="136195"/>
                </a:lnTo>
                <a:cubicBezTo>
                  <a:pt x="125648" y="136195"/>
                  <a:pt x="123341" y="136195"/>
                  <a:pt x="124988" y="136195"/>
                </a:cubicBezTo>
                <a:lnTo>
                  <a:pt x="122682" y="136195"/>
                </a:lnTo>
                <a:cubicBezTo>
                  <a:pt x="132238" y="133559"/>
                  <a:pt x="121693" y="133229"/>
                  <a:pt x="129602" y="130593"/>
                </a:cubicBezTo>
                <a:cubicBezTo>
                  <a:pt x="126966" y="128616"/>
                  <a:pt x="126966" y="128616"/>
                  <a:pt x="126966" y="128616"/>
                </a:cubicBezTo>
                <a:lnTo>
                  <a:pt x="125648" y="128616"/>
                </a:lnTo>
                <a:cubicBezTo>
                  <a:pt x="135863" y="125650"/>
                  <a:pt x="124000" y="127628"/>
                  <a:pt x="129931" y="125650"/>
                </a:cubicBezTo>
                <a:cubicBezTo>
                  <a:pt x="132897" y="125650"/>
                  <a:pt x="128283" y="115105"/>
                  <a:pt x="128283" y="115105"/>
                </a:cubicBezTo>
                <a:lnTo>
                  <a:pt x="125648" y="115105"/>
                </a:lnTo>
                <a:lnTo>
                  <a:pt x="119387" y="115105"/>
                </a:lnTo>
                <a:lnTo>
                  <a:pt x="117738" y="115105"/>
                </a:lnTo>
                <a:cubicBezTo>
                  <a:pt x="120341" y="113754"/>
                  <a:pt x="123111" y="112756"/>
                  <a:pt x="125977" y="112139"/>
                </a:cubicBezTo>
                <a:lnTo>
                  <a:pt x="125194" y="112139"/>
                </a:lnTo>
                <a:lnTo>
                  <a:pt x="124659" y="112139"/>
                </a:lnTo>
                <a:lnTo>
                  <a:pt x="123341" y="112139"/>
                </a:lnTo>
                <a:lnTo>
                  <a:pt x="120375" y="112139"/>
                </a:lnTo>
                <a:lnTo>
                  <a:pt x="118397" y="112139"/>
                </a:lnTo>
                <a:cubicBezTo>
                  <a:pt x="115926" y="112139"/>
                  <a:pt x="117079" y="112139"/>
                  <a:pt x="118274" y="112139"/>
                </a:cubicBezTo>
                <a:lnTo>
                  <a:pt x="116750" y="112139"/>
                </a:lnTo>
                <a:lnTo>
                  <a:pt x="115762" y="112139"/>
                </a:lnTo>
                <a:cubicBezTo>
                  <a:pt x="127624" y="109503"/>
                  <a:pt x="118068" y="109174"/>
                  <a:pt x="127624" y="106208"/>
                </a:cubicBezTo>
                <a:cubicBezTo>
                  <a:pt x="123011" y="105549"/>
                  <a:pt x="127624" y="100605"/>
                  <a:pt x="127624" y="100605"/>
                </a:cubicBezTo>
                <a:lnTo>
                  <a:pt x="126723" y="100759"/>
                </a:lnTo>
                <a:lnTo>
                  <a:pt x="126512" y="101059"/>
                </a:lnTo>
                <a:lnTo>
                  <a:pt x="125973" y="100887"/>
                </a:lnTo>
                <a:lnTo>
                  <a:pt x="122558" y="101471"/>
                </a:lnTo>
                <a:cubicBezTo>
                  <a:pt x="122517" y="101430"/>
                  <a:pt x="122517" y="101430"/>
                  <a:pt x="117738" y="102583"/>
                </a:cubicBezTo>
                <a:lnTo>
                  <a:pt x="123011" y="99946"/>
                </a:lnTo>
                <a:lnTo>
                  <a:pt x="125973" y="100887"/>
                </a:lnTo>
                <a:lnTo>
                  <a:pt x="126723" y="100759"/>
                </a:lnTo>
                <a:lnTo>
                  <a:pt x="127295" y="99946"/>
                </a:lnTo>
                <a:cubicBezTo>
                  <a:pt x="127954" y="96981"/>
                  <a:pt x="131579" y="96981"/>
                  <a:pt x="133886" y="96981"/>
                </a:cubicBezTo>
                <a:cubicBezTo>
                  <a:pt x="129931" y="96981"/>
                  <a:pt x="129931" y="96981"/>
                  <a:pt x="129931" y="96981"/>
                </a:cubicBezTo>
                <a:lnTo>
                  <a:pt x="127624" y="91709"/>
                </a:lnTo>
                <a:cubicBezTo>
                  <a:pt x="122023" y="91709"/>
                  <a:pt x="135534" y="88413"/>
                  <a:pt x="129931" y="88413"/>
                </a:cubicBezTo>
                <a:lnTo>
                  <a:pt x="129396" y="88413"/>
                </a:lnTo>
                <a:lnTo>
                  <a:pt x="127295" y="88413"/>
                </a:lnTo>
                <a:cubicBezTo>
                  <a:pt x="127954" y="86436"/>
                  <a:pt x="118068" y="87095"/>
                  <a:pt x="122023" y="84458"/>
                </a:cubicBezTo>
                <a:lnTo>
                  <a:pt x="122352" y="84458"/>
                </a:lnTo>
                <a:cubicBezTo>
                  <a:pt x="120045" y="84458"/>
                  <a:pt x="122352" y="84458"/>
                  <a:pt x="124659" y="84458"/>
                </a:cubicBezTo>
                <a:lnTo>
                  <a:pt x="126636" y="84458"/>
                </a:lnTo>
                <a:cubicBezTo>
                  <a:pt x="128943" y="82811"/>
                  <a:pt x="119387" y="82811"/>
                  <a:pt x="117409" y="82811"/>
                </a:cubicBezTo>
                <a:cubicBezTo>
                  <a:pt x="120911" y="82126"/>
                  <a:pt x="124126" y="80402"/>
                  <a:pt x="126636" y="77868"/>
                </a:cubicBezTo>
                <a:cubicBezTo>
                  <a:pt x="126636" y="75232"/>
                  <a:pt x="120045" y="75232"/>
                  <a:pt x="116750" y="75232"/>
                </a:cubicBezTo>
                <a:cubicBezTo>
                  <a:pt x="123341" y="71937"/>
                  <a:pt x="118068" y="70618"/>
                  <a:pt x="121363" y="67982"/>
                </a:cubicBezTo>
                <a:cubicBezTo>
                  <a:pt x="119506" y="68252"/>
                  <a:pt x="117619" y="68252"/>
                  <a:pt x="115762" y="67982"/>
                </a:cubicBezTo>
                <a:cubicBezTo>
                  <a:pt x="115762" y="66334"/>
                  <a:pt x="110159" y="68312"/>
                  <a:pt x="115762" y="66334"/>
                </a:cubicBezTo>
                <a:cubicBezTo>
                  <a:pt x="121363" y="63368"/>
                  <a:pt x="119387" y="63368"/>
                  <a:pt x="119387" y="63368"/>
                </a:cubicBezTo>
                <a:lnTo>
                  <a:pt x="111807" y="65346"/>
                </a:lnTo>
                <a:cubicBezTo>
                  <a:pt x="121693" y="60402"/>
                  <a:pt x="106535" y="62380"/>
                  <a:pt x="115102" y="58426"/>
                </a:cubicBezTo>
                <a:lnTo>
                  <a:pt x="114773" y="58426"/>
                </a:lnTo>
                <a:cubicBezTo>
                  <a:pt x="114773" y="57107"/>
                  <a:pt x="114773" y="55460"/>
                  <a:pt x="114773" y="55460"/>
                </a:cubicBezTo>
                <a:lnTo>
                  <a:pt x="117409" y="55460"/>
                </a:lnTo>
                <a:cubicBezTo>
                  <a:pt x="117245" y="54142"/>
                  <a:pt x="114443" y="54142"/>
                  <a:pt x="111683" y="54471"/>
                </a:cubicBezTo>
                <a:lnTo>
                  <a:pt x="111366" y="54529"/>
                </a:lnTo>
                <a:lnTo>
                  <a:pt x="111148" y="55460"/>
                </a:lnTo>
                <a:lnTo>
                  <a:pt x="106205" y="55460"/>
                </a:lnTo>
                <a:lnTo>
                  <a:pt x="111366" y="54529"/>
                </a:lnTo>
                <a:lnTo>
                  <a:pt x="111725" y="52988"/>
                </a:lnTo>
                <a:cubicBezTo>
                  <a:pt x="111890" y="52164"/>
                  <a:pt x="111478" y="51505"/>
                  <a:pt x="108841" y="51505"/>
                </a:cubicBezTo>
                <a:lnTo>
                  <a:pt x="111477" y="51505"/>
                </a:lnTo>
                <a:cubicBezTo>
                  <a:pt x="111477" y="51505"/>
                  <a:pt x="113455" y="49199"/>
                  <a:pt x="106864" y="51505"/>
                </a:cubicBezTo>
                <a:lnTo>
                  <a:pt x="104557" y="51505"/>
                </a:lnTo>
                <a:lnTo>
                  <a:pt x="100932" y="51505"/>
                </a:lnTo>
                <a:lnTo>
                  <a:pt x="98956" y="51505"/>
                </a:lnTo>
                <a:lnTo>
                  <a:pt x="97637" y="51505"/>
                </a:lnTo>
                <a:cubicBezTo>
                  <a:pt x="96319" y="51505"/>
                  <a:pt x="103569" y="48869"/>
                  <a:pt x="100273" y="48869"/>
                </a:cubicBezTo>
                <a:lnTo>
                  <a:pt x="102910" y="48869"/>
                </a:lnTo>
                <a:lnTo>
                  <a:pt x="102140" y="47727"/>
                </a:lnTo>
                <a:lnTo>
                  <a:pt x="100932" y="48210"/>
                </a:lnTo>
                <a:cubicBezTo>
                  <a:pt x="98296" y="49199"/>
                  <a:pt x="100932" y="48210"/>
                  <a:pt x="100932" y="46562"/>
                </a:cubicBezTo>
                <a:cubicBezTo>
                  <a:pt x="99779" y="46562"/>
                  <a:pt x="100603" y="46562"/>
                  <a:pt x="101551" y="46851"/>
                </a:cubicBezTo>
                <a:lnTo>
                  <a:pt x="102140" y="47727"/>
                </a:lnTo>
                <a:lnTo>
                  <a:pt x="107523" y="45574"/>
                </a:lnTo>
                <a:cubicBezTo>
                  <a:pt x="105216" y="45574"/>
                  <a:pt x="101262" y="45574"/>
                  <a:pt x="101262" y="45574"/>
                </a:cubicBezTo>
                <a:cubicBezTo>
                  <a:pt x="101262" y="43926"/>
                  <a:pt x="101262" y="43926"/>
                  <a:pt x="101262" y="43926"/>
                </a:cubicBezTo>
                <a:lnTo>
                  <a:pt x="96978" y="45574"/>
                </a:lnTo>
                <a:lnTo>
                  <a:pt x="92695" y="45574"/>
                </a:lnTo>
                <a:lnTo>
                  <a:pt x="88410" y="45574"/>
                </a:lnTo>
                <a:cubicBezTo>
                  <a:pt x="90495" y="43982"/>
                  <a:pt x="92699" y="42548"/>
                  <a:pt x="95001" y="41289"/>
                </a:cubicBezTo>
                <a:cubicBezTo>
                  <a:pt x="93024" y="41289"/>
                  <a:pt x="90387" y="41289"/>
                  <a:pt x="88080" y="41289"/>
                </a:cubicBezTo>
                <a:cubicBezTo>
                  <a:pt x="86763" y="41289"/>
                  <a:pt x="81819" y="42938"/>
                  <a:pt x="83797" y="41289"/>
                </a:cubicBezTo>
                <a:cubicBezTo>
                  <a:pt x="85774" y="39642"/>
                  <a:pt x="85774" y="39642"/>
                  <a:pt x="85774" y="39642"/>
                </a:cubicBezTo>
                <a:cubicBezTo>
                  <a:pt x="88410" y="34369"/>
                  <a:pt x="77536" y="38654"/>
                  <a:pt x="81160" y="34369"/>
                </a:cubicBezTo>
                <a:cubicBezTo>
                  <a:pt x="81160" y="31074"/>
                  <a:pt x="77865" y="26131"/>
                  <a:pt x="77536" y="26131"/>
                </a:cubicBezTo>
                <a:cubicBezTo>
                  <a:pt x="77206" y="26131"/>
                  <a:pt x="75559" y="26131"/>
                  <a:pt x="75559" y="26131"/>
                </a:cubicBezTo>
                <a:lnTo>
                  <a:pt x="73911" y="26131"/>
                </a:lnTo>
                <a:close/>
                <a:moveTo>
                  <a:pt x="256402" y="12426"/>
                </a:moveTo>
                <a:lnTo>
                  <a:pt x="257428" y="13799"/>
                </a:lnTo>
                <a:lnTo>
                  <a:pt x="257618" y="13803"/>
                </a:lnTo>
                <a:lnTo>
                  <a:pt x="257840" y="13676"/>
                </a:lnTo>
                <a:close/>
                <a:moveTo>
                  <a:pt x="257634" y="11534"/>
                </a:moveTo>
                <a:lnTo>
                  <a:pt x="259405" y="13836"/>
                </a:lnTo>
                <a:lnTo>
                  <a:pt x="259611" y="13840"/>
                </a:lnTo>
                <a:cubicBezTo>
                  <a:pt x="259282" y="11534"/>
                  <a:pt x="259611" y="11534"/>
                  <a:pt x="257634" y="11534"/>
                </a:cubicBezTo>
                <a:close/>
                <a:moveTo>
                  <a:pt x="254997" y="10545"/>
                </a:moveTo>
                <a:lnTo>
                  <a:pt x="254997" y="11205"/>
                </a:lnTo>
                <a:lnTo>
                  <a:pt x="256402" y="12426"/>
                </a:lnTo>
                <a:close/>
                <a:moveTo>
                  <a:pt x="298745" y="7739"/>
                </a:moveTo>
                <a:lnTo>
                  <a:pt x="298414" y="7868"/>
                </a:lnTo>
                <a:lnTo>
                  <a:pt x="298527" y="8176"/>
                </a:lnTo>
                <a:close/>
                <a:moveTo>
                  <a:pt x="308382" y="0"/>
                </a:moveTo>
                <a:cubicBezTo>
                  <a:pt x="306405" y="0"/>
                  <a:pt x="310688" y="1977"/>
                  <a:pt x="308382" y="2966"/>
                </a:cubicBezTo>
                <a:cubicBezTo>
                  <a:pt x="306075" y="3954"/>
                  <a:pt x="306075" y="0"/>
                  <a:pt x="306075" y="659"/>
                </a:cubicBezTo>
                <a:lnTo>
                  <a:pt x="306075" y="2636"/>
                </a:lnTo>
                <a:cubicBezTo>
                  <a:pt x="308712" y="2636"/>
                  <a:pt x="306075" y="2636"/>
                  <a:pt x="308053" y="6261"/>
                </a:cubicBezTo>
                <a:lnTo>
                  <a:pt x="308053" y="6591"/>
                </a:lnTo>
                <a:lnTo>
                  <a:pt x="308053" y="9227"/>
                </a:lnTo>
                <a:lnTo>
                  <a:pt x="306075" y="6261"/>
                </a:lnTo>
                <a:cubicBezTo>
                  <a:pt x="306075" y="3954"/>
                  <a:pt x="308053" y="6261"/>
                  <a:pt x="306075" y="3295"/>
                </a:cubicBezTo>
                <a:lnTo>
                  <a:pt x="306075" y="2636"/>
                </a:lnTo>
                <a:cubicBezTo>
                  <a:pt x="303439" y="2636"/>
                  <a:pt x="303439" y="2636"/>
                  <a:pt x="303439" y="2636"/>
                </a:cubicBezTo>
                <a:cubicBezTo>
                  <a:pt x="303620" y="3839"/>
                  <a:pt x="303620" y="5058"/>
                  <a:pt x="303439" y="6261"/>
                </a:cubicBezTo>
                <a:cubicBezTo>
                  <a:pt x="303109" y="9227"/>
                  <a:pt x="299155" y="329"/>
                  <a:pt x="299155" y="3954"/>
                </a:cubicBezTo>
                <a:lnTo>
                  <a:pt x="299155" y="4614"/>
                </a:lnTo>
                <a:lnTo>
                  <a:pt x="299155" y="6920"/>
                </a:lnTo>
                <a:lnTo>
                  <a:pt x="298745" y="7739"/>
                </a:lnTo>
                <a:lnTo>
                  <a:pt x="299155" y="7580"/>
                </a:lnTo>
                <a:lnTo>
                  <a:pt x="299155" y="9886"/>
                </a:lnTo>
                <a:lnTo>
                  <a:pt x="298527" y="8176"/>
                </a:lnTo>
                <a:lnTo>
                  <a:pt x="296848" y="11534"/>
                </a:lnTo>
                <a:cubicBezTo>
                  <a:pt x="296568" y="10420"/>
                  <a:pt x="295998" y="9395"/>
                  <a:pt x="295201" y="8568"/>
                </a:cubicBezTo>
                <a:cubicBezTo>
                  <a:pt x="294212" y="11205"/>
                  <a:pt x="291246" y="10215"/>
                  <a:pt x="288281" y="8568"/>
                </a:cubicBezTo>
                <a:lnTo>
                  <a:pt x="288281" y="9886"/>
                </a:lnTo>
                <a:lnTo>
                  <a:pt x="288281" y="10381"/>
                </a:lnTo>
                <a:lnTo>
                  <a:pt x="288281" y="10545"/>
                </a:lnTo>
                <a:cubicBezTo>
                  <a:pt x="288281" y="14830"/>
                  <a:pt x="288281" y="17466"/>
                  <a:pt x="284985" y="14830"/>
                </a:cubicBezTo>
                <a:cubicBezTo>
                  <a:pt x="283008" y="13840"/>
                  <a:pt x="287621" y="21420"/>
                  <a:pt x="284985" y="19113"/>
                </a:cubicBezTo>
                <a:cubicBezTo>
                  <a:pt x="282349" y="19113"/>
                  <a:pt x="282020" y="23397"/>
                  <a:pt x="277406" y="19113"/>
                </a:cubicBezTo>
                <a:cubicBezTo>
                  <a:pt x="279383" y="24386"/>
                  <a:pt x="273451" y="17795"/>
                  <a:pt x="277406" y="24386"/>
                </a:cubicBezTo>
                <a:cubicBezTo>
                  <a:pt x="274110" y="21750"/>
                  <a:pt x="271474" y="18784"/>
                  <a:pt x="270815" y="18784"/>
                </a:cubicBezTo>
                <a:cubicBezTo>
                  <a:pt x="270156" y="18784"/>
                  <a:pt x="272792" y="24386"/>
                  <a:pt x="272792" y="24386"/>
                </a:cubicBezTo>
                <a:lnTo>
                  <a:pt x="270485" y="20761"/>
                </a:lnTo>
                <a:lnTo>
                  <a:pt x="260929" y="15818"/>
                </a:lnTo>
                <a:lnTo>
                  <a:pt x="259405" y="13836"/>
                </a:lnTo>
                <a:lnTo>
                  <a:pt x="257618" y="13803"/>
                </a:lnTo>
                <a:lnTo>
                  <a:pt x="256975" y="14170"/>
                </a:lnTo>
                <a:lnTo>
                  <a:pt x="254997" y="14170"/>
                </a:lnTo>
                <a:lnTo>
                  <a:pt x="254009" y="14170"/>
                </a:lnTo>
                <a:lnTo>
                  <a:pt x="254009" y="11534"/>
                </a:lnTo>
                <a:cubicBezTo>
                  <a:pt x="250384" y="11534"/>
                  <a:pt x="249066" y="14500"/>
                  <a:pt x="250384" y="15159"/>
                </a:cubicBezTo>
                <a:cubicBezTo>
                  <a:pt x="251702" y="15818"/>
                  <a:pt x="254668" y="21091"/>
                  <a:pt x="254668" y="21091"/>
                </a:cubicBezTo>
                <a:lnTo>
                  <a:pt x="251702" y="17466"/>
                </a:lnTo>
                <a:cubicBezTo>
                  <a:pt x="254997" y="20101"/>
                  <a:pt x="255986" y="21750"/>
                  <a:pt x="254997" y="21750"/>
                </a:cubicBezTo>
                <a:cubicBezTo>
                  <a:pt x="254009" y="21750"/>
                  <a:pt x="250713" y="16147"/>
                  <a:pt x="250713" y="16147"/>
                </a:cubicBezTo>
                <a:lnTo>
                  <a:pt x="248407" y="12852"/>
                </a:lnTo>
                <a:cubicBezTo>
                  <a:pt x="246100" y="13511"/>
                  <a:pt x="242805" y="13181"/>
                  <a:pt x="246100" y="16477"/>
                </a:cubicBezTo>
                <a:cubicBezTo>
                  <a:pt x="249396" y="19772"/>
                  <a:pt x="251043" y="24056"/>
                  <a:pt x="249396" y="22408"/>
                </a:cubicBezTo>
                <a:cubicBezTo>
                  <a:pt x="247748" y="20761"/>
                  <a:pt x="244123" y="20761"/>
                  <a:pt x="244123" y="20761"/>
                </a:cubicBezTo>
                <a:cubicBezTo>
                  <a:pt x="244970" y="22764"/>
                  <a:pt x="246077" y="24649"/>
                  <a:pt x="247418" y="26363"/>
                </a:cubicBezTo>
                <a:cubicBezTo>
                  <a:pt x="244782" y="21420"/>
                  <a:pt x="242805" y="20101"/>
                  <a:pt x="242805" y="21420"/>
                </a:cubicBezTo>
                <a:cubicBezTo>
                  <a:pt x="242805" y="22738"/>
                  <a:pt x="242805" y="23397"/>
                  <a:pt x="242805" y="27022"/>
                </a:cubicBezTo>
                <a:lnTo>
                  <a:pt x="245441" y="29658"/>
                </a:lnTo>
                <a:cubicBezTo>
                  <a:pt x="245441" y="30317"/>
                  <a:pt x="242476" y="27352"/>
                  <a:pt x="242476" y="27352"/>
                </a:cubicBezTo>
                <a:cubicBezTo>
                  <a:pt x="244782" y="32294"/>
                  <a:pt x="230941" y="19772"/>
                  <a:pt x="235225" y="27352"/>
                </a:cubicBezTo>
                <a:lnTo>
                  <a:pt x="236873" y="31965"/>
                </a:lnTo>
                <a:cubicBezTo>
                  <a:pt x="235885" y="31965"/>
                  <a:pt x="235225" y="27681"/>
                  <a:pt x="232919" y="27681"/>
                </a:cubicBezTo>
                <a:cubicBezTo>
                  <a:pt x="237203" y="33283"/>
                  <a:pt x="231271" y="28999"/>
                  <a:pt x="232919" y="33283"/>
                </a:cubicBezTo>
                <a:cubicBezTo>
                  <a:pt x="223692" y="26033"/>
                  <a:pt x="230283" y="37897"/>
                  <a:pt x="223692" y="33283"/>
                </a:cubicBezTo>
                <a:lnTo>
                  <a:pt x="225999" y="35260"/>
                </a:lnTo>
                <a:cubicBezTo>
                  <a:pt x="227646" y="38556"/>
                  <a:pt x="223692" y="35260"/>
                  <a:pt x="223692" y="35260"/>
                </a:cubicBezTo>
                <a:cubicBezTo>
                  <a:pt x="224823" y="35965"/>
                  <a:pt x="225824" y="36859"/>
                  <a:pt x="226658" y="37897"/>
                </a:cubicBezTo>
                <a:cubicBezTo>
                  <a:pt x="226328" y="42839"/>
                  <a:pt x="215124" y="40863"/>
                  <a:pt x="213806" y="41192"/>
                </a:cubicBezTo>
                <a:cubicBezTo>
                  <a:pt x="212488" y="41521"/>
                  <a:pt x="224351" y="52066"/>
                  <a:pt x="218090" y="48442"/>
                </a:cubicBezTo>
                <a:lnTo>
                  <a:pt x="214465" y="44487"/>
                </a:lnTo>
                <a:cubicBezTo>
                  <a:pt x="215948" y="47782"/>
                  <a:pt x="214959" y="48771"/>
                  <a:pt x="213888" y="49677"/>
                </a:cubicBezTo>
                <a:lnTo>
                  <a:pt x="213272" y="52382"/>
                </a:lnTo>
                <a:lnTo>
                  <a:pt x="214300" y="53096"/>
                </a:lnTo>
                <a:cubicBezTo>
                  <a:pt x="213806" y="53137"/>
                  <a:pt x="212818" y="53220"/>
                  <a:pt x="212818" y="54373"/>
                </a:cubicBezTo>
                <a:lnTo>
                  <a:pt x="213272" y="52382"/>
                </a:lnTo>
                <a:lnTo>
                  <a:pt x="212818" y="52066"/>
                </a:lnTo>
                <a:cubicBezTo>
                  <a:pt x="208862" y="50089"/>
                  <a:pt x="210511" y="53714"/>
                  <a:pt x="212818" y="55691"/>
                </a:cubicBezTo>
                <a:lnTo>
                  <a:pt x="209192" y="53055"/>
                </a:lnTo>
                <a:cubicBezTo>
                  <a:pt x="207215" y="52066"/>
                  <a:pt x="212158" y="57339"/>
                  <a:pt x="209192" y="55032"/>
                </a:cubicBezTo>
                <a:cubicBezTo>
                  <a:pt x="211499" y="56679"/>
                  <a:pt x="207874" y="56350"/>
                  <a:pt x="211499" y="58987"/>
                </a:cubicBezTo>
                <a:cubicBezTo>
                  <a:pt x="209522" y="58328"/>
                  <a:pt x="211828" y="60635"/>
                  <a:pt x="209522" y="60635"/>
                </a:cubicBezTo>
                <a:cubicBezTo>
                  <a:pt x="211828" y="65248"/>
                  <a:pt x="206556" y="60635"/>
                  <a:pt x="211828" y="65248"/>
                </a:cubicBezTo>
                <a:cubicBezTo>
                  <a:pt x="206556" y="60305"/>
                  <a:pt x="209852" y="66565"/>
                  <a:pt x="208533" y="65248"/>
                </a:cubicBezTo>
                <a:cubicBezTo>
                  <a:pt x="207215" y="63930"/>
                  <a:pt x="204908" y="61623"/>
                  <a:pt x="204579" y="62282"/>
                </a:cubicBezTo>
                <a:cubicBezTo>
                  <a:pt x="204249" y="62941"/>
                  <a:pt x="204908" y="64259"/>
                  <a:pt x="207545" y="66565"/>
                </a:cubicBezTo>
                <a:cubicBezTo>
                  <a:pt x="200295" y="62282"/>
                  <a:pt x="211499" y="72497"/>
                  <a:pt x="202602" y="66565"/>
                </a:cubicBezTo>
                <a:cubicBezTo>
                  <a:pt x="203974" y="69733"/>
                  <a:pt x="204968" y="73051"/>
                  <a:pt x="205567" y="76451"/>
                </a:cubicBezTo>
                <a:cubicBezTo>
                  <a:pt x="200295" y="72168"/>
                  <a:pt x="206227" y="74145"/>
                  <a:pt x="200295" y="69861"/>
                </a:cubicBezTo>
                <a:cubicBezTo>
                  <a:pt x="201613" y="73156"/>
                  <a:pt x="204579" y="78100"/>
                  <a:pt x="203591" y="78100"/>
                </a:cubicBezTo>
                <a:cubicBezTo>
                  <a:pt x="202602" y="78100"/>
                  <a:pt x="200625" y="72168"/>
                  <a:pt x="200625" y="75463"/>
                </a:cubicBezTo>
                <a:cubicBezTo>
                  <a:pt x="200625" y="78758"/>
                  <a:pt x="198318" y="78429"/>
                  <a:pt x="200625" y="81724"/>
                </a:cubicBezTo>
                <a:cubicBezTo>
                  <a:pt x="200625" y="83702"/>
                  <a:pt x="198318" y="82054"/>
                  <a:pt x="200625" y="83702"/>
                </a:cubicBezTo>
                <a:cubicBezTo>
                  <a:pt x="203820" y="85821"/>
                  <a:pt x="206800" y="88249"/>
                  <a:pt x="209522" y="90951"/>
                </a:cubicBezTo>
                <a:cubicBezTo>
                  <a:pt x="202602" y="84690"/>
                  <a:pt x="206886" y="91281"/>
                  <a:pt x="198647" y="84690"/>
                </a:cubicBezTo>
                <a:cubicBezTo>
                  <a:pt x="199396" y="85808"/>
                  <a:pt x="200417" y="86714"/>
                  <a:pt x="201613" y="87327"/>
                </a:cubicBezTo>
                <a:cubicBezTo>
                  <a:pt x="200954" y="87327"/>
                  <a:pt x="197659" y="83702"/>
                  <a:pt x="198318" y="85349"/>
                </a:cubicBezTo>
                <a:cubicBezTo>
                  <a:pt x="198976" y="86997"/>
                  <a:pt x="201284" y="89303"/>
                  <a:pt x="201284" y="89303"/>
                </a:cubicBezTo>
                <a:lnTo>
                  <a:pt x="198318" y="86997"/>
                </a:lnTo>
                <a:cubicBezTo>
                  <a:pt x="200954" y="88974"/>
                  <a:pt x="202602" y="90951"/>
                  <a:pt x="200954" y="90951"/>
                </a:cubicBezTo>
                <a:cubicBezTo>
                  <a:pt x="200625" y="92599"/>
                  <a:pt x="207545" y="99848"/>
                  <a:pt x="202932" y="96883"/>
                </a:cubicBezTo>
                <a:cubicBezTo>
                  <a:pt x="200625" y="95400"/>
                  <a:pt x="200131" y="95235"/>
                  <a:pt x="199677" y="95152"/>
                </a:cubicBezTo>
                <a:lnTo>
                  <a:pt x="198976" y="94864"/>
                </a:lnTo>
                <a:lnTo>
                  <a:pt x="198976" y="96883"/>
                </a:lnTo>
                <a:lnTo>
                  <a:pt x="198976" y="98860"/>
                </a:lnTo>
                <a:lnTo>
                  <a:pt x="197000" y="98860"/>
                </a:lnTo>
                <a:cubicBezTo>
                  <a:pt x="198647" y="101826"/>
                  <a:pt x="200954" y="101826"/>
                  <a:pt x="200625" y="101826"/>
                </a:cubicBezTo>
                <a:cubicBezTo>
                  <a:pt x="200295" y="101826"/>
                  <a:pt x="200295" y="101826"/>
                  <a:pt x="197659" y="101826"/>
                </a:cubicBezTo>
                <a:cubicBezTo>
                  <a:pt x="197659" y="104133"/>
                  <a:pt x="197659" y="104133"/>
                  <a:pt x="197659" y="104133"/>
                </a:cubicBezTo>
                <a:lnTo>
                  <a:pt x="192386" y="101167"/>
                </a:lnTo>
                <a:cubicBezTo>
                  <a:pt x="196011" y="103474"/>
                  <a:pt x="192386" y="103474"/>
                  <a:pt x="196011" y="105451"/>
                </a:cubicBezTo>
                <a:lnTo>
                  <a:pt x="192716" y="103803"/>
                </a:lnTo>
                <a:lnTo>
                  <a:pt x="195022" y="105451"/>
                </a:lnTo>
                <a:cubicBezTo>
                  <a:pt x="194034" y="105451"/>
                  <a:pt x="192716" y="103144"/>
                  <a:pt x="192056" y="105451"/>
                </a:cubicBezTo>
                <a:cubicBezTo>
                  <a:pt x="191398" y="107758"/>
                  <a:pt x="197329" y="107758"/>
                  <a:pt x="194693" y="107758"/>
                </a:cubicBezTo>
                <a:cubicBezTo>
                  <a:pt x="194693" y="108417"/>
                  <a:pt x="198647" y="114019"/>
                  <a:pt x="194693" y="111382"/>
                </a:cubicBezTo>
                <a:cubicBezTo>
                  <a:pt x="190739" y="108746"/>
                  <a:pt x="190409" y="106769"/>
                  <a:pt x="190739" y="108746"/>
                </a:cubicBezTo>
                <a:cubicBezTo>
                  <a:pt x="191068" y="110724"/>
                  <a:pt x="192716" y="115007"/>
                  <a:pt x="192716" y="115007"/>
                </a:cubicBezTo>
                <a:cubicBezTo>
                  <a:pt x="198318" y="116655"/>
                  <a:pt x="190739" y="115007"/>
                  <a:pt x="192716" y="116655"/>
                </a:cubicBezTo>
                <a:lnTo>
                  <a:pt x="190409" y="116655"/>
                </a:lnTo>
                <a:cubicBezTo>
                  <a:pt x="189420" y="117314"/>
                  <a:pt x="192386" y="119291"/>
                  <a:pt x="192386" y="121598"/>
                </a:cubicBezTo>
                <a:cubicBezTo>
                  <a:pt x="195022" y="121598"/>
                  <a:pt x="193375" y="121598"/>
                  <a:pt x="195022" y="121598"/>
                </a:cubicBezTo>
                <a:cubicBezTo>
                  <a:pt x="188102" y="121268"/>
                  <a:pt x="197000" y="126541"/>
                  <a:pt x="191727" y="126541"/>
                </a:cubicBezTo>
                <a:lnTo>
                  <a:pt x="191727" y="128518"/>
                </a:lnTo>
                <a:lnTo>
                  <a:pt x="195352" y="128518"/>
                </a:lnTo>
                <a:cubicBezTo>
                  <a:pt x="195352" y="130495"/>
                  <a:pt x="197000" y="130495"/>
                  <a:pt x="195352" y="130495"/>
                </a:cubicBezTo>
                <a:lnTo>
                  <a:pt x="198318" y="130495"/>
                </a:lnTo>
                <a:lnTo>
                  <a:pt x="200954" y="130495"/>
                </a:lnTo>
                <a:lnTo>
                  <a:pt x="201613" y="130495"/>
                </a:lnTo>
                <a:lnTo>
                  <a:pt x="202602" y="130495"/>
                </a:lnTo>
                <a:lnTo>
                  <a:pt x="203920" y="130495"/>
                </a:lnTo>
                <a:lnTo>
                  <a:pt x="204579" y="130495"/>
                </a:lnTo>
                <a:cubicBezTo>
                  <a:pt x="204579" y="130495"/>
                  <a:pt x="204579" y="130495"/>
                  <a:pt x="206227" y="125223"/>
                </a:cubicBezTo>
                <a:cubicBezTo>
                  <a:pt x="204249" y="121598"/>
                  <a:pt x="208204" y="121598"/>
                  <a:pt x="208204" y="121598"/>
                </a:cubicBezTo>
                <a:cubicBezTo>
                  <a:pt x="208204" y="120609"/>
                  <a:pt x="208204" y="118302"/>
                  <a:pt x="208204" y="118302"/>
                </a:cubicBezTo>
                <a:lnTo>
                  <a:pt x="211170" y="118302"/>
                </a:lnTo>
                <a:lnTo>
                  <a:pt x="212158" y="118302"/>
                </a:lnTo>
                <a:lnTo>
                  <a:pt x="215453" y="120280"/>
                </a:lnTo>
                <a:cubicBezTo>
                  <a:pt x="220397" y="120939"/>
                  <a:pt x="209852" y="114348"/>
                  <a:pt x="217431" y="116985"/>
                </a:cubicBezTo>
                <a:cubicBezTo>
                  <a:pt x="215124" y="115007"/>
                  <a:pt x="211499" y="116985"/>
                  <a:pt x="212488" y="115007"/>
                </a:cubicBezTo>
                <a:cubicBezTo>
                  <a:pt x="213477" y="113030"/>
                  <a:pt x="216442" y="114678"/>
                  <a:pt x="219078" y="115007"/>
                </a:cubicBezTo>
                <a:cubicBezTo>
                  <a:pt x="221714" y="115337"/>
                  <a:pt x="214465" y="111382"/>
                  <a:pt x="216442" y="111382"/>
                </a:cubicBezTo>
                <a:cubicBezTo>
                  <a:pt x="214287" y="110496"/>
                  <a:pt x="212284" y="109270"/>
                  <a:pt x="210511" y="107758"/>
                </a:cubicBezTo>
                <a:cubicBezTo>
                  <a:pt x="211499" y="107099"/>
                  <a:pt x="217431" y="110724"/>
                  <a:pt x="217431" y="110724"/>
                </a:cubicBezTo>
                <a:cubicBezTo>
                  <a:pt x="218175" y="111000"/>
                  <a:pt x="218992" y="111000"/>
                  <a:pt x="219738" y="110724"/>
                </a:cubicBezTo>
                <a:lnTo>
                  <a:pt x="220726" y="110724"/>
                </a:lnTo>
                <a:lnTo>
                  <a:pt x="221056" y="110724"/>
                </a:lnTo>
                <a:cubicBezTo>
                  <a:pt x="223692" y="110724"/>
                  <a:pt x="215453" y="107758"/>
                  <a:pt x="219078" y="107758"/>
                </a:cubicBezTo>
                <a:cubicBezTo>
                  <a:pt x="222704" y="107758"/>
                  <a:pt x="222704" y="109405"/>
                  <a:pt x="222704" y="107758"/>
                </a:cubicBezTo>
                <a:cubicBezTo>
                  <a:pt x="224463" y="108347"/>
                  <a:pt x="226048" y="109369"/>
                  <a:pt x="227317" y="110724"/>
                </a:cubicBezTo>
                <a:lnTo>
                  <a:pt x="227976" y="110724"/>
                </a:lnTo>
                <a:lnTo>
                  <a:pt x="229953" y="110724"/>
                </a:lnTo>
                <a:cubicBezTo>
                  <a:pt x="228305" y="109405"/>
                  <a:pt x="220067" y="106109"/>
                  <a:pt x="223033" y="106109"/>
                </a:cubicBezTo>
                <a:cubicBezTo>
                  <a:pt x="225999" y="106109"/>
                  <a:pt x="222374" y="103803"/>
                  <a:pt x="225999" y="106109"/>
                </a:cubicBezTo>
                <a:cubicBezTo>
                  <a:pt x="224021" y="106109"/>
                  <a:pt x="229953" y="109405"/>
                  <a:pt x="229953" y="109405"/>
                </a:cubicBezTo>
                <a:cubicBezTo>
                  <a:pt x="233907" y="110724"/>
                  <a:pt x="225010" y="104133"/>
                  <a:pt x="226987" y="105780"/>
                </a:cubicBezTo>
                <a:cubicBezTo>
                  <a:pt x="228964" y="107428"/>
                  <a:pt x="230941" y="107099"/>
                  <a:pt x="230612" y="107428"/>
                </a:cubicBezTo>
                <a:cubicBezTo>
                  <a:pt x="230283" y="107758"/>
                  <a:pt x="223363" y="103474"/>
                  <a:pt x="225669" y="104133"/>
                </a:cubicBezTo>
                <a:cubicBezTo>
                  <a:pt x="227976" y="104792"/>
                  <a:pt x="225669" y="102485"/>
                  <a:pt x="225669" y="102485"/>
                </a:cubicBezTo>
                <a:lnTo>
                  <a:pt x="224996" y="101587"/>
                </a:lnTo>
                <a:lnTo>
                  <a:pt x="224516" y="101620"/>
                </a:lnTo>
                <a:cubicBezTo>
                  <a:pt x="223198" y="101084"/>
                  <a:pt x="222044" y="100508"/>
                  <a:pt x="223692" y="101496"/>
                </a:cubicBezTo>
                <a:cubicBezTo>
                  <a:pt x="226987" y="103474"/>
                  <a:pt x="223692" y="101496"/>
                  <a:pt x="223692" y="99848"/>
                </a:cubicBezTo>
                <a:lnTo>
                  <a:pt x="224996" y="101587"/>
                </a:lnTo>
                <a:lnTo>
                  <a:pt x="225615" y="101545"/>
                </a:lnTo>
                <a:lnTo>
                  <a:pt x="224255" y="99675"/>
                </a:lnTo>
                <a:lnTo>
                  <a:pt x="222491" y="98498"/>
                </a:lnTo>
                <a:lnTo>
                  <a:pt x="222374" y="99025"/>
                </a:lnTo>
                <a:cubicBezTo>
                  <a:pt x="222951" y="99519"/>
                  <a:pt x="223363" y="99519"/>
                  <a:pt x="221056" y="97542"/>
                </a:cubicBezTo>
                <a:lnTo>
                  <a:pt x="222491" y="98498"/>
                </a:lnTo>
                <a:lnTo>
                  <a:pt x="222704" y="97542"/>
                </a:lnTo>
                <a:lnTo>
                  <a:pt x="224255" y="99675"/>
                </a:lnTo>
                <a:lnTo>
                  <a:pt x="225010" y="100178"/>
                </a:lnTo>
                <a:lnTo>
                  <a:pt x="226329" y="101497"/>
                </a:lnTo>
                <a:lnTo>
                  <a:pt x="228255" y="102701"/>
                </a:lnTo>
                <a:lnTo>
                  <a:pt x="227976" y="100837"/>
                </a:lnTo>
                <a:cubicBezTo>
                  <a:pt x="225669" y="98530"/>
                  <a:pt x="227976" y="98530"/>
                  <a:pt x="227976" y="98530"/>
                </a:cubicBezTo>
                <a:cubicBezTo>
                  <a:pt x="229489" y="99819"/>
                  <a:pt x="231149" y="100926"/>
                  <a:pt x="232919" y="101826"/>
                </a:cubicBezTo>
                <a:lnTo>
                  <a:pt x="232656" y="101438"/>
                </a:lnTo>
                <a:lnTo>
                  <a:pt x="228964" y="97542"/>
                </a:lnTo>
                <a:cubicBezTo>
                  <a:pt x="231436" y="99354"/>
                  <a:pt x="231930" y="100096"/>
                  <a:pt x="232054" y="100549"/>
                </a:cubicBezTo>
                <a:lnTo>
                  <a:pt x="232656" y="101438"/>
                </a:lnTo>
                <a:lnTo>
                  <a:pt x="234896" y="103803"/>
                </a:lnTo>
                <a:cubicBezTo>
                  <a:pt x="236873" y="103803"/>
                  <a:pt x="230283" y="97213"/>
                  <a:pt x="230283" y="97213"/>
                </a:cubicBezTo>
                <a:cubicBezTo>
                  <a:pt x="232464" y="98725"/>
                  <a:pt x="234457" y="100495"/>
                  <a:pt x="236214" y="102485"/>
                </a:cubicBezTo>
                <a:cubicBezTo>
                  <a:pt x="237862" y="103474"/>
                  <a:pt x="237203" y="101167"/>
                  <a:pt x="236214" y="100508"/>
                </a:cubicBezTo>
                <a:cubicBezTo>
                  <a:pt x="235225" y="99848"/>
                  <a:pt x="233249" y="97542"/>
                  <a:pt x="233249" y="97542"/>
                </a:cubicBezTo>
                <a:cubicBezTo>
                  <a:pt x="232266" y="96013"/>
                  <a:pt x="230902" y="94764"/>
                  <a:pt x="229294" y="93917"/>
                </a:cubicBezTo>
                <a:cubicBezTo>
                  <a:pt x="237862" y="97542"/>
                  <a:pt x="230612" y="89303"/>
                  <a:pt x="237862" y="93917"/>
                </a:cubicBezTo>
                <a:cubicBezTo>
                  <a:pt x="237569" y="92840"/>
                  <a:pt x="237569" y="91699"/>
                  <a:pt x="237862" y="90622"/>
                </a:cubicBezTo>
                <a:cubicBezTo>
                  <a:pt x="240827" y="91940"/>
                  <a:pt x="231271" y="82383"/>
                  <a:pt x="234566" y="85679"/>
                </a:cubicBezTo>
                <a:cubicBezTo>
                  <a:pt x="237862" y="88974"/>
                  <a:pt x="236214" y="88974"/>
                  <a:pt x="237862" y="88974"/>
                </a:cubicBezTo>
                <a:cubicBezTo>
                  <a:pt x="246100" y="95894"/>
                  <a:pt x="237862" y="86997"/>
                  <a:pt x="243135" y="90622"/>
                </a:cubicBezTo>
                <a:cubicBezTo>
                  <a:pt x="247089" y="92599"/>
                  <a:pt x="243135" y="86997"/>
                  <a:pt x="243135" y="86997"/>
                </a:cubicBezTo>
                <a:cubicBezTo>
                  <a:pt x="240887" y="84895"/>
                  <a:pt x="239381" y="82120"/>
                  <a:pt x="238851" y="79088"/>
                </a:cubicBezTo>
                <a:cubicBezTo>
                  <a:pt x="240103" y="80782"/>
                  <a:pt x="241539" y="82327"/>
                  <a:pt x="243135" y="83702"/>
                </a:cubicBezTo>
                <a:cubicBezTo>
                  <a:pt x="243135" y="83042"/>
                  <a:pt x="237862" y="77770"/>
                  <a:pt x="237862" y="77770"/>
                </a:cubicBezTo>
                <a:cubicBezTo>
                  <a:pt x="240323" y="79312"/>
                  <a:pt x="242640" y="81079"/>
                  <a:pt x="244782" y="83042"/>
                </a:cubicBezTo>
                <a:cubicBezTo>
                  <a:pt x="249396" y="87327"/>
                  <a:pt x="246430" y="83042"/>
                  <a:pt x="246430" y="83042"/>
                </a:cubicBezTo>
                <a:lnTo>
                  <a:pt x="248407" y="83042"/>
                </a:lnTo>
                <a:cubicBezTo>
                  <a:pt x="248407" y="81724"/>
                  <a:pt x="245111" y="76781"/>
                  <a:pt x="245111" y="76781"/>
                </a:cubicBezTo>
                <a:cubicBezTo>
                  <a:pt x="240827" y="71838"/>
                  <a:pt x="247748" y="78758"/>
                  <a:pt x="245111" y="75134"/>
                </a:cubicBezTo>
                <a:lnTo>
                  <a:pt x="249725" y="79417"/>
                </a:lnTo>
                <a:cubicBezTo>
                  <a:pt x="248321" y="77104"/>
                  <a:pt x="247108" y="74679"/>
                  <a:pt x="246100" y="72168"/>
                </a:cubicBezTo>
                <a:cubicBezTo>
                  <a:pt x="248233" y="75028"/>
                  <a:pt x="250209" y="77997"/>
                  <a:pt x="252032" y="81065"/>
                </a:cubicBezTo>
                <a:cubicBezTo>
                  <a:pt x="254009" y="80736"/>
                  <a:pt x="252032" y="77111"/>
                  <a:pt x="252032" y="77111"/>
                </a:cubicBezTo>
                <a:cubicBezTo>
                  <a:pt x="248407" y="73156"/>
                  <a:pt x="248407" y="70191"/>
                  <a:pt x="248407" y="70191"/>
                </a:cubicBezTo>
                <a:cubicBezTo>
                  <a:pt x="256975" y="79417"/>
                  <a:pt x="252362" y="70850"/>
                  <a:pt x="259611" y="77441"/>
                </a:cubicBezTo>
                <a:cubicBezTo>
                  <a:pt x="257634" y="73156"/>
                  <a:pt x="263895" y="76781"/>
                  <a:pt x="263895" y="75134"/>
                </a:cubicBezTo>
                <a:cubicBezTo>
                  <a:pt x="257304" y="67225"/>
                  <a:pt x="264224" y="74475"/>
                  <a:pt x="257304" y="67225"/>
                </a:cubicBezTo>
                <a:lnTo>
                  <a:pt x="262248" y="70850"/>
                </a:lnTo>
                <a:cubicBezTo>
                  <a:pt x="264883" y="74145"/>
                  <a:pt x="263565" y="74145"/>
                  <a:pt x="264883" y="74145"/>
                </a:cubicBezTo>
                <a:cubicBezTo>
                  <a:pt x="266202" y="74145"/>
                  <a:pt x="272134" y="82054"/>
                  <a:pt x="270156" y="78758"/>
                </a:cubicBezTo>
                <a:cubicBezTo>
                  <a:pt x="268179" y="75463"/>
                  <a:pt x="268179" y="75463"/>
                  <a:pt x="268179" y="75463"/>
                </a:cubicBezTo>
                <a:lnTo>
                  <a:pt x="264554" y="72497"/>
                </a:lnTo>
                <a:cubicBezTo>
                  <a:pt x="262248" y="66895"/>
                  <a:pt x="271144" y="77441"/>
                  <a:pt x="268509" y="72497"/>
                </a:cubicBezTo>
                <a:lnTo>
                  <a:pt x="270156" y="75134"/>
                </a:lnTo>
                <a:cubicBezTo>
                  <a:pt x="269497" y="73156"/>
                  <a:pt x="272134" y="73486"/>
                  <a:pt x="267520" y="66895"/>
                </a:cubicBezTo>
                <a:lnTo>
                  <a:pt x="270485" y="70521"/>
                </a:lnTo>
                <a:cubicBezTo>
                  <a:pt x="270485" y="70521"/>
                  <a:pt x="266202" y="61623"/>
                  <a:pt x="270485" y="64589"/>
                </a:cubicBezTo>
                <a:lnTo>
                  <a:pt x="275758" y="68873"/>
                </a:lnTo>
                <a:cubicBezTo>
                  <a:pt x="278724" y="70191"/>
                  <a:pt x="273451" y="62282"/>
                  <a:pt x="273451" y="59975"/>
                </a:cubicBezTo>
                <a:cubicBezTo>
                  <a:pt x="275360" y="62879"/>
                  <a:pt x="277966" y="65261"/>
                  <a:pt x="281030" y="66895"/>
                </a:cubicBezTo>
                <a:cubicBezTo>
                  <a:pt x="283996" y="66236"/>
                  <a:pt x="281030" y="60305"/>
                  <a:pt x="281030" y="57009"/>
                </a:cubicBezTo>
                <a:cubicBezTo>
                  <a:pt x="285974" y="62282"/>
                  <a:pt x="285644" y="57339"/>
                  <a:pt x="288940" y="59316"/>
                </a:cubicBezTo>
                <a:cubicBezTo>
                  <a:pt x="287832" y="57744"/>
                  <a:pt x="286840" y="56090"/>
                  <a:pt x="285974" y="54373"/>
                </a:cubicBezTo>
                <a:cubicBezTo>
                  <a:pt x="287621" y="54373"/>
                  <a:pt x="284326" y="49759"/>
                  <a:pt x="287621" y="54373"/>
                </a:cubicBezTo>
                <a:cubicBezTo>
                  <a:pt x="291246" y="58657"/>
                  <a:pt x="291246" y="56679"/>
                  <a:pt x="291246" y="56679"/>
                </a:cubicBezTo>
                <a:lnTo>
                  <a:pt x="286962" y="50089"/>
                </a:lnTo>
                <a:cubicBezTo>
                  <a:pt x="294542" y="56679"/>
                  <a:pt x="288281" y="42839"/>
                  <a:pt x="294542" y="50089"/>
                </a:cubicBezTo>
                <a:cubicBezTo>
                  <a:pt x="294542" y="48442"/>
                  <a:pt x="294542" y="48112"/>
                  <a:pt x="294542" y="46135"/>
                </a:cubicBezTo>
                <a:lnTo>
                  <a:pt x="296519" y="49430"/>
                </a:lnTo>
                <a:lnTo>
                  <a:pt x="298171" y="49430"/>
                </a:lnTo>
                <a:lnTo>
                  <a:pt x="297096" y="46546"/>
                </a:lnTo>
                <a:cubicBezTo>
                  <a:pt x="295860" y="43992"/>
                  <a:pt x="294542" y="41521"/>
                  <a:pt x="294542" y="41521"/>
                </a:cubicBezTo>
                <a:lnTo>
                  <a:pt x="297507" y="46135"/>
                </a:lnTo>
                <a:cubicBezTo>
                  <a:pt x="298496" y="45146"/>
                  <a:pt x="300802" y="48112"/>
                  <a:pt x="300802" y="42839"/>
                </a:cubicBezTo>
                <a:cubicBezTo>
                  <a:pt x="300802" y="43828"/>
                  <a:pt x="300802" y="45805"/>
                  <a:pt x="300802" y="45476"/>
                </a:cubicBezTo>
                <a:cubicBezTo>
                  <a:pt x="300802" y="45146"/>
                  <a:pt x="304428" y="46464"/>
                  <a:pt x="300802" y="40863"/>
                </a:cubicBezTo>
                <a:cubicBezTo>
                  <a:pt x="302450" y="44487"/>
                  <a:pt x="300802" y="40203"/>
                  <a:pt x="300802" y="37897"/>
                </a:cubicBezTo>
                <a:lnTo>
                  <a:pt x="302450" y="40863"/>
                </a:lnTo>
                <a:cubicBezTo>
                  <a:pt x="301317" y="38835"/>
                  <a:pt x="300642" y="36588"/>
                  <a:pt x="300473" y="34272"/>
                </a:cubicBezTo>
                <a:cubicBezTo>
                  <a:pt x="300473" y="35260"/>
                  <a:pt x="298826" y="32294"/>
                  <a:pt x="300473" y="32294"/>
                </a:cubicBezTo>
                <a:lnTo>
                  <a:pt x="300473" y="30977"/>
                </a:lnTo>
                <a:cubicBezTo>
                  <a:pt x="300143" y="29658"/>
                  <a:pt x="303439" y="34272"/>
                  <a:pt x="303439" y="32953"/>
                </a:cubicBezTo>
                <a:lnTo>
                  <a:pt x="303439" y="31636"/>
                </a:lnTo>
                <a:cubicBezTo>
                  <a:pt x="303439" y="31636"/>
                  <a:pt x="303439" y="26363"/>
                  <a:pt x="312336" y="23726"/>
                </a:cubicBezTo>
                <a:cubicBezTo>
                  <a:pt x="312211" y="24267"/>
                  <a:pt x="312211" y="24833"/>
                  <a:pt x="312336" y="25374"/>
                </a:cubicBezTo>
                <a:lnTo>
                  <a:pt x="310688" y="25374"/>
                </a:lnTo>
                <a:cubicBezTo>
                  <a:pt x="312007" y="27681"/>
                  <a:pt x="314314" y="27681"/>
                  <a:pt x="314314" y="31306"/>
                </a:cubicBezTo>
                <a:cubicBezTo>
                  <a:pt x="314314" y="28999"/>
                  <a:pt x="314314" y="25045"/>
                  <a:pt x="314314" y="25045"/>
                </a:cubicBezTo>
                <a:cubicBezTo>
                  <a:pt x="312007" y="21091"/>
                  <a:pt x="312007" y="21091"/>
                  <a:pt x="312007" y="21091"/>
                </a:cubicBezTo>
                <a:lnTo>
                  <a:pt x="312007" y="17136"/>
                </a:lnTo>
                <a:cubicBezTo>
                  <a:pt x="314314" y="20101"/>
                  <a:pt x="317279" y="25374"/>
                  <a:pt x="317279" y="23067"/>
                </a:cubicBezTo>
                <a:cubicBezTo>
                  <a:pt x="317279" y="20761"/>
                  <a:pt x="317279" y="17795"/>
                  <a:pt x="317279" y="15818"/>
                </a:cubicBezTo>
                <a:cubicBezTo>
                  <a:pt x="317279" y="14500"/>
                  <a:pt x="315632" y="11205"/>
                  <a:pt x="317279" y="11205"/>
                </a:cubicBezTo>
                <a:cubicBezTo>
                  <a:pt x="318927" y="11205"/>
                  <a:pt x="318927" y="11205"/>
                  <a:pt x="318927" y="11205"/>
                </a:cubicBezTo>
                <a:cubicBezTo>
                  <a:pt x="323211" y="13181"/>
                  <a:pt x="323211" y="5932"/>
                  <a:pt x="323211" y="5932"/>
                </a:cubicBezTo>
                <a:cubicBezTo>
                  <a:pt x="326506" y="5932"/>
                  <a:pt x="331450" y="1319"/>
                  <a:pt x="331450" y="1319"/>
                </a:cubicBezTo>
                <a:lnTo>
                  <a:pt x="327825" y="1319"/>
                </a:lnTo>
                <a:cubicBezTo>
                  <a:pt x="325847" y="1319"/>
                  <a:pt x="325847" y="1319"/>
                  <a:pt x="325847" y="1319"/>
                </a:cubicBezTo>
                <a:cubicBezTo>
                  <a:pt x="326177" y="1319"/>
                  <a:pt x="323211" y="-659"/>
                  <a:pt x="323540" y="1319"/>
                </a:cubicBezTo>
                <a:cubicBezTo>
                  <a:pt x="323870" y="3295"/>
                  <a:pt x="321234" y="3295"/>
                  <a:pt x="321234" y="3295"/>
                </a:cubicBezTo>
                <a:cubicBezTo>
                  <a:pt x="319586" y="3295"/>
                  <a:pt x="319586" y="1648"/>
                  <a:pt x="319586" y="3295"/>
                </a:cubicBezTo>
                <a:cubicBezTo>
                  <a:pt x="319586" y="1977"/>
                  <a:pt x="319586" y="2472"/>
                  <a:pt x="319586" y="3460"/>
                </a:cubicBezTo>
                <a:lnTo>
                  <a:pt x="319586" y="5932"/>
                </a:lnTo>
                <a:cubicBezTo>
                  <a:pt x="317609" y="3954"/>
                  <a:pt x="317609" y="1977"/>
                  <a:pt x="317609" y="3954"/>
                </a:cubicBezTo>
                <a:cubicBezTo>
                  <a:pt x="317609" y="5932"/>
                  <a:pt x="319586" y="5932"/>
                  <a:pt x="317609" y="5932"/>
                </a:cubicBezTo>
                <a:cubicBezTo>
                  <a:pt x="315632" y="5932"/>
                  <a:pt x="315632" y="5932"/>
                  <a:pt x="315632" y="5932"/>
                </a:cubicBezTo>
                <a:cubicBezTo>
                  <a:pt x="313994" y="7936"/>
                  <a:pt x="311044" y="8229"/>
                  <a:pt x="309041" y="6591"/>
                </a:cubicBezTo>
                <a:cubicBezTo>
                  <a:pt x="307037" y="4953"/>
                  <a:pt x="306744" y="2004"/>
                  <a:pt x="308382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895360" y="1535733"/>
            <a:ext cx="3071835" cy="39529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  <a:prstGeom prst="rect">
            <a:avLst/>
          </a:prstGeo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5050790"/>
          </a:xfrm>
          <a:prstGeom prst="rect">
            <a:avLst/>
          </a:prstGeom>
          <a:gradFill>
            <a:gsLst>
              <a:gs pos="0">
                <a:schemeClr val="bg2"/>
              </a:gs>
              <a:gs pos="77000">
                <a:schemeClr val="bg2">
                  <a:lumMod val="9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635" y="189230"/>
            <a:ext cx="7168515" cy="4026535"/>
          </a:xfrm>
          <a:custGeom>
            <a:avLst/>
            <a:gdLst>
              <a:gd name="connsiteX0" fmla="*/ 2591733 w 7172357"/>
              <a:gd name="connsiteY0" fmla="*/ 469 h 4026640"/>
              <a:gd name="connsiteX1" fmla="*/ 3404740 w 7172357"/>
              <a:gd name="connsiteY1" fmla="*/ 248423 h 4026640"/>
              <a:gd name="connsiteX2" fmla="*/ 5007359 w 7172357"/>
              <a:gd name="connsiteY2" fmla="*/ 1007576 h 4026640"/>
              <a:gd name="connsiteX3" fmla="*/ 7172357 w 7172357"/>
              <a:gd name="connsiteY3" fmla="*/ 3488726 h 4026640"/>
              <a:gd name="connsiteX4" fmla="*/ 0 w 7172357"/>
              <a:gd name="connsiteY4" fmla="*/ 4026640 h 4026640"/>
              <a:gd name="connsiteX5" fmla="*/ 0 w 7172357"/>
              <a:gd name="connsiteY5" fmla="*/ 1101506 h 4026640"/>
              <a:gd name="connsiteX6" fmla="*/ 37310 w 7172357"/>
              <a:gd name="connsiteY6" fmla="*/ 1128017 h 4026640"/>
              <a:gd name="connsiteX7" fmla="*/ 319422 w 7172357"/>
              <a:gd name="connsiteY7" fmla="*/ 1511200 h 4026640"/>
              <a:gd name="connsiteX8" fmla="*/ 1650034 w 7172357"/>
              <a:gd name="connsiteY8" fmla="*/ 483186 h 4026640"/>
              <a:gd name="connsiteX9" fmla="*/ 2455913 w 7172357"/>
              <a:gd name="connsiteY9" fmla="*/ 2747 h 4026640"/>
              <a:gd name="connsiteX10" fmla="*/ 2591733 w 7172357"/>
              <a:gd name="connsiteY10" fmla="*/ 469 h 40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2357" h="4026640">
                <a:moveTo>
                  <a:pt x="2591733" y="469"/>
                </a:moveTo>
                <a:cubicBezTo>
                  <a:pt x="2909398" y="7892"/>
                  <a:pt x="3225832" y="102742"/>
                  <a:pt x="3404740" y="248423"/>
                </a:cubicBezTo>
                <a:cubicBezTo>
                  <a:pt x="4120842" y="-310079"/>
                  <a:pt x="4712099" y="220976"/>
                  <a:pt x="5007359" y="1007576"/>
                </a:cubicBezTo>
                <a:cubicBezTo>
                  <a:pt x="6535761" y="382736"/>
                  <a:pt x="7172357" y="3488726"/>
                  <a:pt x="7172357" y="3488726"/>
                </a:cubicBezTo>
                <a:lnTo>
                  <a:pt x="0" y="4026640"/>
                </a:lnTo>
                <a:lnTo>
                  <a:pt x="0" y="1101506"/>
                </a:lnTo>
                <a:lnTo>
                  <a:pt x="37310" y="1128017"/>
                </a:lnTo>
                <a:cubicBezTo>
                  <a:pt x="142919" y="1216231"/>
                  <a:pt x="240124" y="1340047"/>
                  <a:pt x="319422" y="1511200"/>
                </a:cubicBezTo>
                <a:cubicBezTo>
                  <a:pt x="368595" y="986404"/>
                  <a:pt x="1070900" y="238920"/>
                  <a:pt x="1650034" y="483186"/>
                </a:cubicBezTo>
                <a:cubicBezTo>
                  <a:pt x="1759202" y="165603"/>
                  <a:pt x="2095645" y="23666"/>
                  <a:pt x="2455913" y="2747"/>
                </a:cubicBezTo>
                <a:cubicBezTo>
                  <a:pt x="2500947" y="132"/>
                  <a:pt x="2546352" y="-591"/>
                  <a:pt x="2591733" y="4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/>
          <p:cNvSpPr/>
          <p:nvPr userDrawn="1">
            <p:custDataLst>
              <p:tags r:id="rId4"/>
            </p:custDataLst>
          </p:nvPr>
        </p:nvSpPr>
        <p:spPr>
          <a:xfrm>
            <a:off x="0" y="3277235"/>
            <a:ext cx="12188825" cy="3580765"/>
          </a:xfrm>
          <a:custGeom>
            <a:avLst/>
            <a:gdLst>
              <a:gd name="connsiteX0" fmla="*/ 5518443 w 12194782"/>
              <a:gd name="connsiteY0" fmla="*/ 1378 h 3580703"/>
              <a:gd name="connsiteX1" fmla="*/ 6049720 w 12194782"/>
              <a:gd name="connsiteY1" fmla="*/ 4549 h 3580703"/>
              <a:gd name="connsiteX2" fmla="*/ 12194782 w 12194782"/>
              <a:gd name="connsiteY2" fmla="*/ 849949 h 3580703"/>
              <a:gd name="connsiteX3" fmla="*/ 12194782 w 12194782"/>
              <a:gd name="connsiteY3" fmla="*/ 3580703 h 3580703"/>
              <a:gd name="connsiteX4" fmla="*/ 0 w 12194782"/>
              <a:gd name="connsiteY4" fmla="*/ 3580703 h 3580703"/>
              <a:gd name="connsiteX5" fmla="*/ 0 w 12194782"/>
              <a:gd name="connsiteY5" fmla="*/ 823804 h 3580703"/>
              <a:gd name="connsiteX6" fmla="*/ 33442 w 12194782"/>
              <a:gd name="connsiteY6" fmla="*/ 815045 h 3580703"/>
              <a:gd name="connsiteX7" fmla="*/ 5518443 w 12194782"/>
              <a:gd name="connsiteY7" fmla="*/ 1378 h 35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782" h="3580703">
                <a:moveTo>
                  <a:pt x="5518443" y="1378"/>
                </a:moveTo>
                <a:cubicBezTo>
                  <a:pt x="5697005" y="-1155"/>
                  <a:pt x="5874413" y="-255"/>
                  <a:pt x="6049720" y="4549"/>
                </a:cubicBezTo>
                <a:cubicBezTo>
                  <a:pt x="8854632" y="81403"/>
                  <a:pt x="12194782" y="849949"/>
                  <a:pt x="12194782" y="849949"/>
                </a:cubicBezTo>
                <a:lnTo>
                  <a:pt x="12194782" y="3580703"/>
                </a:lnTo>
                <a:lnTo>
                  <a:pt x="0" y="3580703"/>
                </a:lnTo>
                <a:lnTo>
                  <a:pt x="0" y="823804"/>
                </a:lnTo>
                <a:lnTo>
                  <a:pt x="33442" y="815045"/>
                </a:lnTo>
                <a:cubicBezTo>
                  <a:pt x="632422" y="659377"/>
                  <a:pt x="3174815" y="34623"/>
                  <a:pt x="5518443" y="13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/>
          <p:cNvSpPr/>
          <p:nvPr userDrawn="1">
            <p:custDataLst>
              <p:tags r:id="rId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/>
          <p:cNvSpPr/>
          <p:nvPr userDrawn="1">
            <p:custDataLst>
              <p:tags r:id="rId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/>
          <p:cNvSpPr/>
          <p:nvPr userDrawn="1">
            <p:custDataLst>
              <p:tags r:id="rId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/>
          <p:cNvSpPr/>
          <p:nvPr userDrawn="1">
            <p:custDataLst>
              <p:tags r:id="rId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/>
          <p:cNvSpPr/>
          <p:nvPr userDrawn="1">
            <p:custDataLst>
              <p:tags r:id="rId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/>
          <p:cNvSpPr/>
          <p:nvPr userDrawn="1">
            <p:custDataLst>
              <p:tags r:id="rId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/>
          <p:cNvSpPr/>
          <p:nvPr userDrawn="1">
            <p:custDataLst>
              <p:tags r:id="rId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/>
          <p:cNvSpPr/>
          <p:nvPr userDrawn="1">
            <p:custDataLst>
              <p:tags r:id="rId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/>
          <p:cNvSpPr/>
          <p:nvPr userDrawn="1">
            <p:custDataLst>
              <p:tags r:id="rId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/>
          <p:cNvSpPr/>
          <p:nvPr userDrawn="1">
            <p:custDataLst>
              <p:tags r:id="rId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/>
          <p:cNvSpPr/>
          <p:nvPr userDrawn="1">
            <p:custDataLst>
              <p:tags r:id="rId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/>
          <p:cNvSpPr/>
          <p:nvPr userDrawn="1">
            <p:custDataLst>
              <p:tags r:id="rId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/>
          <p:cNvSpPr/>
          <p:nvPr userDrawn="1">
            <p:custDataLst>
              <p:tags r:id="rId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116"/>
          <p:cNvSpPr/>
          <p:nvPr userDrawn="1">
            <p:custDataLst>
              <p:tags r:id="rId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117"/>
          <p:cNvSpPr/>
          <p:nvPr userDrawn="1">
            <p:custDataLst>
              <p:tags r:id="rId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/>
          <p:cNvSpPr/>
          <p:nvPr userDrawn="1">
            <p:custDataLst>
              <p:tags r:id="rId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/>
          <p:cNvSpPr/>
          <p:nvPr userDrawn="1">
            <p:custDataLst>
              <p:tags r:id="rId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/>
          <p:cNvSpPr/>
          <p:nvPr userDrawn="1">
            <p:custDataLst>
              <p:tags r:id="rId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/>
          <p:cNvSpPr/>
          <p:nvPr userDrawn="1">
            <p:custDataLst>
              <p:tags r:id="rId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/>
          <p:cNvSpPr/>
          <p:nvPr userDrawn="1">
            <p:custDataLst>
              <p:tags r:id="rId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/>
          <p:cNvSpPr/>
          <p:nvPr userDrawn="1">
            <p:custDataLst>
              <p:tags r:id="rId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124"/>
          <p:cNvSpPr/>
          <p:nvPr userDrawn="1">
            <p:custDataLst>
              <p:tags r:id="rId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 userDrawn="1">
            <p:custDataLst>
              <p:tags r:id="rId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 userDrawn="1">
            <p:custDataLst>
              <p:tags r:id="rId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 userDrawn="1">
            <p:custDataLst>
              <p:tags r:id="rId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 userDrawn="1">
            <p:custDataLst>
              <p:tags r:id="rId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 userDrawn="1">
            <p:custDataLst>
              <p:tags r:id="rId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 userDrawn="1">
            <p:custDataLst>
              <p:tags r:id="rId3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 userDrawn="1">
            <p:custDataLst>
              <p:tags r:id="rId3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 userDrawn="1">
            <p:custDataLst>
              <p:tags r:id="rId3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 userDrawn="1">
            <p:custDataLst>
              <p:tags r:id="rId3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 userDrawn="1">
            <p:custDataLst>
              <p:tags r:id="rId3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 userDrawn="1">
            <p:custDataLst>
              <p:tags r:id="rId3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 userDrawn="1">
            <p:custDataLst>
              <p:tags r:id="rId3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 userDrawn="1">
            <p:custDataLst>
              <p:tags r:id="rId3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 userDrawn="1">
            <p:custDataLst>
              <p:tags r:id="rId4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 userDrawn="1">
            <p:custDataLst>
              <p:tags r:id="rId4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 userDrawn="1">
            <p:custDataLst>
              <p:tags r:id="rId4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 userDrawn="1">
            <p:custDataLst>
              <p:tags r:id="rId4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 userDrawn="1">
            <p:custDataLst>
              <p:tags r:id="rId4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 userDrawn="1">
            <p:custDataLst>
              <p:tags r:id="rId4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 userDrawn="1">
            <p:custDataLst>
              <p:tags r:id="rId4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 userDrawn="1">
            <p:custDataLst>
              <p:tags r:id="rId4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 userDrawn="1">
            <p:custDataLst>
              <p:tags r:id="rId4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任意多边形: 形状 148"/>
          <p:cNvSpPr/>
          <p:nvPr userDrawn="1">
            <p:custDataLst>
              <p:tags r:id="rId4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任意多边形: 形状 149"/>
          <p:cNvSpPr/>
          <p:nvPr userDrawn="1">
            <p:custDataLst>
              <p:tags r:id="rId5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2" name="任意多边形: 形状 151"/>
          <p:cNvSpPr/>
          <p:nvPr userDrawn="1">
            <p:custDataLst>
              <p:tags r:id="rId5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任意多边形: 形状 152"/>
          <p:cNvSpPr/>
          <p:nvPr userDrawn="1">
            <p:custDataLst>
              <p:tags r:id="rId5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4" name="任意多边形: 形状 153"/>
          <p:cNvSpPr/>
          <p:nvPr userDrawn="1">
            <p:custDataLst>
              <p:tags r:id="rId5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5" name="任意多边形: 形状 154"/>
          <p:cNvSpPr/>
          <p:nvPr userDrawn="1">
            <p:custDataLst>
              <p:tags r:id="rId5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6" name="任意多边形: 形状 155"/>
          <p:cNvSpPr/>
          <p:nvPr userDrawn="1">
            <p:custDataLst>
              <p:tags r:id="rId5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8" name="任意多边形: 形状 157"/>
          <p:cNvSpPr/>
          <p:nvPr userDrawn="1">
            <p:custDataLst>
              <p:tags r:id="rId5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任意多边形: 形状 158"/>
          <p:cNvSpPr/>
          <p:nvPr userDrawn="1">
            <p:custDataLst>
              <p:tags r:id="rId5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任意多边形: 形状 159"/>
          <p:cNvSpPr/>
          <p:nvPr userDrawn="1">
            <p:custDataLst>
              <p:tags r:id="rId5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任意多边形: 形状 160"/>
          <p:cNvSpPr/>
          <p:nvPr userDrawn="1">
            <p:custDataLst>
              <p:tags r:id="rId5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任意多边形: 形状 161"/>
          <p:cNvSpPr/>
          <p:nvPr userDrawn="1">
            <p:custDataLst>
              <p:tags r:id="rId6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 userDrawn="1">
            <p:custDataLst>
              <p:tags r:id="rId6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任意多边形: 形状 163"/>
          <p:cNvSpPr/>
          <p:nvPr userDrawn="1">
            <p:custDataLst>
              <p:tags r:id="rId6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5" name="任意多边形: 形状 164"/>
          <p:cNvSpPr/>
          <p:nvPr userDrawn="1">
            <p:custDataLst>
              <p:tags r:id="rId6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6" name="任意多边形: 形状 165"/>
          <p:cNvSpPr/>
          <p:nvPr userDrawn="1">
            <p:custDataLst>
              <p:tags r:id="rId6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8" name="任意多边形: 形状 167"/>
          <p:cNvSpPr/>
          <p:nvPr userDrawn="1">
            <p:custDataLst>
              <p:tags r:id="rId6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9" name="任意多边形: 形状 168"/>
          <p:cNvSpPr/>
          <p:nvPr userDrawn="1">
            <p:custDataLst>
              <p:tags r:id="rId6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0" name="任意多边形: 形状 169"/>
          <p:cNvSpPr/>
          <p:nvPr userDrawn="1">
            <p:custDataLst>
              <p:tags r:id="rId6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1" name="任意多边形: 形状 170"/>
          <p:cNvSpPr/>
          <p:nvPr userDrawn="1">
            <p:custDataLst>
              <p:tags r:id="rId6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任意多边形: 形状 171"/>
          <p:cNvSpPr/>
          <p:nvPr userDrawn="1">
            <p:custDataLst>
              <p:tags r:id="rId6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任意多边形: 形状 172"/>
          <p:cNvSpPr/>
          <p:nvPr userDrawn="1">
            <p:custDataLst>
              <p:tags r:id="rId7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5" name="任意多边形: 形状 174"/>
          <p:cNvSpPr/>
          <p:nvPr userDrawn="1">
            <p:custDataLst>
              <p:tags r:id="rId7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6" name="任意多边形: 形状 175"/>
          <p:cNvSpPr/>
          <p:nvPr userDrawn="1">
            <p:custDataLst>
              <p:tags r:id="rId7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7" name="任意多边形: 形状 176"/>
          <p:cNvSpPr/>
          <p:nvPr userDrawn="1">
            <p:custDataLst>
              <p:tags r:id="rId7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8" name="任意多边形: 形状 177"/>
          <p:cNvSpPr/>
          <p:nvPr userDrawn="1">
            <p:custDataLst>
              <p:tags r:id="rId7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9" name="任意多边形: 形状 178"/>
          <p:cNvSpPr/>
          <p:nvPr userDrawn="1">
            <p:custDataLst>
              <p:tags r:id="rId7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0" name="任意多边形: 形状 179"/>
          <p:cNvSpPr/>
          <p:nvPr userDrawn="1">
            <p:custDataLst>
              <p:tags r:id="rId7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1" name="任意多边形: 形状 180"/>
          <p:cNvSpPr/>
          <p:nvPr userDrawn="1">
            <p:custDataLst>
              <p:tags r:id="rId7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2" name="任意多边形: 形状 181"/>
          <p:cNvSpPr/>
          <p:nvPr userDrawn="1">
            <p:custDataLst>
              <p:tags r:id="rId7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3" name="任意多边形: 形状 182"/>
          <p:cNvSpPr/>
          <p:nvPr userDrawn="1">
            <p:custDataLst>
              <p:tags r:id="rId7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任意多边形: 形状 183"/>
          <p:cNvSpPr/>
          <p:nvPr userDrawn="1">
            <p:custDataLst>
              <p:tags r:id="rId8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5" name="任意多边形: 形状 184"/>
          <p:cNvSpPr/>
          <p:nvPr userDrawn="1">
            <p:custDataLst>
              <p:tags r:id="rId8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任意多边形: 形状 185"/>
          <p:cNvSpPr/>
          <p:nvPr userDrawn="1">
            <p:custDataLst>
              <p:tags r:id="rId8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任意多边形: 形状 186"/>
          <p:cNvSpPr/>
          <p:nvPr userDrawn="1">
            <p:custDataLst>
              <p:tags r:id="rId8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8" name="任意多边形: 形状 187"/>
          <p:cNvSpPr/>
          <p:nvPr userDrawn="1">
            <p:custDataLst>
              <p:tags r:id="rId8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任意多边形: 形状 189"/>
          <p:cNvSpPr/>
          <p:nvPr userDrawn="1">
            <p:custDataLst>
              <p:tags r:id="rId8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任意多边形: 形状 190"/>
          <p:cNvSpPr/>
          <p:nvPr userDrawn="1">
            <p:custDataLst>
              <p:tags r:id="rId8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191"/>
          <p:cNvSpPr/>
          <p:nvPr userDrawn="1">
            <p:custDataLst>
              <p:tags r:id="rId8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192"/>
          <p:cNvSpPr/>
          <p:nvPr userDrawn="1">
            <p:custDataLst>
              <p:tags r:id="rId8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193"/>
          <p:cNvSpPr/>
          <p:nvPr userDrawn="1">
            <p:custDataLst>
              <p:tags r:id="rId8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194"/>
          <p:cNvSpPr/>
          <p:nvPr userDrawn="1">
            <p:custDataLst>
              <p:tags r:id="rId9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195"/>
          <p:cNvSpPr/>
          <p:nvPr userDrawn="1">
            <p:custDataLst>
              <p:tags r:id="rId9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196"/>
          <p:cNvSpPr/>
          <p:nvPr userDrawn="1">
            <p:custDataLst>
              <p:tags r:id="rId9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197"/>
          <p:cNvSpPr/>
          <p:nvPr userDrawn="1">
            <p:custDataLst>
              <p:tags r:id="rId9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198"/>
          <p:cNvSpPr/>
          <p:nvPr userDrawn="1">
            <p:custDataLst>
              <p:tags r:id="rId9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199"/>
          <p:cNvSpPr/>
          <p:nvPr userDrawn="1">
            <p:custDataLst>
              <p:tags r:id="rId9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200"/>
          <p:cNvSpPr/>
          <p:nvPr userDrawn="1">
            <p:custDataLst>
              <p:tags r:id="rId9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202"/>
          <p:cNvSpPr/>
          <p:nvPr userDrawn="1">
            <p:custDataLst>
              <p:tags r:id="rId9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203"/>
          <p:cNvSpPr/>
          <p:nvPr userDrawn="1">
            <p:custDataLst>
              <p:tags r:id="rId9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204"/>
          <p:cNvSpPr/>
          <p:nvPr userDrawn="1">
            <p:custDataLst>
              <p:tags r:id="rId9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205"/>
          <p:cNvSpPr/>
          <p:nvPr userDrawn="1">
            <p:custDataLst>
              <p:tags r:id="rId10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7" name="任意多边形: 形状 206"/>
          <p:cNvSpPr/>
          <p:nvPr userDrawn="1">
            <p:custDataLst>
              <p:tags r:id="rId10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8" name="任意多边形: 形状 207"/>
          <p:cNvSpPr/>
          <p:nvPr userDrawn="1">
            <p:custDataLst>
              <p:tags r:id="rId10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9" name="任意多边形: 形状 208"/>
          <p:cNvSpPr/>
          <p:nvPr userDrawn="1">
            <p:custDataLst>
              <p:tags r:id="rId10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0" name="任意多边形: 形状 209"/>
          <p:cNvSpPr/>
          <p:nvPr userDrawn="1">
            <p:custDataLst>
              <p:tags r:id="rId10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1" name="任意多边形: 形状 210"/>
          <p:cNvSpPr/>
          <p:nvPr userDrawn="1">
            <p:custDataLst>
              <p:tags r:id="rId10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2" name="任意多边形: 形状 211"/>
          <p:cNvSpPr/>
          <p:nvPr userDrawn="1">
            <p:custDataLst>
              <p:tags r:id="rId10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3" name="任意多边形: 形状 212"/>
          <p:cNvSpPr/>
          <p:nvPr userDrawn="1">
            <p:custDataLst>
              <p:tags r:id="rId10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4" name="任意多边形: 形状 213"/>
          <p:cNvSpPr/>
          <p:nvPr userDrawn="1">
            <p:custDataLst>
              <p:tags r:id="rId10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5" name="任意多边形: 形状 214"/>
          <p:cNvSpPr/>
          <p:nvPr userDrawn="1">
            <p:custDataLst>
              <p:tags r:id="rId10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任意多边形: 形状 215"/>
          <p:cNvSpPr/>
          <p:nvPr userDrawn="1">
            <p:custDataLst>
              <p:tags r:id="rId1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7" name="任意多边形: 形状 216"/>
          <p:cNvSpPr/>
          <p:nvPr userDrawn="1">
            <p:custDataLst>
              <p:tags r:id="rId1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8" name="任意多边形: 形状 217"/>
          <p:cNvSpPr/>
          <p:nvPr userDrawn="1">
            <p:custDataLst>
              <p:tags r:id="rId1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9" name="任意多边形: 形状 218"/>
          <p:cNvSpPr/>
          <p:nvPr userDrawn="1">
            <p:custDataLst>
              <p:tags r:id="rId1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0" name="任意多边形: 形状 219"/>
          <p:cNvSpPr/>
          <p:nvPr userDrawn="1">
            <p:custDataLst>
              <p:tags r:id="rId1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任意多边形: 形状 220"/>
          <p:cNvSpPr/>
          <p:nvPr userDrawn="1">
            <p:custDataLst>
              <p:tags r:id="rId1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任意多边形: 形状 221"/>
          <p:cNvSpPr/>
          <p:nvPr userDrawn="1">
            <p:custDataLst>
              <p:tags r:id="rId1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任意多边形: 形状 222"/>
          <p:cNvSpPr/>
          <p:nvPr userDrawn="1">
            <p:custDataLst>
              <p:tags r:id="rId1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任意多边形: 形状 223"/>
          <p:cNvSpPr/>
          <p:nvPr userDrawn="1">
            <p:custDataLst>
              <p:tags r:id="rId1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任意多边形: 形状 224"/>
          <p:cNvSpPr/>
          <p:nvPr userDrawn="1">
            <p:custDataLst>
              <p:tags r:id="rId1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6" name="任意多边形: 形状 225"/>
          <p:cNvSpPr/>
          <p:nvPr userDrawn="1">
            <p:custDataLst>
              <p:tags r:id="rId1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7" name="任意多边形: 形状 226"/>
          <p:cNvSpPr/>
          <p:nvPr userDrawn="1">
            <p:custDataLst>
              <p:tags r:id="rId1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8" name="任意多边形: 形状 227"/>
          <p:cNvSpPr/>
          <p:nvPr userDrawn="1">
            <p:custDataLst>
              <p:tags r:id="rId1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9" name="任意多边形: 形状 228"/>
          <p:cNvSpPr/>
          <p:nvPr userDrawn="1">
            <p:custDataLst>
              <p:tags r:id="rId1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0" name="任意多边形: 形状 229"/>
          <p:cNvSpPr/>
          <p:nvPr userDrawn="1">
            <p:custDataLst>
              <p:tags r:id="rId1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1" name="任意多边形: 形状 230"/>
          <p:cNvSpPr/>
          <p:nvPr userDrawn="1">
            <p:custDataLst>
              <p:tags r:id="rId1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2" name="任意多边形: 形状 231"/>
          <p:cNvSpPr/>
          <p:nvPr userDrawn="1">
            <p:custDataLst>
              <p:tags r:id="rId1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3" name="任意多边形: 形状 232"/>
          <p:cNvSpPr/>
          <p:nvPr userDrawn="1">
            <p:custDataLst>
              <p:tags r:id="rId1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5" name="任意多边形: 形状 234"/>
          <p:cNvSpPr/>
          <p:nvPr userDrawn="1">
            <p:custDataLst>
              <p:tags r:id="rId1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6" name="任意多边形: 形状 235"/>
          <p:cNvSpPr/>
          <p:nvPr userDrawn="1">
            <p:custDataLst>
              <p:tags r:id="rId1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任意多边形: 形状 236"/>
          <p:cNvSpPr/>
          <p:nvPr userDrawn="1">
            <p:custDataLst>
              <p:tags r:id="rId1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8" name="任意多边形: 形状 237"/>
          <p:cNvSpPr/>
          <p:nvPr userDrawn="1">
            <p:custDataLst>
              <p:tags r:id="rId1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9" name="任意多边形 40"/>
          <p:cNvSpPr>
            <a:spLocks noChangeAspect="1"/>
          </p:cNvSpPr>
          <p:nvPr userDrawn="1">
            <p:custDataLst>
              <p:tags r:id="rId132"/>
            </p:custDataLst>
          </p:nvPr>
        </p:nvSpPr>
        <p:spPr>
          <a:xfrm>
            <a:off x="1405890" y="1300700"/>
            <a:ext cx="10786110" cy="4535805"/>
          </a:xfrm>
          <a:custGeom>
            <a:avLst/>
            <a:gdLst>
              <a:gd name="connsiteX0" fmla="*/ 16986 w 16986"/>
              <a:gd name="connsiteY0" fmla="*/ 7143 h 7143"/>
              <a:gd name="connsiteX1" fmla="*/ 3572 w 16986"/>
              <a:gd name="connsiteY1" fmla="*/ 7143 h 7143"/>
              <a:gd name="connsiteX2" fmla="*/ 0 w 16986"/>
              <a:gd name="connsiteY2" fmla="*/ 3572 h 7143"/>
              <a:gd name="connsiteX3" fmla="*/ 3572 w 16986"/>
              <a:gd name="connsiteY3" fmla="*/ 0 h 7143"/>
              <a:gd name="connsiteX4" fmla="*/ 16986 w 16986"/>
              <a:gd name="connsiteY4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6" h="7143">
                <a:moveTo>
                  <a:pt x="16986" y="7143"/>
                </a:moveTo>
                <a:lnTo>
                  <a:pt x="3572" y="7143"/>
                </a:lnTo>
                <a:cubicBezTo>
                  <a:pt x="1599" y="7143"/>
                  <a:pt x="0" y="5544"/>
                  <a:pt x="0" y="3572"/>
                </a:cubicBezTo>
                <a:cubicBezTo>
                  <a:pt x="0" y="1599"/>
                  <a:pt x="1599" y="0"/>
                  <a:pt x="3572" y="0"/>
                </a:cubicBezTo>
                <a:lnTo>
                  <a:pt x="16986" y="0"/>
                </a:lnTo>
              </a:path>
            </a:pathLst>
          </a:custGeom>
          <a:solidFill>
            <a:srgbClr val="FFFFFF"/>
          </a:solidFill>
          <a:ln w="50800"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2" name="任意多边形: 形状 241"/>
          <p:cNvSpPr/>
          <p:nvPr userDrawn="1">
            <p:custDataLst>
              <p:tags r:id="rId133"/>
            </p:custDataLst>
          </p:nvPr>
        </p:nvSpPr>
        <p:spPr>
          <a:xfrm flipH="1">
            <a:off x="8895148" y="5384385"/>
            <a:ext cx="3296852" cy="1471252"/>
          </a:xfrm>
          <a:custGeom>
            <a:avLst/>
            <a:gdLst>
              <a:gd name="connsiteX0" fmla="*/ 665374 w 3296852"/>
              <a:gd name="connsiteY0" fmla="*/ 1471 h 1471252"/>
              <a:gd name="connsiteX1" fmla="*/ 291539 w 3296852"/>
              <a:gd name="connsiteY1" fmla="*/ 220268 h 1471252"/>
              <a:gd name="connsiteX2" fmla="*/ 58146 w 3296852"/>
              <a:gd name="connsiteY2" fmla="*/ 203847 h 1471252"/>
              <a:gd name="connsiteX3" fmla="*/ 0 w 3296852"/>
              <a:gd name="connsiteY3" fmla="*/ 211195 h 1471252"/>
              <a:gd name="connsiteX4" fmla="*/ 0 w 3296852"/>
              <a:gd name="connsiteY4" fmla="*/ 1471252 h 1471252"/>
              <a:gd name="connsiteX5" fmla="*/ 3296852 w 3296852"/>
              <a:gd name="connsiteY5" fmla="*/ 1471252 h 1471252"/>
              <a:gd name="connsiteX6" fmla="*/ 3290629 w 3296852"/>
              <a:gd name="connsiteY6" fmla="*/ 1421552 h 1471252"/>
              <a:gd name="connsiteX7" fmla="*/ 3126222 w 3296852"/>
              <a:gd name="connsiteY7" fmla="*/ 1203631 h 1471252"/>
              <a:gd name="connsiteX8" fmla="*/ 2745755 w 3296852"/>
              <a:gd name="connsiteY8" fmla="*/ 1224539 h 1471252"/>
              <a:gd name="connsiteX9" fmla="*/ 2524513 w 3296852"/>
              <a:gd name="connsiteY9" fmla="*/ 1019294 h 1471252"/>
              <a:gd name="connsiteX10" fmla="*/ 2187250 w 3296852"/>
              <a:gd name="connsiteY10" fmla="*/ 1066685 h 1471252"/>
              <a:gd name="connsiteX11" fmla="*/ 1841276 w 3296852"/>
              <a:gd name="connsiteY11" fmla="*/ 594169 h 1471252"/>
              <a:gd name="connsiteX12" fmla="*/ 1163266 w 3296852"/>
              <a:gd name="connsiteY12" fmla="*/ 607411 h 1471252"/>
              <a:gd name="connsiteX13" fmla="*/ 843424 w 3296852"/>
              <a:gd name="connsiteY13" fmla="*/ 22341 h 1471252"/>
              <a:gd name="connsiteX14" fmla="*/ 665374 w 3296852"/>
              <a:gd name="connsiteY14" fmla="*/ 1471 h 14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6852" h="1471252">
                <a:moveTo>
                  <a:pt x="665374" y="1471"/>
                </a:moveTo>
                <a:cubicBezTo>
                  <a:pt x="500390" y="15111"/>
                  <a:pt x="374896" y="121218"/>
                  <a:pt x="291539" y="220268"/>
                </a:cubicBezTo>
                <a:cubicBezTo>
                  <a:pt x="291539" y="220268"/>
                  <a:pt x="191109" y="195614"/>
                  <a:pt x="58146" y="203847"/>
                </a:cubicBezTo>
                <a:lnTo>
                  <a:pt x="0" y="211195"/>
                </a:lnTo>
                <a:lnTo>
                  <a:pt x="0" y="1471252"/>
                </a:lnTo>
                <a:lnTo>
                  <a:pt x="3296852" y="1471252"/>
                </a:lnTo>
                <a:lnTo>
                  <a:pt x="3290629" y="1421552"/>
                </a:lnTo>
                <a:cubicBezTo>
                  <a:pt x="3276039" y="1347982"/>
                  <a:pt x="3234404" y="1260257"/>
                  <a:pt x="3126222" y="1203631"/>
                </a:cubicBezTo>
                <a:cubicBezTo>
                  <a:pt x="3006158" y="1135827"/>
                  <a:pt x="2857665" y="1143988"/>
                  <a:pt x="2745755" y="1224539"/>
                </a:cubicBezTo>
                <a:cubicBezTo>
                  <a:pt x="2745755" y="1224539"/>
                  <a:pt x="2729380" y="1080275"/>
                  <a:pt x="2524513" y="1019294"/>
                </a:cubicBezTo>
                <a:cubicBezTo>
                  <a:pt x="2410952" y="980566"/>
                  <a:pt x="2285743" y="998156"/>
                  <a:pt x="2187250" y="1066685"/>
                </a:cubicBezTo>
                <a:cubicBezTo>
                  <a:pt x="2187250" y="1066685"/>
                  <a:pt x="2092134" y="701496"/>
                  <a:pt x="1841276" y="594169"/>
                </a:cubicBezTo>
                <a:cubicBezTo>
                  <a:pt x="1448616" y="425861"/>
                  <a:pt x="1163266" y="607411"/>
                  <a:pt x="1163266" y="607411"/>
                </a:cubicBezTo>
                <a:cubicBezTo>
                  <a:pt x="1163266" y="607411"/>
                  <a:pt x="1261518" y="154409"/>
                  <a:pt x="843424" y="22341"/>
                </a:cubicBezTo>
                <a:cubicBezTo>
                  <a:pt x="779752" y="2653"/>
                  <a:pt x="720369" y="-3075"/>
                  <a:pt x="665374" y="1471"/>
                </a:cubicBezTo>
                <a:close/>
              </a:path>
            </a:pathLst>
          </a:custGeom>
          <a:solidFill>
            <a:schemeClr val="accent2"/>
          </a:solidFill>
          <a:ln w="372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302" name="图片 301" descr="G:\美工\2-日常作品\220218（ppt）\主题模板\X30-小鹿\VCG41N1402975840-[转换].pngVCG41N1402975840-[转换]"/>
          <p:cNvPicPr>
            <a:picLocks noChangeAspect="1"/>
          </p:cNvPicPr>
          <p:nvPr userDrawn="1">
            <p:custDataLst>
              <p:tags r:id="rId134"/>
            </p:custDataLst>
          </p:nvPr>
        </p:nvPicPr>
        <p:blipFill rotWithShape="1">
          <a:blip r:embed="rId135"/>
          <a:srcRect l="13918" t="17553" r="16744" b="7786"/>
          <a:stretch>
            <a:fillRect/>
          </a:stretch>
        </p:blipFill>
        <p:spPr>
          <a:xfrm>
            <a:off x="139065" y="2828925"/>
            <a:ext cx="3418205" cy="3125470"/>
          </a:xfrm>
          <a:prstGeom prst="rect">
            <a:avLst/>
          </a:prstGeom>
          <a:effectLst>
            <a:outerShdw blurRad="25400" dist="101600" dir="5400000" algn="t" rotWithShape="0">
              <a:schemeClr val="accent1">
                <a:lumMod val="50000"/>
                <a:alpha val="20000"/>
              </a:schemeClr>
            </a:outerShdw>
          </a:effectLst>
        </p:spPr>
      </p:pic>
      <p:sp>
        <p:nvSpPr>
          <p:cNvPr id="60" name="日期占位符 59"/>
          <p:cNvSpPr>
            <a:spLocks noGrp="1"/>
          </p:cNvSpPr>
          <p:nvPr>
            <p:ph type="dt" sz="half" idx="10"/>
            <p:custDataLst>
              <p:tags r:id="rId136"/>
            </p:custDataLst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1" name="页脚占位符 60"/>
          <p:cNvSpPr>
            <a:spLocks noGrp="1"/>
          </p:cNvSpPr>
          <p:nvPr>
            <p:ph type="ftr" sz="quarter" idx="11"/>
            <p:custDataLst>
              <p:tags r:id="rId137"/>
            </p:custDataLst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9" name="灯片编号占位符 68"/>
          <p:cNvSpPr>
            <a:spLocks noGrp="1"/>
          </p:cNvSpPr>
          <p:nvPr>
            <p:ph type="sldNum" sz="quarter" idx="12"/>
            <p:custDataLst>
              <p:tags r:id="rId13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1" name="任意多边形: 形状 240"/>
          <p:cNvSpPr/>
          <p:nvPr userDrawn="1">
            <p:custDataLst>
              <p:tags r:id="rId139"/>
            </p:custDataLst>
          </p:nvPr>
        </p:nvSpPr>
        <p:spPr>
          <a:xfrm flipH="1">
            <a:off x="2153232" y="6276576"/>
            <a:ext cx="472347" cy="322612"/>
          </a:xfrm>
          <a:custGeom>
            <a:avLst/>
            <a:gdLst>
              <a:gd name="connsiteX0" fmla="*/ 431965 w 472347"/>
              <a:gd name="connsiteY0" fmla="*/ 320636 h 322612"/>
              <a:gd name="connsiteX1" fmla="*/ 429837 w 472347"/>
              <a:gd name="connsiteY1" fmla="*/ 320636 h 322612"/>
              <a:gd name="connsiteX2" fmla="*/ 432144 w 472347"/>
              <a:gd name="connsiteY2" fmla="*/ 322612 h 322612"/>
              <a:gd name="connsiteX3" fmla="*/ 432144 w 472347"/>
              <a:gd name="connsiteY3" fmla="*/ 320965 h 322612"/>
              <a:gd name="connsiteX4" fmla="*/ 137872 w 472347"/>
              <a:gd name="connsiteY4" fmla="*/ 283069 h 322612"/>
              <a:gd name="connsiteX5" fmla="*/ 136553 w 472347"/>
              <a:gd name="connsiteY5" fmla="*/ 283069 h 322612"/>
              <a:gd name="connsiteX6" fmla="*/ 135235 w 472347"/>
              <a:gd name="connsiteY6" fmla="*/ 284387 h 322612"/>
              <a:gd name="connsiteX7" fmla="*/ 426212 w 472347"/>
              <a:gd name="connsiteY7" fmla="*/ 282080 h 322612"/>
              <a:gd name="connsiteX8" fmla="*/ 424564 w 472347"/>
              <a:gd name="connsiteY8" fmla="*/ 282739 h 322612"/>
              <a:gd name="connsiteX9" fmla="*/ 426871 w 472347"/>
              <a:gd name="connsiteY9" fmla="*/ 283069 h 322612"/>
              <a:gd name="connsiteX10" fmla="*/ 447303 w 472347"/>
              <a:gd name="connsiteY10" fmla="*/ 280103 h 322612"/>
              <a:gd name="connsiteX11" fmla="*/ 447633 w 472347"/>
              <a:gd name="connsiteY11" fmla="*/ 280762 h 322612"/>
              <a:gd name="connsiteX12" fmla="*/ 447962 w 472347"/>
              <a:gd name="connsiteY12" fmla="*/ 281091 h 322612"/>
              <a:gd name="connsiteX13" fmla="*/ 172144 w 472347"/>
              <a:gd name="connsiteY13" fmla="*/ 279115 h 322612"/>
              <a:gd name="connsiteX14" fmla="*/ 171319 w 472347"/>
              <a:gd name="connsiteY14" fmla="*/ 279115 h 322612"/>
              <a:gd name="connsiteX15" fmla="*/ 171704 w 472347"/>
              <a:gd name="connsiteY15" fmla="*/ 279628 h 322612"/>
              <a:gd name="connsiteX16" fmla="*/ 170824 w 472347"/>
              <a:gd name="connsiteY16" fmla="*/ 278456 h 322612"/>
              <a:gd name="connsiteX17" fmla="*/ 169727 w 472347"/>
              <a:gd name="connsiteY17" fmla="*/ 278950 h 322612"/>
              <a:gd name="connsiteX18" fmla="*/ 169507 w 472347"/>
              <a:gd name="connsiteY18" fmla="*/ 279115 h 322612"/>
              <a:gd name="connsiteX19" fmla="*/ 171319 w 472347"/>
              <a:gd name="connsiteY19" fmla="*/ 279115 h 322612"/>
              <a:gd name="connsiteX20" fmla="*/ 334933 w 472347"/>
              <a:gd name="connsiteY20" fmla="*/ 273842 h 322612"/>
              <a:gd name="connsiteX21" fmla="*/ 334933 w 472347"/>
              <a:gd name="connsiteY21" fmla="*/ 274172 h 322612"/>
              <a:gd name="connsiteX22" fmla="*/ 335921 w 472347"/>
              <a:gd name="connsiteY22" fmla="*/ 274172 h 322612"/>
              <a:gd name="connsiteX23" fmla="*/ 455513 w 472347"/>
              <a:gd name="connsiteY23" fmla="*/ 267172 h 322612"/>
              <a:gd name="connsiteX24" fmla="*/ 454881 w 472347"/>
              <a:gd name="connsiteY24" fmla="*/ 267251 h 322612"/>
              <a:gd name="connsiteX25" fmla="*/ 454443 w 472347"/>
              <a:gd name="connsiteY25" fmla="*/ 268785 h 322612"/>
              <a:gd name="connsiteX26" fmla="*/ 455870 w 472347"/>
              <a:gd name="connsiteY26" fmla="*/ 268899 h 322612"/>
              <a:gd name="connsiteX27" fmla="*/ 457518 w 472347"/>
              <a:gd name="connsiteY27" fmla="*/ 266922 h 322612"/>
              <a:gd name="connsiteX28" fmla="*/ 456528 w 472347"/>
              <a:gd name="connsiteY28" fmla="*/ 266922 h 322612"/>
              <a:gd name="connsiteX29" fmla="*/ 455462 w 472347"/>
              <a:gd name="connsiteY29" fmla="*/ 266922 h 322612"/>
              <a:gd name="connsiteX30" fmla="*/ 455513 w 472347"/>
              <a:gd name="connsiteY30" fmla="*/ 267172 h 322612"/>
              <a:gd name="connsiteX31" fmla="*/ 315489 w 472347"/>
              <a:gd name="connsiteY31" fmla="*/ 246162 h 322612"/>
              <a:gd name="connsiteX32" fmla="*/ 313842 w 472347"/>
              <a:gd name="connsiteY32" fmla="*/ 247481 h 322612"/>
              <a:gd name="connsiteX33" fmla="*/ 316478 w 472347"/>
              <a:gd name="connsiteY33" fmla="*/ 247151 h 322612"/>
              <a:gd name="connsiteX34" fmla="*/ 430702 w 472347"/>
              <a:gd name="connsiteY34" fmla="*/ 240106 h 322612"/>
              <a:gd name="connsiteX35" fmla="*/ 429507 w 472347"/>
              <a:gd name="connsiteY35" fmla="*/ 241218 h 322612"/>
              <a:gd name="connsiteX36" fmla="*/ 433132 w 472347"/>
              <a:gd name="connsiteY36" fmla="*/ 241218 h 322612"/>
              <a:gd name="connsiteX37" fmla="*/ 430702 w 472347"/>
              <a:gd name="connsiteY37" fmla="*/ 240106 h 322612"/>
              <a:gd name="connsiteX38" fmla="*/ 334273 w 472347"/>
              <a:gd name="connsiteY38" fmla="*/ 236605 h 322612"/>
              <a:gd name="connsiteX39" fmla="*/ 334932 w 472347"/>
              <a:gd name="connsiteY39" fmla="*/ 237264 h 322612"/>
              <a:gd name="connsiteX40" fmla="*/ 335591 w 472347"/>
              <a:gd name="connsiteY40" fmla="*/ 237593 h 322612"/>
              <a:gd name="connsiteX41" fmla="*/ 310187 w 472347"/>
              <a:gd name="connsiteY41" fmla="*/ 213867 h 322612"/>
              <a:gd name="connsiteX42" fmla="*/ 309887 w 472347"/>
              <a:gd name="connsiteY42" fmla="*/ 213867 h 322612"/>
              <a:gd name="connsiteX43" fmla="*/ 307910 w 472347"/>
              <a:gd name="connsiteY43" fmla="*/ 213867 h 322612"/>
              <a:gd name="connsiteX44" fmla="*/ 308857 w 472347"/>
              <a:gd name="connsiteY44" fmla="*/ 214526 h 322612"/>
              <a:gd name="connsiteX45" fmla="*/ 46921 w 472347"/>
              <a:gd name="connsiteY45" fmla="*/ 198379 h 322612"/>
              <a:gd name="connsiteX46" fmla="*/ 46592 w 472347"/>
              <a:gd name="connsiteY46" fmla="*/ 198708 h 322612"/>
              <a:gd name="connsiteX47" fmla="*/ 46592 w 472347"/>
              <a:gd name="connsiteY47" fmla="*/ 199038 h 322612"/>
              <a:gd name="connsiteX48" fmla="*/ 62078 w 472347"/>
              <a:gd name="connsiteY48" fmla="*/ 189962 h 322612"/>
              <a:gd name="connsiteX49" fmla="*/ 61501 w 472347"/>
              <a:gd name="connsiteY49" fmla="*/ 190224 h 322612"/>
              <a:gd name="connsiteX50" fmla="*/ 59773 w 472347"/>
              <a:gd name="connsiteY50" fmla="*/ 192448 h 322612"/>
              <a:gd name="connsiteX51" fmla="*/ 62078 w 472347"/>
              <a:gd name="connsiteY51" fmla="*/ 190142 h 322612"/>
              <a:gd name="connsiteX52" fmla="*/ 58783 w 472347"/>
              <a:gd name="connsiteY52" fmla="*/ 186988 h 322612"/>
              <a:gd name="connsiteX53" fmla="*/ 58454 w 472347"/>
              <a:gd name="connsiteY53" fmla="*/ 187505 h 322612"/>
              <a:gd name="connsiteX54" fmla="*/ 58783 w 472347"/>
              <a:gd name="connsiteY54" fmla="*/ 187140 h 322612"/>
              <a:gd name="connsiteX55" fmla="*/ 59281 w 472347"/>
              <a:gd name="connsiteY55" fmla="*/ 186587 h 322612"/>
              <a:gd name="connsiteX56" fmla="*/ 58783 w 472347"/>
              <a:gd name="connsiteY56" fmla="*/ 187140 h 322612"/>
              <a:gd name="connsiteX57" fmla="*/ 58783 w 472347"/>
              <a:gd name="connsiteY57" fmla="*/ 188823 h 322612"/>
              <a:gd name="connsiteX58" fmla="*/ 59705 w 472347"/>
              <a:gd name="connsiteY58" fmla="*/ 187210 h 322612"/>
              <a:gd name="connsiteX59" fmla="*/ 58814 w 472347"/>
              <a:gd name="connsiteY59" fmla="*/ 185902 h 322612"/>
              <a:gd name="connsiteX60" fmla="*/ 58783 w 472347"/>
              <a:gd name="connsiteY60" fmla="*/ 185934 h 322612"/>
              <a:gd name="connsiteX61" fmla="*/ 58783 w 472347"/>
              <a:gd name="connsiteY61" fmla="*/ 186988 h 322612"/>
              <a:gd name="connsiteX62" fmla="*/ 59156 w 472347"/>
              <a:gd name="connsiteY62" fmla="*/ 186403 h 322612"/>
              <a:gd name="connsiteX63" fmla="*/ 276811 w 472347"/>
              <a:gd name="connsiteY63" fmla="*/ 160730 h 322612"/>
              <a:gd name="connsiteX64" fmla="*/ 275945 w 472347"/>
              <a:gd name="connsiteY64" fmla="*/ 161471 h 322612"/>
              <a:gd name="connsiteX65" fmla="*/ 279900 w 472347"/>
              <a:gd name="connsiteY65" fmla="*/ 161471 h 322612"/>
              <a:gd name="connsiteX66" fmla="*/ 276811 w 472347"/>
              <a:gd name="connsiteY66" fmla="*/ 160730 h 322612"/>
              <a:gd name="connsiteX67" fmla="*/ 22124 w 472347"/>
              <a:gd name="connsiteY67" fmla="*/ 158506 h 322612"/>
              <a:gd name="connsiteX68" fmla="*/ 20167 w 472347"/>
              <a:gd name="connsiteY68" fmla="*/ 158506 h 322612"/>
              <a:gd name="connsiteX69" fmla="*/ 21997 w 472347"/>
              <a:gd name="connsiteY69" fmla="*/ 159177 h 322612"/>
              <a:gd name="connsiteX70" fmla="*/ 22123 w 472347"/>
              <a:gd name="connsiteY70" fmla="*/ 158506 h 322612"/>
              <a:gd name="connsiteX71" fmla="*/ 22535 w 472347"/>
              <a:gd name="connsiteY71" fmla="*/ 158192 h 322612"/>
              <a:gd name="connsiteX72" fmla="*/ 22124 w 472347"/>
              <a:gd name="connsiteY72" fmla="*/ 158506 h 322612"/>
              <a:gd name="connsiteX73" fmla="*/ 22535 w 472347"/>
              <a:gd name="connsiteY73" fmla="*/ 158506 h 322612"/>
              <a:gd name="connsiteX74" fmla="*/ 16604 w 472347"/>
              <a:gd name="connsiteY74" fmla="*/ 157199 h 322612"/>
              <a:gd name="connsiteX75" fmla="*/ 16604 w 472347"/>
              <a:gd name="connsiteY75" fmla="*/ 158506 h 322612"/>
              <a:gd name="connsiteX76" fmla="*/ 18910 w 472347"/>
              <a:gd name="connsiteY76" fmla="*/ 158506 h 322612"/>
              <a:gd name="connsiteX77" fmla="*/ 20167 w 472347"/>
              <a:gd name="connsiteY77" fmla="*/ 158506 h 322612"/>
              <a:gd name="connsiteX78" fmla="*/ 23483 w 472347"/>
              <a:gd name="connsiteY78" fmla="*/ 156199 h 322612"/>
              <a:gd name="connsiteX79" fmla="*/ 22535 w 472347"/>
              <a:gd name="connsiteY79" fmla="*/ 156560 h 322612"/>
              <a:gd name="connsiteX80" fmla="*/ 22535 w 472347"/>
              <a:gd name="connsiteY80" fmla="*/ 158192 h 322612"/>
              <a:gd name="connsiteX81" fmla="*/ 23854 w 472347"/>
              <a:gd name="connsiteY81" fmla="*/ 157188 h 322612"/>
              <a:gd name="connsiteX82" fmla="*/ 23483 w 472347"/>
              <a:gd name="connsiteY82" fmla="*/ 156199 h 322612"/>
              <a:gd name="connsiteX83" fmla="*/ 12979 w 472347"/>
              <a:gd name="connsiteY83" fmla="*/ 155870 h 322612"/>
              <a:gd name="connsiteX84" fmla="*/ 10672 w 472347"/>
              <a:gd name="connsiteY84" fmla="*/ 155870 h 322612"/>
              <a:gd name="connsiteX85" fmla="*/ 6388 w 472347"/>
              <a:gd name="connsiteY85" fmla="*/ 155870 h 322612"/>
              <a:gd name="connsiteX86" fmla="*/ 4411 w 472347"/>
              <a:gd name="connsiteY86" fmla="*/ 155870 h 322612"/>
              <a:gd name="connsiteX87" fmla="*/ 2763 w 472347"/>
              <a:gd name="connsiteY87" fmla="*/ 155870 h 322612"/>
              <a:gd name="connsiteX88" fmla="*/ 1116 w 472347"/>
              <a:gd name="connsiteY88" fmla="*/ 155870 h 322612"/>
              <a:gd name="connsiteX89" fmla="*/ 1116 w 472347"/>
              <a:gd name="connsiteY89" fmla="*/ 157847 h 322612"/>
              <a:gd name="connsiteX90" fmla="*/ 1116 w 472347"/>
              <a:gd name="connsiteY90" fmla="*/ 160483 h 322612"/>
              <a:gd name="connsiteX91" fmla="*/ 4740 w 472347"/>
              <a:gd name="connsiteY91" fmla="*/ 160483 h 322612"/>
              <a:gd name="connsiteX92" fmla="*/ 4740 w 472347"/>
              <a:gd name="connsiteY92" fmla="*/ 162461 h 322612"/>
              <a:gd name="connsiteX93" fmla="*/ 7047 w 472347"/>
              <a:gd name="connsiteY93" fmla="*/ 160154 h 322612"/>
              <a:gd name="connsiteX94" fmla="*/ 5400 w 472347"/>
              <a:gd name="connsiteY94" fmla="*/ 163778 h 322612"/>
              <a:gd name="connsiteX95" fmla="*/ 7377 w 472347"/>
              <a:gd name="connsiteY95" fmla="*/ 161801 h 322612"/>
              <a:gd name="connsiteX96" fmla="*/ 7377 w 472347"/>
              <a:gd name="connsiteY96" fmla="*/ 164437 h 322612"/>
              <a:gd name="connsiteX97" fmla="*/ 9024 w 472347"/>
              <a:gd name="connsiteY97" fmla="*/ 164437 h 322612"/>
              <a:gd name="connsiteX98" fmla="*/ 9024 w 472347"/>
              <a:gd name="connsiteY98" fmla="*/ 166744 h 322612"/>
              <a:gd name="connsiteX99" fmla="*/ 14956 w 472347"/>
              <a:gd name="connsiteY99" fmla="*/ 157847 h 322612"/>
              <a:gd name="connsiteX100" fmla="*/ 15665 w 472347"/>
              <a:gd name="connsiteY100" fmla="*/ 156855 h 322612"/>
              <a:gd name="connsiteX101" fmla="*/ 16604 w 472347"/>
              <a:gd name="connsiteY101" fmla="*/ 155541 h 322612"/>
              <a:gd name="connsiteX102" fmla="*/ 15665 w 472347"/>
              <a:gd name="connsiteY102" fmla="*/ 156855 h 322612"/>
              <a:gd name="connsiteX103" fmla="*/ 16604 w 472347"/>
              <a:gd name="connsiteY103" fmla="*/ 157199 h 322612"/>
              <a:gd name="connsiteX104" fmla="*/ 22535 w 472347"/>
              <a:gd name="connsiteY104" fmla="*/ 155211 h 322612"/>
              <a:gd name="connsiteX105" fmla="*/ 20887 w 472347"/>
              <a:gd name="connsiteY105" fmla="*/ 157188 h 322612"/>
              <a:gd name="connsiteX106" fmla="*/ 22535 w 472347"/>
              <a:gd name="connsiteY106" fmla="*/ 156560 h 322612"/>
              <a:gd name="connsiteX107" fmla="*/ 49557 w 472347"/>
              <a:gd name="connsiteY107" fmla="*/ 154222 h 322612"/>
              <a:gd name="connsiteX108" fmla="*/ 44284 w 472347"/>
              <a:gd name="connsiteY108" fmla="*/ 157847 h 322612"/>
              <a:gd name="connsiteX109" fmla="*/ 42307 w 472347"/>
              <a:gd name="connsiteY109" fmla="*/ 161801 h 322612"/>
              <a:gd name="connsiteX110" fmla="*/ 39671 w 472347"/>
              <a:gd name="connsiteY110" fmla="*/ 165427 h 322612"/>
              <a:gd name="connsiteX111" fmla="*/ 41319 w 472347"/>
              <a:gd name="connsiteY111" fmla="*/ 157847 h 322612"/>
              <a:gd name="connsiteX112" fmla="*/ 34728 w 472347"/>
              <a:gd name="connsiteY112" fmla="*/ 161471 h 322612"/>
              <a:gd name="connsiteX113" fmla="*/ 34728 w 472347"/>
              <a:gd name="connsiteY113" fmla="*/ 160483 h 322612"/>
              <a:gd name="connsiteX114" fmla="*/ 34728 w 472347"/>
              <a:gd name="connsiteY114" fmla="*/ 159495 h 322612"/>
              <a:gd name="connsiteX115" fmla="*/ 30773 w 472347"/>
              <a:gd name="connsiteY115" fmla="*/ 161801 h 322612"/>
              <a:gd name="connsiteX116" fmla="*/ 30773 w 472347"/>
              <a:gd name="connsiteY116" fmla="*/ 159495 h 322612"/>
              <a:gd name="connsiteX117" fmla="*/ 22865 w 472347"/>
              <a:gd name="connsiteY117" fmla="*/ 159495 h 322612"/>
              <a:gd name="connsiteX118" fmla="*/ 21997 w 472347"/>
              <a:gd name="connsiteY118" fmla="*/ 159177 h 322612"/>
              <a:gd name="connsiteX119" fmla="*/ 21876 w 472347"/>
              <a:gd name="connsiteY119" fmla="*/ 159824 h 322612"/>
              <a:gd name="connsiteX120" fmla="*/ 20229 w 472347"/>
              <a:gd name="connsiteY120" fmla="*/ 163778 h 322612"/>
              <a:gd name="connsiteX121" fmla="*/ 22865 w 472347"/>
              <a:gd name="connsiteY121" fmla="*/ 163778 h 322612"/>
              <a:gd name="connsiteX122" fmla="*/ 24512 w 472347"/>
              <a:gd name="connsiteY122" fmla="*/ 160483 h 322612"/>
              <a:gd name="connsiteX123" fmla="*/ 24512 w 472347"/>
              <a:gd name="connsiteY123" fmla="*/ 165427 h 322612"/>
              <a:gd name="connsiteX124" fmla="*/ 27478 w 472347"/>
              <a:gd name="connsiteY124" fmla="*/ 162790 h 322612"/>
              <a:gd name="connsiteX125" fmla="*/ 25501 w 472347"/>
              <a:gd name="connsiteY125" fmla="*/ 165756 h 322612"/>
              <a:gd name="connsiteX126" fmla="*/ 28467 w 472347"/>
              <a:gd name="connsiteY126" fmla="*/ 165756 h 322612"/>
              <a:gd name="connsiteX127" fmla="*/ 30444 w 472347"/>
              <a:gd name="connsiteY127" fmla="*/ 165756 h 322612"/>
              <a:gd name="connsiteX128" fmla="*/ 30444 w 472347"/>
              <a:gd name="connsiteY128" fmla="*/ 168722 h 322612"/>
              <a:gd name="connsiteX129" fmla="*/ 35716 w 472347"/>
              <a:gd name="connsiteY129" fmla="*/ 168722 h 322612"/>
              <a:gd name="connsiteX130" fmla="*/ 34069 w 472347"/>
              <a:gd name="connsiteY130" fmla="*/ 171357 h 322612"/>
              <a:gd name="connsiteX131" fmla="*/ 37364 w 472347"/>
              <a:gd name="connsiteY131" fmla="*/ 177948 h 322612"/>
              <a:gd name="connsiteX132" fmla="*/ 39671 w 472347"/>
              <a:gd name="connsiteY132" fmla="*/ 175313 h 322612"/>
              <a:gd name="connsiteX133" fmla="*/ 39671 w 472347"/>
              <a:gd name="connsiteY133" fmla="*/ 177289 h 322612"/>
              <a:gd name="connsiteX134" fmla="*/ 41648 w 472347"/>
              <a:gd name="connsiteY134" fmla="*/ 174653 h 322612"/>
              <a:gd name="connsiteX135" fmla="*/ 41648 w 472347"/>
              <a:gd name="connsiteY135" fmla="*/ 177289 h 322612"/>
              <a:gd name="connsiteX136" fmla="*/ 46921 w 472347"/>
              <a:gd name="connsiteY136" fmla="*/ 177289 h 322612"/>
              <a:gd name="connsiteX137" fmla="*/ 50875 w 472347"/>
              <a:gd name="connsiteY137" fmla="*/ 174983 h 322612"/>
              <a:gd name="connsiteX138" fmla="*/ 53841 w 472347"/>
              <a:gd name="connsiteY138" fmla="*/ 182233 h 322612"/>
              <a:gd name="connsiteX139" fmla="*/ 58783 w 472347"/>
              <a:gd name="connsiteY139" fmla="*/ 179267 h 322612"/>
              <a:gd name="connsiteX140" fmla="*/ 56477 w 472347"/>
              <a:gd name="connsiteY140" fmla="*/ 187834 h 322612"/>
              <a:gd name="connsiteX141" fmla="*/ 58619 w 472347"/>
              <a:gd name="connsiteY141" fmla="*/ 186105 h 322612"/>
              <a:gd name="connsiteX142" fmla="*/ 58783 w 472347"/>
              <a:gd name="connsiteY142" fmla="*/ 185934 h 322612"/>
              <a:gd name="connsiteX143" fmla="*/ 58783 w 472347"/>
              <a:gd name="connsiteY143" fmla="*/ 185857 h 322612"/>
              <a:gd name="connsiteX144" fmla="*/ 58814 w 472347"/>
              <a:gd name="connsiteY144" fmla="*/ 185902 h 322612"/>
              <a:gd name="connsiteX145" fmla="*/ 60761 w 472347"/>
              <a:gd name="connsiteY145" fmla="*/ 183880 h 322612"/>
              <a:gd name="connsiteX146" fmla="*/ 59156 w 472347"/>
              <a:gd name="connsiteY146" fmla="*/ 186403 h 322612"/>
              <a:gd name="connsiteX147" fmla="*/ 59281 w 472347"/>
              <a:gd name="connsiteY147" fmla="*/ 186587 h 322612"/>
              <a:gd name="connsiteX148" fmla="*/ 61420 w 472347"/>
              <a:gd name="connsiteY148" fmla="*/ 184209 h 322612"/>
              <a:gd name="connsiteX149" fmla="*/ 59705 w 472347"/>
              <a:gd name="connsiteY149" fmla="*/ 187210 h 322612"/>
              <a:gd name="connsiteX150" fmla="*/ 60019 w 472347"/>
              <a:gd name="connsiteY150" fmla="*/ 187670 h 322612"/>
              <a:gd name="connsiteX151" fmla="*/ 58783 w 472347"/>
              <a:gd name="connsiteY151" fmla="*/ 191459 h 322612"/>
              <a:gd name="connsiteX152" fmla="*/ 61501 w 472347"/>
              <a:gd name="connsiteY152" fmla="*/ 190224 h 322612"/>
              <a:gd name="connsiteX153" fmla="*/ 62078 w 472347"/>
              <a:gd name="connsiteY153" fmla="*/ 189482 h 322612"/>
              <a:gd name="connsiteX154" fmla="*/ 62078 w 472347"/>
              <a:gd name="connsiteY154" fmla="*/ 189962 h 322612"/>
              <a:gd name="connsiteX155" fmla="*/ 62408 w 472347"/>
              <a:gd name="connsiteY155" fmla="*/ 189812 h 322612"/>
              <a:gd name="connsiteX156" fmla="*/ 62078 w 472347"/>
              <a:gd name="connsiteY156" fmla="*/ 190142 h 322612"/>
              <a:gd name="connsiteX157" fmla="*/ 62078 w 472347"/>
              <a:gd name="connsiteY157" fmla="*/ 192448 h 322612"/>
              <a:gd name="connsiteX158" fmla="*/ 60102 w 472347"/>
              <a:gd name="connsiteY158" fmla="*/ 194755 h 322612"/>
              <a:gd name="connsiteX159" fmla="*/ 64715 w 472347"/>
              <a:gd name="connsiteY159" fmla="*/ 197061 h 322612"/>
              <a:gd name="connsiteX160" fmla="*/ 69329 w 472347"/>
              <a:gd name="connsiteY160" fmla="*/ 191130 h 322612"/>
              <a:gd name="connsiteX161" fmla="*/ 66363 w 472347"/>
              <a:gd name="connsiteY161" fmla="*/ 195084 h 322612"/>
              <a:gd name="connsiteX162" fmla="*/ 69988 w 472347"/>
              <a:gd name="connsiteY162" fmla="*/ 190800 h 322612"/>
              <a:gd name="connsiteX163" fmla="*/ 65704 w 472347"/>
              <a:gd name="connsiteY163" fmla="*/ 196402 h 322612"/>
              <a:gd name="connsiteX164" fmla="*/ 67352 w 472347"/>
              <a:gd name="connsiteY164" fmla="*/ 196402 h 322612"/>
              <a:gd name="connsiteX165" fmla="*/ 64715 w 472347"/>
              <a:gd name="connsiteY165" fmla="*/ 199368 h 322612"/>
              <a:gd name="connsiteX166" fmla="*/ 68670 w 472347"/>
              <a:gd name="connsiteY166" fmla="*/ 199368 h 322612"/>
              <a:gd name="connsiteX167" fmla="*/ 73613 w 472347"/>
              <a:gd name="connsiteY167" fmla="*/ 194755 h 322612"/>
              <a:gd name="connsiteX168" fmla="*/ 73613 w 472347"/>
              <a:gd name="connsiteY168" fmla="*/ 200356 h 322612"/>
              <a:gd name="connsiteX169" fmla="*/ 77452 w 472347"/>
              <a:gd name="connsiteY169" fmla="*/ 197199 h 322612"/>
              <a:gd name="connsiteX170" fmla="*/ 78226 w 472347"/>
              <a:gd name="connsiteY170" fmla="*/ 196073 h 322612"/>
              <a:gd name="connsiteX171" fmla="*/ 78020 w 472347"/>
              <a:gd name="connsiteY171" fmla="*/ 196732 h 322612"/>
              <a:gd name="connsiteX172" fmla="*/ 77452 w 472347"/>
              <a:gd name="connsiteY172" fmla="*/ 197199 h 322612"/>
              <a:gd name="connsiteX173" fmla="*/ 74601 w 472347"/>
              <a:gd name="connsiteY173" fmla="*/ 201346 h 322612"/>
              <a:gd name="connsiteX174" fmla="*/ 79874 w 472347"/>
              <a:gd name="connsiteY174" fmla="*/ 201346 h 322612"/>
              <a:gd name="connsiteX175" fmla="*/ 82180 w 472347"/>
              <a:gd name="connsiteY175" fmla="*/ 198050 h 322612"/>
              <a:gd name="connsiteX176" fmla="*/ 80203 w 472347"/>
              <a:gd name="connsiteY176" fmla="*/ 201346 h 322612"/>
              <a:gd name="connsiteX177" fmla="*/ 82840 w 472347"/>
              <a:gd name="connsiteY177" fmla="*/ 208266 h 322612"/>
              <a:gd name="connsiteX178" fmla="*/ 87124 w 472347"/>
              <a:gd name="connsiteY178" fmla="*/ 206288 h 322612"/>
              <a:gd name="connsiteX179" fmla="*/ 83170 w 472347"/>
              <a:gd name="connsiteY179" fmla="*/ 210572 h 322612"/>
              <a:gd name="connsiteX180" fmla="*/ 88771 w 472347"/>
              <a:gd name="connsiteY180" fmla="*/ 210572 h 322612"/>
              <a:gd name="connsiteX181" fmla="*/ 88771 w 472347"/>
              <a:gd name="connsiteY181" fmla="*/ 219799 h 322612"/>
              <a:gd name="connsiteX182" fmla="*/ 90749 w 472347"/>
              <a:gd name="connsiteY182" fmla="*/ 217492 h 322612"/>
              <a:gd name="connsiteX183" fmla="*/ 90749 w 472347"/>
              <a:gd name="connsiteY183" fmla="*/ 219799 h 322612"/>
              <a:gd name="connsiteX184" fmla="*/ 93385 w 472347"/>
              <a:gd name="connsiteY184" fmla="*/ 216833 h 322612"/>
              <a:gd name="connsiteX185" fmla="*/ 96021 w 472347"/>
              <a:gd name="connsiteY185" fmla="*/ 229026 h 322612"/>
              <a:gd name="connsiteX186" fmla="*/ 103600 w 472347"/>
              <a:gd name="connsiteY186" fmla="*/ 225401 h 322612"/>
              <a:gd name="connsiteX187" fmla="*/ 99317 w 472347"/>
              <a:gd name="connsiteY187" fmla="*/ 228697 h 322612"/>
              <a:gd name="connsiteX188" fmla="*/ 108543 w 472347"/>
              <a:gd name="connsiteY188" fmla="*/ 231004 h 322612"/>
              <a:gd name="connsiteX189" fmla="*/ 106237 w 472347"/>
              <a:gd name="connsiteY189" fmla="*/ 232651 h 322612"/>
              <a:gd name="connsiteX190" fmla="*/ 109862 w 472347"/>
              <a:gd name="connsiteY190" fmla="*/ 232651 h 322612"/>
              <a:gd name="connsiteX191" fmla="*/ 106566 w 472347"/>
              <a:gd name="connsiteY191" fmla="*/ 235946 h 322612"/>
              <a:gd name="connsiteX192" fmla="*/ 108543 w 472347"/>
              <a:gd name="connsiteY192" fmla="*/ 235946 h 322612"/>
              <a:gd name="connsiteX193" fmla="*/ 112498 w 472347"/>
              <a:gd name="connsiteY193" fmla="*/ 235946 h 322612"/>
              <a:gd name="connsiteX194" fmla="*/ 112498 w 472347"/>
              <a:gd name="connsiteY194" fmla="*/ 238253 h 322612"/>
              <a:gd name="connsiteX195" fmla="*/ 117441 w 472347"/>
              <a:gd name="connsiteY195" fmla="*/ 238253 h 322612"/>
              <a:gd name="connsiteX196" fmla="*/ 117441 w 472347"/>
              <a:gd name="connsiteY196" fmla="*/ 241549 h 322612"/>
              <a:gd name="connsiteX197" fmla="*/ 113487 w 472347"/>
              <a:gd name="connsiteY197" fmla="*/ 244844 h 322612"/>
              <a:gd name="connsiteX198" fmla="*/ 118100 w 472347"/>
              <a:gd name="connsiteY198" fmla="*/ 242537 h 322612"/>
              <a:gd name="connsiteX199" fmla="*/ 118100 w 472347"/>
              <a:gd name="connsiteY199" fmla="*/ 247480 h 322612"/>
              <a:gd name="connsiteX200" fmla="*/ 128315 w 472347"/>
              <a:gd name="connsiteY200" fmla="*/ 247480 h 322612"/>
              <a:gd name="connsiteX201" fmla="*/ 120736 w 472347"/>
              <a:gd name="connsiteY201" fmla="*/ 250446 h 322612"/>
              <a:gd name="connsiteX202" fmla="*/ 129633 w 472347"/>
              <a:gd name="connsiteY202" fmla="*/ 250446 h 322612"/>
              <a:gd name="connsiteX203" fmla="*/ 126009 w 472347"/>
              <a:gd name="connsiteY203" fmla="*/ 252423 h 322612"/>
              <a:gd name="connsiteX204" fmla="*/ 131610 w 472347"/>
              <a:gd name="connsiteY204" fmla="*/ 254730 h 322612"/>
              <a:gd name="connsiteX205" fmla="*/ 132270 w 472347"/>
              <a:gd name="connsiteY205" fmla="*/ 254730 h 322612"/>
              <a:gd name="connsiteX206" fmla="*/ 142156 w 472347"/>
              <a:gd name="connsiteY206" fmla="*/ 249457 h 322612"/>
              <a:gd name="connsiteX207" fmla="*/ 132270 w 472347"/>
              <a:gd name="connsiteY207" fmla="*/ 257036 h 322612"/>
              <a:gd name="connsiteX208" fmla="*/ 135565 w 472347"/>
              <a:gd name="connsiteY208" fmla="*/ 257036 h 322612"/>
              <a:gd name="connsiteX209" fmla="*/ 132600 w 472347"/>
              <a:gd name="connsiteY209" fmla="*/ 259343 h 322612"/>
              <a:gd name="connsiteX210" fmla="*/ 134246 w 472347"/>
              <a:gd name="connsiteY210" fmla="*/ 259343 h 322612"/>
              <a:gd name="connsiteX211" fmla="*/ 137213 w 472347"/>
              <a:gd name="connsiteY211" fmla="*/ 259343 h 322612"/>
              <a:gd name="connsiteX212" fmla="*/ 143473 w 472347"/>
              <a:gd name="connsiteY212" fmla="*/ 259343 h 322612"/>
              <a:gd name="connsiteX213" fmla="*/ 138201 w 472347"/>
              <a:gd name="connsiteY213" fmla="*/ 263297 h 322612"/>
              <a:gd name="connsiteX214" fmla="*/ 140178 w 472347"/>
              <a:gd name="connsiteY214" fmla="*/ 263297 h 322612"/>
              <a:gd name="connsiteX215" fmla="*/ 141826 w 472347"/>
              <a:gd name="connsiteY215" fmla="*/ 263297 h 322612"/>
              <a:gd name="connsiteX216" fmla="*/ 142815 w 472347"/>
              <a:gd name="connsiteY216" fmla="*/ 263297 h 322612"/>
              <a:gd name="connsiteX217" fmla="*/ 144792 w 472347"/>
              <a:gd name="connsiteY217" fmla="*/ 263297 h 322612"/>
              <a:gd name="connsiteX218" fmla="*/ 147098 w 472347"/>
              <a:gd name="connsiteY218" fmla="*/ 263297 h 322612"/>
              <a:gd name="connsiteX219" fmla="*/ 147098 w 472347"/>
              <a:gd name="connsiteY219" fmla="*/ 265934 h 322612"/>
              <a:gd name="connsiteX220" fmla="*/ 149406 w 472347"/>
              <a:gd name="connsiteY220" fmla="*/ 265934 h 322612"/>
              <a:gd name="connsiteX221" fmla="*/ 144462 w 472347"/>
              <a:gd name="connsiteY221" fmla="*/ 268900 h 322612"/>
              <a:gd name="connsiteX222" fmla="*/ 146769 w 472347"/>
              <a:gd name="connsiteY222" fmla="*/ 268900 h 322612"/>
              <a:gd name="connsiteX223" fmla="*/ 149735 w 472347"/>
              <a:gd name="connsiteY223" fmla="*/ 268900 h 322612"/>
              <a:gd name="connsiteX224" fmla="*/ 147098 w 472347"/>
              <a:gd name="connsiteY224" fmla="*/ 270877 h 322612"/>
              <a:gd name="connsiteX225" fmla="*/ 150394 w 472347"/>
              <a:gd name="connsiteY225" fmla="*/ 270877 h 322612"/>
              <a:gd name="connsiteX226" fmla="*/ 152701 w 472347"/>
              <a:gd name="connsiteY226" fmla="*/ 273843 h 322612"/>
              <a:gd name="connsiteX227" fmla="*/ 148416 w 472347"/>
              <a:gd name="connsiteY227" fmla="*/ 275490 h 322612"/>
              <a:gd name="connsiteX228" fmla="*/ 155007 w 472347"/>
              <a:gd name="connsiteY228" fmla="*/ 278127 h 322612"/>
              <a:gd name="connsiteX229" fmla="*/ 155007 w 472347"/>
              <a:gd name="connsiteY229" fmla="*/ 280104 h 322612"/>
              <a:gd name="connsiteX230" fmla="*/ 153030 w 472347"/>
              <a:gd name="connsiteY230" fmla="*/ 280104 h 322612"/>
              <a:gd name="connsiteX231" fmla="*/ 153796 w 472347"/>
              <a:gd name="connsiteY231" fmla="*/ 280432 h 322612"/>
              <a:gd name="connsiteX232" fmla="*/ 157643 w 472347"/>
              <a:gd name="connsiteY232" fmla="*/ 282081 h 322612"/>
              <a:gd name="connsiteX233" fmla="*/ 157643 w 472347"/>
              <a:gd name="connsiteY233" fmla="*/ 284717 h 322612"/>
              <a:gd name="connsiteX234" fmla="*/ 160609 w 472347"/>
              <a:gd name="connsiteY234" fmla="*/ 284717 h 322612"/>
              <a:gd name="connsiteX235" fmla="*/ 160609 w 472347"/>
              <a:gd name="connsiteY235" fmla="*/ 290979 h 322612"/>
              <a:gd name="connsiteX236" fmla="*/ 162587 w 472347"/>
              <a:gd name="connsiteY236" fmla="*/ 290979 h 322612"/>
              <a:gd name="connsiteX237" fmla="*/ 163246 w 472347"/>
              <a:gd name="connsiteY237" fmla="*/ 290979 h 322612"/>
              <a:gd name="connsiteX238" fmla="*/ 164234 w 472347"/>
              <a:gd name="connsiteY238" fmla="*/ 290979 h 322612"/>
              <a:gd name="connsiteX239" fmla="*/ 164893 w 472347"/>
              <a:gd name="connsiteY239" fmla="*/ 290979 h 322612"/>
              <a:gd name="connsiteX240" fmla="*/ 166541 w 472347"/>
              <a:gd name="connsiteY240" fmla="*/ 290979 h 322612"/>
              <a:gd name="connsiteX241" fmla="*/ 166541 w 472347"/>
              <a:gd name="connsiteY241" fmla="*/ 292955 h 322612"/>
              <a:gd name="connsiteX242" fmla="*/ 167859 w 472347"/>
              <a:gd name="connsiteY242" fmla="*/ 292955 h 322612"/>
              <a:gd name="connsiteX243" fmla="*/ 170166 w 472347"/>
              <a:gd name="connsiteY243" fmla="*/ 296581 h 322612"/>
              <a:gd name="connsiteX244" fmla="*/ 173791 w 472347"/>
              <a:gd name="connsiteY244" fmla="*/ 296581 h 322612"/>
              <a:gd name="connsiteX245" fmla="*/ 173791 w 472347"/>
              <a:gd name="connsiteY245" fmla="*/ 298557 h 322612"/>
              <a:gd name="connsiteX246" fmla="*/ 175438 w 472347"/>
              <a:gd name="connsiteY246" fmla="*/ 298557 h 322612"/>
              <a:gd name="connsiteX247" fmla="*/ 177415 w 472347"/>
              <a:gd name="connsiteY247" fmla="*/ 298557 h 322612"/>
              <a:gd name="connsiteX248" fmla="*/ 175768 w 472347"/>
              <a:gd name="connsiteY248" fmla="*/ 296251 h 322612"/>
              <a:gd name="connsiteX249" fmla="*/ 175768 w 472347"/>
              <a:gd name="connsiteY249" fmla="*/ 293944 h 322612"/>
              <a:gd name="connsiteX250" fmla="*/ 172802 w 472347"/>
              <a:gd name="connsiteY250" fmla="*/ 293944 h 322612"/>
              <a:gd name="connsiteX251" fmla="*/ 175438 w 472347"/>
              <a:gd name="connsiteY251" fmla="*/ 291967 h 322612"/>
              <a:gd name="connsiteX252" fmla="*/ 175438 w 472347"/>
              <a:gd name="connsiteY252" fmla="*/ 289001 h 322612"/>
              <a:gd name="connsiteX253" fmla="*/ 175438 w 472347"/>
              <a:gd name="connsiteY253" fmla="*/ 287024 h 322612"/>
              <a:gd name="connsiteX254" fmla="*/ 175438 w 472347"/>
              <a:gd name="connsiteY254" fmla="*/ 285047 h 322612"/>
              <a:gd name="connsiteX255" fmla="*/ 173132 w 472347"/>
              <a:gd name="connsiteY255" fmla="*/ 285047 h 322612"/>
              <a:gd name="connsiteX256" fmla="*/ 173132 w 472347"/>
              <a:gd name="connsiteY256" fmla="*/ 281092 h 322612"/>
              <a:gd name="connsiteX257" fmla="*/ 172802 w 472347"/>
              <a:gd name="connsiteY257" fmla="*/ 281092 h 322612"/>
              <a:gd name="connsiteX258" fmla="*/ 171704 w 472347"/>
              <a:gd name="connsiteY258" fmla="*/ 279628 h 322612"/>
              <a:gd name="connsiteX259" fmla="*/ 170449 w 472347"/>
              <a:gd name="connsiteY259" fmla="*/ 281092 h 322612"/>
              <a:gd name="connsiteX260" fmla="*/ 170166 w 472347"/>
              <a:gd name="connsiteY260" fmla="*/ 281422 h 322612"/>
              <a:gd name="connsiteX261" fmla="*/ 169507 w 472347"/>
              <a:gd name="connsiteY261" fmla="*/ 281422 h 322612"/>
              <a:gd name="connsiteX262" fmla="*/ 167859 w 472347"/>
              <a:gd name="connsiteY262" fmla="*/ 281422 h 322612"/>
              <a:gd name="connsiteX263" fmla="*/ 167529 w 472347"/>
              <a:gd name="connsiteY263" fmla="*/ 281422 h 322612"/>
              <a:gd name="connsiteX264" fmla="*/ 164234 w 472347"/>
              <a:gd name="connsiteY264" fmla="*/ 281422 h 322612"/>
              <a:gd name="connsiteX265" fmla="*/ 169727 w 472347"/>
              <a:gd name="connsiteY265" fmla="*/ 278950 h 322612"/>
              <a:gd name="connsiteX266" fmla="*/ 172144 w 472347"/>
              <a:gd name="connsiteY266" fmla="*/ 277138 h 322612"/>
              <a:gd name="connsiteX267" fmla="*/ 171154 w 472347"/>
              <a:gd name="connsiteY267" fmla="*/ 277138 h 322612"/>
              <a:gd name="connsiteX268" fmla="*/ 169507 w 472347"/>
              <a:gd name="connsiteY268" fmla="*/ 277138 h 322612"/>
              <a:gd name="connsiteX269" fmla="*/ 167529 w 472347"/>
              <a:gd name="connsiteY269" fmla="*/ 277138 h 322612"/>
              <a:gd name="connsiteX270" fmla="*/ 165882 w 472347"/>
              <a:gd name="connsiteY270" fmla="*/ 272524 h 322612"/>
              <a:gd name="connsiteX271" fmla="*/ 162257 w 472347"/>
              <a:gd name="connsiteY271" fmla="*/ 272524 h 322612"/>
              <a:gd name="connsiteX272" fmla="*/ 164893 w 472347"/>
              <a:gd name="connsiteY272" fmla="*/ 270548 h 322612"/>
              <a:gd name="connsiteX273" fmla="*/ 164893 w 472347"/>
              <a:gd name="connsiteY273" fmla="*/ 268900 h 322612"/>
              <a:gd name="connsiteX274" fmla="*/ 164893 w 472347"/>
              <a:gd name="connsiteY274" fmla="*/ 266923 h 322612"/>
              <a:gd name="connsiteX275" fmla="*/ 166870 w 472347"/>
              <a:gd name="connsiteY275" fmla="*/ 264616 h 322612"/>
              <a:gd name="connsiteX276" fmla="*/ 170166 w 472347"/>
              <a:gd name="connsiteY276" fmla="*/ 262968 h 322612"/>
              <a:gd name="connsiteX277" fmla="*/ 168188 w 472347"/>
              <a:gd name="connsiteY277" fmla="*/ 258355 h 322612"/>
              <a:gd name="connsiteX278" fmla="*/ 163905 w 472347"/>
              <a:gd name="connsiteY278" fmla="*/ 261321 h 322612"/>
              <a:gd name="connsiteX279" fmla="*/ 168518 w 472347"/>
              <a:gd name="connsiteY279" fmla="*/ 256377 h 322612"/>
              <a:gd name="connsiteX280" fmla="*/ 163575 w 472347"/>
              <a:gd name="connsiteY280" fmla="*/ 256377 h 322612"/>
              <a:gd name="connsiteX281" fmla="*/ 157314 w 472347"/>
              <a:gd name="connsiteY281" fmla="*/ 259343 h 322612"/>
              <a:gd name="connsiteX282" fmla="*/ 163575 w 472347"/>
              <a:gd name="connsiteY282" fmla="*/ 255059 h 322612"/>
              <a:gd name="connsiteX283" fmla="*/ 166211 w 472347"/>
              <a:gd name="connsiteY283" fmla="*/ 255059 h 322612"/>
              <a:gd name="connsiteX284" fmla="*/ 168848 w 472347"/>
              <a:gd name="connsiteY284" fmla="*/ 251764 h 322612"/>
              <a:gd name="connsiteX285" fmla="*/ 166211 w 472347"/>
              <a:gd name="connsiteY285" fmla="*/ 253411 h 322612"/>
              <a:gd name="connsiteX286" fmla="*/ 166211 w 472347"/>
              <a:gd name="connsiteY286" fmla="*/ 250116 h 322612"/>
              <a:gd name="connsiteX287" fmla="*/ 163905 w 472347"/>
              <a:gd name="connsiteY287" fmla="*/ 250116 h 322612"/>
              <a:gd name="connsiteX288" fmla="*/ 159950 w 472347"/>
              <a:gd name="connsiteY288" fmla="*/ 250116 h 322612"/>
              <a:gd name="connsiteX289" fmla="*/ 162587 w 472347"/>
              <a:gd name="connsiteY289" fmla="*/ 247150 h 322612"/>
              <a:gd name="connsiteX290" fmla="*/ 167200 w 472347"/>
              <a:gd name="connsiteY290" fmla="*/ 244514 h 322612"/>
              <a:gd name="connsiteX291" fmla="*/ 167200 w 472347"/>
              <a:gd name="connsiteY291" fmla="*/ 240560 h 322612"/>
              <a:gd name="connsiteX292" fmla="*/ 164563 w 472347"/>
              <a:gd name="connsiteY292" fmla="*/ 242537 h 322612"/>
              <a:gd name="connsiteX293" fmla="*/ 157314 w 472347"/>
              <a:gd name="connsiteY293" fmla="*/ 246491 h 322612"/>
              <a:gd name="connsiteX294" fmla="*/ 158962 w 472347"/>
              <a:gd name="connsiteY294" fmla="*/ 243855 h 322612"/>
              <a:gd name="connsiteX295" fmla="*/ 163575 w 472347"/>
              <a:gd name="connsiteY295" fmla="*/ 241878 h 322612"/>
              <a:gd name="connsiteX296" fmla="*/ 158632 w 472347"/>
              <a:gd name="connsiteY296" fmla="*/ 241878 h 322612"/>
              <a:gd name="connsiteX297" fmla="*/ 161928 w 472347"/>
              <a:gd name="connsiteY297" fmla="*/ 238912 h 322612"/>
              <a:gd name="connsiteX298" fmla="*/ 156655 w 472347"/>
              <a:gd name="connsiteY298" fmla="*/ 242207 h 322612"/>
              <a:gd name="connsiteX299" fmla="*/ 155337 w 472347"/>
              <a:gd name="connsiteY299" fmla="*/ 242207 h 322612"/>
              <a:gd name="connsiteX300" fmla="*/ 155337 w 472347"/>
              <a:gd name="connsiteY300" fmla="*/ 238912 h 322612"/>
              <a:gd name="connsiteX301" fmla="*/ 159950 w 472347"/>
              <a:gd name="connsiteY301" fmla="*/ 235287 h 322612"/>
              <a:gd name="connsiteX302" fmla="*/ 159950 w 472347"/>
              <a:gd name="connsiteY302" fmla="*/ 232651 h 322612"/>
              <a:gd name="connsiteX303" fmla="*/ 154678 w 472347"/>
              <a:gd name="connsiteY303" fmla="*/ 235946 h 322612"/>
              <a:gd name="connsiteX304" fmla="*/ 157643 w 472347"/>
              <a:gd name="connsiteY304" fmla="*/ 235946 h 322612"/>
              <a:gd name="connsiteX305" fmla="*/ 153030 w 472347"/>
              <a:gd name="connsiteY305" fmla="*/ 237924 h 322612"/>
              <a:gd name="connsiteX306" fmla="*/ 155007 w 472347"/>
              <a:gd name="connsiteY306" fmla="*/ 237924 h 322612"/>
              <a:gd name="connsiteX307" fmla="*/ 151053 w 472347"/>
              <a:gd name="connsiteY307" fmla="*/ 240560 h 322612"/>
              <a:gd name="connsiteX308" fmla="*/ 151053 w 472347"/>
              <a:gd name="connsiteY308" fmla="*/ 238253 h 322612"/>
              <a:gd name="connsiteX309" fmla="*/ 158302 w 472347"/>
              <a:gd name="connsiteY309" fmla="*/ 233310 h 322612"/>
              <a:gd name="connsiteX310" fmla="*/ 154019 w 472347"/>
              <a:gd name="connsiteY310" fmla="*/ 231004 h 322612"/>
              <a:gd name="connsiteX311" fmla="*/ 151712 w 472347"/>
              <a:gd name="connsiteY311" fmla="*/ 231004 h 322612"/>
              <a:gd name="connsiteX312" fmla="*/ 155996 w 472347"/>
              <a:gd name="connsiteY312" fmla="*/ 226719 h 322612"/>
              <a:gd name="connsiteX313" fmla="*/ 150723 w 472347"/>
              <a:gd name="connsiteY313" fmla="*/ 229026 h 322612"/>
              <a:gd name="connsiteX314" fmla="*/ 153360 w 472347"/>
              <a:gd name="connsiteY314" fmla="*/ 226060 h 322612"/>
              <a:gd name="connsiteX315" fmla="*/ 145781 w 472347"/>
              <a:gd name="connsiteY315" fmla="*/ 228367 h 322612"/>
              <a:gd name="connsiteX316" fmla="*/ 152371 w 472347"/>
              <a:gd name="connsiteY316" fmla="*/ 224083 h 322612"/>
              <a:gd name="connsiteX317" fmla="*/ 150723 w 472347"/>
              <a:gd name="connsiteY317" fmla="*/ 224083 h 322612"/>
              <a:gd name="connsiteX318" fmla="*/ 148746 w 472347"/>
              <a:gd name="connsiteY318" fmla="*/ 224083 h 322612"/>
              <a:gd name="connsiteX319" fmla="*/ 144792 w 472347"/>
              <a:gd name="connsiteY319" fmla="*/ 226060 h 322612"/>
              <a:gd name="connsiteX320" fmla="*/ 140178 w 472347"/>
              <a:gd name="connsiteY320" fmla="*/ 229026 h 322612"/>
              <a:gd name="connsiteX321" fmla="*/ 143144 w 472347"/>
              <a:gd name="connsiteY321" fmla="*/ 220128 h 322612"/>
              <a:gd name="connsiteX322" fmla="*/ 139519 w 472347"/>
              <a:gd name="connsiteY322" fmla="*/ 220128 h 322612"/>
              <a:gd name="connsiteX323" fmla="*/ 133588 w 472347"/>
              <a:gd name="connsiteY323" fmla="*/ 222435 h 322612"/>
              <a:gd name="connsiteX324" fmla="*/ 137542 w 472347"/>
              <a:gd name="connsiteY324" fmla="*/ 219470 h 322612"/>
              <a:gd name="connsiteX325" fmla="*/ 139519 w 472347"/>
              <a:gd name="connsiteY325" fmla="*/ 214527 h 322612"/>
              <a:gd name="connsiteX326" fmla="*/ 134905 w 472347"/>
              <a:gd name="connsiteY326" fmla="*/ 214527 h 322612"/>
              <a:gd name="connsiteX327" fmla="*/ 126009 w 472347"/>
              <a:gd name="connsiteY327" fmla="*/ 217492 h 322612"/>
              <a:gd name="connsiteX328" fmla="*/ 130951 w 472347"/>
              <a:gd name="connsiteY328" fmla="*/ 213538 h 322612"/>
              <a:gd name="connsiteX329" fmla="*/ 124690 w 472347"/>
              <a:gd name="connsiteY329" fmla="*/ 218152 h 322612"/>
              <a:gd name="connsiteX330" fmla="*/ 130292 w 472347"/>
              <a:gd name="connsiteY330" fmla="*/ 211232 h 322612"/>
              <a:gd name="connsiteX331" fmla="*/ 130292 w 472347"/>
              <a:gd name="connsiteY331" fmla="*/ 209254 h 322612"/>
              <a:gd name="connsiteX332" fmla="*/ 132270 w 472347"/>
              <a:gd name="connsiteY332" fmla="*/ 207606 h 322612"/>
              <a:gd name="connsiteX333" fmla="*/ 125349 w 472347"/>
              <a:gd name="connsiteY333" fmla="*/ 209913 h 322612"/>
              <a:gd name="connsiteX334" fmla="*/ 123372 w 472347"/>
              <a:gd name="connsiteY334" fmla="*/ 209913 h 322612"/>
              <a:gd name="connsiteX335" fmla="*/ 127985 w 472347"/>
              <a:gd name="connsiteY335" fmla="*/ 205300 h 322612"/>
              <a:gd name="connsiteX336" fmla="*/ 120406 w 472347"/>
              <a:gd name="connsiteY336" fmla="*/ 208266 h 322612"/>
              <a:gd name="connsiteX337" fmla="*/ 129633 w 472347"/>
              <a:gd name="connsiteY337" fmla="*/ 203322 h 322612"/>
              <a:gd name="connsiteX338" fmla="*/ 125349 w 472347"/>
              <a:gd name="connsiteY338" fmla="*/ 203322 h 322612"/>
              <a:gd name="connsiteX339" fmla="*/ 118100 w 472347"/>
              <a:gd name="connsiteY339" fmla="*/ 206618 h 322612"/>
              <a:gd name="connsiteX340" fmla="*/ 124690 w 472347"/>
              <a:gd name="connsiteY340" fmla="*/ 195084 h 322612"/>
              <a:gd name="connsiteX341" fmla="*/ 120736 w 472347"/>
              <a:gd name="connsiteY341" fmla="*/ 189812 h 322612"/>
              <a:gd name="connsiteX342" fmla="*/ 113157 w 472347"/>
              <a:gd name="connsiteY342" fmla="*/ 196732 h 322612"/>
              <a:gd name="connsiteX343" fmla="*/ 116123 w 472347"/>
              <a:gd name="connsiteY343" fmla="*/ 191130 h 322612"/>
              <a:gd name="connsiteX344" fmla="*/ 119418 w 472347"/>
              <a:gd name="connsiteY344" fmla="*/ 188164 h 322612"/>
              <a:gd name="connsiteX345" fmla="*/ 123372 w 472347"/>
              <a:gd name="connsiteY345" fmla="*/ 182233 h 322612"/>
              <a:gd name="connsiteX346" fmla="*/ 119747 w 472347"/>
              <a:gd name="connsiteY346" fmla="*/ 184209 h 322612"/>
              <a:gd name="connsiteX347" fmla="*/ 117441 w 472347"/>
              <a:gd name="connsiteY347" fmla="*/ 188494 h 322612"/>
              <a:gd name="connsiteX348" fmla="*/ 117441 w 472347"/>
              <a:gd name="connsiteY348" fmla="*/ 183880 h 322612"/>
              <a:gd name="connsiteX349" fmla="*/ 120077 w 472347"/>
              <a:gd name="connsiteY349" fmla="*/ 181903 h 322612"/>
              <a:gd name="connsiteX350" fmla="*/ 111508 w 472347"/>
              <a:gd name="connsiteY350" fmla="*/ 185199 h 322612"/>
              <a:gd name="connsiteX351" fmla="*/ 114804 w 472347"/>
              <a:gd name="connsiteY351" fmla="*/ 181903 h 322612"/>
              <a:gd name="connsiteX352" fmla="*/ 107225 w 472347"/>
              <a:gd name="connsiteY352" fmla="*/ 181903 h 322612"/>
              <a:gd name="connsiteX353" fmla="*/ 104918 w 472347"/>
              <a:gd name="connsiteY353" fmla="*/ 181903 h 322612"/>
              <a:gd name="connsiteX354" fmla="*/ 106566 w 472347"/>
              <a:gd name="connsiteY354" fmla="*/ 179926 h 322612"/>
              <a:gd name="connsiteX355" fmla="*/ 105577 w 472347"/>
              <a:gd name="connsiteY355" fmla="*/ 179926 h 322612"/>
              <a:gd name="connsiteX356" fmla="*/ 96680 w 472347"/>
              <a:gd name="connsiteY356" fmla="*/ 183221 h 322612"/>
              <a:gd name="connsiteX357" fmla="*/ 101293 w 472347"/>
              <a:gd name="connsiteY357" fmla="*/ 173665 h 322612"/>
              <a:gd name="connsiteX358" fmla="*/ 90749 w 472347"/>
              <a:gd name="connsiteY358" fmla="*/ 176630 h 322612"/>
              <a:gd name="connsiteX359" fmla="*/ 90749 w 472347"/>
              <a:gd name="connsiteY359" fmla="*/ 167403 h 322612"/>
              <a:gd name="connsiteX360" fmla="*/ 86794 w 472347"/>
              <a:gd name="connsiteY360" fmla="*/ 171687 h 322612"/>
              <a:gd name="connsiteX361" fmla="*/ 86794 w 472347"/>
              <a:gd name="connsiteY361" fmla="*/ 170040 h 322612"/>
              <a:gd name="connsiteX362" fmla="*/ 86794 w 472347"/>
              <a:gd name="connsiteY362" fmla="*/ 165427 h 322612"/>
              <a:gd name="connsiteX363" fmla="*/ 82510 w 472347"/>
              <a:gd name="connsiteY363" fmla="*/ 171357 h 322612"/>
              <a:gd name="connsiteX364" fmla="*/ 79874 w 472347"/>
              <a:gd name="connsiteY364" fmla="*/ 163449 h 322612"/>
              <a:gd name="connsiteX365" fmla="*/ 76249 w 472347"/>
              <a:gd name="connsiteY365" fmla="*/ 165756 h 322612"/>
              <a:gd name="connsiteX366" fmla="*/ 78226 w 472347"/>
              <a:gd name="connsiteY366" fmla="*/ 162461 h 322612"/>
              <a:gd name="connsiteX367" fmla="*/ 74931 w 472347"/>
              <a:gd name="connsiteY367" fmla="*/ 160483 h 322612"/>
              <a:gd name="connsiteX368" fmla="*/ 76908 w 472347"/>
              <a:gd name="connsiteY368" fmla="*/ 158176 h 322612"/>
              <a:gd name="connsiteX369" fmla="*/ 68999 w 472347"/>
              <a:gd name="connsiteY369" fmla="*/ 166415 h 322612"/>
              <a:gd name="connsiteX370" fmla="*/ 71635 w 472347"/>
              <a:gd name="connsiteY370" fmla="*/ 161801 h 322612"/>
              <a:gd name="connsiteX371" fmla="*/ 66693 w 472347"/>
              <a:gd name="connsiteY371" fmla="*/ 159824 h 322612"/>
              <a:gd name="connsiteX372" fmla="*/ 66693 w 472347"/>
              <a:gd name="connsiteY372" fmla="*/ 157517 h 322612"/>
              <a:gd name="connsiteX373" fmla="*/ 62078 w 472347"/>
              <a:gd name="connsiteY373" fmla="*/ 159495 h 322612"/>
              <a:gd name="connsiteX374" fmla="*/ 58783 w 472347"/>
              <a:gd name="connsiteY374" fmla="*/ 159495 h 322612"/>
              <a:gd name="connsiteX375" fmla="*/ 60761 w 472347"/>
              <a:gd name="connsiteY375" fmla="*/ 156858 h 322612"/>
              <a:gd name="connsiteX376" fmla="*/ 55818 w 472347"/>
              <a:gd name="connsiteY376" fmla="*/ 161471 h 322612"/>
              <a:gd name="connsiteX377" fmla="*/ 53511 w 472347"/>
              <a:gd name="connsiteY377" fmla="*/ 161471 h 322612"/>
              <a:gd name="connsiteX378" fmla="*/ 50875 w 472347"/>
              <a:gd name="connsiteY378" fmla="*/ 163778 h 322612"/>
              <a:gd name="connsiteX379" fmla="*/ 50875 w 472347"/>
              <a:gd name="connsiteY379" fmla="*/ 159824 h 322612"/>
              <a:gd name="connsiteX380" fmla="*/ 48238 w 472347"/>
              <a:gd name="connsiteY380" fmla="*/ 162131 h 322612"/>
              <a:gd name="connsiteX381" fmla="*/ 48238 w 472347"/>
              <a:gd name="connsiteY381" fmla="*/ 160483 h 322612"/>
              <a:gd name="connsiteX382" fmla="*/ 46344 w 472347"/>
              <a:gd name="connsiteY382" fmla="*/ 161596 h 322612"/>
              <a:gd name="connsiteX383" fmla="*/ 45998 w 472347"/>
              <a:gd name="connsiteY383" fmla="*/ 161321 h 322612"/>
              <a:gd name="connsiteX384" fmla="*/ 45891 w 472347"/>
              <a:gd name="connsiteY384" fmla="*/ 161472 h 322612"/>
              <a:gd name="connsiteX385" fmla="*/ 44943 w 472347"/>
              <a:gd name="connsiteY385" fmla="*/ 160483 h 322612"/>
              <a:gd name="connsiteX386" fmla="*/ 45998 w 472347"/>
              <a:gd name="connsiteY386" fmla="*/ 161321 h 322612"/>
              <a:gd name="connsiteX387" fmla="*/ 46592 w 472347"/>
              <a:gd name="connsiteY387" fmla="*/ 160483 h 322612"/>
              <a:gd name="connsiteX388" fmla="*/ 49557 w 472347"/>
              <a:gd name="connsiteY388" fmla="*/ 154222 h 322612"/>
              <a:gd name="connsiteX389" fmla="*/ 471028 w 472347"/>
              <a:gd name="connsiteY389" fmla="*/ 136757 h 322612"/>
              <a:gd name="connsiteX390" fmla="*/ 470699 w 472347"/>
              <a:gd name="connsiteY390" fmla="*/ 137087 h 322612"/>
              <a:gd name="connsiteX391" fmla="*/ 472347 w 472347"/>
              <a:gd name="connsiteY391" fmla="*/ 137745 h 322612"/>
              <a:gd name="connsiteX392" fmla="*/ 271350 w 472347"/>
              <a:gd name="connsiteY392" fmla="*/ 134610 h 322612"/>
              <a:gd name="connsiteX393" fmla="*/ 270673 w 472347"/>
              <a:gd name="connsiteY393" fmla="*/ 135438 h 322612"/>
              <a:gd name="connsiteX394" fmla="*/ 272650 w 472347"/>
              <a:gd name="connsiteY394" fmla="*/ 135438 h 322612"/>
              <a:gd name="connsiteX395" fmla="*/ 467734 w 472347"/>
              <a:gd name="connsiteY395" fmla="*/ 92269 h 322612"/>
              <a:gd name="connsiteX396" fmla="*/ 467075 w 472347"/>
              <a:gd name="connsiteY396" fmla="*/ 92598 h 322612"/>
              <a:gd name="connsiteX397" fmla="*/ 467734 w 472347"/>
              <a:gd name="connsiteY397" fmla="*/ 92598 h 322612"/>
              <a:gd name="connsiteX398" fmla="*/ 253537 w 472347"/>
              <a:gd name="connsiteY398" fmla="*/ 83373 h 322612"/>
              <a:gd name="connsiteX399" fmla="*/ 252549 w 472347"/>
              <a:gd name="connsiteY399" fmla="*/ 83373 h 322612"/>
              <a:gd name="connsiteX400" fmla="*/ 252549 w 472347"/>
              <a:gd name="connsiteY400" fmla="*/ 83703 h 322612"/>
              <a:gd name="connsiteX401" fmla="*/ 457692 w 472347"/>
              <a:gd name="connsiteY401" fmla="*/ 57998 h 322612"/>
              <a:gd name="connsiteX402" fmla="*/ 457518 w 472347"/>
              <a:gd name="connsiteY402" fmla="*/ 57998 h 322612"/>
              <a:gd name="connsiteX403" fmla="*/ 453563 w 472347"/>
              <a:gd name="connsiteY403" fmla="*/ 57998 h 322612"/>
              <a:gd name="connsiteX404" fmla="*/ 453563 w 472347"/>
              <a:gd name="connsiteY404" fmla="*/ 61623 h 322612"/>
              <a:gd name="connsiteX405" fmla="*/ 457188 w 472347"/>
              <a:gd name="connsiteY405" fmla="*/ 61623 h 322612"/>
              <a:gd name="connsiteX406" fmla="*/ 452904 w 472347"/>
              <a:gd name="connsiteY406" fmla="*/ 64589 h 322612"/>
              <a:gd name="connsiteX407" fmla="*/ 455870 w 472347"/>
              <a:gd name="connsiteY407" fmla="*/ 66895 h 322612"/>
              <a:gd name="connsiteX408" fmla="*/ 452574 w 472347"/>
              <a:gd name="connsiteY408" fmla="*/ 66895 h 322612"/>
              <a:gd name="connsiteX409" fmla="*/ 454552 w 472347"/>
              <a:gd name="connsiteY409" fmla="*/ 69861 h 322612"/>
              <a:gd name="connsiteX410" fmla="*/ 456199 w 472347"/>
              <a:gd name="connsiteY410" fmla="*/ 71839 h 322612"/>
              <a:gd name="connsiteX411" fmla="*/ 452904 w 472347"/>
              <a:gd name="connsiteY411" fmla="*/ 71839 h 322612"/>
              <a:gd name="connsiteX412" fmla="*/ 454882 w 472347"/>
              <a:gd name="connsiteY412" fmla="*/ 77770 h 322612"/>
              <a:gd name="connsiteX413" fmla="*/ 451586 w 472347"/>
              <a:gd name="connsiteY413" fmla="*/ 77770 h 322612"/>
              <a:gd name="connsiteX414" fmla="*/ 446643 w 472347"/>
              <a:gd name="connsiteY414" fmla="*/ 84690 h 322612"/>
              <a:gd name="connsiteX415" fmla="*/ 447302 w 472347"/>
              <a:gd name="connsiteY415" fmla="*/ 84690 h 322612"/>
              <a:gd name="connsiteX416" fmla="*/ 447632 w 472347"/>
              <a:gd name="connsiteY416" fmla="*/ 84690 h 322612"/>
              <a:gd name="connsiteX417" fmla="*/ 447632 w 472347"/>
              <a:gd name="connsiteY417" fmla="*/ 91281 h 322612"/>
              <a:gd name="connsiteX418" fmla="*/ 450927 w 472347"/>
              <a:gd name="connsiteY418" fmla="*/ 94576 h 322612"/>
              <a:gd name="connsiteX419" fmla="*/ 444996 w 472347"/>
              <a:gd name="connsiteY419" fmla="*/ 102155 h 322612"/>
              <a:gd name="connsiteX420" fmla="*/ 449609 w 472347"/>
              <a:gd name="connsiteY420" fmla="*/ 105780 h 322612"/>
              <a:gd name="connsiteX421" fmla="*/ 440712 w 472347"/>
              <a:gd name="connsiteY421" fmla="*/ 108087 h 322612"/>
              <a:gd name="connsiteX422" fmla="*/ 446313 w 472347"/>
              <a:gd name="connsiteY422" fmla="*/ 110723 h 322612"/>
              <a:gd name="connsiteX423" fmla="*/ 442030 w 472347"/>
              <a:gd name="connsiteY423" fmla="*/ 110723 h 322612"/>
              <a:gd name="connsiteX424" fmla="*/ 446313 w 472347"/>
              <a:gd name="connsiteY424" fmla="*/ 112371 h 322612"/>
              <a:gd name="connsiteX425" fmla="*/ 444007 w 472347"/>
              <a:gd name="connsiteY425" fmla="*/ 112371 h 322612"/>
              <a:gd name="connsiteX426" fmla="*/ 438405 w 472347"/>
              <a:gd name="connsiteY426" fmla="*/ 114348 h 322612"/>
              <a:gd name="connsiteX427" fmla="*/ 441371 w 472347"/>
              <a:gd name="connsiteY427" fmla="*/ 117643 h 322612"/>
              <a:gd name="connsiteX428" fmla="*/ 441700 w 472347"/>
              <a:gd name="connsiteY428" fmla="*/ 117643 h 322612"/>
              <a:gd name="connsiteX429" fmla="*/ 439393 w 472347"/>
              <a:gd name="connsiteY429" fmla="*/ 120609 h 322612"/>
              <a:gd name="connsiteX430" fmla="*/ 436427 w 472347"/>
              <a:gd name="connsiteY430" fmla="*/ 120609 h 322612"/>
              <a:gd name="connsiteX431" fmla="*/ 436427 w 472347"/>
              <a:gd name="connsiteY431" fmla="*/ 126870 h 322612"/>
              <a:gd name="connsiteX432" fmla="*/ 434780 w 472347"/>
              <a:gd name="connsiteY432" fmla="*/ 126870 h 322612"/>
              <a:gd name="connsiteX433" fmla="*/ 434780 w 472347"/>
              <a:gd name="connsiteY433" fmla="*/ 129177 h 322612"/>
              <a:gd name="connsiteX434" fmla="*/ 434780 w 472347"/>
              <a:gd name="connsiteY434" fmla="*/ 134449 h 322612"/>
              <a:gd name="connsiteX435" fmla="*/ 441371 w 472347"/>
              <a:gd name="connsiteY435" fmla="*/ 136756 h 322612"/>
              <a:gd name="connsiteX436" fmla="*/ 436098 w 472347"/>
              <a:gd name="connsiteY436" fmla="*/ 140382 h 322612"/>
              <a:gd name="connsiteX437" fmla="*/ 435769 w 472347"/>
              <a:gd name="connsiteY437" fmla="*/ 140382 h 322612"/>
              <a:gd name="connsiteX438" fmla="*/ 439064 w 472347"/>
              <a:gd name="connsiteY438" fmla="*/ 145653 h 322612"/>
              <a:gd name="connsiteX439" fmla="*/ 434121 w 472347"/>
              <a:gd name="connsiteY439" fmla="*/ 153563 h 322612"/>
              <a:gd name="connsiteX440" fmla="*/ 438075 w 472347"/>
              <a:gd name="connsiteY440" fmla="*/ 156529 h 322612"/>
              <a:gd name="connsiteX441" fmla="*/ 432473 w 472347"/>
              <a:gd name="connsiteY441" fmla="*/ 156529 h 322612"/>
              <a:gd name="connsiteX442" fmla="*/ 435110 w 472347"/>
              <a:gd name="connsiteY442" fmla="*/ 162789 h 322612"/>
              <a:gd name="connsiteX443" fmla="*/ 427201 w 472347"/>
              <a:gd name="connsiteY443" fmla="*/ 169050 h 322612"/>
              <a:gd name="connsiteX444" fmla="*/ 427531 w 472347"/>
              <a:gd name="connsiteY444" fmla="*/ 169050 h 322612"/>
              <a:gd name="connsiteX445" fmla="*/ 429796 w 472347"/>
              <a:gd name="connsiteY445" fmla="*/ 169050 h 322612"/>
              <a:gd name="connsiteX446" fmla="*/ 429837 w 472347"/>
              <a:gd name="connsiteY446" fmla="*/ 169050 h 322612"/>
              <a:gd name="connsiteX447" fmla="*/ 431814 w 472347"/>
              <a:gd name="connsiteY447" fmla="*/ 169050 h 322612"/>
              <a:gd name="connsiteX448" fmla="*/ 423247 w 472347"/>
              <a:gd name="connsiteY448" fmla="*/ 182232 h 322612"/>
              <a:gd name="connsiteX449" fmla="*/ 430826 w 472347"/>
              <a:gd name="connsiteY449" fmla="*/ 186186 h 322612"/>
              <a:gd name="connsiteX450" fmla="*/ 425553 w 472347"/>
              <a:gd name="connsiteY450" fmla="*/ 186186 h 322612"/>
              <a:gd name="connsiteX451" fmla="*/ 429507 w 472347"/>
              <a:gd name="connsiteY451" fmla="*/ 197061 h 322612"/>
              <a:gd name="connsiteX452" fmla="*/ 426872 w 472347"/>
              <a:gd name="connsiteY452" fmla="*/ 197061 h 322612"/>
              <a:gd name="connsiteX453" fmla="*/ 429507 w 472347"/>
              <a:gd name="connsiteY453" fmla="*/ 200027 h 322612"/>
              <a:gd name="connsiteX454" fmla="*/ 425223 w 472347"/>
              <a:gd name="connsiteY454" fmla="*/ 200027 h 322612"/>
              <a:gd name="connsiteX455" fmla="*/ 425223 w 472347"/>
              <a:gd name="connsiteY455" fmla="*/ 202333 h 322612"/>
              <a:gd name="connsiteX456" fmla="*/ 428848 w 472347"/>
              <a:gd name="connsiteY456" fmla="*/ 204311 h 322612"/>
              <a:gd name="connsiteX457" fmla="*/ 428848 w 472347"/>
              <a:gd name="connsiteY457" fmla="*/ 207606 h 322612"/>
              <a:gd name="connsiteX458" fmla="*/ 433132 w 472347"/>
              <a:gd name="connsiteY458" fmla="*/ 210572 h 322612"/>
              <a:gd name="connsiteX459" fmla="*/ 430497 w 472347"/>
              <a:gd name="connsiteY459" fmla="*/ 213538 h 322612"/>
              <a:gd name="connsiteX460" fmla="*/ 425223 w 472347"/>
              <a:gd name="connsiteY460" fmla="*/ 213538 h 322612"/>
              <a:gd name="connsiteX461" fmla="*/ 430167 w 472347"/>
              <a:gd name="connsiteY461" fmla="*/ 215514 h 322612"/>
              <a:gd name="connsiteX462" fmla="*/ 425883 w 472347"/>
              <a:gd name="connsiteY462" fmla="*/ 219469 h 322612"/>
              <a:gd name="connsiteX463" fmla="*/ 433132 w 472347"/>
              <a:gd name="connsiteY463" fmla="*/ 228037 h 322612"/>
              <a:gd name="connsiteX464" fmla="*/ 425553 w 472347"/>
              <a:gd name="connsiteY464" fmla="*/ 224741 h 322612"/>
              <a:gd name="connsiteX465" fmla="*/ 432144 w 472347"/>
              <a:gd name="connsiteY465" fmla="*/ 231332 h 322612"/>
              <a:gd name="connsiteX466" fmla="*/ 428189 w 472347"/>
              <a:gd name="connsiteY466" fmla="*/ 231332 h 322612"/>
              <a:gd name="connsiteX467" fmla="*/ 431156 w 472347"/>
              <a:gd name="connsiteY467" fmla="*/ 238252 h 322612"/>
              <a:gd name="connsiteX468" fmla="*/ 442030 w 472347"/>
              <a:gd name="connsiteY468" fmla="*/ 241218 h 322612"/>
              <a:gd name="connsiteX469" fmla="*/ 429507 w 472347"/>
              <a:gd name="connsiteY469" fmla="*/ 241218 h 322612"/>
              <a:gd name="connsiteX470" fmla="*/ 433792 w 472347"/>
              <a:gd name="connsiteY470" fmla="*/ 244184 h 322612"/>
              <a:gd name="connsiteX471" fmla="*/ 430497 w 472347"/>
              <a:gd name="connsiteY471" fmla="*/ 244184 h 322612"/>
              <a:gd name="connsiteX472" fmla="*/ 434451 w 472347"/>
              <a:gd name="connsiteY472" fmla="*/ 247150 h 322612"/>
              <a:gd name="connsiteX473" fmla="*/ 432473 w 472347"/>
              <a:gd name="connsiteY473" fmla="*/ 247150 h 322612"/>
              <a:gd name="connsiteX474" fmla="*/ 436757 w 472347"/>
              <a:gd name="connsiteY474" fmla="*/ 252751 h 322612"/>
              <a:gd name="connsiteX475" fmla="*/ 432720 w 472347"/>
              <a:gd name="connsiteY475" fmla="*/ 252751 h 322612"/>
              <a:gd name="connsiteX476" fmla="*/ 432473 w 472347"/>
              <a:gd name="connsiteY476" fmla="*/ 252751 h 322612"/>
              <a:gd name="connsiteX477" fmla="*/ 432473 w 472347"/>
              <a:gd name="connsiteY477" fmla="*/ 255717 h 322612"/>
              <a:gd name="connsiteX478" fmla="*/ 430497 w 472347"/>
              <a:gd name="connsiteY478" fmla="*/ 255717 h 322612"/>
              <a:gd name="connsiteX479" fmla="*/ 430497 w 472347"/>
              <a:gd name="connsiteY479" fmla="*/ 257695 h 322612"/>
              <a:gd name="connsiteX480" fmla="*/ 432144 w 472347"/>
              <a:gd name="connsiteY480" fmla="*/ 257695 h 322612"/>
              <a:gd name="connsiteX481" fmla="*/ 433792 w 472347"/>
              <a:gd name="connsiteY481" fmla="*/ 257695 h 322612"/>
              <a:gd name="connsiteX482" fmla="*/ 435769 w 472347"/>
              <a:gd name="connsiteY482" fmla="*/ 259672 h 322612"/>
              <a:gd name="connsiteX483" fmla="*/ 429837 w 472347"/>
              <a:gd name="connsiteY483" fmla="*/ 259672 h 322612"/>
              <a:gd name="connsiteX484" fmla="*/ 434451 w 472347"/>
              <a:gd name="connsiteY484" fmla="*/ 262967 h 322612"/>
              <a:gd name="connsiteX485" fmla="*/ 433792 w 472347"/>
              <a:gd name="connsiteY485" fmla="*/ 262967 h 322612"/>
              <a:gd name="connsiteX486" fmla="*/ 430826 w 472347"/>
              <a:gd name="connsiteY486" fmla="*/ 262967 h 322612"/>
              <a:gd name="connsiteX487" fmla="*/ 430497 w 472347"/>
              <a:gd name="connsiteY487" fmla="*/ 262967 h 322612"/>
              <a:gd name="connsiteX488" fmla="*/ 433792 w 472347"/>
              <a:gd name="connsiteY488" fmla="*/ 264615 h 322612"/>
              <a:gd name="connsiteX489" fmla="*/ 433792 w 472347"/>
              <a:gd name="connsiteY489" fmla="*/ 269557 h 322612"/>
              <a:gd name="connsiteX490" fmla="*/ 429178 w 472347"/>
              <a:gd name="connsiteY490" fmla="*/ 269557 h 322612"/>
              <a:gd name="connsiteX491" fmla="*/ 433132 w 472347"/>
              <a:gd name="connsiteY491" fmla="*/ 276478 h 322612"/>
              <a:gd name="connsiteX492" fmla="*/ 433132 w 472347"/>
              <a:gd name="connsiteY492" fmla="*/ 279114 h 322612"/>
              <a:gd name="connsiteX493" fmla="*/ 430497 w 472347"/>
              <a:gd name="connsiteY493" fmla="*/ 279114 h 322612"/>
              <a:gd name="connsiteX494" fmla="*/ 433462 w 472347"/>
              <a:gd name="connsiteY494" fmla="*/ 284716 h 322612"/>
              <a:gd name="connsiteX495" fmla="*/ 433462 w 472347"/>
              <a:gd name="connsiteY495" fmla="*/ 287682 h 322612"/>
              <a:gd name="connsiteX496" fmla="*/ 436427 w 472347"/>
              <a:gd name="connsiteY496" fmla="*/ 287682 h 322612"/>
              <a:gd name="connsiteX497" fmla="*/ 434451 w 472347"/>
              <a:gd name="connsiteY497" fmla="*/ 295261 h 322612"/>
              <a:gd name="connsiteX498" fmla="*/ 434451 w 472347"/>
              <a:gd name="connsiteY498" fmla="*/ 297568 h 322612"/>
              <a:gd name="connsiteX499" fmla="*/ 433462 w 472347"/>
              <a:gd name="connsiteY499" fmla="*/ 297568 h 322612"/>
              <a:gd name="connsiteX500" fmla="*/ 433462 w 472347"/>
              <a:gd name="connsiteY500" fmla="*/ 299545 h 322612"/>
              <a:gd name="connsiteX501" fmla="*/ 433462 w 472347"/>
              <a:gd name="connsiteY501" fmla="*/ 300863 h 322612"/>
              <a:gd name="connsiteX502" fmla="*/ 433462 w 472347"/>
              <a:gd name="connsiteY502" fmla="*/ 301522 h 322612"/>
              <a:gd name="connsiteX503" fmla="*/ 431485 w 472347"/>
              <a:gd name="connsiteY503" fmla="*/ 301522 h 322612"/>
              <a:gd name="connsiteX504" fmla="*/ 431485 w 472347"/>
              <a:gd name="connsiteY504" fmla="*/ 304159 h 322612"/>
              <a:gd name="connsiteX505" fmla="*/ 429837 w 472347"/>
              <a:gd name="connsiteY505" fmla="*/ 305806 h 322612"/>
              <a:gd name="connsiteX506" fmla="*/ 433132 w 472347"/>
              <a:gd name="connsiteY506" fmla="*/ 309760 h 322612"/>
              <a:gd name="connsiteX507" fmla="*/ 430167 w 472347"/>
              <a:gd name="connsiteY507" fmla="*/ 309760 h 322612"/>
              <a:gd name="connsiteX508" fmla="*/ 430167 w 472347"/>
              <a:gd name="connsiteY508" fmla="*/ 312067 h 322612"/>
              <a:gd name="connsiteX509" fmla="*/ 430167 w 472347"/>
              <a:gd name="connsiteY509" fmla="*/ 317340 h 322612"/>
              <a:gd name="connsiteX510" fmla="*/ 431965 w 472347"/>
              <a:gd name="connsiteY510" fmla="*/ 320636 h 322612"/>
              <a:gd name="connsiteX511" fmla="*/ 432802 w 472347"/>
              <a:gd name="connsiteY511" fmla="*/ 320636 h 322612"/>
              <a:gd name="connsiteX512" fmla="*/ 432802 w 472347"/>
              <a:gd name="connsiteY512" fmla="*/ 317999 h 322612"/>
              <a:gd name="connsiteX513" fmla="*/ 432802 w 472347"/>
              <a:gd name="connsiteY513" fmla="*/ 316022 h 322612"/>
              <a:gd name="connsiteX514" fmla="*/ 434780 w 472347"/>
              <a:gd name="connsiteY514" fmla="*/ 316022 h 322612"/>
              <a:gd name="connsiteX515" fmla="*/ 434780 w 472347"/>
              <a:gd name="connsiteY515" fmla="*/ 313716 h 322612"/>
              <a:gd name="connsiteX516" fmla="*/ 434780 w 472347"/>
              <a:gd name="connsiteY516" fmla="*/ 310750 h 322612"/>
              <a:gd name="connsiteX517" fmla="*/ 437746 w 472347"/>
              <a:gd name="connsiteY517" fmla="*/ 307125 h 322612"/>
              <a:gd name="connsiteX518" fmla="*/ 435439 w 472347"/>
              <a:gd name="connsiteY518" fmla="*/ 304488 h 322612"/>
              <a:gd name="connsiteX519" fmla="*/ 438405 w 472347"/>
              <a:gd name="connsiteY519" fmla="*/ 304488 h 322612"/>
              <a:gd name="connsiteX520" fmla="*/ 440383 w 472347"/>
              <a:gd name="connsiteY520" fmla="*/ 304488 h 322612"/>
              <a:gd name="connsiteX521" fmla="*/ 440383 w 472347"/>
              <a:gd name="connsiteY521" fmla="*/ 300863 h 322612"/>
              <a:gd name="connsiteX522" fmla="*/ 441041 w 472347"/>
              <a:gd name="connsiteY522" fmla="*/ 300863 h 322612"/>
              <a:gd name="connsiteX523" fmla="*/ 441700 w 472347"/>
              <a:gd name="connsiteY523" fmla="*/ 300863 h 322612"/>
              <a:gd name="connsiteX524" fmla="*/ 442359 w 472347"/>
              <a:gd name="connsiteY524" fmla="*/ 300863 h 322612"/>
              <a:gd name="connsiteX525" fmla="*/ 444007 w 472347"/>
              <a:gd name="connsiteY525" fmla="*/ 300863 h 322612"/>
              <a:gd name="connsiteX526" fmla="*/ 444048 w 472347"/>
              <a:gd name="connsiteY526" fmla="*/ 300863 h 322612"/>
              <a:gd name="connsiteX527" fmla="*/ 444337 w 472347"/>
              <a:gd name="connsiteY527" fmla="*/ 300863 h 322612"/>
              <a:gd name="connsiteX528" fmla="*/ 441371 w 472347"/>
              <a:gd name="connsiteY528" fmla="*/ 298556 h 322612"/>
              <a:gd name="connsiteX529" fmla="*/ 441371 w 472347"/>
              <a:gd name="connsiteY529" fmla="*/ 292625 h 322612"/>
              <a:gd name="connsiteX530" fmla="*/ 439064 w 472347"/>
              <a:gd name="connsiteY530" fmla="*/ 289000 h 322612"/>
              <a:gd name="connsiteX531" fmla="*/ 442359 w 472347"/>
              <a:gd name="connsiteY531" fmla="*/ 289000 h 322612"/>
              <a:gd name="connsiteX532" fmla="*/ 442359 w 472347"/>
              <a:gd name="connsiteY532" fmla="*/ 286694 h 322612"/>
              <a:gd name="connsiteX533" fmla="*/ 442359 w 472347"/>
              <a:gd name="connsiteY533" fmla="*/ 284387 h 322612"/>
              <a:gd name="connsiteX534" fmla="*/ 443348 w 472347"/>
              <a:gd name="connsiteY534" fmla="*/ 284387 h 322612"/>
              <a:gd name="connsiteX535" fmla="*/ 445655 w 472347"/>
              <a:gd name="connsiteY535" fmla="*/ 284387 h 322612"/>
              <a:gd name="connsiteX536" fmla="*/ 446973 w 472347"/>
              <a:gd name="connsiteY536" fmla="*/ 284387 h 322612"/>
              <a:gd name="connsiteX537" fmla="*/ 446973 w 472347"/>
              <a:gd name="connsiteY537" fmla="*/ 278784 h 322612"/>
              <a:gd name="connsiteX538" fmla="*/ 448620 w 472347"/>
              <a:gd name="connsiteY538" fmla="*/ 278784 h 322612"/>
              <a:gd name="connsiteX539" fmla="*/ 444666 w 472347"/>
              <a:gd name="connsiteY539" fmla="*/ 275489 h 322612"/>
              <a:gd name="connsiteX540" fmla="*/ 445325 w 472347"/>
              <a:gd name="connsiteY540" fmla="*/ 275489 h 322612"/>
              <a:gd name="connsiteX541" fmla="*/ 447961 w 472347"/>
              <a:gd name="connsiteY541" fmla="*/ 275489 h 322612"/>
              <a:gd name="connsiteX542" fmla="*/ 448620 w 472347"/>
              <a:gd name="connsiteY542" fmla="*/ 275489 h 322612"/>
              <a:gd name="connsiteX543" fmla="*/ 450927 w 472347"/>
              <a:gd name="connsiteY543" fmla="*/ 272194 h 322612"/>
              <a:gd name="connsiteX544" fmla="*/ 448291 w 472347"/>
              <a:gd name="connsiteY544" fmla="*/ 272194 h 322612"/>
              <a:gd name="connsiteX545" fmla="*/ 444996 w 472347"/>
              <a:gd name="connsiteY545" fmla="*/ 269557 h 322612"/>
              <a:gd name="connsiteX546" fmla="*/ 448950 w 472347"/>
              <a:gd name="connsiteY546" fmla="*/ 269557 h 322612"/>
              <a:gd name="connsiteX547" fmla="*/ 454223 w 472347"/>
              <a:gd name="connsiteY547" fmla="*/ 269557 h 322612"/>
              <a:gd name="connsiteX548" fmla="*/ 454443 w 472347"/>
              <a:gd name="connsiteY548" fmla="*/ 268785 h 322612"/>
              <a:gd name="connsiteX549" fmla="*/ 452781 w 472347"/>
              <a:gd name="connsiteY549" fmla="*/ 268652 h 322612"/>
              <a:gd name="connsiteX550" fmla="*/ 450927 w 472347"/>
              <a:gd name="connsiteY550" fmla="*/ 266922 h 322612"/>
              <a:gd name="connsiteX551" fmla="*/ 454223 w 472347"/>
              <a:gd name="connsiteY551" fmla="*/ 266922 h 322612"/>
              <a:gd name="connsiteX552" fmla="*/ 455462 w 472347"/>
              <a:gd name="connsiteY552" fmla="*/ 266922 h 322612"/>
              <a:gd name="connsiteX553" fmla="*/ 455334 w 472347"/>
              <a:gd name="connsiteY553" fmla="*/ 266304 h 322612"/>
              <a:gd name="connsiteX554" fmla="*/ 451586 w 472347"/>
              <a:gd name="connsiteY554" fmla="*/ 265933 h 322612"/>
              <a:gd name="connsiteX555" fmla="*/ 448950 w 472347"/>
              <a:gd name="connsiteY555" fmla="*/ 265933 h 322612"/>
              <a:gd name="connsiteX556" fmla="*/ 448950 w 472347"/>
              <a:gd name="connsiteY556" fmla="*/ 263956 h 322612"/>
              <a:gd name="connsiteX557" fmla="*/ 446313 w 472347"/>
              <a:gd name="connsiteY557" fmla="*/ 261978 h 322612"/>
              <a:gd name="connsiteX558" fmla="*/ 448291 w 472347"/>
              <a:gd name="connsiteY558" fmla="*/ 261978 h 322612"/>
              <a:gd name="connsiteX559" fmla="*/ 450268 w 472347"/>
              <a:gd name="connsiteY559" fmla="*/ 259342 h 322612"/>
              <a:gd name="connsiteX560" fmla="*/ 456528 w 472347"/>
              <a:gd name="connsiteY560" fmla="*/ 259342 h 322612"/>
              <a:gd name="connsiteX561" fmla="*/ 456528 w 472347"/>
              <a:gd name="connsiteY561" fmla="*/ 256706 h 322612"/>
              <a:gd name="connsiteX562" fmla="*/ 450598 w 472347"/>
              <a:gd name="connsiteY562" fmla="*/ 256706 h 322612"/>
              <a:gd name="connsiteX563" fmla="*/ 452574 w 472347"/>
              <a:gd name="connsiteY563" fmla="*/ 259013 h 322612"/>
              <a:gd name="connsiteX564" fmla="*/ 447961 w 472347"/>
              <a:gd name="connsiteY564" fmla="*/ 257036 h 322612"/>
              <a:gd name="connsiteX565" fmla="*/ 447961 w 472347"/>
              <a:gd name="connsiteY565" fmla="*/ 259013 h 322612"/>
              <a:gd name="connsiteX566" fmla="*/ 443348 w 472347"/>
              <a:gd name="connsiteY566" fmla="*/ 259013 h 322612"/>
              <a:gd name="connsiteX567" fmla="*/ 443348 w 472347"/>
              <a:gd name="connsiteY567" fmla="*/ 256376 h 322612"/>
              <a:gd name="connsiteX568" fmla="*/ 451915 w 472347"/>
              <a:gd name="connsiteY568" fmla="*/ 256376 h 322612"/>
              <a:gd name="connsiteX569" fmla="*/ 451915 w 472347"/>
              <a:gd name="connsiteY569" fmla="*/ 251433 h 322612"/>
              <a:gd name="connsiteX570" fmla="*/ 450268 w 472347"/>
              <a:gd name="connsiteY570" fmla="*/ 251433 h 322612"/>
              <a:gd name="connsiteX571" fmla="*/ 448620 w 472347"/>
              <a:gd name="connsiteY571" fmla="*/ 249126 h 322612"/>
              <a:gd name="connsiteX572" fmla="*/ 454552 w 472347"/>
              <a:gd name="connsiteY572" fmla="*/ 249126 h 322612"/>
              <a:gd name="connsiteX573" fmla="*/ 448950 w 472347"/>
              <a:gd name="connsiteY573" fmla="*/ 246820 h 322612"/>
              <a:gd name="connsiteX574" fmla="*/ 453234 w 472347"/>
              <a:gd name="connsiteY574" fmla="*/ 246820 h 322612"/>
              <a:gd name="connsiteX575" fmla="*/ 445984 w 472347"/>
              <a:gd name="connsiteY575" fmla="*/ 242536 h 322612"/>
              <a:gd name="connsiteX576" fmla="*/ 453893 w 472347"/>
              <a:gd name="connsiteY576" fmla="*/ 242536 h 322612"/>
              <a:gd name="connsiteX577" fmla="*/ 453893 w 472347"/>
              <a:gd name="connsiteY577" fmla="*/ 240559 h 322612"/>
              <a:gd name="connsiteX578" fmla="*/ 451257 w 472347"/>
              <a:gd name="connsiteY578" fmla="*/ 240559 h 322612"/>
              <a:gd name="connsiteX579" fmla="*/ 449609 w 472347"/>
              <a:gd name="connsiteY579" fmla="*/ 240559 h 322612"/>
              <a:gd name="connsiteX580" fmla="*/ 445984 w 472347"/>
              <a:gd name="connsiteY580" fmla="*/ 240559 h 322612"/>
              <a:gd name="connsiteX581" fmla="*/ 454223 w 472347"/>
              <a:gd name="connsiteY581" fmla="*/ 235616 h 322612"/>
              <a:gd name="connsiteX582" fmla="*/ 452574 w 472347"/>
              <a:gd name="connsiteY582" fmla="*/ 231662 h 322612"/>
              <a:gd name="connsiteX583" fmla="*/ 447302 w 472347"/>
              <a:gd name="connsiteY583" fmla="*/ 228696 h 322612"/>
              <a:gd name="connsiteX584" fmla="*/ 451915 w 472347"/>
              <a:gd name="connsiteY584" fmla="*/ 228696 h 322612"/>
              <a:gd name="connsiteX585" fmla="*/ 453729 w 472347"/>
              <a:gd name="connsiteY585" fmla="*/ 228291 h 322612"/>
              <a:gd name="connsiteX586" fmla="*/ 454717 w 472347"/>
              <a:gd name="connsiteY586" fmla="*/ 228408 h 322612"/>
              <a:gd name="connsiteX587" fmla="*/ 456859 w 472347"/>
              <a:gd name="connsiteY587" fmla="*/ 228037 h 322612"/>
              <a:gd name="connsiteX588" fmla="*/ 454865 w 472347"/>
              <a:gd name="connsiteY588" fmla="*/ 228037 h 322612"/>
              <a:gd name="connsiteX589" fmla="*/ 456158 w 472347"/>
              <a:gd name="connsiteY589" fmla="*/ 227748 h 322612"/>
              <a:gd name="connsiteX590" fmla="*/ 457188 w 472347"/>
              <a:gd name="connsiteY590" fmla="*/ 226059 h 322612"/>
              <a:gd name="connsiteX591" fmla="*/ 454552 w 472347"/>
              <a:gd name="connsiteY591" fmla="*/ 222434 h 322612"/>
              <a:gd name="connsiteX592" fmla="*/ 456199 w 472347"/>
              <a:gd name="connsiteY592" fmla="*/ 222434 h 322612"/>
              <a:gd name="connsiteX593" fmla="*/ 447961 w 472347"/>
              <a:gd name="connsiteY593" fmla="*/ 217492 h 322612"/>
              <a:gd name="connsiteX594" fmla="*/ 454552 w 472347"/>
              <a:gd name="connsiteY594" fmla="*/ 217492 h 322612"/>
              <a:gd name="connsiteX595" fmla="*/ 446643 w 472347"/>
              <a:gd name="connsiteY595" fmla="*/ 215185 h 322612"/>
              <a:gd name="connsiteX596" fmla="*/ 455540 w 472347"/>
              <a:gd name="connsiteY596" fmla="*/ 215185 h 322612"/>
              <a:gd name="connsiteX597" fmla="*/ 455540 w 472347"/>
              <a:gd name="connsiteY597" fmla="*/ 213538 h 322612"/>
              <a:gd name="connsiteX598" fmla="*/ 457848 w 472347"/>
              <a:gd name="connsiteY598" fmla="*/ 213538 h 322612"/>
              <a:gd name="connsiteX599" fmla="*/ 451586 w 472347"/>
              <a:gd name="connsiteY599" fmla="*/ 208924 h 322612"/>
              <a:gd name="connsiteX600" fmla="*/ 448291 w 472347"/>
              <a:gd name="connsiteY600" fmla="*/ 208924 h 322612"/>
              <a:gd name="connsiteX601" fmla="*/ 448291 w 472347"/>
              <a:gd name="connsiteY601" fmla="*/ 206947 h 322612"/>
              <a:gd name="connsiteX602" fmla="*/ 454552 w 472347"/>
              <a:gd name="connsiteY602" fmla="*/ 206947 h 322612"/>
              <a:gd name="connsiteX603" fmla="*/ 447632 w 472347"/>
              <a:gd name="connsiteY603" fmla="*/ 202333 h 322612"/>
              <a:gd name="connsiteX604" fmla="*/ 457188 w 472347"/>
              <a:gd name="connsiteY604" fmla="*/ 206618 h 322612"/>
              <a:gd name="connsiteX605" fmla="*/ 453893 w 472347"/>
              <a:gd name="connsiteY605" fmla="*/ 203652 h 322612"/>
              <a:gd name="connsiteX606" fmla="*/ 446643 w 472347"/>
              <a:gd name="connsiteY606" fmla="*/ 199697 h 322612"/>
              <a:gd name="connsiteX607" fmla="*/ 460153 w 472347"/>
              <a:gd name="connsiteY607" fmla="*/ 197061 h 322612"/>
              <a:gd name="connsiteX608" fmla="*/ 462461 w 472347"/>
              <a:gd name="connsiteY608" fmla="*/ 190141 h 322612"/>
              <a:gd name="connsiteX609" fmla="*/ 452245 w 472347"/>
              <a:gd name="connsiteY609" fmla="*/ 188163 h 322612"/>
              <a:gd name="connsiteX610" fmla="*/ 458507 w 472347"/>
              <a:gd name="connsiteY610" fmla="*/ 188163 h 322612"/>
              <a:gd name="connsiteX611" fmla="*/ 462790 w 472347"/>
              <a:gd name="connsiteY611" fmla="*/ 188163 h 322612"/>
              <a:gd name="connsiteX612" fmla="*/ 469710 w 472347"/>
              <a:gd name="connsiteY612" fmla="*/ 188163 h 322612"/>
              <a:gd name="connsiteX613" fmla="*/ 466085 w 472347"/>
              <a:gd name="connsiteY613" fmla="*/ 186186 h 322612"/>
              <a:gd name="connsiteX614" fmla="*/ 461472 w 472347"/>
              <a:gd name="connsiteY614" fmla="*/ 186186 h 322612"/>
              <a:gd name="connsiteX615" fmla="*/ 465097 w 472347"/>
              <a:gd name="connsiteY615" fmla="*/ 182891 h 322612"/>
              <a:gd name="connsiteX616" fmla="*/ 468063 w 472347"/>
              <a:gd name="connsiteY616" fmla="*/ 182891 h 322612"/>
              <a:gd name="connsiteX617" fmla="*/ 460813 w 472347"/>
              <a:gd name="connsiteY617" fmla="*/ 177289 h 322612"/>
              <a:gd name="connsiteX618" fmla="*/ 465097 w 472347"/>
              <a:gd name="connsiteY618" fmla="*/ 177289 h 322612"/>
              <a:gd name="connsiteX619" fmla="*/ 462461 w 472347"/>
              <a:gd name="connsiteY619" fmla="*/ 169710 h 322612"/>
              <a:gd name="connsiteX620" fmla="*/ 462790 w 472347"/>
              <a:gd name="connsiteY620" fmla="*/ 169710 h 322612"/>
              <a:gd name="connsiteX621" fmla="*/ 464767 w 472347"/>
              <a:gd name="connsiteY621" fmla="*/ 169710 h 322612"/>
              <a:gd name="connsiteX622" fmla="*/ 465426 w 472347"/>
              <a:gd name="connsiteY622" fmla="*/ 169710 h 322612"/>
              <a:gd name="connsiteX623" fmla="*/ 462790 w 472347"/>
              <a:gd name="connsiteY623" fmla="*/ 167733 h 322612"/>
              <a:gd name="connsiteX624" fmla="*/ 465426 w 472347"/>
              <a:gd name="connsiteY624" fmla="*/ 167733 h 322612"/>
              <a:gd name="connsiteX625" fmla="*/ 457848 w 472347"/>
              <a:gd name="connsiteY625" fmla="*/ 161142 h 322612"/>
              <a:gd name="connsiteX626" fmla="*/ 468392 w 472347"/>
              <a:gd name="connsiteY626" fmla="*/ 161142 h 322612"/>
              <a:gd name="connsiteX627" fmla="*/ 460813 w 472347"/>
              <a:gd name="connsiteY627" fmla="*/ 152903 h 322612"/>
              <a:gd name="connsiteX628" fmla="*/ 468392 w 472347"/>
              <a:gd name="connsiteY628" fmla="*/ 146313 h 322612"/>
              <a:gd name="connsiteX629" fmla="*/ 462790 w 472347"/>
              <a:gd name="connsiteY629" fmla="*/ 146313 h 322612"/>
              <a:gd name="connsiteX630" fmla="*/ 467074 w 472347"/>
              <a:gd name="connsiteY630" fmla="*/ 144665 h 322612"/>
              <a:gd name="connsiteX631" fmla="*/ 459824 w 472347"/>
              <a:gd name="connsiteY631" fmla="*/ 144665 h 322612"/>
              <a:gd name="connsiteX632" fmla="*/ 466085 w 472347"/>
              <a:gd name="connsiteY632" fmla="*/ 137745 h 322612"/>
              <a:gd name="connsiteX633" fmla="*/ 462461 w 472347"/>
              <a:gd name="connsiteY633" fmla="*/ 135109 h 322612"/>
              <a:gd name="connsiteX634" fmla="*/ 466415 w 472347"/>
              <a:gd name="connsiteY634" fmla="*/ 135109 h 322612"/>
              <a:gd name="connsiteX635" fmla="*/ 466415 w 472347"/>
              <a:gd name="connsiteY635" fmla="*/ 130824 h 322612"/>
              <a:gd name="connsiteX636" fmla="*/ 469051 w 472347"/>
              <a:gd name="connsiteY636" fmla="*/ 130824 h 322612"/>
              <a:gd name="connsiteX637" fmla="*/ 458177 w 472347"/>
              <a:gd name="connsiteY637" fmla="*/ 126870 h 322612"/>
              <a:gd name="connsiteX638" fmla="*/ 463778 w 472347"/>
              <a:gd name="connsiteY638" fmla="*/ 126870 h 322612"/>
              <a:gd name="connsiteX639" fmla="*/ 463778 w 472347"/>
              <a:gd name="connsiteY639" fmla="*/ 120938 h 322612"/>
              <a:gd name="connsiteX640" fmla="*/ 466085 w 472347"/>
              <a:gd name="connsiteY640" fmla="*/ 120938 h 322612"/>
              <a:gd name="connsiteX641" fmla="*/ 462790 w 472347"/>
              <a:gd name="connsiteY641" fmla="*/ 116984 h 322612"/>
              <a:gd name="connsiteX642" fmla="*/ 462790 w 472347"/>
              <a:gd name="connsiteY642" fmla="*/ 113688 h 322612"/>
              <a:gd name="connsiteX643" fmla="*/ 465756 w 472347"/>
              <a:gd name="connsiteY643" fmla="*/ 113688 h 322612"/>
              <a:gd name="connsiteX644" fmla="*/ 459824 w 472347"/>
              <a:gd name="connsiteY644" fmla="*/ 110393 h 322612"/>
              <a:gd name="connsiteX645" fmla="*/ 461472 w 472347"/>
              <a:gd name="connsiteY645" fmla="*/ 110393 h 322612"/>
              <a:gd name="connsiteX646" fmla="*/ 461472 w 472347"/>
              <a:gd name="connsiteY646" fmla="*/ 108417 h 322612"/>
              <a:gd name="connsiteX647" fmla="*/ 463449 w 472347"/>
              <a:gd name="connsiteY647" fmla="*/ 108417 h 322612"/>
              <a:gd name="connsiteX648" fmla="*/ 460483 w 472347"/>
              <a:gd name="connsiteY648" fmla="*/ 106439 h 322612"/>
              <a:gd name="connsiteX649" fmla="*/ 461143 w 472347"/>
              <a:gd name="connsiteY649" fmla="*/ 106439 h 322612"/>
              <a:gd name="connsiteX650" fmla="*/ 463038 w 472347"/>
              <a:gd name="connsiteY650" fmla="*/ 106439 h 322612"/>
              <a:gd name="connsiteX651" fmla="*/ 463120 w 472347"/>
              <a:gd name="connsiteY651" fmla="*/ 106439 h 322612"/>
              <a:gd name="connsiteX652" fmla="*/ 463120 w 472347"/>
              <a:gd name="connsiteY652" fmla="*/ 102814 h 322612"/>
              <a:gd name="connsiteX653" fmla="*/ 464767 w 472347"/>
              <a:gd name="connsiteY653" fmla="*/ 102814 h 322612"/>
              <a:gd name="connsiteX654" fmla="*/ 464767 w 472347"/>
              <a:gd name="connsiteY654" fmla="*/ 105121 h 322612"/>
              <a:gd name="connsiteX655" fmla="*/ 471688 w 472347"/>
              <a:gd name="connsiteY655" fmla="*/ 105121 h 322612"/>
              <a:gd name="connsiteX656" fmla="*/ 466415 w 472347"/>
              <a:gd name="connsiteY656" fmla="*/ 100837 h 322612"/>
              <a:gd name="connsiteX657" fmla="*/ 465756 w 472347"/>
              <a:gd name="connsiteY657" fmla="*/ 100837 h 322612"/>
              <a:gd name="connsiteX658" fmla="*/ 460483 w 472347"/>
              <a:gd name="connsiteY658" fmla="*/ 94906 h 322612"/>
              <a:gd name="connsiteX659" fmla="*/ 462461 w 472347"/>
              <a:gd name="connsiteY659" fmla="*/ 94906 h 322612"/>
              <a:gd name="connsiteX660" fmla="*/ 459165 w 472347"/>
              <a:gd name="connsiteY660" fmla="*/ 91281 h 322612"/>
              <a:gd name="connsiteX661" fmla="*/ 461472 w 472347"/>
              <a:gd name="connsiteY661" fmla="*/ 91281 h 322612"/>
              <a:gd name="connsiteX662" fmla="*/ 461472 w 472347"/>
              <a:gd name="connsiteY662" fmla="*/ 82054 h 322612"/>
              <a:gd name="connsiteX663" fmla="*/ 463120 w 472347"/>
              <a:gd name="connsiteY663" fmla="*/ 69532 h 322612"/>
              <a:gd name="connsiteX664" fmla="*/ 463120 w 472347"/>
              <a:gd name="connsiteY664" fmla="*/ 67225 h 322612"/>
              <a:gd name="connsiteX665" fmla="*/ 463120 w 472347"/>
              <a:gd name="connsiteY665" fmla="*/ 62282 h 322612"/>
              <a:gd name="connsiteX666" fmla="*/ 463120 w 472347"/>
              <a:gd name="connsiteY666" fmla="*/ 59975 h 322612"/>
              <a:gd name="connsiteX667" fmla="*/ 460483 w 472347"/>
              <a:gd name="connsiteY667" fmla="*/ 59975 h 322612"/>
              <a:gd name="connsiteX668" fmla="*/ 460483 w 472347"/>
              <a:gd name="connsiteY668" fmla="*/ 64259 h 322612"/>
              <a:gd name="connsiteX669" fmla="*/ 458507 w 472347"/>
              <a:gd name="connsiteY669" fmla="*/ 64259 h 322612"/>
              <a:gd name="connsiteX670" fmla="*/ 461143 w 472347"/>
              <a:gd name="connsiteY670" fmla="*/ 66566 h 322612"/>
              <a:gd name="connsiteX671" fmla="*/ 459824 w 472347"/>
              <a:gd name="connsiteY671" fmla="*/ 66566 h 322612"/>
              <a:gd name="connsiteX672" fmla="*/ 458836 w 472347"/>
              <a:gd name="connsiteY672" fmla="*/ 66566 h 322612"/>
              <a:gd name="connsiteX673" fmla="*/ 457518 w 472347"/>
              <a:gd name="connsiteY673" fmla="*/ 66566 h 322612"/>
              <a:gd name="connsiteX674" fmla="*/ 457188 w 472347"/>
              <a:gd name="connsiteY674" fmla="*/ 66566 h 322612"/>
              <a:gd name="connsiteX675" fmla="*/ 456528 w 472347"/>
              <a:gd name="connsiteY675" fmla="*/ 66566 h 322612"/>
              <a:gd name="connsiteX676" fmla="*/ 459165 w 472347"/>
              <a:gd name="connsiteY676" fmla="*/ 49895 h 322612"/>
              <a:gd name="connsiteX677" fmla="*/ 457765 w 472347"/>
              <a:gd name="connsiteY677" fmla="*/ 57462 h 322612"/>
              <a:gd name="connsiteX678" fmla="*/ 457692 w 472347"/>
              <a:gd name="connsiteY678" fmla="*/ 57998 h 322612"/>
              <a:gd name="connsiteX679" fmla="*/ 460483 w 472347"/>
              <a:gd name="connsiteY679" fmla="*/ 57998 h 322612"/>
              <a:gd name="connsiteX680" fmla="*/ 460483 w 472347"/>
              <a:gd name="connsiteY680" fmla="*/ 54373 h 322612"/>
              <a:gd name="connsiteX681" fmla="*/ 459165 w 472347"/>
              <a:gd name="connsiteY681" fmla="*/ 54373 h 322612"/>
              <a:gd name="connsiteX682" fmla="*/ 459165 w 472347"/>
              <a:gd name="connsiteY682" fmla="*/ 50418 h 322612"/>
              <a:gd name="connsiteX683" fmla="*/ 459495 w 472347"/>
              <a:gd name="connsiteY683" fmla="*/ 48112 h 322612"/>
              <a:gd name="connsiteX684" fmla="*/ 459165 w 472347"/>
              <a:gd name="connsiteY684" fmla="*/ 48112 h 322612"/>
              <a:gd name="connsiteX685" fmla="*/ 459165 w 472347"/>
              <a:gd name="connsiteY685" fmla="*/ 49895 h 322612"/>
              <a:gd name="connsiteX686" fmla="*/ 250571 w 472347"/>
              <a:gd name="connsiteY686" fmla="*/ 43828 h 322612"/>
              <a:gd name="connsiteX687" fmla="*/ 250571 w 472347"/>
              <a:gd name="connsiteY687" fmla="*/ 45147 h 322612"/>
              <a:gd name="connsiteX688" fmla="*/ 248594 w 472347"/>
              <a:gd name="connsiteY688" fmla="*/ 43828 h 322612"/>
              <a:gd name="connsiteX689" fmla="*/ 250571 w 472347"/>
              <a:gd name="connsiteY689" fmla="*/ 43828 h 322612"/>
              <a:gd name="connsiteX690" fmla="*/ 261117 w 472347"/>
              <a:gd name="connsiteY690" fmla="*/ 34931 h 322612"/>
              <a:gd name="connsiteX691" fmla="*/ 260458 w 472347"/>
              <a:gd name="connsiteY691" fmla="*/ 35590 h 322612"/>
              <a:gd name="connsiteX692" fmla="*/ 261446 w 472347"/>
              <a:gd name="connsiteY692" fmla="*/ 35261 h 322612"/>
              <a:gd name="connsiteX693" fmla="*/ 239697 w 472347"/>
              <a:gd name="connsiteY693" fmla="*/ 15449 h 322612"/>
              <a:gd name="connsiteX694" fmla="*/ 239697 w 472347"/>
              <a:gd name="connsiteY694" fmla="*/ 15982 h 322612"/>
              <a:gd name="connsiteX695" fmla="*/ 239867 w 472347"/>
              <a:gd name="connsiteY695" fmla="*/ 15897 h 322612"/>
              <a:gd name="connsiteX696" fmla="*/ 240950 w 472347"/>
              <a:gd name="connsiteY696" fmla="*/ 15355 h 322612"/>
              <a:gd name="connsiteX697" fmla="*/ 239867 w 472347"/>
              <a:gd name="connsiteY697" fmla="*/ 15897 h 322612"/>
              <a:gd name="connsiteX698" fmla="*/ 240336 w 472347"/>
              <a:gd name="connsiteY698" fmla="*/ 17136 h 322612"/>
              <a:gd name="connsiteX699" fmla="*/ 242992 w 472347"/>
              <a:gd name="connsiteY699" fmla="*/ 17136 h 322612"/>
              <a:gd name="connsiteX700" fmla="*/ 243075 w 472347"/>
              <a:gd name="connsiteY700" fmla="*/ 16807 h 322612"/>
              <a:gd name="connsiteX701" fmla="*/ 238547 w 472347"/>
              <a:gd name="connsiteY701" fmla="*/ 15326 h 322612"/>
              <a:gd name="connsiteX702" fmla="*/ 237143 w 472347"/>
              <a:gd name="connsiteY702" fmla="*/ 15530 h 322612"/>
              <a:gd name="connsiteX703" fmla="*/ 236072 w 472347"/>
              <a:gd name="connsiteY703" fmla="*/ 17136 h 322612"/>
              <a:gd name="connsiteX704" fmla="*/ 236072 w 472347"/>
              <a:gd name="connsiteY704" fmla="*/ 20760 h 322612"/>
              <a:gd name="connsiteX705" fmla="*/ 239697 w 472347"/>
              <a:gd name="connsiteY705" fmla="*/ 20760 h 322612"/>
              <a:gd name="connsiteX706" fmla="*/ 237719 w 472347"/>
              <a:gd name="connsiteY706" fmla="*/ 26033 h 322612"/>
              <a:gd name="connsiteX707" fmla="*/ 238378 w 472347"/>
              <a:gd name="connsiteY707" fmla="*/ 26033 h 322612"/>
              <a:gd name="connsiteX708" fmla="*/ 241674 w 472347"/>
              <a:gd name="connsiteY708" fmla="*/ 28010 h 322612"/>
              <a:gd name="connsiteX709" fmla="*/ 240027 w 472347"/>
              <a:gd name="connsiteY709" fmla="*/ 28010 h 322612"/>
              <a:gd name="connsiteX710" fmla="*/ 239368 w 472347"/>
              <a:gd name="connsiteY710" fmla="*/ 28010 h 322612"/>
              <a:gd name="connsiteX711" fmla="*/ 244310 w 472347"/>
              <a:gd name="connsiteY711" fmla="*/ 32953 h 322612"/>
              <a:gd name="connsiteX712" fmla="*/ 241344 w 472347"/>
              <a:gd name="connsiteY712" fmla="*/ 32953 h 322612"/>
              <a:gd name="connsiteX713" fmla="*/ 241344 w 472347"/>
              <a:gd name="connsiteY713" fmla="*/ 42510 h 322612"/>
              <a:gd name="connsiteX714" fmla="*/ 242663 w 472347"/>
              <a:gd name="connsiteY714" fmla="*/ 42510 h 322612"/>
              <a:gd name="connsiteX715" fmla="*/ 243651 w 472347"/>
              <a:gd name="connsiteY715" fmla="*/ 42510 h 322612"/>
              <a:gd name="connsiteX716" fmla="*/ 246288 w 472347"/>
              <a:gd name="connsiteY716" fmla="*/ 42510 h 322612"/>
              <a:gd name="connsiteX717" fmla="*/ 244640 w 472347"/>
              <a:gd name="connsiteY717" fmla="*/ 42510 h 322612"/>
              <a:gd name="connsiteX718" fmla="*/ 243651 w 472347"/>
              <a:gd name="connsiteY718" fmla="*/ 42510 h 322612"/>
              <a:gd name="connsiteX719" fmla="*/ 247935 w 472347"/>
              <a:gd name="connsiteY719" fmla="*/ 48442 h 322612"/>
              <a:gd name="connsiteX720" fmla="*/ 252219 w 472347"/>
              <a:gd name="connsiteY720" fmla="*/ 48442 h 322612"/>
              <a:gd name="connsiteX721" fmla="*/ 252219 w 472347"/>
              <a:gd name="connsiteY721" fmla="*/ 58657 h 322612"/>
              <a:gd name="connsiteX722" fmla="*/ 258151 w 472347"/>
              <a:gd name="connsiteY722" fmla="*/ 58657 h 322612"/>
              <a:gd name="connsiteX723" fmla="*/ 251889 w 472347"/>
              <a:gd name="connsiteY723" fmla="*/ 65248 h 322612"/>
              <a:gd name="connsiteX724" fmla="*/ 253867 w 472347"/>
              <a:gd name="connsiteY724" fmla="*/ 65248 h 322612"/>
              <a:gd name="connsiteX725" fmla="*/ 257821 w 472347"/>
              <a:gd name="connsiteY725" fmla="*/ 65248 h 322612"/>
              <a:gd name="connsiteX726" fmla="*/ 253208 w 472347"/>
              <a:gd name="connsiteY726" fmla="*/ 67554 h 322612"/>
              <a:gd name="connsiteX727" fmla="*/ 255844 w 472347"/>
              <a:gd name="connsiteY727" fmla="*/ 67554 h 322612"/>
              <a:gd name="connsiteX728" fmla="*/ 251889 w 472347"/>
              <a:gd name="connsiteY728" fmla="*/ 72168 h 322612"/>
              <a:gd name="connsiteX729" fmla="*/ 252549 w 472347"/>
              <a:gd name="connsiteY729" fmla="*/ 72168 h 322612"/>
              <a:gd name="connsiteX730" fmla="*/ 252549 w 472347"/>
              <a:gd name="connsiteY730" fmla="*/ 74145 h 322612"/>
              <a:gd name="connsiteX731" fmla="*/ 255844 w 472347"/>
              <a:gd name="connsiteY731" fmla="*/ 74145 h 322612"/>
              <a:gd name="connsiteX732" fmla="*/ 255844 w 472347"/>
              <a:gd name="connsiteY732" fmla="*/ 78099 h 322612"/>
              <a:gd name="connsiteX733" fmla="*/ 252879 w 472347"/>
              <a:gd name="connsiteY733" fmla="*/ 78099 h 322612"/>
              <a:gd name="connsiteX734" fmla="*/ 256174 w 472347"/>
              <a:gd name="connsiteY734" fmla="*/ 84360 h 322612"/>
              <a:gd name="connsiteX735" fmla="*/ 263094 w 472347"/>
              <a:gd name="connsiteY735" fmla="*/ 81725 h 322612"/>
              <a:gd name="connsiteX736" fmla="*/ 258809 w 472347"/>
              <a:gd name="connsiteY736" fmla="*/ 83701 h 322612"/>
              <a:gd name="connsiteX737" fmla="*/ 264082 w 472347"/>
              <a:gd name="connsiteY737" fmla="*/ 83701 h 322612"/>
              <a:gd name="connsiteX738" fmla="*/ 257162 w 472347"/>
              <a:gd name="connsiteY738" fmla="*/ 86338 h 322612"/>
              <a:gd name="connsiteX739" fmla="*/ 255184 w 472347"/>
              <a:gd name="connsiteY739" fmla="*/ 86338 h 322612"/>
              <a:gd name="connsiteX740" fmla="*/ 255184 w 472347"/>
              <a:gd name="connsiteY740" fmla="*/ 88645 h 322612"/>
              <a:gd name="connsiteX741" fmla="*/ 258809 w 472347"/>
              <a:gd name="connsiteY741" fmla="*/ 93258 h 322612"/>
              <a:gd name="connsiteX742" fmla="*/ 265730 w 472347"/>
              <a:gd name="connsiteY742" fmla="*/ 93258 h 322612"/>
              <a:gd name="connsiteX743" fmla="*/ 262764 w 472347"/>
              <a:gd name="connsiteY743" fmla="*/ 99190 h 322612"/>
              <a:gd name="connsiteX744" fmla="*/ 269025 w 472347"/>
              <a:gd name="connsiteY744" fmla="*/ 99190 h 322612"/>
              <a:gd name="connsiteX745" fmla="*/ 263094 w 472347"/>
              <a:gd name="connsiteY745" fmla="*/ 102485 h 322612"/>
              <a:gd name="connsiteX746" fmla="*/ 268695 w 472347"/>
              <a:gd name="connsiteY746" fmla="*/ 106110 h 322612"/>
              <a:gd name="connsiteX747" fmla="*/ 272320 w 472347"/>
              <a:gd name="connsiteY747" fmla="*/ 106110 h 322612"/>
              <a:gd name="connsiteX748" fmla="*/ 269025 w 472347"/>
              <a:gd name="connsiteY748" fmla="*/ 108417 h 322612"/>
              <a:gd name="connsiteX749" fmla="*/ 269025 w 472347"/>
              <a:gd name="connsiteY749" fmla="*/ 118303 h 322612"/>
              <a:gd name="connsiteX750" fmla="*/ 273968 w 472347"/>
              <a:gd name="connsiteY750" fmla="*/ 118303 h 322612"/>
              <a:gd name="connsiteX751" fmla="*/ 268695 w 472347"/>
              <a:gd name="connsiteY751" fmla="*/ 120279 h 322612"/>
              <a:gd name="connsiteX752" fmla="*/ 273968 w 472347"/>
              <a:gd name="connsiteY752" fmla="*/ 125223 h 322612"/>
              <a:gd name="connsiteX753" fmla="*/ 270014 w 472347"/>
              <a:gd name="connsiteY753" fmla="*/ 135438 h 322612"/>
              <a:gd name="connsiteX754" fmla="*/ 270673 w 472347"/>
              <a:gd name="connsiteY754" fmla="*/ 135438 h 322612"/>
              <a:gd name="connsiteX755" fmla="*/ 271291 w 472347"/>
              <a:gd name="connsiteY755" fmla="*/ 134573 h 322612"/>
              <a:gd name="connsiteX756" fmla="*/ 271350 w 472347"/>
              <a:gd name="connsiteY756" fmla="*/ 134610 h 322612"/>
              <a:gd name="connsiteX757" fmla="*/ 271785 w 472347"/>
              <a:gd name="connsiteY757" fmla="*/ 134078 h 322612"/>
              <a:gd name="connsiteX758" fmla="*/ 274627 w 472347"/>
              <a:gd name="connsiteY758" fmla="*/ 135438 h 322612"/>
              <a:gd name="connsiteX759" fmla="*/ 274627 w 472347"/>
              <a:gd name="connsiteY759" fmla="*/ 152244 h 322612"/>
              <a:gd name="connsiteX760" fmla="*/ 283195 w 472347"/>
              <a:gd name="connsiteY760" fmla="*/ 152244 h 322612"/>
              <a:gd name="connsiteX761" fmla="*/ 277922 w 472347"/>
              <a:gd name="connsiteY761" fmla="*/ 152244 h 322612"/>
              <a:gd name="connsiteX762" fmla="*/ 286820 w 472347"/>
              <a:gd name="connsiteY762" fmla="*/ 161471 h 322612"/>
              <a:gd name="connsiteX763" fmla="*/ 279900 w 472347"/>
              <a:gd name="connsiteY763" fmla="*/ 161471 h 322612"/>
              <a:gd name="connsiteX764" fmla="*/ 275615 w 472347"/>
              <a:gd name="connsiteY764" fmla="*/ 163449 h 322612"/>
              <a:gd name="connsiteX765" fmla="*/ 277593 w 472347"/>
              <a:gd name="connsiteY765" fmla="*/ 165426 h 322612"/>
              <a:gd name="connsiteX766" fmla="*/ 281877 w 472347"/>
              <a:gd name="connsiteY766" fmla="*/ 165426 h 322612"/>
              <a:gd name="connsiteX767" fmla="*/ 281877 w 472347"/>
              <a:gd name="connsiteY767" fmla="*/ 169050 h 322612"/>
              <a:gd name="connsiteX768" fmla="*/ 287149 w 472347"/>
              <a:gd name="connsiteY768" fmla="*/ 169050 h 322612"/>
              <a:gd name="connsiteX769" fmla="*/ 287149 w 472347"/>
              <a:gd name="connsiteY769" fmla="*/ 172675 h 322612"/>
              <a:gd name="connsiteX770" fmla="*/ 282536 w 472347"/>
              <a:gd name="connsiteY770" fmla="*/ 174653 h 322612"/>
              <a:gd name="connsiteX771" fmla="*/ 287808 w 472347"/>
              <a:gd name="connsiteY771" fmla="*/ 174653 h 322612"/>
              <a:gd name="connsiteX772" fmla="*/ 285831 w 472347"/>
              <a:gd name="connsiteY772" fmla="*/ 180255 h 322612"/>
              <a:gd name="connsiteX773" fmla="*/ 296047 w 472347"/>
              <a:gd name="connsiteY773" fmla="*/ 185857 h 322612"/>
              <a:gd name="connsiteX774" fmla="*/ 287479 w 472347"/>
              <a:gd name="connsiteY774" fmla="*/ 185857 h 322612"/>
              <a:gd name="connsiteX775" fmla="*/ 296376 w 472347"/>
              <a:gd name="connsiteY775" fmla="*/ 190141 h 322612"/>
              <a:gd name="connsiteX776" fmla="*/ 292421 w 472347"/>
              <a:gd name="connsiteY776" fmla="*/ 190141 h 322612"/>
              <a:gd name="connsiteX777" fmla="*/ 297694 w 472347"/>
              <a:gd name="connsiteY777" fmla="*/ 196402 h 322612"/>
              <a:gd name="connsiteX778" fmla="*/ 298024 w 472347"/>
              <a:gd name="connsiteY778" fmla="*/ 196402 h 322612"/>
              <a:gd name="connsiteX779" fmla="*/ 309228 w 472347"/>
              <a:gd name="connsiteY779" fmla="*/ 196402 h 322612"/>
              <a:gd name="connsiteX780" fmla="*/ 297694 w 472347"/>
              <a:gd name="connsiteY780" fmla="*/ 200686 h 322612"/>
              <a:gd name="connsiteX781" fmla="*/ 299342 w 472347"/>
              <a:gd name="connsiteY781" fmla="*/ 200686 h 322612"/>
              <a:gd name="connsiteX782" fmla="*/ 301319 w 472347"/>
              <a:gd name="connsiteY782" fmla="*/ 200686 h 322612"/>
              <a:gd name="connsiteX783" fmla="*/ 302307 w 472347"/>
              <a:gd name="connsiteY783" fmla="*/ 200686 h 322612"/>
              <a:gd name="connsiteX784" fmla="*/ 308569 w 472347"/>
              <a:gd name="connsiteY784" fmla="*/ 205299 h 322612"/>
              <a:gd name="connsiteX785" fmla="*/ 302307 w 472347"/>
              <a:gd name="connsiteY785" fmla="*/ 207606 h 322612"/>
              <a:gd name="connsiteX786" fmla="*/ 304285 w 472347"/>
              <a:gd name="connsiteY786" fmla="*/ 207606 h 322612"/>
              <a:gd name="connsiteX787" fmla="*/ 306262 w 472347"/>
              <a:gd name="connsiteY787" fmla="*/ 207606 h 322612"/>
              <a:gd name="connsiteX788" fmla="*/ 308898 w 472347"/>
              <a:gd name="connsiteY788" fmla="*/ 209913 h 322612"/>
              <a:gd name="connsiteX789" fmla="*/ 313183 w 472347"/>
              <a:gd name="connsiteY789" fmla="*/ 209913 h 322612"/>
              <a:gd name="connsiteX790" fmla="*/ 311205 w 472347"/>
              <a:gd name="connsiteY790" fmla="*/ 212219 h 322612"/>
              <a:gd name="connsiteX791" fmla="*/ 313512 w 472347"/>
              <a:gd name="connsiteY791" fmla="*/ 212219 h 322612"/>
              <a:gd name="connsiteX792" fmla="*/ 310187 w 472347"/>
              <a:gd name="connsiteY792" fmla="*/ 213867 h 322612"/>
              <a:gd name="connsiteX793" fmla="*/ 313183 w 472347"/>
              <a:gd name="connsiteY793" fmla="*/ 213867 h 322612"/>
              <a:gd name="connsiteX794" fmla="*/ 313512 w 472347"/>
              <a:gd name="connsiteY794" fmla="*/ 213867 h 322612"/>
              <a:gd name="connsiteX795" fmla="*/ 315489 w 472347"/>
              <a:gd name="connsiteY795" fmla="*/ 218810 h 322612"/>
              <a:gd name="connsiteX796" fmla="*/ 310546 w 472347"/>
              <a:gd name="connsiteY796" fmla="*/ 218810 h 322612"/>
              <a:gd name="connsiteX797" fmla="*/ 316808 w 472347"/>
              <a:gd name="connsiteY797" fmla="*/ 225071 h 322612"/>
              <a:gd name="connsiteX798" fmla="*/ 316808 w 472347"/>
              <a:gd name="connsiteY798" fmla="*/ 228037 h 322612"/>
              <a:gd name="connsiteX799" fmla="*/ 314171 w 472347"/>
              <a:gd name="connsiteY799" fmla="*/ 228037 h 322612"/>
              <a:gd name="connsiteX800" fmla="*/ 318784 w 472347"/>
              <a:gd name="connsiteY800" fmla="*/ 232650 h 322612"/>
              <a:gd name="connsiteX801" fmla="*/ 318784 w 472347"/>
              <a:gd name="connsiteY801" fmla="*/ 236276 h 322612"/>
              <a:gd name="connsiteX802" fmla="*/ 321421 w 472347"/>
              <a:gd name="connsiteY802" fmla="*/ 236276 h 322612"/>
              <a:gd name="connsiteX803" fmla="*/ 321421 w 472347"/>
              <a:gd name="connsiteY803" fmla="*/ 245172 h 322612"/>
              <a:gd name="connsiteX804" fmla="*/ 321421 w 472347"/>
              <a:gd name="connsiteY804" fmla="*/ 247150 h 322612"/>
              <a:gd name="connsiteX805" fmla="*/ 322409 w 472347"/>
              <a:gd name="connsiteY805" fmla="*/ 247150 h 322612"/>
              <a:gd name="connsiteX806" fmla="*/ 323727 w 472347"/>
              <a:gd name="connsiteY806" fmla="*/ 247150 h 322612"/>
              <a:gd name="connsiteX807" fmla="*/ 325704 w 472347"/>
              <a:gd name="connsiteY807" fmla="*/ 249457 h 322612"/>
              <a:gd name="connsiteX808" fmla="*/ 325704 w 472347"/>
              <a:gd name="connsiteY808" fmla="*/ 251433 h 322612"/>
              <a:gd name="connsiteX809" fmla="*/ 329659 w 472347"/>
              <a:gd name="connsiteY809" fmla="*/ 255058 h 322612"/>
              <a:gd name="connsiteX810" fmla="*/ 327023 w 472347"/>
              <a:gd name="connsiteY810" fmla="*/ 255058 h 322612"/>
              <a:gd name="connsiteX811" fmla="*/ 328670 w 472347"/>
              <a:gd name="connsiteY811" fmla="*/ 257365 h 322612"/>
              <a:gd name="connsiteX812" fmla="*/ 330319 w 472347"/>
              <a:gd name="connsiteY812" fmla="*/ 262968 h 322612"/>
              <a:gd name="connsiteX813" fmla="*/ 333284 w 472347"/>
              <a:gd name="connsiteY813" fmla="*/ 266593 h 322612"/>
              <a:gd name="connsiteX814" fmla="*/ 333284 w 472347"/>
              <a:gd name="connsiteY814" fmla="*/ 267910 h 322612"/>
              <a:gd name="connsiteX815" fmla="*/ 333284 w 472347"/>
              <a:gd name="connsiteY815" fmla="*/ 269228 h 322612"/>
              <a:gd name="connsiteX816" fmla="*/ 334932 w 472347"/>
              <a:gd name="connsiteY816" fmla="*/ 271864 h 322612"/>
              <a:gd name="connsiteX817" fmla="*/ 334932 w 472347"/>
              <a:gd name="connsiteY817" fmla="*/ 270876 h 322612"/>
              <a:gd name="connsiteX818" fmla="*/ 334932 w 472347"/>
              <a:gd name="connsiteY818" fmla="*/ 267910 h 322612"/>
              <a:gd name="connsiteX819" fmla="*/ 335261 w 472347"/>
              <a:gd name="connsiteY819" fmla="*/ 267910 h 322612"/>
              <a:gd name="connsiteX820" fmla="*/ 335261 w 472347"/>
              <a:gd name="connsiteY820" fmla="*/ 264286 h 322612"/>
              <a:gd name="connsiteX821" fmla="*/ 335261 w 472347"/>
              <a:gd name="connsiteY821" fmla="*/ 261649 h 322612"/>
              <a:gd name="connsiteX822" fmla="*/ 337238 w 472347"/>
              <a:gd name="connsiteY822" fmla="*/ 261649 h 322612"/>
              <a:gd name="connsiteX823" fmla="*/ 337238 w 472347"/>
              <a:gd name="connsiteY823" fmla="*/ 258683 h 322612"/>
              <a:gd name="connsiteX824" fmla="*/ 335261 w 472347"/>
              <a:gd name="connsiteY824" fmla="*/ 255717 h 322612"/>
              <a:gd name="connsiteX825" fmla="*/ 336909 w 472347"/>
              <a:gd name="connsiteY825" fmla="*/ 251433 h 322612"/>
              <a:gd name="connsiteX826" fmla="*/ 334273 w 472347"/>
              <a:gd name="connsiteY826" fmla="*/ 249127 h 322612"/>
              <a:gd name="connsiteX827" fmla="*/ 335261 w 472347"/>
              <a:gd name="connsiteY827" fmla="*/ 249127 h 322612"/>
              <a:gd name="connsiteX828" fmla="*/ 337238 w 472347"/>
              <a:gd name="connsiteY828" fmla="*/ 249127 h 322612"/>
              <a:gd name="connsiteX829" fmla="*/ 337567 w 472347"/>
              <a:gd name="connsiteY829" fmla="*/ 249127 h 322612"/>
              <a:gd name="connsiteX830" fmla="*/ 335920 w 472347"/>
              <a:gd name="connsiteY830" fmla="*/ 245172 h 322612"/>
              <a:gd name="connsiteX831" fmla="*/ 334932 w 472347"/>
              <a:gd name="connsiteY831" fmla="*/ 245172 h 322612"/>
              <a:gd name="connsiteX832" fmla="*/ 337238 w 472347"/>
              <a:gd name="connsiteY832" fmla="*/ 242866 h 322612"/>
              <a:gd name="connsiteX833" fmla="*/ 337114 w 472347"/>
              <a:gd name="connsiteY833" fmla="*/ 242866 h 322612"/>
              <a:gd name="connsiteX834" fmla="*/ 336909 w 472347"/>
              <a:gd name="connsiteY834" fmla="*/ 242866 h 322612"/>
              <a:gd name="connsiteX835" fmla="*/ 333284 w 472347"/>
              <a:gd name="connsiteY835" fmla="*/ 241218 h 322612"/>
              <a:gd name="connsiteX836" fmla="*/ 333284 w 472347"/>
              <a:gd name="connsiteY836" fmla="*/ 234628 h 322612"/>
              <a:gd name="connsiteX837" fmla="*/ 329989 w 472347"/>
              <a:gd name="connsiteY837" fmla="*/ 231662 h 322612"/>
              <a:gd name="connsiteX838" fmla="*/ 332954 w 472347"/>
              <a:gd name="connsiteY838" fmla="*/ 231662 h 322612"/>
              <a:gd name="connsiteX839" fmla="*/ 332954 w 472347"/>
              <a:gd name="connsiteY839" fmla="*/ 230014 h 322612"/>
              <a:gd name="connsiteX840" fmla="*/ 332954 w 472347"/>
              <a:gd name="connsiteY840" fmla="*/ 229025 h 322612"/>
              <a:gd name="connsiteX841" fmla="*/ 332954 w 472347"/>
              <a:gd name="connsiteY841" fmla="*/ 226390 h 322612"/>
              <a:gd name="connsiteX842" fmla="*/ 335261 w 472347"/>
              <a:gd name="connsiteY842" fmla="*/ 224083 h 322612"/>
              <a:gd name="connsiteX843" fmla="*/ 338886 w 472347"/>
              <a:gd name="connsiteY843" fmla="*/ 224083 h 322612"/>
              <a:gd name="connsiteX844" fmla="*/ 338886 w 472347"/>
              <a:gd name="connsiteY844" fmla="*/ 217492 h 322612"/>
              <a:gd name="connsiteX845" fmla="*/ 333943 w 472347"/>
              <a:gd name="connsiteY845" fmla="*/ 219469 h 322612"/>
              <a:gd name="connsiteX846" fmla="*/ 339545 w 472347"/>
              <a:gd name="connsiteY846" fmla="*/ 215185 h 322612"/>
              <a:gd name="connsiteX847" fmla="*/ 334932 w 472347"/>
              <a:gd name="connsiteY847" fmla="*/ 213208 h 322612"/>
              <a:gd name="connsiteX848" fmla="*/ 328011 w 472347"/>
              <a:gd name="connsiteY848" fmla="*/ 213208 h 322612"/>
              <a:gd name="connsiteX849" fmla="*/ 334932 w 472347"/>
              <a:gd name="connsiteY849" fmla="*/ 210901 h 322612"/>
              <a:gd name="connsiteX850" fmla="*/ 336249 w 472347"/>
              <a:gd name="connsiteY850" fmla="*/ 210901 h 322612"/>
              <a:gd name="connsiteX851" fmla="*/ 339545 w 472347"/>
              <a:gd name="connsiteY851" fmla="*/ 208265 h 322612"/>
              <a:gd name="connsiteX852" fmla="*/ 336579 w 472347"/>
              <a:gd name="connsiteY852" fmla="*/ 208265 h 322612"/>
              <a:gd name="connsiteX853" fmla="*/ 336579 w 472347"/>
              <a:gd name="connsiteY853" fmla="*/ 203981 h 322612"/>
              <a:gd name="connsiteX854" fmla="*/ 334273 w 472347"/>
              <a:gd name="connsiteY854" fmla="*/ 203981 h 322612"/>
              <a:gd name="connsiteX855" fmla="*/ 330319 w 472347"/>
              <a:gd name="connsiteY855" fmla="*/ 203981 h 322612"/>
              <a:gd name="connsiteX856" fmla="*/ 333613 w 472347"/>
              <a:gd name="connsiteY856" fmla="*/ 201674 h 322612"/>
              <a:gd name="connsiteX857" fmla="*/ 338886 w 472347"/>
              <a:gd name="connsiteY857" fmla="*/ 201674 h 322612"/>
              <a:gd name="connsiteX858" fmla="*/ 340863 w 472347"/>
              <a:gd name="connsiteY858" fmla="*/ 197390 h 322612"/>
              <a:gd name="connsiteX859" fmla="*/ 339545 w 472347"/>
              <a:gd name="connsiteY859" fmla="*/ 197390 h 322612"/>
              <a:gd name="connsiteX860" fmla="*/ 337897 w 472347"/>
              <a:gd name="connsiteY860" fmla="*/ 197390 h 322612"/>
              <a:gd name="connsiteX861" fmla="*/ 331636 w 472347"/>
              <a:gd name="connsiteY861" fmla="*/ 197390 h 322612"/>
              <a:gd name="connsiteX862" fmla="*/ 333613 w 472347"/>
              <a:gd name="connsiteY862" fmla="*/ 194754 h 322612"/>
              <a:gd name="connsiteX863" fmla="*/ 333366 w 472347"/>
              <a:gd name="connsiteY863" fmla="*/ 194754 h 322612"/>
              <a:gd name="connsiteX864" fmla="*/ 331636 w 472347"/>
              <a:gd name="connsiteY864" fmla="*/ 194754 h 322612"/>
              <a:gd name="connsiteX865" fmla="*/ 330648 w 472347"/>
              <a:gd name="connsiteY865" fmla="*/ 194754 h 322612"/>
              <a:gd name="connsiteX866" fmla="*/ 330648 w 472347"/>
              <a:gd name="connsiteY866" fmla="*/ 191129 h 322612"/>
              <a:gd name="connsiteX867" fmla="*/ 336579 w 472347"/>
              <a:gd name="connsiteY867" fmla="*/ 188822 h 322612"/>
              <a:gd name="connsiteX868" fmla="*/ 336579 w 472347"/>
              <a:gd name="connsiteY868" fmla="*/ 185527 h 322612"/>
              <a:gd name="connsiteX869" fmla="*/ 333613 w 472347"/>
              <a:gd name="connsiteY869" fmla="*/ 185527 h 322612"/>
              <a:gd name="connsiteX870" fmla="*/ 330648 w 472347"/>
              <a:gd name="connsiteY870" fmla="*/ 185527 h 322612"/>
              <a:gd name="connsiteX871" fmla="*/ 330319 w 472347"/>
              <a:gd name="connsiteY871" fmla="*/ 185527 h 322612"/>
              <a:gd name="connsiteX872" fmla="*/ 328340 w 472347"/>
              <a:gd name="connsiteY872" fmla="*/ 185527 h 322612"/>
              <a:gd name="connsiteX873" fmla="*/ 325704 w 472347"/>
              <a:gd name="connsiteY873" fmla="*/ 185527 h 322612"/>
              <a:gd name="connsiteX874" fmla="*/ 325704 w 472347"/>
              <a:gd name="connsiteY874" fmla="*/ 182232 h 322612"/>
              <a:gd name="connsiteX875" fmla="*/ 333943 w 472347"/>
              <a:gd name="connsiteY875" fmla="*/ 179926 h 322612"/>
              <a:gd name="connsiteX876" fmla="*/ 330319 w 472347"/>
              <a:gd name="connsiteY876" fmla="*/ 175311 h 322612"/>
              <a:gd name="connsiteX877" fmla="*/ 327682 w 472347"/>
              <a:gd name="connsiteY877" fmla="*/ 175311 h 322612"/>
              <a:gd name="connsiteX878" fmla="*/ 333284 w 472347"/>
              <a:gd name="connsiteY878" fmla="*/ 173005 h 322612"/>
              <a:gd name="connsiteX879" fmla="*/ 327352 w 472347"/>
              <a:gd name="connsiteY879" fmla="*/ 173005 h 322612"/>
              <a:gd name="connsiteX880" fmla="*/ 330977 w 472347"/>
              <a:gd name="connsiteY880" fmla="*/ 171028 h 322612"/>
              <a:gd name="connsiteX881" fmla="*/ 322409 w 472347"/>
              <a:gd name="connsiteY881" fmla="*/ 169380 h 322612"/>
              <a:gd name="connsiteX882" fmla="*/ 330319 w 472347"/>
              <a:gd name="connsiteY882" fmla="*/ 169380 h 322612"/>
              <a:gd name="connsiteX883" fmla="*/ 328340 w 472347"/>
              <a:gd name="connsiteY883" fmla="*/ 167403 h 322612"/>
              <a:gd name="connsiteX884" fmla="*/ 324057 w 472347"/>
              <a:gd name="connsiteY884" fmla="*/ 167403 h 322612"/>
              <a:gd name="connsiteX885" fmla="*/ 318455 w 472347"/>
              <a:gd name="connsiteY885" fmla="*/ 167403 h 322612"/>
              <a:gd name="connsiteX886" fmla="*/ 324057 w 472347"/>
              <a:gd name="connsiteY886" fmla="*/ 158835 h 322612"/>
              <a:gd name="connsiteX887" fmla="*/ 320762 w 472347"/>
              <a:gd name="connsiteY887" fmla="*/ 155540 h 322612"/>
              <a:gd name="connsiteX888" fmla="*/ 319077 w 472347"/>
              <a:gd name="connsiteY888" fmla="*/ 155290 h 322612"/>
              <a:gd name="connsiteX889" fmla="*/ 318784 w 472347"/>
              <a:gd name="connsiteY889" fmla="*/ 155540 h 322612"/>
              <a:gd name="connsiteX890" fmla="*/ 314171 w 472347"/>
              <a:gd name="connsiteY890" fmla="*/ 155540 h 322612"/>
              <a:gd name="connsiteX891" fmla="*/ 316601 w 472347"/>
              <a:gd name="connsiteY891" fmla="*/ 154922 h 322612"/>
              <a:gd name="connsiteX892" fmla="*/ 319077 w 472347"/>
              <a:gd name="connsiteY892" fmla="*/ 155290 h 322612"/>
              <a:gd name="connsiteX893" fmla="*/ 322203 w 472347"/>
              <a:gd name="connsiteY893" fmla="*/ 152615 h 322612"/>
              <a:gd name="connsiteX894" fmla="*/ 322409 w 472347"/>
              <a:gd name="connsiteY894" fmla="*/ 150927 h 322612"/>
              <a:gd name="connsiteX895" fmla="*/ 318125 w 472347"/>
              <a:gd name="connsiteY895" fmla="*/ 148290 h 322612"/>
              <a:gd name="connsiteX896" fmla="*/ 316148 w 472347"/>
              <a:gd name="connsiteY896" fmla="*/ 148290 h 322612"/>
              <a:gd name="connsiteX897" fmla="*/ 310217 w 472347"/>
              <a:gd name="connsiteY897" fmla="*/ 148290 h 322612"/>
              <a:gd name="connsiteX898" fmla="*/ 308239 w 472347"/>
              <a:gd name="connsiteY898" fmla="*/ 148290 h 322612"/>
              <a:gd name="connsiteX899" fmla="*/ 316148 w 472347"/>
              <a:gd name="connsiteY899" fmla="*/ 144006 h 322612"/>
              <a:gd name="connsiteX900" fmla="*/ 316148 w 472347"/>
              <a:gd name="connsiteY900" fmla="*/ 141370 h 322612"/>
              <a:gd name="connsiteX901" fmla="*/ 310875 w 472347"/>
              <a:gd name="connsiteY901" fmla="*/ 141370 h 322612"/>
              <a:gd name="connsiteX902" fmla="*/ 308898 w 472347"/>
              <a:gd name="connsiteY902" fmla="*/ 141370 h 322612"/>
              <a:gd name="connsiteX903" fmla="*/ 314830 w 472347"/>
              <a:gd name="connsiteY903" fmla="*/ 139063 h 322612"/>
              <a:gd name="connsiteX904" fmla="*/ 312853 w 472347"/>
              <a:gd name="connsiteY904" fmla="*/ 139063 h 322612"/>
              <a:gd name="connsiteX905" fmla="*/ 306592 w 472347"/>
              <a:gd name="connsiteY905" fmla="*/ 139063 h 322612"/>
              <a:gd name="connsiteX906" fmla="*/ 304614 w 472347"/>
              <a:gd name="connsiteY906" fmla="*/ 139063 h 322612"/>
              <a:gd name="connsiteX907" fmla="*/ 315489 w 472347"/>
              <a:gd name="connsiteY907" fmla="*/ 130495 h 322612"/>
              <a:gd name="connsiteX908" fmla="*/ 315489 w 472347"/>
              <a:gd name="connsiteY908" fmla="*/ 122257 h 322612"/>
              <a:gd name="connsiteX909" fmla="*/ 305603 w 472347"/>
              <a:gd name="connsiteY909" fmla="*/ 124893 h 322612"/>
              <a:gd name="connsiteX910" fmla="*/ 310546 w 472347"/>
              <a:gd name="connsiteY910" fmla="*/ 120938 h 322612"/>
              <a:gd name="connsiteX911" fmla="*/ 315159 w 472347"/>
              <a:gd name="connsiteY911" fmla="*/ 120938 h 322612"/>
              <a:gd name="connsiteX912" fmla="*/ 321091 w 472347"/>
              <a:gd name="connsiteY912" fmla="*/ 116984 h 322612"/>
              <a:gd name="connsiteX913" fmla="*/ 316808 w 472347"/>
              <a:gd name="connsiteY913" fmla="*/ 116984 h 322612"/>
              <a:gd name="connsiteX914" fmla="*/ 313183 w 472347"/>
              <a:gd name="connsiteY914" fmla="*/ 119620 h 322612"/>
              <a:gd name="connsiteX915" fmla="*/ 313183 w 472347"/>
              <a:gd name="connsiteY915" fmla="*/ 114678 h 322612"/>
              <a:gd name="connsiteX916" fmla="*/ 316478 w 472347"/>
              <a:gd name="connsiteY916" fmla="*/ 114678 h 322612"/>
              <a:gd name="connsiteX917" fmla="*/ 314088 w 472347"/>
              <a:gd name="connsiteY917" fmla="*/ 113401 h 322612"/>
              <a:gd name="connsiteX918" fmla="*/ 310706 w 472347"/>
              <a:gd name="connsiteY918" fmla="*/ 112891 h 322612"/>
              <a:gd name="connsiteX919" fmla="*/ 309764 w 472347"/>
              <a:gd name="connsiteY919" fmla="*/ 113483 h 322612"/>
              <a:gd name="connsiteX920" fmla="*/ 307251 w 472347"/>
              <a:gd name="connsiteY920" fmla="*/ 112371 h 322612"/>
              <a:gd name="connsiteX921" fmla="*/ 310706 w 472347"/>
              <a:gd name="connsiteY921" fmla="*/ 112891 h 322612"/>
              <a:gd name="connsiteX922" fmla="*/ 311535 w 472347"/>
              <a:gd name="connsiteY922" fmla="*/ 112371 h 322612"/>
              <a:gd name="connsiteX923" fmla="*/ 305273 w 472347"/>
              <a:gd name="connsiteY923" fmla="*/ 106110 h 322612"/>
              <a:gd name="connsiteX924" fmla="*/ 306592 w 472347"/>
              <a:gd name="connsiteY924" fmla="*/ 106110 h 322612"/>
              <a:gd name="connsiteX925" fmla="*/ 296706 w 472347"/>
              <a:gd name="connsiteY925" fmla="*/ 103144 h 322612"/>
              <a:gd name="connsiteX926" fmla="*/ 305273 w 472347"/>
              <a:gd name="connsiteY926" fmla="*/ 96553 h 322612"/>
              <a:gd name="connsiteX927" fmla="*/ 294070 w 472347"/>
              <a:gd name="connsiteY927" fmla="*/ 91940 h 322612"/>
              <a:gd name="connsiteX928" fmla="*/ 297035 w 472347"/>
              <a:gd name="connsiteY928" fmla="*/ 81395 h 322612"/>
              <a:gd name="connsiteX929" fmla="*/ 291762 w 472347"/>
              <a:gd name="connsiteY929" fmla="*/ 81395 h 322612"/>
              <a:gd name="connsiteX930" fmla="*/ 291762 w 472347"/>
              <a:gd name="connsiteY930" fmla="*/ 79088 h 322612"/>
              <a:gd name="connsiteX931" fmla="*/ 294729 w 472347"/>
              <a:gd name="connsiteY931" fmla="*/ 74804 h 322612"/>
              <a:gd name="connsiteX932" fmla="*/ 287479 w 472347"/>
              <a:gd name="connsiteY932" fmla="*/ 77440 h 322612"/>
              <a:gd name="connsiteX933" fmla="*/ 287479 w 472347"/>
              <a:gd name="connsiteY933" fmla="*/ 67554 h 322612"/>
              <a:gd name="connsiteX934" fmla="*/ 286820 w 472347"/>
              <a:gd name="connsiteY934" fmla="*/ 67554 h 322612"/>
              <a:gd name="connsiteX935" fmla="*/ 285172 w 472347"/>
              <a:gd name="connsiteY935" fmla="*/ 62941 h 322612"/>
              <a:gd name="connsiteX936" fmla="*/ 287808 w 472347"/>
              <a:gd name="connsiteY936" fmla="*/ 62941 h 322612"/>
              <a:gd name="connsiteX937" fmla="*/ 276275 w 472347"/>
              <a:gd name="connsiteY937" fmla="*/ 62941 h 322612"/>
              <a:gd name="connsiteX938" fmla="*/ 281218 w 472347"/>
              <a:gd name="connsiteY938" fmla="*/ 60634 h 322612"/>
              <a:gd name="connsiteX939" fmla="*/ 277922 w 472347"/>
              <a:gd name="connsiteY939" fmla="*/ 54703 h 322612"/>
              <a:gd name="connsiteX940" fmla="*/ 280559 w 472347"/>
              <a:gd name="connsiteY940" fmla="*/ 54703 h 322612"/>
              <a:gd name="connsiteX941" fmla="*/ 275286 w 472347"/>
              <a:gd name="connsiteY941" fmla="*/ 52725 h 322612"/>
              <a:gd name="connsiteX942" fmla="*/ 272320 w 472347"/>
              <a:gd name="connsiteY942" fmla="*/ 50089 h 322612"/>
              <a:gd name="connsiteX943" fmla="*/ 268366 w 472347"/>
              <a:gd name="connsiteY943" fmla="*/ 50089 h 322612"/>
              <a:gd name="connsiteX944" fmla="*/ 266389 w 472347"/>
              <a:gd name="connsiteY944" fmla="*/ 50089 h 322612"/>
              <a:gd name="connsiteX945" fmla="*/ 264741 w 472347"/>
              <a:gd name="connsiteY945" fmla="*/ 50089 h 322612"/>
              <a:gd name="connsiteX946" fmla="*/ 267048 w 472347"/>
              <a:gd name="connsiteY946" fmla="*/ 46794 h 322612"/>
              <a:gd name="connsiteX947" fmla="*/ 265400 w 472347"/>
              <a:gd name="connsiteY947" fmla="*/ 46794 h 322612"/>
              <a:gd name="connsiteX948" fmla="*/ 264289 w 472347"/>
              <a:gd name="connsiteY948" fmla="*/ 45239 h 322612"/>
              <a:gd name="connsiteX949" fmla="*/ 263094 w 472347"/>
              <a:gd name="connsiteY949" fmla="*/ 45805 h 322612"/>
              <a:gd name="connsiteX950" fmla="*/ 263094 w 472347"/>
              <a:gd name="connsiteY950" fmla="*/ 43169 h 322612"/>
              <a:gd name="connsiteX951" fmla="*/ 263753 w 472347"/>
              <a:gd name="connsiteY951" fmla="*/ 44487 h 322612"/>
              <a:gd name="connsiteX952" fmla="*/ 264289 w 472347"/>
              <a:gd name="connsiteY952" fmla="*/ 45239 h 322612"/>
              <a:gd name="connsiteX953" fmla="*/ 269355 w 472347"/>
              <a:gd name="connsiteY953" fmla="*/ 42840 h 322612"/>
              <a:gd name="connsiteX954" fmla="*/ 262434 w 472347"/>
              <a:gd name="connsiteY954" fmla="*/ 42840 h 322612"/>
              <a:gd name="connsiteX955" fmla="*/ 262434 w 472347"/>
              <a:gd name="connsiteY955" fmla="*/ 40533 h 322612"/>
              <a:gd name="connsiteX956" fmla="*/ 258480 w 472347"/>
              <a:gd name="connsiteY956" fmla="*/ 42510 h 322612"/>
              <a:gd name="connsiteX957" fmla="*/ 256503 w 472347"/>
              <a:gd name="connsiteY957" fmla="*/ 42510 h 322612"/>
              <a:gd name="connsiteX958" fmla="*/ 252219 w 472347"/>
              <a:gd name="connsiteY958" fmla="*/ 42510 h 322612"/>
              <a:gd name="connsiteX959" fmla="*/ 258480 w 472347"/>
              <a:gd name="connsiteY959" fmla="*/ 37237 h 322612"/>
              <a:gd name="connsiteX960" fmla="*/ 250242 w 472347"/>
              <a:gd name="connsiteY960" fmla="*/ 34271 h 322612"/>
              <a:gd name="connsiteX961" fmla="*/ 251889 w 472347"/>
              <a:gd name="connsiteY961" fmla="*/ 34271 h 322612"/>
              <a:gd name="connsiteX962" fmla="*/ 246946 w 472347"/>
              <a:gd name="connsiteY962" fmla="*/ 32295 h 322612"/>
              <a:gd name="connsiteX963" fmla="*/ 248594 w 472347"/>
              <a:gd name="connsiteY963" fmla="*/ 30646 h 322612"/>
              <a:gd name="connsiteX964" fmla="*/ 242333 w 472347"/>
              <a:gd name="connsiteY964" fmla="*/ 22409 h 322612"/>
              <a:gd name="connsiteX965" fmla="*/ 240336 w 472347"/>
              <a:gd name="connsiteY965" fmla="*/ 17136 h 322612"/>
              <a:gd name="connsiteX966" fmla="*/ 239697 w 472347"/>
              <a:gd name="connsiteY966" fmla="*/ 17136 h 322612"/>
              <a:gd name="connsiteX967" fmla="*/ 239697 w 472347"/>
              <a:gd name="connsiteY967" fmla="*/ 15982 h 322612"/>
              <a:gd name="connsiteX968" fmla="*/ 239368 w 472347"/>
              <a:gd name="connsiteY968" fmla="*/ 16147 h 322612"/>
              <a:gd name="connsiteX969" fmla="*/ 239697 w 472347"/>
              <a:gd name="connsiteY969" fmla="*/ 15159 h 322612"/>
              <a:gd name="connsiteX970" fmla="*/ 239593 w 472347"/>
              <a:gd name="connsiteY970" fmla="*/ 15174 h 322612"/>
              <a:gd name="connsiteX971" fmla="*/ 239697 w 472347"/>
              <a:gd name="connsiteY971" fmla="*/ 15449 h 322612"/>
              <a:gd name="connsiteX972" fmla="*/ 236731 w 472347"/>
              <a:gd name="connsiteY972" fmla="*/ 13840 h 322612"/>
              <a:gd name="connsiteX973" fmla="*/ 234967 w 472347"/>
              <a:gd name="connsiteY973" fmla="*/ 13840 h 322612"/>
              <a:gd name="connsiteX974" fmla="*/ 236731 w 472347"/>
              <a:gd name="connsiteY974" fmla="*/ 16147 h 322612"/>
              <a:gd name="connsiteX975" fmla="*/ 236731 w 472347"/>
              <a:gd name="connsiteY975" fmla="*/ 13840 h 322612"/>
              <a:gd name="connsiteX976" fmla="*/ 234732 w 472347"/>
              <a:gd name="connsiteY976" fmla="*/ 13533 h 322612"/>
              <a:gd name="connsiteX977" fmla="*/ 234424 w 472347"/>
              <a:gd name="connsiteY977" fmla="*/ 13840 h 322612"/>
              <a:gd name="connsiteX978" fmla="*/ 234967 w 472347"/>
              <a:gd name="connsiteY978" fmla="*/ 13840 h 322612"/>
              <a:gd name="connsiteX979" fmla="*/ 239573 w 472347"/>
              <a:gd name="connsiteY979" fmla="*/ 13511 h 322612"/>
              <a:gd name="connsiteX980" fmla="*/ 239697 w 472347"/>
              <a:gd name="connsiteY980" fmla="*/ 14499 h 322612"/>
              <a:gd name="connsiteX981" fmla="*/ 240950 w 472347"/>
              <a:gd name="connsiteY981" fmla="*/ 15355 h 322612"/>
              <a:gd name="connsiteX982" fmla="*/ 242663 w 472347"/>
              <a:gd name="connsiteY982" fmla="*/ 14499 h 322612"/>
              <a:gd name="connsiteX983" fmla="*/ 239573 w 472347"/>
              <a:gd name="connsiteY983" fmla="*/ 13511 h 322612"/>
              <a:gd name="connsiteX984" fmla="*/ 235413 w 472347"/>
              <a:gd name="connsiteY984" fmla="*/ 12852 h 322612"/>
              <a:gd name="connsiteX985" fmla="*/ 234211 w 472347"/>
              <a:gd name="connsiteY985" fmla="*/ 12852 h 322612"/>
              <a:gd name="connsiteX986" fmla="*/ 234732 w 472347"/>
              <a:gd name="connsiteY986" fmla="*/ 13533 h 322612"/>
              <a:gd name="connsiteX987" fmla="*/ 233846 w 472347"/>
              <a:gd name="connsiteY987" fmla="*/ 12374 h 322612"/>
              <a:gd name="connsiteX988" fmla="*/ 233436 w 472347"/>
              <a:gd name="connsiteY988" fmla="*/ 12852 h 322612"/>
              <a:gd name="connsiteX989" fmla="*/ 234211 w 472347"/>
              <a:gd name="connsiteY989" fmla="*/ 12852 h 322612"/>
              <a:gd name="connsiteX990" fmla="*/ 234283 w 472347"/>
              <a:gd name="connsiteY990" fmla="*/ 11864 h 322612"/>
              <a:gd name="connsiteX991" fmla="*/ 233642 w 472347"/>
              <a:gd name="connsiteY991" fmla="*/ 11864 h 322612"/>
              <a:gd name="connsiteX992" fmla="*/ 233456 w 472347"/>
              <a:gd name="connsiteY992" fmla="*/ 11864 h 322612"/>
              <a:gd name="connsiteX993" fmla="*/ 233846 w 472347"/>
              <a:gd name="connsiteY993" fmla="*/ 12374 h 322612"/>
              <a:gd name="connsiteX994" fmla="*/ 233436 w 472347"/>
              <a:gd name="connsiteY994" fmla="*/ 11838 h 322612"/>
              <a:gd name="connsiteX995" fmla="*/ 233436 w 472347"/>
              <a:gd name="connsiteY995" fmla="*/ 11864 h 322612"/>
              <a:gd name="connsiteX996" fmla="*/ 233456 w 472347"/>
              <a:gd name="connsiteY996" fmla="*/ 11864 h 322612"/>
              <a:gd name="connsiteX997" fmla="*/ 233436 w 472347"/>
              <a:gd name="connsiteY997" fmla="*/ 10326 h 322612"/>
              <a:gd name="connsiteX998" fmla="*/ 232447 w 472347"/>
              <a:gd name="connsiteY998" fmla="*/ 10545 h 322612"/>
              <a:gd name="connsiteX999" fmla="*/ 233436 w 472347"/>
              <a:gd name="connsiteY999" fmla="*/ 11838 h 322612"/>
              <a:gd name="connsiteX1000" fmla="*/ 230800 w 472347"/>
              <a:gd name="connsiteY1000" fmla="*/ 0 h 322612"/>
              <a:gd name="connsiteX1001" fmla="*/ 230800 w 472347"/>
              <a:gd name="connsiteY1001" fmla="*/ 2637 h 322612"/>
              <a:gd name="connsiteX1002" fmla="*/ 230800 w 472347"/>
              <a:gd name="connsiteY1002" fmla="*/ 5602 h 322612"/>
              <a:gd name="connsiteX1003" fmla="*/ 233436 w 472347"/>
              <a:gd name="connsiteY1003" fmla="*/ 9557 h 322612"/>
              <a:gd name="connsiteX1004" fmla="*/ 233436 w 472347"/>
              <a:gd name="connsiteY1004" fmla="*/ 10326 h 322612"/>
              <a:gd name="connsiteX1005" fmla="*/ 233559 w 472347"/>
              <a:gd name="connsiteY1005" fmla="*/ 10298 h 322612"/>
              <a:gd name="connsiteX1006" fmla="*/ 235413 w 472347"/>
              <a:gd name="connsiteY1006" fmla="*/ 10545 h 322612"/>
              <a:gd name="connsiteX1007" fmla="*/ 234283 w 472347"/>
              <a:gd name="connsiteY1007" fmla="*/ 11864 h 322612"/>
              <a:gd name="connsiteX1008" fmla="*/ 236402 w 472347"/>
              <a:gd name="connsiteY1008" fmla="*/ 11864 h 322612"/>
              <a:gd name="connsiteX1009" fmla="*/ 235413 w 472347"/>
              <a:gd name="connsiteY1009" fmla="*/ 12852 h 322612"/>
              <a:gd name="connsiteX1010" fmla="*/ 236072 w 472347"/>
              <a:gd name="connsiteY1010" fmla="*/ 12852 h 322612"/>
              <a:gd name="connsiteX1011" fmla="*/ 238547 w 472347"/>
              <a:gd name="connsiteY1011" fmla="*/ 15326 h 322612"/>
              <a:gd name="connsiteX1012" fmla="*/ 239593 w 472347"/>
              <a:gd name="connsiteY1012" fmla="*/ 15174 h 322612"/>
              <a:gd name="connsiteX1013" fmla="*/ 239244 w 472347"/>
              <a:gd name="connsiteY1013" fmla="*/ 14253 h 322612"/>
              <a:gd name="connsiteX1014" fmla="*/ 236402 w 472347"/>
              <a:gd name="connsiteY1014" fmla="*/ 9557 h 322612"/>
              <a:gd name="connsiteX1015" fmla="*/ 234424 w 472347"/>
              <a:gd name="connsiteY1015" fmla="*/ 9557 h 322612"/>
              <a:gd name="connsiteX1016" fmla="*/ 232447 w 472347"/>
              <a:gd name="connsiteY1016" fmla="*/ 3954 h 322612"/>
              <a:gd name="connsiteX1017" fmla="*/ 232447 w 472347"/>
              <a:gd name="connsiteY1017" fmla="*/ 1648 h 3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</a:cxnLst>
            <a:rect l="l" t="t" r="r" b="b"/>
            <a:pathLst>
              <a:path w="472347" h="322612">
                <a:moveTo>
                  <a:pt x="431965" y="320636"/>
                </a:moveTo>
                <a:lnTo>
                  <a:pt x="429837" y="320636"/>
                </a:lnTo>
                <a:cubicBezTo>
                  <a:pt x="429837" y="320636"/>
                  <a:pt x="431814" y="320636"/>
                  <a:pt x="432144" y="322612"/>
                </a:cubicBezTo>
                <a:lnTo>
                  <a:pt x="432144" y="320965"/>
                </a:lnTo>
                <a:close/>
                <a:moveTo>
                  <a:pt x="137872" y="283069"/>
                </a:moveTo>
                <a:lnTo>
                  <a:pt x="136553" y="283069"/>
                </a:lnTo>
                <a:lnTo>
                  <a:pt x="135235" y="284387"/>
                </a:lnTo>
                <a:close/>
                <a:moveTo>
                  <a:pt x="426212" y="282080"/>
                </a:moveTo>
                <a:lnTo>
                  <a:pt x="424564" y="282739"/>
                </a:lnTo>
                <a:lnTo>
                  <a:pt x="426871" y="283069"/>
                </a:lnTo>
                <a:close/>
                <a:moveTo>
                  <a:pt x="447303" y="280103"/>
                </a:moveTo>
                <a:lnTo>
                  <a:pt x="447633" y="280762"/>
                </a:lnTo>
                <a:lnTo>
                  <a:pt x="447962" y="281091"/>
                </a:lnTo>
                <a:close/>
                <a:moveTo>
                  <a:pt x="172144" y="279115"/>
                </a:moveTo>
                <a:lnTo>
                  <a:pt x="171319" y="279115"/>
                </a:lnTo>
                <a:lnTo>
                  <a:pt x="171704" y="279628"/>
                </a:lnTo>
                <a:close/>
                <a:moveTo>
                  <a:pt x="170824" y="278456"/>
                </a:moveTo>
                <a:lnTo>
                  <a:pt x="169727" y="278950"/>
                </a:lnTo>
                <a:lnTo>
                  <a:pt x="169507" y="279115"/>
                </a:lnTo>
                <a:lnTo>
                  <a:pt x="171319" y="279115"/>
                </a:lnTo>
                <a:close/>
                <a:moveTo>
                  <a:pt x="334933" y="273842"/>
                </a:moveTo>
                <a:lnTo>
                  <a:pt x="334933" y="274172"/>
                </a:lnTo>
                <a:lnTo>
                  <a:pt x="335921" y="274172"/>
                </a:lnTo>
                <a:close/>
                <a:moveTo>
                  <a:pt x="455513" y="267172"/>
                </a:moveTo>
                <a:lnTo>
                  <a:pt x="454881" y="267251"/>
                </a:lnTo>
                <a:lnTo>
                  <a:pt x="454443" y="268785"/>
                </a:lnTo>
                <a:lnTo>
                  <a:pt x="455870" y="268899"/>
                </a:lnTo>
                <a:close/>
                <a:moveTo>
                  <a:pt x="457518" y="266922"/>
                </a:moveTo>
                <a:lnTo>
                  <a:pt x="456528" y="266922"/>
                </a:lnTo>
                <a:lnTo>
                  <a:pt x="455462" y="266922"/>
                </a:lnTo>
                <a:lnTo>
                  <a:pt x="455513" y="267172"/>
                </a:lnTo>
                <a:close/>
                <a:moveTo>
                  <a:pt x="315489" y="246162"/>
                </a:moveTo>
                <a:lnTo>
                  <a:pt x="313842" y="247481"/>
                </a:lnTo>
                <a:lnTo>
                  <a:pt x="316478" y="247151"/>
                </a:lnTo>
                <a:close/>
                <a:moveTo>
                  <a:pt x="430702" y="240106"/>
                </a:moveTo>
                <a:cubicBezTo>
                  <a:pt x="429672" y="239735"/>
                  <a:pt x="428848" y="239735"/>
                  <a:pt x="429507" y="241218"/>
                </a:cubicBezTo>
                <a:cubicBezTo>
                  <a:pt x="430694" y="241515"/>
                  <a:pt x="431947" y="241515"/>
                  <a:pt x="433132" y="241218"/>
                </a:cubicBezTo>
                <a:cubicBezTo>
                  <a:pt x="432967" y="241218"/>
                  <a:pt x="431732" y="240476"/>
                  <a:pt x="430702" y="240106"/>
                </a:cubicBezTo>
                <a:close/>
                <a:moveTo>
                  <a:pt x="334273" y="236605"/>
                </a:moveTo>
                <a:lnTo>
                  <a:pt x="334932" y="237264"/>
                </a:lnTo>
                <a:lnTo>
                  <a:pt x="335591" y="237593"/>
                </a:lnTo>
                <a:close/>
                <a:moveTo>
                  <a:pt x="310187" y="213867"/>
                </a:moveTo>
                <a:lnTo>
                  <a:pt x="309887" y="213867"/>
                </a:lnTo>
                <a:lnTo>
                  <a:pt x="307910" y="213867"/>
                </a:lnTo>
                <a:cubicBezTo>
                  <a:pt x="306097" y="215020"/>
                  <a:pt x="307168" y="215020"/>
                  <a:pt x="308857" y="214526"/>
                </a:cubicBezTo>
                <a:close/>
                <a:moveTo>
                  <a:pt x="46921" y="198379"/>
                </a:moveTo>
                <a:lnTo>
                  <a:pt x="46592" y="198708"/>
                </a:lnTo>
                <a:lnTo>
                  <a:pt x="46592" y="199038"/>
                </a:lnTo>
                <a:close/>
                <a:moveTo>
                  <a:pt x="62078" y="189962"/>
                </a:moveTo>
                <a:lnTo>
                  <a:pt x="61501" y="190224"/>
                </a:lnTo>
                <a:lnTo>
                  <a:pt x="59773" y="192448"/>
                </a:lnTo>
                <a:lnTo>
                  <a:pt x="62078" y="190142"/>
                </a:lnTo>
                <a:close/>
                <a:moveTo>
                  <a:pt x="58783" y="186988"/>
                </a:moveTo>
                <a:lnTo>
                  <a:pt x="58454" y="187505"/>
                </a:lnTo>
                <a:lnTo>
                  <a:pt x="58783" y="187140"/>
                </a:lnTo>
                <a:close/>
                <a:moveTo>
                  <a:pt x="59281" y="186587"/>
                </a:moveTo>
                <a:lnTo>
                  <a:pt x="58783" y="187140"/>
                </a:lnTo>
                <a:lnTo>
                  <a:pt x="58783" y="188823"/>
                </a:lnTo>
                <a:lnTo>
                  <a:pt x="59705" y="187210"/>
                </a:lnTo>
                <a:close/>
                <a:moveTo>
                  <a:pt x="58814" y="185902"/>
                </a:moveTo>
                <a:lnTo>
                  <a:pt x="58783" y="185934"/>
                </a:lnTo>
                <a:lnTo>
                  <a:pt x="58783" y="186988"/>
                </a:lnTo>
                <a:lnTo>
                  <a:pt x="59156" y="186403"/>
                </a:lnTo>
                <a:close/>
                <a:moveTo>
                  <a:pt x="276811" y="160730"/>
                </a:moveTo>
                <a:cubicBezTo>
                  <a:pt x="275369" y="160977"/>
                  <a:pt x="274298" y="161471"/>
                  <a:pt x="275945" y="161471"/>
                </a:cubicBezTo>
                <a:lnTo>
                  <a:pt x="279900" y="161471"/>
                </a:lnTo>
                <a:cubicBezTo>
                  <a:pt x="280065" y="160483"/>
                  <a:pt x="278252" y="160483"/>
                  <a:pt x="276811" y="160730"/>
                </a:cubicBezTo>
                <a:close/>
                <a:moveTo>
                  <a:pt x="22124" y="158506"/>
                </a:moveTo>
                <a:lnTo>
                  <a:pt x="20167" y="158506"/>
                </a:lnTo>
                <a:lnTo>
                  <a:pt x="21997" y="159177"/>
                </a:lnTo>
                <a:lnTo>
                  <a:pt x="22123" y="158506"/>
                </a:lnTo>
                <a:close/>
                <a:moveTo>
                  <a:pt x="22535" y="158192"/>
                </a:moveTo>
                <a:lnTo>
                  <a:pt x="22124" y="158506"/>
                </a:lnTo>
                <a:lnTo>
                  <a:pt x="22535" y="158506"/>
                </a:lnTo>
                <a:close/>
                <a:moveTo>
                  <a:pt x="16604" y="157199"/>
                </a:moveTo>
                <a:lnTo>
                  <a:pt x="16604" y="158506"/>
                </a:lnTo>
                <a:cubicBezTo>
                  <a:pt x="17263" y="158506"/>
                  <a:pt x="18910" y="158506"/>
                  <a:pt x="18910" y="158506"/>
                </a:cubicBezTo>
                <a:lnTo>
                  <a:pt x="20167" y="158506"/>
                </a:lnTo>
                <a:close/>
                <a:moveTo>
                  <a:pt x="23483" y="156199"/>
                </a:moveTo>
                <a:lnTo>
                  <a:pt x="22535" y="156560"/>
                </a:lnTo>
                <a:lnTo>
                  <a:pt x="22535" y="158192"/>
                </a:lnTo>
                <a:lnTo>
                  <a:pt x="23854" y="157188"/>
                </a:lnTo>
                <a:cubicBezTo>
                  <a:pt x="24842" y="155870"/>
                  <a:pt x="24348" y="155870"/>
                  <a:pt x="23483" y="156199"/>
                </a:cubicBezTo>
                <a:close/>
                <a:moveTo>
                  <a:pt x="12979" y="155870"/>
                </a:moveTo>
                <a:cubicBezTo>
                  <a:pt x="10672" y="155870"/>
                  <a:pt x="10672" y="155870"/>
                  <a:pt x="10672" y="155870"/>
                </a:cubicBezTo>
                <a:cubicBezTo>
                  <a:pt x="9024" y="157847"/>
                  <a:pt x="8694" y="155870"/>
                  <a:pt x="6388" y="155870"/>
                </a:cubicBezTo>
                <a:cubicBezTo>
                  <a:pt x="4411" y="155870"/>
                  <a:pt x="4411" y="155870"/>
                  <a:pt x="4411" y="155870"/>
                </a:cubicBezTo>
                <a:lnTo>
                  <a:pt x="2763" y="155870"/>
                </a:lnTo>
                <a:lnTo>
                  <a:pt x="1116" y="155870"/>
                </a:lnTo>
                <a:cubicBezTo>
                  <a:pt x="1116" y="157847"/>
                  <a:pt x="1116" y="157847"/>
                  <a:pt x="1116" y="157847"/>
                </a:cubicBezTo>
                <a:cubicBezTo>
                  <a:pt x="-533" y="160483"/>
                  <a:pt x="-203" y="160483"/>
                  <a:pt x="1116" y="160483"/>
                </a:cubicBezTo>
                <a:cubicBezTo>
                  <a:pt x="2433" y="160483"/>
                  <a:pt x="4740" y="160483"/>
                  <a:pt x="4740" y="160483"/>
                </a:cubicBezTo>
                <a:cubicBezTo>
                  <a:pt x="4740" y="162461"/>
                  <a:pt x="4081" y="164767"/>
                  <a:pt x="4740" y="162461"/>
                </a:cubicBezTo>
                <a:cubicBezTo>
                  <a:pt x="5400" y="160154"/>
                  <a:pt x="7047" y="156529"/>
                  <a:pt x="7047" y="160154"/>
                </a:cubicBezTo>
                <a:cubicBezTo>
                  <a:pt x="7047" y="163778"/>
                  <a:pt x="3422" y="165756"/>
                  <a:pt x="5400" y="163778"/>
                </a:cubicBezTo>
                <a:cubicBezTo>
                  <a:pt x="7377" y="161801"/>
                  <a:pt x="7377" y="159165"/>
                  <a:pt x="7377" y="161801"/>
                </a:cubicBezTo>
                <a:cubicBezTo>
                  <a:pt x="7377" y="164437"/>
                  <a:pt x="5729" y="164437"/>
                  <a:pt x="7377" y="164437"/>
                </a:cubicBezTo>
                <a:cubicBezTo>
                  <a:pt x="9024" y="164437"/>
                  <a:pt x="9024" y="162131"/>
                  <a:pt x="9024" y="164437"/>
                </a:cubicBezTo>
                <a:cubicBezTo>
                  <a:pt x="9024" y="166744"/>
                  <a:pt x="9024" y="166744"/>
                  <a:pt x="9024" y="166744"/>
                </a:cubicBezTo>
                <a:lnTo>
                  <a:pt x="14956" y="157847"/>
                </a:lnTo>
                <a:lnTo>
                  <a:pt x="15665" y="156855"/>
                </a:lnTo>
                <a:close/>
                <a:moveTo>
                  <a:pt x="16604" y="155541"/>
                </a:moveTo>
                <a:lnTo>
                  <a:pt x="15665" y="156855"/>
                </a:lnTo>
                <a:lnTo>
                  <a:pt x="16604" y="157199"/>
                </a:lnTo>
                <a:close/>
                <a:moveTo>
                  <a:pt x="22535" y="155211"/>
                </a:moveTo>
                <a:cubicBezTo>
                  <a:pt x="20887" y="157188"/>
                  <a:pt x="19899" y="157188"/>
                  <a:pt x="20887" y="157188"/>
                </a:cubicBezTo>
                <a:lnTo>
                  <a:pt x="22535" y="156560"/>
                </a:lnTo>
                <a:close/>
                <a:moveTo>
                  <a:pt x="49557" y="154222"/>
                </a:moveTo>
                <a:cubicBezTo>
                  <a:pt x="47909" y="155870"/>
                  <a:pt x="44284" y="157847"/>
                  <a:pt x="44284" y="157847"/>
                </a:cubicBezTo>
                <a:cubicBezTo>
                  <a:pt x="42307" y="160154"/>
                  <a:pt x="42307" y="161801"/>
                  <a:pt x="42307" y="161801"/>
                </a:cubicBezTo>
                <a:lnTo>
                  <a:pt x="39671" y="165427"/>
                </a:lnTo>
                <a:cubicBezTo>
                  <a:pt x="40033" y="162856"/>
                  <a:pt x="40593" y="160318"/>
                  <a:pt x="41319" y="157847"/>
                </a:cubicBezTo>
                <a:cubicBezTo>
                  <a:pt x="39341" y="158506"/>
                  <a:pt x="34728" y="161142"/>
                  <a:pt x="34728" y="161471"/>
                </a:cubicBezTo>
                <a:lnTo>
                  <a:pt x="34728" y="160483"/>
                </a:lnTo>
                <a:lnTo>
                  <a:pt x="34728" y="159495"/>
                </a:lnTo>
                <a:cubicBezTo>
                  <a:pt x="33410" y="161801"/>
                  <a:pt x="30773" y="164108"/>
                  <a:pt x="30773" y="161801"/>
                </a:cubicBezTo>
                <a:cubicBezTo>
                  <a:pt x="30773" y="159495"/>
                  <a:pt x="30773" y="159495"/>
                  <a:pt x="30773" y="159495"/>
                </a:cubicBezTo>
                <a:cubicBezTo>
                  <a:pt x="29785" y="155870"/>
                  <a:pt x="22865" y="165097"/>
                  <a:pt x="22865" y="159495"/>
                </a:cubicBezTo>
                <a:lnTo>
                  <a:pt x="21997" y="159177"/>
                </a:lnTo>
                <a:lnTo>
                  <a:pt x="21876" y="159824"/>
                </a:lnTo>
                <a:cubicBezTo>
                  <a:pt x="20229" y="163778"/>
                  <a:pt x="19569" y="163778"/>
                  <a:pt x="20229" y="163778"/>
                </a:cubicBezTo>
                <a:cubicBezTo>
                  <a:pt x="20887" y="163778"/>
                  <a:pt x="22865" y="163778"/>
                  <a:pt x="22865" y="163778"/>
                </a:cubicBezTo>
                <a:cubicBezTo>
                  <a:pt x="23294" y="162625"/>
                  <a:pt x="23820" y="161505"/>
                  <a:pt x="24512" y="160483"/>
                </a:cubicBezTo>
                <a:cubicBezTo>
                  <a:pt x="26490" y="158836"/>
                  <a:pt x="23524" y="168062"/>
                  <a:pt x="24512" y="165427"/>
                </a:cubicBezTo>
                <a:cubicBezTo>
                  <a:pt x="25501" y="162790"/>
                  <a:pt x="27478" y="160483"/>
                  <a:pt x="27478" y="162790"/>
                </a:cubicBezTo>
                <a:lnTo>
                  <a:pt x="25501" y="165756"/>
                </a:lnTo>
                <a:cubicBezTo>
                  <a:pt x="26490" y="168062"/>
                  <a:pt x="28467" y="165756"/>
                  <a:pt x="28467" y="165756"/>
                </a:cubicBezTo>
                <a:cubicBezTo>
                  <a:pt x="27808" y="170040"/>
                  <a:pt x="30444" y="165756"/>
                  <a:pt x="30444" y="165756"/>
                </a:cubicBezTo>
                <a:lnTo>
                  <a:pt x="30444" y="168722"/>
                </a:lnTo>
                <a:cubicBezTo>
                  <a:pt x="31762" y="168722"/>
                  <a:pt x="34069" y="168722"/>
                  <a:pt x="35716" y="168722"/>
                </a:cubicBezTo>
                <a:cubicBezTo>
                  <a:pt x="34991" y="169479"/>
                  <a:pt x="34431" y="170369"/>
                  <a:pt x="34069" y="171357"/>
                </a:cubicBezTo>
                <a:cubicBezTo>
                  <a:pt x="37364" y="171028"/>
                  <a:pt x="37364" y="174653"/>
                  <a:pt x="37364" y="177948"/>
                </a:cubicBezTo>
                <a:lnTo>
                  <a:pt x="39671" y="175313"/>
                </a:lnTo>
                <a:cubicBezTo>
                  <a:pt x="39802" y="175972"/>
                  <a:pt x="39802" y="176630"/>
                  <a:pt x="39671" y="177289"/>
                </a:cubicBezTo>
                <a:cubicBezTo>
                  <a:pt x="39671" y="178937"/>
                  <a:pt x="40001" y="174653"/>
                  <a:pt x="41648" y="174653"/>
                </a:cubicBezTo>
                <a:cubicBezTo>
                  <a:pt x="43296" y="174653"/>
                  <a:pt x="39011" y="179596"/>
                  <a:pt x="41648" y="177289"/>
                </a:cubicBezTo>
                <a:cubicBezTo>
                  <a:pt x="44284" y="174983"/>
                  <a:pt x="46921" y="173335"/>
                  <a:pt x="46921" y="177289"/>
                </a:cubicBezTo>
                <a:cubicBezTo>
                  <a:pt x="46921" y="178937"/>
                  <a:pt x="50875" y="171687"/>
                  <a:pt x="50875" y="174983"/>
                </a:cubicBezTo>
                <a:cubicBezTo>
                  <a:pt x="51863" y="177619"/>
                  <a:pt x="55818" y="176301"/>
                  <a:pt x="53841" y="182233"/>
                </a:cubicBezTo>
                <a:cubicBezTo>
                  <a:pt x="57136" y="179267"/>
                  <a:pt x="54170" y="185857"/>
                  <a:pt x="58783" y="179267"/>
                </a:cubicBezTo>
                <a:cubicBezTo>
                  <a:pt x="57532" y="181969"/>
                  <a:pt x="56741" y="184869"/>
                  <a:pt x="56477" y="187834"/>
                </a:cubicBezTo>
                <a:cubicBezTo>
                  <a:pt x="56477" y="188164"/>
                  <a:pt x="57548" y="187176"/>
                  <a:pt x="58619" y="186105"/>
                </a:cubicBezTo>
                <a:lnTo>
                  <a:pt x="58783" y="185934"/>
                </a:lnTo>
                <a:lnTo>
                  <a:pt x="58783" y="185857"/>
                </a:lnTo>
                <a:lnTo>
                  <a:pt x="58814" y="185902"/>
                </a:lnTo>
                <a:lnTo>
                  <a:pt x="60761" y="183880"/>
                </a:lnTo>
                <a:lnTo>
                  <a:pt x="59156" y="186403"/>
                </a:lnTo>
                <a:lnTo>
                  <a:pt x="59281" y="186587"/>
                </a:lnTo>
                <a:lnTo>
                  <a:pt x="61420" y="184209"/>
                </a:lnTo>
                <a:lnTo>
                  <a:pt x="59705" y="187210"/>
                </a:lnTo>
                <a:lnTo>
                  <a:pt x="60019" y="187670"/>
                </a:lnTo>
                <a:cubicBezTo>
                  <a:pt x="59607" y="188988"/>
                  <a:pt x="58783" y="190636"/>
                  <a:pt x="58783" y="191459"/>
                </a:cubicBezTo>
                <a:lnTo>
                  <a:pt x="61501" y="190224"/>
                </a:lnTo>
                <a:lnTo>
                  <a:pt x="62078" y="189482"/>
                </a:lnTo>
                <a:lnTo>
                  <a:pt x="62078" y="189962"/>
                </a:lnTo>
                <a:lnTo>
                  <a:pt x="62408" y="189812"/>
                </a:lnTo>
                <a:lnTo>
                  <a:pt x="62078" y="190142"/>
                </a:lnTo>
                <a:lnTo>
                  <a:pt x="62078" y="192448"/>
                </a:lnTo>
                <a:lnTo>
                  <a:pt x="60102" y="194755"/>
                </a:lnTo>
                <a:cubicBezTo>
                  <a:pt x="60761" y="197061"/>
                  <a:pt x="64715" y="197061"/>
                  <a:pt x="64715" y="197061"/>
                </a:cubicBezTo>
                <a:cubicBezTo>
                  <a:pt x="65704" y="194722"/>
                  <a:pt x="67319" y="192679"/>
                  <a:pt x="69329" y="191130"/>
                </a:cubicBezTo>
                <a:lnTo>
                  <a:pt x="66363" y="195084"/>
                </a:lnTo>
                <a:cubicBezTo>
                  <a:pt x="69988" y="192777"/>
                  <a:pt x="67352" y="193107"/>
                  <a:pt x="69988" y="190800"/>
                </a:cubicBezTo>
                <a:cubicBezTo>
                  <a:pt x="68900" y="192910"/>
                  <a:pt x="67450" y="194820"/>
                  <a:pt x="65704" y="196402"/>
                </a:cubicBezTo>
                <a:lnTo>
                  <a:pt x="67352" y="196402"/>
                </a:lnTo>
                <a:lnTo>
                  <a:pt x="64715" y="199368"/>
                </a:lnTo>
                <a:cubicBezTo>
                  <a:pt x="66034" y="199368"/>
                  <a:pt x="66034" y="203981"/>
                  <a:pt x="68670" y="199368"/>
                </a:cubicBezTo>
                <a:cubicBezTo>
                  <a:pt x="71306" y="194755"/>
                  <a:pt x="73613" y="193107"/>
                  <a:pt x="73613" y="194755"/>
                </a:cubicBezTo>
                <a:cubicBezTo>
                  <a:pt x="73613" y="196402"/>
                  <a:pt x="71635" y="201346"/>
                  <a:pt x="73613" y="200356"/>
                </a:cubicBezTo>
                <a:lnTo>
                  <a:pt x="77452" y="197199"/>
                </a:lnTo>
                <a:lnTo>
                  <a:pt x="78226" y="196073"/>
                </a:lnTo>
                <a:cubicBezTo>
                  <a:pt x="80039" y="194590"/>
                  <a:pt x="79380" y="195414"/>
                  <a:pt x="78020" y="196732"/>
                </a:cubicBezTo>
                <a:lnTo>
                  <a:pt x="77452" y="197199"/>
                </a:lnTo>
                <a:lnTo>
                  <a:pt x="74601" y="201346"/>
                </a:lnTo>
                <a:cubicBezTo>
                  <a:pt x="75920" y="201346"/>
                  <a:pt x="76249" y="201346"/>
                  <a:pt x="79874" y="201346"/>
                </a:cubicBezTo>
                <a:cubicBezTo>
                  <a:pt x="80467" y="200159"/>
                  <a:pt x="81258" y="199039"/>
                  <a:pt x="82180" y="198050"/>
                </a:cubicBezTo>
                <a:cubicBezTo>
                  <a:pt x="82840" y="197720"/>
                  <a:pt x="80203" y="201346"/>
                  <a:pt x="80203" y="201346"/>
                </a:cubicBezTo>
                <a:cubicBezTo>
                  <a:pt x="85806" y="198050"/>
                  <a:pt x="75920" y="213538"/>
                  <a:pt x="82840" y="208266"/>
                </a:cubicBezTo>
                <a:lnTo>
                  <a:pt x="87124" y="206288"/>
                </a:lnTo>
                <a:cubicBezTo>
                  <a:pt x="87124" y="207277"/>
                  <a:pt x="83170" y="207936"/>
                  <a:pt x="83170" y="210572"/>
                </a:cubicBezTo>
                <a:cubicBezTo>
                  <a:pt x="88771" y="206288"/>
                  <a:pt x="84487" y="212879"/>
                  <a:pt x="88771" y="210572"/>
                </a:cubicBezTo>
                <a:cubicBezTo>
                  <a:pt x="81851" y="219799"/>
                  <a:pt x="93055" y="212879"/>
                  <a:pt x="88771" y="219799"/>
                </a:cubicBezTo>
                <a:lnTo>
                  <a:pt x="90749" y="217492"/>
                </a:lnTo>
                <a:cubicBezTo>
                  <a:pt x="94043" y="215845"/>
                  <a:pt x="90749" y="219799"/>
                  <a:pt x="90749" y="219799"/>
                </a:cubicBezTo>
                <a:cubicBezTo>
                  <a:pt x="91441" y="218679"/>
                  <a:pt x="92331" y="217657"/>
                  <a:pt x="93385" y="216833"/>
                </a:cubicBezTo>
                <a:cubicBezTo>
                  <a:pt x="98657" y="216833"/>
                  <a:pt x="96021" y="227378"/>
                  <a:pt x="96021" y="229026"/>
                </a:cubicBezTo>
                <a:cubicBezTo>
                  <a:pt x="96021" y="230674"/>
                  <a:pt x="107554" y="219470"/>
                  <a:pt x="103600" y="225401"/>
                </a:cubicBezTo>
                <a:lnTo>
                  <a:pt x="99317" y="228697"/>
                </a:lnTo>
                <a:cubicBezTo>
                  <a:pt x="105907" y="226390"/>
                  <a:pt x="102612" y="232651"/>
                  <a:pt x="108543" y="231004"/>
                </a:cubicBezTo>
                <a:lnTo>
                  <a:pt x="106237" y="232651"/>
                </a:lnTo>
                <a:cubicBezTo>
                  <a:pt x="103600" y="235946"/>
                  <a:pt x="109862" y="231992"/>
                  <a:pt x="109862" y="232651"/>
                </a:cubicBezTo>
                <a:cubicBezTo>
                  <a:pt x="109862" y="233310"/>
                  <a:pt x="107884" y="235946"/>
                  <a:pt x="106566" y="235946"/>
                </a:cubicBezTo>
                <a:cubicBezTo>
                  <a:pt x="105248" y="235946"/>
                  <a:pt x="111508" y="233310"/>
                  <a:pt x="108543" y="235946"/>
                </a:cubicBezTo>
                <a:cubicBezTo>
                  <a:pt x="110191" y="235946"/>
                  <a:pt x="109532" y="238912"/>
                  <a:pt x="112498" y="235946"/>
                </a:cubicBezTo>
                <a:cubicBezTo>
                  <a:pt x="110520" y="238253"/>
                  <a:pt x="114145" y="235946"/>
                  <a:pt x="112498" y="238253"/>
                </a:cubicBezTo>
                <a:cubicBezTo>
                  <a:pt x="117441" y="238253"/>
                  <a:pt x="111838" y="242207"/>
                  <a:pt x="117441" y="238253"/>
                </a:cubicBezTo>
                <a:cubicBezTo>
                  <a:pt x="111838" y="241549"/>
                  <a:pt x="114145" y="241549"/>
                  <a:pt x="117441" y="241549"/>
                </a:cubicBezTo>
                <a:cubicBezTo>
                  <a:pt x="115463" y="242537"/>
                  <a:pt x="113157" y="244514"/>
                  <a:pt x="113487" y="244844"/>
                </a:cubicBezTo>
                <a:cubicBezTo>
                  <a:pt x="113816" y="245173"/>
                  <a:pt x="115463" y="244844"/>
                  <a:pt x="118100" y="242537"/>
                </a:cubicBezTo>
                <a:cubicBezTo>
                  <a:pt x="113487" y="247480"/>
                  <a:pt x="126338" y="240560"/>
                  <a:pt x="118100" y="247480"/>
                </a:cubicBezTo>
                <a:cubicBezTo>
                  <a:pt x="121494" y="246953"/>
                  <a:pt x="124921" y="246953"/>
                  <a:pt x="128315" y="247480"/>
                </a:cubicBezTo>
                <a:cubicBezTo>
                  <a:pt x="123043" y="250446"/>
                  <a:pt x="126338" y="246491"/>
                  <a:pt x="120736" y="250446"/>
                </a:cubicBezTo>
                <a:cubicBezTo>
                  <a:pt x="124361" y="250446"/>
                  <a:pt x="129633" y="248139"/>
                  <a:pt x="129633" y="250446"/>
                </a:cubicBezTo>
                <a:lnTo>
                  <a:pt x="126009" y="252423"/>
                </a:lnTo>
                <a:cubicBezTo>
                  <a:pt x="129633" y="252093"/>
                  <a:pt x="127985" y="254730"/>
                  <a:pt x="131610" y="254730"/>
                </a:cubicBezTo>
                <a:lnTo>
                  <a:pt x="132270" y="254730"/>
                </a:lnTo>
                <a:cubicBezTo>
                  <a:pt x="135367" y="252588"/>
                  <a:pt x="138662" y="250841"/>
                  <a:pt x="142156" y="249457"/>
                </a:cubicBezTo>
                <a:cubicBezTo>
                  <a:pt x="134905" y="253741"/>
                  <a:pt x="141496" y="252093"/>
                  <a:pt x="132270" y="257036"/>
                </a:cubicBezTo>
                <a:cubicBezTo>
                  <a:pt x="133357" y="257267"/>
                  <a:pt x="134477" y="257267"/>
                  <a:pt x="135565" y="257036"/>
                </a:cubicBezTo>
                <a:cubicBezTo>
                  <a:pt x="135235" y="259343"/>
                  <a:pt x="130622" y="259343"/>
                  <a:pt x="132600" y="259343"/>
                </a:cubicBezTo>
                <a:lnTo>
                  <a:pt x="134246" y="259343"/>
                </a:lnTo>
                <a:lnTo>
                  <a:pt x="137213" y="259343"/>
                </a:lnTo>
                <a:cubicBezTo>
                  <a:pt x="138531" y="259343"/>
                  <a:pt x="148746" y="255389"/>
                  <a:pt x="143473" y="259343"/>
                </a:cubicBezTo>
                <a:cubicBezTo>
                  <a:pt x="138201" y="263297"/>
                  <a:pt x="142156" y="260662"/>
                  <a:pt x="138201" y="263297"/>
                </a:cubicBezTo>
                <a:lnTo>
                  <a:pt x="140178" y="263297"/>
                </a:lnTo>
                <a:lnTo>
                  <a:pt x="141826" y="263297"/>
                </a:lnTo>
                <a:lnTo>
                  <a:pt x="142815" y="263297"/>
                </a:lnTo>
                <a:lnTo>
                  <a:pt x="144792" y="263297"/>
                </a:lnTo>
                <a:lnTo>
                  <a:pt x="147098" y="263297"/>
                </a:lnTo>
                <a:cubicBezTo>
                  <a:pt x="147098" y="263297"/>
                  <a:pt x="149076" y="263957"/>
                  <a:pt x="147098" y="265934"/>
                </a:cubicBezTo>
                <a:cubicBezTo>
                  <a:pt x="149406" y="265934"/>
                  <a:pt x="149406" y="265934"/>
                  <a:pt x="149406" y="265934"/>
                </a:cubicBezTo>
                <a:lnTo>
                  <a:pt x="144462" y="268900"/>
                </a:lnTo>
                <a:lnTo>
                  <a:pt x="146769" y="268900"/>
                </a:lnTo>
                <a:lnTo>
                  <a:pt x="149735" y="268900"/>
                </a:lnTo>
                <a:lnTo>
                  <a:pt x="147098" y="270877"/>
                </a:lnTo>
                <a:cubicBezTo>
                  <a:pt x="147098" y="270877"/>
                  <a:pt x="150394" y="268570"/>
                  <a:pt x="150394" y="270877"/>
                </a:cubicBezTo>
                <a:cubicBezTo>
                  <a:pt x="150065" y="273843"/>
                  <a:pt x="156984" y="272195"/>
                  <a:pt x="152701" y="273843"/>
                </a:cubicBezTo>
                <a:cubicBezTo>
                  <a:pt x="148416" y="275490"/>
                  <a:pt x="146769" y="274502"/>
                  <a:pt x="148416" y="275490"/>
                </a:cubicBezTo>
                <a:cubicBezTo>
                  <a:pt x="150065" y="276479"/>
                  <a:pt x="155007" y="276149"/>
                  <a:pt x="155007" y="278127"/>
                </a:cubicBezTo>
                <a:cubicBezTo>
                  <a:pt x="158962" y="275820"/>
                  <a:pt x="152371" y="280104"/>
                  <a:pt x="155007" y="280104"/>
                </a:cubicBezTo>
                <a:lnTo>
                  <a:pt x="153030" y="280104"/>
                </a:lnTo>
                <a:lnTo>
                  <a:pt x="153796" y="280432"/>
                </a:lnTo>
                <a:lnTo>
                  <a:pt x="157643" y="282081"/>
                </a:lnTo>
                <a:cubicBezTo>
                  <a:pt x="157643" y="284717"/>
                  <a:pt x="157643" y="284717"/>
                  <a:pt x="157643" y="284717"/>
                </a:cubicBezTo>
                <a:cubicBezTo>
                  <a:pt x="158632" y="284948"/>
                  <a:pt x="159621" y="284948"/>
                  <a:pt x="160609" y="284717"/>
                </a:cubicBezTo>
                <a:cubicBezTo>
                  <a:pt x="154019" y="290979"/>
                  <a:pt x="160609" y="290979"/>
                  <a:pt x="160609" y="290979"/>
                </a:cubicBezTo>
                <a:lnTo>
                  <a:pt x="162587" y="290979"/>
                </a:lnTo>
                <a:lnTo>
                  <a:pt x="163246" y="290979"/>
                </a:lnTo>
                <a:lnTo>
                  <a:pt x="164234" y="290979"/>
                </a:lnTo>
                <a:lnTo>
                  <a:pt x="164893" y="290979"/>
                </a:lnTo>
                <a:cubicBezTo>
                  <a:pt x="166541" y="290979"/>
                  <a:pt x="168848" y="290979"/>
                  <a:pt x="166541" y="290979"/>
                </a:cubicBezTo>
                <a:cubicBezTo>
                  <a:pt x="166541" y="292955"/>
                  <a:pt x="166541" y="292955"/>
                  <a:pt x="166541" y="292955"/>
                </a:cubicBezTo>
                <a:lnTo>
                  <a:pt x="167859" y="292955"/>
                </a:lnTo>
                <a:cubicBezTo>
                  <a:pt x="170166" y="293285"/>
                  <a:pt x="168848" y="296581"/>
                  <a:pt x="170166" y="296581"/>
                </a:cubicBezTo>
                <a:cubicBezTo>
                  <a:pt x="171484" y="296581"/>
                  <a:pt x="173791" y="296581"/>
                  <a:pt x="173791" y="296581"/>
                </a:cubicBezTo>
                <a:cubicBezTo>
                  <a:pt x="173494" y="297206"/>
                  <a:pt x="173494" y="297931"/>
                  <a:pt x="173791" y="298557"/>
                </a:cubicBezTo>
                <a:cubicBezTo>
                  <a:pt x="174318" y="298426"/>
                  <a:pt x="174911" y="298426"/>
                  <a:pt x="175438" y="298557"/>
                </a:cubicBezTo>
                <a:lnTo>
                  <a:pt x="177415" y="298557"/>
                </a:lnTo>
                <a:cubicBezTo>
                  <a:pt x="177745" y="296251"/>
                  <a:pt x="175768" y="296251"/>
                  <a:pt x="175768" y="296251"/>
                </a:cubicBezTo>
                <a:cubicBezTo>
                  <a:pt x="175768" y="293944"/>
                  <a:pt x="175768" y="293944"/>
                  <a:pt x="175768" y="293944"/>
                </a:cubicBezTo>
                <a:cubicBezTo>
                  <a:pt x="174779" y="293944"/>
                  <a:pt x="174779" y="293944"/>
                  <a:pt x="172802" y="293944"/>
                </a:cubicBezTo>
                <a:lnTo>
                  <a:pt x="175438" y="291967"/>
                </a:lnTo>
                <a:cubicBezTo>
                  <a:pt x="175438" y="289001"/>
                  <a:pt x="175438" y="289001"/>
                  <a:pt x="175438" y="289001"/>
                </a:cubicBezTo>
                <a:cubicBezTo>
                  <a:pt x="177415" y="287024"/>
                  <a:pt x="175438" y="287024"/>
                  <a:pt x="175438" y="287024"/>
                </a:cubicBezTo>
                <a:cubicBezTo>
                  <a:pt x="173461" y="287683"/>
                  <a:pt x="177745" y="282740"/>
                  <a:pt x="175438" y="285047"/>
                </a:cubicBezTo>
                <a:cubicBezTo>
                  <a:pt x="173132" y="287354"/>
                  <a:pt x="173132" y="285376"/>
                  <a:pt x="173132" y="285047"/>
                </a:cubicBezTo>
                <a:cubicBezTo>
                  <a:pt x="173132" y="284717"/>
                  <a:pt x="173132" y="281092"/>
                  <a:pt x="173132" y="281092"/>
                </a:cubicBezTo>
                <a:lnTo>
                  <a:pt x="172802" y="281092"/>
                </a:lnTo>
                <a:lnTo>
                  <a:pt x="171704" y="279628"/>
                </a:lnTo>
                <a:lnTo>
                  <a:pt x="170449" y="281092"/>
                </a:lnTo>
                <a:lnTo>
                  <a:pt x="170166" y="281422"/>
                </a:lnTo>
                <a:lnTo>
                  <a:pt x="169507" y="281422"/>
                </a:lnTo>
                <a:cubicBezTo>
                  <a:pt x="170166" y="281422"/>
                  <a:pt x="167859" y="281422"/>
                  <a:pt x="167859" y="281422"/>
                </a:cubicBezTo>
                <a:lnTo>
                  <a:pt x="167529" y="281422"/>
                </a:lnTo>
                <a:cubicBezTo>
                  <a:pt x="167529" y="281422"/>
                  <a:pt x="165223" y="281422"/>
                  <a:pt x="164234" y="281422"/>
                </a:cubicBezTo>
                <a:lnTo>
                  <a:pt x="169727" y="278950"/>
                </a:lnTo>
                <a:lnTo>
                  <a:pt x="172144" y="277138"/>
                </a:lnTo>
                <a:lnTo>
                  <a:pt x="171154" y="277138"/>
                </a:lnTo>
                <a:lnTo>
                  <a:pt x="169507" y="277138"/>
                </a:lnTo>
                <a:lnTo>
                  <a:pt x="167529" y="277138"/>
                </a:lnTo>
                <a:cubicBezTo>
                  <a:pt x="165882" y="276809"/>
                  <a:pt x="167529" y="272524"/>
                  <a:pt x="165882" y="272524"/>
                </a:cubicBezTo>
                <a:cubicBezTo>
                  <a:pt x="164563" y="272524"/>
                  <a:pt x="164563" y="272524"/>
                  <a:pt x="162257" y="272524"/>
                </a:cubicBezTo>
                <a:cubicBezTo>
                  <a:pt x="162850" y="271568"/>
                  <a:pt x="163806" y="270844"/>
                  <a:pt x="164893" y="270548"/>
                </a:cubicBezTo>
                <a:cubicBezTo>
                  <a:pt x="164893" y="268900"/>
                  <a:pt x="164893" y="268900"/>
                  <a:pt x="164893" y="268900"/>
                </a:cubicBezTo>
                <a:cubicBezTo>
                  <a:pt x="164893" y="266923"/>
                  <a:pt x="167859" y="266923"/>
                  <a:pt x="164893" y="266923"/>
                </a:cubicBezTo>
                <a:cubicBezTo>
                  <a:pt x="166870" y="264616"/>
                  <a:pt x="166870" y="264616"/>
                  <a:pt x="166870" y="264616"/>
                </a:cubicBezTo>
                <a:lnTo>
                  <a:pt x="170166" y="262968"/>
                </a:lnTo>
                <a:cubicBezTo>
                  <a:pt x="173791" y="258355"/>
                  <a:pt x="161928" y="263627"/>
                  <a:pt x="168188" y="258355"/>
                </a:cubicBezTo>
                <a:cubicBezTo>
                  <a:pt x="163905" y="259014"/>
                  <a:pt x="163905" y="262309"/>
                  <a:pt x="163905" y="261321"/>
                </a:cubicBezTo>
                <a:cubicBezTo>
                  <a:pt x="163905" y="260332"/>
                  <a:pt x="167200" y="258684"/>
                  <a:pt x="168518" y="256377"/>
                </a:cubicBezTo>
                <a:cubicBezTo>
                  <a:pt x="169836" y="254071"/>
                  <a:pt x="163575" y="258355"/>
                  <a:pt x="163575" y="256377"/>
                </a:cubicBezTo>
                <a:cubicBezTo>
                  <a:pt x="161763" y="257893"/>
                  <a:pt x="159621" y="258915"/>
                  <a:pt x="157314" y="259343"/>
                </a:cubicBezTo>
                <a:cubicBezTo>
                  <a:pt x="157314" y="258355"/>
                  <a:pt x="163575" y="255059"/>
                  <a:pt x="163575" y="255059"/>
                </a:cubicBezTo>
                <a:cubicBezTo>
                  <a:pt x="164432" y="255389"/>
                  <a:pt x="165354" y="255389"/>
                  <a:pt x="166211" y="255059"/>
                </a:cubicBezTo>
                <a:cubicBezTo>
                  <a:pt x="167200" y="253741"/>
                  <a:pt x="166541" y="251764"/>
                  <a:pt x="168848" y="251764"/>
                </a:cubicBezTo>
                <a:cubicBezTo>
                  <a:pt x="167694" y="251665"/>
                  <a:pt x="166639" y="252357"/>
                  <a:pt x="166211" y="253411"/>
                </a:cubicBezTo>
                <a:cubicBezTo>
                  <a:pt x="166211" y="250116"/>
                  <a:pt x="166211" y="250116"/>
                  <a:pt x="166211" y="250116"/>
                </a:cubicBezTo>
                <a:lnTo>
                  <a:pt x="163905" y="250116"/>
                </a:lnTo>
                <a:cubicBezTo>
                  <a:pt x="164893" y="247480"/>
                  <a:pt x="157314" y="253082"/>
                  <a:pt x="159950" y="250116"/>
                </a:cubicBezTo>
                <a:cubicBezTo>
                  <a:pt x="162587" y="247150"/>
                  <a:pt x="164893" y="247150"/>
                  <a:pt x="162587" y="247150"/>
                </a:cubicBezTo>
                <a:cubicBezTo>
                  <a:pt x="163905" y="245898"/>
                  <a:pt x="165486" y="245008"/>
                  <a:pt x="167200" y="244514"/>
                </a:cubicBezTo>
                <a:cubicBezTo>
                  <a:pt x="162916" y="245173"/>
                  <a:pt x="167200" y="240560"/>
                  <a:pt x="167200" y="240560"/>
                </a:cubicBezTo>
                <a:lnTo>
                  <a:pt x="164563" y="242537"/>
                </a:lnTo>
                <a:cubicBezTo>
                  <a:pt x="162587" y="243196"/>
                  <a:pt x="155667" y="249127"/>
                  <a:pt x="157314" y="246491"/>
                </a:cubicBezTo>
                <a:cubicBezTo>
                  <a:pt x="158962" y="243855"/>
                  <a:pt x="159621" y="241878"/>
                  <a:pt x="158962" y="243855"/>
                </a:cubicBezTo>
                <a:cubicBezTo>
                  <a:pt x="158302" y="245832"/>
                  <a:pt x="163575" y="241878"/>
                  <a:pt x="163575" y="241878"/>
                </a:cubicBezTo>
                <a:cubicBezTo>
                  <a:pt x="166211" y="237594"/>
                  <a:pt x="155337" y="244844"/>
                  <a:pt x="158632" y="241878"/>
                </a:cubicBezTo>
                <a:cubicBezTo>
                  <a:pt x="161928" y="238912"/>
                  <a:pt x="161598" y="238253"/>
                  <a:pt x="161928" y="238912"/>
                </a:cubicBezTo>
                <a:cubicBezTo>
                  <a:pt x="162257" y="239571"/>
                  <a:pt x="153689" y="242207"/>
                  <a:pt x="156655" y="242207"/>
                </a:cubicBezTo>
                <a:lnTo>
                  <a:pt x="155337" y="242207"/>
                </a:lnTo>
                <a:cubicBezTo>
                  <a:pt x="151053" y="243855"/>
                  <a:pt x="154348" y="240230"/>
                  <a:pt x="155337" y="238912"/>
                </a:cubicBezTo>
                <a:cubicBezTo>
                  <a:pt x="156325" y="237594"/>
                  <a:pt x="162587" y="234299"/>
                  <a:pt x="159950" y="235287"/>
                </a:cubicBezTo>
                <a:cubicBezTo>
                  <a:pt x="157314" y="236276"/>
                  <a:pt x="162916" y="232651"/>
                  <a:pt x="159950" y="232651"/>
                </a:cubicBezTo>
                <a:cubicBezTo>
                  <a:pt x="158533" y="234233"/>
                  <a:pt x="156721" y="235353"/>
                  <a:pt x="154678" y="235946"/>
                </a:cubicBezTo>
                <a:lnTo>
                  <a:pt x="157643" y="235946"/>
                </a:lnTo>
                <a:lnTo>
                  <a:pt x="153030" y="237924"/>
                </a:lnTo>
                <a:cubicBezTo>
                  <a:pt x="155007" y="237924"/>
                  <a:pt x="158962" y="235287"/>
                  <a:pt x="155007" y="237924"/>
                </a:cubicBezTo>
                <a:cubicBezTo>
                  <a:pt x="151053" y="240560"/>
                  <a:pt x="153360" y="238583"/>
                  <a:pt x="151053" y="240560"/>
                </a:cubicBezTo>
                <a:cubicBezTo>
                  <a:pt x="155996" y="238253"/>
                  <a:pt x="148746" y="240890"/>
                  <a:pt x="151053" y="238253"/>
                </a:cubicBezTo>
                <a:lnTo>
                  <a:pt x="158302" y="233310"/>
                </a:lnTo>
                <a:cubicBezTo>
                  <a:pt x="160609" y="231004"/>
                  <a:pt x="154019" y="233639"/>
                  <a:pt x="154019" y="231004"/>
                </a:cubicBezTo>
                <a:cubicBezTo>
                  <a:pt x="151712" y="232980"/>
                  <a:pt x="151712" y="231004"/>
                  <a:pt x="151712" y="231004"/>
                </a:cubicBezTo>
                <a:lnTo>
                  <a:pt x="155996" y="226719"/>
                </a:lnTo>
                <a:cubicBezTo>
                  <a:pt x="154348" y="229026"/>
                  <a:pt x="155667" y="225731"/>
                  <a:pt x="150723" y="229026"/>
                </a:cubicBezTo>
                <a:lnTo>
                  <a:pt x="153360" y="226060"/>
                </a:lnTo>
                <a:cubicBezTo>
                  <a:pt x="154019" y="223753"/>
                  <a:pt x="143144" y="230015"/>
                  <a:pt x="145781" y="228367"/>
                </a:cubicBezTo>
                <a:cubicBezTo>
                  <a:pt x="148416" y="226719"/>
                  <a:pt x="154019" y="224083"/>
                  <a:pt x="152371" y="224083"/>
                </a:cubicBezTo>
                <a:cubicBezTo>
                  <a:pt x="150723" y="224083"/>
                  <a:pt x="149406" y="224083"/>
                  <a:pt x="150723" y="224083"/>
                </a:cubicBezTo>
                <a:cubicBezTo>
                  <a:pt x="152042" y="224083"/>
                  <a:pt x="146440" y="226060"/>
                  <a:pt x="148746" y="224083"/>
                </a:cubicBezTo>
                <a:lnTo>
                  <a:pt x="144792" y="226060"/>
                </a:lnTo>
                <a:cubicBezTo>
                  <a:pt x="143473" y="227048"/>
                  <a:pt x="142485" y="226719"/>
                  <a:pt x="140178" y="229026"/>
                </a:cubicBezTo>
                <a:cubicBezTo>
                  <a:pt x="147098" y="222106"/>
                  <a:pt x="137542" y="226390"/>
                  <a:pt x="143144" y="220128"/>
                </a:cubicBezTo>
                <a:cubicBezTo>
                  <a:pt x="141958" y="220491"/>
                  <a:pt x="140706" y="220491"/>
                  <a:pt x="139519" y="220128"/>
                </a:cubicBezTo>
                <a:cubicBezTo>
                  <a:pt x="141167" y="217492"/>
                  <a:pt x="129633" y="225401"/>
                  <a:pt x="133588" y="222435"/>
                </a:cubicBezTo>
                <a:cubicBezTo>
                  <a:pt x="137542" y="219470"/>
                  <a:pt x="137542" y="219470"/>
                  <a:pt x="137542" y="219470"/>
                </a:cubicBezTo>
                <a:cubicBezTo>
                  <a:pt x="145451" y="212549"/>
                  <a:pt x="135235" y="219140"/>
                  <a:pt x="139519" y="214527"/>
                </a:cubicBezTo>
                <a:cubicBezTo>
                  <a:pt x="141496" y="211561"/>
                  <a:pt x="134905" y="214527"/>
                  <a:pt x="134905" y="214527"/>
                </a:cubicBezTo>
                <a:cubicBezTo>
                  <a:pt x="132204" y="216207"/>
                  <a:pt x="129172" y="217196"/>
                  <a:pt x="126009" y="217492"/>
                </a:cubicBezTo>
                <a:cubicBezTo>
                  <a:pt x="130951" y="213538"/>
                  <a:pt x="131610" y="213538"/>
                  <a:pt x="130951" y="213538"/>
                </a:cubicBezTo>
                <a:cubicBezTo>
                  <a:pt x="130292" y="213538"/>
                  <a:pt x="124690" y="218152"/>
                  <a:pt x="124690" y="218152"/>
                </a:cubicBezTo>
                <a:cubicBezTo>
                  <a:pt x="126272" y="215614"/>
                  <a:pt x="128150" y="213307"/>
                  <a:pt x="130292" y="211232"/>
                </a:cubicBezTo>
                <a:cubicBezTo>
                  <a:pt x="134905" y="206947"/>
                  <a:pt x="130292" y="209254"/>
                  <a:pt x="130292" y="209254"/>
                </a:cubicBezTo>
                <a:lnTo>
                  <a:pt x="132270" y="207606"/>
                </a:lnTo>
                <a:cubicBezTo>
                  <a:pt x="130622" y="207277"/>
                  <a:pt x="125349" y="209913"/>
                  <a:pt x="125349" y="209913"/>
                </a:cubicBezTo>
                <a:cubicBezTo>
                  <a:pt x="120077" y="214197"/>
                  <a:pt x="127327" y="207277"/>
                  <a:pt x="123372" y="209913"/>
                </a:cubicBezTo>
                <a:lnTo>
                  <a:pt x="127985" y="205300"/>
                </a:lnTo>
                <a:cubicBezTo>
                  <a:pt x="125579" y="206585"/>
                  <a:pt x="123043" y="207574"/>
                  <a:pt x="120406" y="208266"/>
                </a:cubicBezTo>
                <a:cubicBezTo>
                  <a:pt x="123274" y="206256"/>
                  <a:pt x="126371" y="204575"/>
                  <a:pt x="129633" y="203322"/>
                </a:cubicBezTo>
                <a:cubicBezTo>
                  <a:pt x="129304" y="203322"/>
                  <a:pt x="125349" y="203322"/>
                  <a:pt x="125349" y="203322"/>
                </a:cubicBezTo>
                <a:cubicBezTo>
                  <a:pt x="121395" y="206618"/>
                  <a:pt x="118100" y="206618"/>
                  <a:pt x="118100" y="206618"/>
                </a:cubicBezTo>
                <a:cubicBezTo>
                  <a:pt x="127327" y="198050"/>
                  <a:pt x="118100" y="202334"/>
                  <a:pt x="124690" y="195084"/>
                </a:cubicBezTo>
                <a:cubicBezTo>
                  <a:pt x="120736" y="196732"/>
                  <a:pt x="123043" y="189812"/>
                  <a:pt x="120736" y="189812"/>
                </a:cubicBezTo>
                <a:cubicBezTo>
                  <a:pt x="114804" y="196732"/>
                  <a:pt x="120077" y="189482"/>
                  <a:pt x="113157" y="196732"/>
                </a:cubicBezTo>
                <a:lnTo>
                  <a:pt x="116123" y="191130"/>
                </a:lnTo>
                <a:cubicBezTo>
                  <a:pt x="117770" y="188164"/>
                  <a:pt x="119747" y="189482"/>
                  <a:pt x="119418" y="188164"/>
                </a:cubicBezTo>
                <a:cubicBezTo>
                  <a:pt x="119089" y="186846"/>
                  <a:pt x="123372" y="184869"/>
                  <a:pt x="123372" y="182233"/>
                </a:cubicBezTo>
                <a:cubicBezTo>
                  <a:pt x="119747" y="184209"/>
                  <a:pt x="119747" y="184209"/>
                  <a:pt x="119747" y="184209"/>
                </a:cubicBezTo>
                <a:lnTo>
                  <a:pt x="117441" y="188494"/>
                </a:lnTo>
                <a:cubicBezTo>
                  <a:pt x="112827" y="191130"/>
                  <a:pt x="122384" y="181243"/>
                  <a:pt x="117441" y="183880"/>
                </a:cubicBezTo>
                <a:lnTo>
                  <a:pt x="120077" y="181903"/>
                </a:lnTo>
                <a:cubicBezTo>
                  <a:pt x="118100" y="182562"/>
                  <a:pt x="117441" y="179596"/>
                  <a:pt x="111508" y="185199"/>
                </a:cubicBezTo>
                <a:cubicBezTo>
                  <a:pt x="112333" y="183880"/>
                  <a:pt x="113487" y="182727"/>
                  <a:pt x="114804" y="181903"/>
                </a:cubicBezTo>
                <a:cubicBezTo>
                  <a:pt x="113816" y="181903"/>
                  <a:pt x="105577" y="186516"/>
                  <a:pt x="107225" y="181903"/>
                </a:cubicBezTo>
                <a:cubicBezTo>
                  <a:pt x="106566" y="181903"/>
                  <a:pt x="103271" y="183880"/>
                  <a:pt x="104918" y="181903"/>
                </a:cubicBezTo>
                <a:cubicBezTo>
                  <a:pt x="106566" y="179926"/>
                  <a:pt x="107225" y="179926"/>
                  <a:pt x="106566" y="179926"/>
                </a:cubicBezTo>
                <a:lnTo>
                  <a:pt x="105577" y="179926"/>
                </a:lnTo>
                <a:cubicBezTo>
                  <a:pt x="105907" y="176301"/>
                  <a:pt x="98987" y="183221"/>
                  <a:pt x="96680" y="183221"/>
                </a:cubicBezTo>
                <a:cubicBezTo>
                  <a:pt x="101293" y="177619"/>
                  <a:pt x="101293" y="173665"/>
                  <a:pt x="101293" y="173665"/>
                </a:cubicBezTo>
                <a:cubicBezTo>
                  <a:pt x="99646" y="171357"/>
                  <a:pt x="94373" y="176630"/>
                  <a:pt x="90749" y="176630"/>
                </a:cubicBezTo>
                <a:cubicBezTo>
                  <a:pt x="95362" y="170040"/>
                  <a:pt x="90749" y="171687"/>
                  <a:pt x="90749" y="167403"/>
                </a:cubicBezTo>
                <a:cubicBezTo>
                  <a:pt x="89595" y="168985"/>
                  <a:pt x="88277" y="170402"/>
                  <a:pt x="86794" y="171687"/>
                </a:cubicBezTo>
                <a:cubicBezTo>
                  <a:pt x="86794" y="170040"/>
                  <a:pt x="83499" y="174653"/>
                  <a:pt x="86794" y="170040"/>
                </a:cubicBezTo>
                <a:cubicBezTo>
                  <a:pt x="89430" y="165427"/>
                  <a:pt x="86794" y="165427"/>
                  <a:pt x="86794" y="165427"/>
                </a:cubicBezTo>
                <a:lnTo>
                  <a:pt x="82510" y="171357"/>
                </a:lnTo>
                <a:cubicBezTo>
                  <a:pt x="86794" y="161471"/>
                  <a:pt x="75260" y="171687"/>
                  <a:pt x="79874" y="163449"/>
                </a:cubicBezTo>
                <a:cubicBezTo>
                  <a:pt x="78226" y="165756"/>
                  <a:pt x="76249" y="165756"/>
                  <a:pt x="76249" y="165756"/>
                </a:cubicBezTo>
                <a:lnTo>
                  <a:pt x="78226" y="162461"/>
                </a:lnTo>
                <a:cubicBezTo>
                  <a:pt x="77567" y="160483"/>
                  <a:pt x="77238" y="160483"/>
                  <a:pt x="74931" y="160483"/>
                </a:cubicBezTo>
                <a:lnTo>
                  <a:pt x="76908" y="158176"/>
                </a:lnTo>
                <a:cubicBezTo>
                  <a:pt x="75920" y="157517"/>
                  <a:pt x="68999" y="166415"/>
                  <a:pt x="68999" y="166415"/>
                </a:cubicBezTo>
                <a:lnTo>
                  <a:pt x="71635" y="161801"/>
                </a:lnTo>
                <a:cubicBezTo>
                  <a:pt x="69988" y="159824"/>
                  <a:pt x="70647" y="156199"/>
                  <a:pt x="66693" y="159824"/>
                </a:cubicBezTo>
                <a:lnTo>
                  <a:pt x="66693" y="157517"/>
                </a:lnTo>
                <a:cubicBezTo>
                  <a:pt x="66034" y="157188"/>
                  <a:pt x="65374" y="153563"/>
                  <a:pt x="62078" y="159495"/>
                </a:cubicBezTo>
                <a:cubicBezTo>
                  <a:pt x="64386" y="155211"/>
                  <a:pt x="60761" y="159495"/>
                  <a:pt x="58783" y="159495"/>
                </a:cubicBezTo>
                <a:lnTo>
                  <a:pt x="60761" y="156858"/>
                </a:lnTo>
                <a:cubicBezTo>
                  <a:pt x="57795" y="161471"/>
                  <a:pt x="55818" y="161471"/>
                  <a:pt x="55818" y="161471"/>
                </a:cubicBezTo>
                <a:cubicBezTo>
                  <a:pt x="55818" y="159165"/>
                  <a:pt x="53511" y="163449"/>
                  <a:pt x="53511" y="161471"/>
                </a:cubicBezTo>
                <a:cubicBezTo>
                  <a:pt x="52852" y="160812"/>
                  <a:pt x="50875" y="162790"/>
                  <a:pt x="50875" y="163778"/>
                </a:cubicBezTo>
                <a:cubicBezTo>
                  <a:pt x="50875" y="164767"/>
                  <a:pt x="53511" y="157517"/>
                  <a:pt x="50875" y="159824"/>
                </a:cubicBezTo>
                <a:cubicBezTo>
                  <a:pt x="48238" y="162131"/>
                  <a:pt x="48238" y="162131"/>
                  <a:pt x="48238" y="162131"/>
                </a:cubicBezTo>
                <a:lnTo>
                  <a:pt x="48238" y="160483"/>
                </a:lnTo>
                <a:cubicBezTo>
                  <a:pt x="47909" y="160483"/>
                  <a:pt x="47085" y="161225"/>
                  <a:pt x="46344" y="161596"/>
                </a:cubicBezTo>
                <a:lnTo>
                  <a:pt x="45998" y="161321"/>
                </a:lnTo>
                <a:lnTo>
                  <a:pt x="45891" y="161472"/>
                </a:lnTo>
                <a:cubicBezTo>
                  <a:pt x="45850" y="161142"/>
                  <a:pt x="45767" y="160483"/>
                  <a:pt x="44943" y="160483"/>
                </a:cubicBezTo>
                <a:lnTo>
                  <a:pt x="45998" y="161321"/>
                </a:lnTo>
                <a:lnTo>
                  <a:pt x="46592" y="160483"/>
                </a:lnTo>
                <a:cubicBezTo>
                  <a:pt x="47909" y="157847"/>
                  <a:pt x="51205" y="152575"/>
                  <a:pt x="49557" y="154222"/>
                </a:cubicBezTo>
                <a:close/>
                <a:moveTo>
                  <a:pt x="471028" y="136757"/>
                </a:moveTo>
                <a:lnTo>
                  <a:pt x="470699" y="137087"/>
                </a:lnTo>
                <a:lnTo>
                  <a:pt x="472347" y="137745"/>
                </a:lnTo>
                <a:close/>
                <a:moveTo>
                  <a:pt x="271350" y="134610"/>
                </a:moveTo>
                <a:lnTo>
                  <a:pt x="270673" y="135438"/>
                </a:lnTo>
                <a:lnTo>
                  <a:pt x="272650" y="135438"/>
                </a:lnTo>
                <a:close/>
                <a:moveTo>
                  <a:pt x="467734" y="92269"/>
                </a:moveTo>
                <a:lnTo>
                  <a:pt x="467075" y="92598"/>
                </a:lnTo>
                <a:lnTo>
                  <a:pt x="467734" y="92598"/>
                </a:lnTo>
                <a:close/>
                <a:moveTo>
                  <a:pt x="253537" y="83373"/>
                </a:moveTo>
                <a:lnTo>
                  <a:pt x="252549" y="83373"/>
                </a:lnTo>
                <a:lnTo>
                  <a:pt x="252549" y="83703"/>
                </a:lnTo>
                <a:close/>
                <a:moveTo>
                  <a:pt x="457692" y="57998"/>
                </a:moveTo>
                <a:lnTo>
                  <a:pt x="457518" y="57998"/>
                </a:lnTo>
                <a:cubicBezTo>
                  <a:pt x="453563" y="57998"/>
                  <a:pt x="453563" y="56680"/>
                  <a:pt x="453563" y="57998"/>
                </a:cubicBezTo>
                <a:cubicBezTo>
                  <a:pt x="453563" y="59316"/>
                  <a:pt x="452245" y="61623"/>
                  <a:pt x="453563" y="61623"/>
                </a:cubicBezTo>
                <a:cubicBezTo>
                  <a:pt x="454882" y="61623"/>
                  <a:pt x="454882" y="58657"/>
                  <a:pt x="457188" y="61623"/>
                </a:cubicBezTo>
                <a:cubicBezTo>
                  <a:pt x="459495" y="64589"/>
                  <a:pt x="449938" y="62282"/>
                  <a:pt x="452904" y="64589"/>
                </a:cubicBezTo>
                <a:cubicBezTo>
                  <a:pt x="455870" y="66895"/>
                  <a:pt x="458177" y="66895"/>
                  <a:pt x="455870" y="66895"/>
                </a:cubicBezTo>
                <a:lnTo>
                  <a:pt x="452574" y="66895"/>
                </a:lnTo>
                <a:cubicBezTo>
                  <a:pt x="451915" y="69861"/>
                  <a:pt x="454552" y="69861"/>
                  <a:pt x="454552" y="69861"/>
                </a:cubicBezTo>
                <a:cubicBezTo>
                  <a:pt x="451586" y="71839"/>
                  <a:pt x="456199" y="71839"/>
                  <a:pt x="456199" y="71839"/>
                </a:cubicBezTo>
                <a:lnTo>
                  <a:pt x="452904" y="71839"/>
                </a:lnTo>
                <a:cubicBezTo>
                  <a:pt x="452904" y="73486"/>
                  <a:pt x="454882" y="75793"/>
                  <a:pt x="454882" y="77770"/>
                </a:cubicBezTo>
                <a:cubicBezTo>
                  <a:pt x="453827" y="77407"/>
                  <a:pt x="452641" y="77407"/>
                  <a:pt x="451586" y="77770"/>
                </a:cubicBezTo>
                <a:cubicBezTo>
                  <a:pt x="452574" y="80406"/>
                  <a:pt x="449609" y="82713"/>
                  <a:pt x="446643" y="84690"/>
                </a:cubicBezTo>
                <a:lnTo>
                  <a:pt x="447302" y="84690"/>
                </a:lnTo>
                <a:lnTo>
                  <a:pt x="447632" y="84690"/>
                </a:lnTo>
                <a:cubicBezTo>
                  <a:pt x="447632" y="86667"/>
                  <a:pt x="451586" y="91281"/>
                  <a:pt x="447632" y="91281"/>
                </a:cubicBezTo>
                <a:cubicBezTo>
                  <a:pt x="445655" y="92599"/>
                  <a:pt x="454552" y="94576"/>
                  <a:pt x="450927" y="94576"/>
                </a:cubicBezTo>
                <a:cubicBezTo>
                  <a:pt x="448620" y="97212"/>
                  <a:pt x="451257" y="102155"/>
                  <a:pt x="444996" y="102155"/>
                </a:cubicBezTo>
                <a:cubicBezTo>
                  <a:pt x="449609" y="103473"/>
                  <a:pt x="441700" y="105780"/>
                  <a:pt x="449609" y="105780"/>
                </a:cubicBezTo>
                <a:cubicBezTo>
                  <a:pt x="445325" y="108087"/>
                  <a:pt x="441371" y="107757"/>
                  <a:pt x="440712" y="108087"/>
                </a:cubicBezTo>
                <a:cubicBezTo>
                  <a:pt x="440053" y="108417"/>
                  <a:pt x="446313" y="110723"/>
                  <a:pt x="446313" y="110723"/>
                </a:cubicBezTo>
                <a:lnTo>
                  <a:pt x="442030" y="110723"/>
                </a:lnTo>
                <a:lnTo>
                  <a:pt x="446313" y="112371"/>
                </a:lnTo>
                <a:lnTo>
                  <a:pt x="444007" y="112371"/>
                </a:lnTo>
                <a:cubicBezTo>
                  <a:pt x="445984" y="114348"/>
                  <a:pt x="440712" y="114348"/>
                  <a:pt x="438405" y="114348"/>
                </a:cubicBezTo>
                <a:lnTo>
                  <a:pt x="441371" y="117643"/>
                </a:lnTo>
                <a:lnTo>
                  <a:pt x="441700" y="117643"/>
                </a:lnTo>
                <a:cubicBezTo>
                  <a:pt x="439393" y="117973"/>
                  <a:pt x="439393" y="120609"/>
                  <a:pt x="439393" y="120609"/>
                </a:cubicBezTo>
                <a:lnTo>
                  <a:pt x="436427" y="120609"/>
                </a:lnTo>
                <a:cubicBezTo>
                  <a:pt x="436427" y="122257"/>
                  <a:pt x="434780" y="128848"/>
                  <a:pt x="436427" y="126870"/>
                </a:cubicBezTo>
                <a:lnTo>
                  <a:pt x="434780" y="126870"/>
                </a:lnTo>
                <a:cubicBezTo>
                  <a:pt x="438075" y="129177"/>
                  <a:pt x="429507" y="129177"/>
                  <a:pt x="434780" y="129177"/>
                </a:cubicBezTo>
                <a:cubicBezTo>
                  <a:pt x="434780" y="131484"/>
                  <a:pt x="434780" y="132472"/>
                  <a:pt x="434780" y="134449"/>
                </a:cubicBezTo>
                <a:cubicBezTo>
                  <a:pt x="437120" y="134746"/>
                  <a:pt x="439361" y="135537"/>
                  <a:pt x="441371" y="136756"/>
                </a:cubicBezTo>
                <a:cubicBezTo>
                  <a:pt x="439723" y="137745"/>
                  <a:pt x="434121" y="140382"/>
                  <a:pt x="436098" y="140382"/>
                </a:cubicBezTo>
                <a:lnTo>
                  <a:pt x="435769" y="140382"/>
                </a:lnTo>
                <a:cubicBezTo>
                  <a:pt x="436098" y="142358"/>
                  <a:pt x="436098" y="142688"/>
                  <a:pt x="439064" y="145653"/>
                </a:cubicBezTo>
                <a:cubicBezTo>
                  <a:pt x="444666" y="149278"/>
                  <a:pt x="425883" y="149938"/>
                  <a:pt x="434121" y="153563"/>
                </a:cubicBezTo>
                <a:lnTo>
                  <a:pt x="438075" y="156529"/>
                </a:lnTo>
                <a:cubicBezTo>
                  <a:pt x="437087" y="156529"/>
                  <a:pt x="435110" y="156529"/>
                  <a:pt x="432473" y="156529"/>
                </a:cubicBezTo>
                <a:cubicBezTo>
                  <a:pt x="439064" y="159824"/>
                  <a:pt x="430826" y="160154"/>
                  <a:pt x="435110" y="162789"/>
                </a:cubicBezTo>
                <a:cubicBezTo>
                  <a:pt x="422587" y="162460"/>
                  <a:pt x="435110" y="169050"/>
                  <a:pt x="427201" y="169050"/>
                </a:cubicBezTo>
                <a:lnTo>
                  <a:pt x="427531" y="169050"/>
                </a:lnTo>
                <a:lnTo>
                  <a:pt x="429796" y="169050"/>
                </a:lnTo>
                <a:cubicBezTo>
                  <a:pt x="430743" y="169050"/>
                  <a:pt x="431320" y="169050"/>
                  <a:pt x="429837" y="169050"/>
                </a:cubicBezTo>
                <a:lnTo>
                  <a:pt x="431814" y="169050"/>
                </a:lnTo>
                <a:cubicBezTo>
                  <a:pt x="434451" y="173994"/>
                  <a:pt x="424235" y="180585"/>
                  <a:pt x="423247" y="182232"/>
                </a:cubicBezTo>
                <a:cubicBezTo>
                  <a:pt x="422258" y="183880"/>
                  <a:pt x="438075" y="186186"/>
                  <a:pt x="430826" y="186186"/>
                </a:cubicBezTo>
                <a:lnTo>
                  <a:pt x="425553" y="186186"/>
                </a:lnTo>
                <a:cubicBezTo>
                  <a:pt x="431485" y="190141"/>
                  <a:pt x="424564" y="193107"/>
                  <a:pt x="429507" y="197061"/>
                </a:cubicBezTo>
                <a:cubicBezTo>
                  <a:pt x="428519" y="197061"/>
                  <a:pt x="430826" y="196732"/>
                  <a:pt x="426872" y="197061"/>
                </a:cubicBezTo>
                <a:cubicBezTo>
                  <a:pt x="422917" y="197390"/>
                  <a:pt x="429837" y="200027"/>
                  <a:pt x="429507" y="200027"/>
                </a:cubicBezTo>
                <a:cubicBezTo>
                  <a:pt x="429178" y="200027"/>
                  <a:pt x="428519" y="199697"/>
                  <a:pt x="425223" y="200027"/>
                </a:cubicBezTo>
                <a:cubicBezTo>
                  <a:pt x="421929" y="200357"/>
                  <a:pt x="428848" y="202333"/>
                  <a:pt x="425223" y="202333"/>
                </a:cubicBezTo>
                <a:cubicBezTo>
                  <a:pt x="426872" y="204311"/>
                  <a:pt x="424564" y="204311"/>
                  <a:pt x="428848" y="204311"/>
                </a:cubicBezTo>
                <a:cubicBezTo>
                  <a:pt x="428848" y="205299"/>
                  <a:pt x="431485" y="207606"/>
                  <a:pt x="428848" y="207606"/>
                </a:cubicBezTo>
                <a:cubicBezTo>
                  <a:pt x="433132" y="210572"/>
                  <a:pt x="426212" y="210572"/>
                  <a:pt x="433132" y="210572"/>
                </a:cubicBezTo>
                <a:cubicBezTo>
                  <a:pt x="425883" y="209583"/>
                  <a:pt x="427201" y="213538"/>
                  <a:pt x="430497" y="213538"/>
                </a:cubicBezTo>
                <a:cubicBezTo>
                  <a:pt x="428519" y="213538"/>
                  <a:pt x="425223" y="211560"/>
                  <a:pt x="425223" y="213538"/>
                </a:cubicBezTo>
                <a:cubicBezTo>
                  <a:pt x="425223" y="215514"/>
                  <a:pt x="426542" y="215514"/>
                  <a:pt x="430167" y="215514"/>
                </a:cubicBezTo>
                <a:cubicBezTo>
                  <a:pt x="421929" y="216173"/>
                  <a:pt x="436757" y="219469"/>
                  <a:pt x="425883" y="219469"/>
                </a:cubicBezTo>
                <a:cubicBezTo>
                  <a:pt x="428782" y="221874"/>
                  <a:pt x="431222" y="224774"/>
                  <a:pt x="433132" y="228037"/>
                </a:cubicBezTo>
                <a:cubicBezTo>
                  <a:pt x="425553" y="227378"/>
                  <a:pt x="432802" y="224741"/>
                  <a:pt x="425553" y="224741"/>
                </a:cubicBezTo>
                <a:cubicBezTo>
                  <a:pt x="428519" y="227378"/>
                  <a:pt x="432802" y="231332"/>
                  <a:pt x="432144" y="231332"/>
                </a:cubicBezTo>
                <a:cubicBezTo>
                  <a:pt x="431485" y="231332"/>
                  <a:pt x="425223" y="228696"/>
                  <a:pt x="428189" y="231332"/>
                </a:cubicBezTo>
                <a:cubicBezTo>
                  <a:pt x="431156" y="233969"/>
                  <a:pt x="427531" y="235616"/>
                  <a:pt x="431156" y="238252"/>
                </a:cubicBezTo>
                <a:cubicBezTo>
                  <a:pt x="435439" y="237923"/>
                  <a:pt x="439723" y="241218"/>
                  <a:pt x="442030" y="241218"/>
                </a:cubicBezTo>
                <a:cubicBezTo>
                  <a:pt x="433792" y="241218"/>
                  <a:pt x="439723" y="243525"/>
                  <a:pt x="429507" y="241218"/>
                </a:cubicBezTo>
                <a:cubicBezTo>
                  <a:pt x="430826" y="244184"/>
                  <a:pt x="433792" y="244184"/>
                  <a:pt x="433792" y="244184"/>
                </a:cubicBezTo>
                <a:lnTo>
                  <a:pt x="430497" y="244184"/>
                </a:lnTo>
                <a:cubicBezTo>
                  <a:pt x="434451" y="245172"/>
                  <a:pt x="434451" y="247150"/>
                  <a:pt x="434451" y="247150"/>
                </a:cubicBezTo>
                <a:lnTo>
                  <a:pt x="432473" y="247150"/>
                </a:lnTo>
                <a:cubicBezTo>
                  <a:pt x="433132" y="249126"/>
                  <a:pt x="443348" y="252751"/>
                  <a:pt x="436757" y="252751"/>
                </a:cubicBezTo>
                <a:cubicBezTo>
                  <a:pt x="433462" y="252751"/>
                  <a:pt x="432968" y="252751"/>
                  <a:pt x="432720" y="252751"/>
                </a:cubicBezTo>
                <a:lnTo>
                  <a:pt x="432473" y="252751"/>
                </a:lnTo>
                <a:cubicBezTo>
                  <a:pt x="432473" y="253740"/>
                  <a:pt x="434121" y="255717"/>
                  <a:pt x="432473" y="255717"/>
                </a:cubicBezTo>
                <a:lnTo>
                  <a:pt x="430497" y="255717"/>
                </a:lnTo>
                <a:lnTo>
                  <a:pt x="430497" y="257695"/>
                </a:lnTo>
                <a:lnTo>
                  <a:pt x="432144" y="257695"/>
                </a:lnTo>
                <a:lnTo>
                  <a:pt x="433792" y="257695"/>
                </a:lnTo>
                <a:cubicBezTo>
                  <a:pt x="435769" y="259672"/>
                  <a:pt x="435769" y="259672"/>
                  <a:pt x="435769" y="259672"/>
                </a:cubicBezTo>
                <a:lnTo>
                  <a:pt x="429837" y="259672"/>
                </a:lnTo>
                <a:cubicBezTo>
                  <a:pt x="434451" y="260331"/>
                  <a:pt x="430826" y="262967"/>
                  <a:pt x="434451" y="262967"/>
                </a:cubicBezTo>
                <a:lnTo>
                  <a:pt x="433792" y="262967"/>
                </a:lnTo>
                <a:lnTo>
                  <a:pt x="430826" y="262967"/>
                </a:lnTo>
                <a:lnTo>
                  <a:pt x="430497" y="262967"/>
                </a:lnTo>
                <a:cubicBezTo>
                  <a:pt x="429837" y="264615"/>
                  <a:pt x="436098" y="262967"/>
                  <a:pt x="433792" y="264615"/>
                </a:cubicBezTo>
                <a:cubicBezTo>
                  <a:pt x="432144" y="266262"/>
                  <a:pt x="438405" y="269557"/>
                  <a:pt x="433792" y="269557"/>
                </a:cubicBezTo>
                <a:cubicBezTo>
                  <a:pt x="429178" y="269557"/>
                  <a:pt x="428189" y="267251"/>
                  <a:pt x="429178" y="269557"/>
                </a:cubicBezTo>
                <a:cubicBezTo>
                  <a:pt x="430167" y="271864"/>
                  <a:pt x="433132" y="274501"/>
                  <a:pt x="433132" y="276478"/>
                </a:cubicBezTo>
                <a:cubicBezTo>
                  <a:pt x="438734" y="277137"/>
                  <a:pt x="430497" y="279114"/>
                  <a:pt x="433132" y="279114"/>
                </a:cubicBezTo>
                <a:lnTo>
                  <a:pt x="430497" y="279114"/>
                </a:lnTo>
                <a:cubicBezTo>
                  <a:pt x="429837" y="280762"/>
                  <a:pt x="431814" y="282409"/>
                  <a:pt x="433462" y="284716"/>
                </a:cubicBezTo>
                <a:cubicBezTo>
                  <a:pt x="433462" y="285375"/>
                  <a:pt x="432144" y="287682"/>
                  <a:pt x="433462" y="287682"/>
                </a:cubicBezTo>
                <a:cubicBezTo>
                  <a:pt x="434780" y="287682"/>
                  <a:pt x="434451" y="287682"/>
                  <a:pt x="436427" y="287682"/>
                </a:cubicBezTo>
                <a:cubicBezTo>
                  <a:pt x="429837" y="289989"/>
                  <a:pt x="439723" y="293284"/>
                  <a:pt x="434451" y="295261"/>
                </a:cubicBezTo>
                <a:lnTo>
                  <a:pt x="434451" y="297568"/>
                </a:lnTo>
                <a:lnTo>
                  <a:pt x="433462" y="297568"/>
                </a:lnTo>
                <a:cubicBezTo>
                  <a:pt x="429507" y="299545"/>
                  <a:pt x="435439" y="299545"/>
                  <a:pt x="433462" y="299545"/>
                </a:cubicBezTo>
                <a:lnTo>
                  <a:pt x="433462" y="300863"/>
                </a:lnTo>
                <a:lnTo>
                  <a:pt x="433462" y="301522"/>
                </a:lnTo>
                <a:cubicBezTo>
                  <a:pt x="431485" y="301522"/>
                  <a:pt x="431485" y="298886"/>
                  <a:pt x="431485" y="301522"/>
                </a:cubicBezTo>
                <a:cubicBezTo>
                  <a:pt x="431485" y="304159"/>
                  <a:pt x="431485" y="304159"/>
                  <a:pt x="431485" y="304159"/>
                </a:cubicBezTo>
                <a:cubicBezTo>
                  <a:pt x="429837" y="305806"/>
                  <a:pt x="429837" y="305806"/>
                  <a:pt x="429837" y="305806"/>
                </a:cubicBezTo>
                <a:cubicBezTo>
                  <a:pt x="433132" y="307125"/>
                  <a:pt x="436098" y="309760"/>
                  <a:pt x="433132" y="309760"/>
                </a:cubicBezTo>
                <a:cubicBezTo>
                  <a:pt x="430167" y="309760"/>
                  <a:pt x="430167" y="309760"/>
                  <a:pt x="430167" y="309760"/>
                </a:cubicBezTo>
                <a:cubicBezTo>
                  <a:pt x="430167" y="312067"/>
                  <a:pt x="430167" y="312067"/>
                  <a:pt x="430167" y="312067"/>
                </a:cubicBezTo>
                <a:cubicBezTo>
                  <a:pt x="430167" y="313386"/>
                  <a:pt x="428189" y="315692"/>
                  <a:pt x="430167" y="317340"/>
                </a:cubicBezTo>
                <a:lnTo>
                  <a:pt x="431965" y="320636"/>
                </a:lnTo>
                <a:lnTo>
                  <a:pt x="432802" y="320636"/>
                </a:lnTo>
                <a:cubicBezTo>
                  <a:pt x="432802" y="319976"/>
                  <a:pt x="432802" y="317999"/>
                  <a:pt x="432802" y="317999"/>
                </a:cubicBezTo>
                <a:cubicBezTo>
                  <a:pt x="434451" y="317999"/>
                  <a:pt x="430826" y="316022"/>
                  <a:pt x="432802" y="316022"/>
                </a:cubicBezTo>
                <a:cubicBezTo>
                  <a:pt x="434780" y="316022"/>
                  <a:pt x="437746" y="316681"/>
                  <a:pt x="434780" y="316022"/>
                </a:cubicBezTo>
                <a:cubicBezTo>
                  <a:pt x="431814" y="315363"/>
                  <a:pt x="434780" y="314045"/>
                  <a:pt x="434780" y="313716"/>
                </a:cubicBezTo>
                <a:cubicBezTo>
                  <a:pt x="434780" y="313386"/>
                  <a:pt x="434121" y="310750"/>
                  <a:pt x="434780" y="310750"/>
                </a:cubicBezTo>
                <a:cubicBezTo>
                  <a:pt x="435439" y="310750"/>
                  <a:pt x="437746" y="307125"/>
                  <a:pt x="437746" y="307125"/>
                </a:cubicBezTo>
                <a:cubicBezTo>
                  <a:pt x="435439" y="306465"/>
                  <a:pt x="435439" y="304488"/>
                  <a:pt x="435439" y="304488"/>
                </a:cubicBezTo>
                <a:cubicBezTo>
                  <a:pt x="436395" y="304060"/>
                  <a:pt x="437449" y="304060"/>
                  <a:pt x="438405" y="304488"/>
                </a:cubicBezTo>
                <a:lnTo>
                  <a:pt x="440383" y="304488"/>
                </a:lnTo>
                <a:cubicBezTo>
                  <a:pt x="440383" y="303500"/>
                  <a:pt x="442688" y="300863"/>
                  <a:pt x="440383" y="300863"/>
                </a:cubicBezTo>
                <a:lnTo>
                  <a:pt x="441041" y="300863"/>
                </a:lnTo>
                <a:lnTo>
                  <a:pt x="441700" y="300863"/>
                </a:lnTo>
                <a:lnTo>
                  <a:pt x="442359" y="300863"/>
                </a:lnTo>
                <a:lnTo>
                  <a:pt x="444007" y="300863"/>
                </a:lnTo>
                <a:lnTo>
                  <a:pt x="444048" y="300863"/>
                </a:lnTo>
                <a:lnTo>
                  <a:pt x="444337" y="300863"/>
                </a:lnTo>
                <a:cubicBezTo>
                  <a:pt x="443348" y="298556"/>
                  <a:pt x="444337" y="298556"/>
                  <a:pt x="441371" y="298556"/>
                </a:cubicBezTo>
                <a:cubicBezTo>
                  <a:pt x="437746" y="296249"/>
                  <a:pt x="441371" y="294602"/>
                  <a:pt x="441371" y="292625"/>
                </a:cubicBezTo>
                <a:cubicBezTo>
                  <a:pt x="439064" y="291307"/>
                  <a:pt x="439064" y="289000"/>
                  <a:pt x="439064" y="289000"/>
                </a:cubicBezTo>
                <a:cubicBezTo>
                  <a:pt x="439064" y="289000"/>
                  <a:pt x="442359" y="291307"/>
                  <a:pt x="442359" y="289000"/>
                </a:cubicBezTo>
                <a:cubicBezTo>
                  <a:pt x="442359" y="286694"/>
                  <a:pt x="442359" y="286694"/>
                  <a:pt x="442359" y="286694"/>
                </a:cubicBezTo>
                <a:cubicBezTo>
                  <a:pt x="442359" y="284387"/>
                  <a:pt x="445325" y="284387"/>
                  <a:pt x="442359" y="284387"/>
                </a:cubicBezTo>
                <a:lnTo>
                  <a:pt x="443348" y="284387"/>
                </a:lnTo>
                <a:lnTo>
                  <a:pt x="445655" y="284387"/>
                </a:lnTo>
                <a:lnTo>
                  <a:pt x="446973" y="284387"/>
                </a:lnTo>
                <a:cubicBezTo>
                  <a:pt x="451257" y="282739"/>
                  <a:pt x="438734" y="278784"/>
                  <a:pt x="446973" y="278784"/>
                </a:cubicBezTo>
                <a:lnTo>
                  <a:pt x="448620" y="278784"/>
                </a:lnTo>
                <a:cubicBezTo>
                  <a:pt x="450927" y="277467"/>
                  <a:pt x="446313" y="275489"/>
                  <a:pt x="444666" y="275489"/>
                </a:cubicBezTo>
                <a:lnTo>
                  <a:pt x="445325" y="275489"/>
                </a:lnTo>
                <a:cubicBezTo>
                  <a:pt x="446149" y="275951"/>
                  <a:pt x="447138" y="275951"/>
                  <a:pt x="447961" y="275489"/>
                </a:cubicBezTo>
                <a:lnTo>
                  <a:pt x="448620" y="275489"/>
                </a:lnTo>
                <a:cubicBezTo>
                  <a:pt x="450927" y="274501"/>
                  <a:pt x="451915" y="272194"/>
                  <a:pt x="450927" y="272194"/>
                </a:cubicBezTo>
                <a:cubicBezTo>
                  <a:pt x="449938" y="272194"/>
                  <a:pt x="445984" y="274830"/>
                  <a:pt x="448291" y="272194"/>
                </a:cubicBezTo>
                <a:cubicBezTo>
                  <a:pt x="450598" y="269557"/>
                  <a:pt x="441041" y="269557"/>
                  <a:pt x="444996" y="269557"/>
                </a:cubicBezTo>
                <a:cubicBezTo>
                  <a:pt x="448950" y="269557"/>
                  <a:pt x="448950" y="269557"/>
                  <a:pt x="448950" y="269557"/>
                </a:cubicBezTo>
                <a:cubicBezTo>
                  <a:pt x="450663" y="269031"/>
                  <a:pt x="452508" y="269031"/>
                  <a:pt x="454223" y="269557"/>
                </a:cubicBezTo>
                <a:lnTo>
                  <a:pt x="454443" y="268785"/>
                </a:lnTo>
                <a:lnTo>
                  <a:pt x="452781" y="268652"/>
                </a:lnTo>
                <a:cubicBezTo>
                  <a:pt x="451339" y="268405"/>
                  <a:pt x="450103" y="267910"/>
                  <a:pt x="450927" y="266922"/>
                </a:cubicBezTo>
                <a:lnTo>
                  <a:pt x="454223" y="266922"/>
                </a:lnTo>
                <a:lnTo>
                  <a:pt x="455462" y="266922"/>
                </a:lnTo>
                <a:lnTo>
                  <a:pt x="455334" y="266304"/>
                </a:lnTo>
                <a:cubicBezTo>
                  <a:pt x="453728" y="265933"/>
                  <a:pt x="451586" y="265933"/>
                  <a:pt x="451586" y="265933"/>
                </a:cubicBezTo>
                <a:lnTo>
                  <a:pt x="448950" y="265933"/>
                </a:lnTo>
                <a:cubicBezTo>
                  <a:pt x="451915" y="263956"/>
                  <a:pt x="448950" y="263956"/>
                  <a:pt x="448950" y="263956"/>
                </a:cubicBezTo>
                <a:cubicBezTo>
                  <a:pt x="446313" y="261978"/>
                  <a:pt x="444337" y="261978"/>
                  <a:pt x="446313" y="261978"/>
                </a:cubicBezTo>
                <a:cubicBezTo>
                  <a:pt x="448291" y="261978"/>
                  <a:pt x="448291" y="261978"/>
                  <a:pt x="448291" y="261978"/>
                </a:cubicBezTo>
                <a:cubicBezTo>
                  <a:pt x="444007" y="259342"/>
                  <a:pt x="453234" y="259342"/>
                  <a:pt x="450268" y="259342"/>
                </a:cubicBezTo>
                <a:cubicBezTo>
                  <a:pt x="452245" y="259342"/>
                  <a:pt x="460813" y="261978"/>
                  <a:pt x="456528" y="259342"/>
                </a:cubicBezTo>
                <a:cubicBezTo>
                  <a:pt x="452245" y="256706"/>
                  <a:pt x="458836" y="256706"/>
                  <a:pt x="456528" y="256706"/>
                </a:cubicBezTo>
                <a:cubicBezTo>
                  <a:pt x="454618" y="257365"/>
                  <a:pt x="452508" y="257365"/>
                  <a:pt x="450598" y="256706"/>
                </a:cubicBezTo>
                <a:lnTo>
                  <a:pt x="452574" y="259013"/>
                </a:lnTo>
                <a:lnTo>
                  <a:pt x="447961" y="257036"/>
                </a:lnTo>
                <a:cubicBezTo>
                  <a:pt x="447961" y="259013"/>
                  <a:pt x="447961" y="259013"/>
                  <a:pt x="447961" y="259013"/>
                </a:cubicBezTo>
                <a:cubicBezTo>
                  <a:pt x="446478" y="258518"/>
                  <a:pt x="444831" y="258518"/>
                  <a:pt x="443348" y="259013"/>
                </a:cubicBezTo>
                <a:cubicBezTo>
                  <a:pt x="447632" y="258683"/>
                  <a:pt x="439723" y="256376"/>
                  <a:pt x="443348" y="256376"/>
                </a:cubicBezTo>
                <a:lnTo>
                  <a:pt x="451915" y="256376"/>
                </a:lnTo>
                <a:cubicBezTo>
                  <a:pt x="457518" y="255388"/>
                  <a:pt x="449279" y="251433"/>
                  <a:pt x="451915" y="251433"/>
                </a:cubicBezTo>
                <a:lnTo>
                  <a:pt x="450268" y="251433"/>
                </a:lnTo>
                <a:cubicBezTo>
                  <a:pt x="446643" y="249126"/>
                  <a:pt x="448620" y="249126"/>
                  <a:pt x="448620" y="249126"/>
                </a:cubicBezTo>
                <a:lnTo>
                  <a:pt x="454552" y="249126"/>
                </a:lnTo>
                <a:cubicBezTo>
                  <a:pt x="452245" y="249126"/>
                  <a:pt x="454882" y="246820"/>
                  <a:pt x="448950" y="246820"/>
                </a:cubicBezTo>
                <a:lnTo>
                  <a:pt x="453234" y="246820"/>
                </a:lnTo>
                <a:cubicBezTo>
                  <a:pt x="455211" y="245502"/>
                  <a:pt x="442688" y="242536"/>
                  <a:pt x="445984" y="242536"/>
                </a:cubicBezTo>
                <a:cubicBezTo>
                  <a:pt x="449279" y="242536"/>
                  <a:pt x="453893" y="242536"/>
                  <a:pt x="453893" y="242536"/>
                </a:cubicBezTo>
                <a:cubicBezTo>
                  <a:pt x="456858" y="242536"/>
                  <a:pt x="455211" y="240559"/>
                  <a:pt x="453893" y="240559"/>
                </a:cubicBezTo>
                <a:lnTo>
                  <a:pt x="451257" y="240559"/>
                </a:lnTo>
                <a:lnTo>
                  <a:pt x="449609" y="240559"/>
                </a:lnTo>
                <a:lnTo>
                  <a:pt x="445984" y="240559"/>
                </a:lnTo>
                <a:cubicBezTo>
                  <a:pt x="454223" y="240230"/>
                  <a:pt x="445655" y="235616"/>
                  <a:pt x="454223" y="235616"/>
                </a:cubicBezTo>
                <a:cubicBezTo>
                  <a:pt x="453267" y="234495"/>
                  <a:pt x="452707" y="233111"/>
                  <a:pt x="452574" y="231662"/>
                </a:cubicBezTo>
                <a:cubicBezTo>
                  <a:pt x="455870" y="230673"/>
                  <a:pt x="442688" y="228696"/>
                  <a:pt x="447302" y="228696"/>
                </a:cubicBezTo>
                <a:cubicBezTo>
                  <a:pt x="451915" y="228696"/>
                  <a:pt x="449938" y="228696"/>
                  <a:pt x="451915" y="228696"/>
                </a:cubicBezTo>
                <a:lnTo>
                  <a:pt x="453729" y="228291"/>
                </a:lnTo>
                <a:lnTo>
                  <a:pt x="454717" y="228408"/>
                </a:lnTo>
                <a:cubicBezTo>
                  <a:pt x="456200" y="228531"/>
                  <a:pt x="457518" y="228531"/>
                  <a:pt x="456859" y="228037"/>
                </a:cubicBezTo>
                <a:lnTo>
                  <a:pt x="454865" y="228037"/>
                </a:lnTo>
                <a:lnTo>
                  <a:pt x="456158" y="227748"/>
                </a:lnTo>
                <a:cubicBezTo>
                  <a:pt x="455376" y="226965"/>
                  <a:pt x="454057" y="226059"/>
                  <a:pt x="457188" y="226059"/>
                </a:cubicBezTo>
                <a:cubicBezTo>
                  <a:pt x="460813" y="225730"/>
                  <a:pt x="454552" y="222434"/>
                  <a:pt x="454552" y="222434"/>
                </a:cubicBezTo>
                <a:lnTo>
                  <a:pt x="456199" y="222434"/>
                </a:lnTo>
                <a:cubicBezTo>
                  <a:pt x="452904" y="221908"/>
                  <a:pt x="449972" y="220128"/>
                  <a:pt x="447961" y="217492"/>
                </a:cubicBezTo>
                <a:cubicBezTo>
                  <a:pt x="450136" y="217788"/>
                  <a:pt x="452377" y="217788"/>
                  <a:pt x="454552" y="217492"/>
                </a:cubicBezTo>
                <a:cubicBezTo>
                  <a:pt x="453893" y="215185"/>
                  <a:pt x="446643" y="215185"/>
                  <a:pt x="446643" y="215185"/>
                </a:cubicBezTo>
                <a:cubicBezTo>
                  <a:pt x="449609" y="214856"/>
                  <a:pt x="452574" y="214856"/>
                  <a:pt x="455540" y="215185"/>
                </a:cubicBezTo>
                <a:cubicBezTo>
                  <a:pt x="460153" y="215514"/>
                  <a:pt x="455540" y="213538"/>
                  <a:pt x="455540" y="213538"/>
                </a:cubicBezTo>
                <a:lnTo>
                  <a:pt x="457848" y="213538"/>
                </a:lnTo>
                <a:cubicBezTo>
                  <a:pt x="457518" y="211560"/>
                  <a:pt x="451586" y="210901"/>
                  <a:pt x="451586" y="208924"/>
                </a:cubicBezTo>
                <a:lnTo>
                  <a:pt x="448291" y="208924"/>
                </a:lnTo>
                <a:cubicBezTo>
                  <a:pt x="443018" y="206947"/>
                  <a:pt x="452904" y="206947"/>
                  <a:pt x="448291" y="206947"/>
                </a:cubicBezTo>
                <a:lnTo>
                  <a:pt x="454552" y="206947"/>
                </a:lnTo>
                <a:cubicBezTo>
                  <a:pt x="453234" y="205958"/>
                  <a:pt x="447632" y="202333"/>
                  <a:pt x="447632" y="202333"/>
                </a:cubicBezTo>
                <a:cubicBezTo>
                  <a:pt x="450927" y="203520"/>
                  <a:pt x="454123" y="204970"/>
                  <a:pt x="457188" y="206618"/>
                </a:cubicBezTo>
                <a:cubicBezTo>
                  <a:pt x="457518" y="205958"/>
                  <a:pt x="453893" y="203652"/>
                  <a:pt x="453893" y="203652"/>
                </a:cubicBezTo>
                <a:cubicBezTo>
                  <a:pt x="448950" y="202333"/>
                  <a:pt x="446643" y="199697"/>
                  <a:pt x="446643" y="199697"/>
                </a:cubicBezTo>
                <a:cubicBezTo>
                  <a:pt x="460153" y="201345"/>
                  <a:pt x="450268" y="197061"/>
                  <a:pt x="460153" y="197061"/>
                </a:cubicBezTo>
                <a:cubicBezTo>
                  <a:pt x="455870" y="194095"/>
                  <a:pt x="462461" y="192777"/>
                  <a:pt x="462461" y="190141"/>
                </a:cubicBezTo>
                <a:cubicBezTo>
                  <a:pt x="452245" y="188163"/>
                  <a:pt x="462131" y="188163"/>
                  <a:pt x="452245" y="188163"/>
                </a:cubicBezTo>
                <a:lnTo>
                  <a:pt x="458507" y="188163"/>
                </a:lnTo>
                <a:cubicBezTo>
                  <a:pt x="462790" y="188163"/>
                  <a:pt x="461802" y="188163"/>
                  <a:pt x="462790" y="188163"/>
                </a:cubicBezTo>
                <a:cubicBezTo>
                  <a:pt x="463778" y="188163"/>
                  <a:pt x="467074" y="188163"/>
                  <a:pt x="469710" y="188163"/>
                </a:cubicBezTo>
                <a:cubicBezTo>
                  <a:pt x="466085" y="186186"/>
                  <a:pt x="466085" y="186186"/>
                  <a:pt x="466085" y="186186"/>
                </a:cubicBezTo>
                <a:lnTo>
                  <a:pt x="461472" y="186186"/>
                </a:lnTo>
                <a:cubicBezTo>
                  <a:pt x="456528" y="182891"/>
                  <a:pt x="470039" y="185527"/>
                  <a:pt x="465097" y="182891"/>
                </a:cubicBezTo>
                <a:lnTo>
                  <a:pt x="468063" y="182891"/>
                </a:lnTo>
                <a:cubicBezTo>
                  <a:pt x="466415" y="181902"/>
                  <a:pt x="468392" y="179266"/>
                  <a:pt x="460813" y="177289"/>
                </a:cubicBezTo>
                <a:lnTo>
                  <a:pt x="465097" y="177289"/>
                </a:lnTo>
                <a:cubicBezTo>
                  <a:pt x="466744" y="175312"/>
                  <a:pt x="457518" y="169710"/>
                  <a:pt x="462461" y="169710"/>
                </a:cubicBezTo>
                <a:lnTo>
                  <a:pt x="462790" y="169710"/>
                </a:lnTo>
                <a:cubicBezTo>
                  <a:pt x="460153" y="169710"/>
                  <a:pt x="462790" y="169710"/>
                  <a:pt x="464767" y="169710"/>
                </a:cubicBezTo>
                <a:lnTo>
                  <a:pt x="465426" y="169710"/>
                </a:lnTo>
                <a:cubicBezTo>
                  <a:pt x="462790" y="167733"/>
                  <a:pt x="462790" y="167733"/>
                  <a:pt x="462790" y="167733"/>
                </a:cubicBezTo>
                <a:lnTo>
                  <a:pt x="465426" y="167733"/>
                </a:lnTo>
                <a:cubicBezTo>
                  <a:pt x="468722" y="166085"/>
                  <a:pt x="457848" y="163449"/>
                  <a:pt x="457848" y="161142"/>
                </a:cubicBezTo>
                <a:cubicBezTo>
                  <a:pt x="464767" y="163449"/>
                  <a:pt x="468392" y="161142"/>
                  <a:pt x="468392" y="161142"/>
                </a:cubicBezTo>
                <a:cubicBezTo>
                  <a:pt x="469380" y="158505"/>
                  <a:pt x="463120" y="155869"/>
                  <a:pt x="460813" y="152903"/>
                </a:cubicBezTo>
                <a:cubicBezTo>
                  <a:pt x="468392" y="152574"/>
                  <a:pt x="464108" y="148290"/>
                  <a:pt x="468392" y="146313"/>
                </a:cubicBezTo>
                <a:cubicBezTo>
                  <a:pt x="466547" y="146708"/>
                  <a:pt x="464635" y="146708"/>
                  <a:pt x="462790" y="146313"/>
                </a:cubicBezTo>
                <a:cubicBezTo>
                  <a:pt x="467074" y="146972"/>
                  <a:pt x="467074" y="144665"/>
                  <a:pt x="467074" y="144665"/>
                </a:cubicBezTo>
                <a:lnTo>
                  <a:pt x="459824" y="144665"/>
                </a:lnTo>
                <a:cubicBezTo>
                  <a:pt x="470699" y="143677"/>
                  <a:pt x="456199" y="137745"/>
                  <a:pt x="466085" y="137745"/>
                </a:cubicBezTo>
                <a:cubicBezTo>
                  <a:pt x="462461" y="135109"/>
                  <a:pt x="462461" y="135109"/>
                  <a:pt x="462461" y="135109"/>
                </a:cubicBezTo>
                <a:lnTo>
                  <a:pt x="466415" y="135109"/>
                </a:lnTo>
                <a:cubicBezTo>
                  <a:pt x="467239" y="133790"/>
                  <a:pt x="467239" y="132143"/>
                  <a:pt x="466415" y="130824"/>
                </a:cubicBezTo>
                <a:lnTo>
                  <a:pt x="469051" y="130824"/>
                </a:lnTo>
                <a:cubicBezTo>
                  <a:pt x="469051" y="129836"/>
                  <a:pt x="458177" y="126870"/>
                  <a:pt x="458177" y="126870"/>
                </a:cubicBezTo>
                <a:lnTo>
                  <a:pt x="463778" y="126870"/>
                </a:lnTo>
                <a:cubicBezTo>
                  <a:pt x="463778" y="124893"/>
                  <a:pt x="468392" y="123575"/>
                  <a:pt x="463778" y="120938"/>
                </a:cubicBezTo>
                <a:lnTo>
                  <a:pt x="466085" y="120938"/>
                </a:lnTo>
                <a:cubicBezTo>
                  <a:pt x="466415" y="119950"/>
                  <a:pt x="469710" y="116984"/>
                  <a:pt x="462790" y="116984"/>
                </a:cubicBezTo>
                <a:cubicBezTo>
                  <a:pt x="468392" y="117643"/>
                  <a:pt x="464438" y="113688"/>
                  <a:pt x="462790" y="113688"/>
                </a:cubicBezTo>
                <a:lnTo>
                  <a:pt x="465756" y="113688"/>
                </a:lnTo>
                <a:cubicBezTo>
                  <a:pt x="461802" y="110393"/>
                  <a:pt x="458177" y="110393"/>
                  <a:pt x="459824" y="110393"/>
                </a:cubicBezTo>
                <a:cubicBezTo>
                  <a:pt x="461472" y="110393"/>
                  <a:pt x="458507" y="112371"/>
                  <a:pt x="461472" y="110393"/>
                </a:cubicBezTo>
                <a:cubicBezTo>
                  <a:pt x="464438" y="108417"/>
                  <a:pt x="459824" y="108417"/>
                  <a:pt x="461472" y="108417"/>
                </a:cubicBezTo>
                <a:lnTo>
                  <a:pt x="463449" y="108417"/>
                </a:lnTo>
                <a:cubicBezTo>
                  <a:pt x="463778" y="106439"/>
                  <a:pt x="461472" y="106439"/>
                  <a:pt x="460483" y="106439"/>
                </a:cubicBezTo>
                <a:lnTo>
                  <a:pt x="461143" y="106439"/>
                </a:lnTo>
                <a:lnTo>
                  <a:pt x="463038" y="106439"/>
                </a:lnTo>
                <a:lnTo>
                  <a:pt x="463120" y="106439"/>
                </a:lnTo>
                <a:cubicBezTo>
                  <a:pt x="465426" y="105121"/>
                  <a:pt x="460153" y="102814"/>
                  <a:pt x="463120" y="102814"/>
                </a:cubicBezTo>
                <a:lnTo>
                  <a:pt x="464767" y="102814"/>
                </a:lnTo>
                <a:cubicBezTo>
                  <a:pt x="464866" y="103572"/>
                  <a:pt x="464866" y="104363"/>
                  <a:pt x="464767" y="105121"/>
                </a:cubicBezTo>
                <a:cubicBezTo>
                  <a:pt x="467404" y="105121"/>
                  <a:pt x="467733" y="103473"/>
                  <a:pt x="471688" y="105121"/>
                </a:cubicBezTo>
                <a:cubicBezTo>
                  <a:pt x="469380" y="103803"/>
                  <a:pt x="466415" y="100837"/>
                  <a:pt x="466415" y="100837"/>
                </a:cubicBezTo>
                <a:lnTo>
                  <a:pt x="465756" y="100837"/>
                </a:lnTo>
                <a:cubicBezTo>
                  <a:pt x="464438" y="98860"/>
                  <a:pt x="461143" y="94906"/>
                  <a:pt x="460483" y="94906"/>
                </a:cubicBezTo>
                <a:cubicBezTo>
                  <a:pt x="459824" y="94906"/>
                  <a:pt x="462461" y="94906"/>
                  <a:pt x="462461" y="94906"/>
                </a:cubicBezTo>
                <a:cubicBezTo>
                  <a:pt x="461472" y="93917"/>
                  <a:pt x="456858" y="91281"/>
                  <a:pt x="459165" y="91281"/>
                </a:cubicBezTo>
                <a:cubicBezTo>
                  <a:pt x="461472" y="91281"/>
                  <a:pt x="461472" y="93258"/>
                  <a:pt x="461472" y="91281"/>
                </a:cubicBezTo>
                <a:cubicBezTo>
                  <a:pt x="466744" y="88645"/>
                  <a:pt x="456199" y="84690"/>
                  <a:pt x="461472" y="82054"/>
                </a:cubicBezTo>
                <a:cubicBezTo>
                  <a:pt x="463120" y="78100"/>
                  <a:pt x="463120" y="71839"/>
                  <a:pt x="463120" y="69532"/>
                </a:cubicBezTo>
                <a:cubicBezTo>
                  <a:pt x="463120" y="67225"/>
                  <a:pt x="463120" y="67225"/>
                  <a:pt x="463120" y="67225"/>
                </a:cubicBezTo>
                <a:cubicBezTo>
                  <a:pt x="461472" y="65248"/>
                  <a:pt x="463120" y="64589"/>
                  <a:pt x="463120" y="62282"/>
                </a:cubicBezTo>
                <a:cubicBezTo>
                  <a:pt x="463120" y="59975"/>
                  <a:pt x="463120" y="59975"/>
                  <a:pt x="463120" y="59975"/>
                </a:cubicBezTo>
                <a:cubicBezTo>
                  <a:pt x="460483" y="57338"/>
                  <a:pt x="460483" y="58987"/>
                  <a:pt x="460483" y="59975"/>
                </a:cubicBezTo>
                <a:cubicBezTo>
                  <a:pt x="460483" y="60964"/>
                  <a:pt x="460483" y="64259"/>
                  <a:pt x="460483" y="64259"/>
                </a:cubicBezTo>
                <a:lnTo>
                  <a:pt x="458507" y="64259"/>
                </a:lnTo>
                <a:cubicBezTo>
                  <a:pt x="461143" y="64589"/>
                  <a:pt x="464767" y="66566"/>
                  <a:pt x="461143" y="66566"/>
                </a:cubicBezTo>
                <a:lnTo>
                  <a:pt x="459824" y="66566"/>
                </a:lnTo>
                <a:lnTo>
                  <a:pt x="458836" y="66566"/>
                </a:lnTo>
                <a:lnTo>
                  <a:pt x="457518" y="66566"/>
                </a:lnTo>
                <a:lnTo>
                  <a:pt x="457188" y="66566"/>
                </a:lnTo>
                <a:lnTo>
                  <a:pt x="456528" y="66566"/>
                </a:lnTo>
                <a:close/>
                <a:moveTo>
                  <a:pt x="459165" y="49895"/>
                </a:moveTo>
                <a:lnTo>
                  <a:pt x="457765" y="57462"/>
                </a:lnTo>
                <a:lnTo>
                  <a:pt x="457692" y="57998"/>
                </a:lnTo>
                <a:lnTo>
                  <a:pt x="460483" y="57998"/>
                </a:lnTo>
                <a:cubicBezTo>
                  <a:pt x="463449" y="57998"/>
                  <a:pt x="460483" y="55691"/>
                  <a:pt x="460483" y="54373"/>
                </a:cubicBezTo>
                <a:lnTo>
                  <a:pt x="459165" y="54373"/>
                </a:lnTo>
                <a:cubicBezTo>
                  <a:pt x="456858" y="54373"/>
                  <a:pt x="459165" y="51737"/>
                  <a:pt x="459165" y="50418"/>
                </a:cubicBezTo>
                <a:close/>
                <a:moveTo>
                  <a:pt x="459495" y="48112"/>
                </a:moveTo>
                <a:lnTo>
                  <a:pt x="459165" y="48112"/>
                </a:lnTo>
                <a:lnTo>
                  <a:pt x="459165" y="49895"/>
                </a:lnTo>
                <a:close/>
                <a:moveTo>
                  <a:pt x="250571" y="43828"/>
                </a:moveTo>
                <a:lnTo>
                  <a:pt x="250571" y="45147"/>
                </a:lnTo>
                <a:cubicBezTo>
                  <a:pt x="249913" y="45476"/>
                  <a:pt x="248594" y="43828"/>
                  <a:pt x="248594" y="43828"/>
                </a:cubicBezTo>
                <a:cubicBezTo>
                  <a:pt x="250571" y="43828"/>
                  <a:pt x="250571" y="43828"/>
                  <a:pt x="250571" y="43828"/>
                </a:cubicBezTo>
                <a:close/>
                <a:moveTo>
                  <a:pt x="261117" y="34931"/>
                </a:moveTo>
                <a:lnTo>
                  <a:pt x="260458" y="35590"/>
                </a:lnTo>
                <a:lnTo>
                  <a:pt x="261446" y="35261"/>
                </a:lnTo>
                <a:close/>
                <a:moveTo>
                  <a:pt x="239697" y="15449"/>
                </a:moveTo>
                <a:lnTo>
                  <a:pt x="239697" y="15982"/>
                </a:lnTo>
                <a:lnTo>
                  <a:pt x="239867" y="15897"/>
                </a:lnTo>
                <a:close/>
                <a:moveTo>
                  <a:pt x="240950" y="15355"/>
                </a:moveTo>
                <a:lnTo>
                  <a:pt x="239867" y="15897"/>
                </a:lnTo>
                <a:lnTo>
                  <a:pt x="240336" y="17136"/>
                </a:lnTo>
                <a:lnTo>
                  <a:pt x="242992" y="17136"/>
                </a:lnTo>
                <a:cubicBezTo>
                  <a:pt x="244640" y="17136"/>
                  <a:pt x="244145" y="17136"/>
                  <a:pt x="243075" y="16807"/>
                </a:cubicBezTo>
                <a:close/>
                <a:moveTo>
                  <a:pt x="238547" y="15326"/>
                </a:moveTo>
                <a:lnTo>
                  <a:pt x="237143" y="15530"/>
                </a:lnTo>
                <a:cubicBezTo>
                  <a:pt x="236896" y="15324"/>
                  <a:pt x="236896" y="15324"/>
                  <a:pt x="236072" y="17136"/>
                </a:cubicBezTo>
                <a:cubicBezTo>
                  <a:pt x="234424" y="20760"/>
                  <a:pt x="234424" y="20760"/>
                  <a:pt x="236072" y="20760"/>
                </a:cubicBezTo>
                <a:cubicBezTo>
                  <a:pt x="237719" y="20760"/>
                  <a:pt x="236072" y="19443"/>
                  <a:pt x="239697" y="20760"/>
                </a:cubicBezTo>
                <a:cubicBezTo>
                  <a:pt x="243322" y="22079"/>
                  <a:pt x="235742" y="26033"/>
                  <a:pt x="237719" y="26033"/>
                </a:cubicBezTo>
                <a:lnTo>
                  <a:pt x="238378" y="26033"/>
                </a:lnTo>
                <a:cubicBezTo>
                  <a:pt x="238378" y="28010"/>
                  <a:pt x="243322" y="28010"/>
                  <a:pt x="241674" y="28010"/>
                </a:cubicBezTo>
                <a:cubicBezTo>
                  <a:pt x="240027" y="28010"/>
                  <a:pt x="242333" y="28010"/>
                  <a:pt x="240027" y="28010"/>
                </a:cubicBezTo>
                <a:lnTo>
                  <a:pt x="239368" y="28010"/>
                </a:lnTo>
                <a:cubicBezTo>
                  <a:pt x="240356" y="29988"/>
                  <a:pt x="245299" y="32953"/>
                  <a:pt x="244310" y="32953"/>
                </a:cubicBezTo>
                <a:cubicBezTo>
                  <a:pt x="243322" y="32953"/>
                  <a:pt x="238378" y="30976"/>
                  <a:pt x="241344" y="32953"/>
                </a:cubicBezTo>
                <a:cubicBezTo>
                  <a:pt x="244310" y="34931"/>
                  <a:pt x="242992" y="38885"/>
                  <a:pt x="241344" y="42510"/>
                </a:cubicBezTo>
                <a:lnTo>
                  <a:pt x="242663" y="42510"/>
                </a:lnTo>
                <a:lnTo>
                  <a:pt x="243651" y="42510"/>
                </a:lnTo>
                <a:cubicBezTo>
                  <a:pt x="239368" y="41851"/>
                  <a:pt x="246617" y="42510"/>
                  <a:pt x="246288" y="42510"/>
                </a:cubicBezTo>
                <a:lnTo>
                  <a:pt x="244640" y="42510"/>
                </a:lnTo>
                <a:lnTo>
                  <a:pt x="243651" y="42510"/>
                </a:lnTo>
                <a:cubicBezTo>
                  <a:pt x="247935" y="43169"/>
                  <a:pt x="250901" y="45147"/>
                  <a:pt x="247935" y="48442"/>
                </a:cubicBezTo>
                <a:cubicBezTo>
                  <a:pt x="246946" y="48442"/>
                  <a:pt x="255184" y="45805"/>
                  <a:pt x="252219" y="48442"/>
                </a:cubicBezTo>
                <a:cubicBezTo>
                  <a:pt x="252219" y="52067"/>
                  <a:pt x="257162" y="54373"/>
                  <a:pt x="252219" y="58657"/>
                </a:cubicBezTo>
                <a:cubicBezTo>
                  <a:pt x="258151" y="55691"/>
                  <a:pt x="250901" y="61293"/>
                  <a:pt x="258151" y="58657"/>
                </a:cubicBezTo>
                <a:cubicBezTo>
                  <a:pt x="255184" y="61952"/>
                  <a:pt x="252219" y="65248"/>
                  <a:pt x="251889" y="65248"/>
                </a:cubicBezTo>
                <a:lnTo>
                  <a:pt x="253867" y="65248"/>
                </a:lnTo>
                <a:lnTo>
                  <a:pt x="257821" y="65248"/>
                </a:lnTo>
                <a:lnTo>
                  <a:pt x="253208" y="67554"/>
                </a:lnTo>
                <a:lnTo>
                  <a:pt x="255844" y="67554"/>
                </a:lnTo>
                <a:cubicBezTo>
                  <a:pt x="258151" y="67884"/>
                  <a:pt x="253867" y="72168"/>
                  <a:pt x="251889" y="72168"/>
                </a:cubicBezTo>
                <a:lnTo>
                  <a:pt x="252549" y="72168"/>
                </a:lnTo>
                <a:cubicBezTo>
                  <a:pt x="257162" y="72168"/>
                  <a:pt x="248264" y="74145"/>
                  <a:pt x="252549" y="74145"/>
                </a:cubicBezTo>
                <a:lnTo>
                  <a:pt x="255844" y="74145"/>
                </a:lnTo>
                <a:cubicBezTo>
                  <a:pt x="253867" y="75793"/>
                  <a:pt x="255844" y="78099"/>
                  <a:pt x="255844" y="78099"/>
                </a:cubicBezTo>
                <a:lnTo>
                  <a:pt x="252879" y="78099"/>
                </a:lnTo>
                <a:cubicBezTo>
                  <a:pt x="252549" y="80406"/>
                  <a:pt x="256174" y="82054"/>
                  <a:pt x="256174" y="84360"/>
                </a:cubicBezTo>
                <a:cubicBezTo>
                  <a:pt x="258184" y="82845"/>
                  <a:pt x="260589" y="81922"/>
                  <a:pt x="263094" y="81725"/>
                </a:cubicBezTo>
                <a:lnTo>
                  <a:pt x="258809" y="83701"/>
                </a:lnTo>
                <a:cubicBezTo>
                  <a:pt x="261775" y="83701"/>
                  <a:pt x="264412" y="82713"/>
                  <a:pt x="264082" y="83701"/>
                </a:cubicBezTo>
                <a:cubicBezTo>
                  <a:pt x="263753" y="84690"/>
                  <a:pt x="258809" y="86338"/>
                  <a:pt x="257162" y="86338"/>
                </a:cubicBezTo>
                <a:lnTo>
                  <a:pt x="255184" y="86338"/>
                </a:lnTo>
                <a:cubicBezTo>
                  <a:pt x="257162" y="85679"/>
                  <a:pt x="250242" y="88645"/>
                  <a:pt x="255184" y="88645"/>
                </a:cubicBezTo>
                <a:cubicBezTo>
                  <a:pt x="255844" y="90951"/>
                  <a:pt x="254855" y="93258"/>
                  <a:pt x="258809" y="93258"/>
                </a:cubicBezTo>
                <a:cubicBezTo>
                  <a:pt x="262764" y="93258"/>
                  <a:pt x="266719" y="91610"/>
                  <a:pt x="265730" y="93258"/>
                </a:cubicBezTo>
                <a:cubicBezTo>
                  <a:pt x="264741" y="94906"/>
                  <a:pt x="260128" y="97212"/>
                  <a:pt x="262764" y="99190"/>
                </a:cubicBezTo>
                <a:cubicBezTo>
                  <a:pt x="265400" y="101166"/>
                  <a:pt x="266389" y="99190"/>
                  <a:pt x="269025" y="99190"/>
                </a:cubicBezTo>
                <a:cubicBezTo>
                  <a:pt x="265400" y="102485"/>
                  <a:pt x="261775" y="100837"/>
                  <a:pt x="263094" y="102485"/>
                </a:cubicBezTo>
                <a:cubicBezTo>
                  <a:pt x="264412" y="104132"/>
                  <a:pt x="264741" y="106110"/>
                  <a:pt x="268695" y="106110"/>
                </a:cubicBezTo>
                <a:lnTo>
                  <a:pt x="272320" y="106110"/>
                </a:lnTo>
                <a:cubicBezTo>
                  <a:pt x="272980" y="106439"/>
                  <a:pt x="271002" y="108417"/>
                  <a:pt x="269025" y="108417"/>
                </a:cubicBezTo>
                <a:cubicBezTo>
                  <a:pt x="275945" y="109075"/>
                  <a:pt x="260128" y="118303"/>
                  <a:pt x="269025" y="118303"/>
                </a:cubicBezTo>
                <a:lnTo>
                  <a:pt x="273968" y="118303"/>
                </a:lnTo>
                <a:cubicBezTo>
                  <a:pt x="273639" y="120279"/>
                  <a:pt x="270673" y="120279"/>
                  <a:pt x="268695" y="120279"/>
                </a:cubicBezTo>
                <a:cubicBezTo>
                  <a:pt x="275945" y="120609"/>
                  <a:pt x="269025" y="125223"/>
                  <a:pt x="273968" y="125223"/>
                </a:cubicBezTo>
                <a:cubicBezTo>
                  <a:pt x="262764" y="130824"/>
                  <a:pt x="276605" y="130495"/>
                  <a:pt x="270014" y="135438"/>
                </a:cubicBezTo>
                <a:lnTo>
                  <a:pt x="270673" y="135438"/>
                </a:lnTo>
                <a:cubicBezTo>
                  <a:pt x="268696" y="135438"/>
                  <a:pt x="269931" y="134861"/>
                  <a:pt x="271291" y="134573"/>
                </a:cubicBezTo>
                <a:lnTo>
                  <a:pt x="271350" y="134610"/>
                </a:lnTo>
                <a:lnTo>
                  <a:pt x="271785" y="134078"/>
                </a:lnTo>
                <a:cubicBezTo>
                  <a:pt x="271497" y="133625"/>
                  <a:pt x="271497" y="133625"/>
                  <a:pt x="274627" y="135438"/>
                </a:cubicBezTo>
                <a:cubicBezTo>
                  <a:pt x="280889" y="139063"/>
                  <a:pt x="274956" y="152244"/>
                  <a:pt x="274627" y="152244"/>
                </a:cubicBezTo>
                <a:cubicBezTo>
                  <a:pt x="274297" y="152244"/>
                  <a:pt x="289126" y="147631"/>
                  <a:pt x="283195" y="152244"/>
                </a:cubicBezTo>
                <a:lnTo>
                  <a:pt x="277922" y="152244"/>
                </a:lnTo>
                <a:cubicBezTo>
                  <a:pt x="285172" y="153892"/>
                  <a:pt x="280230" y="159494"/>
                  <a:pt x="286820" y="161471"/>
                </a:cubicBezTo>
                <a:lnTo>
                  <a:pt x="279900" y="161471"/>
                </a:lnTo>
                <a:cubicBezTo>
                  <a:pt x="279570" y="163449"/>
                  <a:pt x="277593" y="161471"/>
                  <a:pt x="275615" y="163449"/>
                </a:cubicBezTo>
                <a:cubicBezTo>
                  <a:pt x="273639" y="165426"/>
                  <a:pt x="280889" y="165426"/>
                  <a:pt x="277593" y="165426"/>
                </a:cubicBezTo>
                <a:cubicBezTo>
                  <a:pt x="279570" y="165426"/>
                  <a:pt x="277922" y="165426"/>
                  <a:pt x="281877" y="165426"/>
                </a:cubicBezTo>
                <a:cubicBezTo>
                  <a:pt x="279900" y="169050"/>
                  <a:pt x="284184" y="169050"/>
                  <a:pt x="281877" y="169050"/>
                </a:cubicBezTo>
                <a:cubicBezTo>
                  <a:pt x="287149" y="167074"/>
                  <a:pt x="280559" y="169050"/>
                  <a:pt x="287149" y="169050"/>
                </a:cubicBezTo>
                <a:cubicBezTo>
                  <a:pt x="281547" y="171028"/>
                  <a:pt x="283854" y="172675"/>
                  <a:pt x="287149" y="172675"/>
                </a:cubicBezTo>
                <a:cubicBezTo>
                  <a:pt x="285172" y="174653"/>
                  <a:pt x="282206" y="174653"/>
                  <a:pt x="282536" y="174653"/>
                </a:cubicBezTo>
                <a:cubicBezTo>
                  <a:pt x="282866" y="174653"/>
                  <a:pt x="284513" y="174653"/>
                  <a:pt x="287808" y="174653"/>
                </a:cubicBezTo>
                <a:cubicBezTo>
                  <a:pt x="280559" y="180255"/>
                  <a:pt x="295387" y="176301"/>
                  <a:pt x="285831" y="180255"/>
                </a:cubicBezTo>
                <a:cubicBezTo>
                  <a:pt x="289522" y="181573"/>
                  <a:pt x="292982" y="183451"/>
                  <a:pt x="296047" y="185857"/>
                </a:cubicBezTo>
                <a:cubicBezTo>
                  <a:pt x="289456" y="188163"/>
                  <a:pt x="294399" y="183550"/>
                  <a:pt x="287479" y="185857"/>
                </a:cubicBezTo>
                <a:cubicBezTo>
                  <a:pt x="291104" y="187505"/>
                  <a:pt x="297035" y="190141"/>
                  <a:pt x="296376" y="190141"/>
                </a:cubicBezTo>
                <a:cubicBezTo>
                  <a:pt x="295717" y="190141"/>
                  <a:pt x="288797" y="188493"/>
                  <a:pt x="292421" y="190141"/>
                </a:cubicBezTo>
                <a:cubicBezTo>
                  <a:pt x="296047" y="191788"/>
                  <a:pt x="293411" y="196402"/>
                  <a:pt x="297694" y="196402"/>
                </a:cubicBezTo>
                <a:lnTo>
                  <a:pt x="298024" y="196402"/>
                </a:lnTo>
                <a:cubicBezTo>
                  <a:pt x="301747" y="195842"/>
                  <a:pt x="305504" y="195842"/>
                  <a:pt x="309228" y="196402"/>
                </a:cubicBezTo>
                <a:cubicBezTo>
                  <a:pt x="300989" y="197720"/>
                  <a:pt x="307910" y="200686"/>
                  <a:pt x="297694" y="200686"/>
                </a:cubicBezTo>
                <a:lnTo>
                  <a:pt x="299342" y="200686"/>
                </a:lnTo>
                <a:lnTo>
                  <a:pt x="301319" y="200686"/>
                </a:lnTo>
                <a:lnTo>
                  <a:pt x="302307" y="200686"/>
                </a:lnTo>
                <a:cubicBezTo>
                  <a:pt x="303626" y="202663"/>
                  <a:pt x="314830" y="202993"/>
                  <a:pt x="308569" y="205299"/>
                </a:cubicBezTo>
                <a:cubicBezTo>
                  <a:pt x="302307" y="207606"/>
                  <a:pt x="306921" y="207606"/>
                  <a:pt x="302307" y="207606"/>
                </a:cubicBezTo>
                <a:lnTo>
                  <a:pt x="304285" y="207606"/>
                </a:lnTo>
                <a:lnTo>
                  <a:pt x="306262" y="207606"/>
                </a:lnTo>
                <a:cubicBezTo>
                  <a:pt x="306592" y="209913"/>
                  <a:pt x="308898" y="209913"/>
                  <a:pt x="308898" y="209913"/>
                </a:cubicBezTo>
                <a:lnTo>
                  <a:pt x="313183" y="209913"/>
                </a:lnTo>
                <a:cubicBezTo>
                  <a:pt x="312853" y="209913"/>
                  <a:pt x="313512" y="212219"/>
                  <a:pt x="311205" y="212219"/>
                </a:cubicBezTo>
                <a:cubicBezTo>
                  <a:pt x="313512" y="212219"/>
                  <a:pt x="314830" y="210572"/>
                  <a:pt x="313512" y="212219"/>
                </a:cubicBezTo>
                <a:lnTo>
                  <a:pt x="310187" y="213867"/>
                </a:lnTo>
                <a:lnTo>
                  <a:pt x="313183" y="213867"/>
                </a:lnTo>
                <a:lnTo>
                  <a:pt x="313512" y="213867"/>
                </a:lnTo>
                <a:cubicBezTo>
                  <a:pt x="312853" y="215844"/>
                  <a:pt x="320432" y="218810"/>
                  <a:pt x="315489" y="218810"/>
                </a:cubicBezTo>
                <a:cubicBezTo>
                  <a:pt x="310546" y="218810"/>
                  <a:pt x="313842" y="218810"/>
                  <a:pt x="310546" y="218810"/>
                </a:cubicBezTo>
                <a:cubicBezTo>
                  <a:pt x="312194" y="221117"/>
                  <a:pt x="316808" y="222435"/>
                  <a:pt x="316808" y="225071"/>
                </a:cubicBezTo>
                <a:cubicBezTo>
                  <a:pt x="321421" y="224412"/>
                  <a:pt x="313842" y="228037"/>
                  <a:pt x="316808" y="228037"/>
                </a:cubicBezTo>
                <a:cubicBezTo>
                  <a:pt x="315950" y="227806"/>
                  <a:pt x="315028" y="227806"/>
                  <a:pt x="314171" y="228037"/>
                </a:cubicBezTo>
                <a:cubicBezTo>
                  <a:pt x="313842" y="229685"/>
                  <a:pt x="316478" y="230673"/>
                  <a:pt x="318784" y="232650"/>
                </a:cubicBezTo>
                <a:cubicBezTo>
                  <a:pt x="318784" y="233969"/>
                  <a:pt x="316148" y="236276"/>
                  <a:pt x="318784" y="236276"/>
                </a:cubicBezTo>
                <a:cubicBezTo>
                  <a:pt x="321421" y="236276"/>
                  <a:pt x="321421" y="236276"/>
                  <a:pt x="321421" y="236276"/>
                </a:cubicBezTo>
                <a:cubicBezTo>
                  <a:pt x="315489" y="240559"/>
                  <a:pt x="321421" y="245172"/>
                  <a:pt x="321421" y="245172"/>
                </a:cubicBezTo>
                <a:lnTo>
                  <a:pt x="321421" y="247150"/>
                </a:lnTo>
                <a:lnTo>
                  <a:pt x="322409" y="247150"/>
                </a:lnTo>
                <a:lnTo>
                  <a:pt x="323727" y="247150"/>
                </a:lnTo>
                <a:cubicBezTo>
                  <a:pt x="324057" y="249457"/>
                  <a:pt x="325704" y="249457"/>
                  <a:pt x="325704" y="249457"/>
                </a:cubicBezTo>
                <a:cubicBezTo>
                  <a:pt x="325704" y="251433"/>
                  <a:pt x="325704" y="251433"/>
                  <a:pt x="325704" y="251433"/>
                </a:cubicBezTo>
                <a:cubicBezTo>
                  <a:pt x="329659" y="252092"/>
                  <a:pt x="332295" y="255058"/>
                  <a:pt x="329659" y="255058"/>
                </a:cubicBezTo>
                <a:cubicBezTo>
                  <a:pt x="327023" y="255058"/>
                  <a:pt x="327023" y="255058"/>
                  <a:pt x="327023" y="255058"/>
                </a:cubicBezTo>
                <a:cubicBezTo>
                  <a:pt x="328670" y="257365"/>
                  <a:pt x="328670" y="257365"/>
                  <a:pt x="328670" y="257365"/>
                </a:cubicBezTo>
                <a:cubicBezTo>
                  <a:pt x="330319" y="258683"/>
                  <a:pt x="329329" y="261320"/>
                  <a:pt x="330319" y="262968"/>
                </a:cubicBezTo>
                <a:cubicBezTo>
                  <a:pt x="331307" y="264615"/>
                  <a:pt x="333284" y="266593"/>
                  <a:pt x="333284" y="266593"/>
                </a:cubicBezTo>
                <a:lnTo>
                  <a:pt x="333284" y="267910"/>
                </a:lnTo>
                <a:lnTo>
                  <a:pt x="333284" y="269228"/>
                </a:lnTo>
                <a:cubicBezTo>
                  <a:pt x="333943" y="270019"/>
                  <a:pt x="334503" y="270909"/>
                  <a:pt x="334932" y="271864"/>
                </a:cubicBezTo>
                <a:lnTo>
                  <a:pt x="334932" y="270876"/>
                </a:lnTo>
                <a:cubicBezTo>
                  <a:pt x="334932" y="267910"/>
                  <a:pt x="334932" y="267910"/>
                  <a:pt x="334932" y="267910"/>
                </a:cubicBezTo>
                <a:lnTo>
                  <a:pt x="335261" y="267910"/>
                </a:lnTo>
                <a:cubicBezTo>
                  <a:pt x="335261" y="266593"/>
                  <a:pt x="335261" y="264286"/>
                  <a:pt x="335261" y="264286"/>
                </a:cubicBezTo>
                <a:cubicBezTo>
                  <a:pt x="337238" y="261649"/>
                  <a:pt x="333284" y="261649"/>
                  <a:pt x="335261" y="261649"/>
                </a:cubicBezTo>
                <a:cubicBezTo>
                  <a:pt x="337238" y="261649"/>
                  <a:pt x="339545" y="261978"/>
                  <a:pt x="337238" y="261649"/>
                </a:cubicBezTo>
                <a:cubicBezTo>
                  <a:pt x="334932" y="261320"/>
                  <a:pt x="339215" y="258354"/>
                  <a:pt x="337238" y="258683"/>
                </a:cubicBezTo>
                <a:cubicBezTo>
                  <a:pt x="335261" y="259013"/>
                  <a:pt x="333613" y="255717"/>
                  <a:pt x="335261" y="255717"/>
                </a:cubicBezTo>
                <a:cubicBezTo>
                  <a:pt x="336909" y="255717"/>
                  <a:pt x="336909" y="251433"/>
                  <a:pt x="336909" y="251433"/>
                </a:cubicBezTo>
                <a:cubicBezTo>
                  <a:pt x="334273" y="251433"/>
                  <a:pt x="334273" y="249127"/>
                  <a:pt x="334273" y="249127"/>
                </a:cubicBezTo>
                <a:lnTo>
                  <a:pt x="335261" y="249127"/>
                </a:lnTo>
                <a:lnTo>
                  <a:pt x="337238" y="249127"/>
                </a:lnTo>
                <a:lnTo>
                  <a:pt x="337567" y="249127"/>
                </a:lnTo>
                <a:cubicBezTo>
                  <a:pt x="335920" y="247809"/>
                  <a:pt x="337897" y="245172"/>
                  <a:pt x="335920" y="245172"/>
                </a:cubicBezTo>
                <a:lnTo>
                  <a:pt x="334932" y="245172"/>
                </a:lnTo>
                <a:cubicBezTo>
                  <a:pt x="335524" y="244250"/>
                  <a:pt x="336315" y="243459"/>
                  <a:pt x="337238" y="242866"/>
                </a:cubicBezTo>
                <a:lnTo>
                  <a:pt x="337114" y="242866"/>
                </a:lnTo>
                <a:lnTo>
                  <a:pt x="336909" y="242866"/>
                </a:lnTo>
                <a:cubicBezTo>
                  <a:pt x="335590" y="241218"/>
                  <a:pt x="336249" y="241218"/>
                  <a:pt x="333284" y="241218"/>
                </a:cubicBezTo>
                <a:cubicBezTo>
                  <a:pt x="330977" y="239571"/>
                  <a:pt x="333284" y="236276"/>
                  <a:pt x="333284" y="234628"/>
                </a:cubicBezTo>
                <a:cubicBezTo>
                  <a:pt x="331965" y="233639"/>
                  <a:pt x="330319" y="231662"/>
                  <a:pt x="329989" y="231662"/>
                </a:cubicBezTo>
                <a:cubicBezTo>
                  <a:pt x="329659" y="231662"/>
                  <a:pt x="332954" y="234298"/>
                  <a:pt x="332954" y="231662"/>
                </a:cubicBezTo>
                <a:lnTo>
                  <a:pt x="332954" y="230014"/>
                </a:lnTo>
                <a:cubicBezTo>
                  <a:pt x="332954" y="229684"/>
                  <a:pt x="332954" y="229025"/>
                  <a:pt x="332954" y="229025"/>
                </a:cubicBezTo>
                <a:cubicBezTo>
                  <a:pt x="332954" y="226390"/>
                  <a:pt x="335920" y="226390"/>
                  <a:pt x="332954" y="226390"/>
                </a:cubicBezTo>
                <a:cubicBezTo>
                  <a:pt x="335261" y="226060"/>
                  <a:pt x="335261" y="224083"/>
                  <a:pt x="335261" y="224083"/>
                </a:cubicBezTo>
                <a:lnTo>
                  <a:pt x="338886" y="224083"/>
                </a:lnTo>
                <a:cubicBezTo>
                  <a:pt x="344159" y="220458"/>
                  <a:pt x="331307" y="221446"/>
                  <a:pt x="338886" y="217492"/>
                </a:cubicBezTo>
                <a:cubicBezTo>
                  <a:pt x="336249" y="217492"/>
                  <a:pt x="333613" y="220787"/>
                  <a:pt x="333943" y="219469"/>
                </a:cubicBezTo>
                <a:cubicBezTo>
                  <a:pt x="334273" y="218151"/>
                  <a:pt x="337567" y="217163"/>
                  <a:pt x="339545" y="215185"/>
                </a:cubicBezTo>
                <a:cubicBezTo>
                  <a:pt x="341522" y="213208"/>
                  <a:pt x="336249" y="213208"/>
                  <a:pt x="334932" y="213208"/>
                </a:cubicBezTo>
                <a:cubicBezTo>
                  <a:pt x="333613" y="213208"/>
                  <a:pt x="327682" y="215514"/>
                  <a:pt x="328011" y="213208"/>
                </a:cubicBezTo>
                <a:cubicBezTo>
                  <a:pt x="328340" y="210901"/>
                  <a:pt x="334932" y="210901"/>
                  <a:pt x="334932" y="210901"/>
                </a:cubicBezTo>
                <a:lnTo>
                  <a:pt x="336249" y="210901"/>
                </a:lnTo>
                <a:cubicBezTo>
                  <a:pt x="337567" y="208265"/>
                  <a:pt x="340863" y="208265"/>
                  <a:pt x="339545" y="208265"/>
                </a:cubicBezTo>
                <a:cubicBezTo>
                  <a:pt x="338227" y="208265"/>
                  <a:pt x="336579" y="210242"/>
                  <a:pt x="336579" y="208265"/>
                </a:cubicBezTo>
                <a:cubicBezTo>
                  <a:pt x="336579" y="206288"/>
                  <a:pt x="338886" y="203981"/>
                  <a:pt x="336579" y="203981"/>
                </a:cubicBezTo>
                <a:cubicBezTo>
                  <a:pt x="334273" y="203981"/>
                  <a:pt x="332954" y="203981"/>
                  <a:pt x="334273" y="203981"/>
                </a:cubicBezTo>
                <a:cubicBezTo>
                  <a:pt x="335590" y="203981"/>
                  <a:pt x="327023" y="206288"/>
                  <a:pt x="330319" y="203981"/>
                </a:cubicBezTo>
                <a:cubicBezTo>
                  <a:pt x="333613" y="201674"/>
                  <a:pt x="332295" y="201674"/>
                  <a:pt x="333613" y="201674"/>
                </a:cubicBezTo>
                <a:cubicBezTo>
                  <a:pt x="334932" y="201674"/>
                  <a:pt x="342181" y="202333"/>
                  <a:pt x="338886" y="201674"/>
                </a:cubicBezTo>
                <a:cubicBezTo>
                  <a:pt x="335590" y="201015"/>
                  <a:pt x="340863" y="197390"/>
                  <a:pt x="340863" y="197390"/>
                </a:cubicBezTo>
                <a:lnTo>
                  <a:pt x="339545" y="197390"/>
                </a:lnTo>
                <a:lnTo>
                  <a:pt x="337897" y="197390"/>
                </a:lnTo>
                <a:lnTo>
                  <a:pt x="331636" y="197390"/>
                </a:lnTo>
                <a:cubicBezTo>
                  <a:pt x="333613" y="194754"/>
                  <a:pt x="329329" y="194754"/>
                  <a:pt x="333613" y="194754"/>
                </a:cubicBezTo>
                <a:lnTo>
                  <a:pt x="333366" y="194754"/>
                </a:lnTo>
                <a:cubicBezTo>
                  <a:pt x="331471" y="194754"/>
                  <a:pt x="329988" y="194754"/>
                  <a:pt x="331636" y="194754"/>
                </a:cubicBezTo>
                <a:lnTo>
                  <a:pt x="330648" y="194754"/>
                </a:lnTo>
                <a:cubicBezTo>
                  <a:pt x="325375" y="195083"/>
                  <a:pt x="333943" y="191129"/>
                  <a:pt x="330648" y="191129"/>
                </a:cubicBezTo>
                <a:cubicBezTo>
                  <a:pt x="332525" y="190141"/>
                  <a:pt x="334503" y="189350"/>
                  <a:pt x="336579" y="188822"/>
                </a:cubicBezTo>
                <a:cubicBezTo>
                  <a:pt x="332954" y="188163"/>
                  <a:pt x="339545" y="185527"/>
                  <a:pt x="336579" y="185527"/>
                </a:cubicBezTo>
                <a:lnTo>
                  <a:pt x="333613" y="185527"/>
                </a:lnTo>
                <a:lnTo>
                  <a:pt x="330648" y="185527"/>
                </a:lnTo>
                <a:lnTo>
                  <a:pt x="330319" y="185527"/>
                </a:lnTo>
                <a:lnTo>
                  <a:pt x="328340" y="185527"/>
                </a:lnTo>
                <a:lnTo>
                  <a:pt x="325704" y="185527"/>
                </a:lnTo>
                <a:cubicBezTo>
                  <a:pt x="330648" y="182232"/>
                  <a:pt x="322409" y="184539"/>
                  <a:pt x="325704" y="182232"/>
                </a:cubicBezTo>
                <a:lnTo>
                  <a:pt x="333943" y="179926"/>
                </a:lnTo>
                <a:cubicBezTo>
                  <a:pt x="337238" y="177289"/>
                  <a:pt x="330319" y="178278"/>
                  <a:pt x="330319" y="175311"/>
                </a:cubicBezTo>
                <a:cubicBezTo>
                  <a:pt x="327682" y="177619"/>
                  <a:pt x="327682" y="175311"/>
                  <a:pt x="327682" y="175311"/>
                </a:cubicBezTo>
                <a:lnTo>
                  <a:pt x="333284" y="173005"/>
                </a:lnTo>
                <a:cubicBezTo>
                  <a:pt x="331307" y="173005"/>
                  <a:pt x="332954" y="173005"/>
                  <a:pt x="327352" y="173005"/>
                </a:cubicBezTo>
                <a:lnTo>
                  <a:pt x="330977" y="171028"/>
                </a:lnTo>
                <a:cubicBezTo>
                  <a:pt x="331965" y="169380"/>
                  <a:pt x="319113" y="169380"/>
                  <a:pt x="322409" y="169380"/>
                </a:cubicBezTo>
                <a:cubicBezTo>
                  <a:pt x="325704" y="169380"/>
                  <a:pt x="330319" y="169380"/>
                  <a:pt x="330319" y="169380"/>
                </a:cubicBezTo>
                <a:cubicBezTo>
                  <a:pt x="331965" y="167403"/>
                  <a:pt x="329659" y="167403"/>
                  <a:pt x="328340" y="167403"/>
                </a:cubicBezTo>
                <a:cubicBezTo>
                  <a:pt x="327023" y="167403"/>
                  <a:pt x="324057" y="167403"/>
                  <a:pt x="324057" y="167403"/>
                </a:cubicBezTo>
                <a:cubicBezTo>
                  <a:pt x="322409" y="167403"/>
                  <a:pt x="321750" y="165755"/>
                  <a:pt x="318455" y="167403"/>
                </a:cubicBezTo>
                <a:cubicBezTo>
                  <a:pt x="327352" y="162790"/>
                  <a:pt x="316478" y="162790"/>
                  <a:pt x="324057" y="158835"/>
                </a:cubicBezTo>
                <a:cubicBezTo>
                  <a:pt x="322738" y="157847"/>
                  <a:pt x="320762" y="155540"/>
                  <a:pt x="320762" y="155540"/>
                </a:cubicBezTo>
                <a:lnTo>
                  <a:pt x="319077" y="155290"/>
                </a:lnTo>
                <a:lnTo>
                  <a:pt x="318784" y="155540"/>
                </a:lnTo>
                <a:cubicBezTo>
                  <a:pt x="318784" y="155540"/>
                  <a:pt x="318784" y="155540"/>
                  <a:pt x="314171" y="155540"/>
                </a:cubicBezTo>
                <a:cubicBezTo>
                  <a:pt x="311864" y="155540"/>
                  <a:pt x="314089" y="155128"/>
                  <a:pt x="316601" y="154922"/>
                </a:cubicBezTo>
                <a:lnTo>
                  <a:pt x="319077" y="155290"/>
                </a:lnTo>
                <a:lnTo>
                  <a:pt x="322203" y="152615"/>
                </a:lnTo>
                <a:cubicBezTo>
                  <a:pt x="321174" y="152409"/>
                  <a:pt x="319608" y="152409"/>
                  <a:pt x="322409" y="150927"/>
                </a:cubicBezTo>
                <a:cubicBezTo>
                  <a:pt x="325375" y="148290"/>
                  <a:pt x="318125" y="148290"/>
                  <a:pt x="318125" y="148290"/>
                </a:cubicBezTo>
                <a:lnTo>
                  <a:pt x="316148" y="148290"/>
                </a:lnTo>
                <a:lnTo>
                  <a:pt x="310217" y="148290"/>
                </a:lnTo>
                <a:lnTo>
                  <a:pt x="308239" y="148290"/>
                </a:lnTo>
                <a:cubicBezTo>
                  <a:pt x="310711" y="146577"/>
                  <a:pt x="313347" y="145127"/>
                  <a:pt x="316148" y="144006"/>
                </a:cubicBezTo>
                <a:cubicBezTo>
                  <a:pt x="321091" y="141370"/>
                  <a:pt x="316148" y="141370"/>
                  <a:pt x="316148" y="141370"/>
                </a:cubicBezTo>
                <a:lnTo>
                  <a:pt x="310875" y="141370"/>
                </a:lnTo>
                <a:lnTo>
                  <a:pt x="308898" y="141370"/>
                </a:lnTo>
                <a:lnTo>
                  <a:pt x="314830" y="139063"/>
                </a:lnTo>
                <a:lnTo>
                  <a:pt x="312853" y="139063"/>
                </a:lnTo>
                <a:lnTo>
                  <a:pt x="306592" y="139063"/>
                </a:lnTo>
                <a:lnTo>
                  <a:pt x="304614" y="139063"/>
                </a:lnTo>
                <a:cubicBezTo>
                  <a:pt x="315489" y="135438"/>
                  <a:pt x="306592" y="134449"/>
                  <a:pt x="315489" y="130495"/>
                </a:cubicBezTo>
                <a:cubicBezTo>
                  <a:pt x="311864" y="129506"/>
                  <a:pt x="315489" y="124893"/>
                  <a:pt x="315489" y="122257"/>
                </a:cubicBezTo>
                <a:cubicBezTo>
                  <a:pt x="305603" y="124893"/>
                  <a:pt x="314830" y="121598"/>
                  <a:pt x="305603" y="124893"/>
                </a:cubicBezTo>
                <a:lnTo>
                  <a:pt x="310546" y="120938"/>
                </a:lnTo>
                <a:cubicBezTo>
                  <a:pt x="313183" y="120938"/>
                  <a:pt x="315159" y="122586"/>
                  <a:pt x="315159" y="120938"/>
                </a:cubicBezTo>
                <a:cubicBezTo>
                  <a:pt x="315159" y="119291"/>
                  <a:pt x="318784" y="118961"/>
                  <a:pt x="321091" y="116984"/>
                </a:cubicBezTo>
                <a:cubicBezTo>
                  <a:pt x="316808" y="116984"/>
                  <a:pt x="316808" y="116984"/>
                  <a:pt x="316808" y="116984"/>
                </a:cubicBezTo>
                <a:lnTo>
                  <a:pt x="313183" y="119620"/>
                </a:lnTo>
                <a:cubicBezTo>
                  <a:pt x="305932" y="119291"/>
                  <a:pt x="319113" y="114678"/>
                  <a:pt x="313183" y="114678"/>
                </a:cubicBezTo>
                <a:lnTo>
                  <a:pt x="316478" y="114678"/>
                </a:lnTo>
                <a:cubicBezTo>
                  <a:pt x="315489" y="114513"/>
                  <a:pt x="315159" y="113936"/>
                  <a:pt x="314088" y="113401"/>
                </a:cubicBezTo>
                <a:lnTo>
                  <a:pt x="310706" y="112891"/>
                </a:lnTo>
                <a:lnTo>
                  <a:pt x="309764" y="113483"/>
                </a:lnTo>
                <a:cubicBezTo>
                  <a:pt x="308816" y="113112"/>
                  <a:pt x="307745" y="112371"/>
                  <a:pt x="307251" y="112371"/>
                </a:cubicBezTo>
                <a:lnTo>
                  <a:pt x="310706" y="112891"/>
                </a:lnTo>
                <a:lnTo>
                  <a:pt x="311535" y="112371"/>
                </a:lnTo>
                <a:cubicBezTo>
                  <a:pt x="311535" y="109405"/>
                  <a:pt x="301319" y="109405"/>
                  <a:pt x="305273" y="106110"/>
                </a:cubicBezTo>
                <a:lnTo>
                  <a:pt x="306592" y="106110"/>
                </a:lnTo>
                <a:cubicBezTo>
                  <a:pt x="308569" y="103144"/>
                  <a:pt x="299012" y="103144"/>
                  <a:pt x="296706" y="103144"/>
                </a:cubicBezTo>
                <a:cubicBezTo>
                  <a:pt x="303297" y="100837"/>
                  <a:pt x="305273" y="96553"/>
                  <a:pt x="305273" y="96553"/>
                </a:cubicBezTo>
                <a:cubicBezTo>
                  <a:pt x="304614" y="91940"/>
                  <a:pt x="297694" y="91940"/>
                  <a:pt x="294070" y="91940"/>
                </a:cubicBezTo>
                <a:cubicBezTo>
                  <a:pt x="300331" y="87655"/>
                  <a:pt x="297694" y="81395"/>
                  <a:pt x="297035" y="81395"/>
                </a:cubicBezTo>
                <a:cubicBezTo>
                  <a:pt x="296376" y="81395"/>
                  <a:pt x="291762" y="83701"/>
                  <a:pt x="291762" y="81395"/>
                </a:cubicBezTo>
                <a:cubicBezTo>
                  <a:pt x="291762" y="79088"/>
                  <a:pt x="286491" y="81065"/>
                  <a:pt x="291762" y="79088"/>
                </a:cubicBezTo>
                <a:cubicBezTo>
                  <a:pt x="297035" y="74804"/>
                  <a:pt x="294729" y="74804"/>
                  <a:pt x="294729" y="74804"/>
                </a:cubicBezTo>
                <a:lnTo>
                  <a:pt x="287479" y="77440"/>
                </a:lnTo>
                <a:cubicBezTo>
                  <a:pt x="295058" y="71179"/>
                  <a:pt x="279240" y="72168"/>
                  <a:pt x="287479" y="67554"/>
                </a:cubicBezTo>
                <a:lnTo>
                  <a:pt x="286820" y="67554"/>
                </a:lnTo>
                <a:cubicBezTo>
                  <a:pt x="287051" y="65841"/>
                  <a:pt x="286457" y="64127"/>
                  <a:pt x="285172" y="62941"/>
                </a:cubicBezTo>
                <a:lnTo>
                  <a:pt x="287808" y="62941"/>
                </a:lnTo>
                <a:cubicBezTo>
                  <a:pt x="287479" y="60304"/>
                  <a:pt x="276275" y="62941"/>
                  <a:pt x="276275" y="62941"/>
                </a:cubicBezTo>
                <a:lnTo>
                  <a:pt x="281218" y="60634"/>
                </a:lnTo>
                <a:cubicBezTo>
                  <a:pt x="280230" y="58657"/>
                  <a:pt x="283524" y="54703"/>
                  <a:pt x="277922" y="54703"/>
                </a:cubicBezTo>
                <a:cubicBezTo>
                  <a:pt x="278581" y="54703"/>
                  <a:pt x="280889" y="56680"/>
                  <a:pt x="280559" y="54703"/>
                </a:cubicBezTo>
                <a:cubicBezTo>
                  <a:pt x="280230" y="52725"/>
                  <a:pt x="281877" y="49760"/>
                  <a:pt x="275286" y="52725"/>
                </a:cubicBezTo>
                <a:cubicBezTo>
                  <a:pt x="279570" y="50089"/>
                  <a:pt x="274627" y="50089"/>
                  <a:pt x="272320" y="50089"/>
                </a:cubicBezTo>
                <a:lnTo>
                  <a:pt x="268366" y="50089"/>
                </a:lnTo>
                <a:lnTo>
                  <a:pt x="266389" y="50089"/>
                </a:lnTo>
                <a:lnTo>
                  <a:pt x="264741" y="50089"/>
                </a:lnTo>
                <a:cubicBezTo>
                  <a:pt x="263094" y="50089"/>
                  <a:pt x="268695" y="46794"/>
                  <a:pt x="267048" y="46794"/>
                </a:cubicBezTo>
                <a:lnTo>
                  <a:pt x="265400" y="46794"/>
                </a:lnTo>
                <a:lnTo>
                  <a:pt x="264289" y="45239"/>
                </a:lnTo>
                <a:lnTo>
                  <a:pt x="263094" y="45805"/>
                </a:lnTo>
                <a:cubicBezTo>
                  <a:pt x="263159" y="44916"/>
                  <a:pt x="263159" y="44058"/>
                  <a:pt x="263094" y="43169"/>
                </a:cubicBezTo>
                <a:cubicBezTo>
                  <a:pt x="261940" y="44323"/>
                  <a:pt x="262764" y="44323"/>
                  <a:pt x="263753" y="44487"/>
                </a:cubicBezTo>
                <a:lnTo>
                  <a:pt x="264289" y="45239"/>
                </a:lnTo>
                <a:lnTo>
                  <a:pt x="269355" y="42840"/>
                </a:lnTo>
                <a:cubicBezTo>
                  <a:pt x="266719" y="42840"/>
                  <a:pt x="262434" y="42840"/>
                  <a:pt x="262434" y="42840"/>
                </a:cubicBezTo>
                <a:cubicBezTo>
                  <a:pt x="264412" y="40533"/>
                  <a:pt x="266389" y="38556"/>
                  <a:pt x="262434" y="40533"/>
                </a:cubicBezTo>
                <a:cubicBezTo>
                  <a:pt x="258480" y="42510"/>
                  <a:pt x="258480" y="42510"/>
                  <a:pt x="258480" y="42510"/>
                </a:cubicBezTo>
                <a:cubicBezTo>
                  <a:pt x="256503" y="42510"/>
                  <a:pt x="256503" y="42510"/>
                  <a:pt x="256503" y="42510"/>
                </a:cubicBezTo>
                <a:lnTo>
                  <a:pt x="252219" y="42510"/>
                </a:lnTo>
                <a:cubicBezTo>
                  <a:pt x="255184" y="40533"/>
                  <a:pt x="260787" y="38556"/>
                  <a:pt x="258480" y="37237"/>
                </a:cubicBezTo>
                <a:cubicBezTo>
                  <a:pt x="256174" y="35919"/>
                  <a:pt x="250901" y="34271"/>
                  <a:pt x="250242" y="34271"/>
                </a:cubicBezTo>
                <a:cubicBezTo>
                  <a:pt x="249583" y="34271"/>
                  <a:pt x="251889" y="34271"/>
                  <a:pt x="251889" y="34271"/>
                </a:cubicBezTo>
                <a:cubicBezTo>
                  <a:pt x="250242" y="32295"/>
                  <a:pt x="245299" y="33942"/>
                  <a:pt x="246946" y="32295"/>
                </a:cubicBezTo>
                <a:cubicBezTo>
                  <a:pt x="248594" y="30646"/>
                  <a:pt x="248594" y="30646"/>
                  <a:pt x="248594" y="30646"/>
                </a:cubicBezTo>
                <a:cubicBezTo>
                  <a:pt x="250571" y="26033"/>
                  <a:pt x="239368" y="28010"/>
                  <a:pt x="242333" y="22409"/>
                </a:cubicBezTo>
                <a:lnTo>
                  <a:pt x="240336" y="17136"/>
                </a:lnTo>
                <a:lnTo>
                  <a:pt x="239697" y="17136"/>
                </a:lnTo>
                <a:lnTo>
                  <a:pt x="239697" y="15982"/>
                </a:lnTo>
                <a:lnTo>
                  <a:pt x="239368" y="16147"/>
                </a:lnTo>
                <a:close/>
                <a:moveTo>
                  <a:pt x="239697" y="15159"/>
                </a:moveTo>
                <a:lnTo>
                  <a:pt x="239593" y="15174"/>
                </a:lnTo>
                <a:lnTo>
                  <a:pt x="239697" y="15449"/>
                </a:lnTo>
                <a:close/>
                <a:moveTo>
                  <a:pt x="236731" y="13840"/>
                </a:moveTo>
                <a:lnTo>
                  <a:pt x="234967" y="13840"/>
                </a:lnTo>
                <a:lnTo>
                  <a:pt x="236731" y="16147"/>
                </a:lnTo>
                <a:cubicBezTo>
                  <a:pt x="236731" y="16147"/>
                  <a:pt x="236731" y="16147"/>
                  <a:pt x="236731" y="13840"/>
                </a:cubicBezTo>
                <a:close/>
                <a:moveTo>
                  <a:pt x="234732" y="13533"/>
                </a:moveTo>
                <a:lnTo>
                  <a:pt x="234424" y="13840"/>
                </a:lnTo>
                <a:lnTo>
                  <a:pt x="234967" y="13840"/>
                </a:lnTo>
                <a:close/>
                <a:moveTo>
                  <a:pt x="239573" y="13511"/>
                </a:moveTo>
                <a:cubicBezTo>
                  <a:pt x="239037" y="13182"/>
                  <a:pt x="239037" y="13182"/>
                  <a:pt x="239697" y="14499"/>
                </a:cubicBezTo>
                <a:lnTo>
                  <a:pt x="240950" y="15355"/>
                </a:lnTo>
                <a:lnTo>
                  <a:pt x="242663" y="14499"/>
                </a:lnTo>
                <a:cubicBezTo>
                  <a:pt x="241180" y="14499"/>
                  <a:pt x="240109" y="13840"/>
                  <a:pt x="239573" y="13511"/>
                </a:cubicBezTo>
                <a:close/>
                <a:moveTo>
                  <a:pt x="235413" y="12852"/>
                </a:moveTo>
                <a:lnTo>
                  <a:pt x="234211" y="12852"/>
                </a:lnTo>
                <a:lnTo>
                  <a:pt x="234732" y="13533"/>
                </a:lnTo>
                <a:close/>
                <a:moveTo>
                  <a:pt x="233846" y="12374"/>
                </a:moveTo>
                <a:lnTo>
                  <a:pt x="233436" y="12852"/>
                </a:lnTo>
                <a:lnTo>
                  <a:pt x="234211" y="12852"/>
                </a:lnTo>
                <a:close/>
                <a:moveTo>
                  <a:pt x="234283" y="11864"/>
                </a:moveTo>
                <a:lnTo>
                  <a:pt x="233642" y="11864"/>
                </a:lnTo>
                <a:lnTo>
                  <a:pt x="233456" y="11864"/>
                </a:lnTo>
                <a:lnTo>
                  <a:pt x="233846" y="12374"/>
                </a:lnTo>
                <a:close/>
                <a:moveTo>
                  <a:pt x="233436" y="11838"/>
                </a:moveTo>
                <a:lnTo>
                  <a:pt x="233436" y="11864"/>
                </a:lnTo>
                <a:lnTo>
                  <a:pt x="233456" y="11864"/>
                </a:lnTo>
                <a:close/>
                <a:moveTo>
                  <a:pt x="233436" y="10326"/>
                </a:moveTo>
                <a:lnTo>
                  <a:pt x="232447" y="10545"/>
                </a:lnTo>
                <a:lnTo>
                  <a:pt x="233436" y="11838"/>
                </a:lnTo>
                <a:close/>
                <a:moveTo>
                  <a:pt x="230800" y="0"/>
                </a:moveTo>
                <a:cubicBezTo>
                  <a:pt x="230800" y="659"/>
                  <a:pt x="230800" y="2637"/>
                  <a:pt x="230800" y="2637"/>
                </a:cubicBezTo>
                <a:cubicBezTo>
                  <a:pt x="230800" y="1978"/>
                  <a:pt x="228163" y="5273"/>
                  <a:pt x="230800" y="5602"/>
                </a:cubicBezTo>
                <a:cubicBezTo>
                  <a:pt x="233436" y="5932"/>
                  <a:pt x="233436" y="9557"/>
                  <a:pt x="233436" y="9557"/>
                </a:cubicBezTo>
                <a:lnTo>
                  <a:pt x="233436" y="10326"/>
                </a:lnTo>
                <a:lnTo>
                  <a:pt x="233559" y="10298"/>
                </a:lnTo>
                <a:cubicBezTo>
                  <a:pt x="234177" y="9804"/>
                  <a:pt x="234919" y="9392"/>
                  <a:pt x="235413" y="10545"/>
                </a:cubicBezTo>
                <a:lnTo>
                  <a:pt x="234283" y="11864"/>
                </a:lnTo>
                <a:lnTo>
                  <a:pt x="236402" y="11864"/>
                </a:lnTo>
                <a:lnTo>
                  <a:pt x="235413" y="12852"/>
                </a:lnTo>
                <a:lnTo>
                  <a:pt x="236072" y="12852"/>
                </a:lnTo>
                <a:lnTo>
                  <a:pt x="238547" y="15326"/>
                </a:lnTo>
                <a:lnTo>
                  <a:pt x="239593" y="15174"/>
                </a:lnTo>
                <a:lnTo>
                  <a:pt x="239244" y="14253"/>
                </a:lnTo>
                <a:cubicBezTo>
                  <a:pt x="237802" y="11616"/>
                  <a:pt x="236402" y="9557"/>
                  <a:pt x="236402" y="9557"/>
                </a:cubicBezTo>
                <a:cubicBezTo>
                  <a:pt x="236402" y="9557"/>
                  <a:pt x="234424" y="9557"/>
                  <a:pt x="234424" y="9557"/>
                </a:cubicBezTo>
                <a:cubicBezTo>
                  <a:pt x="232447" y="7909"/>
                  <a:pt x="234754" y="3954"/>
                  <a:pt x="232447" y="3954"/>
                </a:cubicBezTo>
                <a:cubicBezTo>
                  <a:pt x="232447" y="1648"/>
                  <a:pt x="232447" y="1648"/>
                  <a:pt x="232447" y="1648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9" name="任意多边形: 形状 248"/>
          <p:cNvSpPr/>
          <p:nvPr userDrawn="1">
            <p:custDataLst>
              <p:tags r:id="rId140"/>
            </p:custDataLst>
          </p:nvPr>
        </p:nvSpPr>
        <p:spPr>
          <a:xfrm flipH="1">
            <a:off x="206972" y="5900858"/>
            <a:ext cx="103406" cy="136455"/>
          </a:xfrm>
          <a:custGeom>
            <a:avLst/>
            <a:gdLst>
              <a:gd name="connsiteX0" fmla="*/ 119873 w 127223"/>
              <a:gd name="connsiteY0" fmla="*/ 9360 h 167884"/>
              <a:gd name="connsiteX1" fmla="*/ 121900 w 127223"/>
              <a:gd name="connsiteY1" fmla="*/ 9360 h 167884"/>
              <a:gd name="connsiteX2" fmla="*/ 121900 w 127223"/>
              <a:gd name="connsiteY2" fmla="*/ 6927 h 167884"/>
              <a:gd name="connsiteX3" fmla="*/ 121900 w 127223"/>
              <a:gd name="connsiteY3" fmla="*/ 9360 h 167884"/>
              <a:gd name="connsiteX4" fmla="*/ 121900 w 127223"/>
              <a:gd name="connsiteY4" fmla="*/ 6116 h 167884"/>
              <a:gd name="connsiteX5" fmla="*/ 121900 w 127223"/>
              <a:gd name="connsiteY5" fmla="*/ 10981 h 167884"/>
              <a:gd name="connsiteX6" fmla="*/ 121900 w 127223"/>
              <a:gd name="connsiteY6" fmla="*/ 6927 h 167884"/>
              <a:gd name="connsiteX7" fmla="*/ 121900 w 127223"/>
              <a:gd name="connsiteY7" fmla="*/ 6927 h 167884"/>
              <a:gd name="connsiteX8" fmla="*/ 121900 w 127223"/>
              <a:gd name="connsiteY8" fmla="*/ 6927 h 167884"/>
              <a:gd name="connsiteX9" fmla="*/ 125144 w 127223"/>
              <a:gd name="connsiteY9" fmla="*/ 6927 h 167884"/>
              <a:gd name="connsiteX10" fmla="*/ 127171 w 127223"/>
              <a:gd name="connsiteY10" fmla="*/ 9360 h 167884"/>
              <a:gd name="connsiteX11" fmla="*/ 127171 w 127223"/>
              <a:gd name="connsiteY11" fmla="*/ 9360 h 167884"/>
              <a:gd name="connsiteX12" fmla="*/ 127171 w 127223"/>
              <a:gd name="connsiteY12" fmla="*/ 9360 h 167884"/>
              <a:gd name="connsiteX13" fmla="*/ 127171 w 127223"/>
              <a:gd name="connsiteY13" fmla="*/ 9360 h 167884"/>
              <a:gd name="connsiteX14" fmla="*/ 127171 w 127223"/>
              <a:gd name="connsiteY14" fmla="*/ 9360 h 167884"/>
              <a:gd name="connsiteX15" fmla="*/ 127171 w 127223"/>
              <a:gd name="connsiteY15" fmla="*/ 9360 h 167884"/>
              <a:gd name="connsiteX16" fmla="*/ 127171 w 127223"/>
              <a:gd name="connsiteY16" fmla="*/ 9360 h 167884"/>
              <a:gd name="connsiteX17" fmla="*/ 127171 w 127223"/>
              <a:gd name="connsiteY17" fmla="*/ 9360 h 167884"/>
              <a:gd name="connsiteX18" fmla="*/ 127171 w 127223"/>
              <a:gd name="connsiteY18" fmla="*/ 9360 h 167884"/>
              <a:gd name="connsiteX19" fmla="*/ 127171 w 127223"/>
              <a:gd name="connsiteY19" fmla="*/ 9360 h 167884"/>
              <a:gd name="connsiteX20" fmla="*/ 127171 w 127223"/>
              <a:gd name="connsiteY20" fmla="*/ 9360 h 167884"/>
              <a:gd name="connsiteX21" fmla="*/ 127171 w 127223"/>
              <a:gd name="connsiteY21" fmla="*/ 9360 h 167884"/>
              <a:gd name="connsiteX22" fmla="*/ 127171 w 127223"/>
              <a:gd name="connsiteY22" fmla="*/ 9360 h 167884"/>
              <a:gd name="connsiteX23" fmla="*/ 127171 w 127223"/>
              <a:gd name="connsiteY23" fmla="*/ 9360 h 167884"/>
              <a:gd name="connsiteX24" fmla="*/ 127171 w 127223"/>
              <a:gd name="connsiteY24" fmla="*/ 9360 h 167884"/>
              <a:gd name="connsiteX25" fmla="*/ 127171 w 127223"/>
              <a:gd name="connsiteY25" fmla="*/ 9360 h 167884"/>
              <a:gd name="connsiteX26" fmla="*/ 127171 w 127223"/>
              <a:gd name="connsiteY26" fmla="*/ 9360 h 167884"/>
              <a:gd name="connsiteX27" fmla="*/ 123522 w 127223"/>
              <a:gd name="connsiteY27" fmla="*/ 9360 h 167884"/>
              <a:gd name="connsiteX28" fmla="*/ 123522 w 127223"/>
              <a:gd name="connsiteY28" fmla="*/ 9360 h 167884"/>
              <a:gd name="connsiteX29" fmla="*/ 123522 w 127223"/>
              <a:gd name="connsiteY29" fmla="*/ 9360 h 167884"/>
              <a:gd name="connsiteX30" fmla="*/ 123522 w 127223"/>
              <a:gd name="connsiteY30" fmla="*/ 11793 h 167884"/>
              <a:gd name="connsiteX31" fmla="*/ 114602 w 127223"/>
              <a:gd name="connsiteY31" fmla="*/ 15441 h 167884"/>
              <a:gd name="connsiteX32" fmla="*/ 114602 w 127223"/>
              <a:gd name="connsiteY32" fmla="*/ 15441 h 167884"/>
              <a:gd name="connsiteX33" fmla="*/ 109331 w 127223"/>
              <a:gd name="connsiteY33" fmla="*/ 21117 h 167884"/>
              <a:gd name="connsiteX34" fmla="*/ 109331 w 127223"/>
              <a:gd name="connsiteY34" fmla="*/ 21117 h 167884"/>
              <a:gd name="connsiteX35" fmla="*/ 107305 w 127223"/>
              <a:gd name="connsiteY35" fmla="*/ 19090 h 167884"/>
              <a:gd name="connsiteX36" fmla="*/ 107305 w 127223"/>
              <a:gd name="connsiteY36" fmla="*/ 24361 h 167884"/>
              <a:gd name="connsiteX37" fmla="*/ 107305 w 127223"/>
              <a:gd name="connsiteY37" fmla="*/ 24361 h 167884"/>
              <a:gd name="connsiteX38" fmla="*/ 107305 w 127223"/>
              <a:gd name="connsiteY38" fmla="*/ 24361 h 167884"/>
              <a:gd name="connsiteX39" fmla="*/ 107305 w 127223"/>
              <a:gd name="connsiteY39" fmla="*/ 32875 h 167884"/>
              <a:gd name="connsiteX40" fmla="*/ 101628 w 127223"/>
              <a:gd name="connsiteY40" fmla="*/ 25172 h 167884"/>
              <a:gd name="connsiteX41" fmla="*/ 103655 w 127223"/>
              <a:gd name="connsiteY41" fmla="*/ 30442 h 167884"/>
              <a:gd name="connsiteX42" fmla="*/ 103655 w 127223"/>
              <a:gd name="connsiteY42" fmla="*/ 30442 h 167884"/>
              <a:gd name="connsiteX43" fmla="*/ 103655 w 127223"/>
              <a:gd name="connsiteY43" fmla="*/ 30442 h 167884"/>
              <a:gd name="connsiteX44" fmla="*/ 103655 w 127223"/>
              <a:gd name="connsiteY44" fmla="*/ 30442 h 167884"/>
              <a:gd name="connsiteX45" fmla="*/ 103655 w 127223"/>
              <a:gd name="connsiteY45" fmla="*/ 30442 h 167884"/>
              <a:gd name="connsiteX46" fmla="*/ 106088 w 127223"/>
              <a:gd name="connsiteY46" fmla="*/ 35713 h 167884"/>
              <a:gd name="connsiteX47" fmla="*/ 106088 w 127223"/>
              <a:gd name="connsiteY47" fmla="*/ 35713 h 167884"/>
              <a:gd name="connsiteX48" fmla="*/ 106088 w 127223"/>
              <a:gd name="connsiteY48" fmla="*/ 35713 h 167884"/>
              <a:gd name="connsiteX49" fmla="*/ 106088 w 127223"/>
              <a:gd name="connsiteY49" fmla="*/ 35713 h 167884"/>
              <a:gd name="connsiteX50" fmla="*/ 106088 w 127223"/>
              <a:gd name="connsiteY50" fmla="*/ 35713 h 167884"/>
              <a:gd name="connsiteX51" fmla="*/ 106088 w 127223"/>
              <a:gd name="connsiteY51" fmla="*/ 35713 h 167884"/>
              <a:gd name="connsiteX52" fmla="*/ 106088 w 127223"/>
              <a:gd name="connsiteY52" fmla="*/ 43011 h 167884"/>
              <a:gd name="connsiteX53" fmla="*/ 102439 w 127223"/>
              <a:gd name="connsiteY53" fmla="*/ 35713 h 167884"/>
              <a:gd name="connsiteX54" fmla="*/ 102439 w 127223"/>
              <a:gd name="connsiteY54" fmla="*/ 35713 h 167884"/>
              <a:gd name="connsiteX55" fmla="*/ 102439 w 127223"/>
              <a:gd name="connsiteY55" fmla="*/ 35713 h 167884"/>
              <a:gd name="connsiteX56" fmla="*/ 100412 w 127223"/>
              <a:gd name="connsiteY56" fmla="*/ 37740 h 167884"/>
              <a:gd name="connsiteX57" fmla="*/ 100412 w 127223"/>
              <a:gd name="connsiteY57" fmla="*/ 35713 h 167884"/>
              <a:gd name="connsiteX58" fmla="*/ 100412 w 127223"/>
              <a:gd name="connsiteY58" fmla="*/ 39767 h 167884"/>
              <a:gd name="connsiteX59" fmla="*/ 97169 w 127223"/>
              <a:gd name="connsiteY59" fmla="*/ 36524 h 167884"/>
              <a:gd name="connsiteX60" fmla="*/ 97169 w 127223"/>
              <a:gd name="connsiteY60" fmla="*/ 40984 h 167884"/>
              <a:gd name="connsiteX61" fmla="*/ 97169 w 127223"/>
              <a:gd name="connsiteY61" fmla="*/ 38551 h 167884"/>
              <a:gd name="connsiteX62" fmla="*/ 97169 w 127223"/>
              <a:gd name="connsiteY62" fmla="*/ 38551 h 167884"/>
              <a:gd name="connsiteX63" fmla="*/ 97169 w 127223"/>
              <a:gd name="connsiteY63" fmla="*/ 38551 h 167884"/>
              <a:gd name="connsiteX64" fmla="*/ 99601 w 127223"/>
              <a:gd name="connsiteY64" fmla="*/ 46254 h 167884"/>
              <a:gd name="connsiteX65" fmla="*/ 97574 w 127223"/>
              <a:gd name="connsiteY65" fmla="*/ 42605 h 167884"/>
              <a:gd name="connsiteX66" fmla="*/ 97574 w 127223"/>
              <a:gd name="connsiteY66" fmla="*/ 45849 h 167884"/>
              <a:gd name="connsiteX67" fmla="*/ 97574 w 127223"/>
              <a:gd name="connsiteY67" fmla="*/ 51120 h 167884"/>
              <a:gd name="connsiteX68" fmla="*/ 97574 w 127223"/>
              <a:gd name="connsiteY68" fmla="*/ 48282 h 167884"/>
              <a:gd name="connsiteX69" fmla="*/ 94331 w 127223"/>
              <a:gd name="connsiteY69" fmla="*/ 51525 h 167884"/>
              <a:gd name="connsiteX70" fmla="*/ 90682 w 127223"/>
              <a:gd name="connsiteY70" fmla="*/ 45849 h 167884"/>
              <a:gd name="connsiteX71" fmla="*/ 96763 w 127223"/>
              <a:gd name="connsiteY71" fmla="*/ 58417 h 167884"/>
              <a:gd name="connsiteX72" fmla="*/ 96763 w 127223"/>
              <a:gd name="connsiteY72" fmla="*/ 55579 h 167884"/>
              <a:gd name="connsiteX73" fmla="*/ 93925 w 127223"/>
              <a:gd name="connsiteY73" fmla="*/ 55579 h 167884"/>
              <a:gd name="connsiteX74" fmla="*/ 91492 w 127223"/>
              <a:gd name="connsiteY74" fmla="*/ 51930 h 167884"/>
              <a:gd name="connsiteX75" fmla="*/ 91492 w 127223"/>
              <a:gd name="connsiteY75" fmla="*/ 56390 h 167884"/>
              <a:gd name="connsiteX76" fmla="*/ 82979 w 127223"/>
              <a:gd name="connsiteY76" fmla="*/ 56390 h 167884"/>
              <a:gd name="connsiteX77" fmla="*/ 88654 w 127223"/>
              <a:gd name="connsiteY77" fmla="*/ 64093 h 167884"/>
              <a:gd name="connsiteX78" fmla="*/ 84195 w 127223"/>
              <a:gd name="connsiteY78" fmla="*/ 61255 h 167884"/>
              <a:gd name="connsiteX79" fmla="*/ 84195 w 127223"/>
              <a:gd name="connsiteY79" fmla="*/ 61255 h 167884"/>
              <a:gd name="connsiteX80" fmla="*/ 84195 w 127223"/>
              <a:gd name="connsiteY80" fmla="*/ 61255 h 167884"/>
              <a:gd name="connsiteX81" fmla="*/ 88249 w 127223"/>
              <a:gd name="connsiteY81" fmla="*/ 66931 h 167884"/>
              <a:gd name="connsiteX82" fmla="*/ 78924 w 127223"/>
              <a:gd name="connsiteY82" fmla="*/ 64093 h 167884"/>
              <a:gd name="connsiteX83" fmla="*/ 82167 w 127223"/>
              <a:gd name="connsiteY83" fmla="*/ 75445 h 167884"/>
              <a:gd name="connsiteX84" fmla="*/ 82167 w 127223"/>
              <a:gd name="connsiteY84" fmla="*/ 75445 h 167884"/>
              <a:gd name="connsiteX85" fmla="*/ 72437 w 127223"/>
              <a:gd name="connsiteY85" fmla="*/ 67337 h 167884"/>
              <a:gd name="connsiteX86" fmla="*/ 76897 w 127223"/>
              <a:gd name="connsiteY86" fmla="*/ 77472 h 167884"/>
              <a:gd name="connsiteX87" fmla="*/ 74869 w 127223"/>
              <a:gd name="connsiteY87" fmla="*/ 75040 h 167884"/>
              <a:gd name="connsiteX88" fmla="*/ 74869 w 127223"/>
              <a:gd name="connsiteY88" fmla="*/ 78284 h 167884"/>
              <a:gd name="connsiteX89" fmla="*/ 72843 w 127223"/>
              <a:gd name="connsiteY89" fmla="*/ 78284 h 167884"/>
              <a:gd name="connsiteX90" fmla="*/ 72843 w 127223"/>
              <a:gd name="connsiteY90" fmla="*/ 80716 h 167884"/>
              <a:gd name="connsiteX91" fmla="*/ 70815 w 127223"/>
              <a:gd name="connsiteY91" fmla="*/ 78284 h 167884"/>
              <a:gd name="connsiteX92" fmla="*/ 70815 w 127223"/>
              <a:gd name="connsiteY92" fmla="*/ 85176 h 167884"/>
              <a:gd name="connsiteX93" fmla="*/ 66761 w 127223"/>
              <a:gd name="connsiteY93" fmla="*/ 81122 h 167884"/>
              <a:gd name="connsiteX94" fmla="*/ 71626 w 127223"/>
              <a:gd name="connsiteY94" fmla="*/ 90041 h 167884"/>
              <a:gd name="connsiteX95" fmla="*/ 69194 w 127223"/>
              <a:gd name="connsiteY95" fmla="*/ 87203 h 167884"/>
              <a:gd name="connsiteX96" fmla="*/ 64734 w 127223"/>
              <a:gd name="connsiteY96" fmla="*/ 87203 h 167884"/>
              <a:gd name="connsiteX97" fmla="*/ 69599 w 127223"/>
              <a:gd name="connsiteY97" fmla="*/ 90041 h 167884"/>
              <a:gd name="connsiteX98" fmla="*/ 72437 w 127223"/>
              <a:gd name="connsiteY98" fmla="*/ 94095 h 167884"/>
              <a:gd name="connsiteX99" fmla="*/ 65545 w 127223"/>
              <a:gd name="connsiteY99" fmla="*/ 89230 h 167884"/>
              <a:gd name="connsiteX100" fmla="*/ 61491 w 127223"/>
              <a:gd name="connsiteY100" fmla="*/ 85176 h 167884"/>
              <a:gd name="connsiteX101" fmla="*/ 55004 w 127223"/>
              <a:gd name="connsiteY101" fmla="*/ 81527 h 167884"/>
              <a:gd name="connsiteX102" fmla="*/ 55004 w 127223"/>
              <a:gd name="connsiteY102" fmla="*/ 81527 h 167884"/>
              <a:gd name="connsiteX103" fmla="*/ 64329 w 127223"/>
              <a:gd name="connsiteY103" fmla="*/ 90041 h 167884"/>
              <a:gd name="connsiteX104" fmla="*/ 60274 w 127223"/>
              <a:gd name="connsiteY104" fmla="*/ 92879 h 167884"/>
              <a:gd name="connsiteX105" fmla="*/ 45678 w 127223"/>
              <a:gd name="connsiteY105" fmla="*/ 85581 h 167884"/>
              <a:gd name="connsiteX106" fmla="*/ 51355 w 127223"/>
              <a:gd name="connsiteY106" fmla="*/ 92879 h 167884"/>
              <a:gd name="connsiteX107" fmla="*/ 51355 w 127223"/>
              <a:gd name="connsiteY107" fmla="*/ 92879 h 167884"/>
              <a:gd name="connsiteX108" fmla="*/ 53787 w 127223"/>
              <a:gd name="connsiteY108" fmla="*/ 96933 h 167884"/>
              <a:gd name="connsiteX109" fmla="*/ 45274 w 127223"/>
              <a:gd name="connsiteY109" fmla="*/ 87608 h 167884"/>
              <a:gd name="connsiteX110" fmla="*/ 50949 w 127223"/>
              <a:gd name="connsiteY110" fmla="*/ 95312 h 167884"/>
              <a:gd name="connsiteX111" fmla="*/ 44462 w 127223"/>
              <a:gd name="connsiteY111" fmla="*/ 90852 h 167884"/>
              <a:gd name="connsiteX112" fmla="*/ 44462 w 127223"/>
              <a:gd name="connsiteY112" fmla="*/ 90852 h 167884"/>
              <a:gd name="connsiteX113" fmla="*/ 46490 w 127223"/>
              <a:gd name="connsiteY113" fmla="*/ 90852 h 167884"/>
              <a:gd name="connsiteX114" fmla="*/ 52165 w 127223"/>
              <a:gd name="connsiteY114" fmla="*/ 97744 h 167884"/>
              <a:gd name="connsiteX115" fmla="*/ 49327 w 127223"/>
              <a:gd name="connsiteY115" fmla="*/ 97744 h 167884"/>
              <a:gd name="connsiteX116" fmla="*/ 49327 w 127223"/>
              <a:gd name="connsiteY116" fmla="*/ 97744 h 167884"/>
              <a:gd name="connsiteX117" fmla="*/ 49327 w 127223"/>
              <a:gd name="connsiteY117" fmla="*/ 97744 h 167884"/>
              <a:gd name="connsiteX118" fmla="*/ 39597 w 127223"/>
              <a:gd name="connsiteY118" fmla="*/ 92474 h 167884"/>
              <a:gd name="connsiteX119" fmla="*/ 47300 w 127223"/>
              <a:gd name="connsiteY119" fmla="*/ 98555 h 167884"/>
              <a:gd name="connsiteX120" fmla="*/ 40813 w 127223"/>
              <a:gd name="connsiteY120" fmla="*/ 94095 h 167884"/>
              <a:gd name="connsiteX121" fmla="*/ 48111 w 127223"/>
              <a:gd name="connsiteY121" fmla="*/ 102204 h 167884"/>
              <a:gd name="connsiteX122" fmla="*/ 48111 w 127223"/>
              <a:gd name="connsiteY122" fmla="*/ 102204 h 167884"/>
              <a:gd name="connsiteX123" fmla="*/ 50139 w 127223"/>
              <a:gd name="connsiteY123" fmla="*/ 106258 h 167884"/>
              <a:gd name="connsiteX124" fmla="*/ 50139 w 127223"/>
              <a:gd name="connsiteY124" fmla="*/ 106258 h 167884"/>
              <a:gd name="connsiteX125" fmla="*/ 44057 w 127223"/>
              <a:gd name="connsiteY125" fmla="*/ 106258 h 167884"/>
              <a:gd name="connsiteX126" fmla="*/ 39191 w 127223"/>
              <a:gd name="connsiteY126" fmla="*/ 103015 h 167884"/>
              <a:gd name="connsiteX127" fmla="*/ 44057 w 127223"/>
              <a:gd name="connsiteY127" fmla="*/ 108285 h 167884"/>
              <a:gd name="connsiteX128" fmla="*/ 44057 w 127223"/>
              <a:gd name="connsiteY128" fmla="*/ 108285 h 167884"/>
              <a:gd name="connsiteX129" fmla="*/ 44057 w 127223"/>
              <a:gd name="connsiteY129" fmla="*/ 111935 h 167884"/>
              <a:gd name="connsiteX130" fmla="*/ 33516 w 127223"/>
              <a:gd name="connsiteY130" fmla="*/ 111935 h 167884"/>
              <a:gd name="connsiteX131" fmla="*/ 39597 w 127223"/>
              <a:gd name="connsiteY131" fmla="*/ 115178 h 167884"/>
              <a:gd name="connsiteX132" fmla="*/ 37570 w 127223"/>
              <a:gd name="connsiteY132" fmla="*/ 115178 h 167884"/>
              <a:gd name="connsiteX133" fmla="*/ 42029 w 127223"/>
              <a:gd name="connsiteY133" fmla="*/ 118016 h 167884"/>
              <a:gd name="connsiteX134" fmla="*/ 42029 w 127223"/>
              <a:gd name="connsiteY134" fmla="*/ 118016 h 167884"/>
              <a:gd name="connsiteX135" fmla="*/ 42029 w 127223"/>
              <a:gd name="connsiteY135" fmla="*/ 118016 h 167884"/>
              <a:gd name="connsiteX136" fmla="*/ 33921 w 127223"/>
              <a:gd name="connsiteY136" fmla="*/ 113151 h 167884"/>
              <a:gd name="connsiteX137" fmla="*/ 40813 w 127223"/>
              <a:gd name="connsiteY137" fmla="*/ 119232 h 167884"/>
              <a:gd name="connsiteX138" fmla="*/ 36354 w 127223"/>
              <a:gd name="connsiteY138" fmla="*/ 119232 h 167884"/>
              <a:gd name="connsiteX139" fmla="*/ 42029 w 127223"/>
              <a:gd name="connsiteY139" fmla="*/ 123287 h 167884"/>
              <a:gd name="connsiteX140" fmla="*/ 35138 w 127223"/>
              <a:gd name="connsiteY140" fmla="*/ 120449 h 167884"/>
              <a:gd name="connsiteX141" fmla="*/ 35138 w 127223"/>
              <a:gd name="connsiteY141" fmla="*/ 120449 h 167884"/>
              <a:gd name="connsiteX142" fmla="*/ 35138 w 127223"/>
              <a:gd name="connsiteY142" fmla="*/ 120449 h 167884"/>
              <a:gd name="connsiteX143" fmla="*/ 35138 w 127223"/>
              <a:gd name="connsiteY143" fmla="*/ 124503 h 167884"/>
              <a:gd name="connsiteX144" fmla="*/ 25406 w 127223"/>
              <a:gd name="connsiteY144" fmla="*/ 120449 h 167884"/>
              <a:gd name="connsiteX145" fmla="*/ 25406 w 127223"/>
              <a:gd name="connsiteY145" fmla="*/ 120449 h 167884"/>
              <a:gd name="connsiteX146" fmla="*/ 30677 w 127223"/>
              <a:gd name="connsiteY146" fmla="*/ 122881 h 167884"/>
              <a:gd name="connsiteX147" fmla="*/ 30677 w 127223"/>
              <a:gd name="connsiteY147" fmla="*/ 122881 h 167884"/>
              <a:gd name="connsiteX148" fmla="*/ 35542 w 127223"/>
              <a:gd name="connsiteY148" fmla="*/ 126125 h 167884"/>
              <a:gd name="connsiteX149" fmla="*/ 35542 w 127223"/>
              <a:gd name="connsiteY149" fmla="*/ 123692 h 167884"/>
              <a:gd name="connsiteX150" fmla="*/ 42029 w 127223"/>
              <a:gd name="connsiteY150" fmla="*/ 126935 h 167884"/>
              <a:gd name="connsiteX151" fmla="*/ 40003 w 127223"/>
              <a:gd name="connsiteY151" fmla="*/ 126935 h 167884"/>
              <a:gd name="connsiteX152" fmla="*/ 33110 w 127223"/>
              <a:gd name="connsiteY152" fmla="*/ 124503 h 167884"/>
              <a:gd name="connsiteX153" fmla="*/ 30271 w 127223"/>
              <a:gd name="connsiteY153" fmla="*/ 124503 h 167884"/>
              <a:gd name="connsiteX154" fmla="*/ 27839 w 127223"/>
              <a:gd name="connsiteY154" fmla="*/ 124503 h 167884"/>
              <a:gd name="connsiteX155" fmla="*/ 31083 w 127223"/>
              <a:gd name="connsiteY155" fmla="*/ 126935 h 167884"/>
              <a:gd name="connsiteX156" fmla="*/ 31083 w 127223"/>
              <a:gd name="connsiteY156" fmla="*/ 126935 h 167884"/>
              <a:gd name="connsiteX157" fmla="*/ 31083 w 127223"/>
              <a:gd name="connsiteY157" fmla="*/ 126935 h 167884"/>
              <a:gd name="connsiteX158" fmla="*/ 37975 w 127223"/>
              <a:gd name="connsiteY158" fmla="*/ 129773 h 167884"/>
              <a:gd name="connsiteX159" fmla="*/ 33110 w 127223"/>
              <a:gd name="connsiteY159" fmla="*/ 129773 h 167884"/>
              <a:gd name="connsiteX160" fmla="*/ 37570 w 127223"/>
              <a:gd name="connsiteY160" fmla="*/ 133422 h 167884"/>
              <a:gd name="connsiteX161" fmla="*/ 37570 w 127223"/>
              <a:gd name="connsiteY161" fmla="*/ 133422 h 167884"/>
              <a:gd name="connsiteX162" fmla="*/ 37570 w 127223"/>
              <a:gd name="connsiteY162" fmla="*/ 133422 h 167884"/>
              <a:gd name="connsiteX163" fmla="*/ 32299 w 127223"/>
              <a:gd name="connsiteY163" fmla="*/ 130584 h 167884"/>
              <a:gd name="connsiteX164" fmla="*/ 28651 w 127223"/>
              <a:gd name="connsiteY164" fmla="*/ 130584 h 167884"/>
              <a:gd name="connsiteX165" fmla="*/ 37975 w 127223"/>
              <a:gd name="connsiteY165" fmla="*/ 134233 h 167884"/>
              <a:gd name="connsiteX166" fmla="*/ 35542 w 127223"/>
              <a:gd name="connsiteY166" fmla="*/ 134233 h 167884"/>
              <a:gd name="connsiteX167" fmla="*/ 39597 w 127223"/>
              <a:gd name="connsiteY167" fmla="*/ 134233 h 167884"/>
              <a:gd name="connsiteX168" fmla="*/ 39597 w 127223"/>
              <a:gd name="connsiteY168" fmla="*/ 134233 h 167884"/>
              <a:gd name="connsiteX169" fmla="*/ 39597 w 127223"/>
              <a:gd name="connsiteY169" fmla="*/ 134233 h 167884"/>
              <a:gd name="connsiteX170" fmla="*/ 35138 w 127223"/>
              <a:gd name="connsiteY170" fmla="*/ 134233 h 167884"/>
              <a:gd name="connsiteX171" fmla="*/ 29055 w 127223"/>
              <a:gd name="connsiteY171" fmla="*/ 131801 h 167884"/>
              <a:gd name="connsiteX172" fmla="*/ 24190 w 127223"/>
              <a:gd name="connsiteY172" fmla="*/ 131801 h 167884"/>
              <a:gd name="connsiteX173" fmla="*/ 27839 w 127223"/>
              <a:gd name="connsiteY173" fmla="*/ 134639 h 167884"/>
              <a:gd name="connsiteX174" fmla="*/ 31083 w 127223"/>
              <a:gd name="connsiteY174" fmla="*/ 134639 h 167884"/>
              <a:gd name="connsiteX175" fmla="*/ 27839 w 127223"/>
              <a:gd name="connsiteY175" fmla="*/ 134639 h 167884"/>
              <a:gd name="connsiteX176" fmla="*/ 31894 w 127223"/>
              <a:gd name="connsiteY176" fmla="*/ 134639 h 167884"/>
              <a:gd name="connsiteX177" fmla="*/ 26623 w 127223"/>
              <a:gd name="connsiteY177" fmla="*/ 134639 h 167884"/>
              <a:gd name="connsiteX178" fmla="*/ 28651 w 127223"/>
              <a:gd name="connsiteY178" fmla="*/ 134639 h 167884"/>
              <a:gd name="connsiteX179" fmla="*/ 25406 w 127223"/>
              <a:gd name="connsiteY179" fmla="*/ 134639 h 167884"/>
              <a:gd name="connsiteX180" fmla="*/ 25406 w 127223"/>
              <a:gd name="connsiteY180" fmla="*/ 134639 h 167884"/>
              <a:gd name="connsiteX181" fmla="*/ 16487 w 127223"/>
              <a:gd name="connsiteY181" fmla="*/ 132206 h 167884"/>
              <a:gd name="connsiteX182" fmla="*/ 24190 w 127223"/>
              <a:gd name="connsiteY182" fmla="*/ 135044 h 167884"/>
              <a:gd name="connsiteX183" fmla="*/ 28245 w 127223"/>
              <a:gd name="connsiteY183" fmla="*/ 138693 h 167884"/>
              <a:gd name="connsiteX184" fmla="*/ 20136 w 127223"/>
              <a:gd name="connsiteY184" fmla="*/ 138693 h 167884"/>
              <a:gd name="connsiteX185" fmla="*/ 26623 w 127223"/>
              <a:gd name="connsiteY185" fmla="*/ 138693 h 167884"/>
              <a:gd name="connsiteX186" fmla="*/ 26623 w 127223"/>
              <a:gd name="connsiteY186" fmla="*/ 142747 h 167884"/>
              <a:gd name="connsiteX187" fmla="*/ 22164 w 127223"/>
              <a:gd name="connsiteY187" fmla="*/ 142747 h 167884"/>
              <a:gd name="connsiteX188" fmla="*/ 22164 w 127223"/>
              <a:gd name="connsiteY188" fmla="*/ 142747 h 167884"/>
              <a:gd name="connsiteX189" fmla="*/ 25002 w 127223"/>
              <a:gd name="connsiteY189" fmla="*/ 142747 h 167884"/>
              <a:gd name="connsiteX190" fmla="*/ 21352 w 127223"/>
              <a:gd name="connsiteY190" fmla="*/ 142747 h 167884"/>
              <a:gd name="connsiteX191" fmla="*/ 21352 w 127223"/>
              <a:gd name="connsiteY191" fmla="*/ 142747 h 167884"/>
              <a:gd name="connsiteX192" fmla="*/ 21352 w 127223"/>
              <a:gd name="connsiteY192" fmla="*/ 142747 h 167884"/>
              <a:gd name="connsiteX193" fmla="*/ 21352 w 127223"/>
              <a:gd name="connsiteY193" fmla="*/ 142747 h 167884"/>
              <a:gd name="connsiteX194" fmla="*/ 17299 w 127223"/>
              <a:gd name="connsiteY194" fmla="*/ 142747 h 167884"/>
              <a:gd name="connsiteX195" fmla="*/ 20136 w 127223"/>
              <a:gd name="connsiteY195" fmla="*/ 145991 h 167884"/>
              <a:gd name="connsiteX196" fmla="*/ 20136 w 127223"/>
              <a:gd name="connsiteY196" fmla="*/ 145991 h 167884"/>
              <a:gd name="connsiteX197" fmla="*/ 20136 w 127223"/>
              <a:gd name="connsiteY197" fmla="*/ 150451 h 167884"/>
              <a:gd name="connsiteX198" fmla="*/ 20136 w 127223"/>
              <a:gd name="connsiteY198" fmla="*/ 150451 h 167884"/>
              <a:gd name="connsiteX199" fmla="*/ 23380 w 127223"/>
              <a:gd name="connsiteY199" fmla="*/ 152478 h 167884"/>
              <a:gd name="connsiteX200" fmla="*/ 20947 w 127223"/>
              <a:gd name="connsiteY200" fmla="*/ 152478 h 167884"/>
              <a:gd name="connsiteX201" fmla="*/ 23380 w 127223"/>
              <a:gd name="connsiteY201" fmla="*/ 152478 h 167884"/>
              <a:gd name="connsiteX202" fmla="*/ 19731 w 127223"/>
              <a:gd name="connsiteY202" fmla="*/ 152478 h 167884"/>
              <a:gd name="connsiteX203" fmla="*/ 22568 w 127223"/>
              <a:gd name="connsiteY203" fmla="*/ 152478 h 167884"/>
              <a:gd name="connsiteX204" fmla="*/ 18919 w 127223"/>
              <a:gd name="connsiteY204" fmla="*/ 152478 h 167884"/>
              <a:gd name="connsiteX205" fmla="*/ 18919 w 127223"/>
              <a:gd name="connsiteY205" fmla="*/ 152478 h 167884"/>
              <a:gd name="connsiteX206" fmla="*/ 15676 w 127223"/>
              <a:gd name="connsiteY206" fmla="*/ 152478 h 167884"/>
              <a:gd name="connsiteX207" fmla="*/ 15676 w 127223"/>
              <a:gd name="connsiteY207" fmla="*/ 152478 h 167884"/>
              <a:gd name="connsiteX208" fmla="*/ 13650 w 127223"/>
              <a:gd name="connsiteY208" fmla="*/ 152478 h 167884"/>
              <a:gd name="connsiteX209" fmla="*/ 13650 w 127223"/>
              <a:gd name="connsiteY209" fmla="*/ 152478 h 167884"/>
              <a:gd name="connsiteX210" fmla="*/ 9189 w 127223"/>
              <a:gd name="connsiteY210" fmla="*/ 152478 h 167884"/>
              <a:gd name="connsiteX211" fmla="*/ 18109 w 127223"/>
              <a:gd name="connsiteY211" fmla="*/ 152478 h 167884"/>
              <a:gd name="connsiteX212" fmla="*/ 18109 w 127223"/>
              <a:gd name="connsiteY212" fmla="*/ 155316 h 167884"/>
              <a:gd name="connsiteX213" fmla="*/ 15676 w 127223"/>
              <a:gd name="connsiteY213" fmla="*/ 155316 h 167884"/>
              <a:gd name="connsiteX214" fmla="*/ 15676 w 127223"/>
              <a:gd name="connsiteY214" fmla="*/ 155316 h 167884"/>
              <a:gd name="connsiteX215" fmla="*/ 15676 w 127223"/>
              <a:gd name="connsiteY215" fmla="*/ 155316 h 167884"/>
              <a:gd name="connsiteX216" fmla="*/ 12028 w 127223"/>
              <a:gd name="connsiteY216" fmla="*/ 155316 h 167884"/>
              <a:gd name="connsiteX217" fmla="*/ 14866 w 127223"/>
              <a:gd name="connsiteY217" fmla="*/ 157748 h 167884"/>
              <a:gd name="connsiteX218" fmla="*/ 14866 w 127223"/>
              <a:gd name="connsiteY218" fmla="*/ 157748 h 167884"/>
              <a:gd name="connsiteX219" fmla="*/ 11622 w 127223"/>
              <a:gd name="connsiteY219" fmla="*/ 160181 h 167884"/>
              <a:gd name="connsiteX220" fmla="*/ 11622 w 127223"/>
              <a:gd name="connsiteY220" fmla="*/ 162614 h 167884"/>
              <a:gd name="connsiteX221" fmla="*/ 11622 w 127223"/>
              <a:gd name="connsiteY221" fmla="*/ 162614 h 167884"/>
              <a:gd name="connsiteX222" fmla="*/ 9189 w 127223"/>
              <a:gd name="connsiteY222" fmla="*/ 162614 h 167884"/>
              <a:gd name="connsiteX223" fmla="*/ 9189 w 127223"/>
              <a:gd name="connsiteY223" fmla="*/ 162614 h 167884"/>
              <a:gd name="connsiteX224" fmla="*/ 11216 w 127223"/>
              <a:gd name="connsiteY224" fmla="*/ 162614 h 167884"/>
              <a:gd name="connsiteX225" fmla="*/ 8784 w 127223"/>
              <a:gd name="connsiteY225" fmla="*/ 165046 h 167884"/>
              <a:gd name="connsiteX226" fmla="*/ 8784 w 127223"/>
              <a:gd name="connsiteY226" fmla="*/ 165046 h 167884"/>
              <a:gd name="connsiteX227" fmla="*/ 5946 w 127223"/>
              <a:gd name="connsiteY227" fmla="*/ 165046 h 167884"/>
              <a:gd name="connsiteX228" fmla="*/ 8379 w 127223"/>
              <a:gd name="connsiteY228" fmla="*/ 165046 h 167884"/>
              <a:gd name="connsiteX229" fmla="*/ 8379 w 127223"/>
              <a:gd name="connsiteY229" fmla="*/ 165046 h 167884"/>
              <a:gd name="connsiteX230" fmla="*/ 8379 w 127223"/>
              <a:gd name="connsiteY230" fmla="*/ 165046 h 167884"/>
              <a:gd name="connsiteX231" fmla="*/ 8379 w 127223"/>
              <a:gd name="connsiteY231" fmla="*/ 165046 h 167884"/>
              <a:gd name="connsiteX232" fmla="*/ 8379 w 127223"/>
              <a:gd name="connsiteY232" fmla="*/ 165046 h 167884"/>
              <a:gd name="connsiteX233" fmla="*/ 8379 w 127223"/>
              <a:gd name="connsiteY233" fmla="*/ 165046 h 167884"/>
              <a:gd name="connsiteX234" fmla="*/ 8379 w 127223"/>
              <a:gd name="connsiteY234" fmla="*/ 165046 h 167884"/>
              <a:gd name="connsiteX235" fmla="*/ 8379 w 127223"/>
              <a:gd name="connsiteY235" fmla="*/ 165046 h 167884"/>
              <a:gd name="connsiteX236" fmla="*/ 8379 w 127223"/>
              <a:gd name="connsiteY236" fmla="*/ 165046 h 167884"/>
              <a:gd name="connsiteX237" fmla="*/ 8379 w 127223"/>
              <a:gd name="connsiteY237" fmla="*/ 165046 h 167884"/>
              <a:gd name="connsiteX238" fmla="*/ 8379 w 127223"/>
              <a:gd name="connsiteY238" fmla="*/ 167884 h 167884"/>
              <a:gd name="connsiteX239" fmla="*/ 8379 w 127223"/>
              <a:gd name="connsiteY239" fmla="*/ 167884 h 167884"/>
              <a:gd name="connsiteX240" fmla="*/ 8379 w 127223"/>
              <a:gd name="connsiteY240" fmla="*/ 167884 h 167884"/>
              <a:gd name="connsiteX241" fmla="*/ 8379 w 127223"/>
              <a:gd name="connsiteY241" fmla="*/ 167884 h 167884"/>
              <a:gd name="connsiteX242" fmla="*/ 8379 w 127223"/>
              <a:gd name="connsiteY242" fmla="*/ 167884 h 167884"/>
              <a:gd name="connsiteX243" fmla="*/ 8379 w 127223"/>
              <a:gd name="connsiteY243" fmla="*/ 165452 h 167884"/>
              <a:gd name="connsiteX244" fmla="*/ 8379 w 127223"/>
              <a:gd name="connsiteY244" fmla="*/ 165452 h 167884"/>
              <a:gd name="connsiteX245" fmla="*/ 8379 w 127223"/>
              <a:gd name="connsiteY245" fmla="*/ 165452 h 167884"/>
              <a:gd name="connsiteX246" fmla="*/ 8379 w 127223"/>
              <a:gd name="connsiteY246" fmla="*/ 165452 h 167884"/>
              <a:gd name="connsiteX247" fmla="*/ 8379 w 127223"/>
              <a:gd name="connsiteY247" fmla="*/ 165452 h 167884"/>
              <a:gd name="connsiteX248" fmla="*/ 8379 w 127223"/>
              <a:gd name="connsiteY248" fmla="*/ 165452 h 167884"/>
              <a:gd name="connsiteX249" fmla="*/ 8379 w 127223"/>
              <a:gd name="connsiteY249" fmla="*/ 165452 h 167884"/>
              <a:gd name="connsiteX250" fmla="*/ 8379 w 127223"/>
              <a:gd name="connsiteY250" fmla="*/ 165452 h 167884"/>
              <a:gd name="connsiteX251" fmla="*/ 5541 w 127223"/>
              <a:gd name="connsiteY251" fmla="*/ 162614 h 167884"/>
              <a:gd name="connsiteX252" fmla="*/ 5541 w 127223"/>
              <a:gd name="connsiteY252" fmla="*/ 158154 h 167884"/>
              <a:gd name="connsiteX253" fmla="*/ 5541 w 127223"/>
              <a:gd name="connsiteY253" fmla="*/ 158154 h 167884"/>
              <a:gd name="connsiteX254" fmla="*/ 5541 w 127223"/>
              <a:gd name="connsiteY254" fmla="*/ 158154 h 167884"/>
              <a:gd name="connsiteX255" fmla="*/ 5541 w 127223"/>
              <a:gd name="connsiteY255" fmla="*/ 158154 h 167884"/>
              <a:gd name="connsiteX256" fmla="*/ 9189 w 127223"/>
              <a:gd name="connsiteY256" fmla="*/ 158154 h 167884"/>
              <a:gd name="connsiteX257" fmla="*/ 5135 w 127223"/>
              <a:gd name="connsiteY257" fmla="*/ 154910 h 167884"/>
              <a:gd name="connsiteX258" fmla="*/ 5135 w 127223"/>
              <a:gd name="connsiteY258" fmla="*/ 154910 h 167884"/>
              <a:gd name="connsiteX259" fmla="*/ 5135 w 127223"/>
              <a:gd name="connsiteY259" fmla="*/ 154910 h 167884"/>
              <a:gd name="connsiteX260" fmla="*/ 5135 w 127223"/>
              <a:gd name="connsiteY260" fmla="*/ 154910 h 167884"/>
              <a:gd name="connsiteX261" fmla="*/ 7163 w 127223"/>
              <a:gd name="connsiteY261" fmla="*/ 154910 h 167884"/>
              <a:gd name="connsiteX262" fmla="*/ 7163 w 127223"/>
              <a:gd name="connsiteY262" fmla="*/ 154910 h 167884"/>
              <a:gd name="connsiteX263" fmla="*/ 5135 w 127223"/>
              <a:gd name="connsiteY263" fmla="*/ 154910 h 167884"/>
              <a:gd name="connsiteX264" fmla="*/ 7973 w 127223"/>
              <a:gd name="connsiteY264" fmla="*/ 154910 h 167884"/>
              <a:gd name="connsiteX265" fmla="*/ 7973 w 127223"/>
              <a:gd name="connsiteY265" fmla="*/ 154910 h 167884"/>
              <a:gd name="connsiteX266" fmla="*/ 7973 w 127223"/>
              <a:gd name="connsiteY266" fmla="*/ 154910 h 167884"/>
              <a:gd name="connsiteX267" fmla="*/ 7973 w 127223"/>
              <a:gd name="connsiteY267" fmla="*/ 154910 h 167884"/>
              <a:gd name="connsiteX268" fmla="*/ 5946 w 127223"/>
              <a:gd name="connsiteY268" fmla="*/ 154910 h 167884"/>
              <a:gd name="connsiteX269" fmla="*/ 10406 w 127223"/>
              <a:gd name="connsiteY269" fmla="*/ 154910 h 167884"/>
              <a:gd name="connsiteX270" fmla="*/ 8379 w 127223"/>
              <a:gd name="connsiteY270" fmla="*/ 154910 h 167884"/>
              <a:gd name="connsiteX271" fmla="*/ 5541 w 127223"/>
              <a:gd name="connsiteY271" fmla="*/ 154910 h 167884"/>
              <a:gd name="connsiteX272" fmla="*/ 5541 w 127223"/>
              <a:gd name="connsiteY272" fmla="*/ 154910 h 167884"/>
              <a:gd name="connsiteX273" fmla="*/ 5541 w 127223"/>
              <a:gd name="connsiteY273" fmla="*/ 154910 h 167884"/>
              <a:gd name="connsiteX274" fmla="*/ 8379 w 127223"/>
              <a:gd name="connsiteY274" fmla="*/ 148829 h 167884"/>
              <a:gd name="connsiteX275" fmla="*/ 5135 w 127223"/>
              <a:gd name="connsiteY275" fmla="*/ 148829 h 167884"/>
              <a:gd name="connsiteX276" fmla="*/ 5135 w 127223"/>
              <a:gd name="connsiteY276" fmla="*/ 146396 h 167884"/>
              <a:gd name="connsiteX277" fmla="*/ 5135 w 127223"/>
              <a:gd name="connsiteY277" fmla="*/ 146396 h 167884"/>
              <a:gd name="connsiteX278" fmla="*/ 1892 w 127223"/>
              <a:gd name="connsiteY278" fmla="*/ 141531 h 167884"/>
              <a:gd name="connsiteX279" fmla="*/ 4730 w 127223"/>
              <a:gd name="connsiteY279" fmla="*/ 141531 h 167884"/>
              <a:gd name="connsiteX280" fmla="*/ 4730 w 127223"/>
              <a:gd name="connsiteY280" fmla="*/ 141531 h 167884"/>
              <a:gd name="connsiteX281" fmla="*/ 4730 w 127223"/>
              <a:gd name="connsiteY281" fmla="*/ 141531 h 167884"/>
              <a:gd name="connsiteX282" fmla="*/ 270 w 127223"/>
              <a:gd name="connsiteY282" fmla="*/ 134639 h 167884"/>
              <a:gd name="connsiteX283" fmla="*/ 5541 w 127223"/>
              <a:gd name="connsiteY283" fmla="*/ 137071 h 167884"/>
              <a:gd name="connsiteX284" fmla="*/ 5541 w 127223"/>
              <a:gd name="connsiteY284" fmla="*/ 133017 h 167884"/>
              <a:gd name="connsiteX285" fmla="*/ 5541 w 127223"/>
              <a:gd name="connsiteY285" fmla="*/ 133017 h 167884"/>
              <a:gd name="connsiteX286" fmla="*/ 1892 w 127223"/>
              <a:gd name="connsiteY286" fmla="*/ 133017 h 167884"/>
              <a:gd name="connsiteX287" fmla="*/ 5946 w 127223"/>
              <a:gd name="connsiteY287" fmla="*/ 133017 h 167884"/>
              <a:gd name="connsiteX288" fmla="*/ 2297 w 127223"/>
              <a:gd name="connsiteY288" fmla="*/ 133017 h 167884"/>
              <a:gd name="connsiteX289" fmla="*/ 6757 w 127223"/>
              <a:gd name="connsiteY289" fmla="*/ 133017 h 167884"/>
              <a:gd name="connsiteX290" fmla="*/ 1486 w 127223"/>
              <a:gd name="connsiteY290" fmla="*/ 128963 h 167884"/>
              <a:gd name="connsiteX291" fmla="*/ 8379 w 127223"/>
              <a:gd name="connsiteY291" fmla="*/ 131395 h 167884"/>
              <a:gd name="connsiteX292" fmla="*/ 8379 w 127223"/>
              <a:gd name="connsiteY292" fmla="*/ 131395 h 167884"/>
              <a:gd name="connsiteX293" fmla="*/ 8379 w 127223"/>
              <a:gd name="connsiteY293" fmla="*/ 131395 h 167884"/>
              <a:gd name="connsiteX294" fmla="*/ 11622 w 127223"/>
              <a:gd name="connsiteY294" fmla="*/ 131395 h 167884"/>
              <a:gd name="connsiteX295" fmla="*/ 6757 w 127223"/>
              <a:gd name="connsiteY295" fmla="*/ 128963 h 167884"/>
              <a:gd name="connsiteX296" fmla="*/ 4324 w 127223"/>
              <a:gd name="connsiteY296" fmla="*/ 128963 h 167884"/>
              <a:gd name="connsiteX297" fmla="*/ 4324 w 127223"/>
              <a:gd name="connsiteY297" fmla="*/ 128963 h 167884"/>
              <a:gd name="connsiteX298" fmla="*/ 6757 w 127223"/>
              <a:gd name="connsiteY298" fmla="*/ 128963 h 167884"/>
              <a:gd name="connsiteX299" fmla="*/ 6757 w 127223"/>
              <a:gd name="connsiteY299" fmla="*/ 126125 h 167884"/>
              <a:gd name="connsiteX300" fmla="*/ 3919 w 127223"/>
              <a:gd name="connsiteY300" fmla="*/ 126125 h 167884"/>
              <a:gd name="connsiteX301" fmla="*/ 3919 w 127223"/>
              <a:gd name="connsiteY301" fmla="*/ 126125 h 167884"/>
              <a:gd name="connsiteX302" fmla="*/ 12028 w 127223"/>
              <a:gd name="connsiteY302" fmla="*/ 126125 h 167884"/>
              <a:gd name="connsiteX303" fmla="*/ 7973 w 127223"/>
              <a:gd name="connsiteY303" fmla="*/ 119638 h 167884"/>
              <a:gd name="connsiteX304" fmla="*/ 10000 w 127223"/>
              <a:gd name="connsiteY304" fmla="*/ 119638 h 167884"/>
              <a:gd name="connsiteX305" fmla="*/ 5541 w 127223"/>
              <a:gd name="connsiteY305" fmla="*/ 115583 h 167884"/>
              <a:gd name="connsiteX306" fmla="*/ 9595 w 127223"/>
              <a:gd name="connsiteY306" fmla="*/ 117611 h 167884"/>
              <a:gd name="connsiteX307" fmla="*/ 4730 w 127223"/>
              <a:gd name="connsiteY307" fmla="*/ 113962 h 167884"/>
              <a:gd name="connsiteX308" fmla="*/ 9189 w 127223"/>
              <a:gd name="connsiteY308" fmla="*/ 113962 h 167884"/>
              <a:gd name="connsiteX309" fmla="*/ 5135 w 127223"/>
              <a:gd name="connsiteY309" fmla="*/ 113962 h 167884"/>
              <a:gd name="connsiteX310" fmla="*/ 19325 w 127223"/>
              <a:gd name="connsiteY310" fmla="*/ 118827 h 167884"/>
              <a:gd name="connsiteX311" fmla="*/ 7163 w 127223"/>
              <a:gd name="connsiteY311" fmla="*/ 112340 h 167884"/>
              <a:gd name="connsiteX312" fmla="*/ 7163 w 127223"/>
              <a:gd name="connsiteY312" fmla="*/ 112340 h 167884"/>
              <a:gd name="connsiteX313" fmla="*/ 5135 w 127223"/>
              <a:gd name="connsiteY313" fmla="*/ 112340 h 167884"/>
              <a:gd name="connsiteX314" fmla="*/ 7163 w 127223"/>
              <a:gd name="connsiteY314" fmla="*/ 112340 h 167884"/>
              <a:gd name="connsiteX315" fmla="*/ 5135 w 127223"/>
              <a:gd name="connsiteY315" fmla="*/ 105447 h 167884"/>
              <a:gd name="connsiteX316" fmla="*/ 9595 w 127223"/>
              <a:gd name="connsiteY316" fmla="*/ 107880 h 167884"/>
              <a:gd name="connsiteX317" fmla="*/ 3514 w 127223"/>
              <a:gd name="connsiteY317" fmla="*/ 99366 h 167884"/>
              <a:gd name="connsiteX318" fmla="*/ 11622 w 127223"/>
              <a:gd name="connsiteY318" fmla="*/ 105447 h 167884"/>
              <a:gd name="connsiteX319" fmla="*/ 5541 w 127223"/>
              <a:gd name="connsiteY319" fmla="*/ 95312 h 167884"/>
              <a:gd name="connsiteX320" fmla="*/ 11216 w 127223"/>
              <a:gd name="connsiteY320" fmla="*/ 95312 h 167884"/>
              <a:gd name="connsiteX321" fmla="*/ 6351 w 127223"/>
              <a:gd name="connsiteY321" fmla="*/ 91257 h 167884"/>
              <a:gd name="connsiteX322" fmla="*/ 12028 w 127223"/>
              <a:gd name="connsiteY322" fmla="*/ 93690 h 167884"/>
              <a:gd name="connsiteX323" fmla="*/ 15676 w 127223"/>
              <a:gd name="connsiteY323" fmla="*/ 93690 h 167884"/>
              <a:gd name="connsiteX324" fmla="*/ 11622 w 127223"/>
              <a:gd name="connsiteY324" fmla="*/ 88825 h 167884"/>
              <a:gd name="connsiteX325" fmla="*/ 11622 w 127223"/>
              <a:gd name="connsiteY325" fmla="*/ 86392 h 167884"/>
              <a:gd name="connsiteX326" fmla="*/ 8379 w 127223"/>
              <a:gd name="connsiteY326" fmla="*/ 82743 h 167884"/>
              <a:gd name="connsiteX327" fmla="*/ 8379 w 127223"/>
              <a:gd name="connsiteY327" fmla="*/ 82743 h 167884"/>
              <a:gd name="connsiteX328" fmla="*/ 8379 w 127223"/>
              <a:gd name="connsiteY328" fmla="*/ 80310 h 167884"/>
              <a:gd name="connsiteX329" fmla="*/ 13244 w 127223"/>
              <a:gd name="connsiteY329" fmla="*/ 82743 h 167884"/>
              <a:gd name="connsiteX330" fmla="*/ 11216 w 127223"/>
              <a:gd name="connsiteY330" fmla="*/ 78689 h 167884"/>
              <a:gd name="connsiteX331" fmla="*/ 14054 w 127223"/>
              <a:gd name="connsiteY331" fmla="*/ 81122 h 167884"/>
              <a:gd name="connsiteX332" fmla="*/ 14054 w 127223"/>
              <a:gd name="connsiteY332" fmla="*/ 69364 h 167884"/>
              <a:gd name="connsiteX333" fmla="*/ 18919 w 127223"/>
              <a:gd name="connsiteY333" fmla="*/ 73824 h 167884"/>
              <a:gd name="connsiteX334" fmla="*/ 12432 w 127223"/>
              <a:gd name="connsiteY334" fmla="*/ 65715 h 167884"/>
              <a:gd name="connsiteX335" fmla="*/ 27029 w 127223"/>
              <a:gd name="connsiteY335" fmla="*/ 60039 h 167884"/>
              <a:gd name="connsiteX336" fmla="*/ 22568 w 127223"/>
              <a:gd name="connsiteY336" fmla="*/ 57201 h 167884"/>
              <a:gd name="connsiteX337" fmla="*/ 25406 w 127223"/>
              <a:gd name="connsiteY337" fmla="*/ 57201 h 167884"/>
              <a:gd name="connsiteX338" fmla="*/ 22568 w 127223"/>
              <a:gd name="connsiteY338" fmla="*/ 54768 h 167884"/>
              <a:gd name="connsiteX339" fmla="*/ 33921 w 127223"/>
              <a:gd name="connsiteY339" fmla="*/ 54768 h 167884"/>
              <a:gd name="connsiteX340" fmla="*/ 33921 w 127223"/>
              <a:gd name="connsiteY340" fmla="*/ 47876 h 167884"/>
              <a:gd name="connsiteX341" fmla="*/ 39191 w 127223"/>
              <a:gd name="connsiteY341" fmla="*/ 52336 h 167884"/>
              <a:gd name="connsiteX342" fmla="*/ 36354 w 127223"/>
              <a:gd name="connsiteY342" fmla="*/ 47471 h 167884"/>
              <a:gd name="connsiteX343" fmla="*/ 36354 w 127223"/>
              <a:gd name="connsiteY343" fmla="*/ 47471 h 167884"/>
              <a:gd name="connsiteX344" fmla="*/ 44868 w 127223"/>
              <a:gd name="connsiteY344" fmla="*/ 45443 h 167884"/>
              <a:gd name="connsiteX345" fmla="*/ 44868 w 127223"/>
              <a:gd name="connsiteY345" fmla="*/ 45443 h 167884"/>
              <a:gd name="connsiteX346" fmla="*/ 48516 w 127223"/>
              <a:gd name="connsiteY346" fmla="*/ 47876 h 167884"/>
              <a:gd name="connsiteX347" fmla="*/ 44868 w 127223"/>
              <a:gd name="connsiteY347" fmla="*/ 45038 h 167884"/>
              <a:gd name="connsiteX348" fmla="*/ 44868 w 127223"/>
              <a:gd name="connsiteY348" fmla="*/ 38551 h 167884"/>
              <a:gd name="connsiteX349" fmla="*/ 50949 w 127223"/>
              <a:gd name="connsiteY349" fmla="*/ 43822 h 167884"/>
              <a:gd name="connsiteX350" fmla="*/ 46084 w 127223"/>
              <a:gd name="connsiteY350" fmla="*/ 37335 h 167884"/>
              <a:gd name="connsiteX351" fmla="*/ 52571 w 127223"/>
              <a:gd name="connsiteY351" fmla="*/ 37335 h 167884"/>
              <a:gd name="connsiteX352" fmla="*/ 48111 w 127223"/>
              <a:gd name="connsiteY352" fmla="*/ 30442 h 167884"/>
              <a:gd name="connsiteX353" fmla="*/ 50139 w 127223"/>
              <a:gd name="connsiteY353" fmla="*/ 25983 h 167884"/>
              <a:gd name="connsiteX354" fmla="*/ 50139 w 127223"/>
              <a:gd name="connsiteY354" fmla="*/ 25983 h 167884"/>
              <a:gd name="connsiteX355" fmla="*/ 50139 w 127223"/>
              <a:gd name="connsiteY355" fmla="*/ 25983 h 167884"/>
              <a:gd name="connsiteX356" fmla="*/ 52976 w 127223"/>
              <a:gd name="connsiteY356" fmla="*/ 30037 h 167884"/>
              <a:gd name="connsiteX357" fmla="*/ 52976 w 127223"/>
              <a:gd name="connsiteY357" fmla="*/ 30037 h 167884"/>
              <a:gd name="connsiteX358" fmla="*/ 58652 w 127223"/>
              <a:gd name="connsiteY358" fmla="*/ 36524 h 167884"/>
              <a:gd name="connsiteX359" fmla="*/ 54193 w 127223"/>
              <a:gd name="connsiteY359" fmla="*/ 31253 h 167884"/>
              <a:gd name="connsiteX360" fmla="*/ 58246 w 127223"/>
              <a:gd name="connsiteY360" fmla="*/ 35713 h 167884"/>
              <a:gd name="connsiteX361" fmla="*/ 52571 w 127223"/>
              <a:gd name="connsiteY361" fmla="*/ 28415 h 167884"/>
              <a:gd name="connsiteX362" fmla="*/ 56220 w 127223"/>
              <a:gd name="connsiteY362" fmla="*/ 23955 h 167884"/>
              <a:gd name="connsiteX363" fmla="*/ 58652 w 127223"/>
              <a:gd name="connsiteY363" fmla="*/ 27199 h 167884"/>
              <a:gd name="connsiteX364" fmla="*/ 61895 w 127223"/>
              <a:gd name="connsiteY364" fmla="*/ 27199 h 167884"/>
              <a:gd name="connsiteX365" fmla="*/ 59463 w 127223"/>
              <a:gd name="connsiteY365" fmla="*/ 23955 h 167884"/>
              <a:gd name="connsiteX366" fmla="*/ 59463 w 127223"/>
              <a:gd name="connsiteY366" fmla="*/ 23955 h 167884"/>
              <a:gd name="connsiteX367" fmla="*/ 61491 w 127223"/>
              <a:gd name="connsiteY367" fmla="*/ 28010 h 167884"/>
              <a:gd name="connsiteX368" fmla="*/ 61491 w 127223"/>
              <a:gd name="connsiteY368" fmla="*/ 23145 h 167884"/>
              <a:gd name="connsiteX369" fmla="*/ 67572 w 127223"/>
              <a:gd name="connsiteY369" fmla="*/ 27199 h 167884"/>
              <a:gd name="connsiteX370" fmla="*/ 64734 w 127223"/>
              <a:gd name="connsiteY370" fmla="*/ 24361 h 167884"/>
              <a:gd name="connsiteX371" fmla="*/ 64734 w 127223"/>
              <a:gd name="connsiteY371" fmla="*/ 24361 h 167884"/>
              <a:gd name="connsiteX372" fmla="*/ 68788 w 127223"/>
              <a:gd name="connsiteY372" fmla="*/ 29226 h 167884"/>
              <a:gd name="connsiteX373" fmla="*/ 66356 w 127223"/>
              <a:gd name="connsiteY373" fmla="*/ 24361 h 167884"/>
              <a:gd name="connsiteX374" fmla="*/ 69194 w 127223"/>
              <a:gd name="connsiteY374" fmla="*/ 28821 h 167884"/>
              <a:gd name="connsiteX375" fmla="*/ 66761 w 127223"/>
              <a:gd name="connsiteY375" fmla="*/ 21928 h 167884"/>
              <a:gd name="connsiteX376" fmla="*/ 74869 w 127223"/>
              <a:gd name="connsiteY376" fmla="*/ 28821 h 167884"/>
              <a:gd name="connsiteX377" fmla="*/ 74869 w 127223"/>
              <a:gd name="connsiteY377" fmla="*/ 22334 h 167884"/>
              <a:gd name="connsiteX378" fmla="*/ 83789 w 127223"/>
              <a:gd name="connsiteY378" fmla="*/ 22334 h 167884"/>
              <a:gd name="connsiteX379" fmla="*/ 83789 w 127223"/>
              <a:gd name="connsiteY379" fmla="*/ 22334 h 167884"/>
              <a:gd name="connsiteX380" fmla="*/ 83789 w 127223"/>
              <a:gd name="connsiteY380" fmla="*/ 17063 h 167884"/>
              <a:gd name="connsiteX381" fmla="*/ 83789 w 127223"/>
              <a:gd name="connsiteY381" fmla="*/ 17063 h 167884"/>
              <a:gd name="connsiteX382" fmla="*/ 87438 w 127223"/>
              <a:gd name="connsiteY382" fmla="*/ 12603 h 167884"/>
              <a:gd name="connsiteX383" fmla="*/ 87438 w 127223"/>
              <a:gd name="connsiteY383" fmla="*/ 15441 h 167884"/>
              <a:gd name="connsiteX384" fmla="*/ 87438 w 127223"/>
              <a:gd name="connsiteY384" fmla="*/ 11793 h 167884"/>
              <a:gd name="connsiteX385" fmla="*/ 87438 w 127223"/>
              <a:gd name="connsiteY385" fmla="*/ 11793 h 167884"/>
              <a:gd name="connsiteX386" fmla="*/ 87438 w 127223"/>
              <a:gd name="connsiteY386" fmla="*/ 8143 h 167884"/>
              <a:gd name="connsiteX387" fmla="*/ 95547 w 127223"/>
              <a:gd name="connsiteY387" fmla="*/ 8143 h 167884"/>
              <a:gd name="connsiteX388" fmla="*/ 95547 w 127223"/>
              <a:gd name="connsiteY388" fmla="*/ 11793 h 167884"/>
              <a:gd name="connsiteX389" fmla="*/ 98385 w 127223"/>
              <a:gd name="connsiteY389" fmla="*/ 6522 h 167884"/>
              <a:gd name="connsiteX390" fmla="*/ 100412 w 127223"/>
              <a:gd name="connsiteY390" fmla="*/ 10171 h 167884"/>
              <a:gd name="connsiteX391" fmla="*/ 100412 w 127223"/>
              <a:gd name="connsiteY391" fmla="*/ 7738 h 167884"/>
              <a:gd name="connsiteX392" fmla="*/ 100412 w 127223"/>
              <a:gd name="connsiteY392" fmla="*/ 7738 h 167884"/>
              <a:gd name="connsiteX393" fmla="*/ 100412 w 127223"/>
              <a:gd name="connsiteY393" fmla="*/ 4089 h 167884"/>
              <a:gd name="connsiteX394" fmla="*/ 100412 w 127223"/>
              <a:gd name="connsiteY394" fmla="*/ 8143 h 167884"/>
              <a:gd name="connsiteX395" fmla="*/ 100412 w 127223"/>
              <a:gd name="connsiteY395" fmla="*/ 3278 h 167884"/>
              <a:gd name="connsiteX396" fmla="*/ 105277 w 127223"/>
              <a:gd name="connsiteY396" fmla="*/ 6522 h 167884"/>
              <a:gd name="connsiteX397" fmla="*/ 105277 w 127223"/>
              <a:gd name="connsiteY397" fmla="*/ 2467 h 167884"/>
              <a:gd name="connsiteX398" fmla="*/ 108115 w 127223"/>
              <a:gd name="connsiteY398" fmla="*/ 2467 h 167884"/>
              <a:gd name="connsiteX399" fmla="*/ 110142 w 127223"/>
              <a:gd name="connsiteY399" fmla="*/ 6927 h 167884"/>
              <a:gd name="connsiteX400" fmla="*/ 110142 w 127223"/>
              <a:gd name="connsiteY400" fmla="*/ 6927 h 167884"/>
              <a:gd name="connsiteX401" fmla="*/ 110142 w 127223"/>
              <a:gd name="connsiteY401" fmla="*/ 10576 h 167884"/>
              <a:gd name="connsiteX402" fmla="*/ 110142 w 127223"/>
              <a:gd name="connsiteY402" fmla="*/ 7738 h 167884"/>
              <a:gd name="connsiteX403" fmla="*/ 110142 w 127223"/>
              <a:gd name="connsiteY403" fmla="*/ 10981 h 167884"/>
              <a:gd name="connsiteX404" fmla="*/ 110142 w 127223"/>
              <a:gd name="connsiteY404" fmla="*/ 10981 h 167884"/>
              <a:gd name="connsiteX405" fmla="*/ 110142 w 127223"/>
              <a:gd name="connsiteY405" fmla="*/ 10981 h 167884"/>
              <a:gd name="connsiteX406" fmla="*/ 110142 w 127223"/>
              <a:gd name="connsiteY406" fmla="*/ 10981 h 167884"/>
              <a:gd name="connsiteX407" fmla="*/ 110142 w 127223"/>
              <a:gd name="connsiteY407" fmla="*/ 6927 h 167884"/>
              <a:gd name="connsiteX408" fmla="*/ 110142 w 127223"/>
              <a:gd name="connsiteY408" fmla="*/ 6927 h 167884"/>
              <a:gd name="connsiteX409" fmla="*/ 112170 w 127223"/>
              <a:gd name="connsiteY409" fmla="*/ 3684 h 167884"/>
              <a:gd name="connsiteX410" fmla="*/ 112170 w 127223"/>
              <a:gd name="connsiteY410" fmla="*/ 3684 h 167884"/>
              <a:gd name="connsiteX411" fmla="*/ 112170 w 127223"/>
              <a:gd name="connsiteY411" fmla="*/ 440 h 167884"/>
              <a:gd name="connsiteX412" fmla="*/ 112170 w 127223"/>
              <a:gd name="connsiteY412" fmla="*/ 3684 h 167884"/>
              <a:gd name="connsiteX413" fmla="*/ 112170 w 127223"/>
              <a:gd name="connsiteY413" fmla="*/ 35 h 167884"/>
              <a:gd name="connsiteX414" fmla="*/ 111358 w 127223"/>
              <a:gd name="connsiteY414" fmla="*/ 8549 h 167884"/>
              <a:gd name="connsiteX415" fmla="*/ 119873 w 127223"/>
              <a:gd name="connsiteY415" fmla="*/ 9360 h 167884"/>
              <a:gd name="connsiteX416" fmla="*/ 99196 w 127223"/>
              <a:gd name="connsiteY416" fmla="*/ 17469 h 167884"/>
              <a:gd name="connsiteX417" fmla="*/ 99196 w 127223"/>
              <a:gd name="connsiteY417" fmla="*/ 17469 h 167884"/>
              <a:gd name="connsiteX418" fmla="*/ 99196 w 127223"/>
              <a:gd name="connsiteY418" fmla="*/ 20307 h 167884"/>
              <a:gd name="connsiteX419" fmla="*/ 99196 w 127223"/>
              <a:gd name="connsiteY419" fmla="*/ 20307 h 167884"/>
              <a:gd name="connsiteX420" fmla="*/ 99196 w 127223"/>
              <a:gd name="connsiteY420" fmla="*/ 20307 h 167884"/>
              <a:gd name="connsiteX421" fmla="*/ 99196 w 127223"/>
              <a:gd name="connsiteY421" fmla="*/ 21523 h 167884"/>
              <a:gd name="connsiteX422" fmla="*/ 110953 w 127223"/>
              <a:gd name="connsiteY422" fmla="*/ 36929 h 167884"/>
              <a:gd name="connsiteX423" fmla="*/ 110953 w 127223"/>
              <a:gd name="connsiteY423" fmla="*/ 36929 h 167884"/>
              <a:gd name="connsiteX424" fmla="*/ 110953 w 127223"/>
              <a:gd name="connsiteY424" fmla="*/ 36929 h 16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127223" h="167884">
                <a:moveTo>
                  <a:pt x="119873" y="9360"/>
                </a:moveTo>
                <a:cubicBezTo>
                  <a:pt x="119873" y="9360"/>
                  <a:pt x="119873" y="9360"/>
                  <a:pt x="121900" y="9360"/>
                </a:cubicBezTo>
                <a:cubicBezTo>
                  <a:pt x="123926" y="9360"/>
                  <a:pt x="121900" y="9360"/>
                  <a:pt x="121900" y="6927"/>
                </a:cubicBezTo>
                <a:cubicBezTo>
                  <a:pt x="121900" y="4495"/>
                  <a:pt x="121900" y="6927"/>
                  <a:pt x="121900" y="9360"/>
                </a:cubicBezTo>
                <a:cubicBezTo>
                  <a:pt x="121900" y="11793"/>
                  <a:pt x="121900" y="9360"/>
                  <a:pt x="121900" y="6116"/>
                </a:cubicBezTo>
                <a:cubicBezTo>
                  <a:pt x="121900" y="2873"/>
                  <a:pt x="121900" y="8549"/>
                  <a:pt x="121900" y="10981"/>
                </a:cubicBezTo>
                <a:cubicBezTo>
                  <a:pt x="121900" y="13414"/>
                  <a:pt x="121900" y="8954"/>
                  <a:pt x="121900" y="6927"/>
                </a:cubicBezTo>
                <a:lnTo>
                  <a:pt x="121900" y="6927"/>
                </a:lnTo>
                <a:lnTo>
                  <a:pt x="121900" y="6927"/>
                </a:lnTo>
                <a:cubicBezTo>
                  <a:pt x="121900" y="6927"/>
                  <a:pt x="124738" y="6927"/>
                  <a:pt x="125144" y="6927"/>
                </a:cubicBezTo>
                <a:cubicBezTo>
                  <a:pt x="125548" y="6927"/>
                  <a:pt x="127576" y="6927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cubicBezTo>
                  <a:pt x="127171" y="11793"/>
                  <a:pt x="124332" y="9360"/>
                  <a:pt x="123522" y="9360"/>
                </a:cubicBezTo>
                <a:lnTo>
                  <a:pt x="123522" y="9360"/>
                </a:lnTo>
                <a:lnTo>
                  <a:pt x="123522" y="9360"/>
                </a:lnTo>
                <a:cubicBezTo>
                  <a:pt x="123522" y="9360"/>
                  <a:pt x="123522" y="11793"/>
                  <a:pt x="123522" y="11793"/>
                </a:cubicBezTo>
                <a:cubicBezTo>
                  <a:pt x="123522" y="11793"/>
                  <a:pt x="117845" y="15441"/>
                  <a:pt x="114602" y="15441"/>
                </a:cubicBezTo>
                <a:cubicBezTo>
                  <a:pt x="111358" y="15441"/>
                  <a:pt x="114602" y="15441"/>
                  <a:pt x="114602" y="15441"/>
                </a:cubicBezTo>
                <a:cubicBezTo>
                  <a:pt x="114602" y="15441"/>
                  <a:pt x="114602" y="24361"/>
                  <a:pt x="109331" y="21117"/>
                </a:cubicBezTo>
                <a:lnTo>
                  <a:pt x="109331" y="21117"/>
                </a:lnTo>
                <a:cubicBezTo>
                  <a:pt x="109331" y="21117"/>
                  <a:pt x="109331" y="21117"/>
                  <a:pt x="107305" y="19090"/>
                </a:cubicBezTo>
                <a:cubicBezTo>
                  <a:pt x="105277" y="17063"/>
                  <a:pt x="107305" y="22334"/>
                  <a:pt x="107305" y="24361"/>
                </a:cubicBezTo>
                <a:cubicBezTo>
                  <a:pt x="107305" y="26388"/>
                  <a:pt x="107305" y="24361"/>
                  <a:pt x="107305" y="24361"/>
                </a:cubicBezTo>
                <a:cubicBezTo>
                  <a:pt x="107305" y="24361"/>
                  <a:pt x="107305" y="21523"/>
                  <a:pt x="107305" y="24361"/>
                </a:cubicBezTo>
                <a:cubicBezTo>
                  <a:pt x="108521" y="27077"/>
                  <a:pt x="108521" y="30158"/>
                  <a:pt x="107305" y="32875"/>
                </a:cubicBezTo>
                <a:cubicBezTo>
                  <a:pt x="107305" y="30442"/>
                  <a:pt x="104061" y="29226"/>
                  <a:pt x="101628" y="25172"/>
                </a:cubicBezTo>
                <a:lnTo>
                  <a:pt x="103655" y="30442"/>
                </a:lnTo>
                <a:cubicBezTo>
                  <a:pt x="103655" y="30442"/>
                  <a:pt x="103655" y="30442"/>
                  <a:pt x="103655" y="30442"/>
                </a:cubicBezTo>
                <a:lnTo>
                  <a:pt x="103655" y="30442"/>
                </a:lnTo>
                <a:lnTo>
                  <a:pt x="103655" y="30442"/>
                </a:lnTo>
                <a:lnTo>
                  <a:pt x="103655" y="30442"/>
                </a:lnTo>
                <a:cubicBezTo>
                  <a:pt x="103655" y="32875"/>
                  <a:pt x="103655" y="30442"/>
                  <a:pt x="106088" y="35713"/>
                </a:cubicBezTo>
                <a:cubicBezTo>
                  <a:pt x="108521" y="40984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lnTo>
                  <a:pt x="106088" y="35713"/>
                </a:lnTo>
                <a:lnTo>
                  <a:pt x="106088" y="35713"/>
                </a:lnTo>
                <a:cubicBezTo>
                  <a:pt x="106088" y="35713"/>
                  <a:pt x="106088" y="40173"/>
                  <a:pt x="106088" y="43011"/>
                </a:cubicBezTo>
                <a:cubicBezTo>
                  <a:pt x="105034" y="40497"/>
                  <a:pt x="103818" y="38064"/>
                  <a:pt x="102439" y="35713"/>
                </a:cubicBezTo>
                <a:lnTo>
                  <a:pt x="102439" y="35713"/>
                </a:lnTo>
                <a:lnTo>
                  <a:pt x="102439" y="35713"/>
                </a:lnTo>
                <a:cubicBezTo>
                  <a:pt x="100006" y="32875"/>
                  <a:pt x="102439" y="39362"/>
                  <a:pt x="100412" y="37740"/>
                </a:cubicBezTo>
                <a:cubicBezTo>
                  <a:pt x="100493" y="37051"/>
                  <a:pt x="100493" y="36402"/>
                  <a:pt x="100412" y="35713"/>
                </a:cubicBezTo>
                <a:cubicBezTo>
                  <a:pt x="100412" y="35713"/>
                  <a:pt x="100412" y="37740"/>
                  <a:pt x="100412" y="39767"/>
                </a:cubicBezTo>
                <a:cubicBezTo>
                  <a:pt x="100412" y="41794"/>
                  <a:pt x="96763" y="34902"/>
                  <a:pt x="97169" y="36524"/>
                </a:cubicBezTo>
                <a:cubicBezTo>
                  <a:pt x="97574" y="38146"/>
                  <a:pt x="97169" y="40578"/>
                  <a:pt x="97169" y="40984"/>
                </a:cubicBezTo>
                <a:lnTo>
                  <a:pt x="97169" y="38551"/>
                </a:lnTo>
                <a:cubicBezTo>
                  <a:pt x="97169" y="38551"/>
                  <a:pt x="97169" y="42200"/>
                  <a:pt x="97169" y="38551"/>
                </a:cubicBezTo>
                <a:cubicBezTo>
                  <a:pt x="97169" y="34902"/>
                  <a:pt x="97169" y="38551"/>
                  <a:pt x="97169" y="38551"/>
                </a:cubicBezTo>
                <a:cubicBezTo>
                  <a:pt x="97169" y="38551"/>
                  <a:pt x="97169" y="41389"/>
                  <a:pt x="99601" y="46254"/>
                </a:cubicBezTo>
                <a:lnTo>
                  <a:pt x="97574" y="42605"/>
                </a:lnTo>
                <a:cubicBezTo>
                  <a:pt x="97574" y="45443"/>
                  <a:pt x="99601" y="50714"/>
                  <a:pt x="97574" y="45849"/>
                </a:cubicBezTo>
                <a:cubicBezTo>
                  <a:pt x="102034" y="53147"/>
                  <a:pt x="97574" y="50714"/>
                  <a:pt x="97574" y="51120"/>
                </a:cubicBezTo>
                <a:lnTo>
                  <a:pt x="97574" y="48282"/>
                </a:lnTo>
                <a:cubicBezTo>
                  <a:pt x="97574" y="54363"/>
                  <a:pt x="95547" y="48282"/>
                  <a:pt x="94331" y="51525"/>
                </a:cubicBezTo>
                <a:lnTo>
                  <a:pt x="90682" y="45849"/>
                </a:lnTo>
                <a:cubicBezTo>
                  <a:pt x="90682" y="45849"/>
                  <a:pt x="97169" y="58417"/>
                  <a:pt x="96763" y="58417"/>
                </a:cubicBezTo>
                <a:lnTo>
                  <a:pt x="96763" y="55579"/>
                </a:lnTo>
                <a:cubicBezTo>
                  <a:pt x="96763" y="57606"/>
                  <a:pt x="96763" y="57606"/>
                  <a:pt x="93925" y="55579"/>
                </a:cubicBezTo>
                <a:lnTo>
                  <a:pt x="91492" y="51930"/>
                </a:lnTo>
                <a:cubicBezTo>
                  <a:pt x="91330" y="53431"/>
                  <a:pt x="91330" y="54890"/>
                  <a:pt x="91492" y="56390"/>
                </a:cubicBezTo>
                <a:cubicBezTo>
                  <a:pt x="83789" y="47471"/>
                  <a:pt x="91492" y="64093"/>
                  <a:pt x="82979" y="56390"/>
                </a:cubicBezTo>
                <a:lnTo>
                  <a:pt x="88654" y="64093"/>
                </a:lnTo>
                <a:cubicBezTo>
                  <a:pt x="88654" y="64093"/>
                  <a:pt x="88654" y="66526"/>
                  <a:pt x="84195" y="61255"/>
                </a:cubicBezTo>
                <a:lnTo>
                  <a:pt x="84195" y="61255"/>
                </a:lnTo>
                <a:cubicBezTo>
                  <a:pt x="80140" y="55174"/>
                  <a:pt x="84195" y="61255"/>
                  <a:pt x="84195" y="61255"/>
                </a:cubicBezTo>
                <a:cubicBezTo>
                  <a:pt x="85128" y="63404"/>
                  <a:pt x="86506" y="65350"/>
                  <a:pt x="88249" y="66931"/>
                </a:cubicBezTo>
                <a:cubicBezTo>
                  <a:pt x="84195" y="64499"/>
                  <a:pt x="85411" y="70175"/>
                  <a:pt x="78924" y="64093"/>
                </a:cubicBezTo>
                <a:cubicBezTo>
                  <a:pt x="78924" y="68148"/>
                  <a:pt x="84195" y="75040"/>
                  <a:pt x="82167" y="75445"/>
                </a:cubicBezTo>
                <a:lnTo>
                  <a:pt x="82167" y="75445"/>
                </a:lnTo>
                <a:cubicBezTo>
                  <a:pt x="78356" y="73459"/>
                  <a:pt x="75072" y="70702"/>
                  <a:pt x="72437" y="67337"/>
                </a:cubicBezTo>
                <a:cubicBezTo>
                  <a:pt x="72437" y="69769"/>
                  <a:pt x="80546" y="79094"/>
                  <a:pt x="76897" y="77472"/>
                </a:cubicBezTo>
                <a:lnTo>
                  <a:pt x="74869" y="75040"/>
                </a:lnTo>
                <a:cubicBezTo>
                  <a:pt x="74869" y="75040"/>
                  <a:pt x="74869" y="77472"/>
                  <a:pt x="74869" y="78284"/>
                </a:cubicBezTo>
                <a:lnTo>
                  <a:pt x="72843" y="78284"/>
                </a:lnTo>
                <a:cubicBezTo>
                  <a:pt x="70410" y="78284"/>
                  <a:pt x="72843" y="78284"/>
                  <a:pt x="72843" y="80716"/>
                </a:cubicBezTo>
                <a:lnTo>
                  <a:pt x="70815" y="78284"/>
                </a:lnTo>
                <a:cubicBezTo>
                  <a:pt x="65950" y="75040"/>
                  <a:pt x="72843" y="85176"/>
                  <a:pt x="70815" y="85176"/>
                </a:cubicBezTo>
                <a:cubicBezTo>
                  <a:pt x="69680" y="83635"/>
                  <a:pt x="68302" y="82257"/>
                  <a:pt x="66761" y="81122"/>
                </a:cubicBezTo>
                <a:cubicBezTo>
                  <a:pt x="73247" y="88419"/>
                  <a:pt x="70410" y="88014"/>
                  <a:pt x="71626" y="90041"/>
                </a:cubicBezTo>
                <a:lnTo>
                  <a:pt x="69194" y="87203"/>
                </a:lnTo>
                <a:cubicBezTo>
                  <a:pt x="73247" y="92474"/>
                  <a:pt x="60679" y="81122"/>
                  <a:pt x="64734" y="87203"/>
                </a:cubicBezTo>
                <a:lnTo>
                  <a:pt x="69599" y="90041"/>
                </a:lnTo>
                <a:cubicBezTo>
                  <a:pt x="69599" y="90041"/>
                  <a:pt x="69599" y="90041"/>
                  <a:pt x="72437" y="94095"/>
                </a:cubicBezTo>
                <a:cubicBezTo>
                  <a:pt x="69599" y="94095"/>
                  <a:pt x="66761" y="88825"/>
                  <a:pt x="65545" y="89230"/>
                </a:cubicBezTo>
                <a:cubicBezTo>
                  <a:pt x="64329" y="89636"/>
                  <a:pt x="65545" y="87203"/>
                  <a:pt x="61491" y="85176"/>
                </a:cubicBezTo>
                <a:lnTo>
                  <a:pt x="55004" y="81527"/>
                </a:lnTo>
                <a:cubicBezTo>
                  <a:pt x="55004" y="81527"/>
                  <a:pt x="55004" y="81527"/>
                  <a:pt x="55004" y="81527"/>
                </a:cubicBezTo>
                <a:cubicBezTo>
                  <a:pt x="64329" y="89230"/>
                  <a:pt x="55004" y="81527"/>
                  <a:pt x="64329" y="90041"/>
                </a:cubicBezTo>
                <a:cubicBezTo>
                  <a:pt x="64329" y="92068"/>
                  <a:pt x="56626" y="90041"/>
                  <a:pt x="60274" y="92879"/>
                </a:cubicBezTo>
                <a:cubicBezTo>
                  <a:pt x="50139" y="85987"/>
                  <a:pt x="57842" y="92879"/>
                  <a:pt x="45678" y="85581"/>
                </a:cubicBezTo>
                <a:cubicBezTo>
                  <a:pt x="45678" y="85581"/>
                  <a:pt x="45678" y="88825"/>
                  <a:pt x="51355" y="92879"/>
                </a:cubicBezTo>
                <a:cubicBezTo>
                  <a:pt x="57030" y="96933"/>
                  <a:pt x="51355" y="92879"/>
                  <a:pt x="51355" y="92879"/>
                </a:cubicBezTo>
                <a:cubicBezTo>
                  <a:pt x="51355" y="92879"/>
                  <a:pt x="54193" y="96528"/>
                  <a:pt x="53787" y="96933"/>
                </a:cubicBezTo>
                <a:cubicBezTo>
                  <a:pt x="53381" y="97339"/>
                  <a:pt x="49733" y="91663"/>
                  <a:pt x="45274" y="87608"/>
                </a:cubicBezTo>
                <a:cubicBezTo>
                  <a:pt x="46894" y="90365"/>
                  <a:pt x="48800" y="92960"/>
                  <a:pt x="50949" y="95312"/>
                </a:cubicBezTo>
                <a:lnTo>
                  <a:pt x="44462" y="90852"/>
                </a:lnTo>
                <a:cubicBezTo>
                  <a:pt x="48922" y="94906"/>
                  <a:pt x="38786" y="87608"/>
                  <a:pt x="44462" y="90852"/>
                </a:cubicBezTo>
                <a:lnTo>
                  <a:pt x="46490" y="90852"/>
                </a:lnTo>
                <a:cubicBezTo>
                  <a:pt x="46490" y="90852"/>
                  <a:pt x="51759" y="96122"/>
                  <a:pt x="52165" y="97744"/>
                </a:cubicBezTo>
                <a:lnTo>
                  <a:pt x="49327" y="97744"/>
                </a:lnTo>
                <a:cubicBezTo>
                  <a:pt x="49327" y="97744"/>
                  <a:pt x="53787" y="101799"/>
                  <a:pt x="49327" y="97744"/>
                </a:cubicBezTo>
                <a:lnTo>
                  <a:pt x="49327" y="97744"/>
                </a:lnTo>
                <a:lnTo>
                  <a:pt x="39597" y="92474"/>
                </a:lnTo>
                <a:cubicBezTo>
                  <a:pt x="39597" y="92474"/>
                  <a:pt x="46894" y="97744"/>
                  <a:pt x="47300" y="98555"/>
                </a:cubicBezTo>
                <a:cubicBezTo>
                  <a:pt x="44909" y="97460"/>
                  <a:pt x="42719" y="95960"/>
                  <a:pt x="40813" y="94095"/>
                </a:cubicBezTo>
                <a:cubicBezTo>
                  <a:pt x="42678" y="97258"/>
                  <a:pt x="45151" y="100015"/>
                  <a:pt x="48111" y="102204"/>
                </a:cubicBezTo>
                <a:lnTo>
                  <a:pt x="48111" y="102204"/>
                </a:lnTo>
                <a:cubicBezTo>
                  <a:pt x="48111" y="102204"/>
                  <a:pt x="54193" y="107880"/>
                  <a:pt x="50139" y="106258"/>
                </a:cubicBezTo>
                <a:lnTo>
                  <a:pt x="50139" y="106258"/>
                </a:lnTo>
                <a:cubicBezTo>
                  <a:pt x="43246" y="102609"/>
                  <a:pt x="55004" y="111529"/>
                  <a:pt x="44057" y="106258"/>
                </a:cubicBezTo>
                <a:cubicBezTo>
                  <a:pt x="41624" y="106258"/>
                  <a:pt x="44057" y="106258"/>
                  <a:pt x="39191" y="103015"/>
                </a:cubicBezTo>
                <a:cubicBezTo>
                  <a:pt x="34326" y="99771"/>
                  <a:pt x="47706" y="109097"/>
                  <a:pt x="44057" y="108285"/>
                </a:cubicBezTo>
                <a:lnTo>
                  <a:pt x="44057" y="108285"/>
                </a:lnTo>
                <a:cubicBezTo>
                  <a:pt x="43773" y="109502"/>
                  <a:pt x="43773" y="110718"/>
                  <a:pt x="44057" y="111935"/>
                </a:cubicBezTo>
                <a:cubicBezTo>
                  <a:pt x="34326" y="107880"/>
                  <a:pt x="44057" y="115989"/>
                  <a:pt x="33516" y="111935"/>
                </a:cubicBezTo>
                <a:cubicBezTo>
                  <a:pt x="35583" y="112907"/>
                  <a:pt x="37651" y="114002"/>
                  <a:pt x="39597" y="115178"/>
                </a:cubicBezTo>
                <a:lnTo>
                  <a:pt x="37570" y="115178"/>
                </a:lnTo>
                <a:cubicBezTo>
                  <a:pt x="37570" y="115178"/>
                  <a:pt x="40813" y="117205"/>
                  <a:pt x="42029" y="118016"/>
                </a:cubicBezTo>
                <a:cubicBezTo>
                  <a:pt x="43246" y="118827"/>
                  <a:pt x="44868" y="120854"/>
                  <a:pt x="42029" y="118016"/>
                </a:cubicBezTo>
                <a:cubicBezTo>
                  <a:pt x="39191" y="115178"/>
                  <a:pt x="42029" y="118016"/>
                  <a:pt x="42029" y="118016"/>
                </a:cubicBezTo>
                <a:cubicBezTo>
                  <a:pt x="39476" y="116110"/>
                  <a:pt x="36759" y="114489"/>
                  <a:pt x="33921" y="113151"/>
                </a:cubicBezTo>
                <a:cubicBezTo>
                  <a:pt x="31894" y="113151"/>
                  <a:pt x="43246" y="119232"/>
                  <a:pt x="40813" y="119232"/>
                </a:cubicBezTo>
                <a:lnTo>
                  <a:pt x="36354" y="119232"/>
                </a:lnTo>
                <a:cubicBezTo>
                  <a:pt x="42840" y="122476"/>
                  <a:pt x="39597" y="122070"/>
                  <a:pt x="42029" y="123287"/>
                </a:cubicBezTo>
                <a:lnTo>
                  <a:pt x="35138" y="120449"/>
                </a:lnTo>
                <a:cubicBezTo>
                  <a:pt x="35138" y="120449"/>
                  <a:pt x="32704" y="120449"/>
                  <a:pt x="35138" y="120449"/>
                </a:cubicBezTo>
                <a:lnTo>
                  <a:pt x="35138" y="120449"/>
                </a:lnTo>
                <a:cubicBezTo>
                  <a:pt x="32299" y="120449"/>
                  <a:pt x="41219" y="125719"/>
                  <a:pt x="35138" y="124503"/>
                </a:cubicBezTo>
                <a:lnTo>
                  <a:pt x="25406" y="120449"/>
                </a:lnTo>
                <a:cubicBezTo>
                  <a:pt x="20947" y="120449"/>
                  <a:pt x="30271" y="124097"/>
                  <a:pt x="25406" y="120449"/>
                </a:cubicBezTo>
                <a:lnTo>
                  <a:pt x="30677" y="122881"/>
                </a:lnTo>
                <a:cubicBezTo>
                  <a:pt x="30677" y="122881"/>
                  <a:pt x="30677" y="122881"/>
                  <a:pt x="30677" y="122881"/>
                </a:cubicBezTo>
                <a:lnTo>
                  <a:pt x="35542" y="126125"/>
                </a:lnTo>
                <a:lnTo>
                  <a:pt x="35542" y="123692"/>
                </a:lnTo>
                <a:cubicBezTo>
                  <a:pt x="37326" y="125395"/>
                  <a:pt x="39597" y="126530"/>
                  <a:pt x="42029" y="126935"/>
                </a:cubicBezTo>
                <a:cubicBezTo>
                  <a:pt x="44868" y="126935"/>
                  <a:pt x="36759" y="126935"/>
                  <a:pt x="40003" y="126935"/>
                </a:cubicBezTo>
                <a:lnTo>
                  <a:pt x="33110" y="124503"/>
                </a:lnTo>
                <a:cubicBezTo>
                  <a:pt x="36354" y="124503"/>
                  <a:pt x="25406" y="124503"/>
                  <a:pt x="30271" y="124503"/>
                </a:cubicBezTo>
                <a:cubicBezTo>
                  <a:pt x="29461" y="124341"/>
                  <a:pt x="28651" y="124341"/>
                  <a:pt x="27839" y="124503"/>
                </a:cubicBezTo>
                <a:cubicBezTo>
                  <a:pt x="27839" y="124503"/>
                  <a:pt x="27839" y="124503"/>
                  <a:pt x="31083" y="126935"/>
                </a:cubicBezTo>
                <a:lnTo>
                  <a:pt x="31083" y="126935"/>
                </a:lnTo>
                <a:cubicBezTo>
                  <a:pt x="31083" y="126935"/>
                  <a:pt x="34326" y="126935"/>
                  <a:pt x="31083" y="126935"/>
                </a:cubicBezTo>
                <a:cubicBezTo>
                  <a:pt x="33191" y="128314"/>
                  <a:pt x="35542" y="129246"/>
                  <a:pt x="37975" y="129773"/>
                </a:cubicBezTo>
                <a:lnTo>
                  <a:pt x="33110" y="129773"/>
                </a:lnTo>
                <a:cubicBezTo>
                  <a:pt x="33110" y="129773"/>
                  <a:pt x="42840" y="134233"/>
                  <a:pt x="37570" y="133422"/>
                </a:cubicBezTo>
                <a:lnTo>
                  <a:pt x="37570" y="133422"/>
                </a:lnTo>
                <a:cubicBezTo>
                  <a:pt x="37570" y="133422"/>
                  <a:pt x="37570" y="133422"/>
                  <a:pt x="37570" y="133422"/>
                </a:cubicBezTo>
                <a:cubicBezTo>
                  <a:pt x="37570" y="133422"/>
                  <a:pt x="29867" y="130990"/>
                  <a:pt x="32299" y="130584"/>
                </a:cubicBezTo>
                <a:cubicBezTo>
                  <a:pt x="27029" y="130584"/>
                  <a:pt x="32299" y="130584"/>
                  <a:pt x="28651" y="130584"/>
                </a:cubicBezTo>
                <a:lnTo>
                  <a:pt x="37975" y="134233"/>
                </a:lnTo>
                <a:lnTo>
                  <a:pt x="35542" y="134233"/>
                </a:lnTo>
                <a:lnTo>
                  <a:pt x="39597" y="134233"/>
                </a:lnTo>
                <a:cubicBezTo>
                  <a:pt x="39597" y="134233"/>
                  <a:pt x="39597" y="134233"/>
                  <a:pt x="39597" y="134233"/>
                </a:cubicBezTo>
                <a:lnTo>
                  <a:pt x="39597" y="134233"/>
                </a:lnTo>
                <a:cubicBezTo>
                  <a:pt x="39597" y="134233"/>
                  <a:pt x="32299" y="134233"/>
                  <a:pt x="35138" y="134233"/>
                </a:cubicBezTo>
                <a:lnTo>
                  <a:pt x="29055" y="131801"/>
                </a:lnTo>
                <a:cubicBezTo>
                  <a:pt x="29055" y="131801"/>
                  <a:pt x="29055" y="131801"/>
                  <a:pt x="24190" y="131801"/>
                </a:cubicBezTo>
                <a:cubicBezTo>
                  <a:pt x="19325" y="131801"/>
                  <a:pt x="30677" y="134233"/>
                  <a:pt x="27839" y="134639"/>
                </a:cubicBezTo>
                <a:lnTo>
                  <a:pt x="31083" y="134639"/>
                </a:lnTo>
                <a:cubicBezTo>
                  <a:pt x="28651" y="134639"/>
                  <a:pt x="31083" y="134639"/>
                  <a:pt x="27839" y="134639"/>
                </a:cubicBezTo>
                <a:cubicBezTo>
                  <a:pt x="29137" y="134152"/>
                  <a:pt x="30597" y="134152"/>
                  <a:pt x="31894" y="134639"/>
                </a:cubicBezTo>
                <a:cubicBezTo>
                  <a:pt x="29055" y="134639"/>
                  <a:pt x="28651" y="134639"/>
                  <a:pt x="26623" y="134639"/>
                </a:cubicBezTo>
                <a:lnTo>
                  <a:pt x="28651" y="134639"/>
                </a:lnTo>
                <a:lnTo>
                  <a:pt x="25406" y="134639"/>
                </a:lnTo>
                <a:lnTo>
                  <a:pt x="25406" y="134639"/>
                </a:lnTo>
                <a:cubicBezTo>
                  <a:pt x="22650" y="133138"/>
                  <a:pt x="19609" y="132287"/>
                  <a:pt x="16487" y="132206"/>
                </a:cubicBezTo>
                <a:cubicBezTo>
                  <a:pt x="18839" y="133625"/>
                  <a:pt x="21474" y="134598"/>
                  <a:pt x="24190" y="135044"/>
                </a:cubicBezTo>
                <a:cubicBezTo>
                  <a:pt x="21758" y="135044"/>
                  <a:pt x="31488" y="138693"/>
                  <a:pt x="28245" y="138693"/>
                </a:cubicBezTo>
                <a:cubicBezTo>
                  <a:pt x="25002" y="138693"/>
                  <a:pt x="20947" y="138693"/>
                  <a:pt x="20136" y="138693"/>
                </a:cubicBezTo>
                <a:cubicBezTo>
                  <a:pt x="19325" y="138693"/>
                  <a:pt x="23380" y="138693"/>
                  <a:pt x="26623" y="138693"/>
                </a:cubicBezTo>
                <a:cubicBezTo>
                  <a:pt x="16487" y="138693"/>
                  <a:pt x="31083" y="142747"/>
                  <a:pt x="26623" y="142747"/>
                </a:cubicBezTo>
                <a:lnTo>
                  <a:pt x="22164" y="142747"/>
                </a:lnTo>
                <a:cubicBezTo>
                  <a:pt x="22164" y="142747"/>
                  <a:pt x="22164" y="142747"/>
                  <a:pt x="22164" y="142747"/>
                </a:cubicBezTo>
                <a:lnTo>
                  <a:pt x="25002" y="142747"/>
                </a:lnTo>
                <a:cubicBezTo>
                  <a:pt x="25002" y="142747"/>
                  <a:pt x="25002" y="142747"/>
                  <a:pt x="21352" y="142747"/>
                </a:cubicBezTo>
                <a:cubicBezTo>
                  <a:pt x="24596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17703" y="142747"/>
                  <a:pt x="17299" y="142747"/>
                </a:cubicBezTo>
                <a:cubicBezTo>
                  <a:pt x="16893" y="142747"/>
                  <a:pt x="17299" y="142747"/>
                  <a:pt x="20136" y="145991"/>
                </a:cubicBezTo>
                <a:lnTo>
                  <a:pt x="20136" y="145991"/>
                </a:lnTo>
                <a:cubicBezTo>
                  <a:pt x="20136" y="145991"/>
                  <a:pt x="15271" y="148018"/>
                  <a:pt x="20136" y="150451"/>
                </a:cubicBezTo>
                <a:lnTo>
                  <a:pt x="20136" y="150451"/>
                </a:lnTo>
                <a:cubicBezTo>
                  <a:pt x="23786" y="150451"/>
                  <a:pt x="22164" y="150451"/>
                  <a:pt x="23380" y="152478"/>
                </a:cubicBezTo>
                <a:cubicBezTo>
                  <a:pt x="24596" y="154505"/>
                  <a:pt x="20947" y="152478"/>
                  <a:pt x="20947" y="152478"/>
                </a:cubicBezTo>
                <a:cubicBezTo>
                  <a:pt x="20947" y="152478"/>
                  <a:pt x="20947" y="152478"/>
                  <a:pt x="23380" y="152478"/>
                </a:cubicBezTo>
                <a:cubicBezTo>
                  <a:pt x="25812" y="152478"/>
                  <a:pt x="19731" y="152478"/>
                  <a:pt x="19731" y="152478"/>
                </a:cubicBezTo>
                <a:cubicBezTo>
                  <a:pt x="19731" y="152478"/>
                  <a:pt x="19731" y="152478"/>
                  <a:pt x="22568" y="152478"/>
                </a:cubicBezTo>
                <a:cubicBezTo>
                  <a:pt x="21393" y="152032"/>
                  <a:pt x="20096" y="152032"/>
                  <a:pt x="18919" y="152478"/>
                </a:cubicBezTo>
                <a:cubicBezTo>
                  <a:pt x="18919" y="152478"/>
                  <a:pt x="18919" y="152478"/>
                  <a:pt x="18919" y="152478"/>
                </a:cubicBezTo>
                <a:lnTo>
                  <a:pt x="15676" y="152478"/>
                </a:lnTo>
                <a:cubicBezTo>
                  <a:pt x="15676" y="152478"/>
                  <a:pt x="18515" y="152478"/>
                  <a:pt x="15676" y="152478"/>
                </a:cubicBezTo>
                <a:lnTo>
                  <a:pt x="13650" y="152478"/>
                </a:lnTo>
                <a:cubicBezTo>
                  <a:pt x="13650" y="152478"/>
                  <a:pt x="13650" y="152478"/>
                  <a:pt x="13650" y="152478"/>
                </a:cubicBezTo>
                <a:lnTo>
                  <a:pt x="9189" y="152478"/>
                </a:lnTo>
                <a:cubicBezTo>
                  <a:pt x="9189" y="152478"/>
                  <a:pt x="15271" y="152478"/>
                  <a:pt x="18109" y="152478"/>
                </a:cubicBezTo>
                <a:cubicBezTo>
                  <a:pt x="20947" y="152478"/>
                  <a:pt x="18109" y="154505"/>
                  <a:pt x="18109" y="155316"/>
                </a:cubicBezTo>
                <a:lnTo>
                  <a:pt x="15676" y="155316"/>
                </a:lnTo>
                <a:lnTo>
                  <a:pt x="15676" y="155316"/>
                </a:lnTo>
                <a:lnTo>
                  <a:pt x="15676" y="155316"/>
                </a:lnTo>
                <a:lnTo>
                  <a:pt x="12028" y="155316"/>
                </a:lnTo>
                <a:cubicBezTo>
                  <a:pt x="12028" y="155316"/>
                  <a:pt x="12028" y="155316"/>
                  <a:pt x="14866" y="157748"/>
                </a:cubicBezTo>
                <a:lnTo>
                  <a:pt x="14866" y="157748"/>
                </a:lnTo>
                <a:cubicBezTo>
                  <a:pt x="14866" y="157748"/>
                  <a:pt x="12432" y="160586"/>
                  <a:pt x="11622" y="160181"/>
                </a:cubicBezTo>
                <a:cubicBezTo>
                  <a:pt x="10811" y="159776"/>
                  <a:pt x="11622" y="160181"/>
                  <a:pt x="11622" y="162614"/>
                </a:cubicBezTo>
                <a:cubicBezTo>
                  <a:pt x="11622" y="165046"/>
                  <a:pt x="8379" y="162614"/>
                  <a:pt x="11622" y="162614"/>
                </a:cubicBezTo>
                <a:cubicBezTo>
                  <a:pt x="14866" y="162614"/>
                  <a:pt x="11622" y="162614"/>
                  <a:pt x="9189" y="162614"/>
                </a:cubicBezTo>
                <a:cubicBezTo>
                  <a:pt x="6757" y="162614"/>
                  <a:pt x="11216" y="162614"/>
                  <a:pt x="9189" y="162614"/>
                </a:cubicBezTo>
                <a:cubicBezTo>
                  <a:pt x="7163" y="162614"/>
                  <a:pt x="9189" y="162614"/>
                  <a:pt x="11216" y="162614"/>
                </a:cubicBezTo>
                <a:cubicBezTo>
                  <a:pt x="13244" y="162614"/>
                  <a:pt x="11216" y="162614"/>
                  <a:pt x="8784" y="165046"/>
                </a:cubicBezTo>
                <a:cubicBezTo>
                  <a:pt x="6351" y="167479"/>
                  <a:pt x="8784" y="165046"/>
                  <a:pt x="8784" y="165046"/>
                </a:cubicBezTo>
                <a:lnTo>
                  <a:pt x="5946" y="165046"/>
                </a:lnTo>
                <a:cubicBezTo>
                  <a:pt x="5946" y="165046"/>
                  <a:pt x="8379" y="165046"/>
                  <a:pt x="8379" y="165046"/>
                </a:cubicBez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7479"/>
                  <a:pt x="8379" y="167884"/>
                </a:cubicBezTo>
                <a:lnTo>
                  <a:pt x="8379" y="167884"/>
                </a:lnTo>
                <a:cubicBezTo>
                  <a:pt x="8379" y="167884"/>
                  <a:pt x="8379" y="167884"/>
                  <a:pt x="8379" y="167884"/>
                </a:cubicBezTo>
                <a:cubicBezTo>
                  <a:pt x="8379" y="167884"/>
                  <a:pt x="8379" y="167884"/>
                  <a:pt x="8379" y="167884"/>
                </a:cubicBezTo>
                <a:lnTo>
                  <a:pt x="8379" y="167884"/>
                </a:lnTo>
                <a:cubicBezTo>
                  <a:pt x="8297" y="167073"/>
                  <a:pt x="8297" y="16626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lnTo>
                  <a:pt x="8379" y="165452"/>
                </a:lnTo>
                <a:cubicBezTo>
                  <a:pt x="8379" y="165452"/>
                  <a:pt x="8379" y="165452"/>
                  <a:pt x="5541" y="162614"/>
                </a:cubicBezTo>
                <a:cubicBezTo>
                  <a:pt x="2702" y="159776"/>
                  <a:pt x="5541" y="159370"/>
                  <a:pt x="5541" y="158154"/>
                </a:cubicBezTo>
                <a:cubicBezTo>
                  <a:pt x="5541" y="156937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7567" y="158154"/>
                  <a:pt x="5541" y="158154"/>
                  <a:pt x="9189" y="158154"/>
                </a:cubicBezTo>
                <a:cubicBezTo>
                  <a:pt x="12838" y="158154"/>
                  <a:pt x="9189" y="156127"/>
                  <a:pt x="5135" y="154910"/>
                </a:cubicBezTo>
                <a:lnTo>
                  <a:pt x="5135" y="154910"/>
                </a:lnTo>
                <a:lnTo>
                  <a:pt x="5135" y="154910"/>
                </a:lnTo>
                <a:lnTo>
                  <a:pt x="5135" y="154910"/>
                </a:lnTo>
                <a:cubicBezTo>
                  <a:pt x="5135" y="154910"/>
                  <a:pt x="5135" y="154910"/>
                  <a:pt x="7163" y="154910"/>
                </a:cubicBezTo>
                <a:cubicBezTo>
                  <a:pt x="9189" y="154910"/>
                  <a:pt x="7163" y="154910"/>
                  <a:pt x="7163" y="154910"/>
                </a:cubicBezTo>
                <a:cubicBezTo>
                  <a:pt x="7163" y="154910"/>
                  <a:pt x="7163" y="154910"/>
                  <a:pt x="5135" y="154910"/>
                </a:cubicBezTo>
                <a:cubicBezTo>
                  <a:pt x="3108" y="154910"/>
                  <a:pt x="5135" y="154910"/>
                  <a:pt x="7973" y="154910"/>
                </a:cubicBezTo>
                <a:cubicBezTo>
                  <a:pt x="10811" y="154910"/>
                  <a:pt x="7973" y="154910"/>
                  <a:pt x="7973" y="154910"/>
                </a:cubicBezTo>
                <a:lnTo>
                  <a:pt x="7973" y="154910"/>
                </a:lnTo>
                <a:cubicBezTo>
                  <a:pt x="10406" y="154910"/>
                  <a:pt x="2702" y="154910"/>
                  <a:pt x="7973" y="154910"/>
                </a:cubicBezTo>
                <a:lnTo>
                  <a:pt x="5946" y="154910"/>
                </a:lnTo>
                <a:cubicBezTo>
                  <a:pt x="7325" y="154099"/>
                  <a:pt x="9027" y="154099"/>
                  <a:pt x="10406" y="154910"/>
                </a:cubicBezTo>
                <a:cubicBezTo>
                  <a:pt x="10406" y="154910"/>
                  <a:pt x="10406" y="154910"/>
                  <a:pt x="8379" y="154910"/>
                </a:cubicBezTo>
                <a:cubicBezTo>
                  <a:pt x="6351" y="154910"/>
                  <a:pt x="8379" y="154910"/>
                  <a:pt x="5541" y="154910"/>
                </a:cubicBezTo>
                <a:lnTo>
                  <a:pt x="5541" y="154910"/>
                </a:lnTo>
                <a:lnTo>
                  <a:pt x="5541" y="154910"/>
                </a:lnTo>
                <a:cubicBezTo>
                  <a:pt x="12028" y="154910"/>
                  <a:pt x="270" y="149640"/>
                  <a:pt x="8379" y="148829"/>
                </a:cubicBezTo>
                <a:cubicBezTo>
                  <a:pt x="7325" y="149113"/>
                  <a:pt x="6189" y="149113"/>
                  <a:pt x="5135" y="148829"/>
                </a:cubicBezTo>
                <a:cubicBezTo>
                  <a:pt x="5135" y="148829"/>
                  <a:pt x="5135" y="148829"/>
                  <a:pt x="5135" y="146396"/>
                </a:cubicBezTo>
                <a:lnTo>
                  <a:pt x="5135" y="146396"/>
                </a:lnTo>
                <a:cubicBezTo>
                  <a:pt x="5135" y="146396"/>
                  <a:pt x="676" y="142747"/>
                  <a:pt x="1892" y="141531"/>
                </a:cubicBezTo>
                <a:lnTo>
                  <a:pt x="4730" y="141531"/>
                </a:lnTo>
                <a:cubicBezTo>
                  <a:pt x="1892" y="141531"/>
                  <a:pt x="11622" y="141531"/>
                  <a:pt x="4730" y="141531"/>
                </a:cubicBezTo>
                <a:lnTo>
                  <a:pt x="4730" y="141531"/>
                </a:lnTo>
                <a:cubicBezTo>
                  <a:pt x="4730" y="141531"/>
                  <a:pt x="1080" y="137071"/>
                  <a:pt x="270" y="134639"/>
                </a:cubicBezTo>
                <a:cubicBezTo>
                  <a:pt x="-541" y="132206"/>
                  <a:pt x="270" y="134639"/>
                  <a:pt x="5541" y="137071"/>
                </a:cubicBezTo>
                <a:cubicBezTo>
                  <a:pt x="10811" y="139504"/>
                  <a:pt x="5541" y="133828"/>
                  <a:pt x="5541" y="133017"/>
                </a:cubicBezTo>
                <a:lnTo>
                  <a:pt x="5541" y="133017"/>
                </a:lnTo>
                <a:cubicBezTo>
                  <a:pt x="8379" y="133017"/>
                  <a:pt x="1080" y="133017"/>
                  <a:pt x="1892" y="133017"/>
                </a:cubicBezTo>
                <a:cubicBezTo>
                  <a:pt x="3229" y="133341"/>
                  <a:pt x="4608" y="133341"/>
                  <a:pt x="5946" y="133017"/>
                </a:cubicBezTo>
                <a:lnTo>
                  <a:pt x="2297" y="133017"/>
                </a:lnTo>
                <a:lnTo>
                  <a:pt x="6757" y="133017"/>
                </a:lnTo>
                <a:cubicBezTo>
                  <a:pt x="2297" y="133017"/>
                  <a:pt x="6757" y="130990"/>
                  <a:pt x="1486" y="128963"/>
                </a:cubicBezTo>
                <a:lnTo>
                  <a:pt x="8379" y="131395"/>
                </a:lnTo>
                <a:cubicBezTo>
                  <a:pt x="8379" y="131395"/>
                  <a:pt x="8379" y="131395"/>
                  <a:pt x="8379" y="131395"/>
                </a:cubicBezTo>
                <a:lnTo>
                  <a:pt x="8379" y="131395"/>
                </a:lnTo>
                <a:cubicBezTo>
                  <a:pt x="11622" y="131395"/>
                  <a:pt x="11216" y="131395"/>
                  <a:pt x="11622" y="131395"/>
                </a:cubicBezTo>
                <a:cubicBezTo>
                  <a:pt x="12028" y="131395"/>
                  <a:pt x="9189" y="131395"/>
                  <a:pt x="6757" y="128963"/>
                </a:cubicBezTo>
                <a:lnTo>
                  <a:pt x="4324" y="128963"/>
                </a:lnTo>
                <a:lnTo>
                  <a:pt x="4324" y="128963"/>
                </a:lnTo>
                <a:lnTo>
                  <a:pt x="6757" y="128963"/>
                </a:lnTo>
                <a:cubicBezTo>
                  <a:pt x="6757" y="128963"/>
                  <a:pt x="4730" y="126935"/>
                  <a:pt x="6757" y="126125"/>
                </a:cubicBezTo>
                <a:lnTo>
                  <a:pt x="3919" y="126125"/>
                </a:lnTo>
                <a:lnTo>
                  <a:pt x="3919" y="126125"/>
                </a:lnTo>
                <a:cubicBezTo>
                  <a:pt x="9595" y="126125"/>
                  <a:pt x="3919" y="126125"/>
                  <a:pt x="12028" y="126125"/>
                </a:cubicBezTo>
                <a:cubicBezTo>
                  <a:pt x="20136" y="126125"/>
                  <a:pt x="7973" y="121665"/>
                  <a:pt x="7973" y="119638"/>
                </a:cubicBezTo>
                <a:cubicBezTo>
                  <a:pt x="7973" y="117611"/>
                  <a:pt x="7973" y="119638"/>
                  <a:pt x="10000" y="119638"/>
                </a:cubicBezTo>
                <a:cubicBezTo>
                  <a:pt x="12028" y="119638"/>
                  <a:pt x="10000" y="119638"/>
                  <a:pt x="5541" y="115583"/>
                </a:cubicBezTo>
                <a:lnTo>
                  <a:pt x="9595" y="117611"/>
                </a:lnTo>
                <a:cubicBezTo>
                  <a:pt x="9595" y="117611"/>
                  <a:pt x="6351" y="115583"/>
                  <a:pt x="4730" y="113962"/>
                </a:cubicBezTo>
                <a:cubicBezTo>
                  <a:pt x="3108" y="112340"/>
                  <a:pt x="8379" y="113962"/>
                  <a:pt x="9189" y="113962"/>
                </a:cubicBezTo>
                <a:cubicBezTo>
                  <a:pt x="7852" y="114286"/>
                  <a:pt x="6474" y="114286"/>
                  <a:pt x="5135" y="113962"/>
                </a:cubicBezTo>
                <a:cubicBezTo>
                  <a:pt x="16487" y="119638"/>
                  <a:pt x="10406" y="113962"/>
                  <a:pt x="19325" y="118827"/>
                </a:cubicBezTo>
                <a:cubicBezTo>
                  <a:pt x="15514" y="116232"/>
                  <a:pt x="11460" y="114043"/>
                  <a:pt x="7163" y="112340"/>
                </a:cubicBezTo>
                <a:lnTo>
                  <a:pt x="7163" y="112340"/>
                </a:lnTo>
                <a:cubicBezTo>
                  <a:pt x="3919" y="112340"/>
                  <a:pt x="7163" y="112340"/>
                  <a:pt x="5135" y="112340"/>
                </a:cubicBezTo>
                <a:lnTo>
                  <a:pt x="7163" y="112340"/>
                </a:lnTo>
                <a:cubicBezTo>
                  <a:pt x="3514" y="109097"/>
                  <a:pt x="7163" y="108691"/>
                  <a:pt x="5135" y="105447"/>
                </a:cubicBezTo>
                <a:cubicBezTo>
                  <a:pt x="3108" y="102204"/>
                  <a:pt x="8379" y="107880"/>
                  <a:pt x="9595" y="107880"/>
                </a:cubicBezTo>
                <a:cubicBezTo>
                  <a:pt x="10811" y="107880"/>
                  <a:pt x="5946" y="103015"/>
                  <a:pt x="3514" y="99366"/>
                </a:cubicBezTo>
                <a:cubicBezTo>
                  <a:pt x="11622" y="103015"/>
                  <a:pt x="3514" y="102204"/>
                  <a:pt x="11622" y="105447"/>
                </a:cubicBezTo>
                <a:cubicBezTo>
                  <a:pt x="10081" y="101799"/>
                  <a:pt x="8055" y="98393"/>
                  <a:pt x="5541" y="95312"/>
                </a:cubicBezTo>
                <a:cubicBezTo>
                  <a:pt x="17299" y="100177"/>
                  <a:pt x="1486" y="90446"/>
                  <a:pt x="11216" y="95312"/>
                </a:cubicBezTo>
                <a:cubicBezTo>
                  <a:pt x="7163" y="95312"/>
                  <a:pt x="5946" y="92068"/>
                  <a:pt x="6351" y="91257"/>
                </a:cubicBezTo>
                <a:cubicBezTo>
                  <a:pt x="6757" y="90446"/>
                  <a:pt x="9595" y="91257"/>
                  <a:pt x="12028" y="93690"/>
                </a:cubicBezTo>
                <a:cubicBezTo>
                  <a:pt x="8379" y="91257"/>
                  <a:pt x="7973" y="88419"/>
                  <a:pt x="15676" y="93690"/>
                </a:cubicBezTo>
                <a:cubicBezTo>
                  <a:pt x="7973" y="89230"/>
                  <a:pt x="15676" y="93690"/>
                  <a:pt x="11622" y="88825"/>
                </a:cubicBezTo>
                <a:cubicBezTo>
                  <a:pt x="14460" y="88825"/>
                  <a:pt x="11622" y="86392"/>
                  <a:pt x="11622" y="86392"/>
                </a:cubicBezTo>
                <a:cubicBezTo>
                  <a:pt x="6757" y="86392"/>
                  <a:pt x="11622" y="86392"/>
                  <a:pt x="8379" y="82743"/>
                </a:cubicBezTo>
                <a:cubicBezTo>
                  <a:pt x="5135" y="79094"/>
                  <a:pt x="8379" y="82743"/>
                  <a:pt x="8379" y="82743"/>
                </a:cubicBezTo>
                <a:cubicBezTo>
                  <a:pt x="8379" y="82743"/>
                  <a:pt x="5541" y="79500"/>
                  <a:pt x="8379" y="80310"/>
                </a:cubicBezTo>
                <a:cubicBezTo>
                  <a:pt x="11216" y="81122"/>
                  <a:pt x="12838" y="83149"/>
                  <a:pt x="13244" y="82743"/>
                </a:cubicBezTo>
                <a:cubicBezTo>
                  <a:pt x="13650" y="82338"/>
                  <a:pt x="6757" y="77067"/>
                  <a:pt x="11216" y="78689"/>
                </a:cubicBezTo>
                <a:lnTo>
                  <a:pt x="14054" y="81122"/>
                </a:lnTo>
                <a:cubicBezTo>
                  <a:pt x="10000" y="75040"/>
                  <a:pt x="18515" y="76662"/>
                  <a:pt x="14054" y="69364"/>
                </a:cubicBezTo>
                <a:lnTo>
                  <a:pt x="18919" y="73824"/>
                </a:lnTo>
                <a:cubicBezTo>
                  <a:pt x="27029" y="76662"/>
                  <a:pt x="10811" y="66526"/>
                  <a:pt x="12432" y="65715"/>
                </a:cubicBezTo>
                <a:cubicBezTo>
                  <a:pt x="14054" y="64904"/>
                  <a:pt x="27839" y="65715"/>
                  <a:pt x="27029" y="60039"/>
                </a:cubicBezTo>
                <a:lnTo>
                  <a:pt x="22568" y="57201"/>
                </a:lnTo>
                <a:cubicBezTo>
                  <a:pt x="22568" y="57201"/>
                  <a:pt x="27839" y="60850"/>
                  <a:pt x="25406" y="57201"/>
                </a:cubicBezTo>
                <a:lnTo>
                  <a:pt x="22568" y="54768"/>
                </a:lnTo>
                <a:cubicBezTo>
                  <a:pt x="31488" y="59634"/>
                  <a:pt x="22568" y="46254"/>
                  <a:pt x="33921" y="54768"/>
                </a:cubicBezTo>
                <a:cubicBezTo>
                  <a:pt x="30677" y="49498"/>
                  <a:pt x="38786" y="54768"/>
                  <a:pt x="33921" y="47876"/>
                </a:cubicBezTo>
                <a:cubicBezTo>
                  <a:pt x="36759" y="47876"/>
                  <a:pt x="37975" y="52741"/>
                  <a:pt x="39191" y="52336"/>
                </a:cubicBezTo>
                <a:lnTo>
                  <a:pt x="36354" y="47471"/>
                </a:lnTo>
                <a:lnTo>
                  <a:pt x="36354" y="47471"/>
                </a:lnTo>
                <a:cubicBezTo>
                  <a:pt x="30271" y="38551"/>
                  <a:pt x="48516" y="52336"/>
                  <a:pt x="44868" y="45443"/>
                </a:cubicBezTo>
                <a:lnTo>
                  <a:pt x="44868" y="45443"/>
                </a:lnTo>
                <a:cubicBezTo>
                  <a:pt x="44868" y="45443"/>
                  <a:pt x="48922" y="48687"/>
                  <a:pt x="48516" y="47876"/>
                </a:cubicBezTo>
                <a:lnTo>
                  <a:pt x="44868" y="45038"/>
                </a:lnTo>
                <a:cubicBezTo>
                  <a:pt x="44868" y="40578"/>
                  <a:pt x="44868" y="40173"/>
                  <a:pt x="44868" y="38551"/>
                </a:cubicBezTo>
                <a:cubicBezTo>
                  <a:pt x="44868" y="36929"/>
                  <a:pt x="47300" y="38551"/>
                  <a:pt x="50949" y="43822"/>
                </a:cubicBezTo>
                <a:cubicBezTo>
                  <a:pt x="50949" y="40984"/>
                  <a:pt x="47300" y="40173"/>
                  <a:pt x="46084" y="37335"/>
                </a:cubicBezTo>
                <a:cubicBezTo>
                  <a:pt x="44868" y="34497"/>
                  <a:pt x="50543" y="37335"/>
                  <a:pt x="52571" y="37335"/>
                </a:cubicBezTo>
                <a:cubicBezTo>
                  <a:pt x="54598" y="37335"/>
                  <a:pt x="52571" y="34497"/>
                  <a:pt x="48111" y="30442"/>
                </a:cubicBezTo>
                <a:cubicBezTo>
                  <a:pt x="43651" y="26388"/>
                  <a:pt x="48111" y="27199"/>
                  <a:pt x="50139" y="25983"/>
                </a:cubicBezTo>
                <a:lnTo>
                  <a:pt x="50139" y="25983"/>
                </a:lnTo>
                <a:cubicBezTo>
                  <a:pt x="46490" y="20307"/>
                  <a:pt x="53787" y="25983"/>
                  <a:pt x="50139" y="25983"/>
                </a:cubicBezTo>
                <a:lnTo>
                  <a:pt x="52976" y="30037"/>
                </a:lnTo>
                <a:lnTo>
                  <a:pt x="52976" y="30037"/>
                </a:lnTo>
                <a:cubicBezTo>
                  <a:pt x="52976" y="30037"/>
                  <a:pt x="57436" y="36524"/>
                  <a:pt x="58652" y="36524"/>
                </a:cubicBezTo>
                <a:cubicBezTo>
                  <a:pt x="59869" y="36524"/>
                  <a:pt x="58652" y="36524"/>
                  <a:pt x="54193" y="31253"/>
                </a:cubicBezTo>
                <a:lnTo>
                  <a:pt x="58246" y="35713"/>
                </a:lnTo>
                <a:cubicBezTo>
                  <a:pt x="56788" y="32996"/>
                  <a:pt x="54841" y="30523"/>
                  <a:pt x="52571" y="28415"/>
                </a:cubicBezTo>
                <a:cubicBezTo>
                  <a:pt x="52571" y="28415"/>
                  <a:pt x="52571" y="24361"/>
                  <a:pt x="56220" y="23955"/>
                </a:cubicBezTo>
                <a:lnTo>
                  <a:pt x="58652" y="27199"/>
                </a:lnTo>
                <a:cubicBezTo>
                  <a:pt x="58652" y="27199"/>
                  <a:pt x="58652" y="25172"/>
                  <a:pt x="61895" y="27199"/>
                </a:cubicBezTo>
                <a:lnTo>
                  <a:pt x="59463" y="23955"/>
                </a:lnTo>
                <a:cubicBezTo>
                  <a:pt x="57436" y="19090"/>
                  <a:pt x="63517" y="28821"/>
                  <a:pt x="59463" y="23955"/>
                </a:cubicBezTo>
                <a:cubicBezTo>
                  <a:pt x="59463" y="23955"/>
                  <a:pt x="59463" y="23955"/>
                  <a:pt x="61491" y="28010"/>
                </a:cubicBezTo>
                <a:lnTo>
                  <a:pt x="61491" y="23145"/>
                </a:lnTo>
                <a:cubicBezTo>
                  <a:pt x="61491" y="23145"/>
                  <a:pt x="67978" y="29631"/>
                  <a:pt x="67572" y="27199"/>
                </a:cubicBezTo>
                <a:cubicBezTo>
                  <a:pt x="67166" y="24766"/>
                  <a:pt x="65139" y="24361"/>
                  <a:pt x="64734" y="24361"/>
                </a:cubicBezTo>
                <a:lnTo>
                  <a:pt x="64734" y="24361"/>
                </a:lnTo>
                <a:lnTo>
                  <a:pt x="68788" y="29226"/>
                </a:lnTo>
                <a:lnTo>
                  <a:pt x="66356" y="24361"/>
                </a:lnTo>
                <a:lnTo>
                  <a:pt x="69194" y="28821"/>
                </a:lnTo>
                <a:cubicBezTo>
                  <a:pt x="69194" y="28821"/>
                  <a:pt x="65950" y="21928"/>
                  <a:pt x="66761" y="21928"/>
                </a:cubicBezTo>
                <a:cubicBezTo>
                  <a:pt x="67572" y="21928"/>
                  <a:pt x="70815" y="25577"/>
                  <a:pt x="74869" y="28821"/>
                </a:cubicBezTo>
                <a:cubicBezTo>
                  <a:pt x="69599" y="20712"/>
                  <a:pt x="76897" y="28821"/>
                  <a:pt x="74869" y="22334"/>
                </a:cubicBezTo>
                <a:cubicBezTo>
                  <a:pt x="80546" y="27604"/>
                  <a:pt x="80546" y="22334"/>
                  <a:pt x="83789" y="22334"/>
                </a:cubicBezTo>
                <a:lnTo>
                  <a:pt x="83789" y="22334"/>
                </a:lnTo>
                <a:cubicBezTo>
                  <a:pt x="86627" y="25172"/>
                  <a:pt x="81356" y="15847"/>
                  <a:pt x="83789" y="17063"/>
                </a:cubicBezTo>
                <a:lnTo>
                  <a:pt x="83789" y="17063"/>
                </a:lnTo>
                <a:cubicBezTo>
                  <a:pt x="87438" y="20712"/>
                  <a:pt x="87438" y="17063"/>
                  <a:pt x="87438" y="12603"/>
                </a:cubicBezTo>
                <a:cubicBezTo>
                  <a:pt x="87438" y="8143"/>
                  <a:pt x="87438" y="15847"/>
                  <a:pt x="87438" y="15441"/>
                </a:cubicBezTo>
                <a:cubicBezTo>
                  <a:pt x="87438" y="15036"/>
                  <a:pt x="84195" y="10576"/>
                  <a:pt x="87438" y="11793"/>
                </a:cubicBezTo>
                <a:cubicBezTo>
                  <a:pt x="90682" y="13009"/>
                  <a:pt x="87438" y="11793"/>
                  <a:pt x="87438" y="11793"/>
                </a:cubicBezTo>
                <a:lnTo>
                  <a:pt x="87438" y="8143"/>
                </a:lnTo>
                <a:cubicBezTo>
                  <a:pt x="91086" y="8143"/>
                  <a:pt x="94331" y="11793"/>
                  <a:pt x="95547" y="8143"/>
                </a:cubicBezTo>
                <a:cubicBezTo>
                  <a:pt x="95709" y="9360"/>
                  <a:pt x="95709" y="10576"/>
                  <a:pt x="95547" y="11793"/>
                </a:cubicBezTo>
                <a:cubicBezTo>
                  <a:pt x="95547" y="11793"/>
                  <a:pt x="95547" y="7738"/>
                  <a:pt x="98385" y="6522"/>
                </a:cubicBezTo>
                <a:lnTo>
                  <a:pt x="100412" y="10171"/>
                </a:lnTo>
                <a:cubicBezTo>
                  <a:pt x="100412" y="10171"/>
                  <a:pt x="98385" y="4900"/>
                  <a:pt x="100412" y="7738"/>
                </a:cubicBezTo>
                <a:cubicBezTo>
                  <a:pt x="102439" y="10576"/>
                  <a:pt x="100412" y="7738"/>
                  <a:pt x="100412" y="7738"/>
                </a:cubicBezTo>
                <a:cubicBezTo>
                  <a:pt x="100412" y="7738"/>
                  <a:pt x="100412" y="4089"/>
                  <a:pt x="100412" y="4089"/>
                </a:cubicBezTo>
                <a:lnTo>
                  <a:pt x="100412" y="8143"/>
                </a:lnTo>
                <a:cubicBezTo>
                  <a:pt x="100412" y="8143"/>
                  <a:pt x="100412" y="5711"/>
                  <a:pt x="100412" y="3278"/>
                </a:cubicBezTo>
                <a:cubicBezTo>
                  <a:pt x="100412" y="846"/>
                  <a:pt x="104466" y="10171"/>
                  <a:pt x="105277" y="6522"/>
                </a:cubicBezTo>
                <a:cubicBezTo>
                  <a:pt x="106088" y="2873"/>
                  <a:pt x="105277" y="4089"/>
                  <a:pt x="105277" y="2467"/>
                </a:cubicBezTo>
                <a:cubicBezTo>
                  <a:pt x="105277" y="846"/>
                  <a:pt x="105277" y="2467"/>
                  <a:pt x="108115" y="2467"/>
                </a:cubicBezTo>
                <a:cubicBezTo>
                  <a:pt x="110953" y="2467"/>
                  <a:pt x="108115" y="2467"/>
                  <a:pt x="110142" y="6927"/>
                </a:cubicBezTo>
                <a:lnTo>
                  <a:pt x="110142" y="6927"/>
                </a:lnTo>
                <a:cubicBezTo>
                  <a:pt x="112170" y="9360"/>
                  <a:pt x="110142" y="6927"/>
                  <a:pt x="110142" y="10576"/>
                </a:cubicBezTo>
                <a:cubicBezTo>
                  <a:pt x="110142" y="14225"/>
                  <a:pt x="110142" y="10576"/>
                  <a:pt x="110142" y="7738"/>
                </a:cubicBezTo>
                <a:cubicBezTo>
                  <a:pt x="110142" y="4900"/>
                  <a:pt x="110142" y="7738"/>
                  <a:pt x="110142" y="10981"/>
                </a:cubicBezTo>
                <a:lnTo>
                  <a:pt x="110142" y="10981"/>
                </a:lnTo>
                <a:cubicBezTo>
                  <a:pt x="110142" y="10981"/>
                  <a:pt x="110142" y="10981"/>
                  <a:pt x="110142" y="10981"/>
                </a:cubicBezTo>
                <a:cubicBezTo>
                  <a:pt x="110142" y="10981"/>
                  <a:pt x="110142" y="10981"/>
                  <a:pt x="110142" y="10981"/>
                </a:cubicBezTo>
                <a:lnTo>
                  <a:pt x="110142" y="6927"/>
                </a:lnTo>
                <a:lnTo>
                  <a:pt x="110142" y="6927"/>
                </a:lnTo>
                <a:cubicBezTo>
                  <a:pt x="110142" y="3684"/>
                  <a:pt x="112170" y="6927"/>
                  <a:pt x="112170" y="3684"/>
                </a:cubicBezTo>
                <a:lnTo>
                  <a:pt x="112170" y="3684"/>
                </a:lnTo>
                <a:cubicBezTo>
                  <a:pt x="112170" y="3684"/>
                  <a:pt x="112170" y="1251"/>
                  <a:pt x="112170" y="440"/>
                </a:cubicBezTo>
                <a:cubicBezTo>
                  <a:pt x="112170" y="-371"/>
                  <a:pt x="112170" y="4495"/>
                  <a:pt x="112170" y="3684"/>
                </a:cubicBezTo>
                <a:cubicBezTo>
                  <a:pt x="112170" y="2873"/>
                  <a:pt x="112170" y="-371"/>
                  <a:pt x="112170" y="35"/>
                </a:cubicBezTo>
                <a:cubicBezTo>
                  <a:pt x="109615" y="2143"/>
                  <a:pt x="109250" y="5954"/>
                  <a:pt x="111358" y="8549"/>
                </a:cubicBezTo>
                <a:cubicBezTo>
                  <a:pt x="113466" y="11144"/>
                  <a:pt x="117318" y="11468"/>
                  <a:pt x="119873" y="9360"/>
                </a:cubicBezTo>
                <a:close/>
                <a:moveTo>
                  <a:pt x="99196" y="17469"/>
                </a:moveTo>
                <a:lnTo>
                  <a:pt x="99196" y="17469"/>
                </a:lnTo>
                <a:close/>
                <a:moveTo>
                  <a:pt x="99196" y="20307"/>
                </a:moveTo>
                <a:cubicBezTo>
                  <a:pt x="99196" y="20307"/>
                  <a:pt x="99196" y="20307"/>
                  <a:pt x="99196" y="20307"/>
                </a:cubicBezTo>
                <a:lnTo>
                  <a:pt x="99196" y="20307"/>
                </a:lnTo>
                <a:cubicBezTo>
                  <a:pt x="99196" y="20307"/>
                  <a:pt x="99196" y="21523"/>
                  <a:pt x="99196" y="21523"/>
                </a:cubicBezTo>
                <a:close/>
                <a:moveTo>
                  <a:pt x="110953" y="36929"/>
                </a:moveTo>
                <a:lnTo>
                  <a:pt x="110953" y="36929"/>
                </a:lnTo>
                <a:cubicBezTo>
                  <a:pt x="110953" y="36929"/>
                  <a:pt x="110953" y="36929"/>
                  <a:pt x="110953" y="36929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任意多边形: 形状 303"/>
          <p:cNvSpPr/>
          <p:nvPr userDrawn="1">
            <p:custDataLst>
              <p:tags r:id="rId141"/>
            </p:custDataLst>
          </p:nvPr>
        </p:nvSpPr>
        <p:spPr>
          <a:xfrm flipH="1">
            <a:off x="7180762" y="5883258"/>
            <a:ext cx="219463" cy="164768"/>
          </a:xfrm>
          <a:custGeom>
            <a:avLst/>
            <a:gdLst>
              <a:gd name="connsiteX0" fmla="*/ 52433 w 219463"/>
              <a:gd name="connsiteY0" fmla="*/ 101381 h 164768"/>
              <a:gd name="connsiteX1" fmla="*/ 52433 w 219463"/>
              <a:gd name="connsiteY1" fmla="*/ 109289 h 164768"/>
              <a:gd name="connsiteX2" fmla="*/ 52433 w 219463"/>
              <a:gd name="connsiteY2" fmla="*/ 108960 h 164768"/>
              <a:gd name="connsiteX3" fmla="*/ 52433 w 219463"/>
              <a:gd name="connsiteY3" fmla="*/ 106653 h 164768"/>
              <a:gd name="connsiteX4" fmla="*/ 164389 w 219463"/>
              <a:gd name="connsiteY4" fmla="*/ 101209 h 164768"/>
              <a:gd name="connsiteX5" fmla="*/ 164101 w 219463"/>
              <a:gd name="connsiteY5" fmla="*/ 101827 h 164768"/>
              <a:gd name="connsiteX6" fmla="*/ 166738 w 219463"/>
              <a:gd name="connsiteY6" fmla="*/ 101827 h 164768"/>
              <a:gd name="connsiteX7" fmla="*/ 166522 w 219463"/>
              <a:gd name="connsiteY7" fmla="*/ 101647 h 164768"/>
              <a:gd name="connsiteX8" fmla="*/ 98513 w 219463"/>
              <a:gd name="connsiteY8" fmla="*/ 99064 h 164768"/>
              <a:gd name="connsiteX9" fmla="*/ 98501 w 219463"/>
              <a:gd name="connsiteY9" fmla="*/ 99074 h 164768"/>
              <a:gd name="connsiteX10" fmla="*/ 98567 w 219463"/>
              <a:gd name="connsiteY10" fmla="*/ 99074 h 164768"/>
              <a:gd name="connsiteX11" fmla="*/ 100545 w 219463"/>
              <a:gd name="connsiteY11" fmla="*/ 95119 h 164768"/>
              <a:gd name="connsiteX12" fmla="*/ 96405 w 219463"/>
              <a:gd name="connsiteY12" fmla="*/ 98668 h 164768"/>
              <a:gd name="connsiteX13" fmla="*/ 98513 w 219463"/>
              <a:gd name="connsiteY13" fmla="*/ 99064 h 164768"/>
              <a:gd name="connsiteX14" fmla="*/ 99762 w 219463"/>
              <a:gd name="connsiteY14" fmla="*/ 97961 h 164768"/>
              <a:gd name="connsiteX15" fmla="*/ 100545 w 219463"/>
              <a:gd name="connsiteY15" fmla="*/ 97097 h 164768"/>
              <a:gd name="connsiteX16" fmla="*/ 100545 w 219463"/>
              <a:gd name="connsiteY16" fmla="*/ 95119 h 164768"/>
              <a:gd name="connsiteX17" fmla="*/ 156646 w 219463"/>
              <a:gd name="connsiteY17" fmla="*/ 83826 h 164768"/>
              <a:gd name="connsiteX18" fmla="*/ 154545 w 219463"/>
              <a:gd name="connsiteY18" fmla="*/ 84691 h 164768"/>
              <a:gd name="connsiteX19" fmla="*/ 156522 w 219463"/>
              <a:gd name="connsiteY19" fmla="*/ 84691 h 164768"/>
              <a:gd name="connsiteX20" fmla="*/ 156646 w 219463"/>
              <a:gd name="connsiteY20" fmla="*/ 83826 h 164768"/>
              <a:gd name="connsiteX21" fmla="*/ 79125 w 219463"/>
              <a:gd name="connsiteY21" fmla="*/ 81609 h 164768"/>
              <a:gd name="connsiteX22" fmla="*/ 77478 w 219463"/>
              <a:gd name="connsiteY22" fmla="*/ 81609 h 164768"/>
              <a:gd name="connsiteX23" fmla="*/ 76104 w 219463"/>
              <a:gd name="connsiteY23" fmla="*/ 83623 h 164768"/>
              <a:gd name="connsiteX24" fmla="*/ 71620 w 219463"/>
              <a:gd name="connsiteY24" fmla="*/ 66843 h 164768"/>
              <a:gd name="connsiteX25" fmla="*/ 70558 w 219463"/>
              <a:gd name="connsiteY25" fmla="*/ 69086 h 164768"/>
              <a:gd name="connsiteX26" fmla="*/ 69699 w 219463"/>
              <a:gd name="connsiteY26" fmla="*/ 70266 h 164768"/>
              <a:gd name="connsiteX27" fmla="*/ 70932 w 219463"/>
              <a:gd name="connsiteY27" fmla="*/ 70565 h 164768"/>
              <a:gd name="connsiteX28" fmla="*/ 71546 w 219463"/>
              <a:gd name="connsiteY28" fmla="*/ 69745 h 164768"/>
              <a:gd name="connsiteX29" fmla="*/ 71841 w 219463"/>
              <a:gd name="connsiteY29" fmla="*/ 70617 h 164768"/>
              <a:gd name="connsiteX30" fmla="*/ 74512 w 219463"/>
              <a:gd name="connsiteY30" fmla="*/ 70075 h 164768"/>
              <a:gd name="connsiteX31" fmla="*/ 72919 w 219463"/>
              <a:gd name="connsiteY31" fmla="*/ 72806 h 164768"/>
              <a:gd name="connsiteX32" fmla="*/ 73281 w 219463"/>
              <a:gd name="connsiteY32" fmla="*/ 72934 h 164768"/>
              <a:gd name="connsiteX33" fmla="*/ 76736 w 219463"/>
              <a:gd name="connsiteY33" fmla="*/ 69416 h 164768"/>
              <a:gd name="connsiteX34" fmla="*/ 78796 w 219463"/>
              <a:gd name="connsiteY34" fmla="*/ 68757 h 164768"/>
              <a:gd name="connsiteX35" fmla="*/ 68909 w 219463"/>
              <a:gd name="connsiteY35" fmla="*/ 66120 h 164768"/>
              <a:gd name="connsiteX36" fmla="*/ 68909 w 219463"/>
              <a:gd name="connsiteY36" fmla="*/ 69745 h 164768"/>
              <a:gd name="connsiteX37" fmla="*/ 70509 w 219463"/>
              <a:gd name="connsiteY37" fmla="*/ 66547 h 164768"/>
              <a:gd name="connsiteX38" fmla="*/ 73523 w 219463"/>
              <a:gd name="connsiteY38" fmla="*/ 62825 h 164768"/>
              <a:gd name="connsiteX39" fmla="*/ 70887 w 219463"/>
              <a:gd name="connsiteY39" fmla="*/ 65791 h 164768"/>
              <a:gd name="connsiteX40" fmla="*/ 70509 w 219463"/>
              <a:gd name="connsiteY40" fmla="*/ 66547 h 164768"/>
              <a:gd name="connsiteX41" fmla="*/ 71620 w 219463"/>
              <a:gd name="connsiteY41" fmla="*/ 66843 h 164768"/>
              <a:gd name="connsiteX42" fmla="*/ 24753 w 219463"/>
              <a:gd name="connsiteY42" fmla="*/ 55905 h 164768"/>
              <a:gd name="connsiteX43" fmla="*/ 21457 w 219463"/>
              <a:gd name="connsiteY43" fmla="*/ 61178 h 164768"/>
              <a:gd name="connsiteX44" fmla="*/ 21457 w 219463"/>
              <a:gd name="connsiteY44" fmla="*/ 65462 h 164768"/>
              <a:gd name="connsiteX45" fmla="*/ 19809 w 219463"/>
              <a:gd name="connsiteY45" fmla="*/ 69745 h 164768"/>
              <a:gd name="connsiteX46" fmla="*/ 19809 w 219463"/>
              <a:gd name="connsiteY46" fmla="*/ 61837 h 164768"/>
              <a:gd name="connsiteX47" fmla="*/ 16184 w 219463"/>
              <a:gd name="connsiteY47" fmla="*/ 67110 h 164768"/>
              <a:gd name="connsiteX48" fmla="*/ 16184 w 219463"/>
              <a:gd name="connsiteY48" fmla="*/ 65132 h 164768"/>
              <a:gd name="connsiteX49" fmla="*/ 13878 w 219463"/>
              <a:gd name="connsiteY49" fmla="*/ 68757 h 164768"/>
              <a:gd name="connsiteX50" fmla="*/ 13878 w 219463"/>
              <a:gd name="connsiteY50" fmla="*/ 66450 h 164768"/>
              <a:gd name="connsiteX51" fmla="*/ 8605 w 219463"/>
              <a:gd name="connsiteY51" fmla="*/ 66450 h 164768"/>
              <a:gd name="connsiteX52" fmla="*/ 3332 w 219463"/>
              <a:gd name="connsiteY52" fmla="*/ 66450 h 164768"/>
              <a:gd name="connsiteX53" fmla="*/ 2015 w 219463"/>
              <a:gd name="connsiteY53" fmla="*/ 66450 h 164768"/>
              <a:gd name="connsiteX54" fmla="*/ 1026 w 219463"/>
              <a:gd name="connsiteY54" fmla="*/ 66450 h 164768"/>
              <a:gd name="connsiteX55" fmla="*/ 1026 w 219463"/>
              <a:gd name="connsiteY55" fmla="*/ 68757 h 164768"/>
              <a:gd name="connsiteX56" fmla="*/ 3332 w 219463"/>
              <a:gd name="connsiteY56" fmla="*/ 68757 h 164768"/>
              <a:gd name="connsiteX57" fmla="*/ 3332 w 219463"/>
              <a:gd name="connsiteY57" fmla="*/ 69086 h 164768"/>
              <a:gd name="connsiteX58" fmla="*/ 3332 w 219463"/>
              <a:gd name="connsiteY58" fmla="*/ 70405 h 164768"/>
              <a:gd name="connsiteX59" fmla="*/ 3332 w 219463"/>
              <a:gd name="connsiteY59" fmla="*/ 71311 h 164768"/>
              <a:gd name="connsiteX60" fmla="*/ 3332 w 219463"/>
              <a:gd name="connsiteY60" fmla="*/ 71393 h 164768"/>
              <a:gd name="connsiteX61" fmla="*/ 3332 w 219463"/>
              <a:gd name="connsiteY61" fmla="*/ 73370 h 164768"/>
              <a:gd name="connsiteX62" fmla="*/ 4980 w 219463"/>
              <a:gd name="connsiteY62" fmla="*/ 75677 h 164768"/>
              <a:gd name="connsiteX63" fmla="*/ 4980 w 219463"/>
              <a:gd name="connsiteY63" fmla="*/ 74771 h 164768"/>
              <a:gd name="connsiteX64" fmla="*/ 4980 w 219463"/>
              <a:gd name="connsiteY64" fmla="*/ 73700 h 164768"/>
              <a:gd name="connsiteX65" fmla="*/ 7287 w 219463"/>
              <a:gd name="connsiteY65" fmla="*/ 73700 h 164768"/>
              <a:gd name="connsiteX66" fmla="*/ 7287 w 219463"/>
              <a:gd name="connsiteY66" fmla="*/ 72382 h 164768"/>
              <a:gd name="connsiteX67" fmla="*/ 9264 w 219463"/>
              <a:gd name="connsiteY67" fmla="*/ 72382 h 164768"/>
              <a:gd name="connsiteX68" fmla="*/ 9264 w 219463"/>
              <a:gd name="connsiteY68" fmla="*/ 75347 h 164768"/>
              <a:gd name="connsiteX69" fmla="*/ 9264 w 219463"/>
              <a:gd name="connsiteY69" fmla="*/ 75677 h 164768"/>
              <a:gd name="connsiteX70" fmla="*/ 9264 w 219463"/>
              <a:gd name="connsiteY70" fmla="*/ 79631 h 164768"/>
              <a:gd name="connsiteX71" fmla="*/ 10912 w 219463"/>
              <a:gd name="connsiteY71" fmla="*/ 76336 h 164768"/>
              <a:gd name="connsiteX72" fmla="*/ 10912 w 219463"/>
              <a:gd name="connsiteY72" fmla="*/ 79631 h 164768"/>
              <a:gd name="connsiteX73" fmla="*/ 12559 w 219463"/>
              <a:gd name="connsiteY73" fmla="*/ 77654 h 164768"/>
              <a:gd name="connsiteX74" fmla="*/ 12559 w 219463"/>
              <a:gd name="connsiteY74" fmla="*/ 79384 h 164768"/>
              <a:gd name="connsiteX75" fmla="*/ 12559 w 219463"/>
              <a:gd name="connsiteY75" fmla="*/ 80950 h 164768"/>
              <a:gd name="connsiteX76" fmla="*/ 15855 w 219463"/>
              <a:gd name="connsiteY76" fmla="*/ 78972 h 164768"/>
              <a:gd name="connsiteX77" fmla="*/ 15855 w 219463"/>
              <a:gd name="connsiteY77" fmla="*/ 81938 h 164768"/>
              <a:gd name="connsiteX78" fmla="*/ 18162 w 219463"/>
              <a:gd name="connsiteY78" fmla="*/ 86551 h 164768"/>
              <a:gd name="connsiteX79" fmla="*/ 18162 w 219463"/>
              <a:gd name="connsiteY79" fmla="*/ 85892 h 164768"/>
              <a:gd name="connsiteX80" fmla="*/ 18162 w 219463"/>
              <a:gd name="connsiteY80" fmla="*/ 85563 h 164768"/>
              <a:gd name="connsiteX81" fmla="*/ 21457 w 219463"/>
              <a:gd name="connsiteY81" fmla="*/ 85563 h 164768"/>
              <a:gd name="connsiteX82" fmla="*/ 23764 w 219463"/>
              <a:gd name="connsiteY82" fmla="*/ 82267 h 164768"/>
              <a:gd name="connsiteX83" fmla="*/ 26070 w 219463"/>
              <a:gd name="connsiteY83" fmla="*/ 87870 h 164768"/>
              <a:gd name="connsiteX84" fmla="*/ 29036 w 219463"/>
              <a:gd name="connsiteY84" fmla="*/ 83586 h 164768"/>
              <a:gd name="connsiteX85" fmla="*/ 29036 w 219463"/>
              <a:gd name="connsiteY85" fmla="*/ 91824 h 164768"/>
              <a:gd name="connsiteX86" fmla="*/ 32002 w 219463"/>
              <a:gd name="connsiteY86" fmla="*/ 86881 h 164768"/>
              <a:gd name="connsiteX87" fmla="*/ 32002 w 219463"/>
              <a:gd name="connsiteY87" fmla="*/ 90836 h 164768"/>
              <a:gd name="connsiteX88" fmla="*/ 33980 w 219463"/>
              <a:gd name="connsiteY88" fmla="*/ 86881 h 164768"/>
              <a:gd name="connsiteX89" fmla="*/ 33980 w 219463"/>
              <a:gd name="connsiteY89" fmla="*/ 88858 h 164768"/>
              <a:gd name="connsiteX90" fmla="*/ 33980 w 219463"/>
              <a:gd name="connsiteY90" fmla="*/ 94461 h 164768"/>
              <a:gd name="connsiteX91" fmla="*/ 36286 w 219463"/>
              <a:gd name="connsiteY91" fmla="*/ 91495 h 164768"/>
              <a:gd name="connsiteX92" fmla="*/ 36286 w 219463"/>
              <a:gd name="connsiteY92" fmla="*/ 93472 h 164768"/>
              <a:gd name="connsiteX93" fmla="*/ 36286 w 219463"/>
              <a:gd name="connsiteY93" fmla="*/ 94461 h 164768"/>
              <a:gd name="connsiteX94" fmla="*/ 36286 w 219463"/>
              <a:gd name="connsiteY94" fmla="*/ 96437 h 164768"/>
              <a:gd name="connsiteX95" fmla="*/ 38922 w 219463"/>
              <a:gd name="connsiteY95" fmla="*/ 96437 h 164768"/>
              <a:gd name="connsiteX96" fmla="*/ 42217 w 219463"/>
              <a:gd name="connsiteY96" fmla="*/ 89517 h 164768"/>
              <a:gd name="connsiteX97" fmla="*/ 40241 w 219463"/>
              <a:gd name="connsiteY97" fmla="*/ 93802 h 164768"/>
              <a:gd name="connsiteX98" fmla="*/ 42547 w 219463"/>
              <a:gd name="connsiteY98" fmla="*/ 88858 h 164768"/>
              <a:gd name="connsiteX99" fmla="*/ 39581 w 219463"/>
              <a:gd name="connsiteY99" fmla="*/ 95449 h 164768"/>
              <a:gd name="connsiteX100" fmla="*/ 37604 w 219463"/>
              <a:gd name="connsiteY100" fmla="*/ 99074 h 164768"/>
              <a:gd name="connsiteX101" fmla="*/ 40241 w 219463"/>
              <a:gd name="connsiteY101" fmla="*/ 99074 h 164768"/>
              <a:gd name="connsiteX102" fmla="*/ 43865 w 219463"/>
              <a:gd name="connsiteY102" fmla="*/ 93142 h 164768"/>
              <a:gd name="connsiteX103" fmla="*/ 43865 w 219463"/>
              <a:gd name="connsiteY103" fmla="*/ 98085 h 164768"/>
              <a:gd name="connsiteX104" fmla="*/ 47161 w 219463"/>
              <a:gd name="connsiteY104" fmla="*/ 92483 h 164768"/>
              <a:gd name="connsiteX105" fmla="*/ 44524 w 219463"/>
              <a:gd name="connsiteY105" fmla="*/ 98744 h 164768"/>
              <a:gd name="connsiteX106" fmla="*/ 48149 w 219463"/>
              <a:gd name="connsiteY106" fmla="*/ 96437 h 164768"/>
              <a:gd name="connsiteX107" fmla="*/ 48149 w 219463"/>
              <a:gd name="connsiteY107" fmla="*/ 101381 h 164768"/>
              <a:gd name="connsiteX108" fmla="*/ 51444 w 219463"/>
              <a:gd name="connsiteY108" fmla="*/ 98085 h 164768"/>
              <a:gd name="connsiteX109" fmla="*/ 48478 w 219463"/>
              <a:gd name="connsiteY109" fmla="*/ 103028 h 164768"/>
              <a:gd name="connsiteX110" fmla="*/ 52433 w 219463"/>
              <a:gd name="connsiteY110" fmla="*/ 101381 h 164768"/>
              <a:gd name="connsiteX111" fmla="*/ 52433 w 219463"/>
              <a:gd name="connsiteY111" fmla="*/ 100062 h 164768"/>
              <a:gd name="connsiteX112" fmla="*/ 52433 w 219463"/>
              <a:gd name="connsiteY112" fmla="*/ 91165 h 164768"/>
              <a:gd name="connsiteX113" fmla="*/ 52433 w 219463"/>
              <a:gd name="connsiteY113" fmla="*/ 100062 h 164768"/>
              <a:gd name="connsiteX114" fmla="*/ 58694 w 219463"/>
              <a:gd name="connsiteY114" fmla="*/ 94461 h 164768"/>
              <a:gd name="connsiteX115" fmla="*/ 55069 w 219463"/>
              <a:gd name="connsiteY115" fmla="*/ 98744 h 164768"/>
              <a:gd name="connsiteX116" fmla="*/ 61989 w 219463"/>
              <a:gd name="connsiteY116" fmla="*/ 98744 h 164768"/>
              <a:gd name="connsiteX117" fmla="*/ 60013 w 219463"/>
              <a:gd name="connsiteY117" fmla="*/ 100722 h 164768"/>
              <a:gd name="connsiteX118" fmla="*/ 62648 w 219463"/>
              <a:gd name="connsiteY118" fmla="*/ 100722 h 164768"/>
              <a:gd name="connsiteX119" fmla="*/ 60013 w 219463"/>
              <a:gd name="connsiteY119" fmla="*/ 104017 h 164768"/>
              <a:gd name="connsiteX120" fmla="*/ 63308 w 219463"/>
              <a:gd name="connsiteY120" fmla="*/ 101381 h 164768"/>
              <a:gd name="connsiteX121" fmla="*/ 67262 w 219463"/>
              <a:gd name="connsiteY121" fmla="*/ 98744 h 164768"/>
              <a:gd name="connsiteX122" fmla="*/ 67262 w 219463"/>
              <a:gd name="connsiteY122" fmla="*/ 101381 h 164768"/>
              <a:gd name="connsiteX123" fmla="*/ 63967 w 219463"/>
              <a:gd name="connsiteY123" fmla="*/ 105335 h 164768"/>
              <a:gd name="connsiteX124" fmla="*/ 67921 w 219463"/>
              <a:gd name="connsiteY124" fmla="*/ 102039 h 164768"/>
              <a:gd name="connsiteX125" fmla="*/ 67921 w 219463"/>
              <a:gd name="connsiteY125" fmla="*/ 105994 h 164768"/>
              <a:gd name="connsiteX126" fmla="*/ 76160 w 219463"/>
              <a:gd name="connsiteY126" fmla="*/ 103028 h 164768"/>
              <a:gd name="connsiteX127" fmla="*/ 69569 w 219463"/>
              <a:gd name="connsiteY127" fmla="*/ 107642 h 164768"/>
              <a:gd name="connsiteX128" fmla="*/ 76819 w 219463"/>
              <a:gd name="connsiteY128" fmla="*/ 104676 h 164768"/>
              <a:gd name="connsiteX129" fmla="*/ 73523 w 219463"/>
              <a:gd name="connsiteY129" fmla="*/ 106983 h 164768"/>
              <a:gd name="connsiteX130" fmla="*/ 78136 w 219463"/>
              <a:gd name="connsiteY130" fmla="*/ 106983 h 164768"/>
              <a:gd name="connsiteX131" fmla="*/ 87364 w 219463"/>
              <a:gd name="connsiteY131" fmla="*/ 100722 h 164768"/>
              <a:gd name="connsiteX132" fmla="*/ 77807 w 219463"/>
              <a:gd name="connsiteY132" fmla="*/ 108630 h 164768"/>
              <a:gd name="connsiteX133" fmla="*/ 81103 w 219463"/>
              <a:gd name="connsiteY133" fmla="*/ 106653 h 164768"/>
              <a:gd name="connsiteX134" fmla="*/ 77807 w 219463"/>
              <a:gd name="connsiteY134" fmla="*/ 108960 h 164768"/>
              <a:gd name="connsiteX135" fmla="*/ 82420 w 219463"/>
              <a:gd name="connsiteY135" fmla="*/ 106983 h 164768"/>
              <a:gd name="connsiteX136" fmla="*/ 79455 w 219463"/>
              <a:gd name="connsiteY136" fmla="*/ 108960 h 164768"/>
              <a:gd name="connsiteX137" fmla="*/ 83410 w 219463"/>
              <a:gd name="connsiteY137" fmla="*/ 108960 h 164768"/>
              <a:gd name="connsiteX138" fmla="*/ 89011 w 219463"/>
              <a:gd name="connsiteY138" fmla="*/ 108960 h 164768"/>
              <a:gd name="connsiteX139" fmla="*/ 83739 w 219463"/>
              <a:gd name="connsiteY139" fmla="*/ 112914 h 164768"/>
              <a:gd name="connsiteX140" fmla="*/ 86046 w 219463"/>
              <a:gd name="connsiteY140" fmla="*/ 112914 h 164768"/>
              <a:gd name="connsiteX141" fmla="*/ 90330 w 219463"/>
              <a:gd name="connsiteY141" fmla="*/ 110608 h 164768"/>
              <a:gd name="connsiteX142" fmla="*/ 88352 w 219463"/>
              <a:gd name="connsiteY142" fmla="*/ 112914 h 164768"/>
              <a:gd name="connsiteX143" fmla="*/ 90659 w 219463"/>
              <a:gd name="connsiteY143" fmla="*/ 112914 h 164768"/>
              <a:gd name="connsiteX144" fmla="*/ 85716 w 219463"/>
              <a:gd name="connsiteY144" fmla="*/ 116209 h 164768"/>
              <a:gd name="connsiteX145" fmla="*/ 90659 w 219463"/>
              <a:gd name="connsiteY145" fmla="*/ 116209 h 164768"/>
              <a:gd name="connsiteX146" fmla="*/ 87693 w 219463"/>
              <a:gd name="connsiteY146" fmla="*/ 118187 h 164768"/>
              <a:gd name="connsiteX147" fmla="*/ 90330 w 219463"/>
              <a:gd name="connsiteY147" fmla="*/ 118187 h 164768"/>
              <a:gd name="connsiteX148" fmla="*/ 87693 w 219463"/>
              <a:gd name="connsiteY148" fmla="*/ 120164 h 164768"/>
              <a:gd name="connsiteX149" fmla="*/ 90659 w 219463"/>
              <a:gd name="connsiteY149" fmla="*/ 120164 h 164768"/>
              <a:gd name="connsiteX150" fmla="*/ 86705 w 219463"/>
              <a:gd name="connsiteY150" fmla="*/ 122141 h 164768"/>
              <a:gd name="connsiteX151" fmla="*/ 89671 w 219463"/>
              <a:gd name="connsiteY151" fmla="*/ 122141 h 164768"/>
              <a:gd name="connsiteX152" fmla="*/ 91977 w 219463"/>
              <a:gd name="connsiteY152" fmla="*/ 122141 h 164768"/>
              <a:gd name="connsiteX153" fmla="*/ 93954 w 219463"/>
              <a:gd name="connsiteY153" fmla="*/ 122141 h 164768"/>
              <a:gd name="connsiteX154" fmla="*/ 93954 w 219463"/>
              <a:gd name="connsiteY154" fmla="*/ 124119 h 164768"/>
              <a:gd name="connsiteX155" fmla="*/ 96591 w 219463"/>
              <a:gd name="connsiteY155" fmla="*/ 124119 h 164768"/>
              <a:gd name="connsiteX156" fmla="*/ 96591 w 219463"/>
              <a:gd name="connsiteY156" fmla="*/ 128073 h 164768"/>
              <a:gd name="connsiteX157" fmla="*/ 98567 w 219463"/>
              <a:gd name="connsiteY157" fmla="*/ 128073 h 164768"/>
              <a:gd name="connsiteX158" fmla="*/ 100545 w 219463"/>
              <a:gd name="connsiteY158" fmla="*/ 128073 h 164768"/>
              <a:gd name="connsiteX159" fmla="*/ 97250 w 219463"/>
              <a:gd name="connsiteY159" fmla="*/ 130050 h 164768"/>
              <a:gd name="connsiteX160" fmla="*/ 98238 w 219463"/>
              <a:gd name="connsiteY160" fmla="*/ 130050 h 164768"/>
              <a:gd name="connsiteX161" fmla="*/ 100215 w 219463"/>
              <a:gd name="connsiteY161" fmla="*/ 132027 h 164768"/>
              <a:gd name="connsiteX162" fmla="*/ 100545 w 219463"/>
              <a:gd name="connsiteY162" fmla="*/ 132027 h 164768"/>
              <a:gd name="connsiteX163" fmla="*/ 103181 w 219463"/>
              <a:gd name="connsiteY163" fmla="*/ 130380 h 164768"/>
              <a:gd name="connsiteX164" fmla="*/ 103181 w 219463"/>
              <a:gd name="connsiteY164" fmla="*/ 128732 h 164768"/>
              <a:gd name="connsiteX165" fmla="*/ 100545 w 219463"/>
              <a:gd name="connsiteY165" fmla="*/ 128732 h 164768"/>
              <a:gd name="connsiteX166" fmla="*/ 105158 w 219463"/>
              <a:gd name="connsiteY166" fmla="*/ 126656 h 164768"/>
              <a:gd name="connsiteX167" fmla="*/ 105158 w 219463"/>
              <a:gd name="connsiteY167" fmla="*/ 125766 h 164768"/>
              <a:gd name="connsiteX168" fmla="*/ 107136 w 219463"/>
              <a:gd name="connsiteY168" fmla="*/ 125766 h 164768"/>
              <a:gd name="connsiteX169" fmla="*/ 105158 w 219463"/>
              <a:gd name="connsiteY169" fmla="*/ 126656 h 164768"/>
              <a:gd name="connsiteX170" fmla="*/ 105158 w 219463"/>
              <a:gd name="connsiteY170" fmla="*/ 128402 h 164768"/>
              <a:gd name="connsiteX171" fmla="*/ 103181 w 219463"/>
              <a:gd name="connsiteY171" fmla="*/ 128402 h 164768"/>
              <a:gd name="connsiteX172" fmla="*/ 103181 w 219463"/>
              <a:gd name="connsiteY172" fmla="*/ 128732 h 164768"/>
              <a:gd name="connsiteX173" fmla="*/ 103840 w 219463"/>
              <a:gd name="connsiteY173" fmla="*/ 128732 h 164768"/>
              <a:gd name="connsiteX174" fmla="*/ 105818 w 219463"/>
              <a:gd name="connsiteY174" fmla="*/ 128732 h 164768"/>
              <a:gd name="connsiteX175" fmla="*/ 107794 w 219463"/>
              <a:gd name="connsiteY175" fmla="*/ 128732 h 164768"/>
              <a:gd name="connsiteX176" fmla="*/ 110102 w 219463"/>
              <a:gd name="connsiteY176" fmla="*/ 126754 h 164768"/>
              <a:gd name="connsiteX177" fmla="*/ 107794 w 219463"/>
              <a:gd name="connsiteY177" fmla="*/ 126754 h 164768"/>
              <a:gd name="connsiteX178" fmla="*/ 110102 w 219463"/>
              <a:gd name="connsiteY178" fmla="*/ 124777 h 164768"/>
              <a:gd name="connsiteX179" fmla="*/ 107794 w 219463"/>
              <a:gd name="connsiteY179" fmla="*/ 124777 h 164768"/>
              <a:gd name="connsiteX180" fmla="*/ 104828 w 219463"/>
              <a:gd name="connsiteY180" fmla="*/ 124777 h 164768"/>
              <a:gd name="connsiteX181" fmla="*/ 104828 w 219463"/>
              <a:gd name="connsiteY181" fmla="*/ 121482 h 164768"/>
              <a:gd name="connsiteX182" fmla="*/ 101533 w 219463"/>
              <a:gd name="connsiteY182" fmla="*/ 121482 h 164768"/>
              <a:gd name="connsiteX183" fmla="*/ 104170 w 219463"/>
              <a:gd name="connsiteY183" fmla="*/ 119505 h 164768"/>
              <a:gd name="connsiteX184" fmla="*/ 106147 w 219463"/>
              <a:gd name="connsiteY184" fmla="*/ 117528 h 164768"/>
              <a:gd name="connsiteX185" fmla="*/ 109443 w 219463"/>
              <a:gd name="connsiteY185" fmla="*/ 117528 h 164768"/>
              <a:gd name="connsiteX186" fmla="*/ 107794 w 219463"/>
              <a:gd name="connsiteY186" fmla="*/ 114562 h 164768"/>
              <a:gd name="connsiteX187" fmla="*/ 103840 w 219463"/>
              <a:gd name="connsiteY187" fmla="*/ 117528 h 164768"/>
              <a:gd name="connsiteX188" fmla="*/ 108453 w 219463"/>
              <a:gd name="connsiteY188" fmla="*/ 112914 h 164768"/>
              <a:gd name="connsiteX189" fmla="*/ 106641 w 219463"/>
              <a:gd name="connsiteY189" fmla="*/ 111802 h 164768"/>
              <a:gd name="connsiteX190" fmla="*/ 106573 w 219463"/>
              <a:gd name="connsiteY190" fmla="*/ 111829 h 164768"/>
              <a:gd name="connsiteX191" fmla="*/ 106477 w 219463"/>
              <a:gd name="connsiteY191" fmla="*/ 111925 h 164768"/>
              <a:gd name="connsiteX192" fmla="*/ 106331 w 219463"/>
              <a:gd name="connsiteY192" fmla="*/ 111925 h 164768"/>
              <a:gd name="connsiteX193" fmla="*/ 103840 w 219463"/>
              <a:gd name="connsiteY193" fmla="*/ 112914 h 164768"/>
              <a:gd name="connsiteX194" fmla="*/ 98238 w 219463"/>
              <a:gd name="connsiteY194" fmla="*/ 116539 h 164768"/>
              <a:gd name="connsiteX195" fmla="*/ 104170 w 219463"/>
              <a:gd name="connsiteY195" fmla="*/ 111925 h 164768"/>
              <a:gd name="connsiteX196" fmla="*/ 106331 w 219463"/>
              <a:gd name="connsiteY196" fmla="*/ 111925 h 164768"/>
              <a:gd name="connsiteX197" fmla="*/ 106573 w 219463"/>
              <a:gd name="connsiteY197" fmla="*/ 111829 h 164768"/>
              <a:gd name="connsiteX198" fmla="*/ 109443 w 219463"/>
              <a:gd name="connsiteY198" fmla="*/ 108960 h 164768"/>
              <a:gd name="connsiteX199" fmla="*/ 106806 w 219463"/>
              <a:gd name="connsiteY199" fmla="*/ 110937 h 164768"/>
              <a:gd name="connsiteX200" fmla="*/ 106806 w 219463"/>
              <a:gd name="connsiteY200" fmla="*/ 108301 h 164768"/>
              <a:gd name="connsiteX201" fmla="*/ 104499 w 219463"/>
              <a:gd name="connsiteY201" fmla="*/ 108301 h 164768"/>
              <a:gd name="connsiteX202" fmla="*/ 101204 w 219463"/>
              <a:gd name="connsiteY202" fmla="*/ 108301 h 164768"/>
              <a:gd name="connsiteX203" fmla="*/ 103840 w 219463"/>
              <a:gd name="connsiteY203" fmla="*/ 105335 h 164768"/>
              <a:gd name="connsiteX204" fmla="*/ 108124 w 219463"/>
              <a:gd name="connsiteY204" fmla="*/ 102369 h 164768"/>
              <a:gd name="connsiteX205" fmla="*/ 108124 w 219463"/>
              <a:gd name="connsiteY205" fmla="*/ 99074 h 164768"/>
              <a:gd name="connsiteX206" fmla="*/ 105818 w 219463"/>
              <a:gd name="connsiteY206" fmla="*/ 101381 h 164768"/>
              <a:gd name="connsiteX207" fmla="*/ 99227 w 219463"/>
              <a:gd name="connsiteY207" fmla="*/ 105994 h 164768"/>
              <a:gd name="connsiteX208" fmla="*/ 99227 w 219463"/>
              <a:gd name="connsiteY208" fmla="*/ 103688 h 164768"/>
              <a:gd name="connsiteX209" fmla="*/ 103511 w 219463"/>
              <a:gd name="connsiteY209" fmla="*/ 101381 h 164768"/>
              <a:gd name="connsiteX210" fmla="*/ 98897 w 219463"/>
              <a:gd name="connsiteY210" fmla="*/ 103028 h 164768"/>
              <a:gd name="connsiteX211" fmla="*/ 102192 w 219463"/>
              <a:gd name="connsiteY211" fmla="*/ 100062 h 164768"/>
              <a:gd name="connsiteX212" fmla="*/ 97250 w 219463"/>
              <a:gd name="connsiteY212" fmla="*/ 103688 h 164768"/>
              <a:gd name="connsiteX213" fmla="*/ 96261 w 219463"/>
              <a:gd name="connsiteY213" fmla="*/ 103688 h 164768"/>
              <a:gd name="connsiteX214" fmla="*/ 94407 w 219463"/>
              <a:gd name="connsiteY214" fmla="*/ 103729 h 164768"/>
              <a:gd name="connsiteX215" fmla="*/ 94435 w 219463"/>
              <a:gd name="connsiteY215" fmla="*/ 103688 h 164768"/>
              <a:gd name="connsiteX216" fmla="*/ 96261 w 219463"/>
              <a:gd name="connsiteY216" fmla="*/ 101051 h 164768"/>
              <a:gd name="connsiteX217" fmla="*/ 98501 w 219463"/>
              <a:gd name="connsiteY217" fmla="*/ 99074 h 164768"/>
              <a:gd name="connsiteX218" fmla="*/ 95932 w 219463"/>
              <a:gd name="connsiteY218" fmla="*/ 99074 h 164768"/>
              <a:gd name="connsiteX219" fmla="*/ 96405 w 219463"/>
              <a:gd name="connsiteY219" fmla="*/ 98668 h 164768"/>
              <a:gd name="connsiteX220" fmla="*/ 93295 w 219463"/>
              <a:gd name="connsiteY220" fmla="*/ 98085 h 164768"/>
              <a:gd name="connsiteX221" fmla="*/ 89671 w 219463"/>
              <a:gd name="connsiteY221" fmla="*/ 101051 h 164768"/>
              <a:gd name="connsiteX222" fmla="*/ 96261 w 219463"/>
              <a:gd name="connsiteY222" fmla="*/ 95449 h 164768"/>
              <a:gd name="connsiteX223" fmla="*/ 92966 w 219463"/>
              <a:gd name="connsiteY223" fmla="*/ 95449 h 164768"/>
              <a:gd name="connsiteX224" fmla="*/ 90659 w 219463"/>
              <a:gd name="connsiteY224" fmla="*/ 95449 h 164768"/>
              <a:gd name="connsiteX225" fmla="*/ 94943 w 219463"/>
              <a:gd name="connsiteY225" fmla="*/ 91165 h 164768"/>
              <a:gd name="connsiteX226" fmla="*/ 90000 w 219463"/>
              <a:gd name="connsiteY226" fmla="*/ 94131 h 164768"/>
              <a:gd name="connsiteX227" fmla="*/ 92636 w 219463"/>
              <a:gd name="connsiteY227" fmla="*/ 91165 h 164768"/>
              <a:gd name="connsiteX228" fmla="*/ 86046 w 219463"/>
              <a:gd name="connsiteY228" fmla="*/ 94790 h 164768"/>
              <a:gd name="connsiteX229" fmla="*/ 91977 w 219463"/>
              <a:gd name="connsiteY229" fmla="*/ 89517 h 164768"/>
              <a:gd name="connsiteX230" fmla="*/ 88352 w 219463"/>
              <a:gd name="connsiteY230" fmla="*/ 92154 h 164768"/>
              <a:gd name="connsiteX231" fmla="*/ 84068 w 219463"/>
              <a:gd name="connsiteY231" fmla="*/ 95778 h 164768"/>
              <a:gd name="connsiteX232" fmla="*/ 87364 w 219463"/>
              <a:gd name="connsiteY232" fmla="*/ 87870 h 164768"/>
              <a:gd name="connsiteX233" fmla="*/ 84068 w 219463"/>
              <a:gd name="connsiteY233" fmla="*/ 87870 h 164768"/>
              <a:gd name="connsiteX234" fmla="*/ 79125 w 219463"/>
              <a:gd name="connsiteY234" fmla="*/ 91165 h 164768"/>
              <a:gd name="connsiteX235" fmla="*/ 82420 w 219463"/>
              <a:gd name="connsiteY235" fmla="*/ 87870 h 164768"/>
              <a:gd name="connsiteX236" fmla="*/ 84398 w 219463"/>
              <a:gd name="connsiteY236" fmla="*/ 82926 h 164768"/>
              <a:gd name="connsiteX237" fmla="*/ 81103 w 219463"/>
              <a:gd name="connsiteY237" fmla="*/ 82926 h 164768"/>
              <a:gd name="connsiteX238" fmla="*/ 73853 w 219463"/>
              <a:gd name="connsiteY238" fmla="*/ 87870 h 164768"/>
              <a:gd name="connsiteX239" fmla="*/ 78136 w 219463"/>
              <a:gd name="connsiteY239" fmla="*/ 83256 h 164768"/>
              <a:gd name="connsiteX240" fmla="*/ 72534 w 219463"/>
              <a:gd name="connsiteY240" fmla="*/ 88858 h 164768"/>
              <a:gd name="connsiteX241" fmla="*/ 76104 w 219463"/>
              <a:gd name="connsiteY241" fmla="*/ 83623 h 164768"/>
              <a:gd name="connsiteX242" fmla="*/ 73194 w 219463"/>
              <a:gd name="connsiteY242" fmla="*/ 85563 h 164768"/>
              <a:gd name="connsiteX243" fmla="*/ 77148 w 219463"/>
              <a:gd name="connsiteY243" fmla="*/ 80620 h 164768"/>
              <a:gd name="connsiteX244" fmla="*/ 70887 w 219463"/>
              <a:gd name="connsiteY244" fmla="*/ 85234 h 164768"/>
              <a:gd name="connsiteX245" fmla="*/ 78466 w 219463"/>
              <a:gd name="connsiteY245" fmla="*/ 78313 h 164768"/>
              <a:gd name="connsiteX246" fmla="*/ 74841 w 219463"/>
              <a:gd name="connsiteY246" fmla="*/ 80291 h 164768"/>
              <a:gd name="connsiteX247" fmla="*/ 68909 w 219463"/>
              <a:gd name="connsiteY247" fmla="*/ 85234 h 164768"/>
              <a:gd name="connsiteX248" fmla="*/ 74512 w 219463"/>
              <a:gd name="connsiteY248" fmla="*/ 73370 h 164768"/>
              <a:gd name="connsiteX249" fmla="*/ 73281 w 219463"/>
              <a:gd name="connsiteY249" fmla="*/ 72934 h 164768"/>
              <a:gd name="connsiteX250" fmla="*/ 72205 w 219463"/>
              <a:gd name="connsiteY250" fmla="*/ 74030 h 164768"/>
              <a:gd name="connsiteX251" fmla="*/ 72919 w 219463"/>
              <a:gd name="connsiteY251" fmla="*/ 72806 h 164768"/>
              <a:gd name="connsiteX252" fmla="*/ 72535 w 219463"/>
              <a:gd name="connsiteY252" fmla="*/ 72670 h 164768"/>
              <a:gd name="connsiteX253" fmla="*/ 71841 w 219463"/>
              <a:gd name="connsiteY253" fmla="*/ 70617 h 164768"/>
              <a:gd name="connsiteX254" fmla="*/ 71463 w 219463"/>
              <a:gd name="connsiteY254" fmla="*/ 70693 h 164768"/>
              <a:gd name="connsiteX255" fmla="*/ 70932 w 219463"/>
              <a:gd name="connsiteY255" fmla="*/ 70565 h 164768"/>
              <a:gd name="connsiteX256" fmla="*/ 68333 w 219463"/>
              <a:gd name="connsiteY256" fmla="*/ 74029 h 164768"/>
              <a:gd name="connsiteX257" fmla="*/ 65614 w 219463"/>
              <a:gd name="connsiteY257" fmla="*/ 78313 h 164768"/>
              <a:gd name="connsiteX258" fmla="*/ 67921 w 219463"/>
              <a:gd name="connsiteY258" fmla="*/ 72711 h 164768"/>
              <a:gd name="connsiteX259" fmla="*/ 69699 w 219463"/>
              <a:gd name="connsiteY259" fmla="*/ 70266 h 164768"/>
              <a:gd name="connsiteX260" fmla="*/ 68909 w 219463"/>
              <a:gd name="connsiteY260" fmla="*/ 70075 h 164768"/>
              <a:gd name="connsiteX261" fmla="*/ 68909 w 219463"/>
              <a:gd name="connsiteY261" fmla="*/ 69745 h 164768"/>
              <a:gd name="connsiteX262" fmla="*/ 68909 w 219463"/>
              <a:gd name="connsiteY262" fmla="*/ 68098 h 164768"/>
              <a:gd name="connsiteX263" fmla="*/ 68909 w 219463"/>
              <a:gd name="connsiteY263" fmla="*/ 66120 h 164768"/>
              <a:gd name="connsiteX264" fmla="*/ 66933 w 219463"/>
              <a:gd name="connsiteY264" fmla="*/ 68098 h 164768"/>
              <a:gd name="connsiteX265" fmla="*/ 66933 w 219463"/>
              <a:gd name="connsiteY265" fmla="*/ 65791 h 164768"/>
              <a:gd name="connsiteX266" fmla="*/ 60342 w 219463"/>
              <a:gd name="connsiteY266" fmla="*/ 71723 h 164768"/>
              <a:gd name="connsiteX267" fmla="*/ 63308 w 219463"/>
              <a:gd name="connsiteY267" fmla="*/ 61837 h 164768"/>
              <a:gd name="connsiteX268" fmla="*/ 55728 w 219463"/>
              <a:gd name="connsiteY268" fmla="*/ 68098 h 164768"/>
              <a:gd name="connsiteX269" fmla="*/ 55728 w 219463"/>
              <a:gd name="connsiteY269" fmla="*/ 60189 h 164768"/>
              <a:gd name="connsiteX270" fmla="*/ 53422 w 219463"/>
              <a:gd name="connsiteY270" fmla="*/ 65462 h 164768"/>
              <a:gd name="connsiteX271" fmla="*/ 53422 w 219463"/>
              <a:gd name="connsiteY271" fmla="*/ 63814 h 164768"/>
              <a:gd name="connsiteX272" fmla="*/ 53422 w 219463"/>
              <a:gd name="connsiteY272" fmla="*/ 59200 h 164768"/>
              <a:gd name="connsiteX273" fmla="*/ 50456 w 219463"/>
              <a:gd name="connsiteY273" fmla="*/ 66450 h 164768"/>
              <a:gd name="connsiteX274" fmla="*/ 48149 w 219463"/>
              <a:gd name="connsiteY274" fmla="*/ 59859 h 164768"/>
              <a:gd name="connsiteX275" fmla="*/ 45842 w 219463"/>
              <a:gd name="connsiteY275" fmla="*/ 63155 h 164768"/>
              <a:gd name="connsiteX276" fmla="*/ 45842 w 219463"/>
              <a:gd name="connsiteY276" fmla="*/ 59530 h 164768"/>
              <a:gd name="connsiteX277" fmla="*/ 43536 w 219463"/>
              <a:gd name="connsiteY277" fmla="*/ 59530 h 164768"/>
              <a:gd name="connsiteX278" fmla="*/ 43536 w 219463"/>
              <a:gd name="connsiteY278" fmla="*/ 57224 h 164768"/>
              <a:gd name="connsiteX279" fmla="*/ 38593 w 219463"/>
              <a:gd name="connsiteY279" fmla="*/ 67439 h 164768"/>
              <a:gd name="connsiteX280" fmla="*/ 38593 w 219463"/>
              <a:gd name="connsiteY280" fmla="*/ 62166 h 164768"/>
              <a:gd name="connsiteX281" fmla="*/ 34968 w 219463"/>
              <a:gd name="connsiteY281" fmla="*/ 62166 h 164768"/>
              <a:gd name="connsiteX282" fmla="*/ 34968 w 219463"/>
              <a:gd name="connsiteY282" fmla="*/ 59859 h 164768"/>
              <a:gd name="connsiteX283" fmla="*/ 32002 w 219463"/>
              <a:gd name="connsiteY283" fmla="*/ 63155 h 164768"/>
              <a:gd name="connsiteX284" fmla="*/ 29695 w 219463"/>
              <a:gd name="connsiteY284" fmla="*/ 63155 h 164768"/>
              <a:gd name="connsiteX285" fmla="*/ 29695 w 219463"/>
              <a:gd name="connsiteY285" fmla="*/ 59859 h 164768"/>
              <a:gd name="connsiteX286" fmla="*/ 26730 w 219463"/>
              <a:gd name="connsiteY286" fmla="*/ 66120 h 164768"/>
              <a:gd name="connsiteX287" fmla="*/ 26730 w 219463"/>
              <a:gd name="connsiteY287" fmla="*/ 64473 h 164768"/>
              <a:gd name="connsiteX288" fmla="*/ 26730 w 219463"/>
              <a:gd name="connsiteY288" fmla="*/ 63361 h 164768"/>
              <a:gd name="connsiteX289" fmla="*/ 26730 w 219463"/>
              <a:gd name="connsiteY289" fmla="*/ 62496 h 164768"/>
              <a:gd name="connsiteX290" fmla="*/ 25082 w 219463"/>
              <a:gd name="connsiteY290" fmla="*/ 65462 h 164768"/>
              <a:gd name="connsiteX291" fmla="*/ 25082 w 219463"/>
              <a:gd name="connsiteY291" fmla="*/ 64803 h 164768"/>
              <a:gd name="connsiteX292" fmla="*/ 25082 w 219463"/>
              <a:gd name="connsiteY292" fmla="*/ 63032 h 164768"/>
              <a:gd name="connsiteX293" fmla="*/ 25082 w 219463"/>
              <a:gd name="connsiteY293" fmla="*/ 62825 h 164768"/>
              <a:gd name="connsiteX294" fmla="*/ 23104 w 219463"/>
              <a:gd name="connsiteY294" fmla="*/ 62825 h 164768"/>
              <a:gd name="connsiteX295" fmla="*/ 24753 w 219463"/>
              <a:gd name="connsiteY295" fmla="*/ 55905 h 164768"/>
              <a:gd name="connsiteX296" fmla="*/ 144989 w 219463"/>
              <a:gd name="connsiteY296" fmla="*/ 45476 h 164768"/>
              <a:gd name="connsiteX297" fmla="*/ 142682 w 219463"/>
              <a:gd name="connsiteY297" fmla="*/ 47453 h 164768"/>
              <a:gd name="connsiteX298" fmla="*/ 144889 w 219463"/>
              <a:gd name="connsiteY298" fmla="*/ 45756 h 164768"/>
              <a:gd name="connsiteX299" fmla="*/ 174977 w 219463"/>
              <a:gd name="connsiteY299" fmla="*/ 28670 h 164768"/>
              <a:gd name="connsiteX300" fmla="*/ 172340 w 219463"/>
              <a:gd name="connsiteY300" fmla="*/ 28670 h 164768"/>
              <a:gd name="connsiteX301" fmla="*/ 172920 w 219463"/>
              <a:gd name="connsiteY301" fmla="*/ 29499 h 164768"/>
              <a:gd name="connsiteX302" fmla="*/ 122721 w 219463"/>
              <a:gd name="connsiteY302" fmla="*/ 8487 h 164768"/>
              <a:gd name="connsiteX303" fmla="*/ 122251 w 219463"/>
              <a:gd name="connsiteY303" fmla="*/ 8898 h 164768"/>
              <a:gd name="connsiteX304" fmla="*/ 120274 w 219463"/>
              <a:gd name="connsiteY304" fmla="*/ 8898 h 164768"/>
              <a:gd name="connsiteX305" fmla="*/ 119615 w 219463"/>
              <a:gd name="connsiteY305" fmla="*/ 9557 h 164768"/>
              <a:gd name="connsiteX306" fmla="*/ 119615 w 219463"/>
              <a:gd name="connsiteY306" fmla="*/ 11534 h 164768"/>
              <a:gd name="connsiteX307" fmla="*/ 122581 w 219463"/>
              <a:gd name="connsiteY307" fmla="*/ 9227 h 164768"/>
              <a:gd name="connsiteX308" fmla="*/ 122581 w 219463"/>
              <a:gd name="connsiteY308" fmla="*/ 13841 h 164768"/>
              <a:gd name="connsiteX309" fmla="*/ 126205 w 219463"/>
              <a:gd name="connsiteY309" fmla="*/ 13841 h 164768"/>
              <a:gd name="connsiteX310" fmla="*/ 123569 w 219463"/>
              <a:gd name="connsiteY310" fmla="*/ 15818 h 164768"/>
              <a:gd name="connsiteX311" fmla="*/ 126535 w 219463"/>
              <a:gd name="connsiteY311" fmla="*/ 15818 h 164768"/>
              <a:gd name="connsiteX312" fmla="*/ 128842 w 219463"/>
              <a:gd name="connsiteY312" fmla="*/ 15818 h 164768"/>
              <a:gd name="connsiteX313" fmla="*/ 126535 w 219463"/>
              <a:gd name="connsiteY313" fmla="*/ 18125 h 164768"/>
              <a:gd name="connsiteX314" fmla="*/ 131148 w 219463"/>
              <a:gd name="connsiteY314" fmla="*/ 18125 h 164768"/>
              <a:gd name="connsiteX315" fmla="*/ 128842 w 219463"/>
              <a:gd name="connsiteY315" fmla="*/ 20102 h 164768"/>
              <a:gd name="connsiteX316" fmla="*/ 128842 w 219463"/>
              <a:gd name="connsiteY316" fmla="*/ 27022 h 164768"/>
              <a:gd name="connsiteX317" fmla="*/ 131808 w 219463"/>
              <a:gd name="connsiteY317" fmla="*/ 27022 h 164768"/>
              <a:gd name="connsiteX318" fmla="*/ 134773 w 219463"/>
              <a:gd name="connsiteY318" fmla="*/ 27022 h 164768"/>
              <a:gd name="connsiteX319" fmla="*/ 132467 w 219463"/>
              <a:gd name="connsiteY319" fmla="*/ 28999 h 164768"/>
              <a:gd name="connsiteX320" fmla="*/ 136750 w 219463"/>
              <a:gd name="connsiteY320" fmla="*/ 31306 h 164768"/>
              <a:gd name="connsiteX321" fmla="*/ 141034 w 219463"/>
              <a:gd name="connsiteY321" fmla="*/ 31306 h 164768"/>
              <a:gd name="connsiteX322" fmla="*/ 141034 w 219463"/>
              <a:gd name="connsiteY322" fmla="*/ 38885 h 164768"/>
              <a:gd name="connsiteX323" fmla="*/ 146307 w 219463"/>
              <a:gd name="connsiteY323" fmla="*/ 38885 h 164768"/>
              <a:gd name="connsiteX324" fmla="*/ 140704 w 219463"/>
              <a:gd name="connsiteY324" fmla="*/ 45805 h 164768"/>
              <a:gd name="connsiteX325" fmla="*/ 146307 w 219463"/>
              <a:gd name="connsiteY325" fmla="*/ 43499 h 164768"/>
              <a:gd name="connsiteX326" fmla="*/ 142682 w 219463"/>
              <a:gd name="connsiteY326" fmla="*/ 46135 h 164768"/>
              <a:gd name="connsiteX327" fmla="*/ 146966 w 219463"/>
              <a:gd name="connsiteY327" fmla="*/ 44158 h 164768"/>
              <a:gd name="connsiteX328" fmla="*/ 144889 w 219463"/>
              <a:gd name="connsiteY328" fmla="*/ 45756 h 164768"/>
              <a:gd name="connsiteX329" fmla="*/ 144206 w 219463"/>
              <a:gd name="connsiteY329" fmla="*/ 47659 h 164768"/>
              <a:gd name="connsiteX330" fmla="*/ 142432 w 219463"/>
              <a:gd name="connsiteY330" fmla="*/ 49376 h 164768"/>
              <a:gd name="connsiteX331" fmla="*/ 141694 w 219463"/>
              <a:gd name="connsiteY331" fmla="*/ 50090 h 164768"/>
              <a:gd name="connsiteX332" fmla="*/ 142353 w 219463"/>
              <a:gd name="connsiteY332" fmla="*/ 50090 h 164768"/>
              <a:gd name="connsiteX333" fmla="*/ 145318 w 219463"/>
              <a:gd name="connsiteY333" fmla="*/ 48112 h 164768"/>
              <a:gd name="connsiteX334" fmla="*/ 145318 w 219463"/>
              <a:gd name="connsiteY334" fmla="*/ 50090 h 164768"/>
              <a:gd name="connsiteX335" fmla="*/ 145318 w 219463"/>
              <a:gd name="connsiteY335" fmla="*/ 51078 h 164768"/>
              <a:gd name="connsiteX336" fmla="*/ 142682 w 219463"/>
              <a:gd name="connsiteY336" fmla="*/ 52725 h 164768"/>
              <a:gd name="connsiteX337" fmla="*/ 145648 w 219463"/>
              <a:gd name="connsiteY337" fmla="*/ 56022 h 164768"/>
              <a:gd name="connsiteX338" fmla="*/ 152239 w 219463"/>
              <a:gd name="connsiteY338" fmla="*/ 52396 h 164768"/>
              <a:gd name="connsiteX339" fmla="*/ 147954 w 219463"/>
              <a:gd name="connsiteY339" fmla="*/ 55032 h 164768"/>
              <a:gd name="connsiteX340" fmla="*/ 152898 w 219463"/>
              <a:gd name="connsiteY340" fmla="*/ 52396 h 164768"/>
              <a:gd name="connsiteX341" fmla="*/ 146636 w 219463"/>
              <a:gd name="connsiteY341" fmla="*/ 56022 h 164768"/>
              <a:gd name="connsiteX342" fmla="*/ 145648 w 219463"/>
              <a:gd name="connsiteY342" fmla="*/ 56022 h 164768"/>
              <a:gd name="connsiteX343" fmla="*/ 144989 w 219463"/>
              <a:gd name="connsiteY343" fmla="*/ 56022 h 164768"/>
              <a:gd name="connsiteX344" fmla="*/ 141364 w 219463"/>
              <a:gd name="connsiteY344" fmla="*/ 57998 h 164768"/>
              <a:gd name="connsiteX345" fmla="*/ 144659 w 219463"/>
              <a:gd name="connsiteY345" fmla="*/ 60305 h 164768"/>
              <a:gd name="connsiteX346" fmla="*/ 150920 w 219463"/>
              <a:gd name="connsiteY346" fmla="*/ 57998 h 164768"/>
              <a:gd name="connsiteX347" fmla="*/ 148284 w 219463"/>
              <a:gd name="connsiteY347" fmla="*/ 62942 h 164768"/>
              <a:gd name="connsiteX348" fmla="*/ 154215 w 219463"/>
              <a:gd name="connsiteY348" fmla="*/ 60635 h 164768"/>
              <a:gd name="connsiteX349" fmla="*/ 148614 w 219463"/>
              <a:gd name="connsiteY349" fmla="*/ 64260 h 164768"/>
              <a:gd name="connsiteX350" fmla="*/ 153886 w 219463"/>
              <a:gd name="connsiteY350" fmla="*/ 64260 h 164768"/>
              <a:gd name="connsiteX351" fmla="*/ 157181 w 219463"/>
              <a:gd name="connsiteY351" fmla="*/ 62283 h 164768"/>
              <a:gd name="connsiteX352" fmla="*/ 154215 w 219463"/>
              <a:gd name="connsiteY352" fmla="*/ 64589 h 164768"/>
              <a:gd name="connsiteX353" fmla="*/ 154215 w 219463"/>
              <a:gd name="connsiteY353" fmla="*/ 71840 h 164768"/>
              <a:gd name="connsiteX354" fmla="*/ 158500 w 219463"/>
              <a:gd name="connsiteY354" fmla="*/ 71840 h 164768"/>
              <a:gd name="connsiteX355" fmla="*/ 153227 w 219463"/>
              <a:gd name="connsiteY355" fmla="*/ 74475 h 164768"/>
              <a:gd name="connsiteX356" fmla="*/ 158170 w 219463"/>
              <a:gd name="connsiteY356" fmla="*/ 76782 h 164768"/>
              <a:gd name="connsiteX357" fmla="*/ 153886 w 219463"/>
              <a:gd name="connsiteY357" fmla="*/ 84691 h 164768"/>
              <a:gd name="connsiteX358" fmla="*/ 154545 w 219463"/>
              <a:gd name="connsiteY358" fmla="*/ 84691 h 164768"/>
              <a:gd name="connsiteX359" fmla="*/ 158500 w 219463"/>
              <a:gd name="connsiteY359" fmla="*/ 82714 h 164768"/>
              <a:gd name="connsiteX360" fmla="*/ 155863 w 219463"/>
              <a:gd name="connsiteY360" fmla="*/ 94907 h 164768"/>
              <a:gd name="connsiteX361" fmla="*/ 164431 w 219463"/>
              <a:gd name="connsiteY361" fmla="*/ 94907 h 164768"/>
              <a:gd name="connsiteX362" fmla="*/ 159159 w 219463"/>
              <a:gd name="connsiteY362" fmla="*/ 96554 h 164768"/>
              <a:gd name="connsiteX363" fmla="*/ 163566 w 219463"/>
              <a:gd name="connsiteY363" fmla="*/ 99191 h 164768"/>
              <a:gd name="connsiteX364" fmla="*/ 166522 w 219463"/>
              <a:gd name="connsiteY364" fmla="*/ 101647 h 164768"/>
              <a:gd name="connsiteX365" fmla="*/ 167396 w 219463"/>
              <a:gd name="connsiteY365" fmla="*/ 101827 h 164768"/>
              <a:gd name="connsiteX366" fmla="*/ 163442 w 219463"/>
              <a:gd name="connsiteY366" fmla="*/ 103474 h 164768"/>
              <a:gd name="connsiteX367" fmla="*/ 163442 w 219463"/>
              <a:gd name="connsiteY367" fmla="*/ 103474 h 164768"/>
              <a:gd name="connsiteX368" fmla="*/ 167726 w 219463"/>
              <a:gd name="connsiteY368" fmla="*/ 103474 h 164768"/>
              <a:gd name="connsiteX369" fmla="*/ 167726 w 219463"/>
              <a:gd name="connsiteY369" fmla="*/ 106110 h 164768"/>
              <a:gd name="connsiteX370" fmla="*/ 172340 w 219463"/>
              <a:gd name="connsiteY370" fmla="*/ 106110 h 164768"/>
              <a:gd name="connsiteX371" fmla="*/ 172340 w 219463"/>
              <a:gd name="connsiteY371" fmla="*/ 108747 h 164768"/>
              <a:gd name="connsiteX372" fmla="*/ 172670 w 219463"/>
              <a:gd name="connsiteY372" fmla="*/ 108747 h 164768"/>
              <a:gd name="connsiteX373" fmla="*/ 169703 w 219463"/>
              <a:gd name="connsiteY373" fmla="*/ 112701 h 164768"/>
              <a:gd name="connsiteX374" fmla="*/ 179260 w 219463"/>
              <a:gd name="connsiteY374" fmla="*/ 115997 h 164768"/>
              <a:gd name="connsiteX375" fmla="*/ 171022 w 219463"/>
              <a:gd name="connsiteY375" fmla="*/ 115997 h 164768"/>
              <a:gd name="connsiteX376" fmla="*/ 179260 w 219463"/>
              <a:gd name="connsiteY376" fmla="*/ 118633 h 164768"/>
              <a:gd name="connsiteX377" fmla="*/ 175306 w 219463"/>
              <a:gd name="connsiteY377" fmla="*/ 118633 h 164768"/>
              <a:gd name="connsiteX378" fmla="*/ 179590 w 219463"/>
              <a:gd name="connsiteY378" fmla="*/ 122587 h 164768"/>
              <a:gd name="connsiteX379" fmla="*/ 180578 w 219463"/>
              <a:gd name="connsiteY379" fmla="*/ 122587 h 164768"/>
              <a:gd name="connsiteX380" fmla="*/ 191453 w 219463"/>
              <a:gd name="connsiteY380" fmla="*/ 122587 h 164768"/>
              <a:gd name="connsiteX381" fmla="*/ 179590 w 219463"/>
              <a:gd name="connsiteY381" fmla="*/ 125883 h 164768"/>
              <a:gd name="connsiteX382" fmla="*/ 187828 w 219463"/>
              <a:gd name="connsiteY382" fmla="*/ 125883 h 164768"/>
              <a:gd name="connsiteX383" fmla="*/ 188775 w 219463"/>
              <a:gd name="connsiteY383" fmla="*/ 125883 h 164768"/>
              <a:gd name="connsiteX384" fmla="*/ 189146 w 219463"/>
              <a:gd name="connsiteY384" fmla="*/ 125883 h 164768"/>
              <a:gd name="connsiteX385" fmla="*/ 191453 w 219463"/>
              <a:gd name="connsiteY385" fmla="*/ 125883 h 164768"/>
              <a:gd name="connsiteX386" fmla="*/ 192112 w 219463"/>
              <a:gd name="connsiteY386" fmla="*/ 125883 h 164768"/>
              <a:gd name="connsiteX387" fmla="*/ 193759 w 219463"/>
              <a:gd name="connsiteY387" fmla="*/ 125883 h 164768"/>
              <a:gd name="connsiteX388" fmla="*/ 192771 w 219463"/>
              <a:gd name="connsiteY388" fmla="*/ 125883 h 164768"/>
              <a:gd name="connsiteX389" fmla="*/ 192112 w 219463"/>
              <a:gd name="connsiteY389" fmla="*/ 125883 h 164768"/>
              <a:gd name="connsiteX390" fmla="*/ 197384 w 219463"/>
              <a:gd name="connsiteY390" fmla="*/ 128848 h 164768"/>
              <a:gd name="connsiteX391" fmla="*/ 191123 w 219463"/>
              <a:gd name="connsiteY391" fmla="*/ 130825 h 164768"/>
              <a:gd name="connsiteX392" fmla="*/ 192771 w 219463"/>
              <a:gd name="connsiteY392" fmla="*/ 130825 h 164768"/>
              <a:gd name="connsiteX393" fmla="*/ 193430 w 219463"/>
              <a:gd name="connsiteY393" fmla="*/ 130825 h 164768"/>
              <a:gd name="connsiteX394" fmla="*/ 194748 w 219463"/>
              <a:gd name="connsiteY394" fmla="*/ 130825 h 164768"/>
              <a:gd name="connsiteX395" fmla="*/ 195078 w 219463"/>
              <a:gd name="connsiteY395" fmla="*/ 130825 h 164768"/>
              <a:gd name="connsiteX396" fmla="*/ 195737 w 219463"/>
              <a:gd name="connsiteY396" fmla="*/ 130825 h 164768"/>
              <a:gd name="connsiteX397" fmla="*/ 197054 w 219463"/>
              <a:gd name="connsiteY397" fmla="*/ 130825 h 164768"/>
              <a:gd name="connsiteX398" fmla="*/ 197384 w 219463"/>
              <a:gd name="connsiteY398" fmla="*/ 130825 h 164768"/>
              <a:gd name="connsiteX399" fmla="*/ 198249 w 219463"/>
              <a:gd name="connsiteY399" fmla="*/ 130825 h 164768"/>
              <a:gd name="connsiteX400" fmla="*/ 199032 w 219463"/>
              <a:gd name="connsiteY400" fmla="*/ 130825 h 164768"/>
              <a:gd name="connsiteX401" fmla="*/ 199032 w 219463"/>
              <a:gd name="connsiteY401" fmla="*/ 134451 h 164768"/>
              <a:gd name="connsiteX402" fmla="*/ 194419 w 219463"/>
              <a:gd name="connsiteY402" fmla="*/ 134451 h 164768"/>
              <a:gd name="connsiteX403" fmla="*/ 199361 w 219463"/>
              <a:gd name="connsiteY403" fmla="*/ 138735 h 164768"/>
              <a:gd name="connsiteX404" fmla="*/ 199361 w 219463"/>
              <a:gd name="connsiteY404" fmla="*/ 140711 h 164768"/>
              <a:gd name="connsiteX405" fmla="*/ 197054 w 219463"/>
              <a:gd name="connsiteY405" fmla="*/ 140711 h 164768"/>
              <a:gd name="connsiteX406" fmla="*/ 200679 w 219463"/>
              <a:gd name="connsiteY406" fmla="*/ 144336 h 164768"/>
              <a:gd name="connsiteX407" fmla="*/ 200679 w 219463"/>
              <a:gd name="connsiteY407" fmla="*/ 146643 h 164768"/>
              <a:gd name="connsiteX408" fmla="*/ 203645 w 219463"/>
              <a:gd name="connsiteY408" fmla="*/ 146643 h 164768"/>
              <a:gd name="connsiteX409" fmla="*/ 203275 w 219463"/>
              <a:gd name="connsiteY409" fmla="*/ 149733 h 164768"/>
              <a:gd name="connsiteX410" fmla="*/ 203387 w 219463"/>
              <a:gd name="connsiteY410" fmla="*/ 150597 h 164768"/>
              <a:gd name="connsiteX411" fmla="*/ 203645 w 219463"/>
              <a:gd name="connsiteY411" fmla="*/ 152575 h 164768"/>
              <a:gd name="connsiteX412" fmla="*/ 202657 w 219463"/>
              <a:gd name="connsiteY412" fmla="*/ 152575 h 164768"/>
              <a:gd name="connsiteX413" fmla="*/ 201050 w 219463"/>
              <a:gd name="connsiteY413" fmla="*/ 152575 h 164768"/>
              <a:gd name="connsiteX414" fmla="*/ 200350 w 219463"/>
              <a:gd name="connsiteY414" fmla="*/ 152575 h 164768"/>
              <a:gd name="connsiteX415" fmla="*/ 200350 w 219463"/>
              <a:gd name="connsiteY415" fmla="*/ 154552 h 164768"/>
              <a:gd name="connsiteX416" fmla="*/ 203975 w 219463"/>
              <a:gd name="connsiteY416" fmla="*/ 157188 h 164768"/>
              <a:gd name="connsiteX417" fmla="*/ 201009 w 219463"/>
              <a:gd name="connsiteY417" fmla="*/ 157188 h 164768"/>
              <a:gd name="connsiteX418" fmla="*/ 201009 w 219463"/>
              <a:gd name="connsiteY418" fmla="*/ 161143 h 164768"/>
              <a:gd name="connsiteX419" fmla="*/ 203316 w 219463"/>
              <a:gd name="connsiteY419" fmla="*/ 163778 h 164768"/>
              <a:gd name="connsiteX420" fmla="*/ 203316 w 219463"/>
              <a:gd name="connsiteY420" fmla="*/ 164768 h 164768"/>
              <a:gd name="connsiteX421" fmla="*/ 203645 w 219463"/>
              <a:gd name="connsiteY421" fmla="*/ 164768 h 164768"/>
              <a:gd name="connsiteX422" fmla="*/ 203645 w 219463"/>
              <a:gd name="connsiteY422" fmla="*/ 162461 h 164768"/>
              <a:gd name="connsiteX423" fmla="*/ 203645 w 219463"/>
              <a:gd name="connsiteY423" fmla="*/ 160813 h 164768"/>
              <a:gd name="connsiteX424" fmla="*/ 205623 w 219463"/>
              <a:gd name="connsiteY424" fmla="*/ 160813 h 164768"/>
              <a:gd name="connsiteX425" fmla="*/ 205623 w 219463"/>
              <a:gd name="connsiteY425" fmla="*/ 158836 h 164768"/>
              <a:gd name="connsiteX426" fmla="*/ 205623 w 219463"/>
              <a:gd name="connsiteY426" fmla="*/ 156529 h 164768"/>
              <a:gd name="connsiteX427" fmla="*/ 207930 w 219463"/>
              <a:gd name="connsiteY427" fmla="*/ 153563 h 164768"/>
              <a:gd name="connsiteX428" fmla="*/ 208259 w 219463"/>
              <a:gd name="connsiteY428" fmla="*/ 153563 h 164768"/>
              <a:gd name="connsiteX429" fmla="*/ 210236 w 219463"/>
              <a:gd name="connsiteY429" fmla="*/ 153563 h 164768"/>
              <a:gd name="connsiteX430" fmla="*/ 210236 w 219463"/>
              <a:gd name="connsiteY430" fmla="*/ 150597 h 164768"/>
              <a:gd name="connsiteX431" fmla="*/ 210236 w 219463"/>
              <a:gd name="connsiteY431" fmla="*/ 145984 h 164768"/>
              <a:gd name="connsiteX432" fmla="*/ 207270 w 219463"/>
              <a:gd name="connsiteY432" fmla="*/ 143677 h 164768"/>
              <a:gd name="connsiteX433" fmla="*/ 210236 w 219463"/>
              <a:gd name="connsiteY433" fmla="*/ 143677 h 164768"/>
              <a:gd name="connsiteX434" fmla="*/ 210236 w 219463"/>
              <a:gd name="connsiteY434" fmla="*/ 141700 h 164768"/>
              <a:gd name="connsiteX435" fmla="*/ 210236 w 219463"/>
              <a:gd name="connsiteY435" fmla="*/ 139723 h 164768"/>
              <a:gd name="connsiteX436" fmla="*/ 210895 w 219463"/>
              <a:gd name="connsiteY436" fmla="*/ 139723 h 164768"/>
              <a:gd name="connsiteX437" fmla="*/ 212872 w 219463"/>
              <a:gd name="connsiteY437" fmla="*/ 139723 h 164768"/>
              <a:gd name="connsiteX438" fmla="*/ 214520 w 219463"/>
              <a:gd name="connsiteY438" fmla="*/ 139723 h 164768"/>
              <a:gd name="connsiteX439" fmla="*/ 214520 w 219463"/>
              <a:gd name="connsiteY439" fmla="*/ 135110 h 164768"/>
              <a:gd name="connsiteX440" fmla="*/ 209248 w 219463"/>
              <a:gd name="connsiteY440" fmla="*/ 135110 h 164768"/>
              <a:gd name="connsiteX441" fmla="*/ 215509 w 219463"/>
              <a:gd name="connsiteY441" fmla="*/ 132144 h 164768"/>
              <a:gd name="connsiteX442" fmla="*/ 213943 w 219463"/>
              <a:gd name="connsiteY442" fmla="*/ 132144 h 164768"/>
              <a:gd name="connsiteX443" fmla="*/ 213861 w 219463"/>
              <a:gd name="connsiteY443" fmla="*/ 132144 h 164768"/>
              <a:gd name="connsiteX444" fmla="*/ 217486 w 219463"/>
              <a:gd name="connsiteY444" fmla="*/ 130166 h 164768"/>
              <a:gd name="connsiteX445" fmla="*/ 214190 w 219463"/>
              <a:gd name="connsiteY445" fmla="*/ 130166 h 164768"/>
              <a:gd name="connsiteX446" fmla="*/ 214190 w 219463"/>
              <a:gd name="connsiteY446" fmla="*/ 126871 h 164768"/>
              <a:gd name="connsiteX447" fmla="*/ 216826 w 219463"/>
              <a:gd name="connsiteY447" fmla="*/ 126871 h 164768"/>
              <a:gd name="connsiteX448" fmla="*/ 219463 w 219463"/>
              <a:gd name="connsiteY448" fmla="*/ 123905 h 164768"/>
              <a:gd name="connsiteX449" fmla="*/ 218475 w 219463"/>
              <a:gd name="connsiteY449" fmla="*/ 123905 h 164768"/>
              <a:gd name="connsiteX450" fmla="*/ 216497 w 219463"/>
              <a:gd name="connsiteY450" fmla="*/ 123905 h 164768"/>
              <a:gd name="connsiteX451" fmla="*/ 210236 w 219463"/>
              <a:gd name="connsiteY451" fmla="*/ 123905 h 164768"/>
              <a:gd name="connsiteX452" fmla="*/ 212543 w 219463"/>
              <a:gd name="connsiteY452" fmla="*/ 121928 h 164768"/>
              <a:gd name="connsiteX453" fmla="*/ 212296 w 219463"/>
              <a:gd name="connsiteY453" fmla="*/ 121928 h 164768"/>
              <a:gd name="connsiteX454" fmla="*/ 211801 w 219463"/>
              <a:gd name="connsiteY454" fmla="*/ 121928 h 164768"/>
              <a:gd name="connsiteX455" fmla="*/ 210565 w 219463"/>
              <a:gd name="connsiteY455" fmla="*/ 121928 h 164768"/>
              <a:gd name="connsiteX456" fmla="*/ 209906 w 219463"/>
              <a:gd name="connsiteY456" fmla="*/ 121928 h 164768"/>
              <a:gd name="connsiteX457" fmla="*/ 209906 w 219463"/>
              <a:gd name="connsiteY457" fmla="*/ 119292 h 164768"/>
              <a:gd name="connsiteX458" fmla="*/ 215509 w 219463"/>
              <a:gd name="connsiteY458" fmla="*/ 117314 h 164768"/>
              <a:gd name="connsiteX459" fmla="*/ 215509 w 219463"/>
              <a:gd name="connsiteY459" fmla="*/ 115008 h 164768"/>
              <a:gd name="connsiteX460" fmla="*/ 212213 w 219463"/>
              <a:gd name="connsiteY460" fmla="*/ 115008 h 164768"/>
              <a:gd name="connsiteX461" fmla="*/ 209248 w 219463"/>
              <a:gd name="connsiteY461" fmla="*/ 115008 h 164768"/>
              <a:gd name="connsiteX462" fmla="*/ 208918 w 219463"/>
              <a:gd name="connsiteY462" fmla="*/ 115008 h 164768"/>
              <a:gd name="connsiteX463" fmla="*/ 206941 w 219463"/>
              <a:gd name="connsiteY463" fmla="*/ 115008 h 164768"/>
              <a:gd name="connsiteX464" fmla="*/ 203975 w 219463"/>
              <a:gd name="connsiteY464" fmla="*/ 115008 h 164768"/>
              <a:gd name="connsiteX465" fmla="*/ 203975 w 219463"/>
              <a:gd name="connsiteY465" fmla="*/ 112701 h 164768"/>
              <a:gd name="connsiteX466" fmla="*/ 212543 w 219463"/>
              <a:gd name="connsiteY466" fmla="*/ 110394 h 164768"/>
              <a:gd name="connsiteX467" fmla="*/ 209577 w 219463"/>
              <a:gd name="connsiteY467" fmla="*/ 107099 h 164768"/>
              <a:gd name="connsiteX468" fmla="*/ 207270 w 219463"/>
              <a:gd name="connsiteY468" fmla="*/ 107099 h 164768"/>
              <a:gd name="connsiteX469" fmla="*/ 212872 w 219463"/>
              <a:gd name="connsiteY469" fmla="*/ 105122 h 164768"/>
              <a:gd name="connsiteX470" fmla="*/ 206941 w 219463"/>
              <a:gd name="connsiteY470" fmla="*/ 105122 h 164768"/>
              <a:gd name="connsiteX471" fmla="*/ 210565 w 219463"/>
              <a:gd name="connsiteY471" fmla="*/ 103474 h 164768"/>
              <a:gd name="connsiteX472" fmla="*/ 209330 w 219463"/>
              <a:gd name="connsiteY472" fmla="*/ 103474 h 164768"/>
              <a:gd name="connsiteX473" fmla="*/ 207105 w 219463"/>
              <a:gd name="connsiteY473" fmla="*/ 103474 h 164768"/>
              <a:gd name="connsiteX474" fmla="*/ 206282 w 219463"/>
              <a:gd name="connsiteY474" fmla="*/ 103474 h 164768"/>
              <a:gd name="connsiteX475" fmla="*/ 202657 w 219463"/>
              <a:gd name="connsiteY475" fmla="*/ 103474 h 164768"/>
              <a:gd name="connsiteX476" fmla="*/ 201009 w 219463"/>
              <a:gd name="connsiteY476" fmla="*/ 103474 h 164768"/>
              <a:gd name="connsiteX477" fmla="*/ 207270 w 219463"/>
              <a:gd name="connsiteY477" fmla="*/ 96554 h 164768"/>
              <a:gd name="connsiteX478" fmla="*/ 204304 w 219463"/>
              <a:gd name="connsiteY478" fmla="*/ 94577 h 164768"/>
              <a:gd name="connsiteX479" fmla="*/ 203028 w 219463"/>
              <a:gd name="connsiteY479" fmla="*/ 94340 h 164768"/>
              <a:gd name="connsiteX480" fmla="*/ 202657 w 219463"/>
              <a:gd name="connsiteY480" fmla="*/ 94577 h 164768"/>
              <a:gd name="connsiteX481" fmla="*/ 198044 w 219463"/>
              <a:gd name="connsiteY481" fmla="*/ 94577 h 164768"/>
              <a:gd name="connsiteX482" fmla="*/ 200309 w 219463"/>
              <a:gd name="connsiteY482" fmla="*/ 93835 h 164768"/>
              <a:gd name="connsiteX483" fmla="*/ 203028 w 219463"/>
              <a:gd name="connsiteY483" fmla="*/ 94340 h 164768"/>
              <a:gd name="connsiteX484" fmla="*/ 206076 w 219463"/>
              <a:gd name="connsiteY484" fmla="*/ 92394 h 164768"/>
              <a:gd name="connsiteX485" fmla="*/ 206282 w 219463"/>
              <a:gd name="connsiteY485" fmla="*/ 90952 h 164768"/>
              <a:gd name="connsiteX486" fmla="*/ 205541 w 219463"/>
              <a:gd name="connsiteY486" fmla="*/ 90952 h 164768"/>
              <a:gd name="connsiteX487" fmla="*/ 203975 w 219463"/>
              <a:gd name="connsiteY487" fmla="*/ 90952 h 164768"/>
              <a:gd name="connsiteX488" fmla="*/ 202328 w 219463"/>
              <a:gd name="connsiteY488" fmla="*/ 90952 h 164768"/>
              <a:gd name="connsiteX489" fmla="*/ 194748 w 219463"/>
              <a:gd name="connsiteY489" fmla="*/ 90952 h 164768"/>
              <a:gd name="connsiteX490" fmla="*/ 200679 w 219463"/>
              <a:gd name="connsiteY490" fmla="*/ 89305 h 164768"/>
              <a:gd name="connsiteX491" fmla="*/ 193100 w 219463"/>
              <a:gd name="connsiteY491" fmla="*/ 90952 h 164768"/>
              <a:gd name="connsiteX492" fmla="*/ 201009 w 219463"/>
              <a:gd name="connsiteY492" fmla="*/ 86998 h 164768"/>
              <a:gd name="connsiteX493" fmla="*/ 201009 w 219463"/>
              <a:gd name="connsiteY493" fmla="*/ 85021 h 164768"/>
              <a:gd name="connsiteX494" fmla="*/ 196066 w 219463"/>
              <a:gd name="connsiteY494" fmla="*/ 85021 h 164768"/>
              <a:gd name="connsiteX495" fmla="*/ 201998 w 219463"/>
              <a:gd name="connsiteY495" fmla="*/ 82385 h 164768"/>
              <a:gd name="connsiteX496" fmla="*/ 200350 w 219463"/>
              <a:gd name="connsiteY496" fmla="*/ 82385 h 164768"/>
              <a:gd name="connsiteX497" fmla="*/ 194089 w 219463"/>
              <a:gd name="connsiteY497" fmla="*/ 82385 h 164768"/>
              <a:gd name="connsiteX498" fmla="*/ 192441 w 219463"/>
              <a:gd name="connsiteY498" fmla="*/ 82385 h 164768"/>
              <a:gd name="connsiteX499" fmla="*/ 202986 w 219463"/>
              <a:gd name="connsiteY499" fmla="*/ 74146 h 164768"/>
              <a:gd name="connsiteX500" fmla="*/ 202986 w 219463"/>
              <a:gd name="connsiteY500" fmla="*/ 67884 h 164768"/>
              <a:gd name="connsiteX501" fmla="*/ 193100 w 219463"/>
              <a:gd name="connsiteY501" fmla="*/ 71840 h 164768"/>
              <a:gd name="connsiteX502" fmla="*/ 197714 w 219463"/>
              <a:gd name="connsiteY502" fmla="*/ 67884 h 164768"/>
              <a:gd name="connsiteX503" fmla="*/ 201998 w 219463"/>
              <a:gd name="connsiteY503" fmla="*/ 67884 h 164768"/>
              <a:gd name="connsiteX504" fmla="*/ 207930 w 219463"/>
              <a:gd name="connsiteY504" fmla="*/ 63930 h 164768"/>
              <a:gd name="connsiteX505" fmla="*/ 203975 w 219463"/>
              <a:gd name="connsiteY505" fmla="*/ 63930 h 164768"/>
              <a:gd name="connsiteX506" fmla="*/ 200350 w 219463"/>
              <a:gd name="connsiteY506" fmla="*/ 66567 h 164768"/>
              <a:gd name="connsiteX507" fmla="*/ 200350 w 219463"/>
              <a:gd name="connsiteY507" fmla="*/ 62612 h 164768"/>
              <a:gd name="connsiteX508" fmla="*/ 203645 w 219463"/>
              <a:gd name="connsiteY508" fmla="*/ 62612 h 164768"/>
              <a:gd name="connsiteX509" fmla="*/ 194419 w 219463"/>
              <a:gd name="connsiteY509" fmla="*/ 62612 h 164768"/>
              <a:gd name="connsiteX510" fmla="*/ 198703 w 219463"/>
              <a:gd name="connsiteY510" fmla="*/ 60635 h 164768"/>
              <a:gd name="connsiteX511" fmla="*/ 192441 w 219463"/>
              <a:gd name="connsiteY511" fmla="*/ 57010 h 164768"/>
              <a:gd name="connsiteX512" fmla="*/ 194089 w 219463"/>
              <a:gd name="connsiteY512" fmla="*/ 57010 h 164768"/>
              <a:gd name="connsiteX513" fmla="*/ 184533 w 219463"/>
              <a:gd name="connsiteY513" fmla="*/ 57010 h 164768"/>
              <a:gd name="connsiteX514" fmla="*/ 192441 w 219463"/>
              <a:gd name="connsiteY514" fmla="*/ 50419 h 164768"/>
              <a:gd name="connsiteX515" fmla="*/ 181897 w 219463"/>
              <a:gd name="connsiteY515" fmla="*/ 50419 h 164768"/>
              <a:gd name="connsiteX516" fmla="*/ 184203 w 219463"/>
              <a:gd name="connsiteY516" fmla="*/ 41522 h 164768"/>
              <a:gd name="connsiteX517" fmla="*/ 179260 w 219463"/>
              <a:gd name="connsiteY517" fmla="*/ 44158 h 164768"/>
              <a:gd name="connsiteX518" fmla="*/ 179260 w 219463"/>
              <a:gd name="connsiteY518" fmla="*/ 42181 h 164768"/>
              <a:gd name="connsiteX519" fmla="*/ 181567 w 219463"/>
              <a:gd name="connsiteY519" fmla="*/ 38226 h 164768"/>
              <a:gd name="connsiteX520" fmla="*/ 175306 w 219463"/>
              <a:gd name="connsiteY520" fmla="*/ 42181 h 164768"/>
              <a:gd name="connsiteX521" fmla="*/ 175306 w 219463"/>
              <a:gd name="connsiteY521" fmla="*/ 33943 h 164768"/>
              <a:gd name="connsiteX522" fmla="*/ 171351 w 219463"/>
              <a:gd name="connsiteY522" fmla="*/ 33943 h 164768"/>
              <a:gd name="connsiteX523" fmla="*/ 174647 w 219463"/>
              <a:gd name="connsiteY523" fmla="*/ 31965 h 164768"/>
              <a:gd name="connsiteX524" fmla="*/ 172920 w 219463"/>
              <a:gd name="connsiteY524" fmla="*/ 29499 h 164768"/>
              <a:gd name="connsiteX525" fmla="*/ 169456 w 219463"/>
              <a:gd name="connsiteY525" fmla="*/ 30894 h 164768"/>
              <a:gd name="connsiteX526" fmla="*/ 164431 w 219463"/>
              <a:gd name="connsiteY526" fmla="*/ 33613 h 164768"/>
              <a:gd name="connsiteX527" fmla="*/ 168715 w 219463"/>
              <a:gd name="connsiteY527" fmla="*/ 29988 h 164768"/>
              <a:gd name="connsiteX528" fmla="*/ 165090 w 219463"/>
              <a:gd name="connsiteY528" fmla="*/ 26692 h 164768"/>
              <a:gd name="connsiteX529" fmla="*/ 167396 w 219463"/>
              <a:gd name="connsiteY529" fmla="*/ 26692 h 164768"/>
              <a:gd name="connsiteX530" fmla="*/ 162783 w 219463"/>
              <a:gd name="connsiteY530" fmla="*/ 26692 h 164768"/>
              <a:gd name="connsiteX531" fmla="*/ 159488 w 219463"/>
              <a:gd name="connsiteY531" fmla="*/ 26692 h 164768"/>
              <a:gd name="connsiteX532" fmla="*/ 162454 w 219463"/>
              <a:gd name="connsiteY532" fmla="*/ 24716 h 164768"/>
              <a:gd name="connsiteX533" fmla="*/ 155863 w 219463"/>
              <a:gd name="connsiteY533" fmla="*/ 27352 h 164768"/>
              <a:gd name="connsiteX534" fmla="*/ 155534 w 219463"/>
              <a:gd name="connsiteY534" fmla="*/ 27352 h 164768"/>
              <a:gd name="connsiteX535" fmla="*/ 153556 w 219463"/>
              <a:gd name="connsiteY535" fmla="*/ 27352 h 164768"/>
              <a:gd name="connsiteX536" fmla="*/ 152239 w 219463"/>
              <a:gd name="connsiteY536" fmla="*/ 27352 h 164768"/>
              <a:gd name="connsiteX537" fmla="*/ 152239 w 219463"/>
              <a:gd name="connsiteY537" fmla="*/ 23727 h 164768"/>
              <a:gd name="connsiteX538" fmla="*/ 148943 w 219463"/>
              <a:gd name="connsiteY538" fmla="*/ 23727 h 164768"/>
              <a:gd name="connsiteX539" fmla="*/ 146307 w 219463"/>
              <a:gd name="connsiteY539" fmla="*/ 21750 h 164768"/>
              <a:gd name="connsiteX540" fmla="*/ 151580 w 219463"/>
              <a:gd name="connsiteY540" fmla="*/ 17466 h 164768"/>
              <a:gd name="connsiteX541" fmla="*/ 145318 w 219463"/>
              <a:gd name="connsiteY541" fmla="*/ 17466 h 164768"/>
              <a:gd name="connsiteX542" fmla="*/ 145318 w 219463"/>
              <a:gd name="connsiteY542" fmla="*/ 15818 h 164768"/>
              <a:gd name="connsiteX543" fmla="*/ 142023 w 219463"/>
              <a:gd name="connsiteY543" fmla="*/ 18784 h 164768"/>
              <a:gd name="connsiteX544" fmla="*/ 138068 w 219463"/>
              <a:gd name="connsiteY544" fmla="*/ 21420 h 164768"/>
              <a:gd name="connsiteX545" fmla="*/ 142682 w 219463"/>
              <a:gd name="connsiteY545" fmla="*/ 14830 h 164768"/>
              <a:gd name="connsiteX546" fmla="*/ 135433 w 219463"/>
              <a:gd name="connsiteY546" fmla="*/ 14830 h 164768"/>
              <a:gd name="connsiteX547" fmla="*/ 130818 w 219463"/>
              <a:gd name="connsiteY547" fmla="*/ 14830 h 164768"/>
              <a:gd name="connsiteX548" fmla="*/ 130818 w 219463"/>
              <a:gd name="connsiteY548" fmla="*/ 12852 h 164768"/>
              <a:gd name="connsiteX549" fmla="*/ 123898 w 219463"/>
              <a:gd name="connsiteY549" fmla="*/ 9557 h 164768"/>
              <a:gd name="connsiteX550" fmla="*/ 122581 w 219463"/>
              <a:gd name="connsiteY550" fmla="*/ 6591 h 164768"/>
              <a:gd name="connsiteX551" fmla="*/ 121655 w 219463"/>
              <a:gd name="connsiteY551" fmla="*/ 7517 h 164768"/>
              <a:gd name="connsiteX552" fmla="*/ 122721 w 219463"/>
              <a:gd name="connsiteY552" fmla="*/ 8487 h 164768"/>
              <a:gd name="connsiteX553" fmla="*/ 123741 w 219463"/>
              <a:gd name="connsiteY553" fmla="*/ 7594 h 164768"/>
              <a:gd name="connsiteX554" fmla="*/ 122581 w 219463"/>
              <a:gd name="connsiteY554" fmla="*/ 8239 h 164768"/>
              <a:gd name="connsiteX555" fmla="*/ 115990 w 219463"/>
              <a:gd name="connsiteY555" fmla="*/ 6202 h 164768"/>
              <a:gd name="connsiteX556" fmla="*/ 115232 w 219463"/>
              <a:gd name="connsiteY556" fmla="*/ 6500 h 164768"/>
              <a:gd name="connsiteX557" fmla="*/ 113353 w 219463"/>
              <a:gd name="connsiteY557" fmla="*/ 7910 h 164768"/>
              <a:gd name="connsiteX558" fmla="*/ 113518 w 219463"/>
              <a:gd name="connsiteY558" fmla="*/ 14006 h 164768"/>
              <a:gd name="connsiteX559" fmla="*/ 119615 w 219463"/>
              <a:gd name="connsiteY559" fmla="*/ 13841 h 164768"/>
              <a:gd name="connsiteX560" fmla="*/ 119615 w 219463"/>
              <a:gd name="connsiteY560" fmla="*/ 11534 h 164768"/>
              <a:gd name="connsiteX561" fmla="*/ 117637 w 219463"/>
              <a:gd name="connsiteY561" fmla="*/ 11534 h 164768"/>
              <a:gd name="connsiteX562" fmla="*/ 117637 w 219463"/>
              <a:gd name="connsiteY562" fmla="*/ 9227 h 164768"/>
              <a:gd name="connsiteX563" fmla="*/ 115331 w 219463"/>
              <a:gd name="connsiteY563" fmla="*/ 9227 h 164768"/>
              <a:gd name="connsiteX564" fmla="*/ 115578 w 219463"/>
              <a:gd name="connsiteY564" fmla="*/ 8898 h 164768"/>
              <a:gd name="connsiteX565" fmla="*/ 115990 w 219463"/>
              <a:gd name="connsiteY565" fmla="*/ 8548 h 164768"/>
              <a:gd name="connsiteX566" fmla="*/ 125546 w 219463"/>
              <a:gd name="connsiteY566" fmla="*/ 5973 h 164768"/>
              <a:gd name="connsiteX567" fmla="*/ 122581 w 219463"/>
              <a:gd name="connsiteY567" fmla="*/ 6591 h 164768"/>
              <a:gd name="connsiteX568" fmla="*/ 124887 w 219463"/>
              <a:gd name="connsiteY568" fmla="*/ 6591 h 164768"/>
              <a:gd name="connsiteX569" fmla="*/ 123741 w 219463"/>
              <a:gd name="connsiteY569" fmla="*/ 7594 h 164768"/>
              <a:gd name="connsiteX570" fmla="*/ 125547 w 219463"/>
              <a:gd name="connsiteY570" fmla="*/ 6591 h 164768"/>
              <a:gd name="connsiteX571" fmla="*/ 125546 w 219463"/>
              <a:gd name="connsiteY571" fmla="*/ 5973 h 164768"/>
              <a:gd name="connsiteX572" fmla="*/ 112036 w 219463"/>
              <a:gd name="connsiteY572" fmla="*/ 0 h 164768"/>
              <a:gd name="connsiteX573" fmla="*/ 112036 w 219463"/>
              <a:gd name="connsiteY573" fmla="*/ 1978 h 164768"/>
              <a:gd name="connsiteX574" fmla="*/ 112036 w 219463"/>
              <a:gd name="connsiteY574" fmla="*/ 4614 h 164768"/>
              <a:gd name="connsiteX575" fmla="*/ 115001 w 219463"/>
              <a:gd name="connsiteY575" fmla="*/ 6591 h 164768"/>
              <a:gd name="connsiteX576" fmla="*/ 115232 w 219463"/>
              <a:gd name="connsiteY576" fmla="*/ 6500 h 164768"/>
              <a:gd name="connsiteX577" fmla="*/ 115990 w 219463"/>
              <a:gd name="connsiteY577" fmla="*/ 5932 h 164768"/>
              <a:gd name="connsiteX578" fmla="*/ 115990 w 219463"/>
              <a:gd name="connsiteY578" fmla="*/ 6202 h 164768"/>
              <a:gd name="connsiteX579" fmla="*/ 117514 w 219463"/>
              <a:gd name="connsiteY579" fmla="*/ 5603 h 164768"/>
              <a:gd name="connsiteX580" fmla="*/ 118297 w 219463"/>
              <a:gd name="connsiteY580" fmla="*/ 6591 h 164768"/>
              <a:gd name="connsiteX581" fmla="*/ 115990 w 219463"/>
              <a:gd name="connsiteY581" fmla="*/ 8548 h 164768"/>
              <a:gd name="connsiteX582" fmla="*/ 115990 w 219463"/>
              <a:gd name="connsiteY582" fmla="*/ 8898 h 164768"/>
              <a:gd name="connsiteX583" fmla="*/ 118956 w 219463"/>
              <a:gd name="connsiteY583" fmla="*/ 8898 h 164768"/>
              <a:gd name="connsiteX584" fmla="*/ 120274 w 219463"/>
              <a:gd name="connsiteY584" fmla="*/ 8898 h 164768"/>
              <a:gd name="connsiteX585" fmla="*/ 121655 w 219463"/>
              <a:gd name="connsiteY585" fmla="*/ 7517 h 164768"/>
              <a:gd name="connsiteX586" fmla="*/ 116649 w 219463"/>
              <a:gd name="connsiteY586" fmla="*/ 2966 h 164768"/>
              <a:gd name="connsiteX587" fmla="*/ 114671 w 219463"/>
              <a:gd name="connsiteY587" fmla="*/ 2966 h 164768"/>
              <a:gd name="connsiteX588" fmla="*/ 112036 w 219463"/>
              <a:gd name="connsiteY588" fmla="*/ 0 h 16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219463" h="164768">
                <a:moveTo>
                  <a:pt x="52433" y="101381"/>
                </a:moveTo>
                <a:cubicBezTo>
                  <a:pt x="47490" y="112255"/>
                  <a:pt x="56058" y="102039"/>
                  <a:pt x="52433" y="109289"/>
                </a:cubicBezTo>
                <a:lnTo>
                  <a:pt x="52433" y="108960"/>
                </a:lnTo>
                <a:cubicBezTo>
                  <a:pt x="52433" y="108960"/>
                  <a:pt x="55069" y="104347"/>
                  <a:pt x="52433" y="106653"/>
                </a:cubicBezTo>
                <a:close/>
                <a:moveTo>
                  <a:pt x="164389" y="101209"/>
                </a:moveTo>
                <a:cubicBezTo>
                  <a:pt x="163112" y="101415"/>
                  <a:pt x="162289" y="101827"/>
                  <a:pt x="164101" y="101827"/>
                </a:cubicBezTo>
                <a:cubicBezTo>
                  <a:pt x="167726" y="101827"/>
                  <a:pt x="164101" y="101827"/>
                  <a:pt x="166738" y="101827"/>
                </a:cubicBezTo>
                <a:lnTo>
                  <a:pt x="166522" y="101647"/>
                </a:lnTo>
                <a:close/>
                <a:moveTo>
                  <a:pt x="98513" y="99064"/>
                </a:moveTo>
                <a:lnTo>
                  <a:pt x="98501" y="99074"/>
                </a:lnTo>
                <a:lnTo>
                  <a:pt x="98567" y="99074"/>
                </a:lnTo>
                <a:close/>
                <a:moveTo>
                  <a:pt x="100545" y="95119"/>
                </a:moveTo>
                <a:lnTo>
                  <a:pt x="96405" y="98668"/>
                </a:lnTo>
                <a:lnTo>
                  <a:pt x="98513" y="99064"/>
                </a:lnTo>
                <a:lnTo>
                  <a:pt x="99762" y="97961"/>
                </a:lnTo>
                <a:cubicBezTo>
                  <a:pt x="101039" y="96932"/>
                  <a:pt x="101863" y="96273"/>
                  <a:pt x="100545" y="97097"/>
                </a:cubicBezTo>
                <a:cubicBezTo>
                  <a:pt x="97908" y="98744"/>
                  <a:pt x="103181" y="95119"/>
                  <a:pt x="100545" y="95119"/>
                </a:cubicBezTo>
                <a:close/>
                <a:moveTo>
                  <a:pt x="156646" y="83826"/>
                </a:moveTo>
                <a:cubicBezTo>
                  <a:pt x="155781" y="84115"/>
                  <a:pt x="154545" y="84691"/>
                  <a:pt x="154545" y="84691"/>
                </a:cubicBezTo>
                <a:lnTo>
                  <a:pt x="156522" y="84691"/>
                </a:lnTo>
                <a:cubicBezTo>
                  <a:pt x="158005" y="83538"/>
                  <a:pt x="157511" y="83538"/>
                  <a:pt x="156646" y="83826"/>
                </a:cubicBezTo>
                <a:close/>
                <a:moveTo>
                  <a:pt x="79125" y="81609"/>
                </a:moveTo>
                <a:lnTo>
                  <a:pt x="77478" y="81609"/>
                </a:lnTo>
                <a:lnTo>
                  <a:pt x="76104" y="83623"/>
                </a:lnTo>
                <a:close/>
                <a:moveTo>
                  <a:pt x="71620" y="66843"/>
                </a:moveTo>
                <a:lnTo>
                  <a:pt x="70558" y="69086"/>
                </a:lnTo>
                <a:lnTo>
                  <a:pt x="69699" y="70266"/>
                </a:lnTo>
                <a:lnTo>
                  <a:pt x="70932" y="70565"/>
                </a:lnTo>
                <a:lnTo>
                  <a:pt x="71546" y="69745"/>
                </a:lnTo>
                <a:lnTo>
                  <a:pt x="71841" y="70617"/>
                </a:lnTo>
                <a:lnTo>
                  <a:pt x="74512" y="70075"/>
                </a:lnTo>
                <a:lnTo>
                  <a:pt x="72919" y="72806"/>
                </a:lnTo>
                <a:lnTo>
                  <a:pt x="73281" y="72934"/>
                </a:lnTo>
                <a:lnTo>
                  <a:pt x="76736" y="69416"/>
                </a:lnTo>
                <a:cubicBezTo>
                  <a:pt x="77643" y="69087"/>
                  <a:pt x="78137" y="69416"/>
                  <a:pt x="78796" y="68757"/>
                </a:cubicBezTo>
                <a:close/>
                <a:moveTo>
                  <a:pt x="68909" y="66120"/>
                </a:moveTo>
                <a:cubicBezTo>
                  <a:pt x="72864" y="62166"/>
                  <a:pt x="65285" y="74030"/>
                  <a:pt x="68909" y="69745"/>
                </a:cubicBezTo>
                <a:lnTo>
                  <a:pt x="70509" y="66547"/>
                </a:lnTo>
                <a:close/>
                <a:moveTo>
                  <a:pt x="73523" y="62825"/>
                </a:moveTo>
                <a:cubicBezTo>
                  <a:pt x="70887" y="65791"/>
                  <a:pt x="70887" y="65791"/>
                  <a:pt x="70887" y="65791"/>
                </a:cubicBezTo>
                <a:lnTo>
                  <a:pt x="70509" y="66547"/>
                </a:lnTo>
                <a:lnTo>
                  <a:pt x="71620" y="66843"/>
                </a:lnTo>
                <a:close/>
                <a:moveTo>
                  <a:pt x="24753" y="55905"/>
                </a:moveTo>
                <a:cubicBezTo>
                  <a:pt x="23764" y="58212"/>
                  <a:pt x="21457" y="61178"/>
                  <a:pt x="21457" y="61178"/>
                </a:cubicBezTo>
                <a:cubicBezTo>
                  <a:pt x="21457" y="65462"/>
                  <a:pt x="21457" y="63485"/>
                  <a:pt x="21457" y="65462"/>
                </a:cubicBezTo>
                <a:lnTo>
                  <a:pt x="19809" y="69745"/>
                </a:lnTo>
                <a:cubicBezTo>
                  <a:pt x="19809" y="65791"/>
                  <a:pt x="20798" y="60519"/>
                  <a:pt x="19809" y="61837"/>
                </a:cubicBezTo>
                <a:cubicBezTo>
                  <a:pt x="18821" y="63155"/>
                  <a:pt x="16184" y="66450"/>
                  <a:pt x="16184" y="67110"/>
                </a:cubicBezTo>
                <a:cubicBezTo>
                  <a:pt x="16184" y="67769"/>
                  <a:pt x="16184" y="65132"/>
                  <a:pt x="16184" y="65132"/>
                </a:cubicBezTo>
                <a:cubicBezTo>
                  <a:pt x="13878" y="66450"/>
                  <a:pt x="13878" y="71064"/>
                  <a:pt x="13878" y="68757"/>
                </a:cubicBezTo>
                <a:cubicBezTo>
                  <a:pt x="13878" y="66450"/>
                  <a:pt x="13878" y="66450"/>
                  <a:pt x="13878" y="66450"/>
                </a:cubicBezTo>
                <a:cubicBezTo>
                  <a:pt x="12559" y="60848"/>
                  <a:pt x="8605" y="71723"/>
                  <a:pt x="8605" y="66450"/>
                </a:cubicBezTo>
                <a:lnTo>
                  <a:pt x="3332" y="66450"/>
                </a:lnTo>
                <a:lnTo>
                  <a:pt x="2015" y="66450"/>
                </a:lnTo>
                <a:lnTo>
                  <a:pt x="1026" y="66450"/>
                </a:lnTo>
                <a:cubicBezTo>
                  <a:pt x="1026" y="68757"/>
                  <a:pt x="-1281" y="68757"/>
                  <a:pt x="1026" y="68757"/>
                </a:cubicBezTo>
                <a:cubicBezTo>
                  <a:pt x="3332" y="68757"/>
                  <a:pt x="3332" y="68757"/>
                  <a:pt x="3332" y="68757"/>
                </a:cubicBezTo>
                <a:lnTo>
                  <a:pt x="3332" y="69086"/>
                </a:lnTo>
                <a:lnTo>
                  <a:pt x="3332" y="70405"/>
                </a:lnTo>
                <a:lnTo>
                  <a:pt x="3332" y="71311"/>
                </a:lnTo>
                <a:lnTo>
                  <a:pt x="3332" y="71393"/>
                </a:lnTo>
                <a:cubicBezTo>
                  <a:pt x="3332" y="73370"/>
                  <a:pt x="3332" y="73370"/>
                  <a:pt x="3332" y="73370"/>
                </a:cubicBezTo>
                <a:cubicBezTo>
                  <a:pt x="4239" y="73809"/>
                  <a:pt x="4858" y="74678"/>
                  <a:pt x="4980" y="75677"/>
                </a:cubicBezTo>
                <a:cubicBezTo>
                  <a:pt x="4980" y="76666"/>
                  <a:pt x="4980" y="75842"/>
                  <a:pt x="4980" y="74771"/>
                </a:cubicBezTo>
                <a:lnTo>
                  <a:pt x="4980" y="73700"/>
                </a:lnTo>
                <a:cubicBezTo>
                  <a:pt x="5639" y="73700"/>
                  <a:pt x="7287" y="76006"/>
                  <a:pt x="7287" y="73700"/>
                </a:cubicBezTo>
                <a:lnTo>
                  <a:pt x="7287" y="72382"/>
                </a:lnTo>
                <a:cubicBezTo>
                  <a:pt x="9264" y="72382"/>
                  <a:pt x="9264" y="69416"/>
                  <a:pt x="9264" y="72382"/>
                </a:cubicBezTo>
                <a:cubicBezTo>
                  <a:pt x="9264" y="75347"/>
                  <a:pt x="9264" y="72711"/>
                  <a:pt x="9264" y="75347"/>
                </a:cubicBezTo>
                <a:lnTo>
                  <a:pt x="9264" y="75677"/>
                </a:lnTo>
                <a:cubicBezTo>
                  <a:pt x="9264" y="73040"/>
                  <a:pt x="7617" y="82926"/>
                  <a:pt x="9264" y="79631"/>
                </a:cubicBezTo>
                <a:cubicBezTo>
                  <a:pt x="10912" y="76336"/>
                  <a:pt x="10912" y="74030"/>
                  <a:pt x="10912" y="76336"/>
                </a:cubicBezTo>
                <a:lnTo>
                  <a:pt x="10912" y="79631"/>
                </a:lnTo>
                <a:cubicBezTo>
                  <a:pt x="12559" y="80620"/>
                  <a:pt x="12559" y="77654"/>
                  <a:pt x="12559" y="77654"/>
                </a:cubicBezTo>
                <a:cubicBezTo>
                  <a:pt x="12559" y="79961"/>
                  <a:pt x="12559" y="79961"/>
                  <a:pt x="12559" y="79384"/>
                </a:cubicBezTo>
                <a:lnTo>
                  <a:pt x="12559" y="80950"/>
                </a:lnTo>
                <a:cubicBezTo>
                  <a:pt x="13548" y="80950"/>
                  <a:pt x="15855" y="78972"/>
                  <a:pt x="15855" y="78972"/>
                </a:cubicBezTo>
                <a:cubicBezTo>
                  <a:pt x="15700" y="79954"/>
                  <a:pt x="15700" y="80956"/>
                  <a:pt x="15855" y="81938"/>
                </a:cubicBezTo>
                <a:cubicBezTo>
                  <a:pt x="18162" y="80950"/>
                  <a:pt x="18162" y="83586"/>
                  <a:pt x="18162" y="86551"/>
                </a:cubicBezTo>
                <a:lnTo>
                  <a:pt x="18162" y="85892"/>
                </a:lnTo>
                <a:lnTo>
                  <a:pt x="18162" y="85563"/>
                </a:lnTo>
                <a:cubicBezTo>
                  <a:pt x="19479" y="85563"/>
                  <a:pt x="21457" y="81609"/>
                  <a:pt x="21457" y="85563"/>
                </a:cubicBezTo>
                <a:cubicBezTo>
                  <a:pt x="21457" y="87211"/>
                  <a:pt x="23764" y="78643"/>
                  <a:pt x="23764" y="82267"/>
                </a:cubicBezTo>
                <a:cubicBezTo>
                  <a:pt x="26070" y="84245"/>
                  <a:pt x="26070" y="81609"/>
                  <a:pt x="26070" y="87870"/>
                </a:cubicBezTo>
                <a:cubicBezTo>
                  <a:pt x="29036" y="83586"/>
                  <a:pt x="26400" y="90836"/>
                  <a:pt x="29036" y="83586"/>
                </a:cubicBezTo>
                <a:cubicBezTo>
                  <a:pt x="28792" y="86327"/>
                  <a:pt x="28792" y="89083"/>
                  <a:pt x="29036" y="91824"/>
                </a:cubicBezTo>
                <a:cubicBezTo>
                  <a:pt x="29366" y="92483"/>
                  <a:pt x="32002" y="86881"/>
                  <a:pt x="32002" y="86881"/>
                </a:cubicBezTo>
                <a:lnTo>
                  <a:pt x="32002" y="90836"/>
                </a:lnTo>
                <a:lnTo>
                  <a:pt x="33980" y="86881"/>
                </a:lnTo>
                <a:lnTo>
                  <a:pt x="33980" y="88858"/>
                </a:lnTo>
                <a:cubicBezTo>
                  <a:pt x="35956" y="87211"/>
                  <a:pt x="33980" y="92154"/>
                  <a:pt x="33980" y="94461"/>
                </a:cubicBezTo>
                <a:lnTo>
                  <a:pt x="36286" y="91495"/>
                </a:lnTo>
                <a:lnTo>
                  <a:pt x="36286" y="93472"/>
                </a:lnTo>
                <a:lnTo>
                  <a:pt x="36286" y="94461"/>
                </a:lnTo>
                <a:lnTo>
                  <a:pt x="36286" y="96437"/>
                </a:lnTo>
                <a:cubicBezTo>
                  <a:pt x="36616" y="96437"/>
                  <a:pt x="38922" y="96437"/>
                  <a:pt x="38922" y="96437"/>
                </a:cubicBezTo>
                <a:cubicBezTo>
                  <a:pt x="39620" y="93959"/>
                  <a:pt x="40735" y="91620"/>
                  <a:pt x="42217" y="89517"/>
                </a:cubicBezTo>
                <a:lnTo>
                  <a:pt x="40241" y="93802"/>
                </a:lnTo>
                <a:cubicBezTo>
                  <a:pt x="40860" y="92088"/>
                  <a:pt x="41631" y="90433"/>
                  <a:pt x="42547" y="88858"/>
                </a:cubicBezTo>
                <a:cubicBezTo>
                  <a:pt x="41855" y="91178"/>
                  <a:pt x="40857" y="93393"/>
                  <a:pt x="39581" y="95449"/>
                </a:cubicBezTo>
                <a:lnTo>
                  <a:pt x="37604" y="99074"/>
                </a:lnTo>
                <a:cubicBezTo>
                  <a:pt x="40241" y="99074"/>
                  <a:pt x="40241" y="99074"/>
                  <a:pt x="40241" y="99074"/>
                </a:cubicBezTo>
                <a:cubicBezTo>
                  <a:pt x="41348" y="97037"/>
                  <a:pt x="42557" y="95057"/>
                  <a:pt x="43865" y="93142"/>
                </a:cubicBezTo>
                <a:cubicBezTo>
                  <a:pt x="43865" y="94461"/>
                  <a:pt x="43865" y="98085"/>
                  <a:pt x="43865" y="98085"/>
                </a:cubicBezTo>
                <a:cubicBezTo>
                  <a:pt x="45226" y="96385"/>
                  <a:pt x="46337" y="94500"/>
                  <a:pt x="47161" y="92483"/>
                </a:cubicBezTo>
                <a:cubicBezTo>
                  <a:pt x="44524" y="96108"/>
                  <a:pt x="43536" y="98744"/>
                  <a:pt x="44524" y="98744"/>
                </a:cubicBezTo>
                <a:cubicBezTo>
                  <a:pt x="45513" y="98744"/>
                  <a:pt x="45842" y="98744"/>
                  <a:pt x="48149" y="96437"/>
                </a:cubicBezTo>
                <a:cubicBezTo>
                  <a:pt x="50785" y="91824"/>
                  <a:pt x="42876" y="108301"/>
                  <a:pt x="48149" y="101381"/>
                </a:cubicBezTo>
                <a:lnTo>
                  <a:pt x="51444" y="98085"/>
                </a:lnTo>
                <a:cubicBezTo>
                  <a:pt x="51444" y="99074"/>
                  <a:pt x="48478" y="100722"/>
                  <a:pt x="48478" y="103028"/>
                </a:cubicBezTo>
                <a:cubicBezTo>
                  <a:pt x="52433" y="97756"/>
                  <a:pt x="49137" y="104676"/>
                  <a:pt x="52433" y="101381"/>
                </a:cubicBezTo>
                <a:lnTo>
                  <a:pt x="52433" y="100062"/>
                </a:lnTo>
                <a:lnTo>
                  <a:pt x="52433" y="91165"/>
                </a:lnTo>
                <a:cubicBezTo>
                  <a:pt x="55398" y="89517"/>
                  <a:pt x="52433" y="99074"/>
                  <a:pt x="52433" y="100062"/>
                </a:cubicBezTo>
                <a:cubicBezTo>
                  <a:pt x="52433" y="101051"/>
                  <a:pt x="62319" y="88529"/>
                  <a:pt x="58694" y="94461"/>
                </a:cubicBezTo>
                <a:lnTo>
                  <a:pt x="55069" y="98744"/>
                </a:lnTo>
                <a:cubicBezTo>
                  <a:pt x="61989" y="95778"/>
                  <a:pt x="57047" y="102039"/>
                  <a:pt x="61989" y="98744"/>
                </a:cubicBezTo>
                <a:lnTo>
                  <a:pt x="60013" y="100722"/>
                </a:lnTo>
                <a:cubicBezTo>
                  <a:pt x="57376" y="105335"/>
                  <a:pt x="60672" y="103028"/>
                  <a:pt x="62648" y="100722"/>
                </a:cubicBezTo>
                <a:cubicBezTo>
                  <a:pt x="61920" y="101934"/>
                  <a:pt x="61034" y="103041"/>
                  <a:pt x="60013" y="104017"/>
                </a:cubicBezTo>
                <a:cubicBezTo>
                  <a:pt x="61330" y="101381"/>
                  <a:pt x="60342" y="104676"/>
                  <a:pt x="63308" y="101381"/>
                </a:cubicBezTo>
                <a:cubicBezTo>
                  <a:pt x="67262" y="98744"/>
                  <a:pt x="62648" y="103688"/>
                  <a:pt x="67262" y="98744"/>
                </a:cubicBezTo>
                <a:cubicBezTo>
                  <a:pt x="62978" y="104017"/>
                  <a:pt x="70558" y="99732"/>
                  <a:pt x="67262" y="101381"/>
                </a:cubicBezTo>
                <a:cubicBezTo>
                  <a:pt x="63967" y="103028"/>
                  <a:pt x="63637" y="105335"/>
                  <a:pt x="63967" y="105335"/>
                </a:cubicBezTo>
                <a:cubicBezTo>
                  <a:pt x="64296" y="105335"/>
                  <a:pt x="65285" y="104676"/>
                  <a:pt x="67921" y="102039"/>
                </a:cubicBezTo>
                <a:cubicBezTo>
                  <a:pt x="63637" y="108301"/>
                  <a:pt x="75171" y="98415"/>
                  <a:pt x="67921" y="105994"/>
                </a:cubicBezTo>
                <a:cubicBezTo>
                  <a:pt x="70537" y="104679"/>
                  <a:pt x="73306" y="103684"/>
                  <a:pt x="76160" y="103028"/>
                </a:cubicBezTo>
                <a:cubicBezTo>
                  <a:pt x="69569" y="107642"/>
                  <a:pt x="74841" y="102698"/>
                  <a:pt x="69569" y="107642"/>
                </a:cubicBezTo>
                <a:cubicBezTo>
                  <a:pt x="72534" y="104676"/>
                  <a:pt x="77148" y="104017"/>
                  <a:pt x="76819" y="104676"/>
                </a:cubicBezTo>
                <a:cubicBezTo>
                  <a:pt x="76489" y="105335"/>
                  <a:pt x="70558" y="106983"/>
                  <a:pt x="73523" y="106983"/>
                </a:cubicBezTo>
                <a:cubicBezTo>
                  <a:pt x="76489" y="106983"/>
                  <a:pt x="74841" y="106983"/>
                  <a:pt x="78136" y="106983"/>
                </a:cubicBezTo>
                <a:cubicBezTo>
                  <a:pt x="80974" y="104564"/>
                  <a:pt x="84068" y="102464"/>
                  <a:pt x="87364" y="100722"/>
                </a:cubicBezTo>
                <a:cubicBezTo>
                  <a:pt x="80443" y="105335"/>
                  <a:pt x="86375" y="102698"/>
                  <a:pt x="77807" y="108630"/>
                </a:cubicBezTo>
                <a:lnTo>
                  <a:pt x="81103" y="106653"/>
                </a:lnTo>
                <a:lnTo>
                  <a:pt x="77807" y="108960"/>
                </a:lnTo>
                <a:cubicBezTo>
                  <a:pt x="79785" y="106983"/>
                  <a:pt x="82420" y="106983"/>
                  <a:pt x="82420" y="106983"/>
                </a:cubicBezTo>
                <a:lnTo>
                  <a:pt x="79455" y="108960"/>
                </a:lnTo>
                <a:cubicBezTo>
                  <a:pt x="83410" y="108960"/>
                  <a:pt x="83410" y="108960"/>
                  <a:pt x="83410" y="108960"/>
                </a:cubicBezTo>
                <a:cubicBezTo>
                  <a:pt x="84727" y="108960"/>
                  <a:pt x="94284" y="105005"/>
                  <a:pt x="89011" y="108960"/>
                </a:cubicBezTo>
                <a:cubicBezTo>
                  <a:pt x="83739" y="112914"/>
                  <a:pt x="87693" y="110278"/>
                  <a:pt x="83739" y="112914"/>
                </a:cubicBezTo>
                <a:cubicBezTo>
                  <a:pt x="84068" y="112914"/>
                  <a:pt x="86046" y="112914"/>
                  <a:pt x="86046" y="112914"/>
                </a:cubicBezTo>
                <a:cubicBezTo>
                  <a:pt x="88352" y="110608"/>
                  <a:pt x="92306" y="110278"/>
                  <a:pt x="90330" y="110608"/>
                </a:cubicBezTo>
                <a:cubicBezTo>
                  <a:pt x="88352" y="110937"/>
                  <a:pt x="90659" y="112914"/>
                  <a:pt x="88352" y="112914"/>
                </a:cubicBezTo>
                <a:cubicBezTo>
                  <a:pt x="90659" y="112914"/>
                  <a:pt x="90659" y="112914"/>
                  <a:pt x="90659" y="112914"/>
                </a:cubicBezTo>
                <a:lnTo>
                  <a:pt x="85716" y="116209"/>
                </a:lnTo>
                <a:cubicBezTo>
                  <a:pt x="90659" y="116209"/>
                  <a:pt x="87364" y="116209"/>
                  <a:pt x="90659" y="116209"/>
                </a:cubicBezTo>
                <a:lnTo>
                  <a:pt x="87693" y="118187"/>
                </a:lnTo>
                <a:lnTo>
                  <a:pt x="90330" y="118187"/>
                </a:lnTo>
                <a:lnTo>
                  <a:pt x="87693" y="120164"/>
                </a:lnTo>
                <a:cubicBezTo>
                  <a:pt x="87693" y="122141"/>
                  <a:pt x="90659" y="118187"/>
                  <a:pt x="90659" y="120164"/>
                </a:cubicBezTo>
                <a:cubicBezTo>
                  <a:pt x="86705" y="122141"/>
                  <a:pt x="85386" y="122141"/>
                  <a:pt x="86705" y="122141"/>
                </a:cubicBezTo>
                <a:lnTo>
                  <a:pt x="89671" y="122141"/>
                </a:lnTo>
                <a:lnTo>
                  <a:pt x="91977" y="122141"/>
                </a:lnTo>
                <a:lnTo>
                  <a:pt x="93954" y="122141"/>
                </a:lnTo>
                <a:cubicBezTo>
                  <a:pt x="93954" y="124119"/>
                  <a:pt x="93954" y="124119"/>
                  <a:pt x="93954" y="124119"/>
                </a:cubicBezTo>
                <a:lnTo>
                  <a:pt x="96591" y="124119"/>
                </a:lnTo>
                <a:cubicBezTo>
                  <a:pt x="90988" y="128073"/>
                  <a:pt x="100545" y="124777"/>
                  <a:pt x="96591" y="128073"/>
                </a:cubicBezTo>
                <a:lnTo>
                  <a:pt x="98567" y="128073"/>
                </a:lnTo>
                <a:lnTo>
                  <a:pt x="100545" y="128073"/>
                </a:lnTo>
                <a:cubicBezTo>
                  <a:pt x="99339" y="128530"/>
                  <a:pt x="98222" y="129199"/>
                  <a:pt x="97250" y="130050"/>
                </a:cubicBezTo>
                <a:lnTo>
                  <a:pt x="98238" y="130050"/>
                </a:lnTo>
                <a:cubicBezTo>
                  <a:pt x="100215" y="130050"/>
                  <a:pt x="99227" y="132027"/>
                  <a:pt x="100215" y="132027"/>
                </a:cubicBezTo>
                <a:lnTo>
                  <a:pt x="100545" y="132027"/>
                </a:lnTo>
                <a:lnTo>
                  <a:pt x="103181" y="130380"/>
                </a:lnTo>
                <a:lnTo>
                  <a:pt x="103181" y="128732"/>
                </a:lnTo>
                <a:lnTo>
                  <a:pt x="100545" y="128732"/>
                </a:lnTo>
                <a:lnTo>
                  <a:pt x="105158" y="126656"/>
                </a:lnTo>
                <a:lnTo>
                  <a:pt x="105158" y="125766"/>
                </a:lnTo>
                <a:lnTo>
                  <a:pt x="107136" y="125766"/>
                </a:lnTo>
                <a:lnTo>
                  <a:pt x="105158" y="126656"/>
                </a:lnTo>
                <a:lnTo>
                  <a:pt x="105158" y="128402"/>
                </a:lnTo>
                <a:cubicBezTo>
                  <a:pt x="107136" y="126425"/>
                  <a:pt x="105158" y="128402"/>
                  <a:pt x="103181" y="128402"/>
                </a:cubicBezTo>
                <a:lnTo>
                  <a:pt x="103181" y="128732"/>
                </a:lnTo>
                <a:lnTo>
                  <a:pt x="103840" y="128732"/>
                </a:lnTo>
                <a:lnTo>
                  <a:pt x="105818" y="128732"/>
                </a:lnTo>
                <a:lnTo>
                  <a:pt x="107794" y="128732"/>
                </a:lnTo>
                <a:lnTo>
                  <a:pt x="110102" y="126754"/>
                </a:lnTo>
                <a:cubicBezTo>
                  <a:pt x="107794" y="126754"/>
                  <a:pt x="108124" y="128732"/>
                  <a:pt x="107794" y="126754"/>
                </a:cubicBezTo>
                <a:cubicBezTo>
                  <a:pt x="107465" y="124777"/>
                  <a:pt x="112408" y="124777"/>
                  <a:pt x="110102" y="124777"/>
                </a:cubicBezTo>
                <a:cubicBezTo>
                  <a:pt x="107794" y="124777"/>
                  <a:pt x="110102" y="124777"/>
                  <a:pt x="107794" y="124777"/>
                </a:cubicBezTo>
                <a:cubicBezTo>
                  <a:pt x="106806" y="124777"/>
                  <a:pt x="107136" y="123129"/>
                  <a:pt x="104828" y="124777"/>
                </a:cubicBezTo>
                <a:cubicBezTo>
                  <a:pt x="102852" y="125107"/>
                  <a:pt x="104828" y="121482"/>
                  <a:pt x="104828" y="121482"/>
                </a:cubicBezTo>
                <a:cubicBezTo>
                  <a:pt x="103511" y="121482"/>
                  <a:pt x="103840" y="121482"/>
                  <a:pt x="101533" y="121482"/>
                </a:cubicBezTo>
                <a:lnTo>
                  <a:pt x="104170" y="119505"/>
                </a:lnTo>
                <a:cubicBezTo>
                  <a:pt x="106147" y="117528"/>
                  <a:pt x="106147" y="117528"/>
                  <a:pt x="106147" y="117528"/>
                </a:cubicBezTo>
                <a:lnTo>
                  <a:pt x="109443" y="117528"/>
                </a:lnTo>
                <a:cubicBezTo>
                  <a:pt x="113067" y="114562"/>
                  <a:pt x="101533" y="119505"/>
                  <a:pt x="107794" y="114562"/>
                </a:cubicBezTo>
                <a:cubicBezTo>
                  <a:pt x="103840" y="115550"/>
                  <a:pt x="103840" y="118187"/>
                  <a:pt x="103840" y="117528"/>
                </a:cubicBezTo>
                <a:cubicBezTo>
                  <a:pt x="103840" y="116869"/>
                  <a:pt x="107136" y="115880"/>
                  <a:pt x="108453" y="112914"/>
                </a:cubicBezTo>
                <a:cubicBezTo>
                  <a:pt x="109112" y="111431"/>
                  <a:pt x="107959" y="111431"/>
                  <a:pt x="106641" y="111802"/>
                </a:cubicBezTo>
                <a:lnTo>
                  <a:pt x="106573" y="111829"/>
                </a:lnTo>
                <a:lnTo>
                  <a:pt x="106477" y="111925"/>
                </a:lnTo>
                <a:lnTo>
                  <a:pt x="106331" y="111925"/>
                </a:lnTo>
                <a:lnTo>
                  <a:pt x="103840" y="112914"/>
                </a:lnTo>
                <a:cubicBezTo>
                  <a:pt x="102183" y="114420"/>
                  <a:pt x="100291" y="115646"/>
                  <a:pt x="98238" y="116539"/>
                </a:cubicBezTo>
                <a:cubicBezTo>
                  <a:pt x="98238" y="115550"/>
                  <a:pt x="104170" y="111925"/>
                  <a:pt x="104170" y="111925"/>
                </a:cubicBezTo>
                <a:lnTo>
                  <a:pt x="106331" y="111925"/>
                </a:lnTo>
                <a:lnTo>
                  <a:pt x="106573" y="111829"/>
                </a:lnTo>
                <a:lnTo>
                  <a:pt x="109443" y="108960"/>
                </a:lnTo>
                <a:cubicBezTo>
                  <a:pt x="108299" y="109158"/>
                  <a:pt x="107316" y="109892"/>
                  <a:pt x="106806" y="110937"/>
                </a:cubicBezTo>
                <a:cubicBezTo>
                  <a:pt x="106806" y="108301"/>
                  <a:pt x="106806" y="108301"/>
                  <a:pt x="106806" y="108301"/>
                </a:cubicBezTo>
                <a:lnTo>
                  <a:pt x="104499" y="108301"/>
                </a:lnTo>
                <a:cubicBezTo>
                  <a:pt x="105818" y="105005"/>
                  <a:pt x="98567" y="111267"/>
                  <a:pt x="101204" y="108301"/>
                </a:cubicBezTo>
                <a:cubicBezTo>
                  <a:pt x="103840" y="105335"/>
                  <a:pt x="105818" y="105335"/>
                  <a:pt x="103840" y="105335"/>
                </a:cubicBezTo>
                <a:cubicBezTo>
                  <a:pt x="105106" y="104129"/>
                  <a:pt x="106552" y="103131"/>
                  <a:pt x="108124" y="102369"/>
                </a:cubicBezTo>
                <a:cubicBezTo>
                  <a:pt x="104170" y="103358"/>
                  <a:pt x="108124" y="99074"/>
                  <a:pt x="108124" y="99074"/>
                </a:cubicBezTo>
                <a:lnTo>
                  <a:pt x="105818" y="101381"/>
                </a:lnTo>
                <a:lnTo>
                  <a:pt x="99227" y="105994"/>
                </a:lnTo>
                <a:cubicBezTo>
                  <a:pt x="99227" y="103688"/>
                  <a:pt x="99886" y="102039"/>
                  <a:pt x="99227" y="103688"/>
                </a:cubicBezTo>
                <a:cubicBezTo>
                  <a:pt x="98567" y="105335"/>
                  <a:pt x="103511" y="101381"/>
                  <a:pt x="103511" y="101381"/>
                </a:cubicBezTo>
                <a:cubicBezTo>
                  <a:pt x="106147" y="98085"/>
                  <a:pt x="95602" y="105994"/>
                  <a:pt x="98897" y="103028"/>
                </a:cubicBezTo>
                <a:cubicBezTo>
                  <a:pt x="102192" y="100062"/>
                  <a:pt x="102192" y="100062"/>
                  <a:pt x="102192" y="100062"/>
                </a:cubicBezTo>
                <a:cubicBezTo>
                  <a:pt x="100776" y="101559"/>
                  <a:pt x="99101" y="102785"/>
                  <a:pt x="97250" y="103688"/>
                </a:cubicBezTo>
                <a:lnTo>
                  <a:pt x="96261" y="103688"/>
                </a:lnTo>
                <a:cubicBezTo>
                  <a:pt x="94284" y="104841"/>
                  <a:pt x="94036" y="104511"/>
                  <a:pt x="94407" y="103729"/>
                </a:cubicBezTo>
                <a:lnTo>
                  <a:pt x="94435" y="103688"/>
                </a:lnTo>
                <a:lnTo>
                  <a:pt x="96261" y="101051"/>
                </a:lnTo>
                <a:lnTo>
                  <a:pt x="98501" y="99074"/>
                </a:lnTo>
                <a:lnTo>
                  <a:pt x="95932" y="99074"/>
                </a:lnTo>
                <a:lnTo>
                  <a:pt x="96405" y="98668"/>
                </a:lnTo>
                <a:lnTo>
                  <a:pt x="93295" y="98085"/>
                </a:lnTo>
                <a:cubicBezTo>
                  <a:pt x="91947" y="98890"/>
                  <a:pt x="90725" y="99888"/>
                  <a:pt x="89671" y="101051"/>
                </a:cubicBezTo>
                <a:lnTo>
                  <a:pt x="96261" y="95449"/>
                </a:lnTo>
                <a:cubicBezTo>
                  <a:pt x="98567" y="92812"/>
                  <a:pt x="92966" y="97756"/>
                  <a:pt x="92966" y="95449"/>
                </a:cubicBezTo>
                <a:cubicBezTo>
                  <a:pt x="90659" y="95449"/>
                  <a:pt x="90659" y="95449"/>
                  <a:pt x="90659" y="95449"/>
                </a:cubicBezTo>
                <a:cubicBezTo>
                  <a:pt x="92168" y="94108"/>
                  <a:pt x="93601" y="92677"/>
                  <a:pt x="94943" y="91165"/>
                </a:cubicBezTo>
                <a:cubicBezTo>
                  <a:pt x="93295" y="94131"/>
                  <a:pt x="94613" y="90177"/>
                  <a:pt x="90000" y="94131"/>
                </a:cubicBezTo>
                <a:lnTo>
                  <a:pt x="92636" y="91165"/>
                </a:lnTo>
                <a:cubicBezTo>
                  <a:pt x="93295" y="89188"/>
                  <a:pt x="83410" y="96767"/>
                  <a:pt x="86046" y="94790"/>
                </a:cubicBezTo>
                <a:cubicBezTo>
                  <a:pt x="88681" y="92812"/>
                  <a:pt x="91977" y="89517"/>
                  <a:pt x="91977" y="89517"/>
                </a:cubicBezTo>
                <a:cubicBezTo>
                  <a:pt x="90659" y="92154"/>
                  <a:pt x="88352" y="92154"/>
                  <a:pt x="88352" y="92154"/>
                </a:cubicBezTo>
                <a:cubicBezTo>
                  <a:pt x="86724" y="93103"/>
                  <a:pt x="85274" y="94329"/>
                  <a:pt x="84068" y="95778"/>
                </a:cubicBezTo>
                <a:cubicBezTo>
                  <a:pt x="90330" y="87870"/>
                  <a:pt x="82091" y="94461"/>
                  <a:pt x="87364" y="87870"/>
                </a:cubicBezTo>
                <a:cubicBezTo>
                  <a:pt x="86286" y="88163"/>
                  <a:pt x="85146" y="88163"/>
                  <a:pt x="84068" y="87870"/>
                </a:cubicBezTo>
                <a:cubicBezTo>
                  <a:pt x="85386" y="84904"/>
                  <a:pt x="75830" y="94461"/>
                  <a:pt x="79125" y="91165"/>
                </a:cubicBezTo>
                <a:cubicBezTo>
                  <a:pt x="82420" y="87870"/>
                  <a:pt x="82420" y="87870"/>
                  <a:pt x="82420" y="87870"/>
                </a:cubicBezTo>
                <a:cubicBezTo>
                  <a:pt x="89341" y="79961"/>
                  <a:pt x="80773" y="88199"/>
                  <a:pt x="84398" y="82926"/>
                </a:cubicBezTo>
                <a:cubicBezTo>
                  <a:pt x="86375" y="78972"/>
                  <a:pt x="81103" y="82926"/>
                  <a:pt x="81103" y="82926"/>
                </a:cubicBezTo>
                <a:cubicBezTo>
                  <a:pt x="79010" y="85006"/>
                  <a:pt x="76552" y="86680"/>
                  <a:pt x="73853" y="87870"/>
                </a:cubicBezTo>
                <a:cubicBezTo>
                  <a:pt x="75362" y="86410"/>
                  <a:pt x="76792" y="84867"/>
                  <a:pt x="78136" y="83256"/>
                </a:cubicBezTo>
                <a:cubicBezTo>
                  <a:pt x="77478" y="83256"/>
                  <a:pt x="72534" y="88858"/>
                  <a:pt x="72534" y="88858"/>
                </a:cubicBezTo>
                <a:lnTo>
                  <a:pt x="76104" y="83623"/>
                </a:lnTo>
                <a:lnTo>
                  <a:pt x="73194" y="85563"/>
                </a:lnTo>
                <a:lnTo>
                  <a:pt x="77148" y="80620"/>
                </a:lnTo>
                <a:lnTo>
                  <a:pt x="70887" y="85234"/>
                </a:lnTo>
                <a:cubicBezTo>
                  <a:pt x="73220" y="82722"/>
                  <a:pt x="75754" y="80409"/>
                  <a:pt x="78466" y="78313"/>
                </a:cubicBezTo>
                <a:cubicBezTo>
                  <a:pt x="78136" y="77984"/>
                  <a:pt x="74841" y="80291"/>
                  <a:pt x="74841" y="80291"/>
                </a:cubicBezTo>
                <a:cubicBezTo>
                  <a:pt x="71216" y="85234"/>
                  <a:pt x="68909" y="85234"/>
                  <a:pt x="68909" y="85234"/>
                </a:cubicBezTo>
                <a:cubicBezTo>
                  <a:pt x="76489" y="73370"/>
                  <a:pt x="69239" y="81609"/>
                  <a:pt x="74512" y="73370"/>
                </a:cubicBezTo>
                <a:lnTo>
                  <a:pt x="73281" y="72934"/>
                </a:lnTo>
                <a:lnTo>
                  <a:pt x="72205" y="74030"/>
                </a:lnTo>
                <a:lnTo>
                  <a:pt x="72919" y="72806"/>
                </a:lnTo>
                <a:lnTo>
                  <a:pt x="72535" y="72670"/>
                </a:lnTo>
                <a:lnTo>
                  <a:pt x="71841" y="70617"/>
                </a:lnTo>
                <a:lnTo>
                  <a:pt x="71463" y="70693"/>
                </a:lnTo>
                <a:lnTo>
                  <a:pt x="70932" y="70565"/>
                </a:lnTo>
                <a:lnTo>
                  <a:pt x="68333" y="74029"/>
                </a:lnTo>
                <a:cubicBezTo>
                  <a:pt x="68251" y="74029"/>
                  <a:pt x="68251" y="74029"/>
                  <a:pt x="65614" y="78313"/>
                </a:cubicBezTo>
                <a:lnTo>
                  <a:pt x="67921" y="72711"/>
                </a:lnTo>
                <a:lnTo>
                  <a:pt x="69699" y="70266"/>
                </a:lnTo>
                <a:lnTo>
                  <a:pt x="68909" y="70075"/>
                </a:lnTo>
                <a:lnTo>
                  <a:pt x="68909" y="69745"/>
                </a:lnTo>
                <a:lnTo>
                  <a:pt x="68909" y="68098"/>
                </a:lnTo>
                <a:cubicBezTo>
                  <a:pt x="68909" y="66120"/>
                  <a:pt x="70887" y="64144"/>
                  <a:pt x="68909" y="66120"/>
                </a:cubicBezTo>
                <a:cubicBezTo>
                  <a:pt x="66933" y="68098"/>
                  <a:pt x="66933" y="68098"/>
                  <a:pt x="66933" y="68098"/>
                </a:cubicBezTo>
                <a:lnTo>
                  <a:pt x="66933" y="65791"/>
                </a:lnTo>
                <a:cubicBezTo>
                  <a:pt x="67262" y="62496"/>
                  <a:pt x="60342" y="71723"/>
                  <a:pt x="60342" y="71723"/>
                </a:cubicBezTo>
                <a:cubicBezTo>
                  <a:pt x="62302" y="68803"/>
                  <a:pt x="63338" y="65356"/>
                  <a:pt x="63308" y="61837"/>
                </a:cubicBezTo>
                <a:cubicBezTo>
                  <a:pt x="61989" y="60848"/>
                  <a:pt x="58035" y="66120"/>
                  <a:pt x="55728" y="68098"/>
                </a:cubicBezTo>
                <a:cubicBezTo>
                  <a:pt x="59353" y="60189"/>
                  <a:pt x="55728" y="64473"/>
                  <a:pt x="55728" y="60189"/>
                </a:cubicBezTo>
                <a:cubicBezTo>
                  <a:pt x="55082" y="61998"/>
                  <a:pt x="54312" y="63761"/>
                  <a:pt x="53422" y="65462"/>
                </a:cubicBezTo>
                <a:cubicBezTo>
                  <a:pt x="53422" y="63814"/>
                  <a:pt x="51115" y="69416"/>
                  <a:pt x="53422" y="63814"/>
                </a:cubicBezTo>
                <a:cubicBezTo>
                  <a:pt x="55398" y="59200"/>
                  <a:pt x="53422" y="59200"/>
                  <a:pt x="53422" y="59200"/>
                </a:cubicBezTo>
                <a:lnTo>
                  <a:pt x="50456" y="66450"/>
                </a:lnTo>
                <a:cubicBezTo>
                  <a:pt x="53092" y="55905"/>
                  <a:pt x="45513" y="69086"/>
                  <a:pt x="48149" y="59859"/>
                </a:cubicBezTo>
                <a:lnTo>
                  <a:pt x="45842" y="63155"/>
                </a:lnTo>
                <a:lnTo>
                  <a:pt x="45842" y="59530"/>
                </a:lnTo>
                <a:cubicBezTo>
                  <a:pt x="43536" y="59530"/>
                  <a:pt x="43536" y="59530"/>
                  <a:pt x="43536" y="59530"/>
                </a:cubicBezTo>
                <a:lnTo>
                  <a:pt x="43536" y="57224"/>
                </a:lnTo>
                <a:cubicBezTo>
                  <a:pt x="42876" y="56894"/>
                  <a:pt x="38593" y="67439"/>
                  <a:pt x="38593" y="67439"/>
                </a:cubicBezTo>
                <a:lnTo>
                  <a:pt x="38593" y="62166"/>
                </a:lnTo>
                <a:cubicBezTo>
                  <a:pt x="37275" y="62166"/>
                  <a:pt x="37604" y="57882"/>
                  <a:pt x="34968" y="62166"/>
                </a:cubicBezTo>
                <a:cubicBezTo>
                  <a:pt x="34912" y="61398"/>
                  <a:pt x="34912" y="60628"/>
                  <a:pt x="34968" y="59859"/>
                </a:cubicBezTo>
                <a:cubicBezTo>
                  <a:pt x="34309" y="59530"/>
                  <a:pt x="32002" y="56234"/>
                  <a:pt x="32002" y="63155"/>
                </a:cubicBezTo>
                <a:cubicBezTo>
                  <a:pt x="33320" y="57553"/>
                  <a:pt x="29695" y="61178"/>
                  <a:pt x="29695" y="63155"/>
                </a:cubicBezTo>
                <a:lnTo>
                  <a:pt x="29695" y="59859"/>
                </a:lnTo>
                <a:cubicBezTo>
                  <a:pt x="29053" y="62094"/>
                  <a:pt x="28051" y="64210"/>
                  <a:pt x="26730" y="66120"/>
                </a:cubicBezTo>
                <a:cubicBezTo>
                  <a:pt x="26730" y="64473"/>
                  <a:pt x="26730" y="67439"/>
                  <a:pt x="26730" y="64473"/>
                </a:cubicBezTo>
                <a:lnTo>
                  <a:pt x="26730" y="63361"/>
                </a:lnTo>
                <a:lnTo>
                  <a:pt x="26730" y="62496"/>
                </a:lnTo>
                <a:cubicBezTo>
                  <a:pt x="25082" y="62166"/>
                  <a:pt x="25082" y="64144"/>
                  <a:pt x="25082" y="65462"/>
                </a:cubicBezTo>
                <a:lnTo>
                  <a:pt x="25082" y="64803"/>
                </a:lnTo>
                <a:lnTo>
                  <a:pt x="25082" y="63032"/>
                </a:lnTo>
                <a:lnTo>
                  <a:pt x="25082" y="62825"/>
                </a:lnTo>
                <a:cubicBezTo>
                  <a:pt x="23104" y="60189"/>
                  <a:pt x="23104" y="65462"/>
                  <a:pt x="23104" y="62825"/>
                </a:cubicBezTo>
                <a:cubicBezTo>
                  <a:pt x="23486" y="60482"/>
                  <a:pt x="24037" y="58169"/>
                  <a:pt x="24753" y="55905"/>
                </a:cubicBezTo>
                <a:close/>
                <a:moveTo>
                  <a:pt x="144989" y="45476"/>
                </a:moveTo>
                <a:lnTo>
                  <a:pt x="142682" y="47453"/>
                </a:lnTo>
                <a:lnTo>
                  <a:pt x="144889" y="45756"/>
                </a:lnTo>
                <a:close/>
                <a:moveTo>
                  <a:pt x="174977" y="28670"/>
                </a:moveTo>
                <a:lnTo>
                  <a:pt x="172340" y="28670"/>
                </a:lnTo>
                <a:lnTo>
                  <a:pt x="172920" y="29499"/>
                </a:lnTo>
                <a:close/>
                <a:moveTo>
                  <a:pt x="122721" y="8487"/>
                </a:moveTo>
                <a:lnTo>
                  <a:pt x="122251" y="8898"/>
                </a:lnTo>
                <a:lnTo>
                  <a:pt x="120274" y="8898"/>
                </a:lnTo>
                <a:lnTo>
                  <a:pt x="119615" y="9557"/>
                </a:lnTo>
                <a:cubicBezTo>
                  <a:pt x="119615" y="11534"/>
                  <a:pt x="116649" y="13841"/>
                  <a:pt x="119615" y="11534"/>
                </a:cubicBezTo>
                <a:cubicBezTo>
                  <a:pt x="122581" y="9227"/>
                  <a:pt x="118297" y="9557"/>
                  <a:pt x="122581" y="9227"/>
                </a:cubicBezTo>
                <a:cubicBezTo>
                  <a:pt x="126864" y="8898"/>
                  <a:pt x="120933" y="13841"/>
                  <a:pt x="122581" y="13841"/>
                </a:cubicBezTo>
                <a:cubicBezTo>
                  <a:pt x="124228" y="13841"/>
                  <a:pt x="126205" y="11534"/>
                  <a:pt x="126205" y="13841"/>
                </a:cubicBezTo>
                <a:lnTo>
                  <a:pt x="123569" y="15818"/>
                </a:lnTo>
                <a:cubicBezTo>
                  <a:pt x="123898" y="15818"/>
                  <a:pt x="126535" y="15818"/>
                  <a:pt x="126535" y="15818"/>
                </a:cubicBezTo>
                <a:cubicBezTo>
                  <a:pt x="124887" y="18454"/>
                  <a:pt x="128842" y="15818"/>
                  <a:pt x="128842" y="15818"/>
                </a:cubicBezTo>
                <a:lnTo>
                  <a:pt x="126535" y="18125"/>
                </a:lnTo>
                <a:cubicBezTo>
                  <a:pt x="127523" y="18125"/>
                  <a:pt x="131808" y="16147"/>
                  <a:pt x="131148" y="18125"/>
                </a:cubicBezTo>
                <a:cubicBezTo>
                  <a:pt x="130489" y="20102"/>
                  <a:pt x="126864" y="19443"/>
                  <a:pt x="128842" y="20102"/>
                </a:cubicBezTo>
                <a:cubicBezTo>
                  <a:pt x="130818" y="20761"/>
                  <a:pt x="128842" y="24057"/>
                  <a:pt x="128842" y="27022"/>
                </a:cubicBezTo>
                <a:lnTo>
                  <a:pt x="131808" y="27022"/>
                </a:lnTo>
                <a:cubicBezTo>
                  <a:pt x="131148" y="29988"/>
                  <a:pt x="134773" y="27022"/>
                  <a:pt x="134773" y="27022"/>
                </a:cubicBezTo>
                <a:lnTo>
                  <a:pt x="132467" y="28999"/>
                </a:lnTo>
                <a:cubicBezTo>
                  <a:pt x="136750" y="28341"/>
                  <a:pt x="139387" y="28011"/>
                  <a:pt x="136750" y="31306"/>
                </a:cubicBezTo>
                <a:cubicBezTo>
                  <a:pt x="136091" y="33613"/>
                  <a:pt x="143341" y="28341"/>
                  <a:pt x="141034" y="31306"/>
                </a:cubicBezTo>
                <a:cubicBezTo>
                  <a:pt x="141034" y="33943"/>
                  <a:pt x="144989" y="34272"/>
                  <a:pt x="141034" y="38885"/>
                </a:cubicBezTo>
                <a:cubicBezTo>
                  <a:pt x="146307" y="36908"/>
                  <a:pt x="139716" y="43169"/>
                  <a:pt x="146307" y="38885"/>
                </a:cubicBezTo>
                <a:cubicBezTo>
                  <a:pt x="144225" y="41007"/>
                  <a:pt x="142349" y="43327"/>
                  <a:pt x="140704" y="45805"/>
                </a:cubicBezTo>
                <a:cubicBezTo>
                  <a:pt x="140704" y="46464"/>
                  <a:pt x="146307" y="43499"/>
                  <a:pt x="146307" y="43499"/>
                </a:cubicBezTo>
                <a:lnTo>
                  <a:pt x="142682" y="46135"/>
                </a:lnTo>
                <a:lnTo>
                  <a:pt x="146966" y="44158"/>
                </a:lnTo>
                <a:lnTo>
                  <a:pt x="144889" y="45756"/>
                </a:lnTo>
                <a:lnTo>
                  <a:pt x="144206" y="47659"/>
                </a:lnTo>
                <a:lnTo>
                  <a:pt x="142432" y="49376"/>
                </a:lnTo>
                <a:lnTo>
                  <a:pt x="141694" y="50090"/>
                </a:lnTo>
                <a:lnTo>
                  <a:pt x="142353" y="50090"/>
                </a:lnTo>
                <a:lnTo>
                  <a:pt x="145318" y="48112"/>
                </a:lnTo>
                <a:lnTo>
                  <a:pt x="145318" y="50090"/>
                </a:lnTo>
                <a:lnTo>
                  <a:pt x="145318" y="51078"/>
                </a:lnTo>
                <a:lnTo>
                  <a:pt x="142682" y="52725"/>
                </a:lnTo>
                <a:cubicBezTo>
                  <a:pt x="142353" y="56022"/>
                  <a:pt x="145648" y="56022"/>
                  <a:pt x="145648" y="56022"/>
                </a:cubicBezTo>
                <a:cubicBezTo>
                  <a:pt x="147496" y="54268"/>
                  <a:pt x="149767" y="53019"/>
                  <a:pt x="152239" y="52396"/>
                </a:cubicBezTo>
                <a:lnTo>
                  <a:pt x="147954" y="55032"/>
                </a:lnTo>
                <a:cubicBezTo>
                  <a:pt x="150920" y="52396"/>
                  <a:pt x="152898" y="51737"/>
                  <a:pt x="152898" y="52396"/>
                </a:cubicBezTo>
                <a:cubicBezTo>
                  <a:pt x="152898" y="53055"/>
                  <a:pt x="146636" y="56022"/>
                  <a:pt x="146636" y="56022"/>
                </a:cubicBezTo>
                <a:lnTo>
                  <a:pt x="145648" y="56022"/>
                </a:lnTo>
                <a:lnTo>
                  <a:pt x="144989" y="56022"/>
                </a:lnTo>
                <a:lnTo>
                  <a:pt x="141364" y="57998"/>
                </a:lnTo>
                <a:cubicBezTo>
                  <a:pt x="142023" y="60305"/>
                  <a:pt x="144659" y="60305"/>
                  <a:pt x="144659" y="60305"/>
                </a:cubicBezTo>
                <a:cubicBezTo>
                  <a:pt x="146653" y="59301"/>
                  <a:pt x="148752" y="58526"/>
                  <a:pt x="150920" y="57998"/>
                </a:cubicBezTo>
                <a:cubicBezTo>
                  <a:pt x="150261" y="59647"/>
                  <a:pt x="145978" y="62942"/>
                  <a:pt x="148284" y="62942"/>
                </a:cubicBezTo>
                <a:cubicBezTo>
                  <a:pt x="150591" y="62942"/>
                  <a:pt x="151909" y="60635"/>
                  <a:pt x="154215" y="60635"/>
                </a:cubicBezTo>
                <a:cubicBezTo>
                  <a:pt x="150591" y="64260"/>
                  <a:pt x="147295" y="64260"/>
                  <a:pt x="148614" y="64260"/>
                </a:cubicBezTo>
                <a:cubicBezTo>
                  <a:pt x="149932" y="64260"/>
                  <a:pt x="150261" y="64260"/>
                  <a:pt x="153886" y="64260"/>
                </a:cubicBezTo>
                <a:lnTo>
                  <a:pt x="157181" y="62283"/>
                </a:lnTo>
                <a:cubicBezTo>
                  <a:pt x="157840" y="62283"/>
                  <a:pt x="154215" y="64589"/>
                  <a:pt x="154215" y="64589"/>
                </a:cubicBezTo>
                <a:cubicBezTo>
                  <a:pt x="161136" y="63930"/>
                  <a:pt x="145978" y="74146"/>
                  <a:pt x="154215" y="71840"/>
                </a:cubicBezTo>
                <a:lnTo>
                  <a:pt x="158500" y="71840"/>
                </a:lnTo>
                <a:cubicBezTo>
                  <a:pt x="158170" y="74475"/>
                  <a:pt x="155534" y="74475"/>
                  <a:pt x="153227" y="74475"/>
                </a:cubicBezTo>
                <a:cubicBezTo>
                  <a:pt x="160147" y="73157"/>
                  <a:pt x="153556" y="76782"/>
                  <a:pt x="158170" y="76782"/>
                </a:cubicBezTo>
                <a:cubicBezTo>
                  <a:pt x="147295" y="82714"/>
                  <a:pt x="160476" y="80077"/>
                  <a:pt x="153886" y="84691"/>
                </a:cubicBezTo>
                <a:lnTo>
                  <a:pt x="154545" y="84691"/>
                </a:lnTo>
                <a:lnTo>
                  <a:pt x="158500" y="82714"/>
                </a:lnTo>
                <a:cubicBezTo>
                  <a:pt x="163113" y="84691"/>
                  <a:pt x="156193" y="92600"/>
                  <a:pt x="155863" y="94907"/>
                </a:cubicBezTo>
                <a:cubicBezTo>
                  <a:pt x="155534" y="97213"/>
                  <a:pt x="170362" y="91281"/>
                  <a:pt x="164431" y="94907"/>
                </a:cubicBezTo>
                <a:lnTo>
                  <a:pt x="159159" y="96554"/>
                </a:lnTo>
                <a:cubicBezTo>
                  <a:pt x="162948" y="96554"/>
                  <a:pt x="163360" y="97872"/>
                  <a:pt x="163566" y="99191"/>
                </a:cubicBezTo>
                <a:lnTo>
                  <a:pt x="166522" y="101647"/>
                </a:lnTo>
                <a:lnTo>
                  <a:pt x="167396" y="101827"/>
                </a:lnTo>
                <a:cubicBezTo>
                  <a:pt x="167396" y="103474"/>
                  <a:pt x="167067" y="103474"/>
                  <a:pt x="163442" y="103474"/>
                </a:cubicBezTo>
                <a:lnTo>
                  <a:pt x="163442" y="103474"/>
                </a:lnTo>
                <a:lnTo>
                  <a:pt x="167726" y="103474"/>
                </a:lnTo>
                <a:cubicBezTo>
                  <a:pt x="165749" y="106110"/>
                  <a:pt x="169703" y="106110"/>
                  <a:pt x="167726" y="106110"/>
                </a:cubicBezTo>
                <a:cubicBezTo>
                  <a:pt x="172340" y="106110"/>
                  <a:pt x="165749" y="106110"/>
                  <a:pt x="172340" y="106110"/>
                </a:cubicBezTo>
                <a:cubicBezTo>
                  <a:pt x="167067" y="108747"/>
                  <a:pt x="168715" y="108747"/>
                  <a:pt x="172340" y="108747"/>
                </a:cubicBezTo>
                <a:lnTo>
                  <a:pt x="172670" y="108747"/>
                </a:lnTo>
                <a:cubicBezTo>
                  <a:pt x="165090" y="112701"/>
                  <a:pt x="179919" y="109076"/>
                  <a:pt x="169703" y="112701"/>
                </a:cubicBezTo>
                <a:cubicBezTo>
                  <a:pt x="173032" y="113334"/>
                  <a:pt x="176248" y="114444"/>
                  <a:pt x="179260" y="115997"/>
                </a:cubicBezTo>
                <a:cubicBezTo>
                  <a:pt x="171022" y="117644"/>
                  <a:pt x="177942" y="115997"/>
                  <a:pt x="171022" y="115997"/>
                </a:cubicBezTo>
                <a:cubicBezTo>
                  <a:pt x="174317" y="118633"/>
                  <a:pt x="179919" y="118633"/>
                  <a:pt x="179260" y="118633"/>
                </a:cubicBezTo>
                <a:cubicBezTo>
                  <a:pt x="178601" y="118633"/>
                  <a:pt x="171022" y="117644"/>
                  <a:pt x="175306" y="118633"/>
                </a:cubicBezTo>
                <a:cubicBezTo>
                  <a:pt x="179590" y="119621"/>
                  <a:pt x="175965" y="122587"/>
                  <a:pt x="179590" y="122587"/>
                </a:cubicBezTo>
                <a:lnTo>
                  <a:pt x="180578" y="122587"/>
                </a:lnTo>
                <a:cubicBezTo>
                  <a:pt x="184190" y="122178"/>
                  <a:pt x="187841" y="122178"/>
                  <a:pt x="191453" y="122587"/>
                </a:cubicBezTo>
                <a:cubicBezTo>
                  <a:pt x="183214" y="123905"/>
                  <a:pt x="189805" y="125883"/>
                  <a:pt x="179590" y="125883"/>
                </a:cubicBezTo>
                <a:lnTo>
                  <a:pt x="187828" y="125883"/>
                </a:lnTo>
                <a:cubicBezTo>
                  <a:pt x="186839" y="125883"/>
                  <a:pt x="187663" y="125883"/>
                  <a:pt x="188775" y="125883"/>
                </a:cubicBezTo>
                <a:lnTo>
                  <a:pt x="189146" y="125883"/>
                </a:lnTo>
                <a:lnTo>
                  <a:pt x="191453" y="125883"/>
                </a:lnTo>
                <a:lnTo>
                  <a:pt x="192112" y="125883"/>
                </a:lnTo>
                <a:cubicBezTo>
                  <a:pt x="191453" y="122917"/>
                  <a:pt x="192112" y="125883"/>
                  <a:pt x="193759" y="125883"/>
                </a:cubicBezTo>
                <a:lnTo>
                  <a:pt x="192771" y="125883"/>
                </a:lnTo>
                <a:lnTo>
                  <a:pt x="192112" y="125883"/>
                </a:lnTo>
                <a:cubicBezTo>
                  <a:pt x="192771" y="128848"/>
                  <a:pt x="203645" y="126871"/>
                  <a:pt x="197384" y="128848"/>
                </a:cubicBezTo>
                <a:cubicBezTo>
                  <a:pt x="191123" y="130825"/>
                  <a:pt x="195737" y="130825"/>
                  <a:pt x="191123" y="130825"/>
                </a:cubicBezTo>
                <a:lnTo>
                  <a:pt x="192771" y="130825"/>
                </a:lnTo>
                <a:lnTo>
                  <a:pt x="193430" y="130825"/>
                </a:lnTo>
                <a:lnTo>
                  <a:pt x="194748" y="130825"/>
                </a:lnTo>
                <a:lnTo>
                  <a:pt x="195078" y="130825"/>
                </a:lnTo>
                <a:lnTo>
                  <a:pt x="195737" y="130825"/>
                </a:lnTo>
                <a:lnTo>
                  <a:pt x="197054" y="130825"/>
                </a:lnTo>
                <a:lnTo>
                  <a:pt x="197384" y="130825"/>
                </a:lnTo>
                <a:lnTo>
                  <a:pt x="198249" y="130825"/>
                </a:lnTo>
                <a:cubicBezTo>
                  <a:pt x="199361" y="130825"/>
                  <a:pt x="200185" y="130825"/>
                  <a:pt x="199032" y="130825"/>
                </a:cubicBezTo>
                <a:cubicBezTo>
                  <a:pt x="197054" y="132144"/>
                  <a:pt x="203645" y="134451"/>
                  <a:pt x="199032" y="134451"/>
                </a:cubicBezTo>
                <a:cubicBezTo>
                  <a:pt x="194419" y="134451"/>
                  <a:pt x="193100" y="133132"/>
                  <a:pt x="194419" y="134451"/>
                </a:cubicBezTo>
                <a:cubicBezTo>
                  <a:pt x="195737" y="135768"/>
                  <a:pt x="199361" y="138735"/>
                  <a:pt x="199361" y="138735"/>
                </a:cubicBezTo>
                <a:cubicBezTo>
                  <a:pt x="204634" y="138405"/>
                  <a:pt x="196725" y="140711"/>
                  <a:pt x="199361" y="140711"/>
                </a:cubicBezTo>
                <a:lnTo>
                  <a:pt x="197054" y="140711"/>
                </a:lnTo>
                <a:cubicBezTo>
                  <a:pt x="196396" y="142030"/>
                  <a:pt x="198703" y="144336"/>
                  <a:pt x="200679" y="144336"/>
                </a:cubicBezTo>
                <a:cubicBezTo>
                  <a:pt x="200679" y="146643"/>
                  <a:pt x="197714" y="146643"/>
                  <a:pt x="200679" y="146643"/>
                </a:cubicBezTo>
                <a:cubicBezTo>
                  <a:pt x="203645" y="146643"/>
                  <a:pt x="201668" y="146643"/>
                  <a:pt x="203645" y="146643"/>
                </a:cubicBezTo>
                <a:cubicBezTo>
                  <a:pt x="200844" y="147961"/>
                  <a:pt x="201998" y="148867"/>
                  <a:pt x="203275" y="149733"/>
                </a:cubicBezTo>
                <a:lnTo>
                  <a:pt x="203387" y="150597"/>
                </a:lnTo>
                <a:lnTo>
                  <a:pt x="203645" y="152575"/>
                </a:lnTo>
                <a:lnTo>
                  <a:pt x="202657" y="152575"/>
                </a:lnTo>
                <a:cubicBezTo>
                  <a:pt x="202657" y="152575"/>
                  <a:pt x="201586" y="152575"/>
                  <a:pt x="201050" y="152575"/>
                </a:cubicBezTo>
                <a:lnTo>
                  <a:pt x="200350" y="152575"/>
                </a:lnTo>
                <a:cubicBezTo>
                  <a:pt x="200350" y="154552"/>
                  <a:pt x="200350" y="154552"/>
                  <a:pt x="200350" y="154552"/>
                </a:cubicBezTo>
                <a:cubicBezTo>
                  <a:pt x="203975" y="155211"/>
                  <a:pt x="206941" y="157188"/>
                  <a:pt x="203975" y="157188"/>
                </a:cubicBezTo>
                <a:cubicBezTo>
                  <a:pt x="201009" y="157188"/>
                  <a:pt x="201009" y="157188"/>
                  <a:pt x="201009" y="157188"/>
                </a:cubicBezTo>
                <a:cubicBezTo>
                  <a:pt x="201009" y="158177"/>
                  <a:pt x="200350" y="158506"/>
                  <a:pt x="201009" y="161143"/>
                </a:cubicBezTo>
                <a:cubicBezTo>
                  <a:pt x="201668" y="163778"/>
                  <a:pt x="203316" y="163778"/>
                  <a:pt x="203316" y="163778"/>
                </a:cubicBezTo>
                <a:lnTo>
                  <a:pt x="203316" y="164768"/>
                </a:lnTo>
                <a:lnTo>
                  <a:pt x="203645" y="164768"/>
                </a:lnTo>
                <a:cubicBezTo>
                  <a:pt x="203645" y="162461"/>
                  <a:pt x="203645" y="162461"/>
                  <a:pt x="203645" y="162461"/>
                </a:cubicBezTo>
                <a:cubicBezTo>
                  <a:pt x="203645" y="162461"/>
                  <a:pt x="201668" y="160813"/>
                  <a:pt x="203645" y="160813"/>
                </a:cubicBezTo>
                <a:cubicBezTo>
                  <a:pt x="205623" y="160813"/>
                  <a:pt x="208259" y="162790"/>
                  <a:pt x="205623" y="160813"/>
                </a:cubicBezTo>
                <a:cubicBezTo>
                  <a:pt x="202986" y="158836"/>
                  <a:pt x="205623" y="158836"/>
                  <a:pt x="205623" y="158836"/>
                </a:cubicBezTo>
                <a:cubicBezTo>
                  <a:pt x="205623" y="158836"/>
                  <a:pt x="203316" y="156529"/>
                  <a:pt x="205623" y="156529"/>
                </a:cubicBezTo>
                <a:cubicBezTo>
                  <a:pt x="207930" y="156529"/>
                  <a:pt x="207930" y="153563"/>
                  <a:pt x="207930" y="153563"/>
                </a:cubicBezTo>
                <a:lnTo>
                  <a:pt x="208259" y="153563"/>
                </a:lnTo>
                <a:lnTo>
                  <a:pt x="210236" y="153563"/>
                </a:lnTo>
                <a:cubicBezTo>
                  <a:pt x="210236" y="152575"/>
                  <a:pt x="212213" y="150597"/>
                  <a:pt x="210236" y="150597"/>
                </a:cubicBezTo>
                <a:cubicBezTo>
                  <a:pt x="207270" y="149279"/>
                  <a:pt x="210236" y="145984"/>
                  <a:pt x="210236" y="145984"/>
                </a:cubicBezTo>
                <a:cubicBezTo>
                  <a:pt x="208918" y="143677"/>
                  <a:pt x="209577" y="143677"/>
                  <a:pt x="207270" y="143677"/>
                </a:cubicBezTo>
                <a:lnTo>
                  <a:pt x="210236" y="143677"/>
                </a:lnTo>
                <a:cubicBezTo>
                  <a:pt x="210236" y="141700"/>
                  <a:pt x="210236" y="141700"/>
                  <a:pt x="210236" y="141700"/>
                </a:cubicBezTo>
                <a:cubicBezTo>
                  <a:pt x="210236" y="139723"/>
                  <a:pt x="213202" y="139723"/>
                  <a:pt x="210236" y="139723"/>
                </a:cubicBezTo>
                <a:lnTo>
                  <a:pt x="210895" y="139723"/>
                </a:lnTo>
                <a:lnTo>
                  <a:pt x="212872" y="139723"/>
                </a:lnTo>
                <a:lnTo>
                  <a:pt x="214520" y="139723"/>
                </a:lnTo>
                <a:cubicBezTo>
                  <a:pt x="219463" y="137086"/>
                  <a:pt x="206611" y="137746"/>
                  <a:pt x="214520" y="135110"/>
                </a:cubicBezTo>
                <a:cubicBezTo>
                  <a:pt x="211555" y="133461"/>
                  <a:pt x="208589" y="136098"/>
                  <a:pt x="209248" y="135110"/>
                </a:cubicBezTo>
                <a:cubicBezTo>
                  <a:pt x="209906" y="134121"/>
                  <a:pt x="213531" y="132144"/>
                  <a:pt x="215509" y="132144"/>
                </a:cubicBezTo>
                <a:cubicBezTo>
                  <a:pt x="216497" y="132144"/>
                  <a:pt x="215344" y="132144"/>
                  <a:pt x="213943" y="132144"/>
                </a:cubicBezTo>
                <a:lnTo>
                  <a:pt x="213861" y="132144"/>
                </a:lnTo>
                <a:cubicBezTo>
                  <a:pt x="215179" y="130166"/>
                  <a:pt x="215179" y="130166"/>
                  <a:pt x="217486" y="130166"/>
                </a:cubicBezTo>
                <a:cubicBezTo>
                  <a:pt x="216441" y="129688"/>
                  <a:pt x="215235" y="129688"/>
                  <a:pt x="214190" y="130166"/>
                </a:cubicBezTo>
                <a:cubicBezTo>
                  <a:pt x="214190" y="128519"/>
                  <a:pt x="214190" y="128519"/>
                  <a:pt x="214190" y="126871"/>
                </a:cubicBezTo>
                <a:lnTo>
                  <a:pt x="216826" y="126871"/>
                </a:lnTo>
                <a:cubicBezTo>
                  <a:pt x="213861" y="126541"/>
                  <a:pt x="219463" y="123905"/>
                  <a:pt x="219463" y="123905"/>
                </a:cubicBezTo>
                <a:lnTo>
                  <a:pt x="218475" y="123905"/>
                </a:lnTo>
                <a:cubicBezTo>
                  <a:pt x="217832" y="123705"/>
                  <a:pt x="217140" y="123705"/>
                  <a:pt x="216497" y="123905"/>
                </a:cubicBezTo>
                <a:lnTo>
                  <a:pt x="210236" y="123905"/>
                </a:lnTo>
                <a:cubicBezTo>
                  <a:pt x="212543" y="121928"/>
                  <a:pt x="208259" y="121928"/>
                  <a:pt x="212543" y="121928"/>
                </a:cubicBezTo>
                <a:lnTo>
                  <a:pt x="212296" y="121928"/>
                </a:lnTo>
                <a:lnTo>
                  <a:pt x="211801" y="121928"/>
                </a:lnTo>
                <a:cubicBezTo>
                  <a:pt x="212213" y="121928"/>
                  <a:pt x="212213" y="121928"/>
                  <a:pt x="210565" y="121928"/>
                </a:cubicBezTo>
                <a:lnTo>
                  <a:pt x="209906" y="121928"/>
                </a:lnTo>
                <a:cubicBezTo>
                  <a:pt x="203975" y="122258"/>
                  <a:pt x="208259" y="121269"/>
                  <a:pt x="209906" y="119292"/>
                </a:cubicBezTo>
                <a:cubicBezTo>
                  <a:pt x="211555" y="117314"/>
                  <a:pt x="219463" y="117644"/>
                  <a:pt x="215509" y="117314"/>
                </a:cubicBezTo>
                <a:cubicBezTo>
                  <a:pt x="211555" y="116985"/>
                  <a:pt x="218145" y="115008"/>
                  <a:pt x="215509" y="115008"/>
                </a:cubicBezTo>
                <a:lnTo>
                  <a:pt x="212213" y="115008"/>
                </a:lnTo>
                <a:lnTo>
                  <a:pt x="209248" y="115008"/>
                </a:lnTo>
                <a:lnTo>
                  <a:pt x="208918" y="115008"/>
                </a:lnTo>
                <a:cubicBezTo>
                  <a:pt x="208918" y="115008"/>
                  <a:pt x="206941" y="115008"/>
                  <a:pt x="206941" y="115008"/>
                </a:cubicBezTo>
                <a:lnTo>
                  <a:pt x="203975" y="115008"/>
                </a:lnTo>
                <a:cubicBezTo>
                  <a:pt x="208918" y="112701"/>
                  <a:pt x="200679" y="112701"/>
                  <a:pt x="203975" y="112701"/>
                </a:cubicBezTo>
                <a:lnTo>
                  <a:pt x="212543" y="110394"/>
                </a:lnTo>
                <a:cubicBezTo>
                  <a:pt x="216168" y="107099"/>
                  <a:pt x="207600" y="109406"/>
                  <a:pt x="209577" y="107099"/>
                </a:cubicBezTo>
                <a:cubicBezTo>
                  <a:pt x="207270" y="108747"/>
                  <a:pt x="207270" y="107099"/>
                  <a:pt x="207270" y="107099"/>
                </a:cubicBezTo>
                <a:cubicBezTo>
                  <a:pt x="209208" y="106654"/>
                  <a:pt x="211086" y="105988"/>
                  <a:pt x="212872" y="105122"/>
                </a:cubicBezTo>
                <a:cubicBezTo>
                  <a:pt x="210895" y="105122"/>
                  <a:pt x="212872" y="105122"/>
                  <a:pt x="206941" y="105122"/>
                </a:cubicBezTo>
                <a:lnTo>
                  <a:pt x="210565" y="103474"/>
                </a:lnTo>
                <a:cubicBezTo>
                  <a:pt x="208918" y="103474"/>
                  <a:pt x="208918" y="103474"/>
                  <a:pt x="209330" y="103474"/>
                </a:cubicBezTo>
                <a:lnTo>
                  <a:pt x="207105" y="103474"/>
                </a:lnTo>
                <a:lnTo>
                  <a:pt x="206282" y="103474"/>
                </a:lnTo>
                <a:lnTo>
                  <a:pt x="202657" y="103474"/>
                </a:lnTo>
                <a:lnTo>
                  <a:pt x="201009" y="103474"/>
                </a:lnTo>
                <a:cubicBezTo>
                  <a:pt x="209906" y="99520"/>
                  <a:pt x="199361" y="100179"/>
                  <a:pt x="207270" y="96554"/>
                </a:cubicBezTo>
                <a:cubicBezTo>
                  <a:pt x="206080" y="96261"/>
                  <a:pt x="205033" y="95559"/>
                  <a:pt x="204304" y="94577"/>
                </a:cubicBezTo>
                <a:lnTo>
                  <a:pt x="203028" y="94340"/>
                </a:lnTo>
                <a:lnTo>
                  <a:pt x="202657" y="94577"/>
                </a:lnTo>
                <a:cubicBezTo>
                  <a:pt x="202657" y="94577"/>
                  <a:pt x="202657" y="94577"/>
                  <a:pt x="198044" y="94577"/>
                </a:cubicBezTo>
                <a:cubicBezTo>
                  <a:pt x="195737" y="94577"/>
                  <a:pt x="197879" y="94083"/>
                  <a:pt x="200309" y="93835"/>
                </a:cubicBezTo>
                <a:lnTo>
                  <a:pt x="203028" y="94340"/>
                </a:lnTo>
                <a:lnTo>
                  <a:pt x="206076" y="92394"/>
                </a:lnTo>
                <a:cubicBezTo>
                  <a:pt x="205046" y="92270"/>
                  <a:pt x="203481" y="92270"/>
                  <a:pt x="206282" y="90952"/>
                </a:cubicBezTo>
                <a:cubicBezTo>
                  <a:pt x="207930" y="90952"/>
                  <a:pt x="206941" y="90952"/>
                  <a:pt x="205541" y="90952"/>
                </a:cubicBezTo>
                <a:lnTo>
                  <a:pt x="203975" y="90952"/>
                </a:lnTo>
                <a:lnTo>
                  <a:pt x="202328" y="90952"/>
                </a:lnTo>
                <a:lnTo>
                  <a:pt x="194748" y="90952"/>
                </a:lnTo>
                <a:lnTo>
                  <a:pt x="200679" y="89305"/>
                </a:lnTo>
                <a:cubicBezTo>
                  <a:pt x="200021" y="88975"/>
                  <a:pt x="193100" y="90952"/>
                  <a:pt x="193100" y="90952"/>
                </a:cubicBezTo>
                <a:cubicBezTo>
                  <a:pt x="195631" y="89430"/>
                  <a:pt x="198274" y="88108"/>
                  <a:pt x="201009" y="86998"/>
                </a:cubicBezTo>
                <a:cubicBezTo>
                  <a:pt x="205952" y="85021"/>
                  <a:pt x="201009" y="85021"/>
                  <a:pt x="201009" y="85021"/>
                </a:cubicBezTo>
                <a:lnTo>
                  <a:pt x="196066" y="85021"/>
                </a:lnTo>
                <a:lnTo>
                  <a:pt x="201998" y="82385"/>
                </a:lnTo>
                <a:lnTo>
                  <a:pt x="200350" y="82385"/>
                </a:lnTo>
                <a:lnTo>
                  <a:pt x="194089" y="82385"/>
                </a:lnTo>
                <a:lnTo>
                  <a:pt x="192441" y="82385"/>
                </a:lnTo>
                <a:cubicBezTo>
                  <a:pt x="202986" y="77770"/>
                  <a:pt x="194089" y="78430"/>
                  <a:pt x="202986" y="74146"/>
                </a:cubicBezTo>
                <a:cubicBezTo>
                  <a:pt x="199032" y="74146"/>
                  <a:pt x="202986" y="69862"/>
                  <a:pt x="202986" y="67884"/>
                </a:cubicBezTo>
                <a:cubicBezTo>
                  <a:pt x="193100" y="71840"/>
                  <a:pt x="202328" y="67555"/>
                  <a:pt x="193100" y="71840"/>
                </a:cubicBezTo>
                <a:lnTo>
                  <a:pt x="197714" y="67884"/>
                </a:lnTo>
                <a:cubicBezTo>
                  <a:pt x="200350" y="67884"/>
                  <a:pt x="201668" y="69203"/>
                  <a:pt x="201998" y="67884"/>
                </a:cubicBezTo>
                <a:cubicBezTo>
                  <a:pt x="202328" y="66567"/>
                  <a:pt x="205623" y="65908"/>
                  <a:pt x="207930" y="63930"/>
                </a:cubicBezTo>
                <a:cubicBezTo>
                  <a:pt x="203975" y="63930"/>
                  <a:pt x="203975" y="63930"/>
                  <a:pt x="203975" y="63930"/>
                </a:cubicBezTo>
                <a:lnTo>
                  <a:pt x="200350" y="66567"/>
                </a:lnTo>
                <a:cubicBezTo>
                  <a:pt x="193430" y="67555"/>
                  <a:pt x="205952" y="62612"/>
                  <a:pt x="200350" y="62612"/>
                </a:cubicBezTo>
                <a:lnTo>
                  <a:pt x="203645" y="62612"/>
                </a:lnTo>
                <a:cubicBezTo>
                  <a:pt x="201339" y="62612"/>
                  <a:pt x="202328" y="59976"/>
                  <a:pt x="194419" y="62612"/>
                </a:cubicBezTo>
                <a:cubicBezTo>
                  <a:pt x="195707" y="61686"/>
                  <a:pt x="197163" y="61017"/>
                  <a:pt x="198703" y="60635"/>
                </a:cubicBezTo>
                <a:cubicBezTo>
                  <a:pt x="198703" y="57010"/>
                  <a:pt x="188817" y="60635"/>
                  <a:pt x="192441" y="57010"/>
                </a:cubicBezTo>
                <a:lnTo>
                  <a:pt x="194089" y="57010"/>
                </a:lnTo>
                <a:cubicBezTo>
                  <a:pt x="195737" y="54044"/>
                  <a:pt x="186510" y="57010"/>
                  <a:pt x="184533" y="57010"/>
                </a:cubicBezTo>
                <a:cubicBezTo>
                  <a:pt x="187732" y="55593"/>
                  <a:pt x="190471" y="53309"/>
                  <a:pt x="192441" y="50419"/>
                </a:cubicBezTo>
                <a:cubicBezTo>
                  <a:pt x="192112" y="48771"/>
                  <a:pt x="185521" y="50419"/>
                  <a:pt x="181897" y="50419"/>
                </a:cubicBezTo>
                <a:cubicBezTo>
                  <a:pt x="187498" y="45476"/>
                  <a:pt x="182226" y="45146"/>
                  <a:pt x="184203" y="41522"/>
                </a:cubicBezTo>
                <a:cubicBezTo>
                  <a:pt x="182700" y="42652"/>
                  <a:pt x="181033" y="43542"/>
                  <a:pt x="179260" y="44158"/>
                </a:cubicBezTo>
                <a:cubicBezTo>
                  <a:pt x="179260" y="42181"/>
                  <a:pt x="174317" y="45146"/>
                  <a:pt x="179260" y="42181"/>
                </a:cubicBezTo>
                <a:cubicBezTo>
                  <a:pt x="183873" y="38226"/>
                  <a:pt x="181567" y="38226"/>
                  <a:pt x="181567" y="38226"/>
                </a:cubicBezTo>
                <a:lnTo>
                  <a:pt x="175306" y="42181"/>
                </a:lnTo>
                <a:cubicBezTo>
                  <a:pt x="182555" y="33943"/>
                  <a:pt x="168056" y="39874"/>
                  <a:pt x="175306" y="33943"/>
                </a:cubicBezTo>
                <a:cubicBezTo>
                  <a:pt x="173658" y="33943"/>
                  <a:pt x="171351" y="33943"/>
                  <a:pt x="171351" y="33943"/>
                </a:cubicBezTo>
                <a:lnTo>
                  <a:pt x="174647" y="31965"/>
                </a:lnTo>
                <a:lnTo>
                  <a:pt x="172920" y="29499"/>
                </a:lnTo>
                <a:lnTo>
                  <a:pt x="169456" y="30894"/>
                </a:lnTo>
                <a:cubicBezTo>
                  <a:pt x="166903" y="32212"/>
                  <a:pt x="164431" y="33613"/>
                  <a:pt x="164431" y="33613"/>
                </a:cubicBezTo>
                <a:lnTo>
                  <a:pt x="168715" y="29988"/>
                </a:lnTo>
                <a:cubicBezTo>
                  <a:pt x="167726" y="28999"/>
                  <a:pt x="170362" y="26692"/>
                  <a:pt x="165090" y="26692"/>
                </a:cubicBezTo>
                <a:lnTo>
                  <a:pt x="167396" y="26692"/>
                </a:lnTo>
                <a:cubicBezTo>
                  <a:pt x="167067" y="26692"/>
                  <a:pt x="168056" y="22409"/>
                  <a:pt x="162783" y="26692"/>
                </a:cubicBezTo>
                <a:cubicBezTo>
                  <a:pt x="166408" y="24716"/>
                  <a:pt x="161795" y="26692"/>
                  <a:pt x="159488" y="26692"/>
                </a:cubicBezTo>
                <a:lnTo>
                  <a:pt x="162454" y="24716"/>
                </a:lnTo>
                <a:cubicBezTo>
                  <a:pt x="158500" y="27352"/>
                  <a:pt x="155863" y="27352"/>
                  <a:pt x="155863" y="27352"/>
                </a:cubicBezTo>
                <a:lnTo>
                  <a:pt x="155534" y="27352"/>
                </a:lnTo>
                <a:lnTo>
                  <a:pt x="153556" y="27352"/>
                </a:lnTo>
                <a:lnTo>
                  <a:pt x="152239" y="27352"/>
                </a:lnTo>
                <a:cubicBezTo>
                  <a:pt x="149273" y="27681"/>
                  <a:pt x="155534" y="23727"/>
                  <a:pt x="152239" y="23727"/>
                </a:cubicBezTo>
                <a:cubicBezTo>
                  <a:pt x="148943" y="23727"/>
                  <a:pt x="148943" y="23727"/>
                  <a:pt x="148943" y="23727"/>
                </a:cubicBezTo>
                <a:cubicBezTo>
                  <a:pt x="149602" y="21750"/>
                  <a:pt x="146307" y="24386"/>
                  <a:pt x="146307" y="21750"/>
                </a:cubicBezTo>
                <a:cubicBezTo>
                  <a:pt x="148614" y="20102"/>
                  <a:pt x="148284" y="17466"/>
                  <a:pt x="151580" y="17466"/>
                </a:cubicBezTo>
                <a:cubicBezTo>
                  <a:pt x="149273" y="17466"/>
                  <a:pt x="145318" y="17466"/>
                  <a:pt x="145318" y="17466"/>
                </a:cubicBezTo>
                <a:cubicBezTo>
                  <a:pt x="147295" y="15818"/>
                  <a:pt x="148614" y="12852"/>
                  <a:pt x="145318" y="15818"/>
                </a:cubicBezTo>
                <a:cubicBezTo>
                  <a:pt x="142023" y="18784"/>
                  <a:pt x="142023" y="18784"/>
                  <a:pt x="142023" y="18784"/>
                </a:cubicBezTo>
                <a:lnTo>
                  <a:pt x="138068" y="21420"/>
                </a:lnTo>
                <a:cubicBezTo>
                  <a:pt x="140704" y="18454"/>
                  <a:pt x="142682" y="14830"/>
                  <a:pt x="142682" y="14830"/>
                </a:cubicBezTo>
                <a:cubicBezTo>
                  <a:pt x="140375" y="13802"/>
                  <a:pt x="137739" y="13802"/>
                  <a:pt x="135433" y="14830"/>
                </a:cubicBezTo>
                <a:cubicBezTo>
                  <a:pt x="133784" y="14830"/>
                  <a:pt x="130818" y="16806"/>
                  <a:pt x="130818" y="14830"/>
                </a:cubicBezTo>
                <a:cubicBezTo>
                  <a:pt x="130818" y="12852"/>
                  <a:pt x="130818" y="12852"/>
                  <a:pt x="130818" y="12852"/>
                </a:cubicBezTo>
                <a:cubicBezTo>
                  <a:pt x="131808" y="9557"/>
                  <a:pt x="123898" y="14830"/>
                  <a:pt x="123898" y="9557"/>
                </a:cubicBezTo>
                <a:close/>
                <a:moveTo>
                  <a:pt x="122581" y="6591"/>
                </a:moveTo>
                <a:lnTo>
                  <a:pt x="121655" y="7517"/>
                </a:lnTo>
                <a:lnTo>
                  <a:pt x="122721" y="8487"/>
                </a:lnTo>
                <a:lnTo>
                  <a:pt x="123741" y="7594"/>
                </a:lnTo>
                <a:lnTo>
                  <a:pt x="122581" y="8239"/>
                </a:lnTo>
                <a:close/>
                <a:moveTo>
                  <a:pt x="115990" y="6202"/>
                </a:moveTo>
                <a:lnTo>
                  <a:pt x="115232" y="6500"/>
                </a:lnTo>
                <a:lnTo>
                  <a:pt x="113353" y="7910"/>
                </a:lnTo>
                <a:cubicBezTo>
                  <a:pt x="111716" y="9639"/>
                  <a:pt x="111789" y="12368"/>
                  <a:pt x="113518" y="14006"/>
                </a:cubicBezTo>
                <a:cubicBezTo>
                  <a:pt x="115249" y="15643"/>
                  <a:pt x="117977" y="15571"/>
                  <a:pt x="119615" y="13841"/>
                </a:cubicBezTo>
                <a:cubicBezTo>
                  <a:pt x="119615" y="13841"/>
                  <a:pt x="119615" y="13841"/>
                  <a:pt x="119615" y="11534"/>
                </a:cubicBezTo>
                <a:cubicBezTo>
                  <a:pt x="119615" y="9227"/>
                  <a:pt x="119615" y="11534"/>
                  <a:pt x="117637" y="11534"/>
                </a:cubicBezTo>
                <a:cubicBezTo>
                  <a:pt x="115660" y="11534"/>
                  <a:pt x="117637" y="11534"/>
                  <a:pt x="117637" y="9227"/>
                </a:cubicBezTo>
                <a:cubicBezTo>
                  <a:pt x="117637" y="6920"/>
                  <a:pt x="117637" y="9227"/>
                  <a:pt x="115331" y="9227"/>
                </a:cubicBezTo>
                <a:cubicBezTo>
                  <a:pt x="114177" y="9227"/>
                  <a:pt x="114672" y="9227"/>
                  <a:pt x="115578" y="8898"/>
                </a:cubicBezTo>
                <a:lnTo>
                  <a:pt x="115990" y="8548"/>
                </a:lnTo>
                <a:close/>
                <a:moveTo>
                  <a:pt x="125546" y="5973"/>
                </a:moveTo>
                <a:cubicBezTo>
                  <a:pt x="124558" y="6179"/>
                  <a:pt x="123075" y="6591"/>
                  <a:pt x="122581" y="6591"/>
                </a:cubicBezTo>
                <a:cubicBezTo>
                  <a:pt x="121592" y="6591"/>
                  <a:pt x="122581" y="6591"/>
                  <a:pt x="124887" y="6591"/>
                </a:cubicBezTo>
                <a:lnTo>
                  <a:pt x="123741" y="7594"/>
                </a:lnTo>
                <a:lnTo>
                  <a:pt x="125547" y="6591"/>
                </a:lnTo>
                <a:cubicBezTo>
                  <a:pt x="127029" y="5767"/>
                  <a:pt x="126535" y="5767"/>
                  <a:pt x="125546" y="5973"/>
                </a:cubicBezTo>
                <a:close/>
                <a:moveTo>
                  <a:pt x="112036" y="0"/>
                </a:moveTo>
                <a:cubicBezTo>
                  <a:pt x="112036" y="1978"/>
                  <a:pt x="112036" y="1978"/>
                  <a:pt x="112036" y="1978"/>
                </a:cubicBezTo>
                <a:cubicBezTo>
                  <a:pt x="112036" y="2636"/>
                  <a:pt x="109070" y="4943"/>
                  <a:pt x="112036" y="4614"/>
                </a:cubicBezTo>
                <a:cubicBezTo>
                  <a:pt x="115001" y="4285"/>
                  <a:pt x="115001" y="6591"/>
                  <a:pt x="115001" y="6591"/>
                </a:cubicBezTo>
                <a:lnTo>
                  <a:pt x="115232" y="6500"/>
                </a:lnTo>
                <a:lnTo>
                  <a:pt x="115990" y="5932"/>
                </a:lnTo>
                <a:lnTo>
                  <a:pt x="115990" y="6202"/>
                </a:lnTo>
                <a:lnTo>
                  <a:pt x="117514" y="5603"/>
                </a:lnTo>
                <a:cubicBezTo>
                  <a:pt x="118296" y="5273"/>
                  <a:pt x="118791" y="5273"/>
                  <a:pt x="118297" y="6591"/>
                </a:cubicBezTo>
                <a:lnTo>
                  <a:pt x="115990" y="8548"/>
                </a:lnTo>
                <a:lnTo>
                  <a:pt x="115990" y="8898"/>
                </a:lnTo>
                <a:cubicBezTo>
                  <a:pt x="116978" y="8898"/>
                  <a:pt x="118956" y="8898"/>
                  <a:pt x="118956" y="8898"/>
                </a:cubicBezTo>
                <a:lnTo>
                  <a:pt x="120274" y="8898"/>
                </a:lnTo>
                <a:lnTo>
                  <a:pt x="121655" y="7517"/>
                </a:lnTo>
                <a:lnTo>
                  <a:pt x="116649" y="2966"/>
                </a:lnTo>
                <a:cubicBezTo>
                  <a:pt x="114671" y="2966"/>
                  <a:pt x="114671" y="2966"/>
                  <a:pt x="114671" y="2966"/>
                </a:cubicBezTo>
                <a:cubicBezTo>
                  <a:pt x="112036" y="2636"/>
                  <a:pt x="114342" y="0"/>
                  <a:pt x="112036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5" name="任意多边形: 形状 304"/>
          <p:cNvSpPr/>
          <p:nvPr userDrawn="1">
            <p:custDataLst>
              <p:tags r:id="rId142"/>
            </p:custDataLst>
          </p:nvPr>
        </p:nvSpPr>
        <p:spPr>
          <a:xfrm flipH="1">
            <a:off x="4478909" y="6533508"/>
            <a:ext cx="331450" cy="220498"/>
          </a:xfrm>
          <a:custGeom>
            <a:avLst/>
            <a:gdLst>
              <a:gd name="connsiteX0" fmla="*/ 53127 w 331450"/>
              <a:gd name="connsiteY0" fmla="*/ 208965 h 220498"/>
              <a:gd name="connsiteX1" fmla="*/ 51645 w 331450"/>
              <a:gd name="connsiteY1" fmla="*/ 208965 h 220498"/>
              <a:gd name="connsiteX2" fmla="*/ 49173 w 331450"/>
              <a:gd name="connsiteY2" fmla="*/ 210612 h 220498"/>
              <a:gd name="connsiteX3" fmla="*/ 53127 w 331450"/>
              <a:gd name="connsiteY3" fmla="*/ 208965 h 220498"/>
              <a:gd name="connsiteX4" fmla="*/ 51787 w 331450"/>
              <a:gd name="connsiteY4" fmla="*/ 208870 h 220498"/>
              <a:gd name="connsiteX5" fmla="*/ 51480 w 331450"/>
              <a:gd name="connsiteY5" fmla="*/ 208965 h 220498"/>
              <a:gd name="connsiteX6" fmla="*/ 51645 w 331450"/>
              <a:gd name="connsiteY6" fmla="*/ 208965 h 220498"/>
              <a:gd name="connsiteX7" fmla="*/ 70263 w 331450"/>
              <a:gd name="connsiteY7" fmla="*/ 192818 h 220498"/>
              <a:gd name="connsiteX8" fmla="*/ 69734 w 331450"/>
              <a:gd name="connsiteY8" fmla="*/ 192818 h 220498"/>
              <a:gd name="connsiteX9" fmla="*/ 69818 w 331450"/>
              <a:gd name="connsiteY9" fmla="*/ 193094 h 220498"/>
              <a:gd name="connsiteX10" fmla="*/ 63731 w 331450"/>
              <a:gd name="connsiteY10" fmla="*/ 191800 h 220498"/>
              <a:gd name="connsiteX11" fmla="*/ 62354 w 331450"/>
              <a:gd name="connsiteY11" fmla="*/ 192489 h 220498"/>
              <a:gd name="connsiteX12" fmla="*/ 62193 w 331450"/>
              <a:gd name="connsiteY12" fmla="*/ 192972 h 220498"/>
              <a:gd name="connsiteX13" fmla="*/ 64991 w 331450"/>
              <a:gd name="connsiteY13" fmla="*/ 191170 h 220498"/>
              <a:gd name="connsiteX14" fmla="*/ 64558 w 331450"/>
              <a:gd name="connsiteY14" fmla="*/ 191170 h 220498"/>
              <a:gd name="connsiteX15" fmla="*/ 63731 w 331450"/>
              <a:gd name="connsiteY15" fmla="*/ 191800 h 220498"/>
              <a:gd name="connsiteX16" fmla="*/ 71582 w 331450"/>
              <a:gd name="connsiteY16" fmla="*/ 190840 h 220498"/>
              <a:gd name="connsiteX17" fmla="*/ 68916 w 331450"/>
              <a:gd name="connsiteY17" fmla="*/ 192618 h 220498"/>
              <a:gd name="connsiteX18" fmla="*/ 69604 w 331450"/>
              <a:gd name="connsiteY18" fmla="*/ 192818 h 220498"/>
              <a:gd name="connsiteX19" fmla="*/ 69734 w 331450"/>
              <a:gd name="connsiteY19" fmla="*/ 192818 h 220498"/>
              <a:gd name="connsiteX20" fmla="*/ 69646 w 331450"/>
              <a:gd name="connsiteY20" fmla="*/ 192529 h 220498"/>
              <a:gd name="connsiteX21" fmla="*/ 71582 w 331450"/>
              <a:gd name="connsiteY21" fmla="*/ 190840 h 220498"/>
              <a:gd name="connsiteX22" fmla="*/ 64785 w 331450"/>
              <a:gd name="connsiteY22" fmla="*/ 190717 h 220498"/>
              <a:gd name="connsiteX23" fmla="*/ 63674 w 331450"/>
              <a:gd name="connsiteY23" fmla="*/ 190773 h 220498"/>
              <a:gd name="connsiteX24" fmla="*/ 63133 w 331450"/>
              <a:gd name="connsiteY24" fmla="*/ 191170 h 220498"/>
              <a:gd name="connsiteX25" fmla="*/ 64558 w 331450"/>
              <a:gd name="connsiteY25" fmla="*/ 191170 h 220498"/>
              <a:gd name="connsiteX26" fmla="*/ 64991 w 331450"/>
              <a:gd name="connsiteY26" fmla="*/ 190840 h 220498"/>
              <a:gd name="connsiteX27" fmla="*/ 64785 w 331450"/>
              <a:gd name="connsiteY27" fmla="*/ 190717 h 220498"/>
              <a:gd name="connsiteX28" fmla="*/ 22533 w 331450"/>
              <a:gd name="connsiteY28" fmla="*/ 189190 h 220498"/>
              <a:gd name="connsiteX29" fmla="*/ 21492 w 331450"/>
              <a:gd name="connsiteY29" fmla="*/ 189852 h 220498"/>
              <a:gd name="connsiteX30" fmla="*/ 22498 w 331450"/>
              <a:gd name="connsiteY30" fmla="*/ 189266 h 220498"/>
              <a:gd name="connsiteX31" fmla="*/ 67627 w 331450"/>
              <a:gd name="connsiteY31" fmla="*/ 187875 h 220498"/>
              <a:gd name="connsiteX32" fmla="*/ 62929 w 331450"/>
              <a:gd name="connsiteY32" fmla="*/ 190811 h 220498"/>
              <a:gd name="connsiteX33" fmla="*/ 63674 w 331450"/>
              <a:gd name="connsiteY33" fmla="*/ 190773 h 220498"/>
              <a:gd name="connsiteX34" fmla="*/ 25447 w 331450"/>
              <a:gd name="connsiteY34" fmla="*/ 187545 h 220498"/>
              <a:gd name="connsiteX35" fmla="*/ 22498 w 331450"/>
              <a:gd name="connsiteY35" fmla="*/ 189266 h 220498"/>
              <a:gd name="connsiteX36" fmla="*/ 21162 w 331450"/>
              <a:gd name="connsiteY36" fmla="*/ 192159 h 220498"/>
              <a:gd name="connsiteX37" fmla="*/ 25447 w 331450"/>
              <a:gd name="connsiteY37" fmla="*/ 187545 h 220498"/>
              <a:gd name="connsiteX38" fmla="*/ 67297 w 331450"/>
              <a:gd name="connsiteY38" fmla="*/ 187216 h 220498"/>
              <a:gd name="connsiteX39" fmla="*/ 65177 w 331450"/>
              <a:gd name="connsiteY39" fmla="*/ 188771 h 220498"/>
              <a:gd name="connsiteX40" fmla="*/ 65814 w 331450"/>
              <a:gd name="connsiteY40" fmla="*/ 188452 h 220498"/>
              <a:gd name="connsiteX41" fmla="*/ 67297 w 331450"/>
              <a:gd name="connsiteY41" fmla="*/ 187216 h 220498"/>
              <a:gd name="connsiteX42" fmla="*/ 59389 w 331450"/>
              <a:gd name="connsiteY42" fmla="*/ 185898 h 220498"/>
              <a:gd name="connsiteX43" fmla="*/ 59059 w 331450"/>
              <a:gd name="connsiteY43" fmla="*/ 185898 h 220498"/>
              <a:gd name="connsiteX44" fmla="*/ 58858 w 331450"/>
              <a:gd name="connsiteY44" fmla="*/ 186195 h 220498"/>
              <a:gd name="connsiteX45" fmla="*/ 57082 w 331450"/>
              <a:gd name="connsiteY45" fmla="*/ 177989 h 220498"/>
              <a:gd name="connsiteX46" fmla="*/ 55435 w 331450"/>
              <a:gd name="connsiteY46" fmla="*/ 177989 h 220498"/>
              <a:gd name="connsiteX47" fmla="*/ 54325 w 331450"/>
              <a:gd name="connsiteY47" fmla="*/ 179521 h 220498"/>
              <a:gd name="connsiteX48" fmla="*/ 2380 w 331450"/>
              <a:gd name="connsiteY48" fmla="*/ 165796 h 220498"/>
              <a:gd name="connsiteX49" fmla="*/ 2380 w 331450"/>
              <a:gd name="connsiteY49" fmla="*/ 169092 h 220498"/>
              <a:gd name="connsiteX50" fmla="*/ 2441 w 331450"/>
              <a:gd name="connsiteY50" fmla="*/ 168958 h 220498"/>
              <a:gd name="connsiteX51" fmla="*/ 2503 w 331450"/>
              <a:gd name="connsiteY51" fmla="*/ 168144 h 220498"/>
              <a:gd name="connsiteX52" fmla="*/ 2380 w 331450"/>
              <a:gd name="connsiteY52" fmla="*/ 165796 h 220498"/>
              <a:gd name="connsiteX53" fmla="*/ 136852 w 331450"/>
              <a:gd name="connsiteY53" fmla="*/ 163876 h 220498"/>
              <a:gd name="connsiteX54" fmla="*/ 134545 w 331450"/>
              <a:gd name="connsiteY54" fmla="*/ 163876 h 220498"/>
              <a:gd name="connsiteX55" fmla="*/ 133556 w 331450"/>
              <a:gd name="connsiteY55" fmla="*/ 163876 h 220498"/>
              <a:gd name="connsiteX56" fmla="*/ 133800 w 331450"/>
              <a:gd name="connsiteY56" fmla="*/ 164085 h 220498"/>
              <a:gd name="connsiteX57" fmla="*/ 134256 w 331450"/>
              <a:gd name="connsiteY57" fmla="*/ 164123 h 220498"/>
              <a:gd name="connsiteX58" fmla="*/ 134780 w 331450"/>
              <a:gd name="connsiteY58" fmla="*/ 164832 h 220498"/>
              <a:gd name="connsiteX59" fmla="*/ 2380 w 331450"/>
              <a:gd name="connsiteY59" fmla="*/ 163819 h 220498"/>
              <a:gd name="connsiteX60" fmla="*/ 2094 w 331450"/>
              <a:gd name="connsiteY60" fmla="*/ 163819 h 220498"/>
              <a:gd name="connsiteX61" fmla="*/ 2215 w 331450"/>
              <a:gd name="connsiteY61" fmla="*/ 164726 h 220498"/>
              <a:gd name="connsiteX62" fmla="*/ 2380 w 331450"/>
              <a:gd name="connsiteY62" fmla="*/ 165467 h 220498"/>
              <a:gd name="connsiteX63" fmla="*/ 2050 w 331450"/>
              <a:gd name="connsiteY63" fmla="*/ 163489 h 220498"/>
              <a:gd name="connsiteX64" fmla="*/ 2050 w 331450"/>
              <a:gd name="connsiteY64" fmla="*/ 163819 h 220498"/>
              <a:gd name="connsiteX65" fmla="*/ 2094 w 331450"/>
              <a:gd name="connsiteY65" fmla="*/ 163819 h 220498"/>
              <a:gd name="connsiteX66" fmla="*/ 97122 w 331450"/>
              <a:gd name="connsiteY66" fmla="*/ 148301 h 220498"/>
              <a:gd name="connsiteX67" fmla="*/ 96978 w 331450"/>
              <a:gd name="connsiteY67" fmla="*/ 148388 h 220498"/>
              <a:gd name="connsiteX68" fmla="*/ 97269 w 331450"/>
              <a:gd name="connsiteY68" fmla="*/ 148359 h 220498"/>
              <a:gd name="connsiteX69" fmla="*/ 98070 w 331450"/>
              <a:gd name="connsiteY69" fmla="*/ 147729 h 220498"/>
              <a:gd name="connsiteX70" fmla="*/ 95660 w 331450"/>
              <a:gd name="connsiteY70" fmla="*/ 147729 h 220498"/>
              <a:gd name="connsiteX71" fmla="*/ 97122 w 331450"/>
              <a:gd name="connsiteY71" fmla="*/ 148301 h 220498"/>
              <a:gd name="connsiteX72" fmla="*/ 38628 w 331450"/>
              <a:gd name="connsiteY72" fmla="*/ 143059 h 220498"/>
              <a:gd name="connsiteX73" fmla="*/ 31708 w 331450"/>
              <a:gd name="connsiteY73" fmla="*/ 151956 h 220498"/>
              <a:gd name="connsiteX74" fmla="*/ 34673 w 331450"/>
              <a:gd name="connsiteY74" fmla="*/ 147343 h 220498"/>
              <a:gd name="connsiteX75" fmla="*/ 32038 w 331450"/>
              <a:gd name="connsiteY75" fmla="*/ 147343 h 220498"/>
              <a:gd name="connsiteX76" fmla="*/ 32038 w 331450"/>
              <a:gd name="connsiteY76" fmla="*/ 145036 h 220498"/>
              <a:gd name="connsiteX77" fmla="*/ 29072 w 331450"/>
              <a:gd name="connsiteY77" fmla="*/ 148002 h 220498"/>
              <a:gd name="connsiteX78" fmla="*/ 27094 w 331450"/>
              <a:gd name="connsiteY78" fmla="*/ 148002 h 220498"/>
              <a:gd name="connsiteX79" fmla="*/ 27094 w 331450"/>
              <a:gd name="connsiteY79" fmla="*/ 145036 h 220498"/>
              <a:gd name="connsiteX80" fmla="*/ 23140 w 331450"/>
              <a:gd name="connsiteY80" fmla="*/ 150308 h 220498"/>
              <a:gd name="connsiteX81" fmla="*/ 20833 w 331450"/>
              <a:gd name="connsiteY81" fmla="*/ 152945 h 220498"/>
              <a:gd name="connsiteX82" fmla="*/ 20833 w 331450"/>
              <a:gd name="connsiteY82" fmla="*/ 149649 h 220498"/>
              <a:gd name="connsiteX83" fmla="*/ 18856 w 331450"/>
              <a:gd name="connsiteY83" fmla="*/ 152286 h 220498"/>
              <a:gd name="connsiteX84" fmla="*/ 22152 w 331450"/>
              <a:gd name="connsiteY84" fmla="*/ 146025 h 220498"/>
              <a:gd name="connsiteX85" fmla="*/ 18197 w 331450"/>
              <a:gd name="connsiteY85" fmla="*/ 150638 h 220498"/>
              <a:gd name="connsiteX86" fmla="*/ 16220 w 331450"/>
              <a:gd name="connsiteY86" fmla="*/ 154593 h 220498"/>
              <a:gd name="connsiteX87" fmla="*/ 12595 w 331450"/>
              <a:gd name="connsiteY87" fmla="*/ 160524 h 220498"/>
              <a:gd name="connsiteX88" fmla="*/ 15231 w 331450"/>
              <a:gd name="connsiteY88" fmla="*/ 153274 h 220498"/>
              <a:gd name="connsiteX89" fmla="*/ 10947 w 331450"/>
              <a:gd name="connsiteY89" fmla="*/ 157888 h 220498"/>
              <a:gd name="connsiteX90" fmla="*/ 10947 w 331450"/>
              <a:gd name="connsiteY90" fmla="*/ 155910 h 220498"/>
              <a:gd name="connsiteX91" fmla="*/ 8311 w 331450"/>
              <a:gd name="connsiteY91" fmla="*/ 158876 h 220498"/>
              <a:gd name="connsiteX92" fmla="*/ 8311 w 331450"/>
              <a:gd name="connsiteY92" fmla="*/ 156569 h 220498"/>
              <a:gd name="connsiteX93" fmla="*/ 4027 w 331450"/>
              <a:gd name="connsiteY93" fmla="*/ 156569 h 220498"/>
              <a:gd name="connsiteX94" fmla="*/ 732 w 331450"/>
              <a:gd name="connsiteY94" fmla="*/ 156569 h 220498"/>
              <a:gd name="connsiteX95" fmla="*/ 732 w 331450"/>
              <a:gd name="connsiteY95" fmla="*/ 158217 h 220498"/>
              <a:gd name="connsiteX96" fmla="*/ 732 w 331450"/>
              <a:gd name="connsiteY96" fmla="*/ 160524 h 220498"/>
              <a:gd name="connsiteX97" fmla="*/ 2380 w 331450"/>
              <a:gd name="connsiteY97" fmla="*/ 160524 h 220498"/>
              <a:gd name="connsiteX98" fmla="*/ 2380 w 331450"/>
              <a:gd name="connsiteY98" fmla="*/ 160854 h 220498"/>
              <a:gd name="connsiteX99" fmla="*/ 2380 w 331450"/>
              <a:gd name="connsiteY99" fmla="*/ 162172 h 220498"/>
              <a:gd name="connsiteX100" fmla="*/ 2380 w 331450"/>
              <a:gd name="connsiteY100" fmla="*/ 162954 h 220498"/>
              <a:gd name="connsiteX101" fmla="*/ 2380 w 331450"/>
              <a:gd name="connsiteY101" fmla="*/ 163160 h 220498"/>
              <a:gd name="connsiteX102" fmla="*/ 2380 w 331450"/>
              <a:gd name="connsiteY102" fmla="*/ 163489 h 220498"/>
              <a:gd name="connsiteX103" fmla="*/ 2380 w 331450"/>
              <a:gd name="connsiteY103" fmla="*/ 163819 h 220498"/>
              <a:gd name="connsiteX104" fmla="*/ 4027 w 331450"/>
              <a:gd name="connsiteY104" fmla="*/ 163819 h 220498"/>
              <a:gd name="connsiteX105" fmla="*/ 4027 w 331450"/>
              <a:gd name="connsiteY105" fmla="*/ 165467 h 220498"/>
              <a:gd name="connsiteX106" fmla="*/ 2441 w 331450"/>
              <a:gd name="connsiteY106" fmla="*/ 168958 h 220498"/>
              <a:gd name="connsiteX107" fmla="*/ 2380 w 331450"/>
              <a:gd name="connsiteY107" fmla="*/ 169751 h 220498"/>
              <a:gd name="connsiteX108" fmla="*/ 4356 w 331450"/>
              <a:gd name="connsiteY108" fmla="*/ 166785 h 220498"/>
              <a:gd name="connsiteX109" fmla="*/ 4356 w 331450"/>
              <a:gd name="connsiteY109" fmla="*/ 169751 h 220498"/>
              <a:gd name="connsiteX110" fmla="*/ 4356 w 331450"/>
              <a:gd name="connsiteY110" fmla="*/ 170740 h 220498"/>
              <a:gd name="connsiteX111" fmla="*/ 4356 w 331450"/>
              <a:gd name="connsiteY111" fmla="*/ 172387 h 220498"/>
              <a:gd name="connsiteX112" fmla="*/ 7322 w 331450"/>
              <a:gd name="connsiteY112" fmla="*/ 172387 h 220498"/>
              <a:gd name="connsiteX113" fmla="*/ 7322 w 331450"/>
              <a:gd name="connsiteY113" fmla="*/ 175024 h 220498"/>
              <a:gd name="connsiteX114" fmla="*/ 7322 w 331450"/>
              <a:gd name="connsiteY114" fmla="*/ 177000 h 220498"/>
              <a:gd name="connsiteX115" fmla="*/ 7322 w 331450"/>
              <a:gd name="connsiteY115" fmla="*/ 178978 h 220498"/>
              <a:gd name="connsiteX116" fmla="*/ 9300 w 331450"/>
              <a:gd name="connsiteY116" fmla="*/ 176012 h 220498"/>
              <a:gd name="connsiteX117" fmla="*/ 9300 w 331450"/>
              <a:gd name="connsiteY117" fmla="*/ 178648 h 220498"/>
              <a:gd name="connsiteX118" fmla="*/ 11936 w 331450"/>
              <a:gd name="connsiteY118" fmla="*/ 178648 h 220498"/>
              <a:gd name="connsiteX119" fmla="*/ 14572 w 331450"/>
              <a:gd name="connsiteY119" fmla="*/ 175682 h 220498"/>
              <a:gd name="connsiteX120" fmla="*/ 14572 w 331450"/>
              <a:gd name="connsiteY120" fmla="*/ 180955 h 220498"/>
              <a:gd name="connsiteX121" fmla="*/ 18197 w 331450"/>
              <a:gd name="connsiteY121" fmla="*/ 177330 h 220498"/>
              <a:gd name="connsiteX122" fmla="*/ 14242 w 331450"/>
              <a:gd name="connsiteY122" fmla="*/ 184909 h 220498"/>
              <a:gd name="connsiteX123" fmla="*/ 17867 w 331450"/>
              <a:gd name="connsiteY123" fmla="*/ 180295 h 220498"/>
              <a:gd name="connsiteX124" fmla="*/ 15561 w 331450"/>
              <a:gd name="connsiteY124" fmla="*/ 183920 h 220498"/>
              <a:gd name="connsiteX125" fmla="*/ 18197 w 331450"/>
              <a:gd name="connsiteY125" fmla="*/ 180295 h 220498"/>
              <a:gd name="connsiteX126" fmla="*/ 15561 w 331450"/>
              <a:gd name="connsiteY126" fmla="*/ 184909 h 220498"/>
              <a:gd name="connsiteX127" fmla="*/ 17208 w 331450"/>
              <a:gd name="connsiteY127" fmla="*/ 182273 h 220498"/>
              <a:gd name="connsiteX128" fmla="*/ 14901 w 331450"/>
              <a:gd name="connsiteY128" fmla="*/ 187216 h 220498"/>
              <a:gd name="connsiteX129" fmla="*/ 17538 w 331450"/>
              <a:gd name="connsiteY129" fmla="*/ 184909 h 220498"/>
              <a:gd name="connsiteX130" fmla="*/ 15231 w 331450"/>
              <a:gd name="connsiteY130" fmla="*/ 187545 h 220498"/>
              <a:gd name="connsiteX131" fmla="*/ 17208 w 331450"/>
              <a:gd name="connsiteY131" fmla="*/ 185568 h 220498"/>
              <a:gd name="connsiteX132" fmla="*/ 17208 w 331450"/>
              <a:gd name="connsiteY132" fmla="*/ 187545 h 220498"/>
              <a:gd name="connsiteX133" fmla="*/ 21822 w 331450"/>
              <a:gd name="connsiteY133" fmla="*/ 183591 h 220498"/>
              <a:gd name="connsiteX134" fmla="*/ 18856 w 331450"/>
              <a:gd name="connsiteY134" fmla="*/ 187545 h 220498"/>
              <a:gd name="connsiteX135" fmla="*/ 23470 w 331450"/>
              <a:gd name="connsiteY135" fmla="*/ 181944 h 220498"/>
              <a:gd name="connsiteX136" fmla="*/ 19186 w 331450"/>
              <a:gd name="connsiteY136" fmla="*/ 187545 h 220498"/>
              <a:gd name="connsiteX137" fmla="*/ 16549 w 331450"/>
              <a:gd name="connsiteY137" fmla="*/ 192818 h 220498"/>
              <a:gd name="connsiteX138" fmla="*/ 18526 w 331450"/>
              <a:gd name="connsiteY138" fmla="*/ 192818 h 220498"/>
              <a:gd name="connsiteX139" fmla="*/ 23140 w 331450"/>
              <a:gd name="connsiteY139" fmla="*/ 187875 h 220498"/>
              <a:gd name="connsiteX140" fmla="*/ 22533 w 331450"/>
              <a:gd name="connsiteY140" fmla="*/ 189190 h 220498"/>
              <a:gd name="connsiteX141" fmla="*/ 25117 w 331450"/>
              <a:gd name="connsiteY141" fmla="*/ 187545 h 220498"/>
              <a:gd name="connsiteX142" fmla="*/ 25447 w 331450"/>
              <a:gd name="connsiteY142" fmla="*/ 187545 h 220498"/>
              <a:gd name="connsiteX143" fmla="*/ 27424 w 331450"/>
              <a:gd name="connsiteY143" fmla="*/ 187545 h 220498"/>
              <a:gd name="connsiteX144" fmla="*/ 25777 w 331450"/>
              <a:gd name="connsiteY144" fmla="*/ 189523 h 220498"/>
              <a:gd name="connsiteX145" fmla="*/ 23876 w 331450"/>
              <a:gd name="connsiteY145" fmla="*/ 195362 h 220498"/>
              <a:gd name="connsiteX146" fmla="*/ 25335 w 331450"/>
              <a:gd name="connsiteY146" fmla="*/ 194421 h 220498"/>
              <a:gd name="connsiteX147" fmla="*/ 24458 w 331450"/>
              <a:gd name="connsiteY147" fmla="*/ 194466 h 220498"/>
              <a:gd name="connsiteX148" fmla="*/ 29401 w 331450"/>
              <a:gd name="connsiteY148" fmla="*/ 191170 h 220498"/>
              <a:gd name="connsiteX149" fmla="*/ 25777 w 331450"/>
              <a:gd name="connsiteY149" fmla="*/ 194136 h 220498"/>
              <a:gd name="connsiteX150" fmla="*/ 25335 w 331450"/>
              <a:gd name="connsiteY150" fmla="*/ 194421 h 220498"/>
              <a:gd name="connsiteX151" fmla="*/ 26889 w 331450"/>
              <a:gd name="connsiteY151" fmla="*/ 194342 h 220498"/>
              <a:gd name="connsiteX152" fmla="*/ 28083 w 331450"/>
              <a:gd name="connsiteY152" fmla="*/ 194466 h 220498"/>
              <a:gd name="connsiteX153" fmla="*/ 24787 w 331450"/>
              <a:gd name="connsiteY153" fmla="*/ 201056 h 220498"/>
              <a:gd name="connsiteX154" fmla="*/ 26765 w 331450"/>
              <a:gd name="connsiteY154" fmla="*/ 198750 h 220498"/>
              <a:gd name="connsiteX155" fmla="*/ 26765 w 331450"/>
              <a:gd name="connsiteY155" fmla="*/ 200726 h 220498"/>
              <a:gd name="connsiteX156" fmla="*/ 29401 w 331450"/>
              <a:gd name="connsiteY156" fmla="*/ 197761 h 220498"/>
              <a:gd name="connsiteX157" fmla="*/ 27424 w 331450"/>
              <a:gd name="connsiteY157" fmla="*/ 205340 h 220498"/>
              <a:gd name="connsiteX158" fmla="*/ 34014 w 331450"/>
              <a:gd name="connsiteY158" fmla="*/ 200397 h 220498"/>
              <a:gd name="connsiteX159" fmla="*/ 30060 w 331450"/>
              <a:gd name="connsiteY159" fmla="*/ 204022 h 220498"/>
              <a:gd name="connsiteX160" fmla="*/ 33397 w 331450"/>
              <a:gd name="connsiteY160" fmla="*/ 204146 h 220498"/>
              <a:gd name="connsiteX161" fmla="*/ 33724 w 331450"/>
              <a:gd name="connsiteY161" fmla="*/ 204130 h 220498"/>
              <a:gd name="connsiteX162" fmla="*/ 33685 w 331450"/>
              <a:gd name="connsiteY162" fmla="*/ 204022 h 220498"/>
              <a:gd name="connsiteX163" fmla="*/ 35992 w 331450"/>
              <a:gd name="connsiteY163" fmla="*/ 204022 h 220498"/>
              <a:gd name="connsiteX164" fmla="*/ 33724 w 331450"/>
              <a:gd name="connsiteY164" fmla="*/ 204130 h 220498"/>
              <a:gd name="connsiteX165" fmla="*/ 34179 w 331450"/>
              <a:gd name="connsiteY165" fmla="*/ 205381 h 220498"/>
              <a:gd name="connsiteX166" fmla="*/ 36651 w 331450"/>
              <a:gd name="connsiteY166" fmla="*/ 204022 h 220498"/>
              <a:gd name="connsiteX167" fmla="*/ 33355 w 331450"/>
              <a:gd name="connsiteY167" fmla="*/ 206988 h 220498"/>
              <a:gd name="connsiteX168" fmla="*/ 36980 w 331450"/>
              <a:gd name="connsiteY168" fmla="*/ 205011 h 220498"/>
              <a:gd name="connsiteX169" fmla="*/ 41264 w 331450"/>
              <a:gd name="connsiteY169" fmla="*/ 202704 h 220498"/>
              <a:gd name="connsiteX170" fmla="*/ 41264 w 331450"/>
              <a:gd name="connsiteY170" fmla="*/ 205011 h 220498"/>
              <a:gd name="connsiteX171" fmla="*/ 37310 w 331450"/>
              <a:gd name="connsiteY171" fmla="*/ 207976 h 220498"/>
              <a:gd name="connsiteX172" fmla="*/ 41594 w 331450"/>
              <a:gd name="connsiteY172" fmla="*/ 205340 h 220498"/>
              <a:gd name="connsiteX173" fmla="*/ 39287 w 331450"/>
              <a:gd name="connsiteY173" fmla="*/ 208636 h 220498"/>
              <a:gd name="connsiteX174" fmla="*/ 47525 w 331450"/>
              <a:gd name="connsiteY174" fmla="*/ 205670 h 220498"/>
              <a:gd name="connsiteX175" fmla="*/ 40605 w 331450"/>
              <a:gd name="connsiteY175" fmla="*/ 209624 h 220498"/>
              <a:gd name="connsiteX176" fmla="*/ 47525 w 331450"/>
              <a:gd name="connsiteY176" fmla="*/ 206988 h 220498"/>
              <a:gd name="connsiteX177" fmla="*/ 44230 w 331450"/>
              <a:gd name="connsiteY177" fmla="*/ 208965 h 220498"/>
              <a:gd name="connsiteX178" fmla="*/ 46537 w 331450"/>
              <a:gd name="connsiteY178" fmla="*/ 208965 h 220498"/>
              <a:gd name="connsiteX179" fmla="*/ 48184 w 331450"/>
              <a:gd name="connsiteY179" fmla="*/ 208965 h 220498"/>
              <a:gd name="connsiteX180" fmla="*/ 48514 w 331450"/>
              <a:gd name="connsiteY180" fmla="*/ 208965 h 220498"/>
              <a:gd name="connsiteX181" fmla="*/ 57741 w 331450"/>
              <a:gd name="connsiteY181" fmla="*/ 203363 h 220498"/>
              <a:gd name="connsiteX182" fmla="*/ 47525 w 331450"/>
              <a:gd name="connsiteY182" fmla="*/ 210612 h 220498"/>
              <a:gd name="connsiteX183" fmla="*/ 51150 w 331450"/>
              <a:gd name="connsiteY183" fmla="*/ 208636 h 220498"/>
              <a:gd name="connsiteX184" fmla="*/ 47855 w 331450"/>
              <a:gd name="connsiteY184" fmla="*/ 210612 h 220498"/>
              <a:gd name="connsiteX185" fmla="*/ 52139 w 331450"/>
              <a:gd name="connsiteY185" fmla="*/ 208636 h 220498"/>
              <a:gd name="connsiteX186" fmla="*/ 51787 w 331450"/>
              <a:gd name="connsiteY186" fmla="*/ 208870 h 220498"/>
              <a:gd name="connsiteX187" fmla="*/ 56300 w 331450"/>
              <a:gd name="connsiteY187" fmla="*/ 207482 h 220498"/>
              <a:gd name="connsiteX188" fmla="*/ 56423 w 331450"/>
              <a:gd name="connsiteY188" fmla="*/ 208965 h 220498"/>
              <a:gd name="connsiteX189" fmla="*/ 51150 w 331450"/>
              <a:gd name="connsiteY189" fmla="*/ 212919 h 220498"/>
              <a:gd name="connsiteX190" fmla="*/ 53127 w 331450"/>
              <a:gd name="connsiteY190" fmla="*/ 212919 h 220498"/>
              <a:gd name="connsiteX191" fmla="*/ 53457 w 331450"/>
              <a:gd name="connsiteY191" fmla="*/ 212919 h 220498"/>
              <a:gd name="connsiteX192" fmla="*/ 57741 w 331450"/>
              <a:gd name="connsiteY192" fmla="*/ 210942 h 220498"/>
              <a:gd name="connsiteX193" fmla="*/ 55764 w 331450"/>
              <a:gd name="connsiteY193" fmla="*/ 212590 h 220498"/>
              <a:gd name="connsiteX194" fmla="*/ 57741 w 331450"/>
              <a:gd name="connsiteY194" fmla="*/ 212590 h 220498"/>
              <a:gd name="connsiteX195" fmla="*/ 52469 w 331450"/>
              <a:gd name="connsiteY195" fmla="*/ 215556 h 220498"/>
              <a:gd name="connsiteX196" fmla="*/ 54116 w 331450"/>
              <a:gd name="connsiteY196" fmla="*/ 215556 h 220498"/>
              <a:gd name="connsiteX197" fmla="*/ 57082 w 331450"/>
              <a:gd name="connsiteY197" fmla="*/ 215556 h 220498"/>
              <a:gd name="connsiteX198" fmla="*/ 52798 w 331450"/>
              <a:gd name="connsiteY198" fmla="*/ 217532 h 220498"/>
              <a:gd name="connsiteX199" fmla="*/ 55764 w 331450"/>
              <a:gd name="connsiteY199" fmla="*/ 217532 h 220498"/>
              <a:gd name="connsiteX200" fmla="*/ 58070 w 331450"/>
              <a:gd name="connsiteY200" fmla="*/ 217532 h 220498"/>
              <a:gd name="connsiteX201" fmla="*/ 59718 w 331450"/>
              <a:gd name="connsiteY201" fmla="*/ 217532 h 220498"/>
              <a:gd name="connsiteX202" fmla="*/ 62355 w 331450"/>
              <a:gd name="connsiteY202" fmla="*/ 217532 h 220498"/>
              <a:gd name="connsiteX203" fmla="*/ 61860 w 331450"/>
              <a:gd name="connsiteY203" fmla="*/ 219139 h 220498"/>
              <a:gd name="connsiteX204" fmla="*/ 61995 w 331450"/>
              <a:gd name="connsiteY204" fmla="*/ 219510 h 220498"/>
              <a:gd name="connsiteX205" fmla="*/ 62155 w 331450"/>
              <a:gd name="connsiteY205" fmla="*/ 219950 h 220498"/>
              <a:gd name="connsiteX206" fmla="*/ 62355 w 331450"/>
              <a:gd name="connsiteY206" fmla="*/ 220498 h 220498"/>
              <a:gd name="connsiteX207" fmla="*/ 63672 w 331450"/>
              <a:gd name="connsiteY207" fmla="*/ 219510 h 220498"/>
              <a:gd name="connsiteX208" fmla="*/ 65320 w 331450"/>
              <a:gd name="connsiteY208" fmla="*/ 219510 h 220498"/>
              <a:gd name="connsiteX209" fmla="*/ 65650 w 331450"/>
              <a:gd name="connsiteY209" fmla="*/ 219510 h 220498"/>
              <a:gd name="connsiteX210" fmla="*/ 65979 w 331450"/>
              <a:gd name="connsiteY210" fmla="*/ 219510 h 220498"/>
              <a:gd name="connsiteX211" fmla="*/ 66309 w 331450"/>
              <a:gd name="connsiteY211" fmla="*/ 219510 h 220498"/>
              <a:gd name="connsiteX212" fmla="*/ 66638 w 331450"/>
              <a:gd name="connsiteY212" fmla="*/ 219510 h 220498"/>
              <a:gd name="connsiteX213" fmla="*/ 66638 w 331450"/>
              <a:gd name="connsiteY213" fmla="*/ 218522 h 220498"/>
              <a:gd name="connsiteX214" fmla="*/ 65979 w 331450"/>
              <a:gd name="connsiteY214" fmla="*/ 218522 h 220498"/>
              <a:gd name="connsiteX215" fmla="*/ 65650 w 331450"/>
              <a:gd name="connsiteY215" fmla="*/ 218522 h 220498"/>
              <a:gd name="connsiteX216" fmla="*/ 62684 w 331450"/>
              <a:gd name="connsiteY216" fmla="*/ 218522 h 220498"/>
              <a:gd name="connsiteX217" fmla="*/ 65875 w 331450"/>
              <a:gd name="connsiteY217" fmla="*/ 217086 h 220498"/>
              <a:gd name="connsiteX218" fmla="*/ 66968 w 331450"/>
              <a:gd name="connsiteY218" fmla="*/ 215556 h 220498"/>
              <a:gd name="connsiteX219" fmla="*/ 67297 w 331450"/>
              <a:gd name="connsiteY219" fmla="*/ 215556 h 220498"/>
              <a:gd name="connsiteX220" fmla="*/ 69275 w 331450"/>
              <a:gd name="connsiteY220" fmla="*/ 215556 h 220498"/>
              <a:gd name="connsiteX221" fmla="*/ 65875 w 331450"/>
              <a:gd name="connsiteY221" fmla="*/ 217086 h 220498"/>
              <a:gd name="connsiteX222" fmla="*/ 65320 w 331450"/>
              <a:gd name="connsiteY222" fmla="*/ 217862 h 220498"/>
              <a:gd name="connsiteX223" fmla="*/ 66638 w 331450"/>
              <a:gd name="connsiteY223" fmla="*/ 217862 h 220498"/>
              <a:gd name="connsiteX224" fmla="*/ 66638 w 331450"/>
              <a:gd name="connsiteY224" fmla="*/ 218522 h 220498"/>
              <a:gd name="connsiteX225" fmla="*/ 67627 w 331450"/>
              <a:gd name="connsiteY225" fmla="*/ 218522 h 220498"/>
              <a:gd name="connsiteX226" fmla="*/ 69934 w 331450"/>
              <a:gd name="connsiteY226" fmla="*/ 216874 h 220498"/>
              <a:gd name="connsiteX227" fmla="*/ 67627 w 331450"/>
              <a:gd name="connsiteY227" fmla="*/ 216874 h 220498"/>
              <a:gd name="connsiteX228" fmla="*/ 70263 w 331450"/>
              <a:gd name="connsiteY228" fmla="*/ 215226 h 220498"/>
              <a:gd name="connsiteX229" fmla="*/ 67957 w 331450"/>
              <a:gd name="connsiteY229" fmla="*/ 215226 h 220498"/>
              <a:gd name="connsiteX230" fmla="*/ 64661 w 331450"/>
              <a:gd name="connsiteY230" fmla="*/ 215226 h 220498"/>
              <a:gd name="connsiteX231" fmla="*/ 64661 w 331450"/>
              <a:gd name="connsiteY231" fmla="*/ 212919 h 220498"/>
              <a:gd name="connsiteX232" fmla="*/ 61696 w 331450"/>
              <a:gd name="connsiteY232" fmla="*/ 212919 h 220498"/>
              <a:gd name="connsiteX233" fmla="*/ 64661 w 331450"/>
              <a:gd name="connsiteY233" fmla="*/ 211271 h 220498"/>
              <a:gd name="connsiteX234" fmla="*/ 66968 w 331450"/>
              <a:gd name="connsiteY234" fmla="*/ 209295 h 220498"/>
              <a:gd name="connsiteX235" fmla="*/ 64991 w 331450"/>
              <a:gd name="connsiteY235" fmla="*/ 209295 h 220498"/>
              <a:gd name="connsiteX236" fmla="*/ 68286 w 331450"/>
              <a:gd name="connsiteY236" fmla="*/ 207646 h 220498"/>
              <a:gd name="connsiteX237" fmla="*/ 68286 w 331450"/>
              <a:gd name="connsiteY237" fmla="*/ 205340 h 220498"/>
              <a:gd name="connsiteX238" fmla="*/ 64002 w 331450"/>
              <a:gd name="connsiteY238" fmla="*/ 208306 h 220498"/>
              <a:gd name="connsiteX239" fmla="*/ 68945 w 331450"/>
              <a:gd name="connsiteY239" fmla="*/ 204022 h 220498"/>
              <a:gd name="connsiteX240" fmla="*/ 67922 w 331450"/>
              <a:gd name="connsiteY240" fmla="*/ 203101 h 220498"/>
              <a:gd name="connsiteX241" fmla="*/ 67627 w 331450"/>
              <a:gd name="connsiteY241" fmla="*/ 203363 h 220498"/>
              <a:gd name="connsiteX242" fmla="*/ 66601 w 331450"/>
              <a:gd name="connsiteY242" fmla="*/ 203363 h 220498"/>
              <a:gd name="connsiteX243" fmla="*/ 64991 w 331450"/>
              <a:gd name="connsiteY243" fmla="*/ 204022 h 220498"/>
              <a:gd name="connsiteX244" fmla="*/ 58730 w 331450"/>
              <a:gd name="connsiteY244" fmla="*/ 207317 h 220498"/>
              <a:gd name="connsiteX245" fmla="*/ 64991 w 331450"/>
              <a:gd name="connsiteY245" fmla="*/ 203363 h 220498"/>
              <a:gd name="connsiteX246" fmla="*/ 66601 w 331450"/>
              <a:gd name="connsiteY246" fmla="*/ 203363 h 220498"/>
              <a:gd name="connsiteX247" fmla="*/ 67709 w 331450"/>
              <a:gd name="connsiteY247" fmla="*/ 202910 h 220498"/>
              <a:gd name="connsiteX248" fmla="*/ 67922 w 331450"/>
              <a:gd name="connsiteY248" fmla="*/ 203101 h 220498"/>
              <a:gd name="connsiteX249" fmla="*/ 70592 w 331450"/>
              <a:gd name="connsiteY249" fmla="*/ 200726 h 220498"/>
              <a:gd name="connsiteX250" fmla="*/ 67957 w 331450"/>
              <a:gd name="connsiteY250" fmla="*/ 200726 h 220498"/>
              <a:gd name="connsiteX251" fmla="*/ 67957 w 331450"/>
              <a:gd name="connsiteY251" fmla="*/ 198750 h 220498"/>
              <a:gd name="connsiteX252" fmla="*/ 65650 w 331450"/>
              <a:gd name="connsiteY252" fmla="*/ 198750 h 220498"/>
              <a:gd name="connsiteX253" fmla="*/ 62025 w 331450"/>
              <a:gd name="connsiteY253" fmla="*/ 198750 h 220498"/>
              <a:gd name="connsiteX254" fmla="*/ 65320 w 331450"/>
              <a:gd name="connsiteY254" fmla="*/ 196113 h 220498"/>
              <a:gd name="connsiteX255" fmla="*/ 69934 w 331450"/>
              <a:gd name="connsiteY255" fmla="*/ 193477 h 220498"/>
              <a:gd name="connsiteX256" fmla="*/ 69818 w 331450"/>
              <a:gd name="connsiteY256" fmla="*/ 193094 h 220498"/>
              <a:gd name="connsiteX257" fmla="*/ 63343 w 331450"/>
              <a:gd name="connsiteY257" fmla="*/ 197102 h 220498"/>
              <a:gd name="connsiteX258" fmla="*/ 65320 w 331450"/>
              <a:gd name="connsiteY258" fmla="*/ 195125 h 220498"/>
              <a:gd name="connsiteX259" fmla="*/ 69604 w 331450"/>
              <a:gd name="connsiteY259" fmla="*/ 192818 h 220498"/>
              <a:gd name="connsiteX260" fmla="*/ 68616 w 331450"/>
              <a:gd name="connsiteY260" fmla="*/ 192818 h 220498"/>
              <a:gd name="connsiteX261" fmla="*/ 68916 w 331450"/>
              <a:gd name="connsiteY261" fmla="*/ 192618 h 220498"/>
              <a:gd name="connsiteX262" fmla="*/ 67050 w 331450"/>
              <a:gd name="connsiteY262" fmla="*/ 192076 h 220498"/>
              <a:gd name="connsiteX263" fmla="*/ 64991 w 331450"/>
              <a:gd name="connsiteY263" fmla="*/ 192818 h 220498"/>
              <a:gd name="connsiteX264" fmla="*/ 68616 w 331450"/>
              <a:gd name="connsiteY264" fmla="*/ 190182 h 220498"/>
              <a:gd name="connsiteX265" fmla="*/ 63343 w 331450"/>
              <a:gd name="connsiteY265" fmla="*/ 193477 h 220498"/>
              <a:gd name="connsiteX266" fmla="*/ 62684 w 331450"/>
              <a:gd name="connsiteY266" fmla="*/ 193477 h 220498"/>
              <a:gd name="connsiteX267" fmla="*/ 62066 w 331450"/>
              <a:gd name="connsiteY267" fmla="*/ 193353 h 220498"/>
              <a:gd name="connsiteX268" fmla="*/ 62193 w 331450"/>
              <a:gd name="connsiteY268" fmla="*/ 192972 h 220498"/>
              <a:gd name="connsiteX269" fmla="*/ 61530 w 331450"/>
              <a:gd name="connsiteY269" fmla="*/ 193477 h 220498"/>
              <a:gd name="connsiteX270" fmla="*/ 62025 w 331450"/>
              <a:gd name="connsiteY270" fmla="*/ 193477 h 220498"/>
              <a:gd name="connsiteX271" fmla="*/ 58070 w 331450"/>
              <a:gd name="connsiteY271" fmla="*/ 196113 h 220498"/>
              <a:gd name="connsiteX272" fmla="*/ 61530 w 331450"/>
              <a:gd name="connsiteY272" fmla="*/ 193477 h 220498"/>
              <a:gd name="connsiteX273" fmla="*/ 60706 w 331450"/>
              <a:gd name="connsiteY273" fmla="*/ 193477 h 220498"/>
              <a:gd name="connsiteX274" fmla="*/ 60377 w 331450"/>
              <a:gd name="connsiteY274" fmla="*/ 193477 h 220498"/>
              <a:gd name="connsiteX275" fmla="*/ 62354 w 331450"/>
              <a:gd name="connsiteY275" fmla="*/ 192489 h 220498"/>
              <a:gd name="connsiteX276" fmla="*/ 62684 w 331450"/>
              <a:gd name="connsiteY276" fmla="*/ 191500 h 220498"/>
              <a:gd name="connsiteX277" fmla="*/ 63133 w 331450"/>
              <a:gd name="connsiteY277" fmla="*/ 191170 h 220498"/>
              <a:gd name="connsiteX278" fmla="*/ 62355 w 331450"/>
              <a:gd name="connsiteY278" fmla="*/ 191170 h 220498"/>
              <a:gd name="connsiteX279" fmla="*/ 62929 w 331450"/>
              <a:gd name="connsiteY279" fmla="*/ 190811 h 220498"/>
              <a:gd name="connsiteX280" fmla="*/ 62355 w 331450"/>
              <a:gd name="connsiteY280" fmla="*/ 190840 h 220498"/>
              <a:gd name="connsiteX281" fmla="*/ 65177 w 331450"/>
              <a:gd name="connsiteY281" fmla="*/ 188771 h 220498"/>
              <a:gd name="connsiteX282" fmla="*/ 62355 w 331450"/>
              <a:gd name="connsiteY282" fmla="*/ 190182 h 220498"/>
              <a:gd name="connsiteX283" fmla="*/ 62684 w 331450"/>
              <a:gd name="connsiteY283" fmla="*/ 188534 h 220498"/>
              <a:gd name="connsiteX284" fmla="*/ 55764 w 331450"/>
              <a:gd name="connsiteY284" fmla="*/ 192159 h 220498"/>
              <a:gd name="connsiteX285" fmla="*/ 62355 w 331450"/>
              <a:gd name="connsiteY285" fmla="*/ 187545 h 220498"/>
              <a:gd name="connsiteX286" fmla="*/ 58730 w 331450"/>
              <a:gd name="connsiteY286" fmla="*/ 189193 h 220498"/>
              <a:gd name="connsiteX287" fmla="*/ 54116 w 331450"/>
              <a:gd name="connsiteY287" fmla="*/ 192489 h 220498"/>
              <a:gd name="connsiteX288" fmla="*/ 57082 w 331450"/>
              <a:gd name="connsiteY288" fmla="*/ 188822 h 220498"/>
              <a:gd name="connsiteX289" fmla="*/ 58858 w 331450"/>
              <a:gd name="connsiteY289" fmla="*/ 186195 h 220498"/>
              <a:gd name="connsiteX290" fmla="*/ 56299 w 331450"/>
              <a:gd name="connsiteY290" fmla="*/ 187628 h 220498"/>
              <a:gd name="connsiteX291" fmla="*/ 54445 w 331450"/>
              <a:gd name="connsiteY291" fmla="*/ 188864 h 220498"/>
              <a:gd name="connsiteX292" fmla="*/ 58070 w 331450"/>
              <a:gd name="connsiteY292" fmla="*/ 185898 h 220498"/>
              <a:gd name="connsiteX293" fmla="*/ 60706 w 331450"/>
              <a:gd name="connsiteY293" fmla="*/ 181944 h 220498"/>
              <a:gd name="connsiteX294" fmla="*/ 57411 w 331450"/>
              <a:gd name="connsiteY294" fmla="*/ 181944 h 220498"/>
              <a:gd name="connsiteX295" fmla="*/ 49832 w 331450"/>
              <a:gd name="connsiteY295" fmla="*/ 186557 h 220498"/>
              <a:gd name="connsiteX296" fmla="*/ 54775 w 331450"/>
              <a:gd name="connsiteY296" fmla="*/ 182602 h 220498"/>
              <a:gd name="connsiteX297" fmla="*/ 48514 w 331450"/>
              <a:gd name="connsiteY297" fmla="*/ 187545 h 220498"/>
              <a:gd name="connsiteX298" fmla="*/ 54325 w 331450"/>
              <a:gd name="connsiteY298" fmla="*/ 179521 h 220498"/>
              <a:gd name="connsiteX299" fmla="*/ 51150 w 331450"/>
              <a:gd name="connsiteY299" fmla="*/ 181285 h 220498"/>
              <a:gd name="connsiteX300" fmla="*/ 55764 w 331450"/>
              <a:gd name="connsiteY300" fmla="*/ 177000 h 220498"/>
              <a:gd name="connsiteX301" fmla="*/ 49503 w 331450"/>
              <a:gd name="connsiteY301" fmla="*/ 180955 h 220498"/>
              <a:gd name="connsiteX302" fmla="*/ 57741 w 331450"/>
              <a:gd name="connsiteY302" fmla="*/ 175024 h 220498"/>
              <a:gd name="connsiteX303" fmla="*/ 54445 w 331450"/>
              <a:gd name="connsiteY303" fmla="*/ 175024 h 220498"/>
              <a:gd name="connsiteX304" fmla="*/ 48184 w 331450"/>
              <a:gd name="connsiteY304" fmla="*/ 179307 h 220498"/>
              <a:gd name="connsiteX305" fmla="*/ 56093 w 331450"/>
              <a:gd name="connsiteY305" fmla="*/ 169092 h 220498"/>
              <a:gd name="connsiteX306" fmla="*/ 56093 w 331450"/>
              <a:gd name="connsiteY306" fmla="*/ 166126 h 220498"/>
              <a:gd name="connsiteX307" fmla="*/ 48844 w 331450"/>
              <a:gd name="connsiteY307" fmla="*/ 173375 h 220498"/>
              <a:gd name="connsiteX308" fmla="*/ 52469 w 331450"/>
              <a:gd name="connsiteY308" fmla="*/ 168762 h 220498"/>
              <a:gd name="connsiteX309" fmla="*/ 55435 w 331450"/>
              <a:gd name="connsiteY309" fmla="*/ 165467 h 220498"/>
              <a:gd name="connsiteX310" fmla="*/ 59718 w 331450"/>
              <a:gd name="connsiteY310" fmla="*/ 160194 h 220498"/>
              <a:gd name="connsiteX311" fmla="*/ 56752 w 331450"/>
              <a:gd name="connsiteY311" fmla="*/ 162501 h 220498"/>
              <a:gd name="connsiteX312" fmla="*/ 54116 w 331450"/>
              <a:gd name="connsiteY312" fmla="*/ 166126 h 220498"/>
              <a:gd name="connsiteX313" fmla="*/ 54116 w 331450"/>
              <a:gd name="connsiteY313" fmla="*/ 162831 h 220498"/>
              <a:gd name="connsiteX314" fmla="*/ 56423 w 331450"/>
              <a:gd name="connsiteY314" fmla="*/ 160854 h 220498"/>
              <a:gd name="connsiteX315" fmla="*/ 49503 w 331450"/>
              <a:gd name="connsiteY315" fmla="*/ 165467 h 220498"/>
              <a:gd name="connsiteX316" fmla="*/ 52469 w 331450"/>
              <a:gd name="connsiteY316" fmla="*/ 162172 h 220498"/>
              <a:gd name="connsiteX317" fmla="*/ 47855 w 331450"/>
              <a:gd name="connsiteY317" fmla="*/ 162172 h 220498"/>
              <a:gd name="connsiteX318" fmla="*/ 47525 w 331450"/>
              <a:gd name="connsiteY318" fmla="*/ 162172 h 220498"/>
              <a:gd name="connsiteX319" fmla="*/ 49173 w 331450"/>
              <a:gd name="connsiteY319" fmla="*/ 160194 h 220498"/>
              <a:gd name="connsiteX320" fmla="*/ 46866 w 331450"/>
              <a:gd name="connsiteY320" fmla="*/ 161842 h 220498"/>
              <a:gd name="connsiteX321" fmla="*/ 48844 w 331450"/>
              <a:gd name="connsiteY321" fmla="*/ 159865 h 220498"/>
              <a:gd name="connsiteX322" fmla="*/ 41924 w 331450"/>
              <a:gd name="connsiteY322" fmla="*/ 165138 h 220498"/>
              <a:gd name="connsiteX323" fmla="*/ 47196 w 331450"/>
              <a:gd name="connsiteY323" fmla="*/ 156569 h 220498"/>
              <a:gd name="connsiteX324" fmla="*/ 39617 w 331450"/>
              <a:gd name="connsiteY324" fmla="*/ 161842 h 220498"/>
              <a:gd name="connsiteX325" fmla="*/ 39617 w 331450"/>
              <a:gd name="connsiteY325" fmla="*/ 154593 h 220498"/>
              <a:gd name="connsiteX326" fmla="*/ 36321 w 331450"/>
              <a:gd name="connsiteY326" fmla="*/ 158547 h 220498"/>
              <a:gd name="connsiteX327" fmla="*/ 37969 w 331450"/>
              <a:gd name="connsiteY327" fmla="*/ 154593 h 220498"/>
              <a:gd name="connsiteX328" fmla="*/ 34014 w 331450"/>
              <a:gd name="connsiteY328" fmla="*/ 160854 h 220498"/>
              <a:gd name="connsiteX329" fmla="*/ 34014 w 331450"/>
              <a:gd name="connsiteY329" fmla="*/ 154593 h 220498"/>
              <a:gd name="connsiteX330" fmla="*/ 31048 w 331450"/>
              <a:gd name="connsiteY330" fmla="*/ 157888 h 220498"/>
              <a:gd name="connsiteX331" fmla="*/ 33355 w 331450"/>
              <a:gd name="connsiteY331" fmla="*/ 154593 h 220498"/>
              <a:gd name="connsiteX332" fmla="*/ 31708 w 331450"/>
              <a:gd name="connsiteY332" fmla="*/ 154593 h 220498"/>
              <a:gd name="connsiteX333" fmla="*/ 195022 w 331450"/>
              <a:gd name="connsiteY333" fmla="*/ 130495 h 220498"/>
              <a:gd name="connsiteX334" fmla="*/ 193375 w 331450"/>
              <a:gd name="connsiteY334" fmla="*/ 130495 h 220498"/>
              <a:gd name="connsiteX335" fmla="*/ 196011 w 331450"/>
              <a:gd name="connsiteY335" fmla="*/ 134120 h 220498"/>
              <a:gd name="connsiteX336" fmla="*/ 193375 w 331450"/>
              <a:gd name="connsiteY336" fmla="*/ 134120 h 220498"/>
              <a:gd name="connsiteX337" fmla="*/ 193375 w 331450"/>
              <a:gd name="connsiteY337" fmla="*/ 136097 h 220498"/>
              <a:gd name="connsiteX338" fmla="*/ 193375 w 331450"/>
              <a:gd name="connsiteY338" fmla="*/ 140052 h 220498"/>
              <a:gd name="connsiteX339" fmla="*/ 193375 w 331450"/>
              <a:gd name="connsiteY339" fmla="*/ 143347 h 220498"/>
              <a:gd name="connsiteX340" fmla="*/ 193375 w 331450"/>
              <a:gd name="connsiteY340" fmla="*/ 144006 h 220498"/>
              <a:gd name="connsiteX341" fmla="*/ 193705 w 331450"/>
              <a:gd name="connsiteY341" fmla="*/ 144006 h 220498"/>
              <a:gd name="connsiteX342" fmla="*/ 196011 w 331450"/>
              <a:gd name="connsiteY342" fmla="*/ 142358 h 220498"/>
              <a:gd name="connsiteX343" fmla="*/ 196341 w 331450"/>
              <a:gd name="connsiteY343" fmla="*/ 142358 h 220498"/>
              <a:gd name="connsiteX344" fmla="*/ 196341 w 331450"/>
              <a:gd name="connsiteY344" fmla="*/ 140052 h 220498"/>
              <a:gd name="connsiteX345" fmla="*/ 199306 w 331450"/>
              <a:gd name="connsiteY345" fmla="*/ 138074 h 220498"/>
              <a:gd name="connsiteX346" fmla="*/ 197329 w 331450"/>
              <a:gd name="connsiteY346" fmla="*/ 135767 h 220498"/>
              <a:gd name="connsiteX347" fmla="*/ 199966 w 331450"/>
              <a:gd name="connsiteY347" fmla="*/ 135767 h 220498"/>
              <a:gd name="connsiteX348" fmla="*/ 201942 w 331450"/>
              <a:gd name="connsiteY348" fmla="*/ 135767 h 220498"/>
              <a:gd name="connsiteX349" fmla="*/ 201942 w 331450"/>
              <a:gd name="connsiteY349" fmla="*/ 133131 h 220498"/>
              <a:gd name="connsiteX350" fmla="*/ 195022 w 331450"/>
              <a:gd name="connsiteY350" fmla="*/ 130495 h 220498"/>
              <a:gd name="connsiteX351" fmla="*/ 228255 w 331450"/>
              <a:gd name="connsiteY351" fmla="*/ 102701 h 220498"/>
              <a:gd name="connsiteX352" fmla="*/ 228346 w 331450"/>
              <a:gd name="connsiteY352" fmla="*/ 103308 h 220498"/>
              <a:gd name="connsiteX353" fmla="*/ 228305 w 331450"/>
              <a:gd name="connsiteY353" fmla="*/ 103473 h 220498"/>
              <a:gd name="connsiteX354" fmla="*/ 228635 w 331450"/>
              <a:gd name="connsiteY354" fmla="*/ 103803 h 220498"/>
              <a:gd name="connsiteX355" fmla="*/ 228635 w 331450"/>
              <a:gd name="connsiteY355" fmla="*/ 102938 h 220498"/>
              <a:gd name="connsiteX356" fmla="*/ 226328 w 331450"/>
              <a:gd name="connsiteY356" fmla="*/ 101496 h 220498"/>
              <a:gd name="connsiteX357" fmla="*/ 225615 w 331450"/>
              <a:gd name="connsiteY357" fmla="*/ 101545 h 220498"/>
              <a:gd name="connsiteX358" fmla="*/ 227976 w 331450"/>
              <a:gd name="connsiteY358" fmla="*/ 104792 h 220498"/>
              <a:gd name="connsiteX359" fmla="*/ 228305 w 331450"/>
              <a:gd name="connsiteY359" fmla="*/ 103473 h 220498"/>
              <a:gd name="connsiteX360" fmla="*/ 226329 w 331450"/>
              <a:gd name="connsiteY360" fmla="*/ 101497 h 220498"/>
              <a:gd name="connsiteX361" fmla="*/ 228635 w 331450"/>
              <a:gd name="connsiteY361" fmla="*/ 101167 h 220498"/>
              <a:gd name="connsiteX362" fmla="*/ 228635 w 331450"/>
              <a:gd name="connsiteY362" fmla="*/ 102938 h 220498"/>
              <a:gd name="connsiteX363" fmla="*/ 231600 w 331450"/>
              <a:gd name="connsiteY363" fmla="*/ 104792 h 220498"/>
              <a:gd name="connsiteX364" fmla="*/ 233249 w 331450"/>
              <a:gd name="connsiteY364" fmla="*/ 104792 h 220498"/>
              <a:gd name="connsiteX365" fmla="*/ 228635 w 331450"/>
              <a:gd name="connsiteY365" fmla="*/ 101167 h 220498"/>
              <a:gd name="connsiteX366" fmla="*/ 198976 w 331450"/>
              <a:gd name="connsiteY366" fmla="*/ 93917 h 220498"/>
              <a:gd name="connsiteX367" fmla="*/ 196670 w 331450"/>
              <a:gd name="connsiteY367" fmla="*/ 93917 h 220498"/>
              <a:gd name="connsiteX368" fmla="*/ 198976 w 331450"/>
              <a:gd name="connsiteY368" fmla="*/ 94864 h 220498"/>
              <a:gd name="connsiteX369" fmla="*/ 85115 w 331450"/>
              <a:gd name="connsiteY369" fmla="*/ 75232 h 220498"/>
              <a:gd name="connsiteX370" fmla="*/ 82149 w 331450"/>
              <a:gd name="connsiteY370" fmla="*/ 76879 h 220498"/>
              <a:gd name="connsiteX371" fmla="*/ 83920 w 331450"/>
              <a:gd name="connsiteY371" fmla="*/ 76171 h 220498"/>
              <a:gd name="connsiteX372" fmla="*/ 299155 w 331450"/>
              <a:gd name="connsiteY372" fmla="*/ 49430 h 220498"/>
              <a:gd name="connsiteX373" fmla="*/ 298171 w 331450"/>
              <a:gd name="connsiteY373" fmla="*/ 49430 h 220498"/>
              <a:gd name="connsiteX374" fmla="*/ 299155 w 331450"/>
              <a:gd name="connsiteY374" fmla="*/ 52066 h 220498"/>
              <a:gd name="connsiteX375" fmla="*/ 85115 w 331450"/>
              <a:gd name="connsiteY375" fmla="*/ 46892 h 220498"/>
              <a:gd name="connsiteX376" fmla="*/ 85115 w 331450"/>
              <a:gd name="connsiteY376" fmla="*/ 47551 h 220498"/>
              <a:gd name="connsiteX377" fmla="*/ 83138 w 331450"/>
              <a:gd name="connsiteY377" fmla="*/ 46892 h 220498"/>
              <a:gd name="connsiteX378" fmla="*/ 85115 w 331450"/>
              <a:gd name="connsiteY378" fmla="*/ 46892 h 220498"/>
              <a:gd name="connsiteX379" fmla="*/ 73911 w 331450"/>
              <a:gd name="connsiteY379" fmla="*/ 24483 h 220498"/>
              <a:gd name="connsiteX380" fmla="*/ 72263 w 331450"/>
              <a:gd name="connsiteY380" fmla="*/ 26461 h 220498"/>
              <a:gd name="connsiteX381" fmla="*/ 73911 w 331450"/>
              <a:gd name="connsiteY381" fmla="*/ 29097 h 220498"/>
              <a:gd name="connsiteX382" fmla="*/ 74240 w 331450"/>
              <a:gd name="connsiteY382" fmla="*/ 29097 h 220498"/>
              <a:gd name="connsiteX383" fmla="*/ 76218 w 331450"/>
              <a:gd name="connsiteY383" fmla="*/ 29097 h 220498"/>
              <a:gd name="connsiteX384" fmla="*/ 80172 w 331450"/>
              <a:gd name="connsiteY384" fmla="*/ 36676 h 220498"/>
              <a:gd name="connsiteX385" fmla="*/ 72593 w 331450"/>
              <a:gd name="connsiteY385" fmla="*/ 40630 h 220498"/>
              <a:gd name="connsiteX386" fmla="*/ 75888 w 331450"/>
              <a:gd name="connsiteY386" fmla="*/ 40630 h 220498"/>
              <a:gd name="connsiteX387" fmla="*/ 73252 w 331450"/>
              <a:gd name="connsiteY387" fmla="*/ 42608 h 220498"/>
              <a:gd name="connsiteX388" fmla="*/ 75888 w 331450"/>
              <a:gd name="connsiteY388" fmla="*/ 42608 h 220498"/>
              <a:gd name="connsiteX389" fmla="*/ 78524 w 331450"/>
              <a:gd name="connsiteY389" fmla="*/ 44585 h 220498"/>
              <a:gd name="connsiteX390" fmla="*/ 74899 w 331450"/>
              <a:gd name="connsiteY390" fmla="*/ 44585 h 220498"/>
              <a:gd name="connsiteX391" fmla="*/ 74899 w 331450"/>
              <a:gd name="connsiteY391" fmla="*/ 46892 h 220498"/>
              <a:gd name="connsiteX392" fmla="*/ 78524 w 331450"/>
              <a:gd name="connsiteY392" fmla="*/ 46892 h 220498"/>
              <a:gd name="connsiteX393" fmla="*/ 75559 w 331450"/>
              <a:gd name="connsiteY393" fmla="*/ 50517 h 220498"/>
              <a:gd name="connsiteX394" fmla="*/ 76218 w 331450"/>
              <a:gd name="connsiteY394" fmla="*/ 50517 h 220498"/>
              <a:gd name="connsiteX395" fmla="*/ 78194 w 331450"/>
              <a:gd name="connsiteY395" fmla="*/ 50517 h 220498"/>
              <a:gd name="connsiteX396" fmla="*/ 82149 w 331450"/>
              <a:gd name="connsiteY396" fmla="*/ 53482 h 220498"/>
              <a:gd name="connsiteX397" fmla="*/ 78854 w 331450"/>
              <a:gd name="connsiteY397" fmla="*/ 53482 h 220498"/>
              <a:gd name="connsiteX398" fmla="*/ 77206 w 331450"/>
              <a:gd name="connsiteY398" fmla="*/ 59744 h 220498"/>
              <a:gd name="connsiteX399" fmla="*/ 77865 w 331450"/>
              <a:gd name="connsiteY399" fmla="*/ 59744 h 220498"/>
              <a:gd name="connsiteX400" fmla="*/ 81160 w 331450"/>
              <a:gd name="connsiteY400" fmla="*/ 63039 h 220498"/>
              <a:gd name="connsiteX401" fmla="*/ 85115 w 331450"/>
              <a:gd name="connsiteY401" fmla="*/ 63039 h 220498"/>
              <a:gd name="connsiteX402" fmla="*/ 82809 w 331450"/>
              <a:gd name="connsiteY402" fmla="*/ 69959 h 220498"/>
              <a:gd name="connsiteX403" fmla="*/ 88080 w 331450"/>
              <a:gd name="connsiteY403" fmla="*/ 69959 h 220498"/>
              <a:gd name="connsiteX404" fmla="*/ 80831 w 331450"/>
              <a:gd name="connsiteY404" fmla="*/ 74902 h 220498"/>
              <a:gd name="connsiteX405" fmla="*/ 82809 w 331450"/>
              <a:gd name="connsiteY405" fmla="*/ 74902 h 220498"/>
              <a:gd name="connsiteX406" fmla="*/ 86763 w 331450"/>
              <a:gd name="connsiteY406" fmla="*/ 74902 h 220498"/>
              <a:gd name="connsiteX407" fmla="*/ 87092 w 331450"/>
              <a:gd name="connsiteY407" fmla="*/ 74902 h 220498"/>
              <a:gd name="connsiteX408" fmla="*/ 83920 w 331450"/>
              <a:gd name="connsiteY408" fmla="*/ 76171 h 220498"/>
              <a:gd name="connsiteX409" fmla="*/ 80502 w 331450"/>
              <a:gd name="connsiteY409" fmla="*/ 78857 h 220498"/>
              <a:gd name="connsiteX410" fmla="*/ 80831 w 331450"/>
              <a:gd name="connsiteY410" fmla="*/ 78857 h 220498"/>
              <a:gd name="connsiteX411" fmla="*/ 81202 w 331450"/>
              <a:gd name="connsiteY411" fmla="*/ 78857 h 220498"/>
              <a:gd name="connsiteX412" fmla="*/ 84126 w 331450"/>
              <a:gd name="connsiteY412" fmla="*/ 78857 h 220498"/>
              <a:gd name="connsiteX413" fmla="*/ 84126 w 331450"/>
              <a:gd name="connsiteY413" fmla="*/ 81493 h 220498"/>
              <a:gd name="connsiteX414" fmla="*/ 81160 w 331450"/>
              <a:gd name="connsiteY414" fmla="*/ 81493 h 220498"/>
              <a:gd name="connsiteX415" fmla="*/ 83467 w 331450"/>
              <a:gd name="connsiteY415" fmla="*/ 85447 h 220498"/>
              <a:gd name="connsiteX416" fmla="*/ 90717 w 331450"/>
              <a:gd name="connsiteY416" fmla="*/ 83140 h 220498"/>
              <a:gd name="connsiteX417" fmla="*/ 91376 w 331450"/>
              <a:gd name="connsiteY417" fmla="*/ 83140 h 220498"/>
              <a:gd name="connsiteX418" fmla="*/ 84456 w 331450"/>
              <a:gd name="connsiteY418" fmla="*/ 85447 h 220498"/>
              <a:gd name="connsiteX419" fmla="*/ 83467 w 331450"/>
              <a:gd name="connsiteY419" fmla="*/ 85447 h 220498"/>
              <a:gd name="connsiteX420" fmla="*/ 80502 w 331450"/>
              <a:gd name="connsiteY420" fmla="*/ 85447 h 220498"/>
              <a:gd name="connsiteX421" fmla="*/ 82809 w 331450"/>
              <a:gd name="connsiteY421" fmla="*/ 88084 h 220498"/>
              <a:gd name="connsiteX422" fmla="*/ 89729 w 331450"/>
              <a:gd name="connsiteY422" fmla="*/ 88084 h 220498"/>
              <a:gd name="connsiteX423" fmla="*/ 86104 w 331450"/>
              <a:gd name="connsiteY423" fmla="*/ 92368 h 220498"/>
              <a:gd name="connsiteX424" fmla="*/ 92365 w 331450"/>
              <a:gd name="connsiteY424" fmla="*/ 92368 h 220498"/>
              <a:gd name="connsiteX425" fmla="*/ 86104 w 331450"/>
              <a:gd name="connsiteY425" fmla="*/ 94674 h 220498"/>
              <a:gd name="connsiteX426" fmla="*/ 91046 w 331450"/>
              <a:gd name="connsiteY426" fmla="*/ 96981 h 220498"/>
              <a:gd name="connsiteX427" fmla="*/ 94342 w 331450"/>
              <a:gd name="connsiteY427" fmla="*/ 96981 h 220498"/>
              <a:gd name="connsiteX428" fmla="*/ 91046 w 331450"/>
              <a:gd name="connsiteY428" fmla="*/ 98629 h 220498"/>
              <a:gd name="connsiteX429" fmla="*/ 89070 w 331450"/>
              <a:gd name="connsiteY429" fmla="*/ 105219 h 220498"/>
              <a:gd name="connsiteX430" fmla="*/ 89399 w 331450"/>
              <a:gd name="connsiteY430" fmla="*/ 105219 h 220498"/>
              <a:gd name="connsiteX431" fmla="*/ 93683 w 331450"/>
              <a:gd name="connsiteY431" fmla="*/ 108185 h 220498"/>
              <a:gd name="connsiteX432" fmla="*/ 88080 w 331450"/>
              <a:gd name="connsiteY432" fmla="*/ 114776 h 220498"/>
              <a:gd name="connsiteX433" fmla="*/ 88740 w 331450"/>
              <a:gd name="connsiteY433" fmla="*/ 114776 h 220498"/>
              <a:gd name="connsiteX434" fmla="*/ 91046 w 331450"/>
              <a:gd name="connsiteY434" fmla="*/ 114776 h 220498"/>
              <a:gd name="connsiteX435" fmla="*/ 93024 w 331450"/>
              <a:gd name="connsiteY435" fmla="*/ 114776 h 220498"/>
              <a:gd name="connsiteX436" fmla="*/ 88410 w 331450"/>
              <a:gd name="connsiteY436" fmla="*/ 125650 h 220498"/>
              <a:gd name="connsiteX437" fmla="*/ 96978 w 331450"/>
              <a:gd name="connsiteY437" fmla="*/ 125650 h 220498"/>
              <a:gd name="connsiteX438" fmla="*/ 90058 w 331450"/>
              <a:gd name="connsiteY438" fmla="*/ 133888 h 220498"/>
              <a:gd name="connsiteX439" fmla="*/ 96978 w 331450"/>
              <a:gd name="connsiteY439" fmla="*/ 139820 h 220498"/>
              <a:gd name="connsiteX440" fmla="*/ 96978 w 331450"/>
              <a:gd name="connsiteY440" fmla="*/ 142127 h 220498"/>
              <a:gd name="connsiteX441" fmla="*/ 101921 w 331450"/>
              <a:gd name="connsiteY441" fmla="*/ 142127 h 220498"/>
              <a:gd name="connsiteX442" fmla="*/ 99944 w 331450"/>
              <a:gd name="connsiteY442" fmla="*/ 144763 h 220498"/>
              <a:gd name="connsiteX443" fmla="*/ 100273 w 331450"/>
              <a:gd name="connsiteY443" fmla="*/ 144763 h 220498"/>
              <a:gd name="connsiteX444" fmla="*/ 99367 w 331450"/>
              <a:gd name="connsiteY444" fmla="*/ 146946 h 220498"/>
              <a:gd name="connsiteX445" fmla="*/ 98070 w 331450"/>
              <a:gd name="connsiteY445" fmla="*/ 147729 h 220498"/>
              <a:gd name="connsiteX446" fmla="*/ 99244 w 331450"/>
              <a:gd name="connsiteY446" fmla="*/ 147729 h 220498"/>
              <a:gd name="connsiteX447" fmla="*/ 103569 w 331450"/>
              <a:gd name="connsiteY447" fmla="*/ 147729 h 220498"/>
              <a:gd name="connsiteX448" fmla="*/ 97269 w 331450"/>
              <a:gd name="connsiteY448" fmla="*/ 148359 h 220498"/>
              <a:gd name="connsiteX449" fmla="*/ 103239 w 331450"/>
              <a:gd name="connsiteY449" fmla="*/ 150695 h 220498"/>
              <a:gd name="connsiteX450" fmla="*/ 99285 w 331450"/>
              <a:gd name="connsiteY450" fmla="*/ 150695 h 220498"/>
              <a:gd name="connsiteX451" fmla="*/ 103239 w 331450"/>
              <a:gd name="connsiteY451" fmla="*/ 154649 h 220498"/>
              <a:gd name="connsiteX452" fmla="*/ 105216 w 331450"/>
              <a:gd name="connsiteY452" fmla="*/ 154649 h 220498"/>
              <a:gd name="connsiteX453" fmla="*/ 116091 w 331450"/>
              <a:gd name="connsiteY453" fmla="*/ 154649 h 220498"/>
              <a:gd name="connsiteX454" fmla="*/ 103898 w 331450"/>
              <a:gd name="connsiteY454" fmla="*/ 156626 h 220498"/>
              <a:gd name="connsiteX455" fmla="*/ 107852 w 331450"/>
              <a:gd name="connsiteY455" fmla="*/ 156626 h 220498"/>
              <a:gd name="connsiteX456" fmla="*/ 109171 w 331450"/>
              <a:gd name="connsiteY456" fmla="*/ 156626 h 220498"/>
              <a:gd name="connsiteX457" fmla="*/ 111807 w 331450"/>
              <a:gd name="connsiteY457" fmla="*/ 156626 h 220498"/>
              <a:gd name="connsiteX458" fmla="*/ 117080 w 331450"/>
              <a:gd name="connsiteY458" fmla="*/ 159592 h 220498"/>
              <a:gd name="connsiteX459" fmla="*/ 113166 w 331450"/>
              <a:gd name="connsiteY459" fmla="*/ 159592 h 220498"/>
              <a:gd name="connsiteX460" fmla="*/ 112796 w 331450"/>
              <a:gd name="connsiteY460" fmla="*/ 159592 h 220498"/>
              <a:gd name="connsiteX461" fmla="*/ 115102 w 331450"/>
              <a:gd name="connsiteY461" fmla="*/ 161569 h 220498"/>
              <a:gd name="connsiteX462" fmla="*/ 115514 w 331450"/>
              <a:gd name="connsiteY462" fmla="*/ 161569 h 220498"/>
              <a:gd name="connsiteX463" fmla="*/ 116421 w 331450"/>
              <a:gd name="connsiteY463" fmla="*/ 161569 h 220498"/>
              <a:gd name="connsiteX464" fmla="*/ 116421 w 331450"/>
              <a:gd name="connsiteY464" fmla="*/ 164865 h 220498"/>
              <a:gd name="connsiteX465" fmla="*/ 111807 w 331450"/>
              <a:gd name="connsiteY465" fmla="*/ 164865 h 220498"/>
              <a:gd name="connsiteX466" fmla="*/ 116750 w 331450"/>
              <a:gd name="connsiteY466" fmla="*/ 169148 h 220498"/>
              <a:gd name="connsiteX467" fmla="*/ 116750 w 331450"/>
              <a:gd name="connsiteY467" fmla="*/ 171126 h 220498"/>
              <a:gd name="connsiteX468" fmla="*/ 110818 w 331450"/>
              <a:gd name="connsiteY468" fmla="*/ 171126 h 220498"/>
              <a:gd name="connsiteX469" fmla="*/ 114443 w 331450"/>
              <a:gd name="connsiteY469" fmla="*/ 174751 h 220498"/>
              <a:gd name="connsiteX470" fmla="*/ 114443 w 331450"/>
              <a:gd name="connsiteY470" fmla="*/ 177058 h 220498"/>
              <a:gd name="connsiteX471" fmla="*/ 117080 w 331450"/>
              <a:gd name="connsiteY471" fmla="*/ 177058 h 220498"/>
              <a:gd name="connsiteX472" fmla="*/ 117080 w 331450"/>
              <a:gd name="connsiteY472" fmla="*/ 182659 h 220498"/>
              <a:gd name="connsiteX473" fmla="*/ 116421 w 331450"/>
              <a:gd name="connsiteY473" fmla="*/ 182659 h 220498"/>
              <a:gd name="connsiteX474" fmla="*/ 119716 w 331450"/>
              <a:gd name="connsiteY474" fmla="*/ 185296 h 220498"/>
              <a:gd name="connsiteX475" fmla="*/ 117080 w 331450"/>
              <a:gd name="connsiteY475" fmla="*/ 185296 h 220498"/>
              <a:gd name="connsiteX476" fmla="*/ 117080 w 331450"/>
              <a:gd name="connsiteY476" fmla="*/ 186944 h 220498"/>
              <a:gd name="connsiteX477" fmla="*/ 117080 w 331450"/>
              <a:gd name="connsiteY477" fmla="*/ 190569 h 220498"/>
              <a:gd name="connsiteX478" fmla="*/ 119387 w 331450"/>
              <a:gd name="connsiteY478" fmla="*/ 193534 h 220498"/>
              <a:gd name="connsiteX479" fmla="*/ 119387 w 331450"/>
              <a:gd name="connsiteY479" fmla="*/ 193864 h 220498"/>
              <a:gd name="connsiteX480" fmla="*/ 120375 w 331450"/>
              <a:gd name="connsiteY480" fmla="*/ 193864 h 220498"/>
              <a:gd name="connsiteX481" fmla="*/ 122352 w 331450"/>
              <a:gd name="connsiteY481" fmla="*/ 191886 h 220498"/>
              <a:gd name="connsiteX482" fmla="*/ 122352 w 331450"/>
              <a:gd name="connsiteY482" fmla="*/ 190239 h 220498"/>
              <a:gd name="connsiteX483" fmla="*/ 122352 w 331450"/>
              <a:gd name="connsiteY483" fmla="*/ 188591 h 220498"/>
              <a:gd name="connsiteX484" fmla="*/ 122352 w 331450"/>
              <a:gd name="connsiteY484" fmla="*/ 186284 h 220498"/>
              <a:gd name="connsiteX485" fmla="*/ 124659 w 331450"/>
              <a:gd name="connsiteY485" fmla="*/ 183648 h 220498"/>
              <a:gd name="connsiteX486" fmla="*/ 125318 w 331450"/>
              <a:gd name="connsiteY486" fmla="*/ 183648 h 220498"/>
              <a:gd name="connsiteX487" fmla="*/ 126966 w 331450"/>
              <a:gd name="connsiteY487" fmla="*/ 183648 h 220498"/>
              <a:gd name="connsiteX488" fmla="*/ 126966 w 331450"/>
              <a:gd name="connsiteY488" fmla="*/ 181012 h 220498"/>
              <a:gd name="connsiteX489" fmla="*/ 127295 w 331450"/>
              <a:gd name="connsiteY489" fmla="*/ 181012 h 220498"/>
              <a:gd name="connsiteX490" fmla="*/ 128325 w 331450"/>
              <a:gd name="connsiteY490" fmla="*/ 181012 h 220498"/>
              <a:gd name="connsiteX491" fmla="*/ 128943 w 331450"/>
              <a:gd name="connsiteY491" fmla="*/ 181012 h 220498"/>
              <a:gd name="connsiteX492" fmla="*/ 128943 w 331450"/>
              <a:gd name="connsiteY492" fmla="*/ 176728 h 220498"/>
              <a:gd name="connsiteX493" fmla="*/ 126307 w 331450"/>
              <a:gd name="connsiteY493" fmla="*/ 174421 h 220498"/>
              <a:gd name="connsiteX494" fmla="*/ 129273 w 331450"/>
              <a:gd name="connsiteY494" fmla="*/ 174421 h 220498"/>
              <a:gd name="connsiteX495" fmla="*/ 129273 w 331450"/>
              <a:gd name="connsiteY495" fmla="*/ 172444 h 220498"/>
              <a:gd name="connsiteX496" fmla="*/ 129931 w 331450"/>
              <a:gd name="connsiteY496" fmla="*/ 172444 h 220498"/>
              <a:gd name="connsiteX497" fmla="*/ 132238 w 331450"/>
              <a:gd name="connsiteY497" fmla="*/ 172444 h 220498"/>
              <a:gd name="connsiteX498" fmla="*/ 134545 w 331450"/>
              <a:gd name="connsiteY498" fmla="*/ 172444 h 220498"/>
              <a:gd name="connsiteX499" fmla="*/ 134545 w 331450"/>
              <a:gd name="connsiteY499" fmla="*/ 168160 h 220498"/>
              <a:gd name="connsiteX500" fmla="*/ 129273 w 331450"/>
              <a:gd name="connsiteY500" fmla="*/ 168160 h 220498"/>
              <a:gd name="connsiteX501" fmla="*/ 135534 w 331450"/>
              <a:gd name="connsiteY501" fmla="*/ 165853 h 220498"/>
              <a:gd name="connsiteX502" fmla="*/ 134780 w 331450"/>
              <a:gd name="connsiteY502" fmla="*/ 164832 h 220498"/>
              <a:gd name="connsiteX503" fmla="*/ 134709 w 331450"/>
              <a:gd name="connsiteY503" fmla="*/ 164864 h 220498"/>
              <a:gd name="connsiteX504" fmla="*/ 133800 w 331450"/>
              <a:gd name="connsiteY504" fmla="*/ 164085 h 220498"/>
              <a:gd name="connsiteX505" fmla="*/ 131249 w 331450"/>
              <a:gd name="connsiteY505" fmla="*/ 163876 h 220498"/>
              <a:gd name="connsiteX506" fmla="*/ 131908 w 331450"/>
              <a:gd name="connsiteY506" fmla="*/ 163876 h 220498"/>
              <a:gd name="connsiteX507" fmla="*/ 132897 w 331450"/>
              <a:gd name="connsiteY507" fmla="*/ 163876 h 220498"/>
              <a:gd name="connsiteX508" fmla="*/ 133556 w 331450"/>
              <a:gd name="connsiteY508" fmla="*/ 163876 h 220498"/>
              <a:gd name="connsiteX509" fmla="*/ 133556 w 331450"/>
              <a:gd name="connsiteY509" fmla="*/ 161240 h 220498"/>
              <a:gd name="connsiteX510" fmla="*/ 136522 w 331450"/>
              <a:gd name="connsiteY510" fmla="*/ 161240 h 220498"/>
              <a:gd name="connsiteX511" fmla="*/ 139159 w 331450"/>
              <a:gd name="connsiteY511" fmla="*/ 158603 h 220498"/>
              <a:gd name="connsiteX512" fmla="*/ 138169 w 331450"/>
              <a:gd name="connsiteY512" fmla="*/ 158603 h 220498"/>
              <a:gd name="connsiteX513" fmla="*/ 136193 w 331450"/>
              <a:gd name="connsiteY513" fmla="*/ 158603 h 220498"/>
              <a:gd name="connsiteX514" fmla="*/ 131908 w 331450"/>
              <a:gd name="connsiteY514" fmla="*/ 158603 h 220498"/>
              <a:gd name="connsiteX515" fmla="*/ 135863 w 331450"/>
              <a:gd name="connsiteY515" fmla="*/ 146411 h 220498"/>
              <a:gd name="connsiteX516" fmla="*/ 135204 w 331450"/>
              <a:gd name="connsiteY516" fmla="*/ 146411 h 220498"/>
              <a:gd name="connsiteX517" fmla="*/ 134174 w 331450"/>
              <a:gd name="connsiteY517" fmla="*/ 146411 h 220498"/>
              <a:gd name="connsiteX518" fmla="*/ 131249 w 331450"/>
              <a:gd name="connsiteY518" fmla="*/ 146411 h 220498"/>
              <a:gd name="connsiteX519" fmla="*/ 131002 w 331450"/>
              <a:gd name="connsiteY519" fmla="*/ 146411 h 220498"/>
              <a:gd name="connsiteX520" fmla="*/ 130920 w 331450"/>
              <a:gd name="connsiteY520" fmla="*/ 146411 h 220498"/>
              <a:gd name="connsiteX521" fmla="*/ 130920 w 331450"/>
              <a:gd name="connsiteY521" fmla="*/ 143774 h 220498"/>
              <a:gd name="connsiteX522" fmla="*/ 136852 w 331450"/>
              <a:gd name="connsiteY522" fmla="*/ 143774 h 220498"/>
              <a:gd name="connsiteX523" fmla="*/ 136852 w 331450"/>
              <a:gd name="connsiteY523" fmla="*/ 141468 h 220498"/>
              <a:gd name="connsiteX524" fmla="*/ 133227 w 331450"/>
              <a:gd name="connsiteY524" fmla="*/ 141468 h 220498"/>
              <a:gd name="connsiteX525" fmla="*/ 130590 w 331450"/>
              <a:gd name="connsiteY525" fmla="*/ 141468 h 220498"/>
              <a:gd name="connsiteX526" fmla="*/ 129931 w 331450"/>
              <a:gd name="connsiteY526" fmla="*/ 141468 h 220498"/>
              <a:gd name="connsiteX527" fmla="*/ 124988 w 331450"/>
              <a:gd name="connsiteY527" fmla="*/ 141468 h 220498"/>
              <a:gd name="connsiteX528" fmla="*/ 124988 w 331450"/>
              <a:gd name="connsiteY528" fmla="*/ 139490 h 220498"/>
              <a:gd name="connsiteX529" fmla="*/ 133556 w 331450"/>
              <a:gd name="connsiteY529" fmla="*/ 139490 h 220498"/>
              <a:gd name="connsiteX530" fmla="*/ 130920 w 331450"/>
              <a:gd name="connsiteY530" fmla="*/ 136195 h 220498"/>
              <a:gd name="connsiteX531" fmla="*/ 128943 w 331450"/>
              <a:gd name="connsiteY531" fmla="*/ 136195 h 220498"/>
              <a:gd name="connsiteX532" fmla="*/ 128283 w 331450"/>
              <a:gd name="connsiteY532" fmla="*/ 136195 h 220498"/>
              <a:gd name="connsiteX533" fmla="*/ 128160 w 331450"/>
              <a:gd name="connsiteY533" fmla="*/ 136195 h 220498"/>
              <a:gd name="connsiteX534" fmla="*/ 124988 w 331450"/>
              <a:gd name="connsiteY534" fmla="*/ 136195 h 220498"/>
              <a:gd name="connsiteX535" fmla="*/ 122682 w 331450"/>
              <a:gd name="connsiteY535" fmla="*/ 136195 h 220498"/>
              <a:gd name="connsiteX536" fmla="*/ 129602 w 331450"/>
              <a:gd name="connsiteY536" fmla="*/ 130593 h 220498"/>
              <a:gd name="connsiteX537" fmla="*/ 126966 w 331450"/>
              <a:gd name="connsiteY537" fmla="*/ 128616 h 220498"/>
              <a:gd name="connsiteX538" fmla="*/ 125648 w 331450"/>
              <a:gd name="connsiteY538" fmla="*/ 128616 h 220498"/>
              <a:gd name="connsiteX539" fmla="*/ 129931 w 331450"/>
              <a:gd name="connsiteY539" fmla="*/ 125650 h 220498"/>
              <a:gd name="connsiteX540" fmla="*/ 128283 w 331450"/>
              <a:gd name="connsiteY540" fmla="*/ 115105 h 220498"/>
              <a:gd name="connsiteX541" fmla="*/ 125648 w 331450"/>
              <a:gd name="connsiteY541" fmla="*/ 115105 h 220498"/>
              <a:gd name="connsiteX542" fmla="*/ 119387 w 331450"/>
              <a:gd name="connsiteY542" fmla="*/ 115105 h 220498"/>
              <a:gd name="connsiteX543" fmla="*/ 117738 w 331450"/>
              <a:gd name="connsiteY543" fmla="*/ 115105 h 220498"/>
              <a:gd name="connsiteX544" fmla="*/ 125977 w 331450"/>
              <a:gd name="connsiteY544" fmla="*/ 112139 h 220498"/>
              <a:gd name="connsiteX545" fmla="*/ 125194 w 331450"/>
              <a:gd name="connsiteY545" fmla="*/ 112139 h 220498"/>
              <a:gd name="connsiteX546" fmla="*/ 124659 w 331450"/>
              <a:gd name="connsiteY546" fmla="*/ 112139 h 220498"/>
              <a:gd name="connsiteX547" fmla="*/ 123341 w 331450"/>
              <a:gd name="connsiteY547" fmla="*/ 112139 h 220498"/>
              <a:gd name="connsiteX548" fmla="*/ 120375 w 331450"/>
              <a:gd name="connsiteY548" fmla="*/ 112139 h 220498"/>
              <a:gd name="connsiteX549" fmla="*/ 118397 w 331450"/>
              <a:gd name="connsiteY549" fmla="*/ 112139 h 220498"/>
              <a:gd name="connsiteX550" fmla="*/ 118274 w 331450"/>
              <a:gd name="connsiteY550" fmla="*/ 112139 h 220498"/>
              <a:gd name="connsiteX551" fmla="*/ 116750 w 331450"/>
              <a:gd name="connsiteY551" fmla="*/ 112139 h 220498"/>
              <a:gd name="connsiteX552" fmla="*/ 115762 w 331450"/>
              <a:gd name="connsiteY552" fmla="*/ 112139 h 220498"/>
              <a:gd name="connsiteX553" fmla="*/ 127624 w 331450"/>
              <a:gd name="connsiteY553" fmla="*/ 106208 h 220498"/>
              <a:gd name="connsiteX554" fmla="*/ 127624 w 331450"/>
              <a:gd name="connsiteY554" fmla="*/ 100605 h 220498"/>
              <a:gd name="connsiteX555" fmla="*/ 126723 w 331450"/>
              <a:gd name="connsiteY555" fmla="*/ 100759 h 220498"/>
              <a:gd name="connsiteX556" fmla="*/ 126512 w 331450"/>
              <a:gd name="connsiteY556" fmla="*/ 101059 h 220498"/>
              <a:gd name="connsiteX557" fmla="*/ 125973 w 331450"/>
              <a:gd name="connsiteY557" fmla="*/ 100887 h 220498"/>
              <a:gd name="connsiteX558" fmla="*/ 122558 w 331450"/>
              <a:gd name="connsiteY558" fmla="*/ 101471 h 220498"/>
              <a:gd name="connsiteX559" fmla="*/ 117738 w 331450"/>
              <a:gd name="connsiteY559" fmla="*/ 102583 h 220498"/>
              <a:gd name="connsiteX560" fmla="*/ 123011 w 331450"/>
              <a:gd name="connsiteY560" fmla="*/ 99946 h 220498"/>
              <a:gd name="connsiteX561" fmla="*/ 125973 w 331450"/>
              <a:gd name="connsiteY561" fmla="*/ 100887 h 220498"/>
              <a:gd name="connsiteX562" fmla="*/ 126723 w 331450"/>
              <a:gd name="connsiteY562" fmla="*/ 100759 h 220498"/>
              <a:gd name="connsiteX563" fmla="*/ 127295 w 331450"/>
              <a:gd name="connsiteY563" fmla="*/ 99946 h 220498"/>
              <a:gd name="connsiteX564" fmla="*/ 133886 w 331450"/>
              <a:gd name="connsiteY564" fmla="*/ 96981 h 220498"/>
              <a:gd name="connsiteX565" fmla="*/ 129931 w 331450"/>
              <a:gd name="connsiteY565" fmla="*/ 96981 h 220498"/>
              <a:gd name="connsiteX566" fmla="*/ 127624 w 331450"/>
              <a:gd name="connsiteY566" fmla="*/ 91709 h 220498"/>
              <a:gd name="connsiteX567" fmla="*/ 129931 w 331450"/>
              <a:gd name="connsiteY567" fmla="*/ 88413 h 220498"/>
              <a:gd name="connsiteX568" fmla="*/ 129396 w 331450"/>
              <a:gd name="connsiteY568" fmla="*/ 88413 h 220498"/>
              <a:gd name="connsiteX569" fmla="*/ 127295 w 331450"/>
              <a:gd name="connsiteY569" fmla="*/ 88413 h 220498"/>
              <a:gd name="connsiteX570" fmla="*/ 122023 w 331450"/>
              <a:gd name="connsiteY570" fmla="*/ 84458 h 220498"/>
              <a:gd name="connsiteX571" fmla="*/ 122352 w 331450"/>
              <a:gd name="connsiteY571" fmla="*/ 84458 h 220498"/>
              <a:gd name="connsiteX572" fmla="*/ 124659 w 331450"/>
              <a:gd name="connsiteY572" fmla="*/ 84458 h 220498"/>
              <a:gd name="connsiteX573" fmla="*/ 126636 w 331450"/>
              <a:gd name="connsiteY573" fmla="*/ 84458 h 220498"/>
              <a:gd name="connsiteX574" fmla="*/ 117409 w 331450"/>
              <a:gd name="connsiteY574" fmla="*/ 82811 h 220498"/>
              <a:gd name="connsiteX575" fmla="*/ 126636 w 331450"/>
              <a:gd name="connsiteY575" fmla="*/ 77868 h 220498"/>
              <a:gd name="connsiteX576" fmla="*/ 116750 w 331450"/>
              <a:gd name="connsiteY576" fmla="*/ 75232 h 220498"/>
              <a:gd name="connsiteX577" fmla="*/ 121363 w 331450"/>
              <a:gd name="connsiteY577" fmla="*/ 67982 h 220498"/>
              <a:gd name="connsiteX578" fmla="*/ 115762 w 331450"/>
              <a:gd name="connsiteY578" fmla="*/ 67982 h 220498"/>
              <a:gd name="connsiteX579" fmla="*/ 115762 w 331450"/>
              <a:gd name="connsiteY579" fmla="*/ 66334 h 220498"/>
              <a:gd name="connsiteX580" fmla="*/ 119387 w 331450"/>
              <a:gd name="connsiteY580" fmla="*/ 63368 h 220498"/>
              <a:gd name="connsiteX581" fmla="*/ 111807 w 331450"/>
              <a:gd name="connsiteY581" fmla="*/ 65346 h 220498"/>
              <a:gd name="connsiteX582" fmla="*/ 115102 w 331450"/>
              <a:gd name="connsiteY582" fmla="*/ 58426 h 220498"/>
              <a:gd name="connsiteX583" fmla="*/ 114773 w 331450"/>
              <a:gd name="connsiteY583" fmla="*/ 58426 h 220498"/>
              <a:gd name="connsiteX584" fmla="*/ 114773 w 331450"/>
              <a:gd name="connsiteY584" fmla="*/ 55460 h 220498"/>
              <a:gd name="connsiteX585" fmla="*/ 117409 w 331450"/>
              <a:gd name="connsiteY585" fmla="*/ 55460 h 220498"/>
              <a:gd name="connsiteX586" fmla="*/ 111683 w 331450"/>
              <a:gd name="connsiteY586" fmla="*/ 54471 h 220498"/>
              <a:gd name="connsiteX587" fmla="*/ 111366 w 331450"/>
              <a:gd name="connsiteY587" fmla="*/ 54529 h 220498"/>
              <a:gd name="connsiteX588" fmla="*/ 111148 w 331450"/>
              <a:gd name="connsiteY588" fmla="*/ 55460 h 220498"/>
              <a:gd name="connsiteX589" fmla="*/ 106205 w 331450"/>
              <a:gd name="connsiteY589" fmla="*/ 55460 h 220498"/>
              <a:gd name="connsiteX590" fmla="*/ 111366 w 331450"/>
              <a:gd name="connsiteY590" fmla="*/ 54529 h 220498"/>
              <a:gd name="connsiteX591" fmla="*/ 111725 w 331450"/>
              <a:gd name="connsiteY591" fmla="*/ 52988 h 220498"/>
              <a:gd name="connsiteX592" fmla="*/ 108841 w 331450"/>
              <a:gd name="connsiteY592" fmla="*/ 51505 h 220498"/>
              <a:gd name="connsiteX593" fmla="*/ 111477 w 331450"/>
              <a:gd name="connsiteY593" fmla="*/ 51505 h 220498"/>
              <a:gd name="connsiteX594" fmla="*/ 106864 w 331450"/>
              <a:gd name="connsiteY594" fmla="*/ 51505 h 220498"/>
              <a:gd name="connsiteX595" fmla="*/ 104557 w 331450"/>
              <a:gd name="connsiteY595" fmla="*/ 51505 h 220498"/>
              <a:gd name="connsiteX596" fmla="*/ 100932 w 331450"/>
              <a:gd name="connsiteY596" fmla="*/ 51505 h 220498"/>
              <a:gd name="connsiteX597" fmla="*/ 98956 w 331450"/>
              <a:gd name="connsiteY597" fmla="*/ 51505 h 220498"/>
              <a:gd name="connsiteX598" fmla="*/ 97637 w 331450"/>
              <a:gd name="connsiteY598" fmla="*/ 51505 h 220498"/>
              <a:gd name="connsiteX599" fmla="*/ 100273 w 331450"/>
              <a:gd name="connsiteY599" fmla="*/ 48869 h 220498"/>
              <a:gd name="connsiteX600" fmla="*/ 102910 w 331450"/>
              <a:gd name="connsiteY600" fmla="*/ 48869 h 220498"/>
              <a:gd name="connsiteX601" fmla="*/ 102140 w 331450"/>
              <a:gd name="connsiteY601" fmla="*/ 47727 h 220498"/>
              <a:gd name="connsiteX602" fmla="*/ 100932 w 331450"/>
              <a:gd name="connsiteY602" fmla="*/ 48210 h 220498"/>
              <a:gd name="connsiteX603" fmla="*/ 100932 w 331450"/>
              <a:gd name="connsiteY603" fmla="*/ 46562 h 220498"/>
              <a:gd name="connsiteX604" fmla="*/ 101551 w 331450"/>
              <a:gd name="connsiteY604" fmla="*/ 46851 h 220498"/>
              <a:gd name="connsiteX605" fmla="*/ 102140 w 331450"/>
              <a:gd name="connsiteY605" fmla="*/ 47727 h 220498"/>
              <a:gd name="connsiteX606" fmla="*/ 107523 w 331450"/>
              <a:gd name="connsiteY606" fmla="*/ 45574 h 220498"/>
              <a:gd name="connsiteX607" fmla="*/ 101262 w 331450"/>
              <a:gd name="connsiteY607" fmla="*/ 45574 h 220498"/>
              <a:gd name="connsiteX608" fmla="*/ 101262 w 331450"/>
              <a:gd name="connsiteY608" fmla="*/ 43926 h 220498"/>
              <a:gd name="connsiteX609" fmla="*/ 96978 w 331450"/>
              <a:gd name="connsiteY609" fmla="*/ 45574 h 220498"/>
              <a:gd name="connsiteX610" fmla="*/ 92695 w 331450"/>
              <a:gd name="connsiteY610" fmla="*/ 45574 h 220498"/>
              <a:gd name="connsiteX611" fmla="*/ 88410 w 331450"/>
              <a:gd name="connsiteY611" fmla="*/ 45574 h 220498"/>
              <a:gd name="connsiteX612" fmla="*/ 95001 w 331450"/>
              <a:gd name="connsiteY612" fmla="*/ 41289 h 220498"/>
              <a:gd name="connsiteX613" fmla="*/ 88080 w 331450"/>
              <a:gd name="connsiteY613" fmla="*/ 41289 h 220498"/>
              <a:gd name="connsiteX614" fmla="*/ 83797 w 331450"/>
              <a:gd name="connsiteY614" fmla="*/ 41289 h 220498"/>
              <a:gd name="connsiteX615" fmla="*/ 85774 w 331450"/>
              <a:gd name="connsiteY615" fmla="*/ 39642 h 220498"/>
              <a:gd name="connsiteX616" fmla="*/ 81160 w 331450"/>
              <a:gd name="connsiteY616" fmla="*/ 34369 h 220498"/>
              <a:gd name="connsiteX617" fmla="*/ 77536 w 331450"/>
              <a:gd name="connsiteY617" fmla="*/ 26131 h 220498"/>
              <a:gd name="connsiteX618" fmla="*/ 75559 w 331450"/>
              <a:gd name="connsiteY618" fmla="*/ 26131 h 220498"/>
              <a:gd name="connsiteX619" fmla="*/ 73911 w 331450"/>
              <a:gd name="connsiteY619" fmla="*/ 26131 h 220498"/>
              <a:gd name="connsiteX620" fmla="*/ 256402 w 331450"/>
              <a:gd name="connsiteY620" fmla="*/ 12426 h 220498"/>
              <a:gd name="connsiteX621" fmla="*/ 257428 w 331450"/>
              <a:gd name="connsiteY621" fmla="*/ 13799 h 220498"/>
              <a:gd name="connsiteX622" fmla="*/ 257618 w 331450"/>
              <a:gd name="connsiteY622" fmla="*/ 13803 h 220498"/>
              <a:gd name="connsiteX623" fmla="*/ 257840 w 331450"/>
              <a:gd name="connsiteY623" fmla="*/ 13676 h 220498"/>
              <a:gd name="connsiteX624" fmla="*/ 257634 w 331450"/>
              <a:gd name="connsiteY624" fmla="*/ 11534 h 220498"/>
              <a:gd name="connsiteX625" fmla="*/ 259405 w 331450"/>
              <a:gd name="connsiteY625" fmla="*/ 13836 h 220498"/>
              <a:gd name="connsiteX626" fmla="*/ 259611 w 331450"/>
              <a:gd name="connsiteY626" fmla="*/ 13840 h 220498"/>
              <a:gd name="connsiteX627" fmla="*/ 257634 w 331450"/>
              <a:gd name="connsiteY627" fmla="*/ 11534 h 220498"/>
              <a:gd name="connsiteX628" fmla="*/ 254997 w 331450"/>
              <a:gd name="connsiteY628" fmla="*/ 10545 h 220498"/>
              <a:gd name="connsiteX629" fmla="*/ 254997 w 331450"/>
              <a:gd name="connsiteY629" fmla="*/ 11205 h 220498"/>
              <a:gd name="connsiteX630" fmla="*/ 256402 w 331450"/>
              <a:gd name="connsiteY630" fmla="*/ 12426 h 220498"/>
              <a:gd name="connsiteX631" fmla="*/ 298745 w 331450"/>
              <a:gd name="connsiteY631" fmla="*/ 7739 h 220498"/>
              <a:gd name="connsiteX632" fmla="*/ 298414 w 331450"/>
              <a:gd name="connsiteY632" fmla="*/ 7868 h 220498"/>
              <a:gd name="connsiteX633" fmla="*/ 298527 w 331450"/>
              <a:gd name="connsiteY633" fmla="*/ 8176 h 220498"/>
              <a:gd name="connsiteX634" fmla="*/ 308382 w 331450"/>
              <a:gd name="connsiteY634" fmla="*/ 0 h 220498"/>
              <a:gd name="connsiteX635" fmla="*/ 308382 w 331450"/>
              <a:gd name="connsiteY635" fmla="*/ 2966 h 220498"/>
              <a:gd name="connsiteX636" fmla="*/ 306075 w 331450"/>
              <a:gd name="connsiteY636" fmla="*/ 659 h 220498"/>
              <a:gd name="connsiteX637" fmla="*/ 306075 w 331450"/>
              <a:gd name="connsiteY637" fmla="*/ 2636 h 220498"/>
              <a:gd name="connsiteX638" fmla="*/ 308053 w 331450"/>
              <a:gd name="connsiteY638" fmla="*/ 6261 h 220498"/>
              <a:gd name="connsiteX639" fmla="*/ 308053 w 331450"/>
              <a:gd name="connsiteY639" fmla="*/ 6591 h 220498"/>
              <a:gd name="connsiteX640" fmla="*/ 308053 w 331450"/>
              <a:gd name="connsiteY640" fmla="*/ 9227 h 220498"/>
              <a:gd name="connsiteX641" fmla="*/ 306075 w 331450"/>
              <a:gd name="connsiteY641" fmla="*/ 6261 h 220498"/>
              <a:gd name="connsiteX642" fmla="*/ 306075 w 331450"/>
              <a:gd name="connsiteY642" fmla="*/ 3295 h 220498"/>
              <a:gd name="connsiteX643" fmla="*/ 306075 w 331450"/>
              <a:gd name="connsiteY643" fmla="*/ 2636 h 220498"/>
              <a:gd name="connsiteX644" fmla="*/ 303439 w 331450"/>
              <a:gd name="connsiteY644" fmla="*/ 2636 h 220498"/>
              <a:gd name="connsiteX645" fmla="*/ 303439 w 331450"/>
              <a:gd name="connsiteY645" fmla="*/ 6261 h 220498"/>
              <a:gd name="connsiteX646" fmla="*/ 299155 w 331450"/>
              <a:gd name="connsiteY646" fmla="*/ 3954 h 220498"/>
              <a:gd name="connsiteX647" fmla="*/ 299155 w 331450"/>
              <a:gd name="connsiteY647" fmla="*/ 4614 h 220498"/>
              <a:gd name="connsiteX648" fmla="*/ 299155 w 331450"/>
              <a:gd name="connsiteY648" fmla="*/ 6920 h 220498"/>
              <a:gd name="connsiteX649" fmla="*/ 298745 w 331450"/>
              <a:gd name="connsiteY649" fmla="*/ 7739 h 220498"/>
              <a:gd name="connsiteX650" fmla="*/ 299155 w 331450"/>
              <a:gd name="connsiteY650" fmla="*/ 7580 h 220498"/>
              <a:gd name="connsiteX651" fmla="*/ 299155 w 331450"/>
              <a:gd name="connsiteY651" fmla="*/ 9886 h 220498"/>
              <a:gd name="connsiteX652" fmla="*/ 298527 w 331450"/>
              <a:gd name="connsiteY652" fmla="*/ 8176 h 220498"/>
              <a:gd name="connsiteX653" fmla="*/ 296848 w 331450"/>
              <a:gd name="connsiteY653" fmla="*/ 11534 h 220498"/>
              <a:gd name="connsiteX654" fmla="*/ 295201 w 331450"/>
              <a:gd name="connsiteY654" fmla="*/ 8568 h 220498"/>
              <a:gd name="connsiteX655" fmla="*/ 288281 w 331450"/>
              <a:gd name="connsiteY655" fmla="*/ 8568 h 220498"/>
              <a:gd name="connsiteX656" fmla="*/ 288281 w 331450"/>
              <a:gd name="connsiteY656" fmla="*/ 9886 h 220498"/>
              <a:gd name="connsiteX657" fmla="*/ 288281 w 331450"/>
              <a:gd name="connsiteY657" fmla="*/ 10381 h 220498"/>
              <a:gd name="connsiteX658" fmla="*/ 288281 w 331450"/>
              <a:gd name="connsiteY658" fmla="*/ 10545 h 220498"/>
              <a:gd name="connsiteX659" fmla="*/ 284985 w 331450"/>
              <a:gd name="connsiteY659" fmla="*/ 14830 h 220498"/>
              <a:gd name="connsiteX660" fmla="*/ 284985 w 331450"/>
              <a:gd name="connsiteY660" fmla="*/ 19113 h 220498"/>
              <a:gd name="connsiteX661" fmla="*/ 277406 w 331450"/>
              <a:gd name="connsiteY661" fmla="*/ 19113 h 220498"/>
              <a:gd name="connsiteX662" fmla="*/ 277406 w 331450"/>
              <a:gd name="connsiteY662" fmla="*/ 24386 h 220498"/>
              <a:gd name="connsiteX663" fmla="*/ 270815 w 331450"/>
              <a:gd name="connsiteY663" fmla="*/ 18784 h 220498"/>
              <a:gd name="connsiteX664" fmla="*/ 272792 w 331450"/>
              <a:gd name="connsiteY664" fmla="*/ 24386 h 220498"/>
              <a:gd name="connsiteX665" fmla="*/ 270485 w 331450"/>
              <a:gd name="connsiteY665" fmla="*/ 20761 h 220498"/>
              <a:gd name="connsiteX666" fmla="*/ 260929 w 331450"/>
              <a:gd name="connsiteY666" fmla="*/ 15818 h 220498"/>
              <a:gd name="connsiteX667" fmla="*/ 259405 w 331450"/>
              <a:gd name="connsiteY667" fmla="*/ 13836 h 220498"/>
              <a:gd name="connsiteX668" fmla="*/ 257618 w 331450"/>
              <a:gd name="connsiteY668" fmla="*/ 13803 h 220498"/>
              <a:gd name="connsiteX669" fmla="*/ 256975 w 331450"/>
              <a:gd name="connsiteY669" fmla="*/ 14170 h 220498"/>
              <a:gd name="connsiteX670" fmla="*/ 254997 w 331450"/>
              <a:gd name="connsiteY670" fmla="*/ 14170 h 220498"/>
              <a:gd name="connsiteX671" fmla="*/ 254009 w 331450"/>
              <a:gd name="connsiteY671" fmla="*/ 14170 h 220498"/>
              <a:gd name="connsiteX672" fmla="*/ 254009 w 331450"/>
              <a:gd name="connsiteY672" fmla="*/ 11534 h 220498"/>
              <a:gd name="connsiteX673" fmla="*/ 250384 w 331450"/>
              <a:gd name="connsiteY673" fmla="*/ 15159 h 220498"/>
              <a:gd name="connsiteX674" fmla="*/ 254668 w 331450"/>
              <a:gd name="connsiteY674" fmla="*/ 21091 h 220498"/>
              <a:gd name="connsiteX675" fmla="*/ 251702 w 331450"/>
              <a:gd name="connsiteY675" fmla="*/ 17466 h 220498"/>
              <a:gd name="connsiteX676" fmla="*/ 254997 w 331450"/>
              <a:gd name="connsiteY676" fmla="*/ 21750 h 220498"/>
              <a:gd name="connsiteX677" fmla="*/ 250713 w 331450"/>
              <a:gd name="connsiteY677" fmla="*/ 16147 h 220498"/>
              <a:gd name="connsiteX678" fmla="*/ 248407 w 331450"/>
              <a:gd name="connsiteY678" fmla="*/ 12852 h 220498"/>
              <a:gd name="connsiteX679" fmla="*/ 246100 w 331450"/>
              <a:gd name="connsiteY679" fmla="*/ 16477 h 220498"/>
              <a:gd name="connsiteX680" fmla="*/ 249396 w 331450"/>
              <a:gd name="connsiteY680" fmla="*/ 22408 h 220498"/>
              <a:gd name="connsiteX681" fmla="*/ 244123 w 331450"/>
              <a:gd name="connsiteY681" fmla="*/ 20761 h 220498"/>
              <a:gd name="connsiteX682" fmla="*/ 247418 w 331450"/>
              <a:gd name="connsiteY682" fmla="*/ 26363 h 220498"/>
              <a:gd name="connsiteX683" fmla="*/ 242805 w 331450"/>
              <a:gd name="connsiteY683" fmla="*/ 21420 h 220498"/>
              <a:gd name="connsiteX684" fmla="*/ 242805 w 331450"/>
              <a:gd name="connsiteY684" fmla="*/ 27022 h 220498"/>
              <a:gd name="connsiteX685" fmla="*/ 245441 w 331450"/>
              <a:gd name="connsiteY685" fmla="*/ 29658 h 220498"/>
              <a:gd name="connsiteX686" fmla="*/ 242476 w 331450"/>
              <a:gd name="connsiteY686" fmla="*/ 27352 h 220498"/>
              <a:gd name="connsiteX687" fmla="*/ 235225 w 331450"/>
              <a:gd name="connsiteY687" fmla="*/ 27352 h 220498"/>
              <a:gd name="connsiteX688" fmla="*/ 236873 w 331450"/>
              <a:gd name="connsiteY688" fmla="*/ 31965 h 220498"/>
              <a:gd name="connsiteX689" fmla="*/ 232919 w 331450"/>
              <a:gd name="connsiteY689" fmla="*/ 27681 h 220498"/>
              <a:gd name="connsiteX690" fmla="*/ 232919 w 331450"/>
              <a:gd name="connsiteY690" fmla="*/ 33283 h 220498"/>
              <a:gd name="connsiteX691" fmla="*/ 223692 w 331450"/>
              <a:gd name="connsiteY691" fmla="*/ 33283 h 220498"/>
              <a:gd name="connsiteX692" fmla="*/ 225999 w 331450"/>
              <a:gd name="connsiteY692" fmla="*/ 35260 h 220498"/>
              <a:gd name="connsiteX693" fmla="*/ 223692 w 331450"/>
              <a:gd name="connsiteY693" fmla="*/ 35260 h 220498"/>
              <a:gd name="connsiteX694" fmla="*/ 226658 w 331450"/>
              <a:gd name="connsiteY694" fmla="*/ 37897 h 220498"/>
              <a:gd name="connsiteX695" fmla="*/ 213806 w 331450"/>
              <a:gd name="connsiteY695" fmla="*/ 41192 h 220498"/>
              <a:gd name="connsiteX696" fmla="*/ 218090 w 331450"/>
              <a:gd name="connsiteY696" fmla="*/ 48442 h 220498"/>
              <a:gd name="connsiteX697" fmla="*/ 214465 w 331450"/>
              <a:gd name="connsiteY697" fmla="*/ 44487 h 220498"/>
              <a:gd name="connsiteX698" fmla="*/ 213888 w 331450"/>
              <a:gd name="connsiteY698" fmla="*/ 49677 h 220498"/>
              <a:gd name="connsiteX699" fmla="*/ 213272 w 331450"/>
              <a:gd name="connsiteY699" fmla="*/ 52382 h 220498"/>
              <a:gd name="connsiteX700" fmla="*/ 214300 w 331450"/>
              <a:gd name="connsiteY700" fmla="*/ 53096 h 220498"/>
              <a:gd name="connsiteX701" fmla="*/ 212818 w 331450"/>
              <a:gd name="connsiteY701" fmla="*/ 54373 h 220498"/>
              <a:gd name="connsiteX702" fmla="*/ 213272 w 331450"/>
              <a:gd name="connsiteY702" fmla="*/ 52382 h 220498"/>
              <a:gd name="connsiteX703" fmla="*/ 212818 w 331450"/>
              <a:gd name="connsiteY703" fmla="*/ 52066 h 220498"/>
              <a:gd name="connsiteX704" fmla="*/ 212818 w 331450"/>
              <a:gd name="connsiteY704" fmla="*/ 55691 h 220498"/>
              <a:gd name="connsiteX705" fmla="*/ 209192 w 331450"/>
              <a:gd name="connsiteY705" fmla="*/ 53055 h 220498"/>
              <a:gd name="connsiteX706" fmla="*/ 209192 w 331450"/>
              <a:gd name="connsiteY706" fmla="*/ 55032 h 220498"/>
              <a:gd name="connsiteX707" fmla="*/ 211499 w 331450"/>
              <a:gd name="connsiteY707" fmla="*/ 58987 h 220498"/>
              <a:gd name="connsiteX708" fmla="*/ 209522 w 331450"/>
              <a:gd name="connsiteY708" fmla="*/ 60635 h 220498"/>
              <a:gd name="connsiteX709" fmla="*/ 211828 w 331450"/>
              <a:gd name="connsiteY709" fmla="*/ 65248 h 220498"/>
              <a:gd name="connsiteX710" fmla="*/ 208533 w 331450"/>
              <a:gd name="connsiteY710" fmla="*/ 65248 h 220498"/>
              <a:gd name="connsiteX711" fmla="*/ 204579 w 331450"/>
              <a:gd name="connsiteY711" fmla="*/ 62282 h 220498"/>
              <a:gd name="connsiteX712" fmla="*/ 207545 w 331450"/>
              <a:gd name="connsiteY712" fmla="*/ 66565 h 220498"/>
              <a:gd name="connsiteX713" fmla="*/ 202602 w 331450"/>
              <a:gd name="connsiteY713" fmla="*/ 66565 h 220498"/>
              <a:gd name="connsiteX714" fmla="*/ 205567 w 331450"/>
              <a:gd name="connsiteY714" fmla="*/ 76451 h 220498"/>
              <a:gd name="connsiteX715" fmla="*/ 200295 w 331450"/>
              <a:gd name="connsiteY715" fmla="*/ 69861 h 220498"/>
              <a:gd name="connsiteX716" fmla="*/ 203591 w 331450"/>
              <a:gd name="connsiteY716" fmla="*/ 78100 h 220498"/>
              <a:gd name="connsiteX717" fmla="*/ 200625 w 331450"/>
              <a:gd name="connsiteY717" fmla="*/ 75463 h 220498"/>
              <a:gd name="connsiteX718" fmla="*/ 200625 w 331450"/>
              <a:gd name="connsiteY718" fmla="*/ 81724 h 220498"/>
              <a:gd name="connsiteX719" fmla="*/ 200625 w 331450"/>
              <a:gd name="connsiteY719" fmla="*/ 83702 h 220498"/>
              <a:gd name="connsiteX720" fmla="*/ 209522 w 331450"/>
              <a:gd name="connsiteY720" fmla="*/ 90951 h 220498"/>
              <a:gd name="connsiteX721" fmla="*/ 198647 w 331450"/>
              <a:gd name="connsiteY721" fmla="*/ 84690 h 220498"/>
              <a:gd name="connsiteX722" fmla="*/ 201613 w 331450"/>
              <a:gd name="connsiteY722" fmla="*/ 87327 h 220498"/>
              <a:gd name="connsiteX723" fmla="*/ 198318 w 331450"/>
              <a:gd name="connsiteY723" fmla="*/ 85349 h 220498"/>
              <a:gd name="connsiteX724" fmla="*/ 201284 w 331450"/>
              <a:gd name="connsiteY724" fmla="*/ 89303 h 220498"/>
              <a:gd name="connsiteX725" fmla="*/ 198318 w 331450"/>
              <a:gd name="connsiteY725" fmla="*/ 86997 h 220498"/>
              <a:gd name="connsiteX726" fmla="*/ 200954 w 331450"/>
              <a:gd name="connsiteY726" fmla="*/ 90951 h 220498"/>
              <a:gd name="connsiteX727" fmla="*/ 202932 w 331450"/>
              <a:gd name="connsiteY727" fmla="*/ 96883 h 220498"/>
              <a:gd name="connsiteX728" fmla="*/ 199677 w 331450"/>
              <a:gd name="connsiteY728" fmla="*/ 95152 h 220498"/>
              <a:gd name="connsiteX729" fmla="*/ 198976 w 331450"/>
              <a:gd name="connsiteY729" fmla="*/ 94864 h 220498"/>
              <a:gd name="connsiteX730" fmla="*/ 198976 w 331450"/>
              <a:gd name="connsiteY730" fmla="*/ 96883 h 220498"/>
              <a:gd name="connsiteX731" fmla="*/ 198976 w 331450"/>
              <a:gd name="connsiteY731" fmla="*/ 98860 h 220498"/>
              <a:gd name="connsiteX732" fmla="*/ 197000 w 331450"/>
              <a:gd name="connsiteY732" fmla="*/ 98860 h 220498"/>
              <a:gd name="connsiteX733" fmla="*/ 200625 w 331450"/>
              <a:gd name="connsiteY733" fmla="*/ 101826 h 220498"/>
              <a:gd name="connsiteX734" fmla="*/ 197659 w 331450"/>
              <a:gd name="connsiteY734" fmla="*/ 101826 h 220498"/>
              <a:gd name="connsiteX735" fmla="*/ 197659 w 331450"/>
              <a:gd name="connsiteY735" fmla="*/ 104133 h 220498"/>
              <a:gd name="connsiteX736" fmla="*/ 192386 w 331450"/>
              <a:gd name="connsiteY736" fmla="*/ 101167 h 220498"/>
              <a:gd name="connsiteX737" fmla="*/ 196011 w 331450"/>
              <a:gd name="connsiteY737" fmla="*/ 105451 h 220498"/>
              <a:gd name="connsiteX738" fmla="*/ 192716 w 331450"/>
              <a:gd name="connsiteY738" fmla="*/ 103803 h 220498"/>
              <a:gd name="connsiteX739" fmla="*/ 195022 w 331450"/>
              <a:gd name="connsiteY739" fmla="*/ 105451 h 220498"/>
              <a:gd name="connsiteX740" fmla="*/ 192056 w 331450"/>
              <a:gd name="connsiteY740" fmla="*/ 105451 h 220498"/>
              <a:gd name="connsiteX741" fmla="*/ 194693 w 331450"/>
              <a:gd name="connsiteY741" fmla="*/ 107758 h 220498"/>
              <a:gd name="connsiteX742" fmla="*/ 194693 w 331450"/>
              <a:gd name="connsiteY742" fmla="*/ 111382 h 220498"/>
              <a:gd name="connsiteX743" fmla="*/ 190739 w 331450"/>
              <a:gd name="connsiteY743" fmla="*/ 108746 h 220498"/>
              <a:gd name="connsiteX744" fmla="*/ 192716 w 331450"/>
              <a:gd name="connsiteY744" fmla="*/ 115007 h 220498"/>
              <a:gd name="connsiteX745" fmla="*/ 192716 w 331450"/>
              <a:gd name="connsiteY745" fmla="*/ 116655 h 220498"/>
              <a:gd name="connsiteX746" fmla="*/ 190409 w 331450"/>
              <a:gd name="connsiteY746" fmla="*/ 116655 h 220498"/>
              <a:gd name="connsiteX747" fmla="*/ 192386 w 331450"/>
              <a:gd name="connsiteY747" fmla="*/ 121598 h 220498"/>
              <a:gd name="connsiteX748" fmla="*/ 195022 w 331450"/>
              <a:gd name="connsiteY748" fmla="*/ 121598 h 220498"/>
              <a:gd name="connsiteX749" fmla="*/ 191727 w 331450"/>
              <a:gd name="connsiteY749" fmla="*/ 126541 h 220498"/>
              <a:gd name="connsiteX750" fmla="*/ 191727 w 331450"/>
              <a:gd name="connsiteY750" fmla="*/ 128518 h 220498"/>
              <a:gd name="connsiteX751" fmla="*/ 195352 w 331450"/>
              <a:gd name="connsiteY751" fmla="*/ 128518 h 220498"/>
              <a:gd name="connsiteX752" fmla="*/ 195352 w 331450"/>
              <a:gd name="connsiteY752" fmla="*/ 130495 h 220498"/>
              <a:gd name="connsiteX753" fmla="*/ 198318 w 331450"/>
              <a:gd name="connsiteY753" fmla="*/ 130495 h 220498"/>
              <a:gd name="connsiteX754" fmla="*/ 200954 w 331450"/>
              <a:gd name="connsiteY754" fmla="*/ 130495 h 220498"/>
              <a:gd name="connsiteX755" fmla="*/ 201613 w 331450"/>
              <a:gd name="connsiteY755" fmla="*/ 130495 h 220498"/>
              <a:gd name="connsiteX756" fmla="*/ 202602 w 331450"/>
              <a:gd name="connsiteY756" fmla="*/ 130495 h 220498"/>
              <a:gd name="connsiteX757" fmla="*/ 203920 w 331450"/>
              <a:gd name="connsiteY757" fmla="*/ 130495 h 220498"/>
              <a:gd name="connsiteX758" fmla="*/ 204579 w 331450"/>
              <a:gd name="connsiteY758" fmla="*/ 130495 h 220498"/>
              <a:gd name="connsiteX759" fmla="*/ 206227 w 331450"/>
              <a:gd name="connsiteY759" fmla="*/ 125223 h 220498"/>
              <a:gd name="connsiteX760" fmla="*/ 208204 w 331450"/>
              <a:gd name="connsiteY760" fmla="*/ 121598 h 220498"/>
              <a:gd name="connsiteX761" fmla="*/ 208204 w 331450"/>
              <a:gd name="connsiteY761" fmla="*/ 118302 h 220498"/>
              <a:gd name="connsiteX762" fmla="*/ 211170 w 331450"/>
              <a:gd name="connsiteY762" fmla="*/ 118302 h 220498"/>
              <a:gd name="connsiteX763" fmla="*/ 212158 w 331450"/>
              <a:gd name="connsiteY763" fmla="*/ 118302 h 220498"/>
              <a:gd name="connsiteX764" fmla="*/ 215453 w 331450"/>
              <a:gd name="connsiteY764" fmla="*/ 120280 h 220498"/>
              <a:gd name="connsiteX765" fmla="*/ 217431 w 331450"/>
              <a:gd name="connsiteY765" fmla="*/ 116985 h 220498"/>
              <a:gd name="connsiteX766" fmla="*/ 212488 w 331450"/>
              <a:gd name="connsiteY766" fmla="*/ 115007 h 220498"/>
              <a:gd name="connsiteX767" fmla="*/ 219078 w 331450"/>
              <a:gd name="connsiteY767" fmla="*/ 115007 h 220498"/>
              <a:gd name="connsiteX768" fmla="*/ 216442 w 331450"/>
              <a:gd name="connsiteY768" fmla="*/ 111382 h 220498"/>
              <a:gd name="connsiteX769" fmla="*/ 210511 w 331450"/>
              <a:gd name="connsiteY769" fmla="*/ 107758 h 220498"/>
              <a:gd name="connsiteX770" fmla="*/ 217431 w 331450"/>
              <a:gd name="connsiteY770" fmla="*/ 110724 h 220498"/>
              <a:gd name="connsiteX771" fmla="*/ 219738 w 331450"/>
              <a:gd name="connsiteY771" fmla="*/ 110724 h 220498"/>
              <a:gd name="connsiteX772" fmla="*/ 220726 w 331450"/>
              <a:gd name="connsiteY772" fmla="*/ 110724 h 220498"/>
              <a:gd name="connsiteX773" fmla="*/ 221056 w 331450"/>
              <a:gd name="connsiteY773" fmla="*/ 110724 h 220498"/>
              <a:gd name="connsiteX774" fmla="*/ 219078 w 331450"/>
              <a:gd name="connsiteY774" fmla="*/ 107758 h 220498"/>
              <a:gd name="connsiteX775" fmla="*/ 222704 w 331450"/>
              <a:gd name="connsiteY775" fmla="*/ 107758 h 220498"/>
              <a:gd name="connsiteX776" fmla="*/ 227317 w 331450"/>
              <a:gd name="connsiteY776" fmla="*/ 110724 h 220498"/>
              <a:gd name="connsiteX777" fmla="*/ 227976 w 331450"/>
              <a:gd name="connsiteY777" fmla="*/ 110724 h 220498"/>
              <a:gd name="connsiteX778" fmla="*/ 229953 w 331450"/>
              <a:gd name="connsiteY778" fmla="*/ 110724 h 220498"/>
              <a:gd name="connsiteX779" fmla="*/ 223033 w 331450"/>
              <a:gd name="connsiteY779" fmla="*/ 106109 h 220498"/>
              <a:gd name="connsiteX780" fmla="*/ 225999 w 331450"/>
              <a:gd name="connsiteY780" fmla="*/ 106109 h 220498"/>
              <a:gd name="connsiteX781" fmla="*/ 229953 w 331450"/>
              <a:gd name="connsiteY781" fmla="*/ 109405 h 220498"/>
              <a:gd name="connsiteX782" fmla="*/ 226987 w 331450"/>
              <a:gd name="connsiteY782" fmla="*/ 105780 h 220498"/>
              <a:gd name="connsiteX783" fmla="*/ 230612 w 331450"/>
              <a:gd name="connsiteY783" fmla="*/ 107428 h 220498"/>
              <a:gd name="connsiteX784" fmla="*/ 225669 w 331450"/>
              <a:gd name="connsiteY784" fmla="*/ 104133 h 220498"/>
              <a:gd name="connsiteX785" fmla="*/ 225669 w 331450"/>
              <a:gd name="connsiteY785" fmla="*/ 102485 h 220498"/>
              <a:gd name="connsiteX786" fmla="*/ 224996 w 331450"/>
              <a:gd name="connsiteY786" fmla="*/ 101587 h 220498"/>
              <a:gd name="connsiteX787" fmla="*/ 224516 w 331450"/>
              <a:gd name="connsiteY787" fmla="*/ 101620 h 220498"/>
              <a:gd name="connsiteX788" fmla="*/ 223692 w 331450"/>
              <a:gd name="connsiteY788" fmla="*/ 101496 h 220498"/>
              <a:gd name="connsiteX789" fmla="*/ 223692 w 331450"/>
              <a:gd name="connsiteY789" fmla="*/ 99848 h 220498"/>
              <a:gd name="connsiteX790" fmla="*/ 224996 w 331450"/>
              <a:gd name="connsiteY790" fmla="*/ 101587 h 220498"/>
              <a:gd name="connsiteX791" fmla="*/ 225615 w 331450"/>
              <a:gd name="connsiteY791" fmla="*/ 101545 h 220498"/>
              <a:gd name="connsiteX792" fmla="*/ 224255 w 331450"/>
              <a:gd name="connsiteY792" fmla="*/ 99675 h 220498"/>
              <a:gd name="connsiteX793" fmla="*/ 222491 w 331450"/>
              <a:gd name="connsiteY793" fmla="*/ 98498 h 220498"/>
              <a:gd name="connsiteX794" fmla="*/ 222374 w 331450"/>
              <a:gd name="connsiteY794" fmla="*/ 99025 h 220498"/>
              <a:gd name="connsiteX795" fmla="*/ 221056 w 331450"/>
              <a:gd name="connsiteY795" fmla="*/ 97542 h 220498"/>
              <a:gd name="connsiteX796" fmla="*/ 222491 w 331450"/>
              <a:gd name="connsiteY796" fmla="*/ 98498 h 220498"/>
              <a:gd name="connsiteX797" fmla="*/ 222704 w 331450"/>
              <a:gd name="connsiteY797" fmla="*/ 97542 h 220498"/>
              <a:gd name="connsiteX798" fmla="*/ 224255 w 331450"/>
              <a:gd name="connsiteY798" fmla="*/ 99675 h 220498"/>
              <a:gd name="connsiteX799" fmla="*/ 225010 w 331450"/>
              <a:gd name="connsiteY799" fmla="*/ 100178 h 220498"/>
              <a:gd name="connsiteX800" fmla="*/ 226329 w 331450"/>
              <a:gd name="connsiteY800" fmla="*/ 101497 h 220498"/>
              <a:gd name="connsiteX801" fmla="*/ 228255 w 331450"/>
              <a:gd name="connsiteY801" fmla="*/ 102701 h 220498"/>
              <a:gd name="connsiteX802" fmla="*/ 227976 w 331450"/>
              <a:gd name="connsiteY802" fmla="*/ 100837 h 220498"/>
              <a:gd name="connsiteX803" fmla="*/ 227976 w 331450"/>
              <a:gd name="connsiteY803" fmla="*/ 98530 h 220498"/>
              <a:gd name="connsiteX804" fmla="*/ 232919 w 331450"/>
              <a:gd name="connsiteY804" fmla="*/ 101826 h 220498"/>
              <a:gd name="connsiteX805" fmla="*/ 232656 w 331450"/>
              <a:gd name="connsiteY805" fmla="*/ 101438 h 220498"/>
              <a:gd name="connsiteX806" fmla="*/ 228964 w 331450"/>
              <a:gd name="connsiteY806" fmla="*/ 97542 h 220498"/>
              <a:gd name="connsiteX807" fmla="*/ 232054 w 331450"/>
              <a:gd name="connsiteY807" fmla="*/ 100549 h 220498"/>
              <a:gd name="connsiteX808" fmla="*/ 232656 w 331450"/>
              <a:gd name="connsiteY808" fmla="*/ 101438 h 220498"/>
              <a:gd name="connsiteX809" fmla="*/ 234896 w 331450"/>
              <a:gd name="connsiteY809" fmla="*/ 103803 h 220498"/>
              <a:gd name="connsiteX810" fmla="*/ 230283 w 331450"/>
              <a:gd name="connsiteY810" fmla="*/ 97213 h 220498"/>
              <a:gd name="connsiteX811" fmla="*/ 236214 w 331450"/>
              <a:gd name="connsiteY811" fmla="*/ 102485 h 220498"/>
              <a:gd name="connsiteX812" fmla="*/ 236214 w 331450"/>
              <a:gd name="connsiteY812" fmla="*/ 100508 h 220498"/>
              <a:gd name="connsiteX813" fmla="*/ 233249 w 331450"/>
              <a:gd name="connsiteY813" fmla="*/ 97542 h 220498"/>
              <a:gd name="connsiteX814" fmla="*/ 229294 w 331450"/>
              <a:gd name="connsiteY814" fmla="*/ 93917 h 220498"/>
              <a:gd name="connsiteX815" fmla="*/ 237862 w 331450"/>
              <a:gd name="connsiteY815" fmla="*/ 93917 h 220498"/>
              <a:gd name="connsiteX816" fmla="*/ 237862 w 331450"/>
              <a:gd name="connsiteY816" fmla="*/ 90622 h 220498"/>
              <a:gd name="connsiteX817" fmla="*/ 234566 w 331450"/>
              <a:gd name="connsiteY817" fmla="*/ 85679 h 220498"/>
              <a:gd name="connsiteX818" fmla="*/ 237862 w 331450"/>
              <a:gd name="connsiteY818" fmla="*/ 88974 h 220498"/>
              <a:gd name="connsiteX819" fmla="*/ 243135 w 331450"/>
              <a:gd name="connsiteY819" fmla="*/ 90622 h 220498"/>
              <a:gd name="connsiteX820" fmla="*/ 243135 w 331450"/>
              <a:gd name="connsiteY820" fmla="*/ 86997 h 220498"/>
              <a:gd name="connsiteX821" fmla="*/ 238851 w 331450"/>
              <a:gd name="connsiteY821" fmla="*/ 79088 h 220498"/>
              <a:gd name="connsiteX822" fmla="*/ 243135 w 331450"/>
              <a:gd name="connsiteY822" fmla="*/ 83702 h 220498"/>
              <a:gd name="connsiteX823" fmla="*/ 237862 w 331450"/>
              <a:gd name="connsiteY823" fmla="*/ 77770 h 220498"/>
              <a:gd name="connsiteX824" fmla="*/ 244782 w 331450"/>
              <a:gd name="connsiteY824" fmla="*/ 83042 h 220498"/>
              <a:gd name="connsiteX825" fmla="*/ 246430 w 331450"/>
              <a:gd name="connsiteY825" fmla="*/ 83042 h 220498"/>
              <a:gd name="connsiteX826" fmla="*/ 248407 w 331450"/>
              <a:gd name="connsiteY826" fmla="*/ 83042 h 220498"/>
              <a:gd name="connsiteX827" fmla="*/ 245111 w 331450"/>
              <a:gd name="connsiteY827" fmla="*/ 76781 h 220498"/>
              <a:gd name="connsiteX828" fmla="*/ 245111 w 331450"/>
              <a:gd name="connsiteY828" fmla="*/ 75134 h 220498"/>
              <a:gd name="connsiteX829" fmla="*/ 249725 w 331450"/>
              <a:gd name="connsiteY829" fmla="*/ 79417 h 220498"/>
              <a:gd name="connsiteX830" fmla="*/ 246100 w 331450"/>
              <a:gd name="connsiteY830" fmla="*/ 72168 h 220498"/>
              <a:gd name="connsiteX831" fmla="*/ 252032 w 331450"/>
              <a:gd name="connsiteY831" fmla="*/ 81065 h 220498"/>
              <a:gd name="connsiteX832" fmla="*/ 252032 w 331450"/>
              <a:gd name="connsiteY832" fmla="*/ 77111 h 220498"/>
              <a:gd name="connsiteX833" fmla="*/ 248407 w 331450"/>
              <a:gd name="connsiteY833" fmla="*/ 70191 h 220498"/>
              <a:gd name="connsiteX834" fmla="*/ 259611 w 331450"/>
              <a:gd name="connsiteY834" fmla="*/ 77441 h 220498"/>
              <a:gd name="connsiteX835" fmla="*/ 263895 w 331450"/>
              <a:gd name="connsiteY835" fmla="*/ 75134 h 220498"/>
              <a:gd name="connsiteX836" fmla="*/ 257304 w 331450"/>
              <a:gd name="connsiteY836" fmla="*/ 67225 h 220498"/>
              <a:gd name="connsiteX837" fmla="*/ 262248 w 331450"/>
              <a:gd name="connsiteY837" fmla="*/ 70850 h 220498"/>
              <a:gd name="connsiteX838" fmla="*/ 264883 w 331450"/>
              <a:gd name="connsiteY838" fmla="*/ 74145 h 220498"/>
              <a:gd name="connsiteX839" fmla="*/ 270156 w 331450"/>
              <a:gd name="connsiteY839" fmla="*/ 78758 h 220498"/>
              <a:gd name="connsiteX840" fmla="*/ 268179 w 331450"/>
              <a:gd name="connsiteY840" fmla="*/ 75463 h 220498"/>
              <a:gd name="connsiteX841" fmla="*/ 264554 w 331450"/>
              <a:gd name="connsiteY841" fmla="*/ 72497 h 220498"/>
              <a:gd name="connsiteX842" fmla="*/ 268509 w 331450"/>
              <a:gd name="connsiteY842" fmla="*/ 72497 h 220498"/>
              <a:gd name="connsiteX843" fmla="*/ 270156 w 331450"/>
              <a:gd name="connsiteY843" fmla="*/ 75134 h 220498"/>
              <a:gd name="connsiteX844" fmla="*/ 267520 w 331450"/>
              <a:gd name="connsiteY844" fmla="*/ 66895 h 220498"/>
              <a:gd name="connsiteX845" fmla="*/ 270485 w 331450"/>
              <a:gd name="connsiteY845" fmla="*/ 70521 h 220498"/>
              <a:gd name="connsiteX846" fmla="*/ 270485 w 331450"/>
              <a:gd name="connsiteY846" fmla="*/ 64589 h 220498"/>
              <a:gd name="connsiteX847" fmla="*/ 275758 w 331450"/>
              <a:gd name="connsiteY847" fmla="*/ 68873 h 220498"/>
              <a:gd name="connsiteX848" fmla="*/ 273451 w 331450"/>
              <a:gd name="connsiteY848" fmla="*/ 59975 h 220498"/>
              <a:gd name="connsiteX849" fmla="*/ 281030 w 331450"/>
              <a:gd name="connsiteY849" fmla="*/ 66895 h 220498"/>
              <a:gd name="connsiteX850" fmla="*/ 281030 w 331450"/>
              <a:gd name="connsiteY850" fmla="*/ 57009 h 220498"/>
              <a:gd name="connsiteX851" fmla="*/ 288940 w 331450"/>
              <a:gd name="connsiteY851" fmla="*/ 59316 h 220498"/>
              <a:gd name="connsiteX852" fmla="*/ 285974 w 331450"/>
              <a:gd name="connsiteY852" fmla="*/ 54373 h 220498"/>
              <a:gd name="connsiteX853" fmla="*/ 287621 w 331450"/>
              <a:gd name="connsiteY853" fmla="*/ 54373 h 220498"/>
              <a:gd name="connsiteX854" fmla="*/ 291246 w 331450"/>
              <a:gd name="connsiteY854" fmla="*/ 56679 h 220498"/>
              <a:gd name="connsiteX855" fmla="*/ 286962 w 331450"/>
              <a:gd name="connsiteY855" fmla="*/ 50089 h 220498"/>
              <a:gd name="connsiteX856" fmla="*/ 294542 w 331450"/>
              <a:gd name="connsiteY856" fmla="*/ 50089 h 220498"/>
              <a:gd name="connsiteX857" fmla="*/ 294542 w 331450"/>
              <a:gd name="connsiteY857" fmla="*/ 46135 h 220498"/>
              <a:gd name="connsiteX858" fmla="*/ 296519 w 331450"/>
              <a:gd name="connsiteY858" fmla="*/ 49430 h 220498"/>
              <a:gd name="connsiteX859" fmla="*/ 298171 w 331450"/>
              <a:gd name="connsiteY859" fmla="*/ 49430 h 220498"/>
              <a:gd name="connsiteX860" fmla="*/ 297096 w 331450"/>
              <a:gd name="connsiteY860" fmla="*/ 46546 h 220498"/>
              <a:gd name="connsiteX861" fmla="*/ 294542 w 331450"/>
              <a:gd name="connsiteY861" fmla="*/ 41521 h 220498"/>
              <a:gd name="connsiteX862" fmla="*/ 297507 w 331450"/>
              <a:gd name="connsiteY862" fmla="*/ 46135 h 220498"/>
              <a:gd name="connsiteX863" fmla="*/ 300802 w 331450"/>
              <a:gd name="connsiteY863" fmla="*/ 42839 h 220498"/>
              <a:gd name="connsiteX864" fmla="*/ 300802 w 331450"/>
              <a:gd name="connsiteY864" fmla="*/ 45476 h 220498"/>
              <a:gd name="connsiteX865" fmla="*/ 300802 w 331450"/>
              <a:gd name="connsiteY865" fmla="*/ 40863 h 220498"/>
              <a:gd name="connsiteX866" fmla="*/ 300802 w 331450"/>
              <a:gd name="connsiteY866" fmla="*/ 37897 h 220498"/>
              <a:gd name="connsiteX867" fmla="*/ 302450 w 331450"/>
              <a:gd name="connsiteY867" fmla="*/ 40863 h 220498"/>
              <a:gd name="connsiteX868" fmla="*/ 300473 w 331450"/>
              <a:gd name="connsiteY868" fmla="*/ 34272 h 220498"/>
              <a:gd name="connsiteX869" fmla="*/ 300473 w 331450"/>
              <a:gd name="connsiteY869" fmla="*/ 32294 h 220498"/>
              <a:gd name="connsiteX870" fmla="*/ 300473 w 331450"/>
              <a:gd name="connsiteY870" fmla="*/ 30977 h 220498"/>
              <a:gd name="connsiteX871" fmla="*/ 303439 w 331450"/>
              <a:gd name="connsiteY871" fmla="*/ 32953 h 220498"/>
              <a:gd name="connsiteX872" fmla="*/ 303439 w 331450"/>
              <a:gd name="connsiteY872" fmla="*/ 31636 h 220498"/>
              <a:gd name="connsiteX873" fmla="*/ 312336 w 331450"/>
              <a:gd name="connsiteY873" fmla="*/ 23726 h 220498"/>
              <a:gd name="connsiteX874" fmla="*/ 312336 w 331450"/>
              <a:gd name="connsiteY874" fmla="*/ 25374 h 220498"/>
              <a:gd name="connsiteX875" fmla="*/ 310688 w 331450"/>
              <a:gd name="connsiteY875" fmla="*/ 25374 h 220498"/>
              <a:gd name="connsiteX876" fmla="*/ 314314 w 331450"/>
              <a:gd name="connsiteY876" fmla="*/ 31306 h 220498"/>
              <a:gd name="connsiteX877" fmla="*/ 314314 w 331450"/>
              <a:gd name="connsiteY877" fmla="*/ 25045 h 220498"/>
              <a:gd name="connsiteX878" fmla="*/ 312007 w 331450"/>
              <a:gd name="connsiteY878" fmla="*/ 21091 h 220498"/>
              <a:gd name="connsiteX879" fmla="*/ 312007 w 331450"/>
              <a:gd name="connsiteY879" fmla="*/ 17136 h 220498"/>
              <a:gd name="connsiteX880" fmla="*/ 317279 w 331450"/>
              <a:gd name="connsiteY880" fmla="*/ 23067 h 220498"/>
              <a:gd name="connsiteX881" fmla="*/ 317279 w 331450"/>
              <a:gd name="connsiteY881" fmla="*/ 15818 h 220498"/>
              <a:gd name="connsiteX882" fmla="*/ 317279 w 331450"/>
              <a:gd name="connsiteY882" fmla="*/ 11205 h 220498"/>
              <a:gd name="connsiteX883" fmla="*/ 318927 w 331450"/>
              <a:gd name="connsiteY883" fmla="*/ 11205 h 220498"/>
              <a:gd name="connsiteX884" fmla="*/ 323211 w 331450"/>
              <a:gd name="connsiteY884" fmla="*/ 5932 h 220498"/>
              <a:gd name="connsiteX885" fmla="*/ 331450 w 331450"/>
              <a:gd name="connsiteY885" fmla="*/ 1319 h 220498"/>
              <a:gd name="connsiteX886" fmla="*/ 327825 w 331450"/>
              <a:gd name="connsiteY886" fmla="*/ 1319 h 220498"/>
              <a:gd name="connsiteX887" fmla="*/ 325847 w 331450"/>
              <a:gd name="connsiteY887" fmla="*/ 1319 h 220498"/>
              <a:gd name="connsiteX888" fmla="*/ 323540 w 331450"/>
              <a:gd name="connsiteY888" fmla="*/ 1319 h 220498"/>
              <a:gd name="connsiteX889" fmla="*/ 321234 w 331450"/>
              <a:gd name="connsiteY889" fmla="*/ 3295 h 220498"/>
              <a:gd name="connsiteX890" fmla="*/ 319586 w 331450"/>
              <a:gd name="connsiteY890" fmla="*/ 3295 h 220498"/>
              <a:gd name="connsiteX891" fmla="*/ 319586 w 331450"/>
              <a:gd name="connsiteY891" fmla="*/ 3460 h 220498"/>
              <a:gd name="connsiteX892" fmla="*/ 319586 w 331450"/>
              <a:gd name="connsiteY892" fmla="*/ 5932 h 220498"/>
              <a:gd name="connsiteX893" fmla="*/ 317609 w 331450"/>
              <a:gd name="connsiteY893" fmla="*/ 3954 h 220498"/>
              <a:gd name="connsiteX894" fmla="*/ 317609 w 331450"/>
              <a:gd name="connsiteY894" fmla="*/ 5932 h 220498"/>
              <a:gd name="connsiteX895" fmla="*/ 315632 w 331450"/>
              <a:gd name="connsiteY895" fmla="*/ 5932 h 220498"/>
              <a:gd name="connsiteX896" fmla="*/ 309041 w 331450"/>
              <a:gd name="connsiteY896" fmla="*/ 6591 h 220498"/>
              <a:gd name="connsiteX897" fmla="*/ 308382 w 331450"/>
              <a:gd name="connsiteY897" fmla="*/ 0 h 22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</a:cxnLst>
            <a:rect l="l" t="t" r="r" b="b"/>
            <a:pathLst>
              <a:path w="331450" h="220498">
                <a:moveTo>
                  <a:pt x="53127" y="208965"/>
                </a:moveTo>
                <a:lnTo>
                  <a:pt x="51645" y="208965"/>
                </a:lnTo>
                <a:lnTo>
                  <a:pt x="49173" y="210612"/>
                </a:lnTo>
                <a:cubicBezTo>
                  <a:pt x="51480" y="208965"/>
                  <a:pt x="53127" y="208965"/>
                  <a:pt x="53127" y="208965"/>
                </a:cubicBezTo>
                <a:close/>
                <a:moveTo>
                  <a:pt x="51787" y="208870"/>
                </a:moveTo>
                <a:lnTo>
                  <a:pt x="51480" y="208965"/>
                </a:lnTo>
                <a:lnTo>
                  <a:pt x="51645" y="208965"/>
                </a:lnTo>
                <a:close/>
                <a:moveTo>
                  <a:pt x="70263" y="192818"/>
                </a:moveTo>
                <a:lnTo>
                  <a:pt x="69734" y="192818"/>
                </a:lnTo>
                <a:lnTo>
                  <a:pt x="69818" y="193094"/>
                </a:lnTo>
                <a:close/>
                <a:moveTo>
                  <a:pt x="63731" y="191800"/>
                </a:moveTo>
                <a:lnTo>
                  <a:pt x="62354" y="192489"/>
                </a:lnTo>
                <a:lnTo>
                  <a:pt x="62193" y="192972"/>
                </a:lnTo>
                <a:close/>
                <a:moveTo>
                  <a:pt x="64991" y="191170"/>
                </a:moveTo>
                <a:lnTo>
                  <a:pt x="64558" y="191170"/>
                </a:lnTo>
                <a:lnTo>
                  <a:pt x="63731" y="191800"/>
                </a:lnTo>
                <a:close/>
                <a:moveTo>
                  <a:pt x="71582" y="190840"/>
                </a:moveTo>
                <a:lnTo>
                  <a:pt x="68916" y="192618"/>
                </a:lnTo>
                <a:lnTo>
                  <a:pt x="69604" y="192818"/>
                </a:lnTo>
                <a:lnTo>
                  <a:pt x="69734" y="192818"/>
                </a:lnTo>
                <a:lnTo>
                  <a:pt x="69646" y="192529"/>
                </a:lnTo>
                <a:cubicBezTo>
                  <a:pt x="70428" y="191747"/>
                  <a:pt x="71582" y="190840"/>
                  <a:pt x="71582" y="190840"/>
                </a:cubicBezTo>
                <a:close/>
                <a:moveTo>
                  <a:pt x="64785" y="190717"/>
                </a:moveTo>
                <a:lnTo>
                  <a:pt x="63674" y="190773"/>
                </a:lnTo>
                <a:lnTo>
                  <a:pt x="63133" y="191170"/>
                </a:lnTo>
                <a:lnTo>
                  <a:pt x="64558" y="191170"/>
                </a:lnTo>
                <a:lnTo>
                  <a:pt x="64991" y="190840"/>
                </a:lnTo>
                <a:cubicBezTo>
                  <a:pt x="66474" y="189687"/>
                  <a:pt x="65815" y="190181"/>
                  <a:pt x="64785" y="190717"/>
                </a:cubicBezTo>
                <a:close/>
                <a:moveTo>
                  <a:pt x="22533" y="189190"/>
                </a:moveTo>
                <a:lnTo>
                  <a:pt x="21492" y="189852"/>
                </a:lnTo>
                <a:lnTo>
                  <a:pt x="22498" y="189266"/>
                </a:lnTo>
                <a:close/>
                <a:moveTo>
                  <a:pt x="67627" y="187875"/>
                </a:moveTo>
                <a:lnTo>
                  <a:pt x="62929" y="190811"/>
                </a:lnTo>
                <a:lnTo>
                  <a:pt x="63674" y="190773"/>
                </a:lnTo>
                <a:close/>
                <a:moveTo>
                  <a:pt x="25447" y="187545"/>
                </a:moveTo>
                <a:lnTo>
                  <a:pt x="22498" y="189266"/>
                </a:lnTo>
                <a:lnTo>
                  <a:pt x="21162" y="192159"/>
                </a:lnTo>
                <a:cubicBezTo>
                  <a:pt x="22752" y="190778"/>
                  <a:pt x="24188" y="189233"/>
                  <a:pt x="25447" y="187545"/>
                </a:cubicBezTo>
                <a:close/>
                <a:moveTo>
                  <a:pt x="67297" y="187216"/>
                </a:moveTo>
                <a:lnTo>
                  <a:pt x="65177" y="188771"/>
                </a:lnTo>
                <a:lnTo>
                  <a:pt x="65814" y="188452"/>
                </a:lnTo>
                <a:cubicBezTo>
                  <a:pt x="66226" y="188534"/>
                  <a:pt x="66308" y="188699"/>
                  <a:pt x="67297" y="187216"/>
                </a:cubicBezTo>
                <a:close/>
                <a:moveTo>
                  <a:pt x="59389" y="185898"/>
                </a:moveTo>
                <a:lnTo>
                  <a:pt x="59059" y="185898"/>
                </a:lnTo>
                <a:lnTo>
                  <a:pt x="58858" y="186195"/>
                </a:lnTo>
                <a:close/>
                <a:moveTo>
                  <a:pt x="57082" y="177989"/>
                </a:moveTo>
                <a:lnTo>
                  <a:pt x="55435" y="177989"/>
                </a:lnTo>
                <a:lnTo>
                  <a:pt x="54325" y="179521"/>
                </a:lnTo>
                <a:close/>
                <a:moveTo>
                  <a:pt x="2380" y="165796"/>
                </a:moveTo>
                <a:lnTo>
                  <a:pt x="2380" y="169092"/>
                </a:lnTo>
                <a:lnTo>
                  <a:pt x="2441" y="168958"/>
                </a:lnTo>
                <a:lnTo>
                  <a:pt x="2503" y="168144"/>
                </a:lnTo>
                <a:cubicBezTo>
                  <a:pt x="3038" y="166538"/>
                  <a:pt x="3533" y="164808"/>
                  <a:pt x="2380" y="165796"/>
                </a:cubicBezTo>
                <a:close/>
                <a:moveTo>
                  <a:pt x="136852" y="163876"/>
                </a:moveTo>
                <a:lnTo>
                  <a:pt x="134545" y="163876"/>
                </a:lnTo>
                <a:lnTo>
                  <a:pt x="133556" y="163876"/>
                </a:lnTo>
                <a:lnTo>
                  <a:pt x="133800" y="164085"/>
                </a:lnTo>
                <a:lnTo>
                  <a:pt x="134256" y="164123"/>
                </a:lnTo>
                <a:lnTo>
                  <a:pt x="134780" y="164832"/>
                </a:lnTo>
                <a:close/>
                <a:moveTo>
                  <a:pt x="2380" y="163819"/>
                </a:moveTo>
                <a:lnTo>
                  <a:pt x="2094" y="163819"/>
                </a:lnTo>
                <a:lnTo>
                  <a:pt x="2215" y="164726"/>
                </a:lnTo>
                <a:cubicBezTo>
                  <a:pt x="2297" y="165467"/>
                  <a:pt x="2380" y="166126"/>
                  <a:pt x="2380" y="165467"/>
                </a:cubicBezTo>
                <a:close/>
                <a:moveTo>
                  <a:pt x="2050" y="163489"/>
                </a:moveTo>
                <a:lnTo>
                  <a:pt x="2050" y="163819"/>
                </a:lnTo>
                <a:lnTo>
                  <a:pt x="2094" y="163819"/>
                </a:lnTo>
                <a:close/>
                <a:moveTo>
                  <a:pt x="97122" y="148301"/>
                </a:moveTo>
                <a:lnTo>
                  <a:pt x="96978" y="148388"/>
                </a:lnTo>
                <a:lnTo>
                  <a:pt x="97269" y="148359"/>
                </a:lnTo>
                <a:close/>
                <a:moveTo>
                  <a:pt x="98070" y="147729"/>
                </a:moveTo>
                <a:lnTo>
                  <a:pt x="95660" y="147729"/>
                </a:lnTo>
                <a:lnTo>
                  <a:pt x="97122" y="148301"/>
                </a:lnTo>
                <a:close/>
                <a:moveTo>
                  <a:pt x="38628" y="143059"/>
                </a:moveTo>
                <a:cubicBezTo>
                  <a:pt x="38298" y="142729"/>
                  <a:pt x="31708" y="151956"/>
                  <a:pt x="31708" y="151956"/>
                </a:cubicBezTo>
                <a:lnTo>
                  <a:pt x="34673" y="147343"/>
                </a:lnTo>
                <a:cubicBezTo>
                  <a:pt x="32038" y="147343"/>
                  <a:pt x="35333" y="143388"/>
                  <a:pt x="32038" y="147343"/>
                </a:cubicBezTo>
                <a:cubicBezTo>
                  <a:pt x="32085" y="146574"/>
                  <a:pt x="32085" y="145804"/>
                  <a:pt x="32038" y="145036"/>
                </a:cubicBezTo>
                <a:cubicBezTo>
                  <a:pt x="32038" y="145036"/>
                  <a:pt x="32367" y="141741"/>
                  <a:pt x="29072" y="148002"/>
                </a:cubicBezTo>
                <a:cubicBezTo>
                  <a:pt x="31378" y="143059"/>
                  <a:pt x="27094" y="146354"/>
                  <a:pt x="27094" y="148002"/>
                </a:cubicBezTo>
                <a:lnTo>
                  <a:pt x="27094" y="145036"/>
                </a:lnTo>
                <a:cubicBezTo>
                  <a:pt x="24787" y="148661"/>
                  <a:pt x="23140" y="150308"/>
                  <a:pt x="23140" y="150308"/>
                </a:cubicBezTo>
                <a:cubicBezTo>
                  <a:pt x="22811" y="149979"/>
                  <a:pt x="20833" y="151956"/>
                  <a:pt x="20833" y="152945"/>
                </a:cubicBezTo>
                <a:cubicBezTo>
                  <a:pt x="20833" y="153933"/>
                  <a:pt x="22811" y="147013"/>
                  <a:pt x="20833" y="149649"/>
                </a:cubicBezTo>
                <a:cubicBezTo>
                  <a:pt x="18856" y="152286"/>
                  <a:pt x="18856" y="152286"/>
                  <a:pt x="18856" y="152286"/>
                </a:cubicBezTo>
                <a:cubicBezTo>
                  <a:pt x="19765" y="150104"/>
                  <a:pt x="20868" y="148008"/>
                  <a:pt x="22152" y="146025"/>
                </a:cubicBezTo>
                <a:cubicBezTo>
                  <a:pt x="20504" y="148002"/>
                  <a:pt x="18197" y="150638"/>
                  <a:pt x="18197" y="150638"/>
                </a:cubicBezTo>
                <a:cubicBezTo>
                  <a:pt x="17344" y="151851"/>
                  <a:pt x="16677" y="153182"/>
                  <a:pt x="16220" y="154593"/>
                </a:cubicBezTo>
                <a:lnTo>
                  <a:pt x="12595" y="160524"/>
                </a:lnTo>
                <a:lnTo>
                  <a:pt x="15231" y="153274"/>
                </a:lnTo>
                <a:cubicBezTo>
                  <a:pt x="13307" y="154263"/>
                  <a:pt x="11790" y="155894"/>
                  <a:pt x="10947" y="157888"/>
                </a:cubicBezTo>
                <a:cubicBezTo>
                  <a:pt x="10947" y="158217"/>
                  <a:pt x="10947" y="155910"/>
                  <a:pt x="10947" y="155910"/>
                </a:cubicBezTo>
                <a:cubicBezTo>
                  <a:pt x="8311" y="156899"/>
                  <a:pt x="8311" y="161183"/>
                  <a:pt x="8311" y="158876"/>
                </a:cubicBezTo>
                <a:cubicBezTo>
                  <a:pt x="8311" y="156569"/>
                  <a:pt x="8311" y="156569"/>
                  <a:pt x="8311" y="156569"/>
                </a:cubicBezTo>
                <a:cubicBezTo>
                  <a:pt x="8640" y="151627"/>
                  <a:pt x="4027" y="161513"/>
                  <a:pt x="4027" y="156569"/>
                </a:cubicBezTo>
                <a:lnTo>
                  <a:pt x="732" y="156569"/>
                </a:lnTo>
                <a:cubicBezTo>
                  <a:pt x="732" y="158217"/>
                  <a:pt x="732" y="158217"/>
                  <a:pt x="732" y="158217"/>
                </a:cubicBezTo>
                <a:cubicBezTo>
                  <a:pt x="732" y="160524"/>
                  <a:pt x="-916" y="160524"/>
                  <a:pt x="732" y="160524"/>
                </a:cubicBezTo>
                <a:cubicBezTo>
                  <a:pt x="2380" y="160524"/>
                  <a:pt x="2380" y="160524"/>
                  <a:pt x="2380" y="160524"/>
                </a:cubicBezTo>
                <a:lnTo>
                  <a:pt x="2380" y="160854"/>
                </a:lnTo>
                <a:lnTo>
                  <a:pt x="2380" y="162172"/>
                </a:lnTo>
                <a:lnTo>
                  <a:pt x="2380" y="162954"/>
                </a:lnTo>
                <a:cubicBezTo>
                  <a:pt x="2380" y="163902"/>
                  <a:pt x="2380" y="164314"/>
                  <a:pt x="2380" y="163160"/>
                </a:cubicBezTo>
                <a:lnTo>
                  <a:pt x="2380" y="163489"/>
                </a:lnTo>
                <a:lnTo>
                  <a:pt x="2380" y="163819"/>
                </a:lnTo>
                <a:lnTo>
                  <a:pt x="4027" y="163819"/>
                </a:lnTo>
                <a:lnTo>
                  <a:pt x="4027" y="165467"/>
                </a:lnTo>
                <a:lnTo>
                  <a:pt x="2441" y="168958"/>
                </a:lnTo>
                <a:lnTo>
                  <a:pt x="2380" y="169751"/>
                </a:lnTo>
                <a:cubicBezTo>
                  <a:pt x="4356" y="166785"/>
                  <a:pt x="4356" y="164808"/>
                  <a:pt x="4356" y="166785"/>
                </a:cubicBezTo>
                <a:lnTo>
                  <a:pt x="4356" y="169751"/>
                </a:lnTo>
                <a:cubicBezTo>
                  <a:pt x="4356" y="171069"/>
                  <a:pt x="4356" y="171069"/>
                  <a:pt x="4356" y="170740"/>
                </a:cubicBezTo>
                <a:lnTo>
                  <a:pt x="4356" y="172387"/>
                </a:lnTo>
                <a:cubicBezTo>
                  <a:pt x="5015" y="172387"/>
                  <a:pt x="7322" y="172387"/>
                  <a:pt x="7322" y="172387"/>
                </a:cubicBezTo>
                <a:cubicBezTo>
                  <a:pt x="7260" y="173264"/>
                  <a:pt x="7260" y="174147"/>
                  <a:pt x="7322" y="175024"/>
                </a:cubicBezTo>
                <a:lnTo>
                  <a:pt x="7322" y="177000"/>
                </a:lnTo>
                <a:lnTo>
                  <a:pt x="7322" y="178978"/>
                </a:lnTo>
                <a:cubicBezTo>
                  <a:pt x="6993" y="180295"/>
                  <a:pt x="9300" y="176012"/>
                  <a:pt x="9300" y="176012"/>
                </a:cubicBezTo>
                <a:lnTo>
                  <a:pt x="9300" y="178648"/>
                </a:lnTo>
                <a:cubicBezTo>
                  <a:pt x="11936" y="178648"/>
                  <a:pt x="11936" y="175024"/>
                  <a:pt x="11936" y="178648"/>
                </a:cubicBezTo>
                <a:cubicBezTo>
                  <a:pt x="11276" y="179966"/>
                  <a:pt x="14572" y="172716"/>
                  <a:pt x="14572" y="175682"/>
                </a:cubicBezTo>
                <a:cubicBezTo>
                  <a:pt x="14572" y="177660"/>
                  <a:pt x="17208" y="175353"/>
                  <a:pt x="14572" y="180955"/>
                </a:cubicBezTo>
                <a:cubicBezTo>
                  <a:pt x="18197" y="177330"/>
                  <a:pt x="13584" y="183920"/>
                  <a:pt x="18197" y="177330"/>
                </a:cubicBezTo>
                <a:cubicBezTo>
                  <a:pt x="16220" y="180955"/>
                  <a:pt x="14242" y="181944"/>
                  <a:pt x="14242" y="184909"/>
                </a:cubicBezTo>
                <a:lnTo>
                  <a:pt x="17867" y="180295"/>
                </a:lnTo>
                <a:lnTo>
                  <a:pt x="15561" y="183920"/>
                </a:lnTo>
                <a:lnTo>
                  <a:pt x="18197" y="180295"/>
                </a:lnTo>
                <a:lnTo>
                  <a:pt x="15561" y="184909"/>
                </a:lnTo>
                <a:lnTo>
                  <a:pt x="17208" y="182273"/>
                </a:lnTo>
                <a:cubicBezTo>
                  <a:pt x="18856" y="180955"/>
                  <a:pt x="14901" y="185239"/>
                  <a:pt x="14901" y="187216"/>
                </a:cubicBezTo>
                <a:lnTo>
                  <a:pt x="17538" y="184909"/>
                </a:lnTo>
                <a:lnTo>
                  <a:pt x="15231" y="187545"/>
                </a:lnTo>
                <a:lnTo>
                  <a:pt x="17208" y="185568"/>
                </a:lnTo>
                <a:cubicBezTo>
                  <a:pt x="17208" y="187545"/>
                  <a:pt x="17208" y="187545"/>
                  <a:pt x="17208" y="187545"/>
                </a:cubicBezTo>
                <a:lnTo>
                  <a:pt x="21822" y="183591"/>
                </a:lnTo>
                <a:lnTo>
                  <a:pt x="18856" y="187545"/>
                </a:lnTo>
                <a:cubicBezTo>
                  <a:pt x="20201" y="185529"/>
                  <a:pt x="21747" y="183651"/>
                  <a:pt x="23470" y="181944"/>
                </a:cubicBezTo>
                <a:lnTo>
                  <a:pt x="19186" y="187545"/>
                </a:lnTo>
                <a:lnTo>
                  <a:pt x="16549" y="192818"/>
                </a:lnTo>
                <a:cubicBezTo>
                  <a:pt x="16879" y="192818"/>
                  <a:pt x="15891" y="197761"/>
                  <a:pt x="18526" y="192818"/>
                </a:cubicBezTo>
                <a:cubicBezTo>
                  <a:pt x="21162" y="187875"/>
                  <a:pt x="25117" y="186557"/>
                  <a:pt x="23140" y="187875"/>
                </a:cubicBezTo>
                <a:lnTo>
                  <a:pt x="22533" y="189190"/>
                </a:lnTo>
                <a:lnTo>
                  <a:pt x="25117" y="187545"/>
                </a:lnTo>
                <a:lnTo>
                  <a:pt x="25447" y="187545"/>
                </a:lnTo>
                <a:lnTo>
                  <a:pt x="27424" y="187545"/>
                </a:lnTo>
                <a:cubicBezTo>
                  <a:pt x="29401" y="185568"/>
                  <a:pt x="25777" y="189523"/>
                  <a:pt x="25777" y="189523"/>
                </a:cubicBezTo>
                <a:cubicBezTo>
                  <a:pt x="29730" y="186557"/>
                  <a:pt x="24231" y="193971"/>
                  <a:pt x="23876" y="195362"/>
                </a:cubicBezTo>
                <a:lnTo>
                  <a:pt x="25335" y="194421"/>
                </a:lnTo>
                <a:lnTo>
                  <a:pt x="24458" y="194466"/>
                </a:lnTo>
                <a:lnTo>
                  <a:pt x="29401" y="191170"/>
                </a:lnTo>
                <a:lnTo>
                  <a:pt x="25777" y="194136"/>
                </a:lnTo>
                <a:lnTo>
                  <a:pt x="25335" y="194421"/>
                </a:lnTo>
                <a:lnTo>
                  <a:pt x="26889" y="194342"/>
                </a:lnTo>
                <a:cubicBezTo>
                  <a:pt x="26683" y="195125"/>
                  <a:pt x="26271" y="195949"/>
                  <a:pt x="28083" y="194466"/>
                </a:cubicBezTo>
                <a:cubicBezTo>
                  <a:pt x="19845" y="203692"/>
                  <a:pt x="29731" y="194795"/>
                  <a:pt x="24787" y="201056"/>
                </a:cubicBezTo>
                <a:lnTo>
                  <a:pt x="26765" y="198750"/>
                </a:lnTo>
                <a:cubicBezTo>
                  <a:pt x="30060" y="197102"/>
                  <a:pt x="26765" y="200726"/>
                  <a:pt x="26765" y="200726"/>
                </a:cubicBezTo>
                <a:lnTo>
                  <a:pt x="29401" y="197761"/>
                </a:lnTo>
                <a:cubicBezTo>
                  <a:pt x="33026" y="196113"/>
                  <a:pt x="27753" y="204681"/>
                  <a:pt x="27424" y="205340"/>
                </a:cubicBezTo>
                <a:cubicBezTo>
                  <a:pt x="27094" y="205999"/>
                  <a:pt x="38628" y="195454"/>
                  <a:pt x="34014" y="200397"/>
                </a:cubicBezTo>
                <a:lnTo>
                  <a:pt x="30060" y="204022"/>
                </a:lnTo>
                <a:cubicBezTo>
                  <a:pt x="33026" y="202869"/>
                  <a:pt x="33273" y="203528"/>
                  <a:pt x="33397" y="204146"/>
                </a:cubicBezTo>
                <a:lnTo>
                  <a:pt x="33724" y="204130"/>
                </a:lnTo>
                <a:lnTo>
                  <a:pt x="33685" y="204022"/>
                </a:lnTo>
                <a:lnTo>
                  <a:pt x="35992" y="204022"/>
                </a:lnTo>
                <a:lnTo>
                  <a:pt x="33724" y="204130"/>
                </a:lnTo>
                <a:lnTo>
                  <a:pt x="34179" y="205381"/>
                </a:lnTo>
                <a:cubicBezTo>
                  <a:pt x="35250" y="204846"/>
                  <a:pt x="36651" y="203857"/>
                  <a:pt x="36651" y="204022"/>
                </a:cubicBezTo>
                <a:cubicBezTo>
                  <a:pt x="36651" y="204351"/>
                  <a:pt x="36321" y="205340"/>
                  <a:pt x="33355" y="206988"/>
                </a:cubicBezTo>
                <a:cubicBezTo>
                  <a:pt x="35003" y="205011"/>
                  <a:pt x="36980" y="205011"/>
                  <a:pt x="36980" y="205011"/>
                </a:cubicBezTo>
                <a:cubicBezTo>
                  <a:pt x="41264" y="202704"/>
                  <a:pt x="35663" y="206988"/>
                  <a:pt x="41264" y="202704"/>
                </a:cubicBezTo>
                <a:cubicBezTo>
                  <a:pt x="36980" y="207317"/>
                  <a:pt x="38628" y="205011"/>
                  <a:pt x="41264" y="205011"/>
                </a:cubicBezTo>
                <a:lnTo>
                  <a:pt x="37310" y="207976"/>
                </a:lnTo>
                <a:cubicBezTo>
                  <a:pt x="37639" y="208306"/>
                  <a:pt x="38628" y="207646"/>
                  <a:pt x="41594" y="205340"/>
                </a:cubicBezTo>
                <a:cubicBezTo>
                  <a:pt x="35333" y="210942"/>
                  <a:pt x="47525" y="202045"/>
                  <a:pt x="39287" y="208636"/>
                </a:cubicBezTo>
                <a:cubicBezTo>
                  <a:pt x="41905" y="207321"/>
                  <a:pt x="44670" y="206326"/>
                  <a:pt x="47525" y="205670"/>
                </a:cubicBezTo>
                <a:cubicBezTo>
                  <a:pt x="40605" y="209624"/>
                  <a:pt x="46207" y="205340"/>
                  <a:pt x="40605" y="209624"/>
                </a:cubicBezTo>
                <a:cubicBezTo>
                  <a:pt x="43241" y="206988"/>
                  <a:pt x="47525" y="205340"/>
                  <a:pt x="47525" y="206988"/>
                </a:cubicBezTo>
                <a:lnTo>
                  <a:pt x="44230" y="208965"/>
                </a:lnTo>
                <a:lnTo>
                  <a:pt x="46537" y="208965"/>
                </a:lnTo>
                <a:lnTo>
                  <a:pt x="48184" y="208965"/>
                </a:lnTo>
                <a:lnTo>
                  <a:pt x="48514" y="208965"/>
                </a:lnTo>
                <a:lnTo>
                  <a:pt x="57741" y="203363"/>
                </a:lnTo>
                <a:cubicBezTo>
                  <a:pt x="50820" y="207646"/>
                  <a:pt x="56423" y="205011"/>
                  <a:pt x="47525" y="210612"/>
                </a:cubicBezTo>
                <a:lnTo>
                  <a:pt x="51150" y="208636"/>
                </a:lnTo>
                <a:lnTo>
                  <a:pt x="47855" y="210612"/>
                </a:lnTo>
                <a:cubicBezTo>
                  <a:pt x="49503" y="208636"/>
                  <a:pt x="52139" y="208636"/>
                  <a:pt x="52139" y="208636"/>
                </a:cubicBezTo>
                <a:lnTo>
                  <a:pt x="51787" y="208870"/>
                </a:lnTo>
                <a:lnTo>
                  <a:pt x="56300" y="207482"/>
                </a:lnTo>
                <a:cubicBezTo>
                  <a:pt x="58071" y="206988"/>
                  <a:pt x="59059" y="206988"/>
                  <a:pt x="56423" y="208965"/>
                </a:cubicBezTo>
                <a:cubicBezTo>
                  <a:pt x="51150" y="212919"/>
                  <a:pt x="55105" y="210283"/>
                  <a:pt x="51150" y="212919"/>
                </a:cubicBezTo>
                <a:lnTo>
                  <a:pt x="53127" y="212919"/>
                </a:lnTo>
                <a:lnTo>
                  <a:pt x="53457" y="212919"/>
                </a:lnTo>
                <a:cubicBezTo>
                  <a:pt x="55764" y="210942"/>
                  <a:pt x="58070" y="210942"/>
                  <a:pt x="57741" y="210942"/>
                </a:cubicBezTo>
                <a:cubicBezTo>
                  <a:pt x="57411" y="210942"/>
                  <a:pt x="58070" y="212590"/>
                  <a:pt x="55764" y="212590"/>
                </a:cubicBezTo>
                <a:cubicBezTo>
                  <a:pt x="57741" y="212590"/>
                  <a:pt x="57741" y="212590"/>
                  <a:pt x="57741" y="212590"/>
                </a:cubicBezTo>
                <a:lnTo>
                  <a:pt x="52469" y="215556"/>
                </a:lnTo>
                <a:lnTo>
                  <a:pt x="54116" y="215556"/>
                </a:lnTo>
                <a:cubicBezTo>
                  <a:pt x="54116" y="217532"/>
                  <a:pt x="59059" y="215556"/>
                  <a:pt x="57082" y="215556"/>
                </a:cubicBezTo>
                <a:cubicBezTo>
                  <a:pt x="52798" y="217532"/>
                  <a:pt x="51480" y="217532"/>
                  <a:pt x="52798" y="217532"/>
                </a:cubicBezTo>
                <a:lnTo>
                  <a:pt x="55764" y="217532"/>
                </a:lnTo>
                <a:lnTo>
                  <a:pt x="58070" y="217532"/>
                </a:lnTo>
                <a:lnTo>
                  <a:pt x="59718" y="217532"/>
                </a:lnTo>
                <a:lnTo>
                  <a:pt x="62355" y="217532"/>
                </a:lnTo>
                <a:cubicBezTo>
                  <a:pt x="59718" y="219015"/>
                  <a:pt x="60707" y="219098"/>
                  <a:pt x="61860" y="219139"/>
                </a:cubicBezTo>
                <a:lnTo>
                  <a:pt x="61995" y="219510"/>
                </a:lnTo>
                <a:lnTo>
                  <a:pt x="62155" y="219950"/>
                </a:lnTo>
                <a:lnTo>
                  <a:pt x="62355" y="220498"/>
                </a:lnTo>
                <a:lnTo>
                  <a:pt x="63672" y="219510"/>
                </a:lnTo>
                <a:lnTo>
                  <a:pt x="65320" y="219510"/>
                </a:lnTo>
                <a:lnTo>
                  <a:pt x="65650" y="219510"/>
                </a:lnTo>
                <a:lnTo>
                  <a:pt x="65979" y="219510"/>
                </a:lnTo>
                <a:lnTo>
                  <a:pt x="66309" y="219510"/>
                </a:lnTo>
                <a:lnTo>
                  <a:pt x="66638" y="219510"/>
                </a:lnTo>
                <a:lnTo>
                  <a:pt x="66638" y="218522"/>
                </a:lnTo>
                <a:lnTo>
                  <a:pt x="65979" y="218522"/>
                </a:lnTo>
                <a:lnTo>
                  <a:pt x="65650" y="218522"/>
                </a:lnTo>
                <a:lnTo>
                  <a:pt x="62684" y="218522"/>
                </a:lnTo>
                <a:lnTo>
                  <a:pt x="65875" y="217086"/>
                </a:lnTo>
                <a:lnTo>
                  <a:pt x="66968" y="215556"/>
                </a:lnTo>
                <a:lnTo>
                  <a:pt x="67297" y="215556"/>
                </a:lnTo>
                <a:lnTo>
                  <a:pt x="69275" y="215556"/>
                </a:lnTo>
                <a:lnTo>
                  <a:pt x="65875" y="217086"/>
                </a:lnTo>
                <a:lnTo>
                  <a:pt x="65320" y="217862"/>
                </a:lnTo>
                <a:lnTo>
                  <a:pt x="66638" y="217862"/>
                </a:lnTo>
                <a:lnTo>
                  <a:pt x="66638" y="218522"/>
                </a:lnTo>
                <a:lnTo>
                  <a:pt x="67627" y="218522"/>
                </a:lnTo>
                <a:lnTo>
                  <a:pt x="69934" y="216874"/>
                </a:lnTo>
                <a:cubicBezTo>
                  <a:pt x="67627" y="216874"/>
                  <a:pt x="67957" y="218522"/>
                  <a:pt x="67627" y="216874"/>
                </a:cubicBezTo>
                <a:cubicBezTo>
                  <a:pt x="67297" y="215226"/>
                  <a:pt x="70263" y="215226"/>
                  <a:pt x="70263" y="215226"/>
                </a:cubicBezTo>
                <a:lnTo>
                  <a:pt x="67957" y="215226"/>
                </a:lnTo>
                <a:cubicBezTo>
                  <a:pt x="66638" y="215226"/>
                  <a:pt x="67297" y="215226"/>
                  <a:pt x="64661" y="215226"/>
                </a:cubicBezTo>
                <a:cubicBezTo>
                  <a:pt x="62025" y="215885"/>
                  <a:pt x="64661" y="212919"/>
                  <a:pt x="64661" y="212919"/>
                </a:cubicBezTo>
                <a:cubicBezTo>
                  <a:pt x="63672" y="212919"/>
                  <a:pt x="64002" y="212919"/>
                  <a:pt x="61696" y="212919"/>
                </a:cubicBezTo>
                <a:lnTo>
                  <a:pt x="64661" y="211271"/>
                </a:lnTo>
                <a:cubicBezTo>
                  <a:pt x="66968" y="209295"/>
                  <a:pt x="66968" y="209295"/>
                  <a:pt x="66968" y="209295"/>
                </a:cubicBezTo>
                <a:lnTo>
                  <a:pt x="64991" y="209295"/>
                </a:lnTo>
                <a:lnTo>
                  <a:pt x="68286" y="207646"/>
                </a:lnTo>
                <a:cubicBezTo>
                  <a:pt x="72899" y="205340"/>
                  <a:pt x="61696" y="209953"/>
                  <a:pt x="68286" y="205340"/>
                </a:cubicBezTo>
                <a:cubicBezTo>
                  <a:pt x="65650" y="206658"/>
                  <a:pt x="66638" y="206658"/>
                  <a:pt x="64002" y="208306"/>
                </a:cubicBezTo>
                <a:cubicBezTo>
                  <a:pt x="65556" y="206774"/>
                  <a:pt x="67206" y="205340"/>
                  <a:pt x="68945" y="204022"/>
                </a:cubicBezTo>
                <a:lnTo>
                  <a:pt x="67922" y="203101"/>
                </a:lnTo>
                <a:lnTo>
                  <a:pt x="67627" y="203363"/>
                </a:lnTo>
                <a:lnTo>
                  <a:pt x="66601" y="203363"/>
                </a:lnTo>
                <a:lnTo>
                  <a:pt x="64991" y="204022"/>
                </a:lnTo>
                <a:cubicBezTo>
                  <a:pt x="63088" y="205439"/>
                  <a:pt x="60975" y="206552"/>
                  <a:pt x="58730" y="207317"/>
                </a:cubicBezTo>
                <a:cubicBezTo>
                  <a:pt x="60639" y="205736"/>
                  <a:pt x="62743" y="204408"/>
                  <a:pt x="64991" y="203363"/>
                </a:cubicBezTo>
                <a:lnTo>
                  <a:pt x="66601" y="203363"/>
                </a:lnTo>
                <a:lnTo>
                  <a:pt x="67709" y="202910"/>
                </a:lnTo>
                <a:lnTo>
                  <a:pt x="67922" y="203101"/>
                </a:lnTo>
                <a:lnTo>
                  <a:pt x="70592" y="200726"/>
                </a:lnTo>
                <a:cubicBezTo>
                  <a:pt x="69728" y="200503"/>
                  <a:pt x="68821" y="200503"/>
                  <a:pt x="67957" y="200726"/>
                </a:cubicBezTo>
                <a:cubicBezTo>
                  <a:pt x="67957" y="198750"/>
                  <a:pt x="67957" y="198750"/>
                  <a:pt x="67957" y="198750"/>
                </a:cubicBezTo>
                <a:lnTo>
                  <a:pt x="65650" y="198750"/>
                </a:lnTo>
                <a:cubicBezTo>
                  <a:pt x="66968" y="195784"/>
                  <a:pt x="58730" y="201386"/>
                  <a:pt x="62025" y="198750"/>
                </a:cubicBezTo>
                <a:cubicBezTo>
                  <a:pt x="65320" y="196113"/>
                  <a:pt x="65320" y="196113"/>
                  <a:pt x="65320" y="196113"/>
                </a:cubicBezTo>
                <a:cubicBezTo>
                  <a:pt x="66658" y="194924"/>
                  <a:pt x="68229" y="194024"/>
                  <a:pt x="69934" y="193477"/>
                </a:cubicBezTo>
                <a:lnTo>
                  <a:pt x="69818" y="193094"/>
                </a:lnTo>
                <a:lnTo>
                  <a:pt x="63343" y="197102"/>
                </a:lnTo>
                <a:cubicBezTo>
                  <a:pt x="65320" y="195125"/>
                  <a:pt x="61366" y="197431"/>
                  <a:pt x="65320" y="195125"/>
                </a:cubicBezTo>
                <a:cubicBezTo>
                  <a:pt x="64002" y="196443"/>
                  <a:pt x="69604" y="192818"/>
                  <a:pt x="69604" y="192818"/>
                </a:cubicBezTo>
                <a:lnTo>
                  <a:pt x="68616" y="192818"/>
                </a:lnTo>
                <a:lnTo>
                  <a:pt x="68916" y="192618"/>
                </a:lnTo>
                <a:lnTo>
                  <a:pt x="67050" y="192076"/>
                </a:lnTo>
                <a:cubicBezTo>
                  <a:pt x="65073" y="192982"/>
                  <a:pt x="63178" y="194136"/>
                  <a:pt x="64991" y="192818"/>
                </a:cubicBezTo>
                <a:cubicBezTo>
                  <a:pt x="68616" y="190182"/>
                  <a:pt x="68616" y="190182"/>
                  <a:pt x="68616" y="190182"/>
                </a:cubicBezTo>
                <a:cubicBezTo>
                  <a:pt x="67031" y="191536"/>
                  <a:pt x="65254" y="192646"/>
                  <a:pt x="63343" y="193477"/>
                </a:cubicBezTo>
                <a:lnTo>
                  <a:pt x="62684" y="193477"/>
                </a:lnTo>
                <a:cubicBezTo>
                  <a:pt x="60377" y="194631"/>
                  <a:pt x="61118" y="194136"/>
                  <a:pt x="62066" y="193353"/>
                </a:cubicBezTo>
                <a:lnTo>
                  <a:pt x="62193" y="192972"/>
                </a:lnTo>
                <a:lnTo>
                  <a:pt x="61530" y="193477"/>
                </a:lnTo>
                <a:lnTo>
                  <a:pt x="62025" y="193477"/>
                </a:lnTo>
                <a:lnTo>
                  <a:pt x="58070" y="196113"/>
                </a:lnTo>
                <a:lnTo>
                  <a:pt x="61530" y="193477"/>
                </a:lnTo>
                <a:lnTo>
                  <a:pt x="60706" y="193477"/>
                </a:lnTo>
                <a:lnTo>
                  <a:pt x="60377" y="193477"/>
                </a:lnTo>
                <a:lnTo>
                  <a:pt x="62354" y="192489"/>
                </a:lnTo>
                <a:lnTo>
                  <a:pt x="62684" y="191500"/>
                </a:lnTo>
                <a:lnTo>
                  <a:pt x="63133" y="191170"/>
                </a:lnTo>
                <a:lnTo>
                  <a:pt x="62355" y="191170"/>
                </a:lnTo>
                <a:lnTo>
                  <a:pt x="62929" y="190811"/>
                </a:lnTo>
                <a:lnTo>
                  <a:pt x="62355" y="190840"/>
                </a:lnTo>
                <a:lnTo>
                  <a:pt x="65177" y="188771"/>
                </a:lnTo>
                <a:lnTo>
                  <a:pt x="62355" y="190182"/>
                </a:lnTo>
                <a:lnTo>
                  <a:pt x="62684" y="188534"/>
                </a:lnTo>
                <a:cubicBezTo>
                  <a:pt x="63672" y="187216"/>
                  <a:pt x="55764" y="192159"/>
                  <a:pt x="55764" y="192159"/>
                </a:cubicBezTo>
                <a:lnTo>
                  <a:pt x="62355" y="187545"/>
                </a:lnTo>
                <a:lnTo>
                  <a:pt x="58730" y="189193"/>
                </a:lnTo>
                <a:cubicBezTo>
                  <a:pt x="57100" y="190159"/>
                  <a:pt x="55557" y="191259"/>
                  <a:pt x="54116" y="192489"/>
                </a:cubicBezTo>
                <a:cubicBezTo>
                  <a:pt x="57906" y="189193"/>
                  <a:pt x="57576" y="188946"/>
                  <a:pt x="57082" y="188822"/>
                </a:cubicBezTo>
                <a:lnTo>
                  <a:pt x="58858" y="186195"/>
                </a:lnTo>
                <a:lnTo>
                  <a:pt x="56299" y="187628"/>
                </a:lnTo>
                <a:cubicBezTo>
                  <a:pt x="54363" y="189029"/>
                  <a:pt x="52633" y="190347"/>
                  <a:pt x="54445" y="188864"/>
                </a:cubicBezTo>
                <a:cubicBezTo>
                  <a:pt x="58070" y="185898"/>
                  <a:pt x="58070" y="187545"/>
                  <a:pt x="58070" y="185898"/>
                </a:cubicBezTo>
                <a:cubicBezTo>
                  <a:pt x="65979" y="179307"/>
                  <a:pt x="56423" y="186227"/>
                  <a:pt x="60706" y="181944"/>
                </a:cubicBezTo>
                <a:cubicBezTo>
                  <a:pt x="63343" y="178319"/>
                  <a:pt x="57411" y="181944"/>
                  <a:pt x="57411" y="181944"/>
                </a:cubicBezTo>
                <a:cubicBezTo>
                  <a:pt x="55105" y="183815"/>
                  <a:pt x="52555" y="185367"/>
                  <a:pt x="49832" y="186557"/>
                </a:cubicBezTo>
                <a:lnTo>
                  <a:pt x="54775" y="182602"/>
                </a:lnTo>
                <a:cubicBezTo>
                  <a:pt x="54116" y="182602"/>
                  <a:pt x="48514" y="187545"/>
                  <a:pt x="48514" y="187545"/>
                </a:cubicBezTo>
                <a:lnTo>
                  <a:pt x="54325" y="179521"/>
                </a:lnTo>
                <a:lnTo>
                  <a:pt x="51150" y="181285"/>
                </a:lnTo>
                <a:lnTo>
                  <a:pt x="55764" y="177000"/>
                </a:lnTo>
                <a:cubicBezTo>
                  <a:pt x="53753" y="178434"/>
                  <a:pt x="51662" y="179756"/>
                  <a:pt x="49503" y="180955"/>
                </a:cubicBezTo>
                <a:cubicBezTo>
                  <a:pt x="53127" y="177989"/>
                  <a:pt x="58070" y="177000"/>
                  <a:pt x="57741" y="175024"/>
                </a:cubicBezTo>
                <a:cubicBezTo>
                  <a:pt x="57411" y="173046"/>
                  <a:pt x="56752" y="173046"/>
                  <a:pt x="54445" y="175024"/>
                </a:cubicBezTo>
                <a:cubicBezTo>
                  <a:pt x="50491" y="179307"/>
                  <a:pt x="48184" y="179307"/>
                  <a:pt x="48184" y="179307"/>
                </a:cubicBezTo>
                <a:cubicBezTo>
                  <a:pt x="56093" y="169092"/>
                  <a:pt x="49503" y="176341"/>
                  <a:pt x="56093" y="169092"/>
                </a:cubicBezTo>
                <a:cubicBezTo>
                  <a:pt x="53457" y="171728"/>
                  <a:pt x="57741" y="166126"/>
                  <a:pt x="56093" y="166126"/>
                </a:cubicBezTo>
                <a:cubicBezTo>
                  <a:pt x="48844" y="173375"/>
                  <a:pt x="55764" y="166126"/>
                  <a:pt x="48844" y="173375"/>
                </a:cubicBezTo>
                <a:lnTo>
                  <a:pt x="52469" y="168762"/>
                </a:lnTo>
                <a:cubicBezTo>
                  <a:pt x="55435" y="165467"/>
                  <a:pt x="55105" y="166455"/>
                  <a:pt x="55435" y="165467"/>
                </a:cubicBezTo>
                <a:cubicBezTo>
                  <a:pt x="55764" y="164479"/>
                  <a:pt x="62684" y="157888"/>
                  <a:pt x="59718" y="160194"/>
                </a:cubicBezTo>
                <a:cubicBezTo>
                  <a:pt x="56752" y="162501"/>
                  <a:pt x="56752" y="162501"/>
                  <a:pt x="56752" y="162501"/>
                </a:cubicBezTo>
                <a:lnTo>
                  <a:pt x="54116" y="166126"/>
                </a:lnTo>
                <a:cubicBezTo>
                  <a:pt x="48844" y="169421"/>
                  <a:pt x="58070" y="159535"/>
                  <a:pt x="54116" y="162831"/>
                </a:cubicBezTo>
                <a:lnTo>
                  <a:pt x="56423" y="160854"/>
                </a:lnTo>
                <a:cubicBezTo>
                  <a:pt x="54775" y="161842"/>
                  <a:pt x="55105" y="159865"/>
                  <a:pt x="49503" y="165467"/>
                </a:cubicBezTo>
                <a:cubicBezTo>
                  <a:pt x="50321" y="164225"/>
                  <a:pt x="51320" y="163114"/>
                  <a:pt x="52469" y="162172"/>
                </a:cubicBezTo>
                <a:cubicBezTo>
                  <a:pt x="52469" y="159865"/>
                  <a:pt x="45219" y="166455"/>
                  <a:pt x="47855" y="162172"/>
                </a:cubicBezTo>
                <a:lnTo>
                  <a:pt x="47525" y="162172"/>
                </a:lnTo>
                <a:lnTo>
                  <a:pt x="49173" y="160194"/>
                </a:lnTo>
                <a:cubicBezTo>
                  <a:pt x="48514" y="161842"/>
                  <a:pt x="46866" y="161842"/>
                  <a:pt x="46866" y="161842"/>
                </a:cubicBezTo>
                <a:lnTo>
                  <a:pt x="48844" y="159865"/>
                </a:lnTo>
                <a:cubicBezTo>
                  <a:pt x="49832" y="157228"/>
                  <a:pt x="43571" y="165138"/>
                  <a:pt x="41924" y="165138"/>
                </a:cubicBezTo>
                <a:cubicBezTo>
                  <a:pt x="44172" y="162613"/>
                  <a:pt x="45957" y="159713"/>
                  <a:pt x="47196" y="156569"/>
                </a:cubicBezTo>
                <a:cubicBezTo>
                  <a:pt x="46866" y="155252"/>
                  <a:pt x="41924" y="160194"/>
                  <a:pt x="39617" y="161842"/>
                </a:cubicBezTo>
                <a:cubicBezTo>
                  <a:pt x="42253" y="154593"/>
                  <a:pt x="39617" y="158217"/>
                  <a:pt x="39617" y="154593"/>
                </a:cubicBezTo>
                <a:cubicBezTo>
                  <a:pt x="38641" y="156009"/>
                  <a:pt x="37539" y="157334"/>
                  <a:pt x="36321" y="158547"/>
                </a:cubicBezTo>
                <a:cubicBezTo>
                  <a:pt x="39617" y="154593"/>
                  <a:pt x="37969" y="154593"/>
                  <a:pt x="37969" y="154593"/>
                </a:cubicBezTo>
                <a:lnTo>
                  <a:pt x="34014" y="160854"/>
                </a:lnTo>
                <a:cubicBezTo>
                  <a:pt x="38958" y="151297"/>
                  <a:pt x="29072" y="162831"/>
                  <a:pt x="34014" y="154593"/>
                </a:cubicBezTo>
                <a:lnTo>
                  <a:pt x="31048" y="157888"/>
                </a:lnTo>
                <a:lnTo>
                  <a:pt x="33355" y="154593"/>
                </a:lnTo>
                <a:cubicBezTo>
                  <a:pt x="31708" y="154593"/>
                  <a:pt x="31708" y="154593"/>
                  <a:pt x="31708" y="154593"/>
                </a:cubicBezTo>
                <a:close/>
                <a:moveTo>
                  <a:pt x="195022" y="130495"/>
                </a:moveTo>
                <a:lnTo>
                  <a:pt x="193375" y="130495"/>
                </a:lnTo>
                <a:cubicBezTo>
                  <a:pt x="196011" y="134120"/>
                  <a:pt x="198647" y="134120"/>
                  <a:pt x="196011" y="134120"/>
                </a:cubicBezTo>
                <a:cubicBezTo>
                  <a:pt x="193375" y="134120"/>
                  <a:pt x="193375" y="134120"/>
                  <a:pt x="193375" y="134120"/>
                </a:cubicBezTo>
                <a:cubicBezTo>
                  <a:pt x="193375" y="136097"/>
                  <a:pt x="193375" y="136097"/>
                  <a:pt x="193375" y="136097"/>
                </a:cubicBezTo>
                <a:cubicBezTo>
                  <a:pt x="193375" y="137415"/>
                  <a:pt x="193375" y="138733"/>
                  <a:pt x="193375" y="140052"/>
                </a:cubicBezTo>
                <a:cubicBezTo>
                  <a:pt x="193375" y="141370"/>
                  <a:pt x="193375" y="143347"/>
                  <a:pt x="193375" y="143347"/>
                </a:cubicBezTo>
                <a:lnTo>
                  <a:pt x="193375" y="144006"/>
                </a:lnTo>
                <a:lnTo>
                  <a:pt x="193705" y="144006"/>
                </a:lnTo>
                <a:cubicBezTo>
                  <a:pt x="196011" y="142358"/>
                  <a:pt x="197659" y="142358"/>
                  <a:pt x="196011" y="142358"/>
                </a:cubicBezTo>
                <a:lnTo>
                  <a:pt x="196341" y="142358"/>
                </a:lnTo>
                <a:cubicBezTo>
                  <a:pt x="196341" y="140052"/>
                  <a:pt x="195681" y="140052"/>
                  <a:pt x="196341" y="140052"/>
                </a:cubicBezTo>
                <a:cubicBezTo>
                  <a:pt x="197000" y="140052"/>
                  <a:pt x="199306" y="138074"/>
                  <a:pt x="199306" y="138074"/>
                </a:cubicBezTo>
                <a:cubicBezTo>
                  <a:pt x="197329" y="135767"/>
                  <a:pt x="194693" y="135767"/>
                  <a:pt x="197329" y="135767"/>
                </a:cubicBezTo>
                <a:cubicBezTo>
                  <a:pt x="199966" y="135767"/>
                  <a:pt x="199966" y="135767"/>
                  <a:pt x="199966" y="135767"/>
                </a:cubicBezTo>
                <a:lnTo>
                  <a:pt x="201942" y="135767"/>
                </a:lnTo>
                <a:cubicBezTo>
                  <a:pt x="201942" y="135108"/>
                  <a:pt x="203920" y="133791"/>
                  <a:pt x="201942" y="133131"/>
                </a:cubicBezTo>
                <a:cubicBezTo>
                  <a:pt x="199966" y="132472"/>
                  <a:pt x="195022" y="132143"/>
                  <a:pt x="195022" y="130495"/>
                </a:cubicBezTo>
                <a:close/>
                <a:moveTo>
                  <a:pt x="228255" y="102701"/>
                </a:moveTo>
                <a:lnTo>
                  <a:pt x="228346" y="103308"/>
                </a:lnTo>
                <a:lnTo>
                  <a:pt x="228305" y="103473"/>
                </a:lnTo>
                <a:lnTo>
                  <a:pt x="228635" y="103803"/>
                </a:lnTo>
                <a:lnTo>
                  <a:pt x="228635" y="102938"/>
                </a:lnTo>
                <a:close/>
                <a:moveTo>
                  <a:pt x="226328" y="101496"/>
                </a:moveTo>
                <a:lnTo>
                  <a:pt x="225615" y="101545"/>
                </a:lnTo>
                <a:lnTo>
                  <a:pt x="227976" y="104792"/>
                </a:lnTo>
                <a:lnTo>
                  <a:pt x="228305" y="103473"/>
                </a:lnTo>
                <a:lnTo>
                  <a:pt x="226329" y="101497"/>
                </a:lnTo>
                <a:close/>
                <a:moveTo>
                  <a:pt x="228635" y="101167"/>
                </a:moveTo>
                <a:lnTo>
                  <a:pt x="228635" y="102938"/>
                </a:lnTo>
                <a:lnTo>
                  <a:pt x="231600" y="104792"/>
                </a:lnTo>
                <a:cubicBezTo>
                  <a:pt x="229294" y="103144"/>
                  <a:pt x="235225" y="107099"/>
                  <a:pt x="233249" y="104792"/>
                </a:cubicBezTo>
                <a:cubicBezTo>
                  <a:pt x="231446" y="103964"/>
                  <a:pt x="229864" y="102723"/>
                  <a:pt x="228635" y="101167"/>
                </a:cubicBezTo>
                <a:close/>
                <a:moveTo>
                  <a:pt x="198976" y="93917"/>
                </a:moveTo>
                <a:lnTo>
                  <a:pt x="196670" y="93917"/>
                </a:lnTo>
                <a:lnTo>
                  <a:pt x="198976" y="94864"/>
                </a:lnTo>
                <a:close/>
                <a:moveTo>
                  <a:pt x="85115" y="75232"/>
                </a:moveTo>
                <a:cubicBezTo>
                  <a:pt x="84019" y="75561"/>
                  <a:pt x="83007" y="76122"/>
                  <a:pt x="82149" y="76879"/>
                </a:cubicBezTo>
                <a:lnTo>
                  <a:pt x="83920" y="76171"/>
                </a:lnTo>
                <a:close/>
                <a:moveTo>
                  <a:pt x="299155" y="49430"/>
                </a:moveTo>
                <a:lnTo>
                  <a:pt x="298171" y="49430"/>
                </a:lnTo>
                <a:lnTo>
                  <a:pt x="299155" y="52066"/>
                </a:lnTo>
                <a:close/>
                <a:moveTo>
                  <a:pt x="85115" y="46892"/>
                </a:moveTo>
                <a:lnTo>
                  <a:pt x="85115" y="47551"/>
                </a:lnTo>
                <a:cubicBezTo>
                  <a:pt x="84456" y="47551"/>
                  <a:pt x="83138" y="46892"/>
                  <a:pt x="83138" y="46892"/>
                </a:cubicBezTo>
                <a:cubicBezTo>
                  <a:pt x="85115" y="46892"/>
                  <a:pt x="85115" y="46892"/>
                  <a:pt x="85115" y="46892"/>
                </a:cubicBezTo>
                <a:close/>
                <a:moveTo>
                  <a:pt x="73911" y="24483"/>
                </a:moveTo>
                <a:cubicBezTo>
                  <a:pt x="72263" y="24483"/>
                  <a:pt x="70616" y="26461"/>
                  <a:pt x="72263" y="26461"/>
                </a:cubicBezTo>
                <a:cubicBezTo>
                  <a:pt x="73911" y="26461"/>
                  <a:pt x="73911" y="29097"/>
                  <a:pt x="73911" y="29097"/>
                </a:cubicBezTo>
                <a:lnTo>
                  <a:pt x="74240" y="29097"/>
                </a:lnTo>
                <a:cubicBezTo>
                  <a:pt x="76218" y="29097"/>
                  <a:pt x="76218" y="29097"/>
                  <a:pt x="76218" y="29097"/>
                </a:cubicBezTo>
                <a:cubicBezTo>
                  <a:pt x="79402" y="30099"/>
                  <a:pt x="81173" y="33493"/>
                  <a:pt x="80172" y="36676"/>
                </a:cubicBezTo>
                <a:cubicBezTo>
                  <a:pt x="79171" y="39860"/>
                  <a:pt x="75778" y="41632"/>
                  <a:pt x="72593" y="40630"/>
                </a:cubicBezTo>
                <a:cubicBezTo>
                  <a:pt x="72593" y="40630"/>
                  <a:pt x="75229" y="38654"/>
                  <a:pt x="75888" y="40630"/>
                </a:cubicBezTo>
                <a:cubicBezTo>
                  <a:pt x="76547" y="42608"/>
                  <a:pt x="72593" y="42608"/>
                  <a:pt x="73252" y="42608"/>
                </a:cubicBezTo>
                <a:cubicBezTo>
                  <a:pt x="73911" y="42608"/>
                  <a:pt x="75888" y="42608"/>
                  <a:pt x="75888" y="42608"/>
                </a:cubicBezTo>
                <a:cubicBezTo>
                  <a:pt x="78524" y="42608"/>
                  <a:pt x="75888" y="44585"/>
                  <a:pt x="78524" y="44585"/>
                </a:cubicBezTo>
                <a:cubicBezTo>
                  <a:pt x="74899" y="44585"/>
                  <a:pt x="74899" y="42279"/>
                  <a:pt x="74899" y="44585"/>
                </a:cubicBezTo>
                <a:cubicBezTo>
                  <a:pt x="74899" y="46892"/>
                  <a:pt x="74899" y="46892"/>
                  <a:pt x="74899" y="46892"/>
                </a:cubicBezTo>
                <a:lnTo>
                  <a:pt x="78524" y="46892"/>
                </a:lnTo>
                <a:cubicBezTo>
                  <a:pt x="81490" y="47551"/>
                  <a:pt x="73581" y="50517"/>
                  <a:pt x="75559" y="50517"/>
                </a:cubicBezTo>
                <a:lnTo>
                  <a:pt x="76218" y="50517"/>
                </a:lnTo>
                <a:lnTo>
                  <a:pt x="78194" y="50517"/>
                </a:lnTo>
                <a:cubicBezTo>
                  <a:pt x="78524" y="51835"/>
                  <a:pt x="82149" y="53482"/>
                  <a:pt x="82149" y="53482"/>
                </a:cubicBezTo>
                <a:cubicBezTo>
                  <a:pt x="81055" y="53337"/>
                  <a:pt x="79948" y="53337"/>
                  <a:pt x="78854" y="53482"/>
                </a:cubicBezTo>
                <a:cubicBezTo>
                  <a:pt x="80831" y="54800"/>
                  <a:pt x="79184" y="57437"/>
                  <a:pt x="77206" y="59744"/>
                </a:cubicBezTo>
                <a:lnTo>
                  <a:pt x="77865" y="59744"/>
                </a:lnTo>
                <a:cubicBezTo>
                  <a:pt x="81160" y="59744"/>
                  <a:pt x="84456" y="60732"/>
                  <a:pt x="81160" y="63039"/>
                </a:cubicBezTo>
                <a:cubicBezTo>
                  <a:pt x="79843" y="63039"/>
                  <a:pt x="88080" y="61061"/>
                  <a:pt x="85115" y="63039"/>
                </a:cubicBezTo>
                <a:cubicBezTo>
                  <a:pt x="82809" y="65346"/>
                  <a:pt x="87751" y="66664"/>
                  <a:pt x="82809" y="69959"/>
                </a:cubicBezTo>
                <a:cubicBezTo>
                  <a:pt x="88080" y="67982"/>
                  <a:pt x="80831" y="72266"/>
                  <a:pt x="88080" y="69959"/>
                </a:cubicBezTo>
                <a:cubicBezTo>
                  <a:pt x="85512" y="71369"/>
                  <a:pt x="83083" y="73027"/>
                  <a:pt x="80831" y="74902"/>
                </a:cubicBezTo>
                <a:lnTo>
                  <a:pt x="82809" y="74902"/>
                </a:lnTo>
                <a:lnTo>
                  <a:pt x="86763" y="74902"/>
                </a:lnTo>
                <a:lnTo>
                  <a:pt x="87092" y="74902"/>
                </a:lnTo>
                <a:lnTo>
                  <a:pt x="83920" y="76171"/>
                </a:lnTo>
                <a:lnTo>
                  <a:pt x="80502" y="78857"/>
                </a:lnTo>
                <a:lnTo>
                  <a:pt x="80831" y="78857"/>
                </a:lnTo>
                <a:cubicBezTo>
                  <a:pt x="78854" y="78857"/>
                  <a:pt x="80090" y="78857"/>
                  <a:pt x="81202" y="78857"/>
                </a:cubicBezTo>
                <a:lnTo>
                  <a:pt x="84126" y="78857"/>
                </a:lnTo>
                <a:cubicBezTo>
                  <a:pt x="84126" y="81493"/>
                  <a:pt x="84126" y="81493"/>
                  <a:pt x="84126" y="81493"/>
                </a:cubicBezTo>
                <a:lnTo>
                  <a:pt x="81160" y="81493"/>
                </a:lnTo>
                <a:cubicBezTo>
                  <a:pt x="80502" y="83140"/>
                  <a:pt x="83467" y="83799"/>
                  <a:pt x="83467" y="85447"/>
                </a:cubicBezTo>
                <a:cubicBezTo>
                  <a:pt x="85694" y="84175"/>
                  <a:pt x="88164" y="83387"/>
                  <a:pt x="90717" y="83140"/>
                </a:cubicBezTo>
                <a:lnTo>
                  <a:pt x="91376" y="83140"/>
                </a:lnTo>
                <a:cubicBezTo>
                  <a:pt x="91046" y="85447"/>
                  <a:pt x="84456" y="85447"/>
                  <a:pt x="84456" y="85447"/>
                </a:cubicBezTo>
                <a:lnTo>
                  <a:pt x="83467" y="85447"/>
                </a:lnTo>
                <a:lnTo>
                  <a:pt x="80502" y="85447"/>
                </a:lnTo>
                <a:cubicBezTo>
                  <a:pt x="80502" y="88084"/>
                  <a:pt x="78524" y="88084"/>
                  <a:pt x="82809" y="88084"/>
                </a:cubicBezTo>
                <a:cubicBezTo>
                  <a:pt x="87092" y="88084"/>
                  <a:pt x="90717" y="86765"/>
                  <a:pt x="89729" y="88084"/>
                </a:cubicBezTo>
                <a:cubicBezTo>
                  <a:pt x="88740" y="89402"/>
                  <a:pt x="86104" y="92368"/>
                  <a:pt x="86104" y="92368"/>
                </a:cubicBezTo>
                <a:cubicBezTo>
                  <a:pt x="88188" y="92489"/>
                  <a:pt x="90280" y="92489"/>
                  <a:pt x="92365" y="92368"/>
                </a:cubicBezTo>
                <a:cubicBezTo>
                  <a:pt x="88410" y="94674"/>
                  <a:pt x="85115" y="92368"/>
                  <a:pt x="86104" y="94674"/>
                </a:cubicBezTo>
                <a:cubicBezTo>
                  <a:pt x="87092" y="96981"/>
                  <a:pt x="87422" y="96981"/>
                  <a:pt x="91046" y="96981"/>
                </a:cubicBezTo>
                <a:lnTo>
                  <a:pt x="94342" y="96981"/>
                </a:lnTo>
                <a:cubicBezTo>
                  <a:pt x="95330" y="96981"/>
                  <a:pt x="93024" y="98629"/>
                  <a:pt x="91046" y="98629"/>
                </a:cubicBezTo>
                <a:cubicBezTo>
                  <a:pt x="97308" y="98958"/>
                  <a:pt x="80502" y="105219"/>
                  <a:pt x="89070" y="105219"/>
                </a:cubicBezTo>
                <a:lnTo>
                  <a:pt x="89399" y="105219"/>
                </a:lnTo>
                <a:cubicBezTo>
                  <a:pt x="96649" y="104890"/>
                  <a:pt x="89070" y="108185"/>
                  <a:pt x="93683" y="108185"/>
                </a:cubicBezTo>
                <a:cubicBezTo>
                  <a:pt x="82149" y="112139"/>
                  <a:pt x="95660" y="111481"/>
                  <a:pt x="88080" y="114776"/>
                </a:cubicBezTo>
                <a:lnTo>
                  <a:pt x="88740" y="114776"/>
                </a:lnTo>
                <a:cubicBezTo>
                  <a:pt x="88740" y="114776"/>
                  <a:pt x="93683" y="113128"/>
                  <a:pt x="91046" y="114776"/>
                </a:cubicBezTo>
                <a:lnTo>
                  <a:pt x="93024" y="114776"/>
                </a:lnTo>
                <a:cubicBezTo>
                  <a:pt x="97308" y="117082"/>
                  <a:pt x="88740" y="125650"/>
                  <a:pt x="88410" y="125650"/>
                </a:cubicBezTo>
                <a:cubicBezTo>
                  <a:pt x="88080" y="125650"/>
                  <a:pt x="103239" y="122684"/>
                  <a:pt x="96978" y="125650"/>
                </a:cubicBezTo>
                <a:lnTo>
                  <a:pt x="90058" y="133888"/>
                </a:lnTo>
                <a:cubicBezTo>
                  <a:pt x="96978" y="134877"/>
                  <a:pt x="91046" y="139820"/>
                  <a:pt x="96978" y="139820"/>
                </a:cubicBezTo>
                <a:cubicBezTo>
                  <a:pt x="95001" y="142127"/>
                  <a:pt x="99285" y="142127"/>
                  <a:pt x="96978" y="142127"/>
                </a:cubicBezTo>
                <a:cubicBezTo>
                  <a:pt x="101921" y="142127"/>
                  <a:pt x="95001" y="142127"/>
                  <a:pt x="101921" y="142127"/>
                </a:cubicBezTo>
                <a:cubicBezTo>
                  <a:pt x="94671" y="144763"/>
                  <a:pt x="96649" y="144763"/>
                  <a:pt x="99944" y="144763"/>
                </a:cubicBezTo>
                <a:lnTo>
                  <a:pt x="100273" y="144763"/>
                </a:lnTo>
                <a:cubicBezTo>
                  <a:pt x="96154" y="146575"/>
                  <a:pt x="97884" y="146823"/>
                  <a:pt x="99367" y="146946"/>
                </a:cubicBezTo>
                <a:lnTo>
                  <a:pt x="98070" y="147729"/>
                </a:lnTo>
                <a:lnTo>
                  <a:pt x="99244" y="147729"/>
                </a:lnTo>
                <a:cubicBezTo>
                  <a:pt x="99367" y="147729"/>
                  <a:pt x="99614" y="147729"/>
                  <a:pt x="103569" y="147729"/>
                </a:cubicBezTo>
                <a:lnTo>
                  <a:pt x="97269" y="148359"/>
                </a:lnTo>
                <a:lnTo>
                  <a:pt x="103239" y="150695"/>
                </a:lnTo>
                <a:lnTo>
                  <a:pt x="99285" y="150695"/>
                </a:lnTo>
                <a:cubicBezTo>
                  <a:pt x="103239" y="152013"/>
                  <a:pt x="99615" y="154649"/>
                  <a:pt x="103239" y="154649"/>
                </a:cubicBezTo>
                <a:cubicBezTo>
                  <a:pt x="105216" y="154649"/>
                  <a:pt x="102251" y="154649"/>
                  <a:pt x="105216" y="154649"/>
                </a:cubicBezTo>
                <a:cubicBezTo>
                  <a:pt x="108826" y="154178"/>
                  <a:pt x="112482" y="154178"/>
                  <a:pt x="116091" y="154649"/>
                </a:cubicBezTo>
                <a:cubicBezTo>
                  <a:pt x="107852" y="156626"/>
                  <a:pt x="114443" y="156626"/>
                  <a:pt x="103898" y="156626"/>
                </a:cubicBezTo>
                <a:lnTo>
                  <a:pt x="107852" y="156626"/>
                </a:lnTo>
                <a:lnTo>
                  <a:pt x="109171" y="156626"/>
                </a:lnTo>
                <a:lnTo>
                  <a:pt x="111807" y="156626"/>
                </a:lnTo>
                <a:cubicBezTo>
                  <a:pt x="112796" y="157945"/>
                  <a:pt x="123670" y="159592"/>
                  <a:pt x="117080" y="159592"/>
                </a:cubicBezTo>
                <a:cubicBezTo>
                  <a:pt x="113784" y="159592"/>
                  <a:pt x="113372" y="159592"/>
                  <a:pt x="113166" y="159592"/>
                </a:cubicBezTo>
                <a:lnTo>
                  <a:pt x="112796" y="159592"/>
                </a:lnTo>
                <a:cubicBezTo>
                  <a:pt x="112796" y="161569"/>
                  <a:pt x="115102" y="161569"/>
                  <a:pt x="115102" y="161569"/>
                </a:cubicBezTo>
                <a:lnTo>
                  <a:pt x="115514" y="161569"/>
                </a:lnTo>
                <a:cubicBezTo>
                  <a:pt x="116668" y="161569"/>
                  <a:pt x="117574" y="161569"/>
                  <a:pt x="116421" y="161569"/>
                </a:cubicBezTo>
                <a:cubicBezTo>
                  <a:pt x="114773" y="162887"/>
                  <a:pt x="121034" y="164865"/>
                  <a:pt x="116421" y="164865"/>
                </a:cubicBezTo>
                <a:cubicBezTo>
                  <a:pt x="111807" y="164865"/>
                  <a:pt x="115432" y="164865"/>
                  <a:pt x="111807" y="164865"/>
                </a:cubicBezTo>
                <a:cubicBezTo>
                  <a:pt x="113125" y="166182"/>
                  <a:pt x="116750" y="167501"/>
                  <a:pt x="116750" y="169148"/>
                </a:cubicBezTo>
                <a:cubicBezTo>
                  <a:pt x="122023" y="169148"/>
                  <a:pt x="113784" y="171126"/>
                  <a:pt x="116750" y="171126"/>
                </a:cubicBezTo>
                <a:lnTo>
                  <a:pt x="110818" y="171126"/>
                </a:lnTo>
                <a:cubicBezTo>
                  <a:pt x="110159" y="172444"/>
                  <a:pt x="114443" y="174751"/>
                  <a:pt x="114443" y="174751"/>
                </a:cubicBezTo>
                <a:cubicBezTo>
                  <a:pt x="114443" y="175410"/>
                  <a:pt x="111807" y="177058"/>
                  <a:pt x="114443" y="177058"/>
                </a:cubicBezTo>
                <a:cubicBezTo>
                  <a:pt x="117080" y="177058"/>
                  <a:pt x="117080" y="177058"/>
                  <a:pt x="117080" y="177058"/>
                </a:cubicBezTo>
                <a:cubicBezTo>
                  <a:pt x="111807" y="179034"/>
                  <a:pt x="122023" y="180682"/>
                  <a:pt x="117080" y="182659"/>
                </a:cubicBezTo>
                <a:lnTo>
                  <a:pt x="116421" y="182659"/>
                </a:lnTo>
                <a:cubicBezTo>
                  <a:pt x="119716" y="183318"/>
                  <a:pt x="122352" y="185296"/>
                  <a:pt x="119716" y="185296"/>
                </a:cubicBezTo>
                <a:cubicBezTo>
                  <a:pt x="117080" y="185296"/>
                  <a:pt x="117080" y="185296"/>
                  <a:pt x="117080" y="185296"/>
                </a:cubicBezTo>
                <a:cubicBezTo>
                  <a:pt x="117080" y="186944"/>
                  <a:pt x="115102" y="186944"/>
                  <a:pt x="117080" y="186944"/>
                </a:cubicBezTo>
                <a:cubicBezTo>
                  <a:pt x="117080" y="187932"/>
                  <a:pt x="116421" y="189250"/>
                  <a:pt x="117080" y="190569"/>
                </a:cubicBezTo>
                <a:cubicBezTo>
                  <a:pt x="117738" y="191886"/>
                  <a:pt x="119387" y="193534"/>
                  <a:pt x="119387" y="193534"/>
                </a:cubicBezTo>
                <a:lnTo>
                  <a:pt x="119387" y="193864"/>
                </a:lnTo>
                <a:lnTo>
                  <a:pt x="120375" y="193864"/>
                </a:lnTo>
                <a:cubicBezTo>
                  <a:pt x="122352" y="191886"/>
                  <a:pt x="122352" y="191886"/>
                  <a:pt x="122352" y="191886"/>
                </a:cubicBezTo>
                <a:cubicBezTo>
                  <a:pt x="122352" y="191886"/>
                  <a:pt x="122352" y="190239"/>
                  <a:pt x="122352" y="190239"/>
                </a:cubicBezTo>
                <a:cubicBezTo>
                  <a:pt x="119387" y="188591"/>
                  <a:pt x="122352" y="188920"/>
                  <a:pt x="122352" y="188591"/>
                </a:cubicBezTo>
                <a:cubicBezTo>
                  <a:pt x="122352" y="188262"/>
                  <a:pt x="120045" y="186284"/>
                  <a:pt x="122352" y="186284"/>
                </a:cubicBezTo>
                <a:cubicBezTo>
                  <a:pt x="124659" y="186284"/>
                  <a:pt x="124659" y="183648"/>
                  <a:pt x="124659" y="183648"/>
                </a:cubicBezTo>
                <a:lnTo>
                  <a:pt x="125318" y="183648"/>
                </a:lnTo>
                <a:lnTo>
                  <a:pt x="126966" y="183648"/>
                </a:lnTo>
                <a:cubicBezTo>
                  <a:pt x="126966" y="182989"/>
                  <a:pt x="129273" y="181012"/>
                  <a:pt x="126966" y="181012"/>
                </a:cubicBezTo>
                <a:lnTo>
                  <a:pt x="127295" y="181012"/>
                </a:lnTo>
                <a:lnTo>
                  <a:pt x="128325" y="181012"/>
                </a:lnTo>
                <a:lnTo>
                  <a:pt x="128943" y="181012"/>
                </a:lnTo>
                <a:cubicBezTo>
                  <a:pt x="125977" y="179693"/>
                  <a:pt x="128943" y="176728"/>
                  <a:pt x="128943" y="176728"/>
                </a:cubicBezTo>
                <a:cubicBezTo>
                  <a:pt x="126307" y="174421"/>
                  <a:pt x="128613" y="174421"/>
                  <a:pt x="126307" y="174421"/>
                </a:cubicBezTo>
                <a:lnTo>
                  <a:pt x="129273" y="174421"/>
                </a:lnTo>
                <a:cubicBezTo>
                  <a:pt x="129273" y="172444"/>
                  <a:pt x="132238" y="172444"/>
                  <a:pt x="129273" y="172444"/>
                </a:cubicBezTo>
                <a:lnTo>
                  <a:pt x="129931" y="172444"/>
                </a:lnTo>
                <a:lnTo>
                  <a:pt x="132238" y="172444"/>
                </a:lnTo>
                <a:lnTo>
                  <a:pt x="134545" y="172444"/>
                </a:lnTo>
                <a:cubicBezTo>
                  <a:pt x="139159" y="170467"/>
                  <a:pt x="126307" y="170137"/>
                  <a:pt x="134545" y="168160"/>
                </a:cubicBezTo>
                <a:cubicBezTo>
                  <a:pt x="131579" y="168160"/>
                  <a:pt x="128613" y="170467"/>
                  <a:pt x="129273" y="168160"/>
                </a:cubicBezTo>
                <a:cubicBezTo>
                  <a:pt x="129931" y="165853"/>
                  <a:pt x="133227" y="167831"/>
                  <a:pt x="135534" y="165853"/>
                </a:cubicBezTo>
                <a:lnTo>
                  <a:pt x="134780" y="164832"/>
                </a:lnTo>
                <a:lnTo>
                  <a:pt x="134709" y="164864"/>
                </a:lnTo>
                <a:lnTo>
                  <a:pt x="133800" y="164085"/>
                </a:lnTo>
                <a:lnTo>
                  <a:pt x="131249" y="163876"/>
                </a:lnTo>
                <a:lnTo>
                  <a:pt x="131908" y="163876"/>
                </a:lnTo>
                <a:lnTo>
                  <a:pt x="132897" y="163876"/>
                </a:lnTo>
                <a:lnTo>
                  <a:pt x="133556" y="163876"/>
                </a:lnTo>
                <a:cubicBezTo>
                  <a:pt x="133556" y="161240"/>
                  <a:pt x="133556" y="161240"/>
                  <a:pt x="133556" y="161240"/>
                </a:cubicBezTo>
                <a:lnTo>
                  <a:pt x="136522" y="161240"/>
                </a:lnTo>
                <a:cubicBezTo>
                  <a:pt x="133227" y="160581"/>
                  <a:pt x="139159" y="158603"/>
                  <a:pt x="139159" y="158603"/>
                </a:cubicBezTo>
                <a:lnTo>
                  <a:pt x="138169" y="158603"/>
                </a:lnTo>
                <a:lnTo>
                  <a:pt x="136193" y="158603"/>
                </a:lnTo>
                <a:lnTo>
                  <a:pt x="131908" y="158603"/>
                </a:lnTo>
                <a:cubicBezTo>
                  <a:pt x="129931" y="158603"/>
                  <a:pt x="135863" y="146411"/>
                  <a:pt x="135863" y="146411"/>
                </a:cubicBezTo>
                <a:lnTo>
                  <a:pt x="135204" y="146411"/>
                </a:lnTo>
                <a:lnTo>
                  <a:pt x="134174" y="146411"/>
                </a:lnTo>
                <a:lnTo>
                  <a:pt x="131249" y="146411"/>
                </a:lnTo>
                <a:lnTo>
                  <a:pt x="131002" y="146411"/>
                </a:lnTo>
                <a:lnTo>
                  <a:pt x="130920" y="146411"/>
                </a:lnTo>
                <a:cubicBezTo>
                  <a:pt x="124988" y="146411"/>
                  <a:pt x="134215" y="143774"/>
                  <a:pt x="130920" y="143774"/>
                </a:cubicBezTo>
                <a:cubicBezTo>
                  <a:pt x="132897" y="143774"/>
                  <a:pt x="141135" y="146081"/>
                  <a:pt x="136852" y="143774"/>
                </a:cubicBezTo>
                <a:cubicBezTo>
                  <a:pt x="132568" y="141468"/>
                  <a:pt x="139488" y="141468"/>
                  <a:pt x="136852" y="141468"/>
                </a:cubicBezTo>
                <a:lnTo>
                  <a:pt x="133227" y="141468"/>
                </a:lnTo>
                <a:lnTo>
                  <a:pt x="130590" y="141468"/>
                </a:lnTo>
                <a:lnTo>
                  <a:pt x="129931" y="141468"/>
                </a:lnTo>
                <a:cubicBezTo>
                  <a:pt x="128301" y="141139"/>
                  <a:pt x="126620" y="141139"/>
                  <a:pt x="124988" y="141468"/>
                </a:cubicBezTo>
                <a:cubicBezTo>
                  <a:pt x="129931" y="139490"/>
                  <a:pt x="121693" y="139490"/>
                  <a:pt x="124988" y="139490"/>
                </a:cubicBezTo>
                <a:lnTo>
                  <a:pt x="133556" y="139490"/>
                </a:lnTo>
                <a:cubicBezTo>
                  <a:pt x="137510" y="136195"/>
                  <a:pt x="128943" y="138173"/>
                  <a:pt x="130920" y="136195"/>
                </a:cubicBezTo>
                <a:cubicBezTo>
                  <a:pt x="127295" y="136195"/>
                  <a:pt x="128943" y="136195"/>
                  <a:pt x="128943" y="136195"/>
                </a:cubicBezTo>
                <a:lnTo>
                  <a:pt x="128283" y="136195"/>
                </a:lnTo>
                <a:lnTo>
                  <a:pt x="128160" y="136195"/>
                </a:lnTo>
                <a:cubicBezTo>
                  <a:pt x="125648" y="136195"/>
                  <a:pt x="123341" y="136195"/>
                  <a:pt x="124988" y="136195"/>
                </a:cubicBezTo>
                <a:lnTo>
                  <a:pt x="122682" y="136195"/>
                </a:lnTo>
                <a:cubicBezTo>
                  <a:pt x="132238" y="133559"/>
                  <a:pt x="121693" y="133229"/>
                  <a:pt x="129602" y="130593"/>
                </a:cubicBezTo>
                <a:cubicBezTo>
                  <a:pt x="126966" y="128616"/>
                  <a:pt x="126966" y="128616"/>
                  <a:pt x="126966" y="128616"/>
                </a:cubicBezTo>
                <a:lnTo>
                  <a:pt x="125648" y="128616"/>
                </a:lnTo>
                <a:cubicBezTo>
                  <a:pt x="135863" y="125650"/>
                  <a:pt x="124000" y="127628"/>
                  <a:pt x="129931" y="125650"/>
                </a:cubicBezTo>
                <a:cubicBezTo>
                  <a:pt x="132897" y="125650"/>
                  <a:pt x="128283" y="115105"/>
                  <a:pt x="128283" y="115105"/>
                </a:cubicBezTo>
                <a:lnTo>
                  <a:pt x="125648" y="115105"/>
                </a:lnTo>
                <a:lnTo>
                  <a:pt x="119387" y="115105"/>
                </a:lnTo>
                <a:lnTo>
                  <a:pt x="117738" y="115105"/>
                </a:lnTo>
                <a:cubicBezTo>
                  <a:pt x="120341" y="113754"/>
                  <a:pt x="123111" y="112756"/>
                  <a:pt x="125977" y="112139"/>
                </a:cubicBezTo>
                <a:lnTo>
                  <a:pt x="125194" y="112139"/>
                </a:lnTo>
                <a:lnTo>
                  <a:pt x="124659" y="112139"/>
                </a:lnTo>
                <a:lnTo>
                  <a:pt x="123341" y="112139"/>
                </a:lnTo>
                <a:lnTo>
                  <a:pt x="120375" y="112139"/>
                </a:lnTo>
                <a:lnTo>
                  <a:pt x="118397" y="112139"/>
                </a:lnTo>
                <a:cubicBezTo>
                  <a:pt x="115926" y="112139"/>
                  <a:pt x="117079" y="112139"/>
                  <a:pt x="118274" y="112139"/>
                </a:cubicBezTo>
                <a:lnTo>
                  <a:pt x="116750" y="112139"/>
                </a:lnTo>
                <a:lnTo>
                  <a:pt x="115762" y="112139"/>
                </a:lnTo>
                <a:cubicBezTo>
                  <a:pt x="127624" y="109503"/>
                  <a:pt x="118068" y="109174"/>
                  <a:pt x="127624" y="106208"/>
                </a:cubicBezTo>
                <a:cubicBezTo>
                  <a:pt x="123011" y="105549"/>
                  <a:pt x="127624" y="100605"/>
                  <a:pt x="127624" y="100605"/>
                </a:cubicBezTo>
                <a:lnTo>
                  <a:pt x="126723" y="100759"/>
                </a:lnTo>
                <a:lnTo>
                  <a:pt x="126512" y="101059"/>
                </a:lnTo>
                <a:lnTo>
                  <a:pt x="125973" y="100887"/>
                </a:lnTo>
                <a:lnTo>
                  <a:pt x="122558" y="101471"/>
                </a:lnTo>
                <a:cubicBezTo>
                  <a:pt x="122517" y="101430"/>
                  <a:pt x="122517" y="101430"/>
                  <a:pt x="117738" y="102583"/>
                </a:cubicBezTo>
                <a:lnTo>
                  <a:pt x="123011" y="99946"/>
                </a:lnTo>
                <a:lnTo>
                  <a:pt x="125973" y="100887"/>
                </a:lnTo>
                <a:lnTo>
                  <a:pt x="126723" y="100759"/>
                </a:lnTo>
                <a:lnTo>
                  <a:pt x="127295" y="99946"/>
                </a:lnTo>
                <a:cubicBezTo>
                  <a:pt x="127954" y="96981"/>
                  <a:pt x="131579" y="96981"/>
                  <a:pt x="133886" y="96981"/>
                </a:cubicBezTo>
                <a:cubicBezTo>
                  <a:pt x="129931" y="96981"/>
                  <a:pt x="129931" y="96981"/>
                  <a:pt x="129931" y="96981"/>
                </a:cubicBezTo>
                <a:lnTo>
                  <a:pt x="127624" y="91709"/>
                </a:lnTo>
                <a:cubicBezTo>
                  <a:pt x="122023" y="91709"/>
                  <a:pt x="135534" y="88413"/>
                  <a:pt x="129931" y="88413"/>
                </a:cubicBezTo>
                <a:lnTo>
                  <a:pt x="129396" y="88413"/>
                </a:lnTo>
                <a:lnTo>
                  <a:pt x="127295" y="88413"/>
                </a:lnTo>
                <a:cubicBezTo>
                  <a:pt x="127954" y="86436"/>
                  <a:pt x="118068" y="87095"/>
                  <a:pt x="122023" y="84458"/>
                </a:cubicBezTo>
                <a:lnTo>
                  <a:pt x="122352" y="84458"/>
                </a:lnTo>
                <a:cubicBezTo>
                  <a:pt x="120045" y="84458"/>
                  <a:pt x="122352" y="84458"/>
                  <a:pt x="124659" y="84458"/>
                </a:cubicBezTo>
                <a:lnTo>
                  <a:pt x="126636" y="84458"/>
                </a:lnTo>
                <a:cubicBezTo>
                  <a:pt x="128943" y="82811"/>
                  <a:pt x="119387" y="82811"/>
                  <a:pt x="117409" y="82811"/>
                </a:cubicBezTo>
                <a:cubicBezTo>
                  <a:pt x="120911" y="82126"/>
                  <a:pt x="124126" y="80402"/>
                  <a:pt x="126636" y="77868"/>
                </a:cubicBezTo>
                <a:cubicBezTo>
                  <a:pt x="126636" y="75232"/>
                  <a:pt x="120045" y="75232"/>
                  <a:pt x="116750" y="75232"/>
                </a:cubicBezTo>
                <a:cubicBezTo>
                  <a:pt x="123341" y="71937"/>
                  <a:pt x="118068" y="70618"/>
                  <a:pt x="121363" y="67982"/>
                </a:cubicBezTo>
                <a:cubicBezTo>
                  <a:pt x="119506" y="68252"/>
                  <a:pt x="117619" y="68252"/>
                  <a:pt x="115762" y="67982"/>
                </a:cubicBezTo>
                <a:cubicBezTo>
                  <a:pt x="115762" y="66334"/>
                  <a:pt x="110159" y="68312"/>
                  <a:pt x="115762" y="66334"/>
                </a:cubicBezTo>
                <a:cubicBezTo>
                  <a:pt x="121363" y="63368"/>
                  <a:pt x="119387" y="63368"/>
                  <a:pt x="119387" y="63368"/>
                </a:cubicBezTo>
                <a:lnTo>
                  <a:pt x="111807" y="65346"/>
                </a:lnTo>
                <a:cubicBezTo>
                  <a:pt x="121693" y="60402"/>
                  <a:pt x="106535" y="62380"/>
                  <a:pt x="115102" y="58426"/>
                </a:cubicBezTo>
                <a:lnTo>
                  <a:pt x="114773" y="58426"/>
                </a:lnTo>
                <a:cubicBezTo>
                  <a:pt x="114773" y="57107"/>
                  <a:pt x="114773" y="55460"/>
                  <a:pt x="114773" y="55460"/>
                </a:cubicBezTo>
                <a:lnTo>
                  <a:pt x="117409" y="55460"/>
                </a:lnTo>
                <a:cubicBezTo>
                  <a:pt x="117245" y="54142"/>
                  <a:pt x="114443" y="54142"/>
                  <a:pt x="111683" y="54471"/>
                </a:cubicBezTo>
                <a:lnTo>
                  <a:pt x="111366" y="54529"/>
                </a:lnTo>
                <a:lnTo>
                  <a:pt x="111148" y="55460"/>
                </a:lnTo>
                <a:lnTo>
                  <a:pt x="106205" y="55460"/>
                </a:lnTo>
                <a:lnTo>
                  <a:pt x="111366" y="54529"/>
                </a:lnTo>
                <a:lnTo>
                  <a:pt x="111725" y="52988"/>
                </a:lnTo>
                <a:cubicBezTo>
                  <a:pt x="111890" y="52164"/>
                  <a:pt x="111478" y="51505"/>
                  <a:pt x="108841" y="51505"/>
                </a:cubicBezTo>
                <a:lnTo>
                  <a:pt x="111477" y="51505"/>
                </a:lnTo>
                <a:cubicBezTo>
                  <a:pt x="111477" y="51505"/>
                  <a:pt x="113455" y="49199"/>
                  <a:pt x="106864" y="51505"/>
                </a:cubicBezTo>
                <a:lnTo>
                  <a:pt x="104557" y="51505"/>
                </a:lnTo>
                <a:lnTo>
                  <a:pt x="100932" y="51505"/>
                </a:lnTo>
                <a:lnTo>
                  <a:pt x="98956" y="51505"/>
                </a:lnTo>
                <a:lnTo>
                  <a:pt x="97637" y="51505"/>
                </a:lnTo>
                <a:cubicBezTo>
                  <a:pt x="96319" y="51505"/>
                  <a:pt x="103569" y="48869"/>
                  <a:pt x="100273" y="48869"/>
                </a:cubicBezTo>
                <a:lnTo>
                  <a:pt x="102910" y="48869"/>
                </a:lnTo>
                <a:lnTo>
                  <a:pt x="102140" y="47727"/>
                </a:lnTo>
                <a:lnTo>
                  <a:pt x="100932" y="48210"/>
                </a:lnTo>
                <a:cubicBezTo>
                  <a:pt x="98296" y="49199"/>
                  <a:pt x="100932" y="48210"/>
                  <a:pt x="100932" y="46562"/>
                </a:cubicBezTo>
                <a:cubicBezTo>
                  <a:pt x="99779" y="46562"/>
                  <a:pt x="100603" y="46562"/>
                  <a:pt x="101551" y="46851"/>
                </a:cubicBezTo>
                <a:lnTo>
                  <a:pt x="102140" y="47727"/>
                </a:lnTo>
                <a:lnTo>
                  <a:pt x="107523" y="45574"/>
                </a:lnTo>
                <a:cubicBezTo>
                  <a:pt x="105216" y="45574"/>
                  <a:pt x="101262" y="45574"/>
                  <a:pt x="101262" y="45574"/>
                </a:cubicBezTo>
                <a:cubicBezTo>
                  <a:pt x="101262" y="43926"/>
                  <a:pt x="101262" y="43926"/>
                  <a:pt x="101262" y="43926"/>
                </a:cubicBezTo>
                <a:lnTo>
                  <a:pt x="96978" y="45574"/>
                </a:lnTo>
                <a:lnTo>
                  <a:pt x="92695" y="45574"/>
                </a:lnTo>
                <a:lnTo>
                  <a:pt x="88410" y="45574"/>
                </a:lnTo>
                <a:cubicBezTo>
                  <a:pt x="90495" y="43982"/>
                  <a:pt x="92699" y="42548"/>
                  <a:pt x="95001" y="41289"/>
                </a:cubicBezTo>
                <a:cubicBezTo>
                  <a:pt x="93024" y="41289"/>
                  <a:pt x="90387" y="41289"/>
                  <a:pt x="88080" y="41289"/>
                </a:cubicBezTo>
                <a:cubicBezTo>
                  <a:pt x="86763" y="41289"/>
                  <a:pt x="81819" y="42938"/>
                  <a:pt x="83797" y="41289"/>
                </a:cubicBezTo>
                <a:cubicBezTo>
                  <a:pt x="85774" y="39642"/>
                  <a:pt x="85774" y="39642"/>
                  <a:pt x="85774" y="39642"/>
                </a:cubicBezTo>
                <a:cubicBezTo>
                  <a:pt x="88410" y="34369"/>
                  <a:pt x="77536" y="38654"/>
                  <a:pt x="81160" y="34369"/>
                </a:cubicBezTo>
                <a:cubicBezTo>
                  <a:pt x="81160" y="31074"/>
                  <a:pt x="77865" y="26131"/>
                  <a:pt x="77536" y="26131"/>
                </a:cubicBezTo>
                <a:cubicBezTo>
                  <a:pt x="77206" y="26131"/>
                  <a:pt x="75559" y="26131"/>
                  <a:pt x="75559" y="26131"/>
                </a:cubicBezTo>
                <a:lnTo>
                  <a:pt x="73911" y="26131"/>
                </a:lnTo>
                <a:close/>
                <a:moveTo>
                  <a:pt x="256402" y="12426"/>
                </a:moveTo>
                <a:lnTo>
                  <a:pt x="257428" y="13799"/>
                </a:lnTo>
                <a:lnTo>
                  <a:pt x="257618" y="13803"/>
                </a:lnTo>
                <a:lnTo>
                  <a:pt x="257840" y="13676"/>
                </a:lnTo>
                <a:close/>
                <a:moveTo>
                  <a:pt x="257634" y="11534"/>
                </a:moveTo>
                <a:lnTo>
                  <a:pt x="259405" y="13836"/>
                </a:lnTo>
                <a:lnTo>
                  <a:pt x="259611" y="13840"/>
                </a:lnTo>
                <a:cubicBezTo>
                  <a:pt x="259282" y="11534"/>
                  <a:pt x="259611" y="11534"/>
                  <a:pt x="257634" y="11534"/>
                </a:cubicBezTo>
                <a:close/>
                <a:moveTo>
                  <a:pt x="254997" y="10545"/>
                </a:moveTo>
                <a:lnTo>
                  <a:pt x="254997" y="11205"/>
                </a:lnTo>
                <a:lnTo>
                  <a:pt x="256402" y="12426"/>
                </a:lnTo>
                <a:close/>
                <a:moveTo>
                  <a:pt x="298745" y="7739"/>
                </a:moveTo>
                <a:lnTo>
                  <a:pt x="298414" y="7868"/>
                </a:lnTo>
                <a:lnTo>
                  <a:pt x="298527" y="8176"/>
                </a:lnTo>
                <a:close/>
                <a:moveTo>
                  <a:pt x="308382" y="0"/>
                </a:moveTo>
                <a:cubicBezTo>
                  <a:pt x="306405" y="0"/>
                  <a:pt x="310688" y="1977"/>
                  <a:pt x="308382" y="2966"/>
                </a:cubicBezTo>
                <a:cubicBezTo>
                  <a:pt x="306075" y="3954"/>
                  <a:pt x="306075" y="0"/>
                  <a:pt x="306075" y="659"/>
                </a:cubicBezTo>
                <a:lnTo>
                  <a:pt x="306075" y="2636"/>
                </a:lnTo>
                <a:cubicBezTo>
                  <a:pt x="308712" y="2636"/>
                  <a:pt x="306075" y="2636"/>
                  <a:pt x="308053" y="6261"/>
                </a:cubicBezTo>
                <a:lnTo>
                  <a:pt x="308053" y="6591"/>
                </a:lnTo>
                <a:lnTo>
                  <a:pt x="308053" y="9227"/>
                </a:lnTo>
                <a:lnTo>
                  <a:pt x="306075" y="6261"/>
                </a:lnTo>
                <a:cubicBezTo>
                  <a:pt x="306075" y="3954"/>
                  <a:pt x="308053" y="6261"/>
                  <a:pt x="306075" y="3295"/>
                </a:cubicBezTo>
                <a:lnTo>
                  <a:pt x="306075" y="2636"/>
                </a:lnTo>
                <a:cubicBezTo>
                  <a:pt x="303439" y="2636"/>
                  <a:pt x="303439" y="2636"/>
                  <a:pt x="303439" y="2636"/>
                </a:cubicBezTo>
                <a:cubicBezTo>
                  <a:pt x="303620" y="3839"/>
                  <a:pt x="303620" y="5058"/>
                  <a:pt x="303439" y="6261"/>
                </a:cubicBezTo>
                <a:cubicBezTo>
                  <a:pt x="303109" y="9227"/>
                  <a:pt x="299155" y="329"/>
                  <a:pt x="299155" y="3954"/>
                </a:cubicBezTo>
                <a:lnTo>
                  <a:pt x="299155" y="4614"/>
                </a:lnTo>
                <a:lnTo>
                  <a:pt x="299155" y="6920"/>
                </a:lnTo>
                <a:lnTo>
                  <a:pt x="298745" y="7739"/>
                </a:lnTo>
                <a:lnTo>
                  <a:pt x="299155" y="7580"/>
                </a:lnTo>
                <a:lnTo>
                  <a:pt x="299155" y="9886"/>
                </a:lnTo>
                <a:lnTo>
                  <a:pt x="298527" y="8176"/>
                </a:lnTo>
                <a:lnTo>
                  <a:pt x="296848" y="11534"/>
                </a:lnTo>
                <a:cubicBezTo>
                  <a:pt x="296568" y="10420"/>
                  <a:pt x="295998" y="9395"/>
                  <a:pt x="295201" y="8568"/>
                </a:cubicBezTo>
                <a:cubicBezTo>
                  <a:pt x="294212" y="11205"/>
                  <a:pt x="291246" y="10215"/>
                  <a:pt x="288281" y="8568"/>
                </a:cubicBezTo>
                <a:lnTo>
                  <a:pt x="288281" y="9886"/>
                </a:lnTo>
                <a:lnTo>
                  <a:pt x="288281" y="10381"/>
                </a:lnTo>
                <a:lnTo>
                  <a:pt x="288281" y="10545"/>
                </a:lnTo>
                <a:cubicBezTo>
                  <a:pt x="288281" y="14830"/>
                  <a:pt x="288281" y="17466"/>
                  <a:pt x="284985" y="14830"/>
                </a:cubicBezTo>
                <a:cubicBezTo>
                  <a:pt x="283008" y="13840"/>
                  <a:pt x="287621" y="21420"/>
                  <a:pt x="284985" y="19113"/>
                </a:cubicBezTo>
                <a:cubicBezTo>
                  <a:pt x="282349" y="19113"/>
                  <a:pt x="282020" y="23397"/>
                  <a:pt x="277406" y="19113"/>
                </a:cubicBezTo>
                <a:cubicBezTo>
                  <a:pt x="279383" y="24386"/>
                  <a:pt x="273451" y="17795"/>
                  <a:pt x="277406" y="24386"/>
                </a:cubicBezTo>
                <a:cubicBezTo>
                  <a:pt x="274110" y="21750"/>
                  <a:pt x="271474" y="18784"/>
                  <a:pt x="270815" y="18784"/>
                </a:cubicBezTo>
                <a:cubicBezTo>
                  <a:pt x="270156" y="18784"/>
                  <a:pt x="272792" y="24386"/>
                  <a:pt x="272792" y="24386"/>
                </a:cubicBezTo>
                <a:lnTo>
                  <a:pt x="270485" y="20761"/>
                </a:lnTo>
                <a:lnTo>
                  <a:pt x="260929" y="15818"/>
                </a:lnTo>
                <a:lnTo>
                  <a:pt x="259405" y="13836"/>
                </a:lnTo>
                <a:lnTo>
                  <a:pt x="257618" y="13803"/>
                </a:lnTo>
                <a:lnTo>
                  <a:pt x="256975" y="14170"/>
                </a:lnTo>
                <a:lnTo>
                  <a:pt x="254997" y="14170"/>
                </a:lnTo>
                <a:lnTo>
                  <a:pt x="254009" y="14170"/>
                </a:lnTo>
                <a:lnTo>
                  <a:pt x="254009" y="11534"/>
                </a:lnTo>
                <a:cubicBezTo>
                  <a:pt x="250384" y="11534"/>
                  <a:pt x="249066" y="14500"/>
                  <a:pt x="250384" y="15159"/>
                </a:cubicBezTo>
                <a:cubicBezTo>
                  <a:pt x="251702" y="15818"/>
                  <a:pt x="254668" y="21091"/>
                  <a:pt x="254668" y="21091"/>
                </a:cubicBezTo>
                <a:lnTo>
                  <a:pt x="251702" y="17466"/>
                </a:lnTo>
                <a:cubicBezTo>
                  <a:pt x="254997" y="20101"/>
                  <a:pt x="255986" y="21750"/>
                  <a:pt x="254997" y="21750"/>
                </a:cubicBezTo>
                <a:cubicBezTo>
                  <a:pt x="254009" y="21750"/>
                  <a:pt x="250713" y="16147"/>
                  <a:pt x="250713" y="16147"/>
                </a:cubicBezTo>
                <a:lnTo>
                  <a:pt x="248407" y="12852"/>
                </a:lnTo>
                <a:cubicBezTo>
                  <a:pt x="246100" y="13511"/>
                  <a:pt x="242805" y="13181"/>
                  <a:pt x="246100" y="16477"/>
                </a:cubicBezTo>
                <a:cubicBezTo>
                  <a:pt x="249396" y="19772"/>
                  <a:pt x="251043" y="24056"/>
                  <a:pt x="249396" y="22408"/>
                </a:cubicBezTo>
                <a:cubicBezTo>
                  <a:pt x="247748" y="20761"/>
                  <a:pt x="244123" y="20761"/>
                  <a:pt x="244123" y="20761"/>
                </a:cubicBezTo>
                <a:cubicBezTo>
                  <a:pt x="244970" y="22764"/>
                  <a:pt x="246077" y="24649"/>
                  <a:pt x="247418" y="26363"/>
                </a:cubicBezTo>
                <a:cubicBezTo>
                  <a:pt x="244782" y="21420"/>
                  <a:pt x="242805" y="20101"/>
                  <a:pt x="242805" y="21420"/>
                </a:cubicBezTo>
                <a:cubicBezTo>
                  <a:pt x="242805" y="22738"/>
                  <a:pt x="242805" y="23397"/>
                  <a:pt x="242805" y="27022"/>
                </a:cubicBezTo>
                <a:lnTo>
                  <a:pt x="245441" y="29658"/>
                </a:lnTo>
                <a:cubicBezTo>
                  <a:pt x="245441" y="30317"/>
                  <a:pt x="242476" y="27352"/>
                  <a:pt x="242476" y="27352"/>
                </a:cubicBezTo>
                <a:cubicBezTo>
                  <a:pt x="244782" y="32294"/>
                  <a:pt x="230941" y="19772"/>
                  <a:pt x="235225" y="27352"/>
                </a:cubicBezTo>
                <a:lnTo>
                  <a:pt x="236873" y="31965"/>
                </a:lnTo>
                <a:cubicBezTo>
                  <a:pt x="235885" y="31965"/>
                  <a:pt x="235225" y="27681"/>
                  <a:pt x="232919" y="27681"/>
                </a:cubicBezTo>
                <a:cubicBezTo>
                  <a:pt x="237203" y="33283"/>
                  <a:pt x="231271" y="28999"/>
                  <a:pt x="232919" y="33283"/>
                </a:cubicBezTo>
                <a:cubicBezTo>
                  <a:pt x="223692" y="26033"/>
                  <a:pt x="230283" y="37897"/>
                  <a:pt x="223692" y="33283"/>
                </a:cubicBezTo>
                <a:lnTo>
                  <a:pt x="225999" y="35260"/>
                </a:lnTo>
                <a:cubicBezTo>
                  <a:pt x="227646" y="38556"/>
                  <a:pt x="223692" y="35260"/>
                  <a:pt x="223692" y="35260"/>
                </a:cubicBezTo>
                <a:cubicBezTo>
                  <a:pt x="224823" y="35965"/>
                  <a:pt x="225824" y="36859"/>
                  <a:pt x="226658" y="37897"/>
                </a:cubicBezTo>
                <a:cubicBezTo>
                  <a:pt x="226328" y="42839"/>
                  <a:pt x="215124" y="40863"/>
                  <a:pt x="213806" y="41192"/>
                </a:cubicBezTo>
                <a:cubicBezTo>
                  <a:pt x="212488" y="41521"/>
                  <a:pt x="224351" y="52066"/>
                  <a:pt x="218090" y="48442"/>
                </a:cubicBezTo>
                <a:lnTo>
                  <a:pt x="214465" y="44487"/>
                </a:lnTo>
                <a:cubicBezTo>
                  <a:pt x="215948" y="47782"/>
                  <a:pt x="214959" y="48771"/>
                  <a:pt x="213888" y="49677"/>
                </a:cubicBezTo>
                <a:lnTo>
                  <a:pt x="213272" y="52382"/>
                </a:lnTo>
                <a:lnTo>
                  <a:pt x="214300" y="53096"/>
                </a:lnTo>
                <a:cubicBezTo>
                  <a:pt x="213806" y="53137"/>
                  <a:pt x="212818" y="53220"/>
                  <a:pt x="212818" y="54373"/>
                </a:cubicBezTo>
                <a:lnTo>
                  <a:pt x="213272" y="52382"/>
                </a:lnTo>
                <a:lnTo>
                  <a:pt x="212818" y="52066"/>
                </a:lnTo>
                <a:cubicBezTo>
                  <a:pt x="208862" y="50089"/>
                  <a:pt x="210511" y="53714"/>
                  <a:pt x="212818" y="55691"/>
                </a:cubicBezTo>
                <a:lnTo>
                  <a:pt x="209192" y="53055"/>
                </a:lnTo>
                <a:cubicBezTo>
                  <a:pt x="207215" y="52066"/>
                  <a:pt x="212158" y="57339"/>
                  <a:pt x="209192" y="55032"/>
                </a:cubicBezTo>
                <a:cubicBezTo>
                  <a:pt x="211499" y="56679"/>
                  <a:pt x="207874" y="56350"/>
                  <a:pt x="211499" y="58987"/>
                </a:cubicBezTo>
                <a:cubicBezTo>
                  <a:pt x="209522" y="58328"/>
                  <a:pt x="211828" y="60635"/>
                  <a:pt x="209522" y="60635"/>
                </a:cubicBezTo>
                <a:cubicBezTo>
                  <a:pt x="211828" y="65248"/>
                  <a:pt x="206556" y="60635"/>
                  <a:pt x="211828" y="65248"/>
                </a:cubicBezTo>
                <a:cubicBezTo>
                  <a:pt x="206556" y="60305"/>
                  <a:pt x="209852" y="66565"/>
                  <a:pt x="208533" y="65248"/>
                </a:cubicBezTo>
                <a:cubicBezTo>
                  <a:pt x="207215" y="63930"/>
                  <a:pt x="204908" y="61623"/>
                  <a:pt x="204579" y="62282"/>
                </a:cubicBezTo>
                <a:cubicBezTo>
                  <a:pt x="204249" y="62941"/>
                  <a:pt x="204908" y="64259"/>
                  <a:pt x="207545" y="66565"/>
                </a:cubicBezTo>
                <a:cubicBezTo>
                  <a:pt x="200295" y="62282"/>
                  <a:pt x="211499" y="72497"/>
                  <a:pt x="202602" y="66565"/>
                </a:cubicBezTo>
                <a:cubicBezTo>
                  <a:pt x="203974" y="69733"/>
                  <a:pt x="204968" y="73051"/>
                  <a:pt x="205567" y="76451"/>
                </a:cubicBezTo>
                <a:cubicBezTo>
                  <a:pt x="200295" y="72168"/>
                  <a:pt x="206227" y="74145"/>
                  <a:pt x="200295" y="69861"/>
                </a:cubicBezTo>
                <a:cubicBezTo>
                  <a:pt x="201613" y="73156"/>
                  <a:pt x="204579" y="78100"/>
                  <a:pt x="203591" y="78100"/>
                </a:cubicBezTo>
                <a:cubicBezTo>
                  <a:pt x="202602" y="78100"/>
                  <a:pt x="200625" y="72168"/>
                  <a:pt x="200625" y="75463"/>
                </a:cubicBezTo>
                <a:cubicBezTo>
                  <a:pt x="200625" y="78758"/>
                  <a:pt x="198318" y="78429"/>
                  <a:pt x="200625" y="81724"/>
                </a:cubicBezTo>
                <a:cubicBezTo>
                  <a:pt x="200625" y="83702"/>
                  <a:pt x="198318" y="82054"/>
                  <a:pt x="200625" y="83702"/>
                </a:cubicBezTo>
                <a:cubicBezTo>
                  <a:pt x="203820" y="85821"/>
                  <a:pt x="206800" y="88249"/>
                  <a:pt x="209522" y="90951"/>
                </a:cubicBezTo>
                <a:cubicBezTo>
                  <a:pt x="202602" y="84690"/>
                  <a:pt x="206886" y="91281"/>
                  <a:pt x="198647" y="84690"/>
                </a:cubicBezTo>
                <a:cubicBezTo>
                  <a:pt x="199396" y="85808"/>
                  <a:pt x="200417" y="86714"/>
                  <a:pt x="201613" y="87327"/>
                </a:cubicBezTo>
                <a:cubicBezTo>
                  <a:pt x="200954" y="87327"/>
                  <a:pt x="197659" y="83702"/>
                  <a:pt x="198318" y="85349"/>
                </a:cubicBezTo>
                <a:cubicBezTo>
                  <a:pt x="198976" y="86997"/>
                  <a:pt x="201284" y="89303"/>
                  <a:pt x="201284" y="89303"/>
                </a:cubicBezTo>
                <a:lnTo>
                  <a:pt x="198318" y="86997"/>
                </a:lnTo>
                <a:cubicBezTo>
                  <a:pt x="200954" y="88974"/>
                  <a:pt x="202602" y="90951"/>
                  <a:pt x="200954" y="90951"/>
                </a:cubicBezTo>
                <a:cubicBezTo>
                  <a:pt x="200625" y="92599"/>
                  <a:pt x="207545" y="99848"/>
                  <a:pt x="202932" y="96883"/>
                </a:cubicBezTo>
                <a:cubicBezTo>
                  <a:pt x="200625" y="95400"/>
                  <a:pt x="200131" y="95235"/>
                  <a:pt x="199677" y="95152"/>
                </a:cubicBezTo>
                <a:lnTo>
                  <a:pt x="198976" y="94864"/>
                </a:lnTo>
                <a:lnTo>
                  <a:pt x="198976" y="96883"/>
                </a:lnTo>
                <a:lnTo>
                  <a:pt x="198976" y="98860"/>
                </a:lnTo>
                <a:lnTo>
                  <a:pt x="197000" y="98860"/>
                </a:lnTo>
                <a:cubicBezTo>
                  <a:pt x="198647" y="101826"/>
                  <a:pt x="200954" y="101826"/>
                  <a:pt x="200625" y="101826"/>
                </a:cubicBezTo>
                <a:cubicBezTo>
                  <a:pt x="200295" y="101826"/>
                  <a:pt x="200295" y="101826"/>
                  <a:pt x="197659" y="101826"/>
                </a:cubicBezTo>
                <a:cubicBezTo>
                  <a:pt x="197659" y="104133"/>
                  <a:pt x="197659" y="104133"/>
                  <a:pt x="197659" y="104133"/>
                </a:cubicBezTo>
                <a:lnTo>
                  <a:pt x="192386" y="101167"/>
                </a:lnTo>
                <a:cubicBezTo>
                  <a:pt x="196011" y="103474"/>
                  <a:pt x="192386" y="103474"/>
                  <a:pt x="196011" y="105451"/>
                </a:cubicBezTo>
                <a:lnTo>
                  <a:pt x="192716" y="103803"/>
                </a:lnTo>
                <a:lnTo>
                  <a:pt x="195022" y="105451"/>
                </a:lnTo>
                <a:cubicBezTo>
                  <a:pt x="194034" y="105451"/>
                  <a:pt x="192716" y="103144"/>
                  <a:pt x="192056" y="105451"/>
                </a:cubicBezTo>
                <a:cubicBezTo>
                  <a:pt x="191398" y="107758"/>
                  <a:pt x="197329" y="107758"/>
                  <a:pt x="194693" y="107758"/>
                </a:cubicBezTo>
                <a:cubicBezTo>
                  <a:pt x="194693" y="108417"/>
                  <a:pt x="198647" y="114019"/>
                  <a:pt x="194693" y="111382"/>
                </a:cubicBezTo>
                <a:cubicBezTo>
                  <a:pt x="190739" y="108746"/>
                  <a:pt x="190409" y="106769"/>
                  <a:pt x="190739" y="108746"/>
                </a:cubicBezTo>
                <a:cubicBezTo>
                  <a:pt x="191068" y="110724"/>
                  <a:pt x="192716" y="115007"/>
                  <a:pt x="192716" y="115007"/>
                </a:cubicBezTo>
                <a:cubicBezTo>
                  <a:pt x="198318" y="116655"/>
                  <a:pt x="190739" y="115007"/>
                  <a:pt x="192716" y="116655"/>
                </a:cubicBezTo>
                <a:lnTo>
                  <a:pt x="190409" y="116655"/>
                </a:lnTo>
                <a:cubicBezTo>
                  <a:pt x="189420" y="117314"/>
                  <a:pt x="192386" y="119291"/>
                  <a:pt x="192386" y="121598"/>
                </a:cubicBezTo>
                <a:cubicBezTo>
                  <a:pt x="195022" y="121598"/>
                  <a:pt x="193375" y="121598"/>
                  <a:pt x="195022" y="121598"/>
                </a:cubicBezTo>
                <a:cubicBezTo>
                  <a:pt x="188102" y="121268"/>
                  <a:pt x="197000" y="126541"/>
                  <a:pt x="191727" y="126541"/>
                </a:cubicBezTo>
                <a:lnTo>
                  <a:pt x="191727" y="128518"/>
                </a:lnTo>
                <a:lnTo>
                  <a:pt x="195352" y="128518"/>
                </a:lnTo>
                <a:cubicBezTo>
                  <a:pt x="195352" y="130495"/>
                  <a:pt x="197000" y="130495"/>
                  <a:pt x="195352" y="130495"/>
                </a:cubicBezTo>
                <a:lnTo>
                  <a:pt x="198318" y="130495"/>
                </a:lnTo>
                <a:lnTo>
                  <a:pt x="200954" y="130495"/>
                </a:lnTo>
                <a:lnTo>
                  <a:pt x="201613" y="130495"/>
                </a:lnTo>
                <a:lnTo>
                  <a:pt x="202602" y="130495"/>
                </a:lnTo>
                <a:lnTo>
                  <a:pt x="203920" y="130495"/>
                </a:lnTo>
                <a:lnTo>
                  <a:pt x="204579" y="130495"/>
                </a:lnTo>
                <a:cubicBezTo>
                  <a:pt x="204579" y="130495"/>
                  <a:pt x="204579" y="130495"/>
                  <a:pt x="206227" y="125223"/>
                </a:cubicBezTo>
                <a:cubicBezTo>
                  <a:pt x="204249" y="121598"/>
                  <a:pt x="208204" y="121598"/>
                  <a:pt x="208204" y="121598"/>
                </a:cubicBezTo>
                <a:cubicBezTo>
                  <a:pt x="208204" y="120609"/>
                  <a:pt x="208204" y="118302"/>
                  <a:pt x="208204" y="118302"/>
                </a:cubicBezTo>
                <a:lnTo>
                  <a:pt x="211170" y="118302"/>
                </a:lnTo>
                <a:lnTo>
                  <a:pt x="212158" y="118302"/>
                </a:lnTo>
                <a:lnTo>
                  <a:pt x="215453" y="120280"/>
                </a:lnTo>
                <a:cubicBezTo>
                  <a:pt x="220397" y="120939"/>
                  <a:pt x="209852" y="114348"/>
                  <a:pt x="217431" y="116985"/>
                </a:cubicBezTo>
                <a:cubicBezTo>
                  <a:pt x="215124" y="115007"/>
                  <a:pt x="211499" y="116985"/>
                  <a:pt x="212488" y="115007"/>
                </a:cubicBezTo>
                <a:cubicBezTo>
                  <a:pt x="213477" y="113030"/>
                  <a:pt x="216442" y="114678"/>
                  <a:pt x="219078" y="115007"/>
                </a:cubicBezTo>
                <a:cubicBezTo>
                  <a:pt x="221714" y="115337"/>
                  <a:pt x="214465" y="111382"/>
                  <a:pt x="216442" y="111382"/>
                </a:cubicBezTo>
                <a:cubicBezTo>
                  <a:pt x="214287" y="110496"/>
                  <a:pt x="212284" y="109270"/>
                  <a:pt x="210511" y="107758"/>
                </a:cubicBezTo>
                <a:cubicBezTo>
                  <a:pt x="211499" y="107099"/>
                  <a:pt x="217431" y="110724"/>
                  <a:pt x="217431" y="110724"/>
                </a:cubicBezTo>
                <a:cubicBezTo>
                  <a:pt x="218175" y="111000"/>
                  <a:pt x="218992" y="111000"/>
                  <a:pt x="219738" y="110724"/>
                </a:cubicBezTo>
                <a:lnTo>
                  <a:pt x="220726" y="110724"/>
                </a:lnTo>
                <a:lnTo>
                  <a:pt x="221056" y="110724"/>
                </a:lnTo>
                <a:cubicBezTo>
                  <a:pt x="223692" y="110724"/>
                  <a:pt x="215453" y="107758"/>
                  <a:pt x="219078" y="107758"/>
                </a:cubicBezTo>
                <a:cubicBezTo>
                  <a:pt x="222704" y="107758"/>
                  <a:pt x="222704" y="109405"/>
                  <a:pt x="222704" y="107758"/>
                </a:cubicBezTo>
                <a:cubicBezTo>
                  <a:pt x="224463" y="108347"/>
                  <a:pt x="226048" y="109369"/>
                  <a:pt x="227317" y="110724"/>
                </a:cubicBezTo>
                <a:lnTo>
                  <a:pt x="227976" y="110724"/>
                </a:lnTo>
                <a:lnTo>
                  <a:pt x="229953" y="110724"/>
                </a:lnTo>
                <a:cubicBezTo>
                  <a:pt x="228305" y="109405"/>
                  <a:pt x="220067" y="106109"/>
                  <a:pt x="223033" y="106109"/>
                </a:cubicBezTo>
                <a:cubicBezTo>
                  <a:pt x="225999" y="106109"/>
                  <a:pt x="222374" y="103803"/>
                  <a:pt x="225999" y="106109"/>
                </a:cubicBezTo>
                <a:cubicBezTo>
                  <a:pt x="224021" y="106109"/>
                  <a:pt x="229953" y="109405"/>
                  <a:pt x="229953" y="109405"/>
                </a:cubicBezTo>
                <a:cubicBezTo>
                  <a:pt x="233907" y="110724"/>
                  <a:pt x="225010" y="104133"/>
                  <a:pt x="226987" y="105780"/>
                </a:cubicBezTo>
                <a:cubicBezTo>
                  <a:pt x="228964" y="107428"/>
                  <a:pt x="230941" y="107099"/>
                  <a:pt x="230612" y="107428"/>
                </a:cubicBezTo>
                <a:cubicBezTo>
                  <a:pt x="230283" y="107758"/>
                  <a:pt x="223363" y="103474"/>
                  <a:pt x="225669" y="104133"/>
                </a:cubicBezTo>
                <a:cubicBezTo>
                  <a:pt x="227976" y="104792"/>
                  <a:pt x="225669" y="102485"/>
                  <a:pt x="225669" y="102485"/>
                </a:cubicBezTo>
                <a:lnTo>
                  <a:pt x="224996" y="101587"/>
                </a:lnTo>
                <a:lnTo>
                  <a:pt x="224516" y="101620"/>
                </a:lnTo>
                <a:cubicBezTo>
                  <a:pt x="223198" y="101084"/>
                  <a:pt x="222044" y="100508"/>
                  <a:pt x="223692" y="101496"/>
                </a:cubicBezTo>
                <a:cubicBezTo>
                  <a:pt x="226987" y="103474"/>
                  <a:pt x="223692" y="101496"/>
                  <a:pt x="223692" y="99848"/>
                </a:cubicBezTo>
                <a:lnTo>
                  <a:pt x="224996" y="101587"/>
                </a:lnTo>
                <a:lnTo>
                  <a:pt x="225615" y="101545"/>
                </a:lnTo>
                <a:lnTo>
                  <a:pt x="224255" y="99675"/>
                </a:lnTo>
                <a:lnTo>
                  <a:pt x="222491" y="98498"/>
                </a:lnTo>
                <a:lnTo>
                  <a:pt x="222374" y="99025"/>
                </a:lnTo>
                <a:cubicBezTo>
                  <a:pt x="222951" y="99519"/>
                  <a:pt x="223363" y="99519"/>
                  <a:pt x="221056" y="97542"/>
                </a:cubicBezTo>
                <a:lnTo>
                  <a:pt x="222491" y="98498"/>
                </a:lnTo>
                <a:lnTo>
                  <a:pt x="222704" y="97542"/>
                </a:lnTo>
                <a:lnTo>
                  <a:pt x="224255" y="99675"/>
                </a:lnTo>
                <a:lnTo>
                  <a:pt x="225010" y="100178"/>
                </a:lnTo>
                <a:lnTo>
                  <a:pt x="226329" y="101497"/>
                </a:lnTo>
                <a:lnTo>
                  <a:pt x="228255" y="102701"/>
                </a:lnTo>
                <a:lnTo>
                  <a:pt x="227976" y="100837"/>
                </a:lnTo>
                <a:cubicBezTo>
                  <a:pt x="225669" y="98530"/>
                  <a:pt x="227976" y="98530"/>
                  <a:pt x="227976" y="98530"/>
                </a:cubicBezTo>
                <a:cubicBezTo>
                  <a:pt x="229489" y="99819"/>
                  <a:pt x="231149" y="100926"/>
                  <a:pt x="232919" y="101826"/>
                </a:cubicBezTo>
                <a:lnTo>
                  <a:pt x="232656" y="101438"/>
                </a:lnTo>
                <a:lnTo>
                  <a:pt x="228964" y="97542"/>
                </a:lnTo>
                <a:cubicBezTo>
                  <a:pt x="231436" y="99354"/>
                  <a:pt x="231930" y="100096"/>
                  <a:pt x="232054" y="100549"/>
                </a:cubicBezTo>
                <a:lnTo>
                  <a:pt x="232656" y="101438"/>
                </a:lnTo>
                <a:lnTo>
                  <a:pt x="234896" y="103803"/>
                </a:lnTo>
                <a:cubicBezTo>
                  <a:pt x="236873" y="103803"/>
                  <a:pt x="230283" y="97213"/>
                  <a:pt x="230283" y="97213"/>
                </a:cubicBezTo>
                <a:cubicBezTo>
                  <a:pt x="232464" y="98725"/>
                  <a:pt x="234457" y="100495"/>
                  <a:pt x="236214" y="102485"/>
                </a:cubicBezTo>
                <a:cubicBezTo>
                  <a:pt x="237862" y="103474"/>
                  <a:pt x="237203" y="101167"/>
                  <a:pt x="236214" y="100508"/>
                </a:cubicBezTo>
                <a:cubicBezTo>
                  <a:pt x="235225" y="99848"/>
                  <a:pt x="233249" y="97542"/>
                  <a:pt x="233249" y="97542"/>
                </a:cubicBezTo>
                <a:cubicBezTo>
                  <a:pt x="232266" y="96013"/>
                  <a:pt x="230902" y="94764"/>
                  <a:pt x="229294" y="93917"/>
                </a:cubicBezTo>
                <a:cubicBezTo>
                  <a:pt x="237862" y="97542"/>
                  <a:pt x="230612" y="89303"/>
                  <a:pt x="237862" y="93917"/>
                </a:cubicBezTo>
                <a:cubicBezTo>
                  <a:pt x="237569" y="92840"/>
                  <a:pt x="237569" y="91699"/>
                  <a:pt x="237862" y="90622"/>
                </a:cubicBezTo>
                <a:cubicBezTo>
                  <a:pt x="240827" y="91940"/>
                  <a:pt x="231271" y="82383"/>
                  <a:pt x="234566" y="85679"/>
                </a:cubicBezTo>
                <a:cubicBezTo>
                  <a:pt x="237862" y="88974"/>
                  <a:pt x="236214" y="88974"/>
                  <a:pt x="237862" y="88974"/>
                </a:cubicBezTo>
                <a:cubicBezTo>
                  <a:pt x="246100" y="95894"/>
                  <a:pt x="237862" y="86997"/>
                  <a:pt x="243135" y="90622"/>
                </a:cubicBezTo>
                <a:cubicBezTo>
                  <a:pt x="247089" y="92599"/>
                  <a:pt x="243135" y="86997"/>
                  <a:pt x="243135" y="86997"/>
                </a:cubicBezTo>
                <a:cubicBezTo>
                  <a:pt x="240887" y="84895"/>
                  <a:pt x="239381" y="82120"/>
                  <a:pt x="238851" y="79088"/>
                </a:cubicBezTo>
                <a:cubicBezTo>
                  <a:pt x="240103" y="80782"/>
                  <a:pt x="241539" y="82327"/>
                  <a:pt x="243135" y="83702"/>
                </a:cubicBezTo>
                <a:cubicBezTo>
                  <a:pt x="243135" y="83042"/>
                  <a:pt x="237862" y="77770"/>
                  <a:pt x="237862" y="77770"/>
                </a:cubicBezTo>
                <a:cubicBezTo>
                  <a:pt x="240323" y="79312"/>
                  <a:pt x="242640" y="81079"/>
                  <a:pt x="244782" y="83042"/>
                </a:cubicBezTo>
                <a:cubicBezTo>
                  <a:pt x="249396" y="87327"/>
                  <a:pt x="246430" y="83042"/>
                  <a:pt x="246430" y="83042"/>
                </a:cubicBezTo>
                <a:lnTo>
                  <a:pt x="248407" y="83042"/>
                </a:lnTo>
                <a:cubicBezTo>
                  <a:pt x="248407" y="81724"/>
                  <a:pt x="245111" y="76781"/>
                  <a:pt x="245111" y="76781"/>
                </a:cubicBezTo>
                <a:cubicBezTo>
                  <a:pt x="240827" y="71838"/>
                  <a:pt x="247748" y="78758"/>
                  <a:pt x="245111" y="75134"/>
                </a:cubicBezTo>
                <a:lnTo>
                  <a:pt x="249725" y="79417"/>
                </a:lnTo>
                <a:cubicBezTo>
                  <a:pt x="248321" y="77104"/>
                  <a:pt x="247108" y="74679"/>
                  <a:pt x="246100" y="72168"/>
                </a:cubicBezTo>
                <a:cubicBezTo>
                  <a:pt x="248233" y="75028"/>
                  <a:pt x="250209" y="77997"/>
                  <a:pt x="252032" y="81065"/>
                </a:cubicBezTo>
                <a:cubicBezTo>
                  <a:pt x="254009" y="80736"/>
                  <a:pt x="252032" y="77111"/>
                  <a:pt x="252032" y="77111"/>
                </a:cubicBezTo>
                <a:cubicBezTo>
                  <a:pt x="248407" y="73156"/>
                  <a:pt x="248407" y="70191"/>
                  <a:pt x="248407" y="70191"/>
                </a:cubicBezTo>
                <a:cubicBezTo>
                  <a:pt x="256975" y="79417"/>
                  <a:pt x="252362" y="70850"/>
                  <a:pt x="259611" y="77441"/>
                </a:cubicBezTo>
                <a:cubicBezTo>
                  <a:pt x="257634" y="73156"/>
                  <a:pt x="263895" y="76781"/>
                  <a:pt x="263895" y="75134"/>
                </a:cubicBezTo>
                <a:cubicBezTo>
                  <a:pt x="257304" y="67225"/>
                  <a:pt x="264224" y="74475"/>
                  <a:pt x="257304" y="67225"/>
                </a:cubicBezTo>
                <a:lnTo>
                  <a:pt x="262248" y="70850"/>
                </a:lnTo>
                <a:cubicBezTo>
                  <a:pt x="264883" y="74145"/>
                  <a:pt x="263565" y="74145"/>
                  <a:pt x="264883" y="74145"/>
                </a:cubicBezTo>
                <a:cubicBezTo>
                  <a:pt x="266202" y="74145"/>
                  <a:pt x="272134" y="82054"/>
                  <a:pt x="270156" y="78758"/>
                </a:cubicBezTo>
                <a:cubicBezTo>
                  <a:pt x="268179" y="75463"/>
                  <a:pt x="268179" y="75463"/>
                  <a:pt x="268179" y="75463"/>
                </a:cubicBezTo>
                <a:lnTo>
                  <a:pt x="264554" y="72497"/>
                </a:lnTo>
                <a:cubicBezTo>
                  <a:pt x="262248" y="66895"/>
                  <a:pt x="271144" y="77441"/>
                  <a:pt x="268509" y="72497"/>
                </a:cubicBezTo>
                <a:lnTo>
                  <a:pt x="270156" y="75134"/>
                </a:lnTo>
                <a:cubicBezTo>
                  <a:pt x="269497" y="73156"/>
                  <a:pt x="272134" y="73486"/>
                  <a:pt x="267520" y="66895"/>
                </a:cubicBezTo>
                <a:lnTo>
                  <a:pt x="270485" y="70521"/>
                </a:lnTo>
                <a:cubicBezTo>
                  <a:pt x="270485" y="70521"/>
                  <a:pt x="266202" y="61623"/>
                  <a:pt x="270485" y="64589"/>
                </a:cubicBezTo>
                <a:lnTo>
                  <a:pt x="275758" y="68873"/>
                </a:lnTo>
                <a:cubicBezTo>
                  <a:pt x="278724" y="70191"/>
                  <a:pt x="273451" y="62282"/>
                  <a:pt x="273451" y="59975"/>
                </a:cubicBezTo>
                <a:cubicBezTo>
                  <a:pt x="275360" y="62879"/>
                  <a:pt x="277966" y="65261"/>
                  <a:pt x="281030" y="66895"/>
                </a:cubicBezTo>
                <a:cubicBezTo>
                  <a:pt x="283996" y="66236"/>
                  <a:pt x="281030" y="60305"/>
                  <a:pt x="281030" y="57009"/>
                </a:cubicBezTo>
                <a:cubicBezTo>
                  <a:pt x="285974" y="62282"/>
                  <a:pt x="285644" y="57339"/>
                  <a:pt x="288940" y="59316"/>
                </a:cubicBezTo>
                <a:cubicBezTo>
                  <a:pt x="287832" y="57744"/>
                  <a:pt x="286840" y="56090"/>
                  <a:pt x="285974" y="54373"/>
                </a:cubicBezTo>
                <a:cubicBezTo>
                  <a:pt x="287621" y="54373"/>
                  <a:pt x="284326" y="49759"/>
                  <a:pt x="287621" y="54373"/>
                </a:cubicBezTo>
                <a:cubicBezTo>
                  <a:pt x="291246" y="58657"/>
                  <a:pt x="291246" y="56679"/>
                  <a:pt x="291246" y="56679"/>
                </a:cubicBezTo>
                <a:lnTo>
                  <a:pt x="286962" y="50089"/>
                </a:lnTo>
                <a:cubicBezTo>
                  <a:pt x="294542" y="56679"/>
                  <a:pt x="288281" y="42839"/>
                  <a:pt x="294542" y="50089"/>
                </a:cubicBezTo>
                <a:cubicBezTo>
                  <a:pt x="294542" y="48442"/>
                  <a:pt x="294542" y="48112"/>
                  <a:pt x="294542" y="46135"/>
                </a:cubicBezTo>
                <a:lnTo>
                  <a:pt x="296519" y="49430"/>
                </a:lnTo>
                <a:lnTo>
                  <a:pt x="298171" y="49430"/>
                </a:lnTo>
                <a:lnTo>
                  <a:pt x="297096" y="46546"/>
                </a:lnTo>
                <a:cubicBezTo>
                  <a:pt x="295860" y="43992"/>
                  <a:pt x="294542" y="41521"/>
                  <a:pt x="294542" y="41521"/>
                </a:cubicBezTo>
                <a:lnTo>
                  <a:pt x="297507" y="46135"/>
                </a:lnTo>
                <a:cubicBezTo>
                  <a:pt x="298496" y="45146"/>
                  <a:pt x="300802" y="48112"/>
                  <a:pt x="300802" y="42839"/>
                </a:cubicBezTo>
                <a:cubicBezTo>
                  <a:pt x="300802" y="43828"/>
                  <a:pt x="300802" y="45805"/>
                  <a:pt x="300802" y="45476"/>
                </a:cubicBezTo>
                <a:cubicBezTo>
                  <a:pt x="300802" y="45146"/>
                  <a:pt x="304428" y="46464"/>
                  <a:pt x="300802" y="40863"/>
                </a:cubicBezTo>
                <a:cubicBezTo>
                  <a:pt x="302450" y="44487"/>
                  <a:pt x="300802" y="40203"/>
                  <a:pt x="300802" y="37897"/>
                </a:cubicBezTo>
                <a:lnTo>
                  <a:pt x="302450" y="40863"/>
                </a:lnTo>
                <a:cubicBezTo>
                  <a:pt x="301317" y="38835"/>
                  <a:pt x="300642" y="36588"/>
                  <a:pt x="300473" y="34272"/>
                </a:cubicBezTo>
                <a:cubicBezTo>
                  <a:pt x="300473" y="35260"/>
                  <a:pt x="298826" y="32294"/>
                  <a:pt x="300473" y="32294"/>
                </a:cubicBezTo>
                <a:lnTo>
                  <a:pt x="300473" y="30977"/>
                </a:lnTo>
                <a:cubicBezTo>
                  <a:pt x="300143" y="29658"/>
                  <a:pt x="303439" y="34272"/>
                  <a:pt x="303439" y="32953"/>
                </a:cubicBezTo>
                <a:lnTo>
                  <a:pt x="303439" y="31636"/>
                </a:lnTo>
                <a:cubicBezTo>
                  <a:pt x="303439" y="31636"/>
                  <a:pt x="303439" y="26363"/>
                  <a:pt x="312336" y="23726"/>
                </a:cubicBezTo>
                <a:cubicBezTo>
                  <a:pt x="312211" y="24267"/>
                  <a:pt x="312211" y="24833"/>
                  <a:pt x="312336" y="25374"/>
                </a:cubicBezTo>
                <a:lnTo>
                  <a:pt x="310688" y="25374"/>
                </a:lnTo>
                <a:cubicBezTo>
                  <a:pt x="312007" y="27681"/>
                  <a:pt x="314314" y="27681"/>
                  <a:pt x="314314" y="31306"/>
                </a:cubicBezTo>
                <a:cubicBezTo>
                  <a:pt x="314314" y="28999"/>
                  <a:pt x="314314" y="25045"/>
                  <a:pt x="314314" y="25045"/>
                </a:cubicBezTo>
                <a:cubicBezTo>
                  <a:pt x="312007" y="21091"/>
                  <a:pt x="312007" y="21091"/>
                  <a:pt x="312007" y="21091"/>
                </a:cubicBezTo>
                <a:lnTo>
                  <a:pt x="312007" y="17136"/>
                </a:lnTo>
                <a:cubicBezTo>
                  <a:pt x="314314" y="20101"/>
                  <a:pt x="317279" y="25374"/>
                  <a:pt x="317279" y="23067"/>
                </a:cubicBezTo>
                <a:cubicBezTo>
                  <a:pt x="317279" y="20761"/>
                  <a:pt x="317279" y="17795"/>
                  <a:pt x="317279" y="15818"/>
                </a:cubicBezTo>
                <a:cubicBezTo>
                  <a:pt x="317279" y="14500"/>
                  <a:pt x="315632" y="11205"/>
                  <a:pt x="317279" y="11205"/>
                </a:cubicBezTo>
                <a:cubicBezTo>
                  <a:pt x="318927" y="11205"/>
                  <a:pt x="318927" y="11205"/>
                  <a:pt x="318927" y="11205"/>
                </a:cubicBezTo>
                <a:cubicBezTo>
                  <a:pt x="323211" y="13181"/>
                  <a:pt x="323211" y="5932"/>
                  <a:pt x="323211" y="5932"/>
                </a:cubicBezTo>
                <a:cubicBezTo>
                  <a:pt x="326506" y="5932"/>
                  <a:pt x="331450" y="1319"/>
                  <a:pt x="331450" y="1319"/>
                </a:cubicBezTo>
                <a:lnTo>
                  <a:pt x="327825" y="1319"/>
                </a:lnTo>
                <a:cubicBezTo>
                  <a:pt x="325847" y="1319"/>
                  <a:pt x="325847" y="1319"/>
                  <a:pt x="325847" y="1319"/>
                </a:cubicBezTo>
                <a:cubicBezTo>
                  <a:pt x="326177" y="1319"/>
                  <a:pt x="323211" y="-659"/>
                  <a:pt x="323540" y="1319"/>
                </a:cubicBezTo>
                <a:cubicBezTo>
                  <a:pt x="323870" y="3295"/>
                  <a:pt x="321234" y="3295"/>
                  <a:pt x="321234" y="3295"/>
                </a:cubicBezTo>
                <a:cubicBezTo>
                  <a:pt x="319586" y="3295"/>
                  <a:pt x="319586" y="1648"/>
                  <a:pt x="319586" y="3295"/>
                </a:cubicBezTo>
                <a:cubicBezTo>
                  <a:pt x="319586" y="1977"/>
                  <a:pt x="319586" y="2472"/>
                  <a:pt x="319586" y="3460"/>
                </a:cubicBezTo>
                <a:lnTo>
                  <a:pt x="319586" y="5932"/>
                </a:lnTo>
                <a:cubicBezTo>
                  <a:pt x="317609" y="3954"/>
                  <a:pt x="317609" y="1977"/>
                  <a:pt x="317609" y="3954"/>
                </a:cubicBezTo>
                <a:cubicBezTo>
                  <a:pt x="317609" y="5932"/>
                  <a:pt x="319586" y="5932"/>
                  <a:pt x="317609" y="5932"/>
                </a:cubicBezTo>
                <a:cubicBezTo>
                  <a:pt x="315632" y="5932"/>
                  <a:pt x="315632" y="5932"/>
                  <a:pt x="315632" y="5932"/>
                </a:cubicBezTo>
                <a:cubicBezTo>
                  <a:pt x="313994" y="7936"/>
                  <a:pt x="311044" y="8229"/>
                  <a:pt x="309041" y="6591"/>
                </a:cubicBezTo>
                <a:cubicBezTo>
                  <a:pt x="307037" y="4953"/>
                  <a:pt x="306744" y="2004"/>
                  <a:pt x="308382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5050790"/>
          </a:xfrm>
          <a:prstGeom prst="rect">
            <a:avLst/>
          </a:prstGeom>
          <a:gradFill>
            <a:gsLst>
              <a:gs pos="0">
                <a:schemeClr val="bg2"/>
              </a:gs>
              <a:gs pos="77000">
                <a:schemeClr val="bg2">
                  <a:lumMod val="9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635" y="189230"/>
            <a:ext cx="7168515" cy="4026535"/>
          </a:xfrm>
          <a:custGeom>
            <a:avLst/>
            <a:gdLst>
              <a:gd name="connsiteX0" fmla="*/ 2591733 w 7172357"/>
              <a:gd name="connsiteY0" fmla="*/ 469 h 4026640"/>
              <a:gd name="connsiteX1" fmla="*/ 3404740 w 7172357"/>
              <a:gd name="connsiteY1" fmla="*/ 248423 h 4026640"/>
              <a:gd name="connsiteX2" fmla="*/ 5007359 w 7172357"/>
              <a:gd name="connsiteY2" fmla="*/ 1007576 h 4026640"/>
              <a:gd name="connsiteX3" fmla="*/ 7172357 w 7172357"/>
              <a:gd name="connsiteY3" fmla="*/ 3488726 h 4026640"/>
              <a:gd name="connsiteX4" fmla="*/ 0 w 7172357"/>
              <a:gd name="connsiteY4" fmla="*/ 4026640 h 4026640"/>
              <a:gd name="connsiteX5" fmla="*/ 0 w 7172357"/>
              <a:gd name="connsiteY5" fmla="*/ 1101506 h 4026640"/>
              <a:gd name="connsiteX6" fmla="*/ 37310 w 7172357"/>
              <a:gd name="connsiteY6" fmla="*/ 1128017 h 4026640"/>
              <a:gd name="connsiteX7" fmla="*/ 319422 w 7172357"/>
              <a:gd name="connsiteY7" fmla="*/ 1511200 h 4026640"/>
              <a:gd name="connsiteX8" fmla="*/ 1650034 w 7172357"/>
              <a:gd name="connsiteY8" fmla="*/ 483186 h 4026640"/>
              <a:gd name="connsiteX9" fmla="*/ 2455913 w 7172357"/>
              <a:gd name="connsiteY9" fmla="*/ 2747 h 4026640"/>
              <a:gd name="connsiteX10" fmla="*/ 2591733 w 7172357"/>
              <a:gd name="connsiteY10" fmla="*/ 469 h 40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2357" h="4026640">
                <a:moveTo>
                  <a:pt x="2591733" y="469"/>
                </a:moveTo>
                <a:cubicBezTo>
                  <a:pt x="2909398" y="7892"/>
                  <a:pt x="3225832" y="102742"/>
                  <a:pt x="3404740" y="248423"/>
                </a:cubicBezTo>
                <a:cubicBezTo>
                  <a:pt x="4120842" y="-310079"/>
                  <a:pt x="4712099" y="220976"/>
                  <a:pt x="5007359" y="1007576"/>
                </a:cubicBezTo>
                <a:cubicBezTo>
                  <a:pt x="6535761" y="382736"/>
                  <a:pt x="7172357" y="3488726"/>
                  <a:pt x="7172357" y="3488726"/>
                </a:cubicBezTo>
                <a:lnTo>
                  <a:pt x="0" y="4026640"/>
                </a:lnTo>
                <a:lnTo>
                  <a:pt x="0" y="1101506"/>
                </a:lnTo>
                <a:lnTo>
                  <a:pt x="37310" y="1128017"/>
                </a:lnTo>
                <a:cubicBezTo>
                  <a:pt x="142919" y="1216231"/>
                  <a:pt x="240124" y="1340047"/>
                  <a:pt x="319422" y="1511200"/>
                </a:cubicBezTo>
                <a:cubicBezTo>
                  <a:pt x="368595" y="986404"/>
                  <a:pt x="1070900" y="238920"/>
                  <a:pt x="1650034" y="483186"/>
                </a:cubicBezTo>
                <a:cubicBezTo>
                  <a:pt x="1759202" y="165603"/>
                  <a:pt x="2095645" y="23666"/>
                  <a:pt x="2455913" y="2747"/>
                </a:cubicBezTo>
                <a:cubicBezTo>
                  <a:pt x="2500947" y="132"/>
                  <a:pt x="2546352" y="-591"/>
                  <a:pt x="2591733" y="4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/>
          <p:cNvSpPr/>
          <p:nvPr userDrawn="1">
            <p:custDataLst>
              <p:tags r:id="rId4"/>
            </p:custDataLst>
          </p:nvPr>
        </p:nvSpPr>
        <p:spPr>
          <a:xfrm>
            <a:off x="0" y="3277235"/>
            <a:ext cx="12188825" cy="3580765"/>
          </a:xfrm>
          <a:custGeom>
            <a:avLst/>
            <a:gdLst>
              <a:gd name="connsiteX0" fmla="*/ 5518443 w 12194782"/>
              <a:gd name="connsiteY0" fmla="*/ 1378 h 3580703"/>
              <a:gd name="connsiteX1" fmla="*/ 6049720 w 12194782"/>
              <a:gd name="connsiteY1" fmla="*/ 4549 h 3580703"/>
              <a:gd name="connsiteX2" fmla="*/ 12194782 w 12194782"/>
              <a:gd name="connsiteY2" fmla="*/ 849949 h 3580703"/>
              <a:gd name="connsiteX3" fmla="*/ 12194782 w 12194782"/>
              <a:gd name="connsiteY3" fmla="*/ 3580703 h 3580703"/>
              <a:gd name="connsiteX4" fmla="*/ 0 w 12194782"/>
              <a:gd name="connsiteY4" fmla="*/ 3580703 h 3580703"/>
              <a:gd name="connsiteX5" fmla="*/ 0 w 12194782"/>
              <a:gd name="connsiteY5" fmla="*/ 823804 h 3580703"/>
              <a:gd name="connsiteX6" fmla="*/ 33442 w 12194782"/>
              <a:gd name="connsiteY6" fmla="*/ 815045 h 3580703"/>
              <a:gd name="connsiteX7" fmla="*/ 5518443 w 12194782"/>
              <a:gd name="connsiteY7" fmla="*/ 1378 h 358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782" h="3580703">
                <a:moveTo>
                  <a:pt x="5518443" y="1378"/>
                </a:moveTo>
                <a:cubicBezTo>
                  <a:pt x="5697005" y="-1155"/>
                  <a:pt x="5874413" y="-255"/>
                  <a:pt x="6049720" y="4549"/>
                </a:cubicBezTo>
                <a:cubicBezTo>
                  <a:pt x="8854632" y="81403"/>
                  <a:pt x="12194782" y="849949"/>
                  <a:pt x="12194782" y="849949"/>
                </a:cubicBezTo>
                <a:lnTo>
                  <a:pt x="12194782" y="3580703"/>
                </a:lnTo>
                <a:lnTo>
                  <a:pt x="0" y="3580703"/>
                </a:lnTo>
                <a:lnTo>
                  <a:pt x="0" y="823804"/>
                </a:lnTo>
                <a:lnTo>
                  <a:pt x="33442" y="815045"/>
                </a:lnTo>
                <a:cubicBezTo>
                  <a:pt x="632422" y="659377"/>
                  <a:pt x="3174815" y="34623"/>
                  <a:pt x="5518443" y="13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/>
          <p:cNvSpPr/>
          <p:nvPr userDrawn="1">
            <p:custDataLst>
              <p:tags r:id="rId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/>
          <p:cNvSpPr/>
          <p:nvPr userDrawn="1">
            <p:custDataLst>
              <p:tags r:id="rId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/>
          <p:cNvSpPr/>
          <p:nvPr userDrawn="1">
            <p:custDataLst>
              <p:tags r:id="rId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/>
          <p:cNvSpPr/>
          <p:nvPr userDrawn="1">
            <p:custDataLst>
              <p:tags r:id="rId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/>
          <p:cNvSpPr/>
          <p:nvPr userDrawn="1">
            <p:custDataLst>
              <p:tags r:id="rId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/>
          <p:cNvSpPr/>
          <p:nvPr userDrawn="1">
            <p:custDataLst>
              <p:tags r:id="rId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/>
          <p:cNvSpPr/>
          <p:nvPr userDrawn="1">
            <p:custDataLst>
              <p:tags r:id="rId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/>
          <p:cNvSpPr/>
          <p:nvPr userDrawn="1">
            <p:custDataLst>
              <p:tags r:id="rId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/>
          <p:cNvSpPr/>
          <p:nvPr userDrawn="1">
            <p:custDataLst>
              <p:tags r:id="rId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/>
          <p:cNvSpPr/>
          <p:nvPr userDrawn="1">
            <p:custDataLst>
              <p:tags r:id="rId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/>
          <p:cNvSpPr/>
          <p:nvPr userDrawn="1">
            <p:custDataLst>
              <p:tags r:id="rId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/>
          <p:cNvSpPr/>
          <p:nvPr userDrawn="1">
            <p:custDataLst>
              <p:tags r:id="rId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/>
          <p:cNvSpPr/>
          <p:nvPr userDrawn="1">
            <p:custDataLst>
              <p:tags r:id="rId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116"/>
          <p:cNvSpPr/>
          <p:nvPr userDrawn="1">
            <p:custDataLst>
              <p:tags r:id="rId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117"/>
          <p:cNvSpPr/>
          <p:nvPr userDrawn="1">
            <p:custDataLst>
              <p:tags r:id="rId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/>
          <p:cNvSpPr/>
          <p:nvPr userDrawn="1">
            <p:custDataLst>
              <p:tags r:id="rId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/>
          <p:cNvSpPr/>
          <p:nvPr userDrawn="1">
            <p:custDataLst>
              <p:tags r:id="rId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/>
          <p:cNvSpPr/>
          <p:nvPr userDrawn="1">
            <p:custDataLst>
              <p:tags r:id="rId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/>
          <p:cNvSpPr/>
          <p:nvPr userDrawn="1">
            <p:custDataLst>
              <p:tags r:id="rId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/>
          <p:cNvSpPr/>
          <p:nvPr userDrawn="1">
            <p:custDataLst>
              <p:tags r:id="rId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/>
          <p:cNvSpPr/>
          <p:nvPr userDrawn="1">
            <p:custDataLst>
              <p:tags r:id="rId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124"/>
          <p:cNvSpPr/>
          <p:nvPr userDrawn="1">
            <p:custDataLst>
              <p:tags r:id="rId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 userDrawn="1">
            <p:custDataLst>
              <p:tags r:id="rId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 userDrawn="1">
            <p:custDataLst>
              <p:tags r:id="rId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 userDrawn="1">
            <p:custDataLst>
              <p:tags r:id="rId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 userDrawn="1">
            <p:custDataLst>
              <p:tags r:id="rId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 userDrawn="1">
            <p:custDataLst>
              <p:tags r:id="rId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 userDrawn="1">
            <p:custDataLst>
              <p:tags r:id="rId3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 userDrawn="1">
            <p:custDataLst>
              <p:tags r:id="rId3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 userDrawn="1">
            <p:custDataLst>
              <p:tags r:id="rId3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 userDrawn="1">
            <p:custDataLst>
              <p:tags r:id="rId3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 userDrawn="1">
            <p:custDataLst>
              <p:tags r:id="rId3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 userDrawn="1">
            <p:custDataLst>
              <p:tags r:id="rId3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 userDrawn="1">
            <p:custDataLst>
              <p:tags r:id="rId3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 userDrawn="1">
            <p:custDataLst>
              <p:tags r:id="rId3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 userDrawn="1">
            <p:custDataLst>
              <p:tags r:id="rId4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 userDrawn="1">
            <p:custDataLst>
              <p:tags r:id="rId4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 userDrawn="1">
            <p:custDataLst>
              <p:tags r:id="rId4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 userDrawn="1">
            <p:custDataLst>
              <p:tags r:id="rId4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 userDrawn="1">
            <p:custDataLst>
              <p:tags r:id="rId4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 userDrawn="1">
            <p:custDataLst>
              <p:tags r:id="rId4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 userDrawn="1">
            <p:custDataLst>
              <p:tags r:id="rId4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 userDrawn="1">
            <p:custDataLst>
              <p:tags r:id="rId4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 userDrawn="1">
            <p:custDataLst>
              <p:tags r:id="rId4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任意多边形: 形状 148"/>
          <p:cNvSpPr/>
          <p:nvPr userDrawn="1">
            <p:custDataLst>
              <p:tags r:id="rId4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任意多边形: 形状 149"/>
          <p:cNvSpPr/>
          <p:nvPr userDrawn="1">
            <p:custDataLst>
              <p:tags r:id="rId5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2" name="任意多边形: 形状 151"/>
          <p:cNvSpPr/>
          <p:nvPr userDrawn="1">
            <p:custDataLst>
              <p:tags r:id="rId5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任意多边形: 形状 152"/>
          <p:cNvSpPr/>
          <p:nvPr userDrawn="1">
            <p:custDataLst>
              <p:tags r:id="rId5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4" name="任意多边形: 形状 153"/>
          <p:cNvSpPr/>
          <p:nvPr userDrawn="1">
            <p:custDataLst>
              <p:tags r:id="rId5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5" name="任意多边形: 形状 154"/>
          <p:cNvSpPr/>
          <p:nvPr userDrawn="1">
            <p:custDataLst>
              <p:tags r:id="rId5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6" name="任意多边形: 形状 155"/>
          <p:cNvSpPr/>
          <p:nvPr userDrawn="1">
            <p:custDataLst>
              <p:tags r:id="rId5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8" name="任意多边形: 形状 157"/>
          <p:cNvSpPr/>
          <p:nvPr userDrawn="1">
            <p:custDataLst>
              <p:tags r:id="rId5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任意多边形: 形状 158"/>
          <p:cNvSpPr/>
          <p:nvPr userDrawn="1">
            <p:custDataLst>
              <p:tags r:id="rId5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任意多边形: 形状 159"/>
          <p:cNvSpPr/>
          <p:nvPr userDrawn="1">
            <p:custDataLst>
              <p:tags r:id="rId5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任意多边形: 形状 160"/>
          <p:cNvSpPr/>
          <p:nvPr userDrawn="1">
            <p:custDataLst>
              <p:tags r:id="rId5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任意多边形: 形状 161"/>
          <p:cNvSpPr/>
          <p:nvPr userDrawn="1">
            <p:custDataLst>
              <p:tags r:id="rId6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 userDrawn="1">
            <p:custDataLst>
              <p:tags r:id="rId6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任意多边形: 形状 163"/>
          <p:cNvSpPr/>
          <p:nvPr userDrawn="1">
            <p:custDataLst>
              <p:tags r:id="rId6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5" name="任意多边形: 形状 164"/>
          <p:cNvSpPr/>
          <p:nvPr userDrawn="1">
            <p:custDataLst>
              <p:tags r:id="rId6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6" name="任意多边形: 形状 165"/>
          <p:cNvSpPr/>
          <p:nvPr userDrawn="1">
            <p:custDataLst>
              <p:tags r:id="rId6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8" name="任意多边形: 形状 167"/>
          <p:cNvSpPr/>
          <p:nvPr userDrawn="1">
            <p:custDataLst>
              <p:tags r:id="rId6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9" name="任意多边形: 形状 168"/>
          <p:cNvSpPr/>
          <p:nvPr userDrawn="1">
            <p:custDataLst>
              <p:tags r:id="rId6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0" name="任意多边形: 形状 169"/>
          <p:cNvSpPr/>
          <p:nvPr userDrawn="1">
            <p:custDataLst>
              <p:tags r:id="rId6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1" name="任意多边形: 形状 170"/>
          <p:cNvSpPr/>
          <p:nvPr userDrawn="1">
            <p:custDataLst>
              <p:tags r:id="rId6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任意多边形: 形状 171"/>
          <p:cNvSpPr/>
          <p:nvPr userDrawn="1">
            <p:custDataLst>
              <p:tags r:id="rId6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任意多边形: 形状 172"/>
          <p:cNvSpPr/>
          <p:nvPr userDrawn="1">
            <p:custDataLst>
              <p:tags r:id="rId7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5" name="任意多边形: 形状 174"/>
          <p:cNvSpPr/>
          <p:nvPr userDrawn="1">
            <p:custDataLst>
              <p:tags r:id="rId7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6" name="任意多边形: 形状 175"/>
          <p:cNvSpPr/>
          <p:nvPr userDrawn="1">
            <p:custDataLst>
              <p:tags r:id="rId7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7" name="任意多边形: 形状 176"/>
          <p:cNvSpPr/>
          <p:nvPr userDrawn="1">
            <p:custDataLst>
              <p:tags r:id="rId7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8" name="任意多边形: 形状 177"/>
          <p:cNvSpPr/>
          <p:nvPr userDrawn="1">
            <p:custDataLst>
              <p:tags r:id="rId7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9" name="任意多边形: 形状 178"/>
          <p:cNvSpPr/>
          <p:nvPr userDrawn="1">
            <p:custDataLst>
              <p:tags r:id="rId7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0" name="任意多边形: 形状 179"/>
          <p:cNvSpPr/>
          <p:nvPr userDrawn="1">
            <p:custDataLst>
              <p:tags r:id="rId7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1" name="任意多边形: 形状 180"/>
          <p:cNvSpPr/>
          <p:nvPr userDrawn="1">
            <p:custDataLst>
              <p:tags r:id="rId7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2" name="任意多边形: 形状 181"/>
          <p:cNvSpPr/>
          <p:nvPr userDrawn="1">
            <p:custDataLst>
              <p:tags r:id="rId7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3" name="任意多边形: 形状 182"/>
          <p:cNvSpPr/>
          <p:nvPr userDrawn="1">
            <p:custDataLst>
              <p:tags r:id="rId7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任意多边形: 形状 183"/>
          <p:cNvSpPr/>
          <p:nvPr userDrawn="1">
            <p:custDataLst>
              <p:tags r:id="rId8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5" name="任意多边形: 形状 184"/>
          <p:cNvSpPr/>
          <p:nvPr userDrawn="1">
            <p:custDataLst>
              <p:tags r:id="rId8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任意多边形: 形状 185"/>
          <p:cNvSpPr/>
          <p:nvPr userDrawn="1">
            <p:custDataLst>
              <p:tags r:id="rId8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任意多边形: 形状 186"/>
          <p:cNvSpPr/>
          <p:nvPr userDrawn="1">
            <p:custDataLst>
              <p:tags r:id="rId8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8" name="任意多边形: 形状 187"/>
          <p:cNvSpPr/>
          <p:nvPr userDrawn="1">
            <p:custDataLst>
              <p:tags r:id="rId8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任意多边形: 形状 189"/>
          <p:cNvSpPr/>
          <p:nvPr userDrawn="1">
            <p:custDataLst>
              <p:tags r:id="rId8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任意多边形: 形状 190"/>
          <p:cNvSpPr/>
          <p:nvPr userDrawn="1">
            <p:custDataLst>
              <p:tags r:id="rId8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191"/>
          <p:cNvSpPr/>
          <p:nvPr userDrawn="1">
            <p:custDataLst>
              <p:tags r:id="rId8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192"/>
          <p:cNvSpPr/>
          <p:nvPr userDrawn="1">
            <p:custDataLst>
              <p:tags r:id="rId8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193"/>
          <p:cNvSpPr/>
          <p:nvPr userDrawn="1">
            <p:custDataLst>
              <p:tags r:id="rId8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194"/>
          <p:cNvSpPr/>
          <p:nvPr userDrawn="1">
            <p:custDataLst>
              <p:tags r:id="rId9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195"/>
          <p:cNvSpPr/>
          <p:nvPr userDrawn="1">
            <p:custDataLst>
              <p:tags r:id="rId9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196"/>
          <p:cNvSpPr/>
          <p:nvPr userDrawn="1">
            <p:custDataLst>
              <p:tags r:id="rId9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197"/>
          <p:cNvSpPr/>
          <p:nvPr userDrawn="1">
            <p:custDataLst>
              <p:tags r:id="rId9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198"/>
          <p:cNvSpPr/>
          <p:nvPr userDrawn="1">
            <p:custDataLst>
              <p:tags r:id="rId9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199"/>
          <p:cNvSpPr/>
          <p:nvPr userDrawn="1">
            <p:custDataLst>
              <p:tags r:id="rId9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200"/>
          <p:cNvSpPr/>
          <p:nvPr userDrawn="1">
            <p:custDataLst>
              <p:tags r:id="rId9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202"/>
          <p:cNvSpPr/>
          <p:nvPr userDrawn="1">
            <p:custDataLst>
              <p:tags r:id="rId9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203"/>
          <p:cNvSpPr/>
          <p:nvPr userDrawn="1">
            <p:custDataLst>
              <p:tags r:id="rId9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204"/>
          <p:cNvSpPr/>
          <p:nvPr userDrawn="1">
            <p:custDataLst>
              <p:tags r:id="rId9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205"/>
          <p:cNvSpPr/>
          <p:nvPr userDrawn="1">
            <p:custDataLst>
              <p:tags r:id="rId10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7" name="任意多边形: 形状 206"/>
          <p:cNvSpPr/>
          <p:nvPr userDrawn="1">
            <p:custDataLst>
              <p:tags r:id="rId10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8" name="任意多边形: 形状 207"/>
          <p:cNvSpPr/>
          <p:nvPr userDrawn="1">
            <p:custDataLst>
              <p:tags r:id="rId10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9" name="任意多边形: 形状 208"/>
          <p:cNvSpPr/>
          <p:nvPr userDrawn="1">
            <p:custDataLst>
              <p:tags r:id="rId10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0" name="任意多边形: 形状 209"/>
          <p:cNvSpPr/>
          <p:nvPr userDrawn="1">
            <p:custDataLst>
              <p:tags r:id="rId10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1" name="任意多边形: 形状 210"/>
          <p:cNvSpPr/>
          <p:nvPr userDrawn="1">
            <p:custDataLst>
              <p:tags r:id="rId10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2" name="任意多边形: 形状 211"/>
          <p:cNvSpPr/>
          <p:nvPr userDrawn="1">
            <p:custDataLst>
              <p:tags r:id="rId10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3" name="任意多边形: 形状 212"/>
          <p:cNvSpPr/>
          <p:nvPr userDrawn="1">
            <p:custDataLst>
              <p:tags r:id="rId10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4" name="任意多边形: 形状 213"/>
          <p:cNvSpPr/>
          <p:nvPr userDrawn="1">
            <p:custDataLst>
              <p:tags r:id="rId10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5" name="任意多边形: 形状 214"/>
          <p:cNvSpPr/>
          <p:nvPr userDrawn="1">
            <p:custDataLst>
              <p:tags r:id="rId10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任意多边形: 形状 215"/>
          <p:cNvSpPr/>
          <p:nvPr userDrawn="1">
            <p:custDataLst>
              <p:tags r:id="rId11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7" name="任意多边形: 形状 216"/>
          <p:cNvSpPr/>
          <p:nvPr userDrawn="1">
            <p:custDataLst>
              <p:tags r:id="rId11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8" name="任意多边形: 形状 217"/>
          <p:cNvSpPr/>
          <p:nvPr userDrawn="1">
            <p:custDataLst>
              <p:tags r:id="rId11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9" name="任意多边形: 形状 218"/>
          <p:cNvSpPr/>
          <p:nvPr userDrawn="1">
            <p:custDataLst>
              <p:tags r:id="rId11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0" name="任意多边形: 形状 219"/>
          <p:cNvSpPr/>
          <p:nvPr userDrawn="1">
            <p:custDataLst>
              <p:tags r:id="rId11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任意多边形: 形状 220"/>
          <p:cNvSpPr/>
          <p:nvPr userDrawn="1">
            <p:custDataLst>
              <p:tags r:id="rId11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任意多边形: 形状 221"/>
          <p:cNvSpPr/>
          <p:nvPr userDrawn="1">
            <p:custDataLst>
              <p:tags r:id="rId11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任意多边形: 形状 222"/>
          <p:cNvSpPr/>
          <p:nvPr userDrawn="1">
            <p:custDataLst>
              <p:tags r:id="rId11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任意多边形: 形状 223"/>
          <p:cNvSpPr/>
          <p:nvPr userDrawn="1">
            <p:custDataLst>
              <p:tags r:id="rId11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任意多边形: 形状 224"/>
          <p:cNvSpPr/>
          <p:nvPr userDrawn="1">
            <p:custDataLst>
              <p:tags r:id="rId11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6" name="任意多边形: 形状 225"/>
          <p:cNvSpPr/>
          <p:nvPr userDrawn="1">
            <p:custDataLst>
              <p:tags r:id="rId12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7" name="任意多边形: 形状 226"/>
          <p:cNvSpPr/>
          <p:nvPr userDrawn="1">
            <p:custDataLst>
              <p:tags r:id="rId12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8" name="任意多边形: 形状 227"/>
          <p:cNvSpPr/>
          <p:nvPr userDrawn="1">
            <p:custDataLst>
              <p:tags r:id="rId122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9" name="任意多边形: 形状 228"/>
          <p:cNvSpPr/>
          <p:nvPr userDrawn="1">
            <p:custDataLst>
              <p:tags r:id="rId123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0" name="任意多边形: 形状 229"/>
          <p:cNvSpPr/>
          <p:nvPr userDrawn="1">
            <p:custDataLst>
              <p:tags r:id="rId124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1" name="任意多边形: 形状 230"/>
          <p:cNvSpPr/>
          <p:nvPr userDrawn="1">
            <p:custDataLst>
              <p:tags r:id="rId125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2" name="任意多边形: 形状 231"/>
          <p:cNvSpPr/>
          <p:nvPr userDrawn="1">
            <p:custDataLst>
              <p:tags r:id="rId126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3" name="任意多边形: 形状 232"/>
          <p:cNvSpPr/>
          <p:nvPr userDrawn="1">
            <p:custDataLst>
              <p:tags r:id="rId127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5" name="任意多边形: 形状 234"/>
          <p:cNvSpPr/>
          <p:nvPr userDrawn="1">
            <p:custDataLst>
              <p:tags r:id="rId128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6" name="任意多边形: 形状 235"/>
          <p:cNvSpPr/>
          <p:nvPr userDrawn="1">
            <p:custDataLst>
              <p:tags r:id="rId129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任意多边形: 形状 236"/>
          <p:cNvSpPr/>
          <p:nvPr userDrawn="1">
            <p:custDataLst>
              <p:tags r:id="rId130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8" name="任意多边形: 形状 237"/>
          <p:cNvSpPr/>
          <p:nvPr userDrawn="1">
            <p:custDataLst>
              <p:tags r:id="rId131"/>
            </p:custDataLst>
          </p:nvPr>
        </p:nvSpPr>
        <p:spPr>
          <a:xfrm flipH="1">
            <a:off x="9983907" y="2936054"/>
            <a:ext cx="32953" cy="32953"/>
          </a:xfrm>
          <a:custGeom>
            <a:avLst/>
            <a:gdLst/>
            <a:ahLst/>
            <a:cxnLst/>
            <a:rect l="l" t="t" r="r" b="b"/>
            <a:pathLst>
              <a:path w="40543" h="40543"/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9" name="任意多边形 40"/>
          <p:cNvSpPr>
            <a:spLocks noChangeAspect="1"/>
          </p:cNvSpPr>
          <p:nvPr userDrawn="1">
            <p:custDataLst>
              <p:tags r:id="rId132"/>
            </p:custDataLst>
          </p:nvPr>
        </p:nvSpPr>
        <p:spPr>
          <a:xfrm>
            <a:off x="1405890" y="1300700"/>
            <a:ext cx="10786110" cy="4535805"/>
          </a:xfrm>
          <a:custGeom>
            <a:avLst/>
            <a:gdLst>
              <a:gd name="connsiteX0" fmla="*/ 16986 w 16986"/>
              <a:gd name="connsiteY0" fmla="*/ 7143 h 7143"/>
              <a:gd name="connsiteX1" fmla="*/ 3572 w 16986"/>
              <a:gd name="connsiteY1" fmla="*/ 7143 h 7143"/>
              <a:gd name="connsiteX2" fmla="*/ 0 w 16986"/>
              <a:gd name="connsiteY2" fmla="*/ 3572 h 7143"/>
              <a:gd name="connsiteX3" fmla="*/ 3572 w 16986"/>
              <a:gd name="connsiteY3" fmla="*/ 0 h 7143"/>
              <a:gd name="connsiteX4" fmla="*/ 16986 w 16986"/>
              <a:gd name="connsiteY4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6" h="7143">
                <a:moveTo>
                  <a:pt x="16986" y="7143"/>
                </a:moveTo>
                <a:lnTo>
                  <a:pt x="3572" y="7143"/>
                </a:lnTo>
                <a:cubicBezTo>
                  <a:pt x="1599" y="7143"/>
                  <a:pt x="0" y="5544"/>
                  <a:pt x="0" y="3572"/>
                </a:cubicBezTo>
                <a:cubicBezTo>
                  <a:pt x="0" y="1599"/>
                  <a:pt x="1599" y="0"/>
                  <a:pt x="3572" y="0"/>
                </a:cubicBezTo>
                <a:lnTo>
                  <a:pt x="16986" y="0"/>
                </a:lnTo>
              </a:path>
            </a:pathLst>
          </a:custGeom>
          <a:solidFill>
            <a:srgbClr val="FFFFFF"/>
          </a:solidFill>
          <a:ln w="50800"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2" name="任意多边形: 形状 241"/>
          <p:cNvSpPr/>
          <p:nvPr userDrawn="1">
            <p:custDataLst>
              <p:tags r:id="rId133"/>
            </p:custDataLst>
          </p:nvPr>
        </p:nvSpPr>
        <p:spPr>
          <a:xfrm flipH="1">
            <a:off x="8895148" y="5384385"/>
            <a:ext cx="3296852" cy="1471252"/>
          </a:xfrm>
          <a:custGeom>
            <a:avLst/>
            <a:gdLst>
              <a:gd name="connsiteX0" fmla="*/ 665374 w 3296852"/>
              <a:gd name="connsiteY0" fmla="*/ 1471 h 1471252"/>
              <a:gd name="connsiteX1" fmla="*/ 291539 w 3296852"/>
              <a:gd name="connsiteY1" fmla="*/ 220268 h 1471252"/>
              <a:gd name="connsiteX2" fmla="*/ 58146 w 3296852"/>
              <a:gd name="connsiteY2" fmla="*/ 203847 h 1471252"/>
              <a:gd name="connsiteX3" fmla="*/ 0 w 3296852"/>
              <a:gd name="connsiteY3" fmla="*/ 211195 h 1471252"/>
              <a:gd name="connsiteX4" fmla="*/ 0 w 3296852"/>
              <a:gd name="connsiteY4" fmla="*/ 1471252 h 1471252"/>
              <a:gd name="connsiteX5" fmla="*/ 3296852 w 3296852"/>
              <a:gd name="connsiteY5" fmla="*/ 1471252 h 1471252"/>
              <a:gd name="connsiteX6" fmla="*/ 3290629 w 3296852"/>
              <a:gd name="connsiteY6" fmla="*/ 1421552 h 1471252"/>
              <a:gd name="connsiteX7" fmla="*/ 3126222 w 3296852"/>
              <a:gd name="connsiteY7" fmla="*/ 1203631 h 1471252"/>
              <a:gd name="connsiteX8" fmla="*/ 2745755 w 3296852"/>
              <a:gd name="connsiteY8" fmla="*/ 1224539 h 1471252"/>
              <a:gd name="connsiteX9" fmla="*/ 2524513 w 3296852"/>
              <a:gd name="connsiteY9" fmla="*/ 1019294 h 1471252"/>
              <a:gd name="connsiteX10" fmla="*/ 2187250 w 3296852"/>
              <a:gd name="connsiteY10" fmla="*/ 1066685 h 1471252"/>
              <a:gd name="connsiteX11" fmla="*/ 1841276 w 3296852"/>
              <a:gd name="connsiteY11" fmla="*/ 594169 h 1471252"/>
              <a:gd name="connsiteX12" fmla="*/ 1163266 w 3296852"/>
              <a:gd name="connsiteY12" fmla="*/ 607411 h 1471252"/>
              <a:gd name="connsiteX13" fmla="*/ 843424 w 3296852"/>
              <a:gd name="connsiteY13" fmla="*/ 22341 h 1471252"/>
              <a:gd name="connsiteX14" fmla="*/ 665374 w 3296852"/>
              <a:gd name="connsiteY14" fmla="*/ 1471 h 14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6852" h="1471252">
                <a:moveTo>
                  <a:pt x="665374" y="1471"/>
                </a:moveTo>
                <a:cubicBezTo>
                  <a:pt x="500390" y="15111"/>
                  <a:pt x="374896" y="121218"/>
                  <a:pt x="291539" y="220268"/>
                </a:cubicBezTo>
                <a:cubicBezTo>
                  <a:pt x="291539" y="220268"/>
                  <a:pt x="191109" y="195614"/>
                  <a:pt x="58146" y="203847"/>
                </a:cubicBezTo>
                <a:lnTo>
                  <a:pt x="0" y="211195"/>
                </a:lnTo>
                <a:lnTo>
                  <a:pt x="0" y="1471252"/>
                </a:lnTo>
                <a:lnTo>
                  <a:pt x="3296852" y="1471252"/>
                </a:lnTo>
                <a:lnTo>
                  <a:pt x="3290629" y="1421552"/>
                </a:lnTo>
                <a:cubicBezTo>
                  <a:pt x="3276039" y="1347982"/>
                  <a:pt x="3234404" y="1260257"/>
                  <a:pt x="3126222" y="1203631"/>
                </a:cubicBezTo>
                <a:cubicBezTo>
                  <a:pt x="3006158" y="1135827"/>
                  <a:pt x="2857665" y="1143988"/>
                  <a:pt x="2745755" y="1224539"/>
                </a:cubicBezTo>
                <a:cubicBezTo>
                  <a:pt x="2745755" y="1224539"/>
                  <a:pt x="2729380" y="1080275"/>
                  <a:pt x="2524513" y="1019294"/>
                </a:cubicBezTo>
                <a:cubicBezTo>
                  <a:pt x="2410952" y="980566"/>
                  <a:pt x="2285743" y="998156"/>
                  <a:pt x="2187250" y="1066685"/>
                </a:cubicBezTo>
                <a:cubicBezTo>
                  <a:pt x="2187250" y="1066685"/>
                  <a:pt x="2092134" y="701496"/>
                  <a:pt x="1841276" y="594169"/>
                </a:cubicBezTo>
                <a:cubicBezTo>
                  <a:pt x="1448616" y="425861"/>
                  <a:pt x="1163266" y="607411"/>
                  <a:pt x="1163266" y="607411"/>
                </a:cubicBezTo>
                <a:cubicBezTo>
                  <a:pt x="1163266" y="607411"/>
                  <a:pt x="1261518" y="154409"/>
                  <a:pt x="843424" y="22341"/>
                </a:cubicBezTo>
                <a:cubicBezTo>
                  <a:pt x="779752" y="2653"/>
                  <a:pt x="720369" y="-3075"/>
                  <a:pt x="665374" y="1471"/>
                </a:cubicBezTo>
                <a:close/>
              </a:path>
            </a:pathLst>
          </a:custGeom>
          <a:solidFill>
            <a:schemeClr val="accent2"/>
          </a:solidFill>
          <a:ln w="372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302" name="图片 301" descr="G:\美工\2-日常作品\220218（ppt）\主题模板\X30-小鹿\VCG41N1402975840-[转换].pngVCG41N1402975840-[转换]"/>
          <p:cNvPicPr>
            <a:picLocks noChangeAspect="1"/>
          </p:cNvPicPr>
          <p:nvPr userDrawn="1">
            <p:custDataLst>
              <p:tags r:id="rId134"/>
            </p:custDataLst>
          </p:nvPr>
        </p:nvPicPr>
        <p:blipFill rotWithShape="1">
          <a:blip r:embed="rId135"/>
          <a:srcRect l="13918" t="17553" r="16744" b="7786"/>
          <a:stretch>
            <a:fillRect/>
          </a:stretch>
        </p:blipFill>
        <p:spPr>
          <a:xfrm>
            <a:off x="139065" y="2828925"/>
            <a:ext cx="3418205" cy="3125470"/>
          </a:xfrm>
          <a:prstGeom prst="rect">
            <a:avLst/>
          </a:prstGeom>
          <a:effectLst>
            <a:outerShdw blurRad="25400" dist="101600" dir="5400000" algn="t" rotWithShape="0">
              <a:schemeClr val="accent1">
                <a:lumMod val="50000"/>
                <a:alpha val="20000"/>
              </a:schemeClr>
            </a:outerShdw>
          </a:effectLst>
        </p:spPr>
      </p:pic>
      <p:sp>
        <p:nvSpPr>
          <p:cNvPr id="60" name="日期占位符 59"/>
          <p:cNvSpPr>
            <a:spLocks noGrp="1"/>
          </p:cNvSpPr>
          <p:nvPr>
            <p:ph type="dt" sz="half" idx="10"/>
            <p:custDataLst>
              <p:tags r:id="rId136"/>
            </p:custDataLst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1" name="页脚占位符 60"/>
          <p:cNvSpPr>
            <a:spLocks noGrp="1"/>
          </p:cNvSpPr>
          <p:nvPr>
            <p:ph type="ftr" sz="quarter" idx="11"/>
            <p:custDataLst>
              <p:tags r:id="rId137"/>
            </p:custDataLst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9" name="灯片编号占位符 68"/>
          <p:cNvSpPr>
            <a:spLocks noGrp="1"/>
          </p:cNvSpPr>
          <p:nvPr>
            <p:ph type="sldNum" sz="quarter" idx="12"/>
            <p:custDataLst>
              <p:tags r:id="rId13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1" name="任意多边形: 形状 240"/>
          <p:cNvSpPr/>
          <p:nvPr userDrawn="1">
            <p:custDataLst>
              <p:tags r:id="rId139"/>
            </p:custDataLst>
          </p:nvPr>
        </p:nvSpPr>
        <p:spPr>
          <a:xfrm flipH="1">
            <a:off x="2153232" y="6276576"/>
            <a:ext cx="472347" cy="322612"/>
          </a:xfrm>
          <a:custGeom>
            <a:avLst/>
            <a:gdLst>
              <a:gd name="connsiteX0" fmla="*/ 431965 w 472347"/>
              <a:gd name="connsiteY0" fmla="*/ 320636 h 322612"/>
              <a:gd name="connsiteX1" fmla="*/ 429837 w 472347"/>
              <a:gd name="connsiteY1" fmla="*/ 320636 h 322612"/>
              <a:gd name="connsiteX2" fmla="*/ 432144 w 472347"/>
              <a:gd name="connsiteY2" fmla="*/ 322612 h 322612"/>
              <a:gd name="connsiteX3" fmla="*/ 432144 w 472347"/>
              <a:gd name="connsiteY3" fmla="*/ 320965 h 322612"/>
              <a:gd name="connsiteX4" fmla="*/ 137872 w 472347"/>
              <a:gd name="connsiteY4" fmla="*/ 283069 h 322612"/>
              <a:gd name="connsiteX5" fmla="*/ 136553 w 472347"/>
              <a:gd name="connsiteY5" fmla="*/ 283069 h 322612"/>
              <a:gd name="connsiteX6" fmla="*/ 135235 w 472347"/>
              <a:gd name="connsiteY6" fmla="*/ 284387 h 322612"/>
              <a:gd name="connsiteX7" fmla="*/ 426212 w 472347"/>
              <a:gd name="connsiteY7" fmla="*/ 282080 h 322612"/>
              <a:gd name="connsiteX8" fmla="*/ 424564 w 472347"/>
              <a:gd name="connsiteY8" fmla="*/ 282739 h 322612"/>
              <a:gd name="connsiteX9" fmla="*/ 426871 w 472347"/>
              <a:gd name="connsiteY9" fmla="*/ 283069 h 322612"/>
              <a:gd name="connsiteX10" fmla="*/ 447303 w 472347"/>
              <a:gd name="connsiteY10" fmla="*/ 280103 h 322612"/>
              <a:gd name="connsiteX11" fmla="*/ 447633 w 472347"/>
              <a:gd name="connsiteY11" fmla="*/ 280762 h 322612"/>
              <a:gd name="connsiteX12" fmla="*/ 447962 w 472347"/>
              <a:gd name="connsiteY12" fmla="*/ 281091 h 322612"/>
              <a:gd name="connsiteX13" fmla="*/ 172144 w 472347"/>
              <a:gd name="connsiteY13" fmla="*/ 279115 h 322612"/>
              <a:gd name="connsiteX14" fmla="*/ 171319 w 472347"/>
              <a:gd name="connsiteY14" fmla="*/ 279115 h 322612"/>
              <a:gd name="connsiteX15" fmla="*/ 171704 w 472347"/>
              <a:gd name="connsiteY15" fmla="*/ 279628 h 322612"/>
              <a:gd name="connsiteX16" fmla="*/ 170824 w 472347"/>
              <a:gd name="connsiteY16" fmla="*/ 278456 h 322612"/>
              <a:gd name="connsiteX17" fmla="*/ 169727 w 472347"/>
              <a:gd name="connsiteY17" fmla="*/ 278950 h 322612"/>
              <a:gd name="connsiteX18" fmla="*/ 169507 w 472347"/>
              <a:gd name="connsiteY18" fmla="*/ 279115 h 322612"/>
              <a:gd name="connsiteX19" fmla="*/ 171319 w 472347"/>
              <a:gd name="connsiteY19" fmla="*/ 279115 h 322612"/>
              <a:gd name="connsiteX20" fmla="*/ 334933 w 472347"/>
              <a:gd name="connsiteY20" fmla="*/ 273842 h 322612"/>
              <a:gd name="connsiteX21" fmla="*/ 334933 w 472347"/>
              <a:gd name="connsiteY21" fmla="*/ 274172 h 322612"/>
              <a:gd name="connsiteX22" fmla="*/ 335921 w 472347"/>
              <a:gd name="connsiteY22" fmla="*/ 274172 h 322612"/>
              <a:gd name="connsiteX23" fmla="*/ 455513 w 472347"/>
              <a:gd name="connsiteY23" fmla="*/ 267172 h 322612"/>
              <a:gd name="connsiteX24" fmla="*/ 454881 w 472347"/>
              <a:gd name="connsiteY24" fmla="*/ 267251 h 322612"/>
              <a:gd name="connsiteX25" fmla="*/ 454443 w 472347"/>
              <a:gd name="connsiteY25" fmla="*/ 268785 h 322612"/>
              <a:gd name="connsiteX26" fmla="*/ 455870 w 472347"/>
              <a:gd name="connsiteY26" fmla="*/ 268899 h 322612"/>
              <a:gd name="connsiteX27" fmla="*/ 457518 w 472347"/>
              <a:gd name="connsiteY27" fmla="*/ 266922 h 322612"/>
              <a:gd name="connsiteX28" fmla="*/ 456528 w 472347"/>
              <a:gd name="connsiteY28" fmla="*/ 266922 h 322612"/>
              <a:gd name="connsiteX29" fmla="*/ 455462 w 472347"/>
              <a:gd name="connsiteY29" fmla="*/ 266922 h 322612"/>
              <a:gd name="connsiteX30" fmla="*/ 455513 w 472347"/>
              <a:gd name="connsiteY30" fmla="*/ 267172 h 322612"/>
              <a:gd name="connsiteX31" fmla="*/ 315489 w 472347"/>
              <a:gd name="connsiteY31" fmla="*/ 246162 h 322612"/>
              <a:gd name="connsiteX32" fmla="*/ 313842 w 472347"/>
              <a:gd name="connsiteY32" fmla="*/ 247481 h 322612"/>
              <a:gd name="connsiteX33" fmla="*/ 316478 w 472347"/>
              <a:gd name="connsiteY33" fmla="*/ 247151 h 322612"/>
              <a:gd name="connsiteX34" fmla="*/ 430702 w 472347"/>
              <a:gd name="connsiteY34" fmla="*/ 240106 h 322612"/>
              <a:gd name="connsiteX35" fmla="*/ 429507 w 472347"/>
              <a:gd name="connsiteY35" fmla="*/ 241218 h 322612"/>
              <a:gd name="connsiteX36" fmla="*/ 433132 w 472347"/>
              <a:gd name="connsiteY36" fmla="*/ 241218 h 322612"/>
              <a:gd name="connsiteX37" fmla="*/ 430702 w 472347"/>
              <a:gd name="connsiteY37" fmla="*/ 240106 h 322612"/>
              <a:gd name="connsiteX38" fmla="*/ 334273 w 472347"/>
              <a:gd name="connsiteY38" fmla="*/ 236605 h 322612"/>
              <a:gd name="connsiteX39" fmla="*/ 334932 w 472347"/>
              <a:gd name="connsiteY39" fmla="*/ 237264 h 322612"/>
              <a:gd name="connsiteX40" fmla="*/ 335591 w 472347"/>
              <a:gd name="connsiteY40" fmla="*/ 237593 h 322612"/>
              <a:gd name="connsiteX41" fmla="*/ 310187 w 472347"/>
              <a:gd name="connsiteY41" fmla="*/ 213867 h 322612"/>
              <a:gd name="connsiteX42" fmla="*/ 309887 w 472347"/>
              <a:gd name="connsiteY42" fmla="*/ 213867 h 322612"/>
              <a:gd name="connsiteX43" fmla="*/ 307910 w 472347"/>
              <a:gd name="connsiteY43" fmla="*/ 213867 h 322612"/>
              <a:gd name="connsiteX44" fmla="*/ 308857 w 472347"/>
              <a:gd name="connsiteY44" fmla="*/ 214526 h 322612"/>
              <a:gd name="connsiteX45" fmla="*/ 46921 w 472347"/>
              <a:gd name="connsiteY45" fmla="*/ 198379 h 322612"/>
              <a:gd name="connsiteX46" fmla="*/ 46592 w 472347"/>
              <a:gd name="connsiteY46" fmla="*/ 198708 h 322612"/>
              <a:gd name="connsiteX47" fmla="*/ 46592 w 472347"/>
              <a:gd name="connsiteY47" fmla="*/ 199038 h 322612"/>
              <a:gd name="connsiteX48" fmla="*/ 62078 w 472347"/>
              <a:gd name="connsiteY48" fmla="*/ 189962 h 322612"/>
              <a:gd name="connsiteX49" fmla="*/ 61501 w 472347"/>
              <a:gd name="connsiteY49" fmla="*/ 190224 h 322612"/>
              <a:gd name="connsiteX50" fmla="*/ 59773 w 472347"/>
              <a:gd name="connsiteY50" fmla="*/ 192448 h 322612"/>
              <a:gd name="connsiteX51" fmla="*/ 62078 w 472347"/>
              <a:gd name="connsiteY51" fmla="*/ 190142 h 322612"/>
              <a:gd name="connsiteX52" fmla="*/ 58783 w 472347"/>
              <a:gd name="connsiteY52" fmla="*/ 186988 h 322612"/>
              <a:gd name="connsiteX53" fmla="*/ 58454 w 472347"/>
              <a:gd name="connsiteY53" fmla="*/ 187505 h 322612"/>
              <a:gd name="connsiteX54" fmla="*/ 58783 w 472347"/>
              <a:gd name="connsiteY54" fmla="*/ 187140 h 322612"/>
              <a:gd name="connsiteX55" fmla="*/ 59281 w 472347"/>
              <a:gd name="connsiteY55" fmla="*/ 186587 h 322612"/>
              <a:gd name="connsiteX56" fmla="*/ 58783 w 472347"/>
              <a:gd name="connsiteY56" fmla="*/ 187140 h 322612"/>
              <a:gd name="connsiteX57" fmla="*/ 58783 w 472347"/>
              <a:gd name="connsiteY57" fmla="*/ 188823 h 322612"/>
              <a:gd name="connsiteX58" fmla="*/ 59705 w 472347"/>
              <a:gd name="connsiteY58" fmla="*/ 187210 h 322612"/>
              <a:gd name="connsiteX59" fmla="*/ 58814 w 472347"/>
              <a:gd name="connsiteY59" fmla="*/ 185902 h 322612"/>
              <a:gd name="connsiteX60" fmla="*/ 58783 w 472347"/>
              <a:gd name="connsiteY60" fmla="*/ 185934 h 322612"/>
              <a:gd name="connsiteX61" fmla="*/ 58783 w 472347"/>
              <a:gd name="connsiteY61" fmla="*/ 186988 h 322612"/>
              <a:gd name="connsiteX62" fmla="*/ 59156 w 472347"/>
              <a:gd name="connsiteY62" fmla="*/ 186403 h 322612"/>
              <a:gd name="connsiteX63" fmla="*/ 276811 w 472347"/>
              <a:gd name="connsiteY63" fmla="*/ 160730 h 322612"/>
              <a:gd name="connsiteX64" fmla="*/ 275945 w 472347"/>
              <a:gd name="connsiteY64" fmla="*/ 161471 h 322612"/>
              <a:gd name="connsiteX65" fmla="*/ 279900 w 472347"/>
              <a:gd name="connsiteY65" fmla="*/ 161471 h 322612"/>
              <a:gd name="connsiteX66" fmla="*/ 276811 w 472347"/>
              <a:gd name="connsiteY66" fmla="*/ 160730 h 322612"/>
              <a:gd name="connsiteX67" fmla="*/ 22124 w 472347"/>
              <a:gd name="connsiteY67" fmla="*/ 158506 h 322612"/>
              <a:gd name="connsiteX68" fmla="*/ 20167 w 472347"/>
              <a:gd name="connsiteY68" fmla="*/ 158506 h 322612"/>
              <a:gd name="connsiteX69" fmla="*/ 21997 w 472347"/>
              <a:gd name="connsiteY69" fmla="*/ 159177 h 322612"/>
              <a:gd name="connsiteX70" fmla="*/ 22123 w 472347"/>
              <a:gd name="connsiteY70" fmla="*/ 158506 h 322612"/>
              <a:gd name="connsiteX71" fmla="*/ 22535 w 472347"/>
              <a:gd name="connsiteY71" fmla="*/ 158192 h 322612"/>
              <a:gd name="connsiteX72" fmla="*/ 22124 w 472347"/>
              <a:gd name="connsiteY72" fmla="*/ 158506 h 322612"/>
              <a:gd name="connsiteX73" fmla="*/ 22535 w 472347"/>
              <a:gd name="connsiteY73" fmla="*/ 158506 h 322612"/>
              <a:gd name="connsiteX74" fmla="*/ 16604 w 472347"/>
              <a:gd name="connsiteY74" fmla="*/ 157199 h 322612"/>
              <a:gd name="connsiteX75" fmla="*/ 16604 w 472347"/>
              <a:gd name="connsiteY75" fmla="*/ 158506 h 322612"/>
              <a:gd name="connsiteX76" fmla="*/ 18910 w 472347"/>
              <a:gd name="connsiteY76" fmla="*/ 158506 h 322612"/>
              <a:gd name="connsiteX77" fmla="*/ 20167 w 472347"/>
              <a:gd name="connsiteY77" fmla="*/ 158506 h 322612"/>
              <a:gd name="connsiteX78" fmla="*/ 23483 w 472347"/>
              <a:gd name="connsiteY78" fmla="*/ 156199 h 322612"/>
              <a:gd name="connsiteX79" fmla="*/ 22535 w 472347"/>
              <a:gd name="connsiteY79" fmla="*/ 156560 h 322612"/>
              <a:gd name="connsiteX80" fmla="*/ 22535 w 472347"/>
              <a:gd name="connsiteY80" fmla="*/ 158192 h 322612"/>
              <a:gd name="connsiteX81" fmla="*/ 23854 w 472347"/>
              <a:gd name="connsiteY81" fmla="*/ 157188 h 322612"/>
              <a:gd name="connsiteX82" fmla="*/ 23483 w 472347"/>
              <a:gd name="connsiteY82" fmla="*/ 156199 h 322612"/>
              <a:gd name="connsiteX83" fmla="*/ 12979 w 472347"/>
              <a:gd name="connsiteY83" fmla="*/ 155870 h 322612"/>
              <a:gd name="connsiteX84" fmla="*/ 10672 w 472347"/>
              <a:gd name="connsiteY84" fmla="*/ 155870 h 322612"/>
              <a:gd name="connsiteX85" fmla="*/ 6388 w 472347"/>
              <a:gd name="connsiteY85" fmla="*/ 155870 h 322612"/>
              <a:gd name="connsiteX86" fmla="*/ 4411 w 472347"/>
              <a:gd name="connsiteY86" fmla="*/ 155870 h 322612"/>
              <a:gd name="connsiteX87" fmla="*/ 2763 w 472347"/>
              <a:gd name="connsiteY87" fmla="*/ 155870 h 322612"/>
              <a:gd name="connsiteX88" fmla="*/ 1116 w 472347"/>
              <a:gd name="connsiteY88" fmla="*/ 155870 h 322612"/>
              <a:gd name="connsiteX89" fmla="*/ 1116 w 472347"/>
              <a:gd name="connsiteY89" fmla="*/ 157847 h 322612"/>
              <a:gd name="connsiteX90" fmla="*/ 1116 w 472347"/>
              <a:gd name="connsiteY90" fmla="*/ 160483 h 322612"/>
              <a:gd name="connsiteX91" fmla="*/ 4740 w 472347"/>
              <a:gd name="connsiteY91" fmla="*/ 160483 h 322612"/>
              <a:gd name="connsiteX92" fmla="*/ 4740 w 472347"/>
              <a:gd name="connsiteY92" fmla="*/ 162461 h 322612"/>
              <a:gd name="connsiteX93" fmla="*/ 7047 w 472347"/>
              <a:gd name="connsiteY93" fmla="*/ 160154 h 322612"/>
              <a:gd name="connsiteX94" fmla="*/ 5400 w 472347"/>
              <a:gd name="connsiteY94" fmla="*/ 163778 h 322612"/>
              <a:gd name="connsiteX95" fmla="*/ 7377 w 472347"/>
              <a:gd name="connsiteY95" fmla="*/ 161801 h 322612"/>
              <a:gd name="connsiteX96" fmla="*/ 7377 w 472347"/>
              <a:gd name="connsiteY96" fmla="*/ 164437 h 322612"/>
              <a:gd name="connsiteX97" fmla="*/ 9024 w 472347"/>
              <a:gd name="connsiteY97" fmla="*/ 164437 h 322612"/>
              <a:gd name="connsiteX98" fmla="*/ 9024 w 472347"/>
              <a:gd name="connsiteY98" fmla="*/ 166744 h 322612"/>
              <a:gd name="connsiteX99" fmla="*/ 14956 w 472347"/>
              <a:gd name="connsiteY99" fmla="*/ 157847 h 322612"/>
              <a:gd name="connsiteX100" fmla="*/ 15665 w 472347"/>
              <a:gd name="connsiteY100" fmla="*/ 156855 h 322612"/>
              <a:gd name="connsiteX101" fmla="*/ 16604 w 472347"/>
              <a:gd name="connsiteY101" fmla="*/ 155541 h 322612"/>
              <a:gd name="connsiteX102" fmla="*/ 15665 w 472347"/>
              <a:gd name="connsiteY102" fmla="*/ 156855 h 322612"/>
              <a:gd name="connsiteX103" fmla="*/ 16604 w 472347"/>
              <a:gd name="connsiteY103" fmla="*/ 157199 h 322612"/>
              <a:gd name="connsiteX104" fmla="*/ 22535 w 472347"/>
              <a:gd name="connsiteY104" fmla="*/ 155211 h 322612"/>
              <a:gd name="connsiteX105" fmla="*/ 20887 w 472347"/>
              <a:gd name="connsiteY105" fmla="*/ 157188 h 322612"/>
              <a:gd name="connsiteX106" fmla="*/ 22535 w 472347"/>
              <a:gd name="connsiteY106" fmla="*/ 156560 h 322612"/>
              <a:gd name="connsiteX107" fmla="*/ 49557 w 472347"/>
              <a:gd name="connsiteY107" fmla="*/ 154222 h 322612"/>
              <a:gd name="connsiteX108" fmla="*/ 44284 w 472347"/>
              <a:gd name="connsiteY108" fmla="*/ 157847 h 322612"/>
              <a:gd name="connsiteX109" fmla="*/ 42307 w 472347"/>
              <a:gd name="connsiteY109" fmla="*/ 161801 h 322612"/>
              <a:gd name="connsiteX110" fmla="*/ 39671 w 472347"/>
              <a:gd name="connsiteY110" fmla="*/ 165427 h 322612"/>
              <a:gd name="connsiteX111" fmla="*/ 41319 w 472347"/>
              <a:gd name="connsiteY111" fmla="*/ 157847 h 322612"/>
              <a:gd name="connsiteX112" fmla="*/ 34728 w 472347"/>
              <a:gd name="connsiteY112" fmla="*/ 161471 h 322612"/>
              <a:gd name="connsiteX113" fmla="*/ 34728 w 472347"/>
              <a:gd name="connsiteY113" fmla="*/ 160483 h 322612"/>
              <a:gd name="connsiteX114" fmla="*/ 34728 w 472347"/>
              <a:gd name="connsiteY114" fmla="*/ 159495 h 322612"/>
              <a:gd name="connsiteX115" fmla="*/ 30773 w 472347"/>
              <a:gd name="connsiteY115" fmla="*/ 161801 h 322612"/>
              <a:gd name="connsiteX116" fmla="*/ 30773 w 472347"/>
              <a:gd name="connsiteY116" fmla="*/ 159495 h 322612"/>
              <a:gd name="connsiteX117" fmla="*/ 22865 w 472347"/>
              <a:gd name="connsiteY117" fmla="*/ 159495 h 322612"/>
              <a:gd name="connsiteX118" fmla="*/ 21997 w 472347"/>
              <a:gd name="connsiteY118" fmla="*/ 159177 h 322612"/>
              <a:gd name="connsiteX119" fmla="*/ 21876 w 472347"/>
              <a:gd name="connsiteY119" fmla="*/ 159824 h 322612"/>
              <a:gd name="connsiteX120" fmla="*/ 20229 w 472347"/>
              <a:gd name="connsiteY120" fmla="*/ 163778 h 322612"/>
              <a:gd name="connsiteX121" fmla="*/ 22865 w 472347"/>
              <a:gd name="connsiteY121" fmla="*/ 163778 h 322612"/>
              <a:gd name="connsiteX122" fmla="*/ 24512 w 472347"/>
              <a:gd name="connsiteY122" fmla="*/ 160483 h 322612"/>
              <a:gd name="connsiteX123" fmla="*/ 24512 w 472347"/>
              <a:gd name="connsiteY123" fmla="*/ 165427 h 322612"/>
              <a:gd name="connsiteX124" fmla="*/ 27478 w 472347"/>
              <a:gd name="connsiteY124" fmla="*/ 162790 h 322612"/>
              <a:gd name="connsiteX125" fmla="*/ 25501 w 472347"/>
              <a:gd name="connsiteY125" fmla="*/ 165756 h 322612"/>
              <a:gd name="connsiteX126" fmla="*/ 28467 w 472347"/>
              <a:gd name="connsiteY126" fmla="*/ 165756 h 322612"/>
              <a:gd name="connsiteX127" fmla="*/ 30444 w 472347"/>
              <a:gd name="connsiteY127" fmla="*/ 165756 h 322612"/>
              <a:gd name="connsiteX128" fmla="*/ 30444 w 472347"/>
              <a:gd name="connsiteY128" fmla="*/ 168722 h 322612"/>
              <a:gd name="connsiteX129" fmla="*/ 35716 w 472347"/>
              <a:gd name="connsiteY129" fmla="*/ 168722 h 322612"/>
              <a:gd name="connsiteX130" fmla="*/ 34069 w 472347"/>
              <a:gd name="connsiteY130" fmla="*/ 171357 h 322612"/>
              <a:gd name="connsiteX131" fmla="*/ 37364 w 472347"/>
              <a:gd name="connsiteY131" fmla="*/ 177948 h 322612"/>
              <a:gd name="connsiteX132" fmla="*/ 39671 w 472347"/>
              <a:gd name="connsiteY132" fmla="*/ 175313 h 322612"/>
              <a:gd name="connsiteX133" fmla="*/ 39671 w 472347"/>
              <a:gd name="connsiteY133" fmla="*/ 177289 h 322612"/>
              <a:gd name="connsiteX134" fmla="*/ 41648 w 472347"/>
              <a:gd name="connsiteY134" fmla="*/ 174653 h 322612"/>
              <a:gd name="connsiteX135" fmla="*/ 41648 w 472347"/>
              <a:gd name="connsiteY135" fmla="*/ 177289 h 322612"/>
              <a:gd name="connsiteX136" fmla="*/ 46921 w 472347"/>
              <a:gd name="connsiteY136" fmla="*/ 177289 h 322612"/>
              <a:gd name="connsiteX137" fmla="*/ 50875 w 472347"/>
              <a:gd name="connsiteY137" fmla="*/ 174983 h 322612"/>
              <a:gd name="connsiteX138" fmla="*/ 53841 w 472347"/>
              <a:gd name="connsiteY138" fmla="*/ 182233 h 322612"/>
              <a:gd name="connsiteX139" fmla="*/ 58783 w 472347"/>
              <a:gd name="connsiteY139" fmla="*/ 179267 h 322612"/>
              <a:gd name="connsiteX140" fmla="*/ 56477 w 472347"/>
              <a:gd name="connsiteY140" fmla="*/ 187834 h 322612"/>
              <a:gd name="connsiteX141" fmla="*/ 58619 w 472347"/>
              <a:gd name="connsiteY141" fmla="*/ 186105 h 322612"/>
              <a:gd name="connsiteX142" fmla="*/ 58783 w 472347"/>
              <a:gd name="connsiteY142" fmla="*/ 185934 h 322612"/>
              <a:gd name="connsiteX143" fmla="*/ 58783 w 472347"/>
              <a:gd name="connsiteY143" fmla="*/ 185857 h 322612"/>
              <a:gd name="connsiteX144" fmla="*/ 58814 w 472347"/>
              <a:gd name="connsiteY144" fmla="*/ 185902 h 322612"/>
              <a:gd name="connsiteX145" fmla="*/ 60761 w 472347"/>
              <a:gd name="connsiteY145" fmla="*/ 183880 h 322612"/>
              <a:gd name="connsiteX146" fmla="*/ 59156 w 472347"/>
              <a:gd name="connsiteY146" fmla="*/ 186403 h 322612"/>
              <a:gd name="connsiteX147" fmla="*/ 59281 w 472347"/>
              <a:gd name="connsiteY147" fmla="*/ 186587 h 322612"/>
              <a:gd name="connsiteX148" fmla="*/ 61420 w 472347"/>
              <a:gd name="connsiteY148" fmla="*/ 184209 h 322612"/>
              <a:gd name="connsiteX149" fmla="*/ 59705 w 472347"/>
              <a:gd name="connsiteY149" fmla="*/ 187210 h 322612"/>
              <a:gd name="connsiteX150" fmla="*/ 60019 w 472347"/>
              <a:gd name="connsiteY150" fmla="*/ 187670 h 322612"/>
              <a:gd name="connsiteX151" fmla="*/ 58783 w 472347"/>
              <a:gd name="connsiteY151" fmla="*/ 191459 h 322612"/>
              <a:gd name="connsiteX152" fmla="*/ 61501 w 472347"/>
              <a:gd name="connsiteY152" fmla="*/ 190224 h 322612"/>
              <a:gd name="connsiteX153" fmla="*/ 62078 w 472347"/>
              <a:gd name="connsiteY153" fmla="*/ 189482 h 322612"/>
              <a:gd name="connsiteX154" fmla="*/ 62078 w 472347"/>
              <a:gd name="connsiteY154" fmla="*/ 189962 h 322612"/>
              <a:gd name="connsiteX155" fmla="*/ 62408 w 472347"/>
              <a:gd name="connsiteY155" fmla="*/ 189812 h 322612"/>
              <a:gd name="connsiteX156" fmla="*/ 62078 w 472347"/>
              <a:gd name="connsiteY156" fmla="*/ 190142 h 322612"/>
              <a:gd name="connsiteX157" fmla="*/ 62078 w 472347"/>
              <a:gd name="connsiteY157" fmla="*/ 192448 h 322612"/>
              <a:gd name="connsiteX158" fmla="*/ 60102 w 472347"/>
              <a:gd name="connsiteY158" fmla="*/ 194755 h 322612"/>
              <a:gd name="connsiteX159" fmla="*/ 64715 w 472347"/>
              <a:gd name="connsiteY159" fmla="*/ 197061 h 322612"/>
              <a:gd name="connsiteX160" fmla="*/ 69329 w 472347"/>
              <a:gd name="connsiteY160" fmla="*/ 191130 h 322612"/>
              <a:gd name="connsiteX161" fmla="*/ 66363 w 472347"/>
              <a:gd name="connsiteY161" fmla="*/ 195084 h 322612"/>
              <a:gd name="connsiteX162" fmla="*/ 69988 w 472347"/>
              <a:gd name="connsiteY162" fmla="*/ 190800 h 322612"/>
              <a:gd name="connsiteX163" fmla="*/ 65704 w 472347"/>
              <a:gd name="connsiteY163" fmla="*/ 196402 h 322612"/>
              <a:gd name="connsiteX164" fmla="*/ 67352 w 472347"/>
              <a:gd name="connsiteY164" fmla="*/ 196402 h 322612"/>
              <a:gd name="connsiteX165" fmla="*/ 64715 w 472347"/>
              <a:gd name="connsiteY165" fmla="*/ 199368 h 322612"/>
              <a:gd name="connsiteX166" fmla="*/ 68670 w 472347"/>
              <a:gd name="connsiteY166" fmla="*/ 199368 h 322612"/>
              <a:gd name="connsiteX167" fmla="*/ 73613 w 472347"/>
              <a:gd name="connsiteY167" fmla="*/ 194755 h 322612"/>
              <a:gd name="connsiteX168" fmla="*/ 73613 w 472347"/>
              <a:gd name="connsiteY168" fmla="*/ 200356 h 322612"/>
              <a:gd name="connsiteX169" fmla="*/ 77452 w 472347"/>
              <a:gd name="connsiteY169" fmla="*/ 197199 h 322612"/>
              <a:gd name="connsiteX170" fmla="*/ 78226 w 472347"/>
              <a:gd name="connsiteY170" fmla="*/ 196073 h 322612"/>
              <a:gd name="connsiteX171" fmla="*/ 78020 w 472347"/>
              <a:gd name="connsiteY171" fmla="*/ 196732 h 322612"/>
              <a:gd name="connsiteX172" fmla="*/ 77452 w 472347"/>
              <a:gd name="connsiteY172" fmla="*/ 197199 h 322612"/>
              <a:gd name="connsiteX173" fmla="*/ 74601 w 472347"/>
              <a:gd name="connsiteY173" fmla="*/ 201346 h 322612"/>
              <a:gd name="connsiteX174" fmla="*/ 79874 w 472347"/>
              <a:gd name="connsiteY174" fmla="*/ 201346 h 322612"/>
              <a:gd name="connsiteX175" fmla="*/ 82180 w 472347"/>
              <a:gd name="connsiteY175" fmla="*/ 198050 h 322612"/>
              <a:gd name="connsiteX176" fmla="*/ 80203 w 472347"/>
              <a:gd name="connsiteY176" fmla="*/ 201346 h 322612"/>
              <a:gd name="connsiteX177" fmla="*/ 82840 w 472347"/>
              <a:gd name="connsiteY177" fmla="*/ 208266 h 322612"/>
              <a:gd name="connsiteX178" fmla="*/ 87124 w 472347"/>
              <a:gd name="connsiteY178" fmla="*/ 206288 h 322612"/>
              <a:gd name="connsiteX179" fmla="*/ 83170 w 472347"/>
              <a:gd name="connsiteY179" fmla="*/ 210572 h 322612"/>
              <a:gd name="connsiteX180" fmla="*/ 88771 w 472347"/>
              <a:gd name="connsiteY180" fmla="*/ 210572 h 322612"/>
              <a:gd name="connsiteX181" fmla="*/ 88771 w 472347"/>
              <a:gd name="connsiteY181" fmla="*/ 219799 h 322612"/>
              <a:gd name="connsiteX182" fmla="*/ 90749 w 472347"/>
              <a:gd name="connsiteY182" fmla="*/ 217492 h 322612"/>
              <a:gd name="connsiteX183" fmla="*/ 90749 w 472347"/>
              <a:gd name="connsiteY183" fmla="*/ 219799 h 322612"/>
              <a:gd name="connsiteX184" fmla="*/ 93385 w 472347"/>
              <a:gd name="connsiteY184" fmla="*/ 216833 h 322612"/>
              <a:gd name="connsiteX185" fmla="*/ 96021 w 472347"/>
              <a:gd name="connsiteY185" fmla="*/ 229026 h 322612"/>
              <a:gd name="connsiteX186" fmla="*/ 103600 w 472347"/>
              <a:gd name="connsiteY186" fmla="*/ 225401 h 322612"/>
              <a:gd name="connsiteX187" fmla="*/ 99317 w 472347"/>
              <a:gd name="connsiteY187" fmla="*/ 228697 h 322612"/>
              <a:gd name="connsiteX188" fmla="*/ 108543 w 472347"/>
              <a:gd name="connsiteY188" fmla="*/ 231004 h 322612"/>
              <a:gd name="connsiteX189" fmla="*/ 106237 w 472347"/>
              <a:gd name="connsiteY189" fmla="*/ 232651 h 322612"/>
              <a:gd name="connsiteX190" fmla="*/ 109862 w 472347"/>
              <a:gd name="connsiteY190" fmla="*/ 232651 h 322612"/>
              <a:gd name="connsiteX191" fmla="*/ 106566 w 472347"/>
              <a:gd name="connsiteY191" fmla="*/ 235946 h 322612"/>
              <a:gd name="connsiteX192" fmla="*/ 108543 w 472347"/>
              <a:gd name="connsiteY192" fmla="*/ 235946 h 322612"/>
              <a:gd name="connsiteX193" fmla="*/ 112498 w 472347"/>
              <a:gd name="connsiteY193" fmla="*/ 235946 h 322612"/>
              <a:gd name="connsiteX194" fmla="*/ 112498 w 472347"/>
              <a:gd name="connsiteY194" fmla="*/ 238253 h 322612"/>
              <a:gd name="connsiteX195" fmla="*/ 117441 w 472347"/>
              <a:gd name="connsiteY195" fmla="*/ 238253 h 322612"/>
              <a:gd name="connsiteX196" fmla="*/ 117441 w 472347"/>
              <a:gd name="connsiteY196" fmla="*/ 241549 h 322612"/>
              <a:gd name="connsiteX197" fmla="*/ 113487 w 472347"/>
              <a:gd name="connsiteY197" fmla="*/ 244844 h 322612"/>
              <a:gd name="connsiteX198" fmla="*/ 118100 w 472347"/>
              <a:gd name="connsiteY198" fmla="*/ 242537 h 322612"/>
              <a:gd name="connsiteX199" fmla="*/ 118100 w 472347"/>
              <a:gd name="connsiteY199" fmla="*/ 247480 h 322612"/>
              <a:gd name="connsiteX200" fmla="*/ 128315 w 472347"/>
              <a:gd name="connsiteY200" fmla="*/ 247480 h 322612"/>
              <a:gd name="connsiteX201" fmla="*/ 120736 w 472347"/>
              <a:gd name="connsiteY201" fmla="*/ 250446 h 322612"/>
              <a:gd name="connsiteX202" fmla="*/ 129633 w 472347"/>
              <a:gd name="connsiteY202" fmla="*/ 250446 h 322612"/>
              <a:gd name="connsiteX203" fmla="*/ 126009 w 472347"/>
              <a:gd name="connsiteY203" fmla="*/ 252423 h 322612"/>
              <a:gd name="connsiteX204" fmla="*/ 131610 w 472347"/>
              <a:gd name="connsiteY204" fmla="*/ 254730 h 322612"/>
              <a:gd name="connsiteX205" fmla="*/ 132270 w 472347"/>
              <a:gd name="connsiteY205" fmla="*/ 254730 h 322612"/>
              <a:gd name="connsiteX206" fmla="*/ 142156 w 472347"/>
              <a:gd name="connsiteY206" fmla="*/ 249457 h 322612"/>
              <a:gd name="connsiteX207" fmla="*/ 132270 w 472347"/>
              <a:gd name="connsiteY207" fmla="*/ 257036 h 322612"/>
              <a:gd name="connsiteX208" fmla="*/ 135565 w 472347"/>
              <a:gd name="connsiteY208" fmla="*/ 257036 h 322612"/>
              <a:gd name="connsiteX209" fmla="*/ 132600 w 472347"/>
              <a:gd name="connsiteY209" fmla="*/ 259343 h 322612"/>
              <a:gd name="connsiteX210" fmla="*/ 134246 w 472347"/>
              <a:gd name="connsiteY210" fmla="*/ 259343 h 322612"/>
              <a:gd name="connsiteX211" fmla="*/ 137213 w 472347"/>
              <a:gd name="connsiteY211" fmla="*/ 259343 h 322612"/>
              <a:gd name="connsiteX212" fmla="*/ 143473 w 472347"/>
              <a:gd name="connsiteY212" fmla="*/ 259343 h 322612"/>
              <a:gd name="connsiteX213" fmla="*/ 138201 w 472347"/>
              <a:gd name="connsiteY213" fmla="*/ 263297 h 322612"/>
              <a:gd name="connsiteX214" fmla="*/ 140178 w 472347"/>
              <a:gd name="connsiteY214" fmla="*/ 263297 h 322612"/>
              <a:gd name="connsiteX215" fmla="*/ 141826 w 472347"/>
              <a:gd name="connsiteY215" fmla="*/ 263297 h 322612"/>
              <a:gd name="connsiteX216" fmla="*/ 142815 w 472347"/>
              <a:gd name="connsiteY216" fmla="*/ 263297 h 322612"/>
              <a:gd name="connsiteX217" fmla="*/ 144792 w 472347"/>
              <a:gd name="connsiteY217" fmla="*/ 263297 h 322612"/>
              <a:gd name="connsiteX218" fmla="*/ 147098 w 472347"/>
              <a:gd name="connsiteY218" fmla="*/ 263297 h 322612"/>
              <a:gd name="connsiteX219" fmla="*/ 147098 w 472347"/>
              <a:gd name="connsiteY219" fmla="*/ 265934 h 322612"/>
              <a:gd name="connsiteX220" fmla="*/ 149406 w 472347"/>
              <a:gd name="connsiteY220" fmla="*/ 265934 h 322612"/>
              <a:gd name="connsiteX221" fmla="*/ 144462 w 472347"/>
              <a:gd name="connsiteY221" fmla="*/ 268900 h 322612"/>
              <a:gd name="connsiteX222" fmla="*/ 146769 w 472347"/>
              <a:gd name="connsiteY222" fmla="*/ 268900 h 322612"/>
              <a:gd name="connsiteX223" fmla="*/ 149735 w 472347"/>
              <a:gd name="connsiteY223" fmla="*/ 268900 h 322612"/>
              <a:gd name="connsiteX224" fmla="*/ 147098 w 472347"/>
              <a:gd name="connsiteY224" fmla="*/ 270877 h 322612"/>
              <a:gd name="connsiteX225" fmla="*/ 150394 w 472347"/>
              <a:gd name="connsiteY225" fmla="*/ 270877 h 322612"/>
              <a:gd name="connsiteX226" fmla="*/ 152701 w 472347"/>
              <a:gd name="connsiteY226" fmla="*/ 273843 h 322612"/>
              <a:gd name="connsiteX227" fmla="*/ 148416 w 472347"/>
              <a:gd name="connsiteY227" fmla="*/ 275490 h 322612"/>
              <a:gd name="connsiteX228" fmla="*/ 155007 w 472347"/>
              <a:gd name="connsiteY228" fmla="*/ 278127 h 322612"/>
              <a:gd name="connsiteX229" fmla="*/ 155007 w 472347"/>
              <a:gd name="connsiteY229" fmla="*/ 280104 h 322612"/>
              <a:gd name="connsiteX230" fmla="*/ 153030 w 472347"/>
              <a:gd name="connsiteY230" fmla="*/ 280104 h 322612"/>
              <a:gd name="connsiteX231" fmla="*/ 153796 w 472347"/>
              <a:gd name="connsiteY231" fmla="*/ 280432 h 322612"/>
              <a:gd name="connsiteX232" fmla="*/ 157643 w 472347"/>
              <a:gd name="connsiteY232" fmla="*/ 282081 h 322612"/>
              <a:gd name="connsiteX233" fmla="*/ 157643 w 472347"/>
              <a:gd name="connsiteY233" fmla="*/ 284717 h 322612"/>
              <a:gd name="connsiteX234" fmla="*/ 160609 w 472347"/>
              <a:gd name="connsiteY234" fmla="*/ 284717 h 322612"/>
              <a:gd name="connsiteX235" fmla="*/ 160609 w 472347"/>
              <a:gd name="connsiteY235" fmla="*/ 290979 h 322612"/>
              <a:gd name="connsiteX236" fmla="*/ 162587 w 472347"/>
              <a:gd name="connsiteY236" fmla="*/ 290979 h 322612"/>
              <a:gd name="connsiteX237" fmla="*/ 163246 w 472347"/>
              <a:gd name="connsiteY237" fmla="*/ 290979 h 322612"/>
              <a:gd name="connsiteX238" fmla="*/ 164234 w 472347"/>
              <a:gd name="connsiteY238" fmla="*/ 290979 h 322612"/>
              <a:gd name="connsiteX239" fmla="*/ 164893 w 472347"/>
              <a:gd name="connsiteY239" fmla="*/ 290979 h 322612"/>
              <a:gd name="connsiteX240" fmla="*/ 166541 w 472347"/>
              <a:gd name="connsiteY240" fmla="*/ 290979 h 322612"/>
              <a:gd name="connsiteX241" fmla="*/ 166541 w 472347"/>
              <a:gd name="connsiteY241" fmla="*/ 292955 h 322612"/>
              <a:gd name="connsiteX242" fmla="*/ 167859 w 472347"/>
              <a:gd name="connsiteY242" fmla="*/ 292955 h 322612"/>
              <a:gd name="connsiteX243" fmla="*/ 170166 w 472347"/>
              <a:gd name="connsiteY243" fmla="*/ 296581 h 322612"/>
              <a:gd name="connsiteX244" fmla="*/ 173791 w 472347"/>
              <a:gd name="connsiteY244" fmla="*/ 296581 h 322612"/>
              <a:gd name="connsiteX245" fmla="*/ 173791 w 472347"/>
              <a:gd name="connsiteY245" fmla="*/ 298557 h 322612"/>
              <a:gd name="connsiteX246" fmla="*/ 175438 w 472347"/>
              <a:gd name="connsiteY246" fmla="*/ 298557 h 322612"/>
              <a:gd name="connsiteX247" fmla="*/ 177415 w 472347"/>
              <a:gd name="connsiteY247" fmla="*/ 298557 h 322612"/>
              <a:gd name="connsiteX248" fmla="*/ 175768 w 472347"/>
              <a:gd name="connsiteY248" fmla="*/ 296251 h 322612"/>
              <a:gd name="connsiteX249" fmla="*/ 175768 w 472347"/>
              <a:gd name="connsiteY249" fmla="*/ 293944 h 322612"/>
              <a:gd name="connsiteX250" fmla="*/ 172802 w 472347"/>
              <a:gd name="connsiteY250" fmla="*/ 293944 h 322612"/>
              <a:gd name="connsiteX251" fmla="*/ 175438 w 472347"/>
              <a:gd name="connsiteY251" fmla="*/ 291967 h 322612"/>
              <a:gd name="connsiteX252" fmla="*/ 175438 w 472347"/>
              <a:gd name="connsiteY252" fmla="*/ 289001 h 322612"/>
              <a:gd name="connsiteX253" fmla="*/ 175438 w 472347"/>
              <a:gd name="connsiteY253" fmla="*/ 287024 h 322612"/>
              <a:gd name="connsiteX254" fmla="*/ 175438 w 472347"/>
              <a:gd name="connsiteY254" fmla="*/ 285047 h 322612"/>
              <a:gd name="connsiteX255" fmla="*/ 173132 w 472347"/>
              <a:gd name="connsiteY255" fmla="*/ 285047 h 322612"/>
              <a:gd name="connsiteX256" fmla="*/ 173132 w 472347"/>
              <a:gd name="connsiteY256" fmla="*/ 281092 h 322612"/>
              <a:gd name="connsiteX257" fmla="*/ 172802 w 472347"/>
              <a:gd name="connsiteY257" fmla="*/ 281092 h 322612"/>
              <a:gd name="connsiteX258" fmla="*/ 171704 w 472347"/>
              <a:gd name="connsiteY258" fmla="*/ 279628 h 322612"/>
              <a:gd name="connsiteX259" fmla="*/ 170449 w 472347"/>
              <a:gd name="connsiteY259" fmla="*/ 281092 h 322612"/>
              <a:gd name="connsiteX260" fmla="*/ 170166 w 472347"/>
              <a:gd name="connsiteY260" fmla="*/ 281422 h 322612"/>
              <a:gd name="connsiteX261" fmla="*/ 169507 w 472347"/>
              <a:gd name="connsiteY261" fmla="*/ 281422 h 322612"/>
              <a:gd name="connsiteX262" fmla="*/ 167859 w 472347"/>
              <a:gd name="connsiteY262" fmla="*/ 281422 h 322612"/>
              <a:gd name="connsiteX263" fmla="*/ 167529 w 472347"/>
              <a:gd name="connsiteY263" fmla="*/ 281422 h 322612"/>
              <a:gd name="connsiteX264" fmla="*/ 164234 w 472347"/>
              <a:gd name="connsiteY264" fmla="*/ 281422 h 322612"/>
              <a:gd name="connsiteX265" fmla="*/ 169727 w 472347"/>
              <a:gd name="connsiteY265" fmla="*/ 278950 h 322612"/>
              <a:gd name="connsiteX266" fmla="*/ 172144 w 472347"/>
              <a:gd name="connsiteY266" fmla="*/ 277138 h 322612"/>
              <a:gd name="connsiteX267" fmla="*/ 171154 w 472347"/>
              <a:gd name="connsiteY267" fmla="*/ 277138 h 322612"/>
              <a:gd name="connsiteX268" fmla="*/ 169507 w 472347"/>
              <a:gd name="connsiteY268" fmla="*/ 277138 h 322612"/>
              <a:gd name="connsiteX269" fmla="*/ 167529 w 472347"/>
              <a:gd name="connsiteY269" fmla="*/ 277138 h 322612"/>
              <a:gd name="connsiteX270" fmla="*/ 165882 w 472347"/>
              <a:gd name="connsiteY270" fmla="*/ 272524 h 322612"/>
              <a:gd name="connsiteX271" fmla="*/ 162257 w 472347"/>
              <a:gd name="connsiteY271" fmla="*/ 272524 h 322612"/>
              <a:gd name="connsiteX272" fmla="*/ 164893 w 472347"/>
              <a:gd name="connsiteY272" fmla="*/ 270548 h 322612"/>
              <a:gd name="connsiteX273" fmla="*/ 164893 w 472347"/>
              <a:gd name="connsiteY273" fmla="*/ 268900 h 322612"/>
              <a:gd name="connsiteX274" fmla="*/ 164893 w 472347"/>
              <a:gd name="connsiteY274" fmla="*/ 266923 h 322612"/>
              <a:gd name="connsiteX275" fmla="*/ 166870 w 472347"/>
              <a:gd name="connsiteY275" fmla="*/ 264616 h 322612"/>
              <a:gd name="connsiteX276" fmla="*/ 170166 w 472347"/>
              <a:gd name="connsiteY276" fmla="*/ 262968 h 322612"/>
              <a:gd name="connsiteX277" fmla="*/ 168188 w 472347"/>
              <a:gd name="connsiteY277" fmla="*/ 258355 h 322612"/>
              <a:gd name="connsiteX278" fmla="*/ 163905 w 472347"/>
              <a:gd name="connsiteY278" fmla="*/ 261321 h 322612"/>
              <a:gd name="connsiteX279" fmla="*/ 168518 w 472347"/>
              <a:gd name="connsiteY279" fmla="*/ 256377 h 322612"/>
              <a:gd name="connsiteX280" fmla="*/ 163575 w 472347"/>
              <a:gd name="connsiteY280" fmla="*/ 256377 h 322612"/>
              <a:gd name="connsiteX281" fmla="*/ 157314 w 472347"/>
              <a:gd name="connsiteY281" fmla="*/ 259343 h 322612"/>
              <a:gd name="connsiteX282" fmla="*/ 163575 w 472347"/>
              <a:gd name="connsiteY282" fmla="*/ 255059 h 322612"/>
              <a:gd name="connsiteX283" fmla="*/ 166211 w 472347"/>
              <a:gd name="connsiteY283" fmla="*/ 255059 h 322612"/>
              <a:gd name="connsiteX284" fmla="*/ 168848 w 472347"/>
              <a:gd name="connsiteY284" fmla="*/ 251764 h 322612"/>
              <a:gd name="connsiteX285" fmla="*/ 166211 w 472347"/>
              <a:gd name="connsiteY285" fmla="*/ 253411 h 322612"/>
              <a:gd name="connsiteX286" fmla="*/ 166211 w 472347"/>
              <a:gd name="connsiteY286" fmla="*/ 250116 h 322612"/>
              <a:gd name="connsiteX287" fmla="*/ 163905 w 472347"/>
              <a:gd name="connsiteY287" fmla="*/ 250116 h 322612"/>
              <a:gd name="connsiteX288" fmla="*/ 159950 w 472347"/>
              <a:gd name="connsiteY288" fmla="*/ 250116 h 322612"/>
              <a:gd name="connsiteX289" fmla="*/ 162587 w 472347"/>
              <a:gd name="connsiteY289" fmla="*/ 247150 h 322612"/>
              <a:gd name="connsiteX290" fmla="*/ 167200 w 472347"/>
              <a:gd name="connsiteY290" fmla="*/ 244514 h 322612"/>
              <a:gd name="connsiteX291" fmla="*/ 167200 w 472347"/>
              <a:gd name="connsiteY291" fmla="*/ 240560 h 322612"/>
              <a:gd name="connsiteX292" fmla="*/ 164563 w 472347"/>
              <a:gd name="connsiteY292" fmla="*/ 242537 h 322612"/>
              <a:gd name="connsiteX293" fmla="*/ 157314 w 472347"/>
              <a:gd name="connsiteY293" fmla="*/ 246491 h 322612"/>
              <a:gd name="connsiteX294" fmla="*/ 158962 w 472347"/>
              <a:gd name="connsiteY294" fmla="*/ 243855 h 322612"/>
              <a:gd name="connsiteX295" fmla="*/ 163575 w 472347"/>
              <a:gd name="connsiteY295" fmla="*/ 241878 h 322612"/>
              <a:gd name="connsiteX296" fmla="*/ 158632 w 472347"/>
              <a:gd name="connsiteY296" fmla="*/ 241878 h 322612"/>
              <a:gd name="connsiteX297" fmla="*/ 161928 w 472347"/>
              <a:gd name="connsiteY297" fmla="*/ 238912 h 322612"/>
              <a:gd name="connsiteX298" fmla="*/ 156655 w 472347"/>
              <a:gd name="connsiteY298" fmla="*/ 242207 h 322612"/>
              <a:gd name="connsiteX299" fmla="*/ 155337 w 472347"/>
              <a:gd name="connsiteY299" fmla="*/ 242207 h 322612"/>
              <a:gd name="connsiteX300" fmla="*/ 155337 w 472347"/>
              <a:gd name="connsiteY300" fmla="*/ 238912 h 322612"/>
              <a:gd name="connsiteX301" fmla="*/ 159950 w 472347"/>
              <a:gd name="connsiteY301" fmla="*/ 235287 h 322612"/>
              <a:gd name="connsiteX302" fmla="*/ 159950 w 472347"/>
              <a:gd name="connsiteY302" fmla="*/ 232651 h 322612"/>
              <a:gd name="connsiteX303" fmla="*/ 154678 w 472347"/>
              <a:gd name="connsiteY303" fmla="*/ 235946 h 322612"/>
              <a:gd name="connsiteX304" fmla="*/ 157643 w 472347"/>
              <a:gd name="connsiteY304" fmla="*/ 235946 h 322612"/>
              <a:gd name="connsiteX305" fmla="*/ 153030 w 472347"/>
              <a:gd name="connsiteY305" fmla="*/ 237924 h 322612"/>
              <a:gd name="connsiteX306" fmla="*/ 155007 w 472347"/>
              <a:gd name="connsiteY306" fmla="*/ 237924 h 322612"/>
              <a:gd name="connsiteX307" fmla="*/ 151053 w 472347"/>
              <a:gd name="connsiteY307" fmla="*/ 240560 h 322612"/>
              <a:gd name="connsiteX308" fmla="*/ 151053 w 472347"/>
              <a:gd name="connsiteY308" fmla="*/ 238253 h 322612"/>
              <a:gd name="connsiteX309" fmla="*/ 158302 w 472347"/>
              <a:gd name="connsiteY309" fmla="*/ 233310 h 322612"/>
              <a:gd name="connsiteX310" fmla="*/ 154019 w 472347"/>
              <a:gd name="connsiteY310" fmla="*/ 231004 h 322612"/>
              <a:gd name="connsiteX311" fmla="*/ 151712 w 472347"/>
              <a:gd name="connsiteY311" fmla="*/ 231004 h 322612"/>
              <a:gd name="connsiteX312" fmla="*/ 155996 w 472347"/>
              <a:gd name="connsiteY312" fmla="*/ 226719 h 322612"/>
              <a:gd name="connsiteX313" fmla="*/ 150723 w 472347"/>
              <a:gd name="connsiteY313" fmla="*/ 229026 h 322612"/>
              <a:gd name="connsiteX314" fmla="*/ 153360 w 472347"/>
              <a:gd name="connsiteY314" fmla="*/ 226060 h 322612"/>
              <a:gd name="connsiteX315" fmla="*/ 145781 w 472347"/>
              <a:gd name="connsiteY315" fmla="*/ 228367 h 322612"/>
              <a:gd name="connsiteX316" fmla="*/ 152371 w 472347"/>
              <a:gd name="connsiteY316" fmla="*/ 224083 h 322612"/>
              <a:gd name="connsiteX317" fmla="*/ 150723 w 472347"/>
              <a:gd name="connsiteY317" fmla="*/ 224083 h 322612"/>
              <a:gd name="connsiteX318" fmla="*/ 148746 w 472347"/>
              <a:gd name="connsiteY318" fmla="*/ 224083 h 322612"/>
              <a:gd name="connsiteX319" fmla="*/ 144792 w 472347"/>
              <a:gd name="connsiteY319" fmla="*/ 226060 h 322612"/>
              <a:gd name="connsiteX320" fmla="*/ 140178 w 472347"/>
              <a:gd name="connsiteY320" fmla="*/ 229026 h 322612"/>
              <a:gd name="connsiteX321" fmla="*/ 143144 w 472347"/>
              <a:gd name="connsiteY321" fmla="*/ 220128 h 322612"/>
              <a:gd name="connsiteX322" fmla="*/ 139519 w 472347"/>
              <a:gd name="connsiteY322" fmla="*/ 220128 h 322612"/>
              <a:gd name="connsiteX323" fmla="*/ 133588 w 472347"/>
              <a:gd name="connsiteY323" fmla="*/ 222435 h 322612"/>
              <a:gd name="connsiteX324" fmla="*/ 137542 w 472347"/>
              <a:gd name="connsiteY324" fmla="*/ 219470 h 322612"/>
              <a:gd name="connsiteX325" fmla="*/ 139519 w 472347"/>
              <a:gd name="connsiteY325" fmla="*/ 214527 h 322612"/>
              <a:gd name="connsiteX326" fmla="*/ 134905 w 472347"/>
              <a:gd name="connsiteY326" fmla="*/ 214527 h 322612"/>
              <a:gd name="connsiteX327" fmla="*/ 126009 w 472347"/>
              <a:gd name="connsiteY327" fmla="*/ 217492 h 322612"/>
              <a:gd name="connsiteX328" fmla="*/ 130951 w 472347"/>
              <a:gd name="connsiteY328" fmla="*/ 213538 h 322612"/>
              <a:gd name="connsiteX329" fmla="*/ 124690 w 472347"/>
              <a:gd name="connsiteY329" fmla="*/ 218152 h 322612"/>
              <a:gd name="connsiteX330" fmla="*/ 130292 w 472347"/>
              <a:gd name="connsiteY330" fmla="*/ 211232 h 322612"/>
              <a:gd name="connsiteX331" fmla="*/ 130292 w 472347"/>
              <a:gd name="connsiteY331" fmla="*/ 209254 h 322612"/>
              <a:gd name="connsiteX332" fmla="*/ 132270 w 472347"/>
              <a:gd name="connsiteY332" fmla="*/ 207606 h 322612"/>
              <a:gd name="connsiteX333" fmla="*/ 125349 w 472347"/>
              <a:gd name="connsiteY333" fmla="*/ 209913 h 322612"/>
              <a:gd name="connsiteX334" fmla="*/ 123372 w 472347"/>
              <a:gd name="connsiteY334" fmla="*/ 209913 h 322612"/>
              <a:gd name="connsiteX335" fmla="*/ 127985 w 472347"/>
              <a:gd name="connsiteY335" fmla="*/ 205300 h 322612"/>
              <a:gd name="connsiteX336" fmla="*/ 120406 w 472347"/>
              <a:gd name="connsiteY336" fmla="*/ 208266 h 322612"/>
              <a:gd name="connsiteX337" fmla="*/ 129633 w 472347"/>
              <a:gd name="connsiteY337" fmla="*/ 203322 h 322612"/>
              <a:gd name="connsiteX338" fmla="*/ 125349 w 472347"/>
              <a:gd name="connsiteY338" fmla="*/ 203322 h 322612"/>
              <a:gd name="connsiteX339" fmla="*/ 118100 w 472347"/>
              <a:gd name="connsiteY339" fmla="*/ 206618 h 322612"/>
              <a:gd name="connsiteX340" fmla="*/ 124690 w 472347"/>
              <a:gd name="connsiteY340" fmla="*/ 195084 h 322612"/>
              <a:gd name="connsiteX341" fmla="*/ 120736 w 472347"/>
              <a:gd name="connsiteY341" fmla="*/ 189812 h 322612"/>
              <a:gd name="connsiteX342" fmla="*/ 113157 w 472347"/>
              <a:gd name="connsiteY342" fmla="*/ 196732 h 322612"/>
              <a:gd name="connsiteX343" fmla="*/ 116123 w 472347"/>
              <a:gd name="connsiteY343" fmla="*/ 191130 h 322612"/>
              <a:gd name="connsiteX344" fmla="*/ 119418 w 472347"/>
              <a:gd name="connsiteY344" fmla="*/ 188164 h 322612"/>
              <a:gd name="connsiteX345" fmla="*/ 123372 w 472347"/>
              <a:gd name="connsiteY345" fmla="*/ 182233 h 322612"/>
              <a:gd name="connsiteX346" fmla="*/ 119747 w 472347"/>
              <a:gd name="connsiteY346" fmla="*/ 184209 h 322612"/>
              <a:gd name="connsiteX347" fmla="*/ 117441 w 472347"/>
              <a:gd name="connsiteY347" fmla="*/ 188494 h 322612"/>
              <a:gd name="connsiteX348" fmla="*/ 117441 w 472347"/>
              <a:gd name="connsiteY348" fmla="*/ 183880 h 322612"/>
              <a:gd name="connsiteX349" fmla="*/ 120077 w 472347"/>
              <a:gd name="connsiteY349" fmla="*/ 181903 h 322612"/>
              <a:gd name="connsiteX350" fmla="*/ 111508 w 472347"/>
              <a:gd name="connsiteY350" fmla="*/ 185199 h 322612"/>
              <a:gd name="connsiteX351" fmla="*/ 114804 w 472347"/>
              <a:gd name="connsiteY351" fmla="*/ 181903 h 322612"/>
              <a:gd name="connsiteX352" fmla="*/ 107225 w 472347"/>
              <a:gd name="connsiteY352" fmla="*/ 181903 h 322612"/>
              <a:gd name="connsiteX353" fmla="*/ 104918 w 472347"/>
              <a:gd name="connsiteY353" fmla="*/ 181903 h 322612"/>
              <a:gd name="connsiteX354" fmla="*/ 106566 w 472347"/>
              <a:gd name="connsiteY354" fmla="*/ 179926 h 322612"/>
              <a:gd name="connsiteX355" fmla="*/ 105577 w 472347"/>
              <a:gd name="connsiteY355" fmla="*/ 179926 h 322612"/>
              <a:gd name="connsiteX356" fmla="*/ 96680 w 472347"/>
              <a:gd name="connsiteY356" fmla="*/ 183221 h 322612"/>
              <a:gd name="connsiteX357" fmla="*/ 101293 w 472347"/>
              <a:gd name="connsiteY357" fmla="*/ 173665 h 322612"/>
              <a:gd name="connsiteX358" fmla="*/ 90749 w 472347"/>
              <a:gd name="connsiteY358" fmla="*/ 176630 h 322612"/>
              <a:gd name="connsiteX359" fmla="*/ 90749 w 472347"/>
              <a:gd name="connsiteY359" fmla="*/ 167403 h 322612"/>
              <a:gd name="connsiteX360" fmla="*/ 86794 w 472347"/>
              <a:gd name="connsiteY360" fmla="*/ 171687 h 322612"/>
              <a:gd name="connsiteX361" fmla="*/ 86794 w 472347"/>
              <a:gd name="connsiteY361" fmla="*/ 170040 h 322612"/>
              <a:gd name="connsiteX362" fmla="*/ 86794 w 472347"/>
              <a:gd name="connsiteY362" fmla="*/ 165427 h 322612"/>
              <a:gd name="connsiteX363" fmla="*/ 82510 w 472347"/>
              <a:gd name="connsiteY363" fmla="*/ 171357 h 322612"/>
              <a:gd name="connsiteX364" fmla="*/ 79874 w 472347"/>
              <a:gd name="connsiteY364" fmla="*/ 163449 h 322612"/>
              <a:gd name="connsiteX365" fmla="*/ 76249 w 472347"/>
              <a:gd name="connsiteY365" fmla="*/ 165756 h 322612"/>
              <a:gd name="connsiteX366" fmla="*/ 78226 w 472347"/>
              <a:gd name="connsiteY366" fmla="*/ 162461 h 322612"/>
              <a:gd name="connsiteX367" fmla="*/ 74931 w 472347"/>
              <a:gd name="connsiteY367" fmla="*/ 160483 h 322612"/>
              <a:gd name="connsiteX368" fmla="*/ 76908 w 472347"/>
              <a:gd name="connsiteY368" fmla="*/ 158176 h 322612"/>
              <a:gd name="connsiteX369" fmla="*/ 68999 w 472347"/>
              <a:gd name="connsiteY369" fmla="*/ 166415 h 322612"/>
              <a:gd name="connsiteX370" fmla="*/ 71635 w 472347"/>
              <a:gd name="connsiteY370" fmla="*/ 161801 h 322612"/>
              <a:gd name="connsiteX371" fmla="*/ 66693 w 472347"/>
              <a:gd name="connsiteY371" fmla="*/ 159824 h 322612"/>
              <a:gd name="connsiteX372" fmla="*/ 66693 w 472347"/>
              <a:gd name="connsiteY372" fmla="*/ 157517 h 322612"/>
              <a:gd name="connsiteX373" fmla="*/ 62078 w 472347"/>
              <a:gd name="connsiteY373" fmla="*/ 159495 h 322612"/>
              <a:gd name="connsiteX374" fmla="*/ 58783 w 472347"/>
              <a:gd name="connsiteY374" fmla="*/ 159495 h 322612"/>
              <a:gd name="connsiteX375" fmla="*/ 60761 w 472347"/>
              <a:gd name="connsiteY375" fmla="*/ 156858 h 322612"/>
              <a:gd name="connsiteX376" fmla="*/ 55818 w 472347"/>
              <a:gd name="connsiteY376" fmla="*/ 161471 h 322612"/>
              <a:gd name="connsiteX377" fmla="*/ 53511 w 472347"/>
              <a:gd name="connsiteY377" fmla="*/ 161471 h 322612"/>
              <a:gd name="connsiteX378" fmla="*/ 50875 w 472347"/>
              <a:gd name="connsiteY378" fmla="*/ 163778 h 322612"/>
              <a:gd name="connsiteX379" fmla="*/ 50875 w 472347"/>
              <a:gd name="connsiteY379" fmla="*/ 159824 h 322612"/>
              <a:gd name="connsiteX380" fmla="*/ 48238 w 472347"/>
              <a:gd name="connsiteY380" fmla="*/ 162131 h 322612"/>
              <a:gd name="connsiteX381" fmla="*/ 48238 w 472347"/>
              <a:gd name="connsiteY381" fmla="*/ 160483 h 322612"/>
              <a:gd name="connsiteX382" fmla="*/ 46344 w 472347"/>
              <a:gd name="connsiteY382" fmla="*/ 161596 h 322612"/>
              <a:gd name="connsiteX383" fmla="*/ 45998 w 472347"/>
              <a:gd name="connsiteY383" fmla="*/ 161321 h 322612"/>
              <a:gd name="connsiteX384" fmla="*/ 45891 w 472347"/>
              <a:gd name="connsiteY384" fmla="*/ 161472 h 322612"/>
              <a:gd name="connsiteX385" fmla="*/ 44943 w 472347"/>
              <a:gd name="connsiteY385" fmla="*/ 160483 h 322612"/>
              <a:gd name="connsiteX386" fmla="*/ 45998 w 472347"/>
              <a:gd name="connsiteY386" fmla="*/ 161321 h 322612"/>
              <a:gd name="connsiteX387" fmla="*/ 46592 w 472347"/>
              <a:gd name="connsiteY387" fmla="*/ 160483 h 322612"/>
              <a:gd name="connsiteX388" fmla="*/ 49557 w 472347"/>
              <a:gd name="connsiteY388" fmla="*/ 154222 h 322612"/>
              <a:gd name="connsiteX389" fmla="*/ 471028 w 472347"/>
              <a:gd name="connsiteY389" fmla="*/ 136757 h 322612"/>
              <a:gd name="connsiteX390" fmla="*/ 470699 w 472347"/>
              <a:gd name="connsiteY390" fmla="*/ 137087 h 322612"/>
              <a:gd name="connsiteX391" fmla="*/ 472347 w 472347"/>
              <a:gd name="connsiteY391" fmla="*/ 137745 h 322612"/>
              <a:gd name="connsiteX392" fmla="*/ 271350 w 472347"/>
              <a:gd name="connsiteY392" fmla="*/ 134610 h 322612"/>
              <a:gd name="connsiteX393" fmla="*/ 270673 w 472347"/>
              <a:gd name="connsiteY393" fmla="*/ 135438 h 322612"/>
              <a:gd name="connsiteX394" fmla="*/ 272650 w 472347"/>
              <a:gd name="connsiteY394" fmla="*/ 135438 h 322612"/>
              <a:gd name="connsiteX395" fmla="*/ 467734 w 472347"/>
              <a:gd name="connsiteY395" fmla="*/ 92269 h 322612"/>
              <a:gd name="connsiteX396" fmla="*/ 467075 w 472347"/>
              <a:gd name="connsiteY396" fmla="*/ 92598 h 322612"/>
              <a:gd name="connsiteX397" fmla="*/ 467734 w 472347"/>
              <a:gd name="connsiteY397" fmla="*/ 92598 h 322612"/>
              <a:gd name="connsiteX398" fmla="*/ 253537 w 472347"/>
              <a:gd name="connsiteY398" fmla="*/ 83373 h 322612"/>
              <a:gd name="connsiteX399" fmla="*/ 252549 w 472347"/>
              <a:gd name="connsiteY399" fmla="*/ 83373 h 322612"/>
              <a:gd name="connsiteX400" fmla="*/ 252549 w 472347"/>
              <a:gd name="connsiteY400" fmla="*/ 83703 h 322612"/>
              <a:gd name="connsiteX401" fmla="*/ 457692 w 472347"/>
              <a:gd name="connsiteY401" fmla="*/ 57998 h 322612"/>
              <a:gd name="connsiteX402" fmla="*/ 457518 w 472347"/>
              <a:gd name="connsiteY402" fmla="*/ 57998 h 322612"/>
              <a:gd name="connsiteX403" fmla="*/ 453563 w 472347"/>
              <a:gd name="connsiteY403" fmla="*/ 57998 h 322612"/>
              <a:gd name="connsiteX404" fmla="*/ 453563 w 472347"/>
              <a:gd name="connsiteY404" fmla="*/ 61623 h 322612"/>
              <a:gd name="connsiteX405" fmla="*/ 457188 w 472347"/>
              <a:gd name="connsiteY405" fmla="*/ 61623 h 322612"/>
              <a:gd name="connsiteX406" fmla="*/ 452904 w 472347"/>
              <a:gd name="connsiteY406" fmla="*/ 64589 h 322612"/>
              <a:gd name="connsiteX407" fmla="*/ 455870 w 472347"/>
              <a:gd name="connsiteY407" fmla="*/ 66895 h 322612"/>
              <a:gd name="connsiteX408" fmla="*/ 452574 w 472347"/>
              <a:gd name="connsiteY408" fmla="*/ 66895 h 322612"/>
              <a:gd name="connsiteX409" fmla="*/ 454552 w 472347"/>
              <a:gd name="connsiteY409" fmla="*/ 69861 h 322612"/>
              <a:gd name="connsiteX410" fmla="*/ 456199 w 472347"/>
              <a:gd name="connsiteY410" fmla="*/ 71839 h 322612"/>
              <a:gd name="connsiteX411" fmla="*/ 452904 w 472347"/>
              <a:gd name="connsiteY411" fmla="*/ 71839 h 322612"/>
              <a:gd name="connsiteX412" fmla="*/ 454882 w 472347"/>
              <a:gd name="connsiteY412" fmla="*/ 77770 h 322612"/>
              <a:gd name="connsiteX413" fmla="*/ 451586 w 472347"/>
              <a:gd name="connsiteY413" fmla="*/ 77770 h 322612"/>
              <a:gd name="connsiteX414" fmla="*/ 446643 w 472347"/>
              <a:gd name="connsiteY414" fmla="*/ 84690 h 322612"/>
              <a:gd name="connsiteX415" fmla="*/ 447302 w 472347"/>
              <a:gd name="connsiteY415" fmla="*/ 84690 h 322612"/>
              <a:gd name="connsiteX416" fmla="*/ 447632 w 472347"/>
              <a:gd name="connsiteY416" fmla="*/ 84690 h 322612"/>
              <a:gd name="connsiteX417" fmla="*/ 447632 w 472347"/>
              <a:gd name="connsiteY417" fmla="*/ 91281 h 322612"/>
              <a:gd name="connsiteX418" fmla="*/ 450927 w 472347"/>
              <a:gd name="connsiteY418" fmla="*/ 94576 h 322612"/>
              <a:gd name="connsiteX419" fmla="*/ 444996 w 472347"/>
              <a:gd name="connsiteY419" fmla="*/ 102155 h 322612"/>
              <a:gd name="connsiteX420" fmla="*/ 449609 w 472347"/>
              <a:gd name="connsiteY420" fmla="*/ 105780 h 322612"/>
              <a:gd name="connsiteX421" fmla="*/ 440712 w 472347"/>
              <a:gd name="connsiteY421" fmla="*/ 108087 h 322612"/>
              <a:gd name="connsiteX422" fmla="*/ 446313 w 472347"/>
              <a:gd name="connsiteY422" fmla="*/ 110723 h 322612"/>
              <a:gd name="connsiteX423" fmla="*/ 442030 w 472347"/>
              <a:gd name="connsiteY423" fmla="*/ 110723 h 322612"/>
              <a:gd name="connsiteX424" fmla="*/ 446313 w 472347"/>
              <a:gd name="connsiteY424" fmla="*/ 112371 h 322612"/>
              <a:gd name="connsiteX425" fmla="*/ 444007 w 472347"/>
              <a:gd name="connsiteY425" fmla="*/ 112371 h 322612"/>
              <a:gd name="connsiteX426" fmla="*/ 438405 w 472347"/>
              <a:gd name="connsiteY426" fmla="*/ 114348 h 322612"/>
              <a:gd name="connsiteX427" fmla="*/ 441371 w 472347"/>
              <a:gd name="connsiteY427" fmla="*/ 117643 h 322612"/>
              <a:gd name="connsiteX428" fmla="*/ 441700 w 472347"/>
              <a:gd name="connsiteY428" fmla="*/ 117643 h 322612"/>
              <a:gd name="connsiteX429" fmla="*/ 439393 w 472347"/>
              <a:gd name="connsiteY429" fmla="*/ 120609 h 322612"/>
              <a:gd name="connsiteX430" fmla="*/ 436427 w 472347"/>
              <a:gd name="connsiteY430" fmla="*/ 120609 h 322612"/>
              <a:gd name="connsiteX431" fmla="*/ 436427 w 472347"/>
              <a:gd name="connsiteY431" fmla="*/ 126870 h 322612"/>
              <a:gd name="connsiteX432" fmla="*/ 434780 w 472347"/>
              <a:gd name="connsiteY432" fmla="*/ 126870 h 322612"/>
              <a:gd name="connsiteX433" fmla="*/ 434780 w 472347"/>
              <a:gd name="connsiteY433" fmla="*/ 129177 h 322612"/>
              <a:gd name="connsiteX434" fmla="*/ 434780 w 472347"/>
              <a:gd name="connsiteY434" fmla="*/ 134449 h 322612"/>
              <a:gd name="connsiteX435" fmla="*/ 441371 w 472347"/>
              <a:gd name="connsiteY435" fmla="*/ 136756 h 322612"/>
              <a:gd name="connsiteX436" fmla="*/ 436098 w 472347"/>
              <a:gd name="connsiteY436" fmla="*/ 140382 h 322612"/>
              <a:gd name="connsiteX437" fmla="*/ 435769 w 472347"/>
              <a:gd name="connsiteY437" fmla="*/ 140382 h 322612"/>
              <a:gd name="connsiteX438" fmla="*/ 439064 w 472347"/>
              <a:gd name="connsiteY438" fmla="*/ 145653 h 322612"/>
              <a:gd name="connsiteX439" fmla="*/ 434121 w 472347"/>
              <a:gd name="connsiteY439" fmla="*/ 153563 h 322612"/>
              <a:gd name="connsiteX440" fmla="*/ 438075 w 472347"/>
              <a:gd name="connsiteY440" fmla="*/ 156529 h 322612"/>
              <a:gd name="connsiteX441" fmla="*/ 432473 w 472347"/>
              <a:gd name="connsiteY441" fmla="*/ 156529 h 322612"/>
              <a:gd name="connsiteX442" fmla="*/ 435110 w 472347"/>
              <a:gd name="connsiteY442" fmla="*/ 162789 h 322612"/>
              <a:gd name="connsiteX443" fmla="*/ 427201 w 472347"/>
              <a:gd name="connsiteY443" fmla="*/ 169050 h 322612"/>
              <a:gd name="connsiteX444" fmla="*/ 427531 w 472347"/>
              <a:gd name="connsiteY444" fmla="*/ 169050 h 322612"/>
              <a:gd name="connsiteX445" fmla="*/ 429796 w 472347"/>
              <a:gd name="connsiteY445" fmla="*/ 169050 h 322612"/>
              <a:gd name="connsiteX446" fmla="*/ 429837 w 472347"/>
              <a:gd name="connsiteY446" fmla="*/ 169050 h 322612"/>
              <a:gd name="connsiteX447" fmla="*/ 431814 w 472347"/>
              <a:gd name="connsiteY447" fmla="*/ 169050 h 322612"/>
              <a:gd name="connsiteX448" fmla="*/ 423247 w 472347"/>
              <a:gd name="connsiteY448" fmla="*/ 182232 h 322612"/>
              <a:gd name="connsiteX449" fmla="*/ 430826 w 472347"/>
              <a:gd name="connsiteY449" fmla="*/ 186186 h 322612"/>
              <a:gd name="connsiteX450" fmla="*/ 425553 w 472347"/>
              <a:gd name="connsiteY450" fmla="*/ 186186 h 322612"/>
              <a:gd name="connsiteX451" fmla="*/ 429507 w 472347"/>
              <a:gd name="connsiteY451" fmla="*/ 197061 h 322612"/>
              <a:gd name="connsiteX452" fmla="*/ 426872 w 472347"/>
              <a:gd name="connsiteY452" fmla="*/ 197061 h 322612"/>
              <a:gd name="connsiteX453" fmla="*/ 429507 w 472347"/>
              <a:gd name="connsiteY453" fmla="*/ 200027 h 322612"/>
              <a:gd name="connsiteX454" fmla="*/ 425223 w 472347"/>
              <a:gd name="connsiteY454" fmla="*/ 200027 h 322612"/>
              <a:gd name="connsiteX455" fmla="*/ 425223 w 472347"/>
              <a:gd name="connsiteY455" fmla="*/ 202333 h 322612"/>
              <a:gd name="connsiteX456" fmla="*/ 428848 w 472347"/>
              <a:gd name="connsiteY456" fmla="*/ 204311 h 322612"/>
              <a:gd name="connsiteX457" fmla="*/ 428848 w 472347"/>
              <a:gd name="connsiteY457" fmla="*/ 207606 h 322612"/>
              <a:gd name="connsiteX458" fmla="*/ 433132 w 472347"/>
              <a:gd name="connsiteY458" fmla="*/ 210572 h 322612"/>
              <a:gd name="connsiteX459" fmla="*/ 430497 w 472347"/>
              <a:gd name="connsiteY459" fmla="*/ 213538 h 322612"/>
              <a:gd name="connsiteX460" fmla="*/ 425223 w 472347"/>
              <a:gd name="connsiteY460" fmla="*/ 213538 h 322612"/>
              <a:gd name="connsiteX461" fmla="*/ 430167 w 472347"/>
              <a:gd name="connsiteY461" fmla="*/ 215514 h 322612"/>
              <a:gd name="connsiteX462" fmla="*/ 425883 w 472347"/>
              <a:gd name="connsiteY462" fmla="*/ 219469 h 322612"/>
              <a:gd name="connsiteX463" fmla="*/ 433132 w 472347"/>
              <a:gd name="connsiteY463" fmla="*/ 228037 h 322612"/>
              <a:gd name="connsiteX464" fmla="*/ 425553 w 472347"/>
              <a:gd name="connsiteY464" fmla="*/ 224741 h 322612"/>
              <a:gd name="connsiteX465" fmla="*/ 432144 w 472347"/>
              <a:gd name="connsiteY465" fmla="*/ 231332 h 322612"/>
              <a:gd name="connsiteX466" fmla="*/ 428189 w 472347"/>
              <a:gd name="connsiteY466" fmla="*/ 231332 h 322612"/>
              <a:gd name="connsiteX467" fmla="*/ 431156 w 472347"/>
              <a:gd name="connsiteY467" fmla="*/ 238252 h 322612"/>
              <a:gd name="connsiteX468" fmla="*/ 442030 w 472347"/>
              <a:gd name="connsiteY468" fmla="*/ 241218 h 322612"/>
              <a:gd name="connsiteX469" fmla="*/ 429507 w 472347"/>
              <a:gd name="connsiteY469" fmla="*/ 241218 h 322612"/>
              <a:gd name="connsiteX470" fmla="*/ 433792 w 472347"/>
              <a:gd name="connsiteY470" fmla="*/ 244184 h 322612"/>
              <a:gd name="connsiteX471" fmla="*/ 430497 w 472347"/>
              <a:gd name="connsiteY471" fmla="*/ 244184 h 322612"/>
              <a:gd name="connsiteX472" fmla="*/ 434451 w 472347"/>
              <a:gd name="connsiteY472" fmla="*/ 247150 h 322612"/>
              <a:gd name="connsiteX473" fmla="*/ 432473 w 472347"/>
              <a:gd name="connsiteY473" fmla="*/ 247150 h 322612"/>
              <a:gd name="connsiteX474" fmla="*/ 436757 w 472347"/>
              <a:gd name="connsiteY474" fmla="*/ 252751 h 322612"/>
              <a:gd name="connsiteX475" fmla="*/ 432720 w 472347"/>
              <a:gd name="connsiteY475" fmla="*/ 252751 h 322612"/>
              <a:gd name="connsiteX476" fmla="*/ 432473 w 472347"/>
              <a:gd name="connsiteY476" fmla="*/ 252751 h 322612"/>
              <a:gd name="connsiteX477" fmla="*/ 432473 w 472347"/>
              <a:gd name="connsiteY477" fmla="*/ 255717 h 322612"/>
              <a:gd name="connsiteX478" fmla="*/ 430497 w 472347"/>
              <a:gd name="connsiteY478" fmla="*/ 255717 h 322612"/>
              <a:gd name="connsiteX479" fmla="*/ 430497 w 472347"/>
              <a:gd name="connsiteY479" fmla="*/ 257695 h 322612"/>
              <a:gd name="connsiteX480" fmla="*/ 432144 w 472347"/>
              <a:gd name="connsiteY480" fmla="*/ 257695 h 322612"/>
              <a:gd name="connsiteX481" fmla="*/ 433792 w 472347"/>
              <a:gd name="connsiteY481" fmla="*/ 257695 h 322612"/>
              <a:gd name="connsiteX482" fmla="*/ 435769 w 472347"/>
              <a:gd name="connsiteY482" fmla="*/ 259672 h 322612"/>
              <a:gd name="connsiteX483" fmla="*/ 429837 w 472347"/>
              <a:gd name="connsiteY483" fmla="*/ 259672 h 322612"/>
              <a:gd name="connsiteX484" fmla="*/ 434451 w 472347"/>
              <a:gd name="connsiteY484" fmla="*/ 262967 h 322612"/>
              <a:gd name="connsiteX485" fmla="*/ 433792 w 472347"/>
              <a:gd name="connsiteY485" fmla="*/ 262967 h 322612"/>
              <a:gd name="connsiteX486" fmla="*/ 430826 w 472347"/>
              <a:gd name="connsiteY486" fmla="*/ 262967 h 322612"/>
              <a:gd name="connsiteX487" fmla="*/ 430497 w 472347"/>
              <a:gd name="connsiteY487" fmla="*/ 262967 h 322612"/>
              <a:gd name="connsiteX488" fmla="*/ 433792 w 472347"/>
              <a:gd name="connsiteY488" fmla="*/ 264615 h 322612"/>
              <a:gd name="connsiteX489" fmla="*/ 433792 w 472347"/>
              <a:gd name="connsiteY489" fmla="*/ 269557 h 322612"/>
              <a:gd name="connsiteX490" fmla="*/ 429178 w 472347"/>
              <a:gd name="connsiteY490" fmla="*/ 269557 h 322612"/>
              <a:gd name="connsiteX491" fmla="*/ 433132 w 472347"/>
              <a:gd name="connsiteY491" fmla="*/ 276478 h 322612"/>
              <a:gd name="connsiteX492" fmla="*/ 433132 w 472347"/>
              <a:gd name="connsiteY492" fmla="*/ 279114 h 322612"/>
              <a:gd name="connsiteX493" fmla="*/ 430497 w 472347"/>
              <a:gd name="connsiteY493" fmla="*/ 279114 h 322612"/>
              <a:gd name="connsiteX494" fmla="*/ 433462 w 472347"/>
              <a:gd name="connsiteY494" fmla="*/ 284716 h 322612"/>
              <a:gd name="connsiteX495" fmla="*/ 433462 w 472347"/>
              <a:gd name="connsiteY495" fmla="*/ 287682 h 322612"/>
              <a:gd name="connsiteX496" fmla="*/ 436427 w 472347"/>
              <a:gd name="connsiteY496" fmla="*/ 287682 h 322612"/>
              <a:gd name="connsiteX497" fmla="*/ 434451 w 472347"/>
              <a:gd name="connsiteY497" fmla="*/ 295261 h 322612"/>
              <a:gd name="connsiteX498" fmla="*/ 434451 w 472347"/>
              <a:gd name="connsiteY498" fmla="*/ 297568 h 322612"/>
              <a:gd name="connsiteX499" fmla="*/ 433462 w 472347"/>
              <a:gd name="connsiteY499" fmla="*/ 297568 h 322612"/>
              <a:gd name="connsiteX500" fmla="*/ 433462 w 472347"/>
              <a:gd name="connsiteY500" fmla="*/ 299545 h 322612"/>
              <a:gd name="connsiteX501" fmla="*/ 433462 w 472347"/>
              <a:gd name="connsiteY501" fmla="*/ 300863 h 322612"/>
              <a:gd name="connsiteX502" fmla="*/ 433462 w 472347"/>
              <a:gd name="connsiteY502" fmla="*/ 301522 h 322612"/>
              <a:gd name="connsiteX503" fmla="*/ 431485 w 472347"/>
              <a:gd name="connsiteY503" fmla="*/ 301522 h 322612"/>
              <a:gd name="connsiteX504" fmla="*/ 431485 w 472347"/>
              <a:gd name="connsiteY504" fmla="*/ 304159 h 322612"/>
              <a:gd name="connsiteX505" fmla="*/ 429837 w 472347"/>
              <a:gd name="connsiteY505" fmla="*/ 305806 h 322612"/>
              <a:gd name="connsiteX506" fmla="*/ 433132 w 472347"/>
              <a:gd name="connsiteY506" fmla="*/ 309760 h 322612"/>
              <a:gd name="connsiteX507" fmla="*/ 430167 w 472347"/>
              <a:gd name="connsiteY507" fmla="*/ 309760 h 322612"/>
              <a:gd name="connsiteX508" fmla="*/ 430167 w 472347"/>
              <a:gd name="connsiteY508" fmla="*/ 312067 h 322612"/>
              <a:gd name="connsiteX509" fmla="*/ 430167 w 472347"/>
              <a:gd name="connsiteY509" fmla="*/ 317340 h 322612"/>
              <a:gd name="connsiteX510" fmla="*/ 431965 w 472347"/>
              <a:gd name="connsiteY510" fmla="*/ 320636 h 322612"/>
              <a:gd name="connsiteX511" fmla="*/ 432802 w 472347"/>
              <a:gd name="connsiteY511" fmla="*/ 320636 h 322612"/>
              <a:gd name="connsiteX512" fmla="*/ 432802 w 472347"/>
              <a:gd name="connsiteY512" fmla="*/ 317999 h 322612"/>
              <a:gd name="connsiteX513" fmla="*/ 432802 w 472347"/>
              <a:gd name="connsiteY513" fmla="*/ 316022 h 322612"/>
              <a:gd name="connsiteX514" fmla="*/ 434780 w 472347"/>
              <a:gd name="connsiteY514" fmla="*/ 316022 h 322612"/>
              <a:gd name="connsiteX515" fmla="*/ 434780 w 472347"/>
              <a:gd name="connsiteY515" fmla="*/ 313716 h 322612"/>
              <a:gd name="connsiteX516" fmla="*/ 434780 w 472347"/>
              <a:gd name="connsiteY516" fmla="*/ 310750 h 322612"/>
              <a:gd name="connsiteX517" fmla="*/ 437746 w 472347"/>
              <a:gd name="connsiteY517" fmla="*/ 307125 h 322612"/>
              <a:gd name="connsiteX518" fmla="*/ 435439 w 472347"/>
              <a:gd name="connsiteY518" fmla="*/ 304488 h 322612"/>
              <a:gd name="connsiteX519" fmla="*/ 438405 w 472347"/>
              <a:gd name="connsiteY519" fmla="*/ 304488 h 322612"/>
              <a:gd name="connsiteX520" fmla="*/ 440383 w 472347"/>
              <a:gd name="connsiteY520" fmla="*/ 304488 h 322612"/>
              <a:gd name="connsiteX521" fmla="*/ 440383 w 472347"/>
              <a:gd name="connsiteY521" fmla="*/ 300863 h 322612"/>
              <a:gd name="connsiteX522" fmla="*/ 441041 w 472347"/>
              <a:gd name="connsiteY522" fmla="*/ 300863 h 322612"/>
              <a:gd name="connsiteX523" fmla="*/ 441700 w 472347"/>
              <a:gd name="connsiteY523" fmla="*/ 300863 h 322612"/>
              <a:gd name="connsiteX524" fmla="*/ 442359 w 472347"/>
              <a:gd name="connsiteY524" fmla="*/ 300863 h 322612"/>
              <a:gd name="connsiteX525" fmla="*/ 444007 w 472347"/>
              <a:gd name="connsiteY525" fmla="*/ 300863 h 322612"/>
              <a:gd name="connsiteX526" fmla="*/ 444048 w 472347"/>
              <a:gd name="connsiteY526" fmla="*/ 300863 h 322612"/>
              <a:gd name="connsiteX527" fmla="*/ 444337 w 472347"/>
              <a:gd name="connsiteY527" fmla="*/ 300863 h 322612"/>
              <a:gd name="connsiteX528" fmla="*/ 441371 w 472347"/>
              <a:gd name="connsiteY528" fmla="*/ 298556 h 322612"/>
              <a:gd name="connsiteX529" fmla="*/ 441371 w 472347"/>
              <a:gd name="connsiteY529" fmla="*/ 292625 h 322612"/>
              <a:gd name="connsiteX530" fmla="*/ 439064 w 472347"/>
              <a:gd name="connsiteY530" fmla="*/ 289000 h 322612"/>
              <a:gd name="connsiteX531" fmla="*/ 442359 w 472347"/>
              <a:gd name="connsiteY531" fmla="*/ 289000 h 322612"/>
              <a:gd name="connsiteX532" fmla="*/ 442359 w 472347"/>
              <a:gd name="connsiteY532" fmla="*/ 286694 h 322612"/>
              <a:gd name="connsiteX533" fmla="*/ 442359 w 472347"/>
              <a:gd name="connsiteY533" fmla="*/ 284387 h 322612"/>
              <a:gd name="connsiteX534" fmla="*/ 443348 w 472347"/>
              <a:gd name="connsiteY534" fmla="*/ 284387 h 322612"/>
              <a:gd name="connsiteX535" fmla="*/ 445655 w 472347"/>
              <a:gd name="connsiteY535" fmla="*/ 284387 h 322612"/>
              <a:gd name="connsiteX536" fmla="*/ 446973 w 472347"/>
              <a:gd name="connsiteY536" fmla="*/ 284387 h 322612"/>
              <a:gd name="connsiteX537" fmla="*/ 446973 w 472347"/>
              <a:gd name="connsiteY537" fmla="*/ 278784 h 322612"/>
              <a:gd name="connsiteX538" fmla="*/ 448620 w 472347"/>
              <a:gd name="connsiteY538" fmla="*/ 278784 h 322612"/>
              <a:gd name="connsiteX539" fmla="*/ 444666 w 472347"/>
              <a:gd name="connsiteY539" fmla="*/ 275489 h 322612"/>
              <a:gd name="connsiteX540" fmla="*/ 445325 w 472347"/>
              <a:gd name="connsiteY540" fmla="*/ 275489 h 322612"/>
              <a:gd name="connsiteX541" fmla="*/ 447961 w 472347"/>
              <a:gd name="connsiteY541" fmla="*/ 275489 h 322612"/>
              <a:gd name="connsiteX542" fmla="*/ 448620 w 472347"/>
              <a:gd name="connsiteY542" fmla="*/ 275489 h 322612"/>
              <a:gd name="connsiteX543" fmla="*/ 450927 w 472347"/>
              <a:gd name="connsiteY543" fmla="*/ 272194 h 322612"/>
              <a:gd name="connsiteX544" fmla="*/ 448291 w 472347"/>
              <a:gd name="connsiteY544" fmla="*/ 272194 h 322612"/>
              <a:gd name="connsiteX545" fmla="*/ 444996 w 472347"/>
              <a:gd name="connsiteY545" fmla="*/ 269557 h 322612"/>
              <a:gd name="connsiteX546" fmla="*/ 448950 w 472347"/>
              <a:gd name="connsiteY546" fmla="*/ 269557 h 322612"/>
              <a:gd name="connsiteX547" fmla="*/ 454223 w 472347"/>
              <a:gd name="connsiteY547" fmla="*/ 269557 h 322612"/>
              <a:gd name="connsiteX548" fmla="*/ 454443 w 472347"/>
              <a:gd name="connsiteY548" fmla="*/ 268785 h 322612"/>
              <a:gd name="connsiteX549" fmla="*/ 452781 w 472347"/>
              <a:gd name="connsiteY549" fmla="*/ 268652 h 322612"/>
              <a:gd name="connsiteX550" fmla="*/ 450927 w 472347"/>
              <a:gd name="connsiteY550" fmla="*/ 266922 h 322612"/>
              <a:gd name="connsiteX551" fmla="*/ 454223 w 472347"/>
              <a:gd name="connsiteY551" fmla="*/ 266922 h 322612"/>
              <a:gd name="connsiteX552" fmla="*/ 455462 w 472347"/>
              <a:gd name="connsiteY552" fmla="*/ 266922 h 322612"/>
              <a:gd name="connsiteX553" fmla="*/ 455334 w 472347"/>
              <a:gd name="connsiteY553" fmla="*/ 266304 h 322612"/>
              <a:gd name="connsiteX554" fmla="*/ 451586 w 472347"/>
              <a:gd name="connsiteY554" fmla="*/ 265933 h 322612"/>
              <a:gd name="connsiteX555" fmla="*/ 448950 w 472347"/>
              <a:gd name="connsiteY555" fmla="*/ 265933 h 322612"/>
              <a:gd name="connsiteX556" fmla="*/ 448950 w 472347"/>
              <a:gd name="connsiteY556" fmla="*/ 263956 h 322612"/>
              <a:gd name="connsiteX557" fmla="*/ 446313 w 472347"/>
              <a:gd name="connsiteY557" fmla="*/ 261978 h 322612"/>
              <a:gd name="connsiteX558" fmla="*/ 448291 w 472347"/>
              <a:gd name="connsiteY558" fmla="*/ 261978 h 322612"/>
              <a:gd name="connsiteX559" fmla="*/ 450268 w 472347"/>
              <a:gd name="connsiteY559" fmla="*/ 259342 h 322612"/>
              <a:gd name="connsiteX560" fmla="*/ 456528 w 472347"/>
              <a:gd name="connsiteY560" fmla="*/ 259342 h 322612"/>
              <a:gd name="connsiteX561" fmla="*/ 456528 w 472347"/>
              <a:gd name="connsiteY561" fmla="*/ 256706 h 322612"/>
              <a:gd name="connsiteX562" fmla="*/ 450598 w 472347"/>
              <a:gd name="connsiteY562" fmla="*/ 256706 h 322612"/>
              <a:gd name="connsiteX563" fmla="*/ 452574 w 472347"/>
              <a:gd name="connsiteY563" fmla="*/ 259013 h 322612"/>
              <a:gd name="connsiteX564" fmla="*/ 447961 w 472347"/>
              <a:gd name="connsiteY564" fmla="*/ 257036 h 322612"/>
              <a:gd name="connsiteX565" fmla="*/ 447961 w 472347"/>
              <a:gd name="connsiteY565" fmla="*/ 259013 h 322612"/>
              <a:gd name="connsiteX566" fmla="*/ 443348 w 472347"/>
              <a:gd name="connsiteY566" fmla="*/ 259013 h 322612"/>
              <a:gd name="connsiteX567" fmla="*/ 443348 w 472347"/>
              <a:gd name="connsiteY567" fmla="*/ 256376 h 322612"/>
              <a:gd name="connsiteX568" fmla="*/ 451915 w 472347"/>
              <a:gd name="connsiteY568" fmla="*/ 256376 h 322612"/>
              <a:gd name="connsiteX569" fmla="*/ 451915 w 472347"/>
              <a:gd name="connsiteY569" fmla="*/ 251433 h 322612"/>
              <a:gd name="connsiteX570" fmla="*/ 450268 w 472347"/>
              <a:gd name="connsiteY570" fmla="*/ 251433 h 322612"/>
              <a:gd name="connsiteX571" fmla="*/ 448620 w 472347"/>
              <a:gd name="connsiteY571" fmla="*/ 249126 h 322612"/>
              <a:gd name="connsiteX572" fmla="*/ 454552 w 472347"/>
              <a:gd name="connsiteY572" fmla="*/ 249126 h 322612"/>
              <a:gd name="connsiteX573" fmla="*/ 448950 w 472347"/>
              <a:gd name="connsiteY573" fmla="*/ 246820 h 322612"/>
              <a:gd name="connsiteX574" fmla="*/ 453234 w 472347"/>
              <a:gd name="connsiteY574" fmla="*/ 246820 h 322612"/>
              <a:gd name="connsiteX575" fmla="*/ 445984 w 472347"/>
              <a:gd name="connsiteY575" fmla="*/ 242536 h 322612"/>
              <a:gd name="connsiteX576" fmla="*/ 453893 w 472347"/>
              <a:gd name="connsiteY576" fmla="*/ 242536 h 322612"/>
              <a:gd name="connsiteX577" fmla="*/ 453893 w 472347"/>
              <a:gd name="connsiteY577" fmla="*/ 240559 h 322612"/>
              <a:gd name="connsiteX578" fmla="*/ 451257 w 472347"/>
              <a:gd name="connsiteY578" fmla="*/ 240559 h 322612"/>
              <a:gd name="connsiteX579" fmla="*/ 449609 w 472347"/>
              <a:gd name="connsiteY579" fmla="*/ 240559 h 322612"/>
              <a:gd name="connsiteX580" fmla="*/ 445984 w 472347"/>
              <a:gd name="connsiteY580" fmla="*/ 240559 h 322612"/>
              <a:gd name="connsiteX581" fmla="*/ 454223 w 472347"/>
              <a:gd name="connsiteY581" fmla="*/ 235616 h 322612"/>
              <a:gd name="connsiteX582" fmla="*/ 452574 w 472347"/>
              <a:gd name="connsiteY582" fmla="*/ 231662 h 322612"/>
              <a:gd name="connsiteX583" fmla="*/ 447302 w 472347"/>
              <a:gd name="connsiteY583" fmla="*/ 228696 h 322612"/>
              <a:gd name="connsiteX584" fmla="*/ 451915 w 472347"/>
              <a:gd name="connsiteY584" fmla="*/ 228696 h 322612"/>
              <a:gd name="connsiteX585" fmla="*/ 453729 w 472347"/>
              <a:gd name="connsiteY585" fmla="*/ 228291 h 322612"/>
              <a:gd name="connsiteX586" fmla="*/ 454717 w 472347"/>
              <a:gd name="connsiteY586" fmla="*/ 228408 h 322612"/>
              <a:gd name="connsiteX587" fmla="*/ 456859 w 472347"/>
              <a:gd name="connsiteY587" fmla="*/ 228037 h 322612"/>
              <a:gd name="connsiteX588" fmla="*/ 454865 w 472347"/>
              <a:gd name="connsiteY588" fmla="*/ 228037 h 322612"/>
              <a:gd name="connsiteX589" fmla="*/ 456158 w 472347"/>
              <a:gd name="connsiteY589" fmla="*/ 227748 h 322612"/>
              <a:gd name="connsiteX590" fmla="*/ 457188 w 472347"/>
              <a:gd name="connsiteY590" fmla="*/ 226059 h 322612"/>
              <a:gd name="connsiteX591" fmla="*/ 454552 w 472347"/>
              <a:gd name="connsiteY591" fmla="*/ 222434 h 322612"/>
              <a:gd name="connsiteX592" fmla="*/ 456199 w 472347"/>
              <a:gd name="connsiteY592" fmla="*/ 222434 h 322612"/>
              <a:gd name="connsiteX593" fmla="*/ 447961 w 472347"/>
              <a:gd name="connsiteY593" fmla="*/ 217492 h 322612"/>
              <a:gd name="connsiteX594" fmla="*/ 454552 w 472347"/>
              <a:gd name="connsiteY594" fmla="*/ 217492 h 322612"/>
              <a:gd name="connsiteX595" fmla="*/ 446643 w 472347"/>
              <a:gd name="connsiteY595" fmla="*/ 215185 h 322612"/>
              <a:gd name="connsiteX596" fmla="*/ 455540 w 472347"/>
              <a:gd name="connsiteY596" fmla="*/ 215185 h 322612"/>
              <a:gd name="connsiteX597" fmla="*/ 455540 w 472347"/>
              <a:gd name="connsiteY597" fmla="*/ 213538 h 322612"/>
              <a:gd name="connsiteX598" fmla="*/ 457848 w 472347"/>
              <a:gd name="connsiteY598" fmla="*/ 213538 h 322612"/>
              <a:gd name="connsiteX599" fmla="*/ 451586 w 472347"/>
              <a:gd name="connsiteY599" fmla="*/ 208924 h 322612"/>
              <a:gd name="connsiteX600" fmla="*/ 448291 w 472347"/>
              <a:gd name="connsiteY600" fmla="*/ 208924 h 322612"/>
              <a:gd name="connsiteX601" fmla="*/ 448291 w 472347"/>
              <a:gd name="connsiteY601" fmla="*/ 206947 h 322612"/>
              <a:gd name="connsiteX602" fmla="*/ 454552 w 472347"/>
              <a:gd name="connsiteY602" fmla="*/ 206947 h 322612"/>
              <a:gd name="connsiteX603" fmla="*/ 447632 w 472347"/>
              <a:gd name="connsiteY603" fmla="*/ 202333 h 322612"/>
              <a:gd name="connsiteX604" fmla="*/ 457188 w 472347"/>
              <a:gd name="connsiteY604" fmla="*/ 206618 h 322612"/>
              <a:gd name="connsiteX605" fmla="*/ 453893 w 472347"/>
              <a:gd name="connsiteY605" fmla="*/ 203652 h 322612"/>
              <a:gd name="connsiteX606" fmla="*/ 446643 w 472347"/>
              <a:gd name="connsiteY606" fmla="*/ 199697 h 322612"/>
              <a:gd name="connsiteX607" fmla="*/ 460153 w 472347"/>
              <a:gd name="connsiteY607" fmla="*/ 197061 h 322612"/>
              <a:gd name="connsiteX608" fmla="*/ 462461 w 472347"/>
              <a:gd name="connsiteY608" fmla="*/ 190141 h 322612"/>
              <a:gd name="connsiteX609" fmla="*/ 452245 w 472347"/>
              <a:gd name="connsiteY609" fmla="*/ 188163 h 322612"/>
              <a:gd name="connsiteX610" fmla="*/ 458507 w 472347"/>
              <a:gd name="connsiteY610" fmla="*/ 188163 h 322612"/>
              <a:gd name="connsiteX611" fmla="*/ 462790 w 472347"/>
              <a:gd name="connsiteY611" fmla="*/ 188163 h 322612"/>
              <a:gd name="connsiteX612" fmla="*/ 469710 w 472347"/>
              <a:gd name="connsiteY612" fmla="*/ 188163 h 322612"/>
              <a:gd name="connsiteX613" fmla="*/ 466085 w 472347"/>
              <a:gd name="connsiteY613" fmla="*/ 186186 h 322612"/>
              <a:gd name="connsiteX614" fmla="*/ 461472 w 472347"/>
              <a:gd name="connsiteY614" fmla="*/ 186186 h 322612"/>
              <a:gd name="connsiteX615" fmla="*/ 465097 w 472347"/>
              <a:gd name="connsiteY615" fmla="*/ 182891 h 322612"/>
              <a:gd name="connsiteX616" fmla="*/ 468063 w 472347"/>
              <a:gd name="connsiteY616" fmla="*/ 182891 h 322612"/>
              <a:gd name="connsiteX617" fmla="*/ 460813 w 472347"/>
              <a:gd name="connsiteY617" fmla="*/ 177289 h 322612"/>
              <a:gd name="connsiteX618" fmla="*/ 465097 w 472347"/>
              <a:gd name="connsiteY618" fmla="*/ 177289 h 322612"/>
              <a:gd name="connsiteX619" fmla="*/ 462461 w 472347"/>
              <a:gd name="connsiteY619" fmla="*/ 169710 h 322612"/>
              <a:gd name="connsiteX620" fmla="*/ 462790 w 472347"/>
              <a:gd name="connsiteY620" fmla="*/ 169710 h 322612"/>
              <a:gd name="connsiteX621" fmla="*/ 464767 w 472347"/>
              <a:gd name="connsiteY621" fmla="*/ 169710 h 322612"/>
              <a:gd name="connsiteX622" fmla="*/ 465426 w 472347"/>
              <a:gd name="connsiteY622" fmla="*/ 169710 h 322612"/>
              <a:gd name="connsiteX623" fmla="*/ 462790 w 472347"/>
              <a:gd name="connsiteY623" fmla="*/ 167733 h 322612"/>
              <a:gd name="connsiteX624" fmla="*/ 465426 w 472347"/>
              <a:gd name="connsiteY624" fmla="*/ 167733 h 322612"/>
              <a:gd name="connsiteX625" fmla="*/ 457848 w 472347"/>
              <a:gd name="connsiteY625" fmla="*/ 161142 h 322612"/>
              <a:gd name="connsiteX626" fmla="*/ 468392 w 472347"/>
              <a:gd name="connsiteY626" fmla="*/ 161142 h 322612"/>
              <a:gd name="connsiteX627" fmla="*/ 460813 w 472347"/>
              <a:gd name="connsiteY627" fmla="*/ 152903 h 322612"/>
              <a:gd name="connsiteX628" fmla="*/ 468392 w 472347"/>
              <a:gd name="connsiteY628" fmla="*/ 146313 h 322612"/>
              <a:gd name="connsiteX629" fmla="*/ 462790 w 472347"/>
              <a:gd name="connsiteY629" fmla="*/ 146313 h 322612"/>
              <a:gd name="connsiteX630" fmla="*/ 467074 w 472347"/>
              <a:gd name="connsiteY630" fmla="*/ 144665 h 322612"/>
              <a:gd name="connsiteX631" fmla="*/ 459824 w 472347"/>
              <a:gd name="connsiteY631" fmla="*/ 144665 h 322612"/>
              <a:gd name="connsiteX632" fmla="*/ 466085 w 472347"/>
              <a:gd name="connsiteY632" fmla="*/ 137745 h 322612"/>
              <a:gd name="connsiteX633" fmla="*/ 462461 w 472347"/>
              <a:gd name="connsiteY633" fmla="*/ 135109 h 322612"/>
              <a:gd name="connsiteX634" fmla="*/ 466415 w 472347"/>
              <a:gd name="connsiteY634" fmla="*/ 135109 h 322612"/>
              <a:gd name="connsiteX635" fmla="*/ 466415 w 472347"/>
              <a:gd name="connsiteY635" fmla="*/ 130824 h 322612"/>
              <a:gd name="connsiteX636" fmla="*/ 469051 w 472347"/>
              <a:gd name="connsiteY636" fmla="*/ 130824 h 322612"/>
              <a:gd name="connsiteX637" fmla="*/ 458177 w 472347"/>
              <a:gd name="connsiteY637" fmla="*/ 126870 h 322612"/>
              <a:gd name="connsiteX638" fmla="*/ 463778 w 472347"/>
              <a:gd name="connsiteY638" fmla="*/ 126870 h 322612"/>
              <a:gd name="connsiteX639" fmla="*/ 463778 w 472347"/>
              <a:gd name="connsiteY639" fmla="*/ 120938 h 322612"/>
              <a:gd name="connsiteX640" fmla="*/ 466085 w 472347"/>
              <a:gd name="connsiteY640" fmla="*/ 120938 h 322612"/>
              <a:gd name="connsiteX641" fmla="*/ 462790 w 472347"/>
              <a:gd name="connsiteY641" fmla="*/ 116984 h 322612"/>
              <a:gd name="connsiteX642" fmla="*/ 462790 w 472347"/>
              <a:gd name="connsiteY642" fmla="*/ 113688 h 322612"/>
              <a:gd name="connsiteX643" fmla="*/ 465756 w 472347"/>
              <a:gd name="connsiteY643" fmla="*/ 113688 h 322612"/>
              <a:gd name="connsiteX644" fmla="*/ 459824 w 472347"/>
              <a:gd name="connsiteY644" fmla="*/ 110393 h 322612"/>
              <a:gd name="connsiteX645" fmla="*/ 461472 w 472347"/>
              <a:gd name="connsiteY645" fmla="*/ 110393 h 322612"/>
              <a:gd name="connsiteX646" fmla="*/ 461472 w 472347"/>
              <a:gd name="connsiteY646" fmla="*/ 108417 h 322612"/>
              <a:gd name="connsiteX647" fmla="*/ 463449 w 472347"/>
              <a:gd name="connsiteY647" fmla="*/ 108417 h 322612"/>
              <a:gd name="connsiteX648" fmla="*/ 460483 w 472347"/>
              <a:gd name="connsiteY648" fmla="*/ 106439 h 322612"/>
              <a:gd name="connsiteX649" fmla="*/ 461143 w 472347"/>
              <a:gd name="connsiteY649" fmla="*/ 106439 h 322612"/>
              <a:gd name="connsiteX650" fmla="*/ 463038 w 472347"/>
              <a:gd name="connsiteY650" fmla="*/ 106439 h 322612"/>
              <a:gd name="connsiteX651" fmla="*/ 463120 w 472347"/>
              <a:gd name="connsiteY651" fmla="*/ 106439 h 322612"/>
              <a:gd name="connsiteX652" fmla="*/ 463120 w 472347"/>
              <a:gd name="connsiteY652" fmla="*/ 102814 h 322612"/>
              <a:gd name="connsiteX653" fmla="*/ 464767 w 472347"/>
              <a:gd name="connsiteY653" fmla="*/ 102814 h 322612"/>
              <a:gd name="connsiteX654" fmla="*/ 464767 w 472347"/>
              <a:gd name="connsiteY654" fmla="*/ 105121 h 322612"/>
              <a:gd name="connsiteX655" fmla="*/ 471688 w 472347"/>
              <a:gd name="connsiteY655" fmla="*/ 105121 h 322612"/>
              <a:gd name="connsiteX656" fmla="*/ 466415 w 472347"/>
              <a:gd name="connsiteY656" fmla="*/ 100837 h 322612"/>
              <a:gd name="connsiteX657" fmla="*/ 465756 w 472347"/>
              <a:gd name="connsiteY657" fmla="*/ 100837 h 322612"/>
              <a:gd name="connsiteX658" fmla="*/ 460483 w 472347"/>
              <a:gd name="connsiteY658" fmla="*/ 94906 h 322612"/>
              <a:gd name="connsiteX659" fmla="*/ 462461 w 472347"/>
              <a:gd name="connsiteY659" fmla="*/ 94906 h 322612"/>
              <a:gd name="connsiteX660" fmla="*/ 459165 w 472347"/>
              <a:gd name="connsiteY660" fmla="*/ 91281 h 322612"/>
              <a:gd name="connsiteX661" fmla="*/ 461472 w 472347"/>
              <a:gd name="connsiteY661" fmla="*/ 91281 h 322612"/>
              <a:gd name="connsiteX662" fmla="*/ 461472 w 472347"/>
              <a:gd name="connsiteY662" fmla="*/ 82054 h 322612"/>
              <a:gd name="connsiteX663" fmla="*/ 463120 w 472347"/>
              <a:gd name="connsiteY663" fmla="*/ 69532 h 322612"/>
              <a:gd name="connsiteX664" fmla="*/ 463120 w 472347"/>
              <a:gd name="connsiteY664" fmla="*/ 67225 h 322612"/>
              <a:gd name="connsiteX665" fmla="*/ 463120 w 472347"/>
              <a:gd name="connsiteY665" fmla="*/ 62282 h 322612"/>
              <a:gd name="connsiteX666" fmla="*/ 463120 w 472347"/>
              <a:gd name="connsiteY666" fmla="*/ 59975 h 322612"/>
              <a:gd name="connsiteX667" fmla="*/ 460483 w 472347"/>
              <a:gd name="connsiteY667" fmla="*/ 59975 h 322612"/>
              <a:gd name="connsiteX668" fmla="*/ 460483 w 472347"/>
              <a:gd name="connsiteY668" fmla="*/ 64259 h 322612"/>
              <a:gd name="connsiteX669" fmla="*/ 458507 w 472347"/>
              <a:gd name="connsiteY669" fmla="*/ 64259 h 322612"/>
              <a:gd name="connsiteX670" fmla="*/ 461143 w 472347"/>
              <a:gd name="connsiteY670" fmla="*/ 66566 h 322612"/>
              <a:gd name="connsiteX671" fmla="*/ 459824 w 472347"/>
              <a:gd name="connsiteY671" fmla="*/ 66566 h 322612"/>
              <a:gd name="connsiteX672" fmla="*/ 458836 w 472347"/>
              <a:gd name="connsiteY672" fmla="*/ 66566 h 322612"/>
              <a:gd name="connsiteX673" fmla="*/ 457518 w 472347"/>
              <a:gd name="connsiteY673" fmla="*/ 66566 h 322612"/>
              <a:gd name="connsiteX674" fmla="*/ 457188 w 472347"/>
              <a:gd name="connsiteY674" fmla="*/ 66566 h 322612"/>
              <a:gd name="connsiteX675" fmla="*/ 456528 w 472347"/>
              <a:gd name="connsiteY675" fmla="*/ 66566 h 322612"/>
              <a:gd name="connsiteX676" fmla="*/ 459165 w 472347"/>
              <a:gd name="connsiteY676" fmla="*/ 49895 h 322612"/>
              <a:gd name="connsiteX677" fmla="*/ 457765 w 472347"/>
              <a:gd name="connsiteY677" fmla="*/ 57462 h 322612"/>
              <a:gd name="connsiteX678" fmla="*/ 457692 w 472347"/>
              <a:gd name="connsiteY678" fmla="*/ 57998 h 322612"/>
              <a:gd name="connsiteX679" fmla="*/ 460483 w 472347"/>
              <a:gd name="connsiteY679" fmla="*/ 57998 h 322612"/>
              <a:gd name="connsiteX680" fmla="*/ 460483 w 472347"/>
              <a:gd name="connsiteY680" fmla="*/ 54373 h 322612"/>
              <a:gd name="connsiteX681" fmla="*/ 459165 w 472347"/>
              <a:gd name="connsiteY681" fmla="*/ 54373 h 322612"/>
              <a:gd name="connsiteX682" fmla="*/ 459165 w 472347"/>
              <a:gd name="connsiteY682" fmla="*/ 50418 h 322612"/>
              <a:gd name="connsiteX683" fmla="*/ 459495 w 472347"/>
              <a:gd name="connsiteY683" fmla="*/ 48112 h 322612"/>
              <a:gd name="connsiteX684" fmla="*/ 459165 w 472347"/>
              <a:gd name="connsiteY684" fmla="*/ 48112 h 322612"/>
              <a:gd name="connsiteX685" fmla="*/ 459165 w 472347"/>
              <a:gd name="connsiteY685" fmla="*/ 49895 h 322612"/>
              <a:gd name="connsiteX686" fmla="*/ 250571 w 472347"/>
              <a:gd name="connsiteY686" fmla="*/ 43828 h 322612"/>
              <a:gd name="connsiteX687" fmla="*/ 250571 w 472347"/>
              <a:gd name="connsiteY687" fmla="*/ 45147 h 322612"/>
              <a:gd name="connsiteX688" fmla="*/ 248594 w 472347"/>
              <a:gd name="connsiteY688" fmla="*/ 43828 h 322612"/>
              <a:gd name="connsiteX689" fmla="*/ 250571 w 472347"/>
              <a:gd name="connsiteY689" fmla="*/ 43828 h 322612"/>
              <a:gd name="connsiteX690" fmla="*/ 261117 w 472347"/>
              <a:gd name="connsiteY690" fmla="*/ 34931 h 322612"/>
              <a:gd name="connsiteX691" fmla="*/ 260458 w 472347"/>
              <a:gd name="connsiteY691" fmla="*/ 35590 h 322612"/>
              <a:gd name="connsiteX692" fmla="*/ 261446 w 472347"/>
              <a:gd name="connsiteY692" fmla="*/ 35261 h 322612"/>
              <a:gd name="connsiteX693" fmla="*/ 239697 w 472347"/>
              <a:gd name="connsiteY693" fmla="*/ 15449 h 322612"/>
              <a:gd name="connsiteX694" fmla="*/ 239697 w 472347"/>
              <a:gd name="connsiteY694" fmla="*/ 15982 h 322612"/>
              <a:gd name="connsiteX695" fmla="*/ 239867 w 472347"/>
              <a:gd name="connsiteY695" fmla="*/ 15897 h 322612"/>
              <a:gd name="connsiteX696" fmla="*/ 240950 w 472347"/>
              <a:gd name="connsiteY696" fmla="*/ 15355 h 322612"/>
              <a:gd name="connsiteX697" fmla="*/ 239867 w 472347"/>
              <a:gd name="connsiteY697" fmla="*/ 15897 h 322612"/>
              <a:gd name="connsiteX698" fmla="*/ 240336 w 472347"/>
              <a:gd name="connsiteY698" fmla="*/ 17136 h 322612"/>
              <a:gd name="connsiteX699" fmla="*/ 242992 w 472347"/>
              <a:gd name="connsiteY699" fmla="*/ 17136 h 322612"/>
              <a:gd name="connsiteX700" fmla="*/ 243075 w 472347"/>
              <a:gd name="connsiteY700" fmla="*/ 16807 h 322612"/>
              <a:gd name="connsiteX701" fmla="*/ 238547 w 472347"/>
              <a:gd name="connsiteY701" fmla="*/ 15326 h 322612"/>
              <a:gd name="connsiteX702" fmla="*/ 237143 w 472347"/>
              <a:gd name="connsiteY702" fmla="*/ 15530 h 322612"/>
              <a:gd name="connsiteX703" fmla="*/ 236072 w 472347"/>
              <a:gd name="connsiteY703" fmla="*/ 17136 h 322612"/>
              <a:gd name="connsiteX704" fmla="*/ 236072 w 472347"/>
              <a:gd name="connsiteY704" fmla="*/ 20760 h 322612"/>
              <a:gd name="connsiteX705" fmla="*/ 239697 w 472347"/>
              <a:gd name="connsiteY705" fmla="*/ 20760 h 322612"/>
              <a:gd name="connsiteX706" fmla="*/ 237719 w 472347"/>
              <a:gd name="connsiteY706" fmla="*/ 26033 h 322612"/>
              <a:gd name="connsiteX707" fmla="*/ 238378 w 472347"/>
              <a:gd name="connsiteY707" fmla="*/ 26033 h 322612"/>
              <a:gd name="connsiteX708" fmla="*/ 241674 w 472347"/>
              <a:gd name="connsiteY708" fmla="*/ 28010 h 322612"/>
              <a:gd name="connsiteX709" fmla="*/ 240027 w 472347"/>
              <a:gd name="connsiteY709" fmla="*/ 28010 h 322612"/>
              <a:gd name="connsiteX710" fmla="*/ 239368 w 472347"/>
              <a:gd name="connsiteY710" fmla="*/ 28010 h 322612"/>
              <a:gd name="connsiteX711" fmla="*/ 244310 w 472347"/>
              <a:gd name="connsiteY711" fmla="*/ 32953 h 322612"/>
              <a:gd name="connsiteX712" fmla="*/ 241344 w 472347"/>
              <a:gd name="connsiteY712" fmla="*/ 32953 h 322612"/>
              <a:gd name="connsiteX713" fmla="*/ 241344 w 472347"/>
              <a:gd name="connsiteY713" fmla="*/ 42510 h 322612"/>
              <a:gd name="connsiteX714" fmla="*/ 242663 w 472347"/>
              <a:gd name="connsiteY714" fmla="*/ 42510 h 322612"/>
              <a:gd name="connsiteX715" fmla="*/ 243651 w 472347"/>
              <a:gd name="connsiteY715" fmla="*/ 42510 h 322612"/>
              <a:gd name="connsiteX716" fmla="*/ 246288 w 472347"/>
              <a:gd name="connsiteY716" fmla="*/ 42510 h 322612"/>
              <a:gd name="connsiteX717" fmla="*/ 244640 w 472347"/>
              <a:gd name="connsiteY717" fmla="*/ 42510 h 322612"/>
              <a:gd name="connsiteX718" fmla="*/ 243651 w 472347"/>
              <a:gd name="connsiteY718" fmla="*/ 42510 h 322612"/>
              <a:gd name="connsiteX719" fmla="*/ 247935 w 472347"/>
              <a:gd name="connsiteY719" fmla="*/ 48442 h 322612"/>
              <a:gd name="connsiteX720" fmla="*/ 252219 w 472347"/>
              <a:gd name="connsiteY720" fmla="*/ 48442 h 322612"/>
              <a:gd name="connsiteX721" fmla="*/ 252219 w 472347"/>
              <a:gd name="connsiteY721" fmla="*/ 58657 h 322612"/>
              <a:gd name="connsiteX722" fmla="*/ 258151 w 472347"/>
              <a:gd name="connsiteY722" fmla="*/ 58657 h 322612"/>
              <a:gd name="connsiteX723" fmla="*/ 251889 w 472347"/>
              <a:gd name="connsiteY723" fmla="*/ 65248 h 322612"/>
              <a:gd name="connsiteX724" fmla="*/ 253867 w 472347"/>
              <a:gd name="connsiteY724" fmla="*/ 65248 h 322612"/>
              <a:gd name="connsiteX725" fmla="*/ 257821 w 472347"/>
              <a:gd name="connsiteY725" fmla="*/ 65248 h 322612"/>
              <a:gd name="connsiteX726" fmla="*/ 253208 w 472347"/>
              <a:gd name="connsiteY726" fmla="*/ 67554 h 322612"/>
              <a:gd name="connsiteX727" fmla="*/ 255844 w 472347"/>
              <a:gd name="connsiteY727" fmla="*/ 67554 h 322612"/>
              <a:gd name="connsiteX728" fmla="*/ 251889 w 472347"/>
              <a:gd name="connsiteY728" fmla="*/ 72168 h 322612"/>
              <a:gd name="connsiteX729" fmla="*/ 252549 w 472347"/>
              <a:gd name="connsiteY729" fmla="*/ 72168 h 322612"/>
              <a:gd name="connsiteX730" fmla="*/ 252549 w 472347"/>
              <a:gd name="connsiteY730" fmla="*/ 74145 h 322612"/>
              <a:gd name="connsiteX731" fmla="*/ 255844 w 472347"/>
              <a:gd name="connsiteY731" fmla="*/ 74145 h 322612"/>
              <a:gd name="connsiteX732" fmla="*/ 255844 w 472347"/>
              <a:gd name="connsiteY732" fmla="*/ 78099 h 322612"/>
              <a:gd name="connsiteX733" fmla="*/ 252879 w 472347"/>
              <a:gd name="connsiteY733" fmla="*/ 78099 h 322612"/>
              <a:gd name="connsiteX734" fmla="*/ 256174 w 472347"/>
              <a:gd name="connsiteY734" fmla="*/ 84360 h 322612"/>
              <a:gd name="connsiteX735" fmla="*/ 263094 w 472347"/>
              <a:gd name="connsiteY735" fmla="*/ 81725 h 322612"/>
              <a:gd name="connsiteX736" fmla="*/ 258809 w 472347"/>
              <a:gd name="connsiteY736" fmla="*/ 83701 h 322612"/>
              <a:gd name="connsiteX737" fmla="*/ 264082 w 472347"/>
              <a:gd name="connsiteY737" fmla="*/ 83701 h 322612"/>
              <a:gd name="connsiteX738" fmla="*/ 257162 w 472347"/>
              <a:gd name="connsiteY738" fmla="*/ 86338 h 322612"/>
              <a:gd name="connsiteX739" fmla="*/ 255184 w 472347"/>
              <a:gd name="connsiteY739" fmla="*/ 86338 h 322612"/>
              <a:gd name="connsiteX740" fmla="*/ 255184 w 472347"/>
              <a:gd name="connsiteY740" fmla="*/ 88645 h 322612"/>
              <a:gd name="connsiteX741" fmla="*/ 258809 w 472347"/>
              <a:gd name="connsiteY741" fmla="*/ 93258 h 322612"/>
              <a:gd name="connsiteX742" fmla="*/ 265730 w 472347"/>
              <a:gd name="connsiteY742" fmla="*/ 93258 h 322612"/>
              <a:gd name="connsiteX743" fmla="*/ 262764 w 472347"/>
              <a:gd name="connsiteY743" fmla="*/ 99190 h 322612"/>
              <a:gd name="connsiteX744" fmla="*/ 269025 w 472347"/>
              <a:gd name="connsiteY744" fmla="*/ 99190 h 322612"/>
              <a:gd name="connsiteX745" fmla="*/ 263094 w 472347"/>
              <a:gd name="connsiteY745" fmla="*/ 102485 h 322612"/>
              <a:gd name="connsiteX746" fmla="*/ 268695 w 472347"/>
              <a:gd name="connsiteY746" fmla="*/ 106110 h 322612"/>
              <a:gd name="connsiteX747" fmla="*/ 272320 w 472347"/>
              <a:gd name="connsiteY747" fmla="*/ 106110 h 322612"/>
              <a:gd name="connsiteX748" fmla="*/ 269025 w 472347"/>
              <a:gd name="connsiteY748" fmla="*/ 108417 h 322612"/>
              <a:gd name="connsiteX749" fmla="*/ 269025 w 472347"/>
              <a:gd name="connsiteY749" fmla="*/ 118303 h 322612"/>
              <a:gd name="connsiteX750" fmla="*/ 273968 w 472347"/>
              <a:gd name="connsiteY750" fmla="*/ 118303 h 322612"/>
              <a:gd name="connsiteX751" fmla="*/ 268695 w 472347"/>
              <a:gd name="connsiteY751" fmla="*/ 120279 h 322612"/>
              <a:gd name="connsiteX752" fmla="*/ 273968 w 472347"/>
              <a:gd name="connsiteY752" fmla="*/ 125223 h 322612"/>
              <a:gd name="connsiteX753" fmla="*/ 270014 w 472347"/>
              <a:gd name="connsiteY753" fmla="*/ 135438 h 322612"/>
              <a:gd name="connsiteX754" fmla="*/ 270673 w 472347"/>
              <a:gd name="connsiteY754" fmla="*/ 135438 h 322612"/>
              <a:gd name="connsiteX755" fmla="*/ 271291 w 472347"/>
              <a:gd name="connsiteY755" fmla="*/ 134573 h 322612"/>
              <a:gd name="connsiteX756" fmla="*/ 271350 w 472347"/>
              <a:gd name="connsiteY756" fmla="*/ 134610 h 322612"/>
              <a:gd name="connsiteX757" fmla="*/ 271785 w 472347"/>
              <a:gd name="connsiteY757" fmla="*/ 134078 h 322612"/>
              <a:gd name="connsiteX758" fmla="*/ 274627 w 472347"/>
              <a:gd name="connsiteY758" fmla="*/ 135438 h 322612"/>
              <a:gd name="connsiteX759" fmla="*/ 274627 w 472347"/>
              <a:gd name="connsiteY759" fmla="*/ 152244 h 322612"/>
              <a:gd name="connsiteX760" fmla="*/ 283195 w 472347"/>
              <a:gd name="connsiteY760" fmla="*/ 152244 h 322612"/>
              <a:gd name="connsiteX761" fmla="*/ 277922 w 472347"/>
              <a:gd name="connsiteY761" fmla="*/ 152244 h 322612"/>
              <a:gd name="connsiteX762" fmla="*/ 286820 w 472347"/>
              <a:gd name="connsiteY762" fmla="*/ 161471 h 322612"/>
              <a:gd name="connsiteX763" fmla="*/ 279900 w 472347"/>
              <a:gd name="connsiteY763" fmla="*/ 161471 h 322612"/>
              <a:gd name="connsiteX764" fmla="*/ 275615 w 472347"/>
              <a:gd name="connsiteY764" fmla="*/ 163449 h 322612"/>
              <a:gd name="connsiteX765" fmla="*/ 277593 w 472347"/>
              <a:gd name="connsiteY765" fmla="*/ 165426 h 322612"/>
              <a:gd name="connsiteX766" fmla="*/ 281877 w 472347"/>
              <a:gd name="connsiteY766" fmla="*/ 165426 h 322612"/>
              <a:gd name="connsiteX767" fmla="*/ 281877 w 472347"/>
              <a:gd name="connsiteY767" fmla="*/ 169050 h 322612"/>
              <a:gd name="connsiteX768" fmla="*/ 287149 w 472347"/>
              <a:gd name="connsiteY768" fmla="*/ 169050 h 322612"/>
              <a:gd name="connsiteX769" fmla="*/ 287149 w 472347"/>
              <a:gd name="connsiteY769" fmla="*/ 172675 h 322612"/>
              <a:gd name="connsiteX770" fmla="*/ 282536 w 472347"/>
              <a:gd name="connsiteY770" fmla="*/ 174653 h 322612"/>
              <a:gd name="connsiteX771" fmla="*/ 287808 w 472347"/>
              <a:gd name="connsiteY771" fmla="*/ 174653 h 322612"/>
              <a:gd name="connsiteX772" fmla="*/ 285831 w 472347"/>
              <a:gd name="connsiteY772" fmla="*/ 180255 h 322612"/>
              <a:gd name="connsiteX773" fmla="*/ 296047 w 472347"/>
              <a:gd name="connsiteY773" fmla="*/ 185857 h 322612"/>
              <a:gd name="connsiteX774" fmla="*/ 287479 w 472347"/>
              <a:gd name="connsiteY774" fmla="*/ 185857 h 322612"/>
              <a:gd name="connsiteX775" fmla="*/ 296376 w 472347"/>
              <a:gd name="connsiteY775" fmla="*/ 190141 h 322612"/>
              <a:gd name="connsiteX776" fmla="*/ 292421 w 472347"/>
              <a:gd name="connsiteY776" fmla="*/ 190141 h 322612"/>
              <a:gd name="connsiteX777" fmla="*/ 297694 w 472347"/>
              <a:gd name="connsiteY777" fmla="*/ 196402 h 322612"/>
              <a:gd name="connsiteX778" fmla="*/ 298024 w 472347"/>
              <a:gd name="connsiteY778" fmla="*/ 196402 h 322612"/>
              <a:gd name="connsiteX779" fmla="*/ 309228 w 472347"/>
              <a:gd name="connsiteY779" fmla="*/ 196402 h 322612"/>
              <a:gd name="connsiteX780" fmla="*/ 297694 w 472347"/>
              <a:gd name="connsiteY780" fmla="*/ 200686 h 322612"/>
              <a:gd name="connsiteX781" fmla="*/ 299342 w 472347"/>
              <a:gd name="connsiteY781" fmla="*/ 200686 h 322612"/>
              <a:gd name="connsiteX782" fmla="*/ 301319 w 472347"/>
              <a:gd name="connsiteY782" fmla="*/ 200686 h 322612"/>
              <a:gd name="connsiteX783" fmla="*/ 302307 w 472347"/>
              <a:gd name="connsiteY783" fmla="*/ 200686 h 322612"/>
              <a:gd name="connsiteX784" fmla="*/ 308569 w 472347"/>
              <a:gd name="connsiteY784" fmla="*/ 205299 h 322612"/>
              <a:gd name="connsiteX785" fmla="*/ 302307 w 472347"/>
              <a:gd name="connsiteY785" fmla="*/ 207606 h 322612"/>
              <a:gd name="connsiteX786" fmla="*/ 304285 w 472347"/>
              <a:gd name="connsiteY786" fmla="*/ 207606 h 322612"/>
              <a:gd name="connsiteX787" fmla="*/ 306262 w 472347"/>
              <a:gd name="connsiteY787" fmla="*/ 207606 h 322612"/>
              <a:gd name="connsiteX788" fmla="*/ 308898 w 472347"/>
              <a:gd name="connsiteY788" fmla="*/ 209913 h 322612"/>
              <a:gd name="connsiteX789" fmla="*/ 313183 w 472347"/>
              <a:gd name="connsiteY789" fmla="*/ 209913 h 322612"/>
              <a:gd name="connsiteX790" fmla="*/ 311205 w 472347"/>
              <a:gd name="connsiteY790" fmla="*/ 212219 h 322612"/>
              <a:gd name="connsiteX791" fmla="*/ 313512 w 472347"/>
              <a:gd name="connsiteY791" fmla="*/ 212219 h 322612"/>
              <a:gd name="connsiteX792" fmla="*/ 310187 w 472347"/>
              <a:gd name="connsiteY792" fmla="*/ 213867 h 322612"/>
              <a:gd name="connsiteX793" fmla="*/ 313183 w 472347"/>
              <a:gd name="connsiteY793" fmla="*/ 213867 h 322612"/>
              <a:gd name="connsiteX794" fmla="*/ 313512 w 472347"/>
              <a:gd name="connsiteY794" fmla="*/ 213867 h 322612"/>
              <a:gd name="connsiteX795" fmla="*/ 315489 w 472347"/>
              <a:gd name="connsiteY795" fmla="*/ 218810 h 322612"/>
              <a:gd name="connsiteX796" fmla="*/ 310546 w 472347"/>
              <a:gd name="connsiteY796" fmla="*/ 218810 h 322612"/>
              <a:gd name="connsiteX797" fmla="*/ 316808 w 472347"/>
              <a:gd name="connsiteY797" fmla="*/ 225071 h 322612"/>
              <a:gd name="connsiteX798" fmla="*/ 316808 w 472347"/>
              <a:gd name="connsiteY798" fmla="*/ 228037 h 322612"/>
              <a:gd name="connsiteX799" fmla="*/ 314171 w 472347"/>
              <a:gd name="connsiteY799" fmla="*/ 228037 h 322612"/>
              <a:gd name="connsiteX800" fmla="*/ 318784 w 472347"/>
              <a:gd name="connsiteY800" fmla="*/ 232650 h 322612"/>
              <a:gd name="connsiteX801" fmla="*/ 318784 w 472347"/>
              <a:gd name="connsiteY801" fmla="*/ 236276 h 322612"/>
              <a:gd name="connsiteX802" fmla="*/ 321421 w 472347"/>
              <a:gd name="connsiteY802" fmla="*/ 236276 h 322612"/>
              <a:gd name="connsiteX803" fmla="*/ 321421 w 472347"/>
              <a:gd name="connsiteY803" fmla="*/ 245172 h 322612"/>
              <a:gd name="connsiteX804" fmla="*/ 321421 w 472347"/>
              <a:gd name="connsiteY804" fmla="*/ 247150 h 322612"/>
              <a:gd name="connsiteX805" fmla="*/ 322409 w 472347"/>
              <a:gd name="connsiteY805" fmla="*/ 247150 h 322612"/>
              <a:gd name="connsiteX806" fmla="*/ 323727 w 472347"/>
              <a:gd name="connsiteY806" fmla="*/ 247150 h 322612"/>
              <a:gd name="connsiteX807" fmla="*/ 325704 w 472347"/>
              <a:gd name="connsiteY807" fmla="*/ 249457 h 322612"/>
              <a:gd name="connsiteX808" fmla="*/ 325704 w 472347"/>
              <a:gd name="connsiteY808" fmla="*/ 251433 h 322612"/>
              <a:gd name="connsiteX809" fmla="*/ 329659 w 472347"/>
              <a:gd name="connsiteY809" fmla="*/ 255058 h 322612"/>
              <a:gd name="connsiteX810" fmla="*/ 327023 w 472347"/>
              <a:gd name="connsiteY810" fmla="*/ 255058 h 322612"/>
              <a:gd name="connsiteX811" fmla="*/ 328670 w 472347"/>
              <a:gd name="connsiteY811" fmla="*/ 257365 h 322612"/>
              <a:gd name="connsiteX812" fmla="*/ 330319 w 472347"/>
              <a:gd name="connsiteY812" fmla="*/ 262968 h 322612"/>
              <a:gd name="connsiteX813" fmla="*/ 333284 w 472347"/>
              <a:gd name="connsiteY813" fmla="*/ 266593 h 322612"/>
              <a:gd name="connsiteX814" fmla="*/ 333284 w 472347"/>
              <a:gd name="connsiteY814" fmla="*/ 267910 h 322612"/>
              <a:gd name="connsiteX815" fmla="*/ 333284 w 472347"/>
              <a:gd name="connsiteY815" fmla="*/ 269228 h 322612"/>
              <a:gd name="connsiteX816" fmla="*/ 334932 w 472347"/>
              <a:gd name="connsiteY816" fmla="*/ 271864 h 322612"/>
              <a:gd name="connsiteX817" fmla="*/ 334932 w 472347"/>
              <a:gd name="connsiteY817" fmla="*/ 270876 h 322612"/>
              <a:gd name="connsiteX818" fmla="*/ 334932 w 472347"/>
              <a:gd name="connsiteY818" fmla="*/ 267910 h 322612"/>
              <a:gd name="connsiteX819" fmla="*/ 335261 w 472347"/>
              <a:gd name="connsiteY819" fmla="*/ 267910 h 322612"/>
              <a:gd name="connsiteX820" fmla="*/ 335261 w 472347"/>
              <a:gd name="connsiteY820" fmla="*/ 264286 h 322612"/>
              <a:gd name="connsiteX821" fmla="*/ 335261 w 472347"/>
              <a:gd name="connsiteY821" fmla="*/ 261649 h 322612"/>
              <a:gd name="connsiteX822" fmla="*/ 337238 w 472347"/>
              <a:gd name="connsiteY822" fmla="*/ 261649 h 322612"/>
              <a:gd name="connsiteX823" fmla="*/ 337238 w 472347"/>
              <a:gd name="connsiteY823" fmla="*/ 258683 h 322612"/>
              <a:gd name="connsiteX824" fmla="*/ 335261 w 472347"/>
              <a:gd name="connsiteY824" fmla="*/ 255717 h 322612"/>
              <a:gd name="connsiteX825" fmla="*/ 336909 w 472347"/>
              <a:gd name="connsiteY825" fmla="*/ 251433 h 322612"/>
              <a:gd name="connsiteX826" fmla="*/ 334273 w 472347"/>
              <a:gd name="connsiteY826" fmla="*/ 249127 h 322612"/>
              <a:gd name="connsiteX827" fmla="*/ 335261 w 472347"/>
              <a:gd name="connsiteY827" fmla="*/ 249127 h 322612"/>
              <a:gd name="connsiteX828" fmla="*/ 337238 w 472347"/>
              <a:gd name="connsiteY828" fmla="*/ 249127 h 322612"/>
              <a:gd name="connsiteX829" fmla="*/ 337567 w 472347"/>
              <a:gd name="connsiteY829" fmla="*/ 249127 h 322612"/>
              <a:gd name="connsiteX830" fmla="*/ 335920 w 472347"/>
              <a:gd name="connsiteY830" fmla="*/ 245172 h 322612"/>
              <a:gd name="connsiteX831" fmla="*/ 334932 w 472347"/>
              <a:gd name="connsiteY831" fmla="*/ 245172 h 322612"/>
              <a:gd name="connsiteX832" fmla="*/ 337238 w 472347"/>
              <a:gd name="connsiteY832" fmla="*/ 242866 h 322612"/>
              <a:gd name="connsiteX833" fmla="*/ 337114 w 472347"/>
              <a:gd name="connsiteY833" fmla="*/ 242866 h 322612"/>
              <a:gd name="connsiteX834" fmla="*/ 336909 w 472347"/>
              <a:gd name="connsiteY834" fmla="*/ 242866 h 322612"/>
              <a:gd name="connsiteX835" fmla="*/ 333284 w 472347"/>
              <a:gd name="connsiteY835" fmla="*/ 241218 h 322612"/>
              <a:gd name="connsiteX836" fmla="*/ 333284 w 472347"/>
              <a:gd name="connsiteY836" fmla="*/ 234628 h 322612"/>
              <a:gd name="connsiteX837" fmla="*/ 329989 w 472347"/>
              <a:gd name="connsiteY837" fmla="*/ 231662 h 322612"/>
              <a:gd name="connsiteX838" fmla="*/ 332954 w 472347"/>
              <a:gd name="connsiteY838" fmla="*/ 231662 h 322612"/>
              <a:gd name="connsiteX839" fmla="*/ 332954 w 472347"/>
              <a:gd name="connsiteY839" fmla="*/ 230014 h 322612"/>
              <a:gd name="connsiteX840" fmla="*/ 332954 w 472347"/>
              <a:gd name="connsiteY840" fmla="*/ 229025 h 322612"/>
              <a:gd name="connsiteX841" fmla="*/ 332954 w 472347"/>
              <a:gd name="connsiteY841" fmla="*/ 226390 h 322612"/>
              <a:gd name="connsiteX842" fmla="*/ 335261 w 472347"/>
              <a:gd name="connsiteY842" fmla="*/ 224083 h 322612"/>
              <a:gd name="connsiteX843" fmla="*/ 338886 w 472347"/>
              <a:gd name="connsiteY843" fmla="*/ 224083 h 322612"/>
              <a:gd name="connsiteX844" fmla="*/ 338886 w 472347"/>
              <a:gd name="connsiteY844" fmla="*/ 217492 h 322612"/>
              <a:gd name="connsiteX845" fmla="*/ 333943 w 472347"/>
              <a:gd name="connsiteY845" fmla="*/ 219469 h 322612"/>
              <a:gd name="connsiteX846" fmla="*/ 339545 w 472347"/>
              <a:gd name="connsiteY846" fmla="*/ 215185 h 322612"/>
              <a:gd name="connsiteX847" fmla="*/ 334932 w 472347"/>
              <a:gd name="connsiteY847" fmla="*/ 213208 h 322612"/>
              <a:gd name="connsiteX848" fmla="*/ 328011 w 472347"/>
              <a:gd name="connsiteY848" fmla="*/ 213208 h 322612"/>
              <a:gd name="connsiteX849" fmla="*/ 334932 w 472347"/>
              <a:gd name="connsiteY849" fmla="*/ 210901 h 322612"/>
              <a:gd name="connsiteX850" fmla="*/ 336249 w 472347"/>
              <a:gd name="connsiteY850" fmla="*/ 210901 h 322612"/>
              <a:gd name="connsiteX851" fmla="*/ 339545 w 472347"/>
              <a:gd name="connsiteY851" fmla="*/ 208265 h 322612"/>
              <a:gd name="connsiteX852" fmla="*/ 336579 w 472347"/>
              <a:gd name="connsiteY852" fmla="*/ 208265 h 322612"/>
              <a:gd name="connsiteX853" fmla="*/ 336579 w 472347"/>
              <a:gd name="connsiteY853" fmla="*/ 203981 h 322612"/>
              <a:gd name="connsiteX854" fmla="*/ 334273 w 472347"/>
              <a:gd name="connsiteY854" fmla="*/ 203981 h 322612"/>
              <a:gd name="connsiteX855" fmla="*/ 330319 w 472347"/>
              <a:gd name="connsiteY855" fmla="*/ 203981 h 322612"/>
              <a:gd name="connsiteX856" fmla="*/ 333613 w 472347"/>
              <a:gd name="connsiteY856" fmla="*/ 201674 h 322612"/>
              <a:gd name="connsiteX857" fmla="*/ 338886 w 472347"/>
              <a:gd name="connsiteY857" fmla="*/ 201674 h 322612"/>
              <a:gd name="connsiteX858" fmla="*/ 340863 w 472347"/>
              <a:gd name="connsiteY858" fmla="*/ 197390 h 322612"/>
              <a:gd name="connsiteX859" fmla="*/ 339545 w 472347"/>
              <a:gd name="connsiteY859" fmla="*/ 197390 h 322612"/>
              <a:gd name="connsiteX860" fmla="*/ 337897 w 472347"/>
              <a:gd name="connsiteY860" fmla="*/ 197390 h 322612"/>
              <a:gd name="connsiteX861" fmla="*/ 331636 w 472347"/>
              <a:gd name="connsiteY861" fmla="*/ 197390 h 322612"/>
              <a:gd name="connsiteX862" fmla="*/ 333613 w 472347"/>
              <a:gd name="connsiteY862" fmla="*/ 194754 h 322612"/>
              <a:gd name="connsiteX863" fmla="*/ 333366 w 472347"/>
              <a:gd name="connsiteY863" fmla="*/ 194754 h 322612"/>
              <a:gd name="connsiteX864" fmla="*/ 331636 w 472347"/>
              <a:gd name="connsiteY864" fmla="*/ 194754 h 322612"/>
              <a:gd name="connsiteX865" fmla="*/ 330648 w 472347"/>
              <a:gd name="connsiteY865" fmla="*/ 194754 h 322612"/>
              <a:gd name="connsiteX866" fmla="*/ 330648 w 472347"/>
              <a:gd name="connsiteY866" fmla="*/ 191129 h 322612"/>
              <a:gd name="connsiteX867" fmla="*/ 336579 w 472347"/>
              <a:gd name="connsiteY867" fmla="*/ 188822 h 322612"/>
              <a:gd name="connsiteX868" fmla="*/ 336579 w 472347"/>
              <a:gd name="connsiteY868" fmla="*/ 185527 h 322612"/>
              <a:gd name="connsiteX869" fmla="*/ 333613 w 472347"/>
              <a:gd name="connsiteY869" fmla="*/ 185527 h 322612"/>
              <a:gd name="connsiteX870" fmla="*/ 330648 w 472347"/>
              <a:gd name="connsiteY870" fmla="*/ 185527 h 322612"/>
              <a:gd name="connsiteX871" fmla="*/ 330319 w 472347"/>
              <a:gd name="connsiteY871" fmla="*/ 185527 h 322612"/>
              <a:gd name="connsiteX872" fmla="*/ 328340 w 472347"/>
              <a:gd name="connsiteY872" fmla="*/ 185527 h 322612"/>
              <a:gd name="connsiteX873" fmla="*/ 325704 w 472347"/>
              <a:gd name="connsiteY873" fmla="*/ 185527 h 322612"/>
              <a:gd name="connsiteX874" fmla="*/ 325704 w 472347"/>
              <a:gd name="connsiteY874" fmla="*/ 182232 h 322612"/>
              <a:gd name="connsiteX875" fmla="*/ 333943 w 472347"/>
              <a:gd name="connsiteY875" fmla="*/ 179926 h 322612"/>
              <a:gd name="connsiteX876" fmla="*/ 330319 w 472347"/>
              <a:gd name="connsiteY876" fmla="*/ 175311 h 322612"/>
              <a:gd name="connsiteX877" fmla="*/ 327682 w 472347"/>
              <a:gd name="connsiteY877" fmla="*/ 175311 h 322612"/>
              <a:gd name="connsiteX878" fmla="*/ 333284 w 472347"/>
              <a:gd name="connsiteY878" fmla="*/ 173005 h 322612"/>
              <a:gd name="connsiteX879" fmla="*/ 327352 w 472347"/>
              <a:gd name="connsiteY879" fmla="*/ 173005 h 322612"/>
              <a:gd name="connsiteX880" fmla="*/ 330977 w 472347"/>
              <a:gd name="connsiteY880" fmla="*/ 171028 h 322612"/>
              <a:gd name="connsiteX881" fmla="*/ 322409 w 472347"/>
              <a:gd name="connsiteY881" fmla="*/ 169380 h 322612"/>
              <a:gd name="connsiteX882" fmla="*/ 330319 w 472347"/>
              <a:gd name="connsiteY882" fmla="*/ 169380 h 322612"/>
              <a:gd name="connsiteX883" fmla="*/ 328340 w 472347"/>
              <a:gd name="connsiteY883" fmla="*/ 167403 h 322612"/>
              <a:gd name="connsiteX884" fmla="*/ 324057 w 472347"/>
              <a:gd name="connsiteY884" fmla="*/ 167403 h 322612"/>
              <a:gd name="connsiteX885" fmla="*/ 318455 w 472347"/>
              <a:gd name="connsiteY885" fmla="*/ 167403 h 322612"/>
              <a:gd name="connsiteX886" fmla="*/ 324057 w 472347"/>
              <a:gd name="connsiteY886" fmla="*/ 158835 h 322612"/>
              <a:gd name="connsiteX887" fmla="*/ 320762 w 472347"/>
              <a:gd name="connsiteY887" fmla="*/ 155540 h 322612"/>
              <a:gd name="connsiteX888" fmla="*/ 319077 w 472347"/>
              <a:gd name="connsiteY888" fmla="*/ 155290 h 322612"/>
              <a:gd name="connsiteX889" fmla="*/ 318784 w 472347"/>
              <a:gd name="connsiteY889" fmla="*/ 155540 h 322612"/>
              <a:gd name="connsiteX890" fmla="*/ 314171 w 472347"/>
              <a:gd name="connsiteY890" fmla="*/ 155540 h 322612"/>
              <a:gd name="connsiteX891" fmla="*/ 316601 w 472347"/>
              <a:gd name="connsiteY891" fmla="*/ 154922 h 322612"/>
              <a:gd name="connsiteX892" fmla="*/ 319077 w 472347"/>
              <a:gd name="connsiteY892" fmla="*/ 155290 h 322612"/>
              <a:gd name="connsiteX893" fmla="*/ 322203 w 472347"/>
              <a:gd name="connsiteY893" fmla="*/ 152615 h 322612"/>
              <a:gd name="connsiteX894" fmla="*/ 322409 w 472347"/>
              <a:gd name="connsiteY894" fmla="*/ 150927 h 322612"/>
              <a:gd name="connsiteX895" fmla="*/ 318125 w 472347"/>
              <a:gd name="connsiteY895" fmla="*/ 148290 h 322612"/>
              <a:gd name="connsiteX896" fmla="*/ 316148 w 472347"/>
              <a:gd name="connsiteY896" fmla="*/ 148290 h 322612"/>
              <a:gd name="connsiteX897" fmla="*/ 310217 w 472347"/>
              <a:gd name="connsiteY897" fmla="*/ 148290 h 322612"/>
              <a:gd name="connsiteX898" fmla="*/ 308239 w 472347"/>
              <a:gd name="connsiteY898" fmla="*/ 148290 h 322612"/>
              <a:gd name="connsiteX899" fmla="*/ 316148 w 472347"/>
              <a:gd name="connsiteY899" fmla="*/ 144006 h 322612"/>
              <a:gd name="connsiteX900" fmla="*/ 316148 w 472347"/>
              <a:gd name="connsiteY900" fmla="*/ 141370 h 322612"/>
              <a:gd name="connsiteX901" fmla="*/ 310875 w 472347"/>
              <a:gd name="connsiteY901" fmla="*/ 141370 h 322612"/>
              <a:gd name="connsiteX902" fmla="*/ 308898 w 472347"/>
              <a:gd name="connsiteY902" fmla="*/ 141370 h 322612"/>
              <a:gd name="connsiteX903" fmla="*/ 314830 w 472347"/>
              <a:gd name="connsiteY903" fmla="*/ 139063 h 322612"/>
              <a:gd name="connsiteX904" fmla="*/ 312853 w 472347"/>
              <a:gd name="connsiteY904" fmla="*/ 139063 h 322612"/>
              <a:gd name="connsiteX905" fmla="*/ 306592 w 472347"/>
              <a:gd name="connsiteY905" fmla="*/ 139063 h 322612"/>
              <a:gd name="connsiteX906" fmla="*/ 304614 w 472347"/>
              <a:gd name="connsiteY906" fmla="*/ 139063 h 322612"/>
              <a:gd name="connsiteX907" fmla="*/ 315489 w 472347"/>
              <a:gd name="connsiteY907" fmla="*/ 130495 h 322612"/>
              <a:gd name="connsiteX908" fmla="*/ 315489 w 472347"/>
              <a:gd name="connsiteY908" fmla="*/ 122257 h 322612"/>
              <a:gd name="connsiteX909" fmla="*/ 305603 w 472347"/>
              <a:gd name="connsiteY909" fmla="*/ 124893 h 322612"/>
              <a:gd name="connsiteX910" fmla="*/ 310546 w 472347"/>
              <a:gd name="connsiteY910" fmla="*/ 120938 h 322612"/>
              <a:gd name="connsiteX911" fmla="*/ 315159 w 472347"/>
              <a:gd name="connsiteY911" fmla="*/ 120938 h 322612"/>
              <a:gd name="connsiteX912" fmla="*/ 321091 w 472347"/>
              <a:gd name="connsiteY912" fmla="*/ 116984 h 322612"/>
              <a:gd name="connsiteX913" fmla="*/ 316808 w 472347"/>
              <a:gd name="connsiteY913" fmla="*/ 116984 h 322612"/>
              <a:gd name="connsiteX914" fmla="*/ 313183 w 472347"/>
              <a:gd name="connsiteY914" fmla="*/ 119620 h 322612"/>
              <a:gd name="connsiteX915" fmla="*/ 313183 w 472347"/>
              <a:gd name="connsiteY915" fmla="*/ 114678 h 322612"/>
              <a:gd name="connsiteX916" fmla="*/ 316478 w 472347"/>
              <a:gd name="connsiteY916" fmla="*/ 114678 h 322612"/>
              <a:gd name="connsiteX917" fmla="*/ 314088 w 472347"/>
              <a:gd name="connsiteY917" fmla="*/ 113401 h 322612"/>
              <a:gd name="connsiteX918" fmla="*/ 310706 w 472347"/>
              <a:gd name="connsiteY918" fmla="*/ 112891 h 322612"/>
              <a:gd name="connsiteX919" fmla="*/ 309764 w 472347"/>
              <a:gd name="connsiteY919" fmla="*/ 113483 h 322612"/>
              <a:gd name="connsiteX920" fmla="*/ 307251 w 472347"/>
              <a:gd name="connsiteY920" fmla="*/ 112371 h 322612"/>
              <a:gd name="connsiteX921" fmla="*/ 310706 w 472347"/>
              <a:gd name="connsiteY921" fmla="*/ 112891 h 322612"/>
              <a:gd name="connsiteX922" fmla="*/ 311535 w 472347"/>
              <a:gd name="connsiteY922" fmla="*/ 112371 h 322612"/>
              <a:gd name="connsiteX923" fmla="*/ 305273 w 472347"/>
              <a:gd name="connsiteY923" fmla="*/ 106110 h 322612"/>
              <a:gd name="connsiteX924" fmla="*/ 306592 w 472347"/>
              <a:gd name="connsiteY924" fmla="*/ 106110 h 322612"/>
              <a:gd name="connsiteX925" fmla="*/ 296706 w 472347"/>
              <a:gd name="connsiteY925" fmla="*/ 103144 h 322612"/>
              <a:gd name="connsiteX926" fmla="*/ 305273 w 472347"/>
              <a:gd name="connsiteY926" fmla="*/ 96553 h 322612"/>
              <a:gd name="connsiteX927" fmla="*/ 294070 w 472347"/>
              <a:gd name="connsiteY927" fmla="*/ 91940 h 322612"/>
              <a:gd name="connsiteX928" fmla="*/ 297035 w 472347"/>
              <a:gd name="connsiteY928" fmla="*/ 81395 h 322612"/>
              <a:gd name="connsiteX929" fmla="*/ 291762 w 472347"/>
              <a:gd name="connsiteY929" fmla="*/ 81395 h 322612"/>
              <a:gd name="connsiteX930" fmla="*/ 291762 w 472347"/>
              <a:gd name="connsiteY930" fmla="*/ 79088 h 322612"/>
              <a:gd name="connsiteX931" fmla="*/ 294729 w 472347"/>
              <a:gd name="connsiteY931" fmla="*/ 74804 h 322612"/>
              <a:gd name="connsiteX932" fmla="*/ 287479 w 472347"/>
              <a:gd name="connsiteY932" fmla="*/ 77440 h 322612"/>
              <a:gd name="connsiteX933" fmla="*/ 287479 w 472347"/>
              <a:gd name="connsiteY933" fmla="*/ 67554 h 322612"/>
              <a:gd name="connsiteX934" fmla="*/ 286820 w 472347"/>
              <a:gd name="connsiteY934" fmla="*/ 67554 h 322612"/>
              <a:gd name="connsiteX935" fmla="*/ 285172 w 472347"/>
              <a:gd name="connsiteY935" fmla="*/ 62941 h 322612"/>
              <a:gd name="connsiteX936" fmla="*/ 287808 w 472347"/>
              <a:gd name="connsiteY936" fmla="*/ 62941 h 322612"/>
              <a:gd name="connsiteX937" fmla="*/ 276275 w 472347"/>
              <a:gd name="connsiteY937" fmla="*/ 62941 h 322612"/>
              <a:gd name="connsiteX938" fmla="*/ 281218 w 472347"/>
              <a:gd name="connsiteY938" fmla="*/ 60634 h 322612"/>
              <a:gd name="connsiteX939" fmla="*/ 277922 w 472347"/>
              <a:gd name="connsiteY939" fmla="*/ 54703 h 322612"/>
              <a:gd name="connsiteX940" fmla="*/ 280559 w 472347"/>
              <a:gd name="connsiteY940" fmla="*/ 54703 h 322612"/>
              <a:gd name="connsiteX941" fmla="*/ 275286 w 472347"/>
              <a:gd name="connsiteY941" fmla="*/ 52725 h 322612"/>
              <a:gd name="connsiteX942" fmla="*/ 272320 w 472347"/>
              <a:gd name="connsiteY942" fmla="*/ 50089 h 322612"/>
              <a:gd name="connsiteX943" fmla="*/ 268366 w 472347"/>
              <a:gd name="connsiteY943" fmla="*/ 50089 h 322612"/>
              <a:gd name="connsiteX944" fmla="*/ 266389 w 472347"/>
              <a:gd name="connsiteY944" fmla="*/ 50089 h 322612"/>
              <a:gd name="connsiteX945" fmla="*/ 264741 w 472347"/>
              <a:gd name="connsiteY945" fmla="*/ 50089 h 322612"/>
              <a:gd name="connsiteX946" fmla="*/ 267048 w 472347"/>
              <a:gd name="connsiteY946" fmla="*/ 46794 h 322612"/>
              <a:gd name="connsiteX947" fmla="*/ 265400 w 472347"/>
              <a:gd name="connsiteY947" fmla="*/ 46794 h 322612"/>
              <a:gd name="connsiteX948" fmla="*/ 264289 w 472347"/>
              <a:gd name="connsiteY948" fmla="*/ 45239 h 322612"/>
              <a:gd name="connsiteX949" fmla="*/ 263094 w 472347"/>
              <a:gd name="connsiteY949" fmla="*/ 45805 h 322612"/>
              <a:gd name="connsiteX950" fmla="*/ 263094 w 472347"/>
              <a:gd name="connsiteY950" fmla="*/ 43169 h 322612"/>
              <a:gd name="connsiteX951" fmla="*/ 263753 w 472347"/>
              <a:gd name="connsiteY951" fmla="*/ 44487 h 322612"/>
              <a:gd name="connsiteX952" fmla="*/ 264289 w 472347"/>
              <a:gd name="connsiteY952" fmla="*/ 45239 h 322612"/>
              <a:gd name="connsiteX953" fmla="*/ 269355 w 472347"/>
              <a:gd name="connsiteY953" fmla="*/ 42840 h 322612"/>
              <a:gd name="connsiteX954" fmla="*/ 262434 w 472347"/>
              <a:gd name="connsiteY954" fmla="*/ 42840 h 322612"/>
              <a:gd name="connsiteX955" fmla="*/ 262434 w 472347"/>
              <a:gd name="connsiteY955" fmla="*/ 40533 h 322612"/>
              <a:gd name="connsiteX956" fmla="*/ 258480 w 472347"/>
              <a:gd name="connsiteY956" fmla="*/ 42510 h 322612"/>
              <a:gd name="connsiteX957" fmla="*/ 256503 w 472347"/>
              <a:gd name="connsiteY957" fmla="*/ 42510 h 322612"/>
              <a:gd name="connsiteX958" fmla="*/ 252219 w 472347"/>
              <a:gd name="connsiteY958" fmla="*/ 42510 h 322612"/>
              <a:gd name="connsiteX959" fmla="*/ 258480 w 472347"/>
              <a:gd name="connsiteY959" fmla="*/ 37237 h 322612"/>
              <a:gd name="connsiteX960" fmla="*/ 250242 w 472347"/>
              <a:gd name="connsiteY960" fmla="*/ 34271 h 322612"/>
              <a:gd name="connsiteX961" fmla="*/ 251889 w 472347"/>
              <a:gd name="connsiteY961" fmla="*/ 34271 h 322612"/>
              <a:gd name="connsiteX962" fmla="*/ 246946 w 472347"/>
              <a:gd name="connsiteY962" fmla="*/ 32295 h 322612"/>
              <a:gd name="connsiteX963" fmla="*/ 248594 w 472347"/>
              <a:gd name="connsiteY963" fmla="*/ 30646 h 322612"/>
              <a:gd name="connsiteX964" fmla="*/ 242333 w 472347"/>
              <a:gd name="connsiteY964" fmla="*/ 22409 h 322612"/>
              <a:gd name="connsiteX965" fmla="*/ 240336 w 472347"/>
              <a:gd name="connsiteY965" fmla="*/ 17136 h 322612"/>
              <a:gd name="connsiteX966" fmla="*/ 239697 w 472347"/>
              <a:gd name="connsiteY966" fmla="*/ 17136 h 322612"/>
              <a:gd name="connsiteX967" fmla="*/ 239697 w 472347"/>
              <a:gd name="connsiteY967" fmla="*/ 15982 h 322612"/>
              <a:gd name="connsiteX968" fmla="*/ 239368 w 472347"/>
              <a:gd name="connsiteY968" fmla="*/ 16147 h 322612"/>
              <a:gd name="connsiteX969" fmla="*/ 239697 w 472347"/>
              <a:gd name="connsiteY969" fmla="*/ 15159 h 322612"/>
              <a:gd name="connsiteX970" fmla="*/ 239593 w 472347"/>
              <a:gd name="connsiteY970" fmla="*/ 15174 h 322612"/>
              <a:gd name="connsiteX971" fmla="*/ 239697 w 472347"/>
              <a:gd name="connsiteY971" fmla="*/ 15449 h 322612"/>
              <a:gd name="connsiteX972" fmla="*/ 236731 w 472347"/>
              <a:gd name="connsiteY972" fmla="*/ 13840 h 322612"/>
              <a:gd name="connsiteX973" fmla="*/ 234967 w 472347"/>
              <a:gd name="connsiteY973" fmla="*/ 13840 h 322612"/>
              <a:gd name="connsiteX974" fmla="*/ 236731 w 472347"/>
              <a:gd name="connsiteY974" fmla="*/ 16147 h 322612"/>
              <a:gd name="connsiteX975" fmla="*/ 236731 w 472347"/>
              <a:gd name="connsiteY975" fmla="*/ 13840 h 322612"/>
              <a:gd name="connsiteX976" fmla="*/ 234732 w 472347"/>
              <a:gd name="connsiteY976" fmla="*/ 13533 h 322612"/>
              <a:gd name="connsiteX977" fmla="*/ 234424 w 472347"/>
              <a:gd name="connsiteY977" fmla="*/ 13840 h 322612"/>
              <a:gd name="connsiteX978" fmla="*/ 234967 w 472347"/>
              <a:gd name="connsiteY978" fmla="*/ 13840 h 322612"/>
              <a:gd name="connsiteX979" fmla="*/ 239573 w 472347"/>
              <a:gd name="connsiteY979" fmla="*/ 13511 h 322612"/>
              <a:gd name="connsiteX980" fmla="*/ 239697 w 472347"/>
              <a:gd name="connsiteY980" fmla="*/ 14499 h 322612"/>
              <a:gd name="connsiteX981" fmla="*/ 240950 w 472347"/>
              <a:gd name="connsiteY981" fmla="*/ 15355 h 322612"/>
              <a:gd name="connsiteX982" fmla="*/ 242663 w 472347"/>
              <a:gd name="connsiteY982" fmla="*/ 14499 h 322612"/>
              <a:gd name="connsiteX983" fmla="*/ 239573 w 472347"/>
              <a:gd name="connsiteY983" fmla="*/ 13511 h 322612"/>
              <a:gd name="connsiteX984" fmla="*/ 235413 w 472347"/>
              <a:gd name="connsiteY984" fmla="*/ 12852 h 322612"/>
              <a:gd name="connsiteX985" fmla="*/ 234211 w 472347"/>
              <a:gd name="connsiteY985" fmla="*/ 12852 h 322612"/>
              <a:gd name="connsiteX986" fmla="*/ 234732 w 472347"/>
              <a:gd name="connsiteY986" fmla="*/ 13533 h 322612"/>
              <a:gd name="connsiteX987" fmla="*/ 233846 w 472347"/>
              <a:gd name="connsiteY987" fmla="*/ 12374 h 322612"/>
              <a:gd name="connsiteX988" fmla="*/ 233436 w 472347"/>
              <a:gd name="connsiteY988" fmla="*/ 12852 h 322612"/>
              <a:gd name="connsiteX989" fmla="*/ 234211 w 472347"/>
              <a:gd name="connsiteY989" fmla="*/ 12852 h 322612"/>
              <a:gd name="connsiteX990" fmla="*/ 234283 w 472347"/>
              <a:gd name="connsiteY990" fmla="*/ 11864 h 322612"/>
              <a:gd name="connsiteX991" fmla="*/ 233642 w 472347"/>
              <a:gd name="connsiteY991" fmla="*/ 11864 h 322612"/>
              <a:gd name="connsiteX992" fmla="*/ 233456 w 472347"/>
              <a:gd name="connsiteY992" fmla="*/ 11864 h 322612"/>
              <a:gd name="connsiteX993" fmla="*/ 233846 w 472347"/>
              <a:gd name="connsiteY993" fmla="*/ 12374 h 322612"/>
              <a:gd name="connsiteX994" fmla="*/ 233436 w 472347"/>
              <a:gd name="connsiteY994" fmla="*/ 11838 h 322612"/>
              <a:gd name="connsiteX995" fmla="*/ 233436 w 472347"/>
              <a:gd name="connsiteY995" fmla="*/ 11864 h 322612"/>
              <a:gd name="connsiteX996" fmla="*/ 233456 w 472347"/>
              <a:gd name="connsiteY996" fmla="*/ 11864 h 322612"/>
              <a:gd name="connsiteX997" fmla="*/ 233436 w 472347"/>
              <a:gd name="connsiteY997" fmla="*/ 10326 h 322612"/>
              <a:gd name="connsiteX998" fmla="*/ 232447 w 472347"/>
              <a:gd name="connsiteY998" fmla="*/ 10545 h 322612"/>
              <a:gd name="connsiteX999" fmla="*/ 233436 w 472347"/>
              <a:gd name="connsiteY999" fmla="*/ 11838 h 322612"/>
              <a:gd name="connsiteX1000" fmla="*/ 230800 w 472347"/>
              <a:gd name="connsiteY1000" fmla="*/ 0 h 322612"/>
              <a:gd name="connsiteX1001" fmla="*/ 230800 w 472347"/>
              <a:gd name="connsiteY1001" fmla="*/ 2637 h 322612"/>
              <a:gd name="connsiteX1002" fmla="*/ 230800 w 472347"/>
              <a:gd name="connsiteY1002" fmla="*/ 5602 h 322612"/>
              <a:gd name="connsiteX1003" fmla="*/ 233436 w 472347"/>
              <a:gd name="connsiteY1003" fmla="*/ 9557 h 322612"/>
              <a:gd name="connsiteX1004" fmla="*/ 233436 w 472347"/>
              <a:gd name="connsiteY1004" fmla="*/ 10326 h 322612"/>
              <a:gd name="connsiteX1005" fmla="*/ 233559 w 472347"/>
              <a:gd name="connsiteY1005" fmla="*/ 10298 h 322612"/>
              <a:gd name="connsiteX1006" fmla="*/ 235413 w 472347"/>
              <a:gd name="connsiteY1006" fmla="*/ 10545 h 322612"/>
              <a:gd name="connsiteX1007" fmla="*/ 234283 w 472347"/>
              <a:gd name="connsiteY1007" fmla="*/ 11864 h 322612"/>
              <a:gd name="connsiteX1008" fmla="*/ 236402 w 472347"/>
              <a:gd name="connsiteY1008" fmla="*/ 11864 h 322612"/>
              <a:gd name="connsiteX1009" fmla="*/ 235413 w 472347"/>
              <a:gd name="connsiteY1009" fmla="*/ 12852 h 322612"/>
              <a:gd name="connsiteX1010" fmla="*/ 236072 w 472347"/>
              <a:gd name="connsiteY1010" fmla="*/ 12852 h 322612"/>
              <a:gd name="connsiteX1011" fmla="*/ 238547 w 472347"/>
              <a:gd name="connsiteY1011" fmla="*/ 15326 h 322612"/>
              <a:gd name="connsiteX1012" fmla="*/ 239593 w 472347"/>
              <a:gd name="connsiteY1012" fmla="*/ 15174 h 322612"/>
              <a:gd name="connsiteX1013" fmla="*/ 239244 w 472347"/>
              <a:gd name="connsiteY1013" fmla="*/ 14253 h 322612"/>
              <a:gd name="connsiteX1014" fmla="*/ 236402 w 472347"/>
              <a:gd name="connsiteY1014" fmla="*/ 9557 h 322612"/>
              <a:gd name="connsiteX1015" fmla="*/ 234424 w 472347"/>
              <a:gd name="connsiteY1015" fmla="*/ 9557 h 322612"/>
              <a:gd name="connsiteX1016" fmla="*/ 232447 w 472347"/>
              <a:gd name="connsiteY1016" fmla="*/ 3954 h 322612"/>
              <a:gd name="connsiteX1017" fmla="*/ 232447 w 472347"/>
              <a:gd name="connsiteY1017" fmla="*/ 1648 h 3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</a:cxnLst>
            <a:rect l="l" t="t" r="r" b="b"/>
            <a:pathLst>
              <a:path w="472347" h="322612">
                <a:moveTo>
                  <a:pt x="431965" y="320636"/>
                </a:moveTo>
                <a:lnTo>
                  <a:pt x="429837" y="320636"/>
                </a:lnTo>
                <a:cubicBezTo>
                  <a:pt x="429837" y="320636"/>
                  <a:pt x="431814" y="320636"/>
                  <a:pt x="432144" y="322612"/>
                </a:cubicBezTo>
                <a:lnTo>
                  <a:pt x="432144" y="320965"/>
                </a:lnTo>
                <a:close/>
                <a:moveTo>
                  <a:pt x="137872" y="283069"/>
                </a:moveTo>
                <a:lnTo>
                  <a:pt x="136553" y="283069"/>
                </a:lnTo>
                <a:lnTo>
                  <a:pt x="135235" y="284387"/>
                </a:lnTo>
                <a:close/>
                <a:moveTo>
                  <a:pt x="426212" y="282080"/>
                </a:moveTo>
                <a:lnTo>
                  <a:pt x="424564" y="282739"/>
                </a:lnTo>
                <a:lnTo>
                  <a:pt x="426871" y="283069"/>
                </a:lnTo>
                <a:close/>
                <a:moveTo>
                  <a:pt x="447303" y="280103"/>
                </a:moveTo>
                <a:lnTo>
                  <a:pt x="447633" y="280762"/>
                </a:lnTo>
                <a:lnTo>
                  <a:pt x="447962" y="281091"/>
                </a:lnTo>
                <a:close/>
                <a:moveTo>
                  <a:pt x="172144" y="279115"/>
                </a:moveTo>
                <a:lnTo>
                  <a:pt x="171319" y="279115"/>
                </a:lnTo>
                <a:lnTo>
                  <a:pt x="171704" y="279628"/>
                </a:lnTo>
                <a:close/>
                <a:moveTo>
                  <a:pt x="170824" y="278456"/>
                </a:moveTo>
                <a:lnTo>
                  <a:pt x="169727" y="278950"/>
                </a:lnTo>
                <a:lnTo>
                  <a:pt x="169507" y="279115"/>
                </a:lnTo>
                <a:lnTo>
                  <a:pt x="171319" y="279115"/>
                </a:lnTo>
                <a:close/>
                <a:moveTo>
                  <a:pt x="334933" y="273842"/>
                </a:moveTo>
                <a:lnTo>
                  <a:pt x="334933" y="274172"/>
                </a:lnTo>
                <a:lnTo>
                  <a:pt x="335921" y="274172"/>
                </a:lnTo>
                <a:close/>
                <a:moveTo>
                  <a:pt x="455513" y="267172"/>
                </a:moveTo>
                <a:lnTo>
                  <a:pt x="454881" y="267251"/>
                </a:lnTo>
                <a:lnTo>
                  <a:pt x="454443" y="268785"/>
                </a:lnTo>
                <a:lnTo>
                  <a:pt x="455870" y="268899"/>
                </a:lnTo>
                <a:close/>
                <a:moveTo>
                  <a:pt x="457518" y="266922"/>
                </a:moveTo>
                <a:lnTo>
                  <a:pt x="456528" y="266922"/>
                </a:lnTo>
                <a:lnTo>
                  <a:pt x="455462" y="266922"/>
                </a:lnTo>
                <a:lnTo>
                  <a:pt x="455513" y="267172"/>
                </a:lnTo>
                <a:close/>
                <a:moveTo>
                  <a:pt x="315489" y="246162"/>
                </a:moveTo>
                <a:lnTo>
                  <a:pt x="313842" y="247481"/>
                </a:lnTo>
                <a:lnTo>
                  <a:pt x="316478" y="247151"/>
                </a:lnTo>
                <a:close/>
                <a:moveTo>
                  <a:pt x="430702" y="240106"/>
                </a:moveTo>
                <a:cubicBezTo>
                  <a:pt x="429672" y="239735"/>
                  <a:pt x="428848" y="239735"/>
                  <a:pt x="429507" y="241218"/>
                </a:cubicBezTo>
                <a:cubicBezTo>
                  <a:pt x="430694" y="241515"/>
                  <a:pt x="431947" y="241515"/>
                  <a:pt x="433132" y="241218"/>
                </a:cubicBezTo>
                <a:cubicBezTo>
                  <a:pt x="432967" y="241218"/>
                  <a:pt x="431732" y="240476"/>
                  <a:pt x="430702" y="240106"/>
                </a:cubicBezTo>
                <a:close/>
                <a:moveTo>
                  <a:pt x="334273" y="236605"/>
                </a:moveTo>
                <a:lnTo>
                  <a:pt x="334932" y="237264"/>
                </a:lnTo>
                <a:lnTo>
                  <a:pt x="335591" y="237593"/>
                </a:lnTo>
                <a:close/>
                <a:moveTo>
                  <a:pt x="310187" y="213867"/>
                </a:moveTo>
                <a:lnTo>
                  <a:pt x="309887" y="213867"/>
                </a:lnTo>
                <a:lnTo>
                  <a:pt x="307910" y="213867"/>
                </a:lnTo>
                <a:cubicBezTo>
                  <a:pt x="306097" y="215020"/>
                  <a:pt x="307168" y="215020"/>
                  <a:pt x="308857" y="214526"/>
                </a:cubicBezTo>
                <a:close/>
                <a:moveTo>
                  <a:pt x="46921" y="198379"/>
                </a:moveTo>
                <a:lnTo>
                  <a:pt x="46592" y="198708"/>
                </a:lnTo>
                <a:lnTo>
                  <a:pt x="46592" y="199038"/>
                </a:lnTo>
                <a:close/>
                <a:moveTo>
                  <a:pt x="62078" y="189962"/>
                </a:moveTo>
                <a:lnTo>
                  <a:pt x="61501" y="190224"/>
                </a:lnTo>
                <a:lnTo>
                  <a:pt x="59773" y="192448"/>
                </a:lnTo>
                <a:lnTo>
                  <a:pt x="62078" y="190142"/>
                </a:lnTo>
                <a:close/>
                <a:moveTo>
                  <a:pt x="58783" y="186988"/>
                </a:moveTo>
                <a:lnTo>
                  <a:pt x="58454" y="187505"/>
                </a:lnTo>
                <a:lnTo>
                  <a:pt x="58783" y="187140"/>
                </a:lnTo>
                <a:close/>
                <a:moveTo>
                  <a:pt x="59281" y="186587"/>
                </a:moveTo>
                <a:lnTo>
                  <a:pt x="58783" y="187140"/>
                </a:lnTo>
                <a:lnTo>
                  <a:pt x="58783" y="188823"/>
                </a:lnTo>
                <a:lnTo>
                  <a:pt x="59705" y="187210"/>
                </a:lnTo>
                <a:close/>
                <a:moveTo>
                  <a:pt x="58814" y="185902"/>
                </a:moveTo>
                <a:lnTo>
                  <a:pt x="58783" y="185934"/>
                </a:lnTo>
                <a:lnTo>
                  <a:pt x="58783" y="186988"/>
                </a:lnTo>
                <a:lnTo>
                  <a:pt x="59156" y="186403"/>
                </a:lnTo>
                <a:close/>
                <a:moveTo>
                  <a:pt x="276811" y="160730"/>
                </a:moveTo>
                <a:cubicBezTo>
                  <a:pt x="275369" y="160977"/>
                  <a:pt x="274298" y="161471"/>
                  <a:pt x="275945" y="161471"/>
                </a:cubicBezTo>
                <a:lnTo>
                  <a:pt x="279900" y="161471"/>
                </a:lnTo>
                <a:cubicBezTo>
                  <a:pt x="280065" y="160483"/>
                  <a:pt x="278252" y="160483"/>
                  <a:pt x="276811" y="160730"/>
                </a:cubicBezTo>
                <a:close/>
                <a:moveTo>
                  <a:pt x="22124" y="158506"/>
                </a:moveTo>
                <a:lnTo>
                  <a:pt x="20167" y="158506"/>
                </a:lnTo>
                <a:lnTo>
                  <a:pt x="21997" y="159177"/>
                </a:lnTo>
                <a:lnTo>
                  <a:pt x="22123" y="158506"/>
                </a:lnTo>
                <a:close/>
                <a:moveTo>
                  <a:pt x="22535" y="158192"/>
                </a:moveTo>
                <a:lnTo>
                  <a:pt x="22124" y="158506"/>
                </a:lnTo>
                <a:lnTo>
                  <a:pt x="22535" y="158506"/>
                </a:lnTo>
                <a:close/>
                <a:moveTo>
                  <a:pt x="16604" y="157199"/>
                </a:moveTo>
                <a:lnTo>
                  <a:pt x="16604" y="158506"/>
                </a:lnTo>
                <a:cubicBezTo>
                  <a:pt x="17263" y="158506"/>
                  <a:pt x="18910" y="158506"/>
                  <a:pt x="18910" y="158506"/>
                </a:cubicBezTo>
                <a:lnTo>
                  <a:pt x="20167" y="158506"/>
                </a:lnTo>
                <a:close/>
                <a:moveTo>
                  <a:pt x="23483" y="156199"/>
                </a:moveTo>
                <a:lnTo>
                  <a:pt x="22535" y="156560"/>
                </a:lnTo>
                <a:lnTo>
                  <a:pt x="22535" y="158192"/>
                </a:lnTo>
                <a:lnTo>
                  <a:pt x="23854" y="157188"/>
                </a:lnTo>
                <a:cubicBezTo>
                  <a:pt x="24842" y="155870"/>
                  <a:pt x="24348" y="155870"/>
                  <a:pt x="23483" y="156199"/>
                </a:cubicBezTo>
                <a:close/>
                <a:moveTo>
                  <a:pt x="12979" y="155870"/>
                </a:moveTo>
                <a:cubicBezTo>
                  <a:pt x="10672" y="155870"/>
                  <a:pt x="10672" y="155870"/>
                  <a:pt x="10672" y="155870"/>
                </a:cubicBezTo>
                <a:cubicBezTo>
                  <a:pt x="9024" y="157847"/>
                  <a:pt x="8694" y="155870"/>
                  <a:pt x="6388" y="155870"/>
                </a:cubicBezTo>
                <a:cubicBezTo>
                  <a:pt x="4411" y="155870"/>
                  <a:pt x="4411" y="155870"/>
                  <a:pt x="4411" y="155870"/>
                </a:cubicBezTo>
                <a:lnTo>
                  <a:pt x="2763" y="155870"/>
                </a:lnTo>
                <a:lnTo>
                  <a:pt x="1116" y="155870"/>
                </a:lnTo>
                <a:cubicBezTo>
                  <a:pt x="1116" y="157847"/>
                  <a:pt x="1116" y="157847"/>
                  <a:pt x="1116" y="157847"/>
                </a:cubicBezTo>
                <a:cubicBezTo>
                  <a:pt x="-533" y="160483"/>
                  <a:pt x="-203" y="160483"/>
                  <a:pt x="1116" y="160483"/>
                </a:cubicBezTo>
                <a:cubicBezTo>
                  <a:pt x="2433" y="160483"/>
                  <a:pt x="4740" y="160483"/>
                  <a:pt x="4740" y="160483"/>
                </a:cubicBezTo>
                <a:cubicBezTo>
                  <a:pt x="4740" y="162461"/>
                  <a:pt x="4081" y="164767"/>
                  <a:pt x="4740" y="162461"/>
                </a:cubicBezTo>
                <a:cubicBezTo>
                  <a:pt x="5400" y="160154"/>
                  <a:pt x="7047" y="156529"/>
                  <a:pt x="7047" y="160154"/>
                </a:cubicBezTo>
                <a:cubicBezTo>
                  <a:pt x="7047" y="163778"/>
                  <a:pt x="3422" y="165756"/>
                  <a:pt x="5400" y="163778"/>
                </a:cubicBezTo>
                <a:cubicBezTo>
                  <a:pt x="7377" y="161801"/>
                  <a:pt x="7377" y="159165"/>
                  <a:pt x="7377" y="161801"/>
                </a:cubicBezTo>
                <a:cubicBezTo>
                  <a:pt x="7377" y="164437"/>
                  <a:pt x="5729" y="164437"/>
                  <a:pt x="7377" y="164437"/>
                </a:cubicBezTo>
                <a:cubicBezTo>
                  <a:pt x="9024" y="164437"/>
                  <a:pt x="9024" y="162131"/>
                  <a:pt x="9024" y="164437"/>
                </a:cubicBezTo>
                <a:cubicBezTo>
                  <a:pt x="9024" y="166744"/>
                  <a:pt x="9024" y="166744"/>
                  <a:pt x="9024" y="166744"/>
                </a:cubicBezTo>
                <a:lnTo>
                  <a:pt x="14956" y="157847"/>
                </a:lnTo>
                <a:lnTo>
                  <a:pt x="15665" y="156855"/>
                </a:lnTo>
                <a:close/>
                <a:moveTo>
                  <a:pt x="16604" y="155541"/>
                </a:moveTo>
                <a:lnTo>
                  <a:pt x="15665" y="156855"/>
                </a:lnTo>
                <a:lnTo>
                  <a:pt x="16604" y="157199"/>
                </a:lnTo>
                <a:close/>
                <a:moveTo>
                  <a:pt x="22535" y="155211"/>
                </a:moveTo>
                <a:cubicBezTo>
                  <a:pt x="20887" y="157188"/>
                  <a:pt x="19899" y="157188"/>
                  <a:pt x="20887" y="157188"/>
                </a:cubicBezTo>
                <a:lnTo>
                  <a:pt x="22535" y="156560"/>
                </a:lnTo>
                <a:close/>
                <a:moveTo>
                  <a:pt x="49557" y="154222"/>
                </a:moveTo>
                <a:cubicBezTo>
                  <a:pt x="47909" y="155870"/>
                  <a:pt x="44284" y="157847"/>
                  <a:pt x="44284" y="157847"/>
                </a:cubicBezTo>
                <a:cubicBezTo>
                  <a:pt x="42307" y="160154"/>
                  <a:pt x="42307" y="161801"/>
                  <a:pt x="42307" y="161801"/>
                </a:cubicBezTo>
                <a:lnTo>
                  <a:pt x="39671" y="165427"/>
                </a:lnTo>
                <a:cubicBezTo>
                  <a:pt x="40033" y="162856"/>
                  <a:pt x="40593" y="160318"/>
                  <a:pt x="41319" y="157847"/>
                </a:cubicBezTo>
                <a:cubicBezTo>
                  <a:pt x="39341" y="158506"/>
                  <a:pt x="34728" y="161142"/>
                  <a:pt x="34728" y="161471"/>
                </a:cubicBezTo>
                <a:lnTo>
                  <a:pt x="34728" y="160483"/>
                </a:lnTo>
                <a:lnTo>
                  <a:pt x="34728" y="159495"/>
                </a:lnTo>
                <a:cubicBezTo>
                  <a:pt x="33410" y="161801"/>
                  <a:pt x="30773" y="164108"/>
                  <a:pt x="30773" y="161801"/>
                </a:cubicBezTo>
                <a:cubicBezTo>
                  <a:pt x="30773" y="159495"/>
                  <a:pt x="30773" y="159495"/>
                  <a:pt x="30773" y="159495"/>
                </a:cubicBezTo>
                <a:cubicBezTo>
                  <a:pt x="29785" y="155870"/>
                  <a:pt x="22865" y="165097"/>
                  <a:pt x="22865" y="159495"/>
                </a:cubicBezTo>
                <a:lnTo>
                  <a:pt x="21997" y="159177"/>
                </a:lnTo>
                <a:lnTo>
                  <a:pt x="21876" y="159824"/>
                </a:lnTo>
                <a:cubicBezTo>
                  <a:pt x="20229" y="163778"/>
                  <a:pt x="19569" y="163778"/>
                  <a:pt x="20229" y="163778"/>
                </a:cubicBezTo>
                <a:cubicBezTo>
                  <a:pt x="20887" y="163778"/>
                  <a:pt x="22865" y="163778"/>
                  <a:pt x="22865" y="163778"/>
                </a:cubicBezTo>
                <a:cubicBezTo>
                  <a:pt x="23294" y="162625"/>
                  <a:pt x="23820" y="161505"/>
                  <a:pt x="24512" y="160483"/>
                </a:cubicBezTo>
                <a:cubicBezTo>
                  <a:pt x="26490" y="158836"/>
                  <a:pt x="23524" y="168062"/>
                  <a:pt x="24512" y="165427"/>
                </a:cubicBezTo>
                <a:cubicBezTo>
                  <a:pt x="25501" y="162790"/>
                  <a:pt x="27478" y="160483"/>
                  <a:pt x="27478" y="162790"/>
                </a:cubicBezTo>
                <a:lnTo>
                  <a:pt x="25501" y="165756"/>
                </a:lnTo>
                <a:cubicBezTo>
                  <a:pt x="26490" y="168062"/>
                  <a:pt x="28467" y="165756"/>
                  <a:pt x="28467" y="165756"/>
                </a:cubicBezTo>
                <a:cubicBezTo>
                  <a:pt x="27808" y="170040"/>
                  <a:pt x="30444" y="165756"/>
                  <a:pt x="30444" y="165756"/>
                </a:cubicBezTo>
                <a:lnTo>
                  <a:pt x="30444" y="168722"/>
                </a:lnTo>
                <a:cubicBezTo>
                  <a:pt x="31762" y="168722"/>
                  <a:pt x="34069" y="168722"/>
                  <a:pt x="35716" y="168722"/>
                </a:cubicBezTo>
                <a:cubicBezTo>
                  <a:pt x="34991" y="169479"/>
                  <a:pt x="34431" y="170369"/>
                  <a:pt x="34069" y="171357"/>
                </a:cubicBezTo>
                <a:cubicBezTo>
                  <a:pt x="37364" y="171028"/>
                  <a:pt x="37364" y="174653"/>
                  <a:pt x="37364" y="177948"/>
                </a:cubicBezTo>
                <a:lnTo>
                  <a:pt x="39671" y="175313"/>
                </a:lnTo>
                <a:cubicBezTo>
                  <a:pt x="39802" y="175972"/>
                  <a:pt x="39802" y="176630"/>
                  <a:pt x="39671" y="177289"/>
                </a:cubicBezTo>
                <a:cubicBezTo>
                  <a:pt x="39671" y="178937"/>
                  <a:pt x="40001" y="174653"/>
                  <a:pt x="41648" y="174653"/>
                </a:cubicBezTo>
                <a:cubicBezTo>
                  <a:pt x="43296" y="174653"/>
                  <a:pt x="39011" y="179596"/>
                  <a:pt x="41648" y="177289"/>
                </a:cubicBezTo>
                <a:cubicBezTo>
                  <a:pt x="44284" y="174983"/>
                  <a:pt x="46921" y="173335"/>
                  <a:pt x="46921" y="177289"/>
                </a:cubicBezTo>
                <a:cubicBezTo>
                  <a:pt x="46921" y="178937"/>
                  <a:pt x="50875" y="171687"/>
                  <a:pt x="50875" y="174983"/>
                </a:cubicBezTo>
                <a:cubicBezTo>
                  <a:pt x="51863" y="177619"/>
                  <a:pt x="55818" y="176301"/>
                  <a:pt x="53841" y="182233"/>
                </a:cubicBezTo>
                <a:cubicBezTo>
                  <a:pt x="57136" y="179267"/>
                  <a:pt x="54170" y="185857"/>
                  <a:pt x="58783" y="179267"/>
                </a:cubicBezTo>
                <a:cubicBezTo>
                  <a:pt x="57532" y="181969"/>
                  <a:pt x="56741" y="184869"/>
                  <a:pt x="56477" y="187834"/>
                </a:cubicBezTo>
                <a:cubicBezTo>
                  <a:pt x="56477" y="188164"/>
                  <a:pt x="57548" y="187176"/>
                  <a:pt x="58619" y="186105"/>
                </a:cubicBezTo>
                <a:lnTo>
                  <a:pt x="58783" y="185934"/>
                </a:lnTo>
                <a:lnTo>
                  <a:pt x="58783" y="185857"/>
                </a:lnTo>
                <a:lnTo>
                  <a:pt x="58814" y="185902"/>
                </a:lnTo>
                <a:lnTo>
                  <a:pt x="60761" y="183880"/>
                </a:lnTo>
                <a:lnTo>
                  <a:pt x="59156" y="186403"/>
                </a:lnTo>
                <a:lnTo>
                  <a:pt x="59281" y="186587"/>
                </a:lnTo>
                <a:lnTo>
                  <a:pt x="61420" y="184209"/>
                </a:lnTo>
                <a:lnTo>
                  <a:pt x="59705" y="187210"/>
                </a:lnTo>
                <a:lnTo>
                  <a:pt x="60019" y="187670"/>
                </a:lnTo>
                <a:cubicBezTo>
                  <a:pt x="59607" y="188988"/>
                  <a:pt x="58783" y="190636"/>
                  <a:pt x="58783" y="191459"/>
                </a:cubicBezTo>
                <a:lnTo>
                  <a:pt x="61501" y="190224"/>
                </a:lnTo>
                <a:lnTo>
                  <a:pt x="62078" y="189482"/>
                </a:lnTo>
                <a:lnTo>
                  <a:pt x="62078" y="189962"/>
                </a:lnTo>
                <a:lnTo>
                  <a:pt x="62408" y="189812"/>
                </a:lnTo>
                <a:lnTo>
                  <a:pt x="62078" y="190142"/>
                </a:lnTo>
                <a:lnTo>
                  <a:pt x="62078" y="192448"/>
                </a:lnTo>
                <a:lnTo>
                  <a:pt x="60102" y="194755"/>
                </a:lnTo>
                <a:cubicBezTo>
                  <a:pt x="60761" y="197061"/>
                  <a:pt x="64715" y="197061"/>
                  <a:pt x="64715" y="197061"/>
                </a:cubicBezTo>
                <a:cubicBezTo>
                  <a:pt x="65704" y="194722"/>
                  <a:pt x="67319" y="192679"/>
                  <a:pt x="69329" y="191130"/>
                </a:cubicBezTo>
                <a:lnTo>
                  <a:pt x="66363" y="195084"/>
                </a:lnTo>
                <a:cubicBezTo>
                  <a:pt x="69988" y="192777"/>
                  <a:pt x="67352" y="193107"/>
                  <a:pt x="69988" y="190800"/>
                </a:cubicBezTo>
                <a:cubicBezTo>
                  <a:pt x="68900" y="192910"/>
                  <a:pt x="67450" y="194820"/>
                  <a:pt x="65704" y="196402"/>
                </a:cubicBezTo>
                <a:lnTo>
                  <a:pt x="67352" y="196402"/>
                </a:lnTo>
                <a:lnTo>
                  <a:pt x="64715" y="199368"/>
                </a:lnTo>
                <a:cubicBezTo>
                  <a:pt x="66034" y="199368"/>
                  <a:pt x="66034" y="203981"/>
                  <a:pt x="68670" y="199368"/>
                </a:cubicBezTo>
                <a:cubicBezTo>
                  <a:pt x="71306" y="194755"/>
                  <a:pt x="73613" y="193107"/>
                  <a:pt x="73613" y="194755"/>
                </a:cubicBezTo>
                <a:cubicBezTo>
                  <a:pt x="73613" y="196402"/>
                  <a:pt x="71635" y="201346"/>
                  <a:pt x="73613" y="200356"/>
                </a:cubicBezTo>
                <a:lnTo>
                  <a:pt x="77452" y="197199"/>
                </a:lnTo>
                <a:lnTo>
                  <a:pt x="78226" y="196073"/>
                </a:lnTo>
                <a:cubicBezTo>
                  <a:pt x="80039" y="194590"/>
                  <a:pt x="79380" y="195414"/>
                  <a:pt x="78020" y="196732"/>
                </a:cubicBezTo>
                <a:lnTo>
                  <a:pt x="77452" y="197199"/>
                </a:lnTo>
                <a:lnTo>
                  <a:pt x="74601" y="201346"/>
                </a:lnTo>
                <a:cubicBezTo>
                  <a:pt x="75920" y="201346"/>
                  <a:pt x="76249" y="201346"/>
                  <a:pt x="79874" y="201346"/>
                </a:cubicBezTo>
                <a:cubicBezTo>
                  <a:pt x="80467" y="200159"/>
                  <a:pt x="81258" y="199039"/>
                  <a:pt x="82180" y="198050"/>
                </a:cubicBezTo>
                <a:cubicBezTo>
                  <a:pt x="82840" y="197720"/>
                  <a:pt x="80203" y="201346"/>
                  <a:pt x="80203" y="201346"/>
                </a:cubicBezTo>
                <a:cubicBezTo>
                  <a:pt x="85806" y="198050"/>
                  <a:pt x="75920" y="213538"/>
                  <a:pt x="82840" y="208266"/>
                </a:cubicBezTo>
                <a:lnTo>
                  <a:pt x="87124" y="206288"/>
                </a:lnTo>
                <a:cubicBezTo>
                  <a:pt x="87124" y="207277"/>
                  <a:pt x="83170" y="207936"/>
                  <a:pt x="83170" y="210572"/>
                </a:cubicBezTo>
                <a:cubicBezTo>
                  <a:pt x="88771" y="206288"/>
                  <a:pt x="84487" y="212879"/>
                  <a:pt x="88771" y="210572"/>
                </a:cubicBezTo>
                <a:cubicBezTo>
                  <a:pt x="81851" y="219799"/>
                  <a:pt x="93055" y="212879"/>
                  <a:pt x="88771" y="219799"/>
                </a:cubicBezTo>
                <a:lnTo>
                  <a:pt x="90749" y="217492"/>
                </a:lnTo>
                <a:cubicBezTo>
                  <a:pt x="94043" y="215845"/>
                  <a:pt x="90749" y="219799"/>
                  <a:pt x="90749" y="219799"/>
                </a:cubicBezTo>
                <a:cubicBezTo>
                  <a:pt x="91441" y="218679"/>
                  <a:pt x="92331" y="217657"/>
                  <a:pt x="93385" y="216833"/>
                </a:cubicBezTo>
                <a:cubicBezTo>
                  <a:pt x="98657" y="216833"/>
                  <a:pt x="96021" y="227378"/>
                  <a:pt x="96021" y="229026"/>
                </a:cubicBezTo>
                <a:cubicBezTo>
                  <a:pt x="96021" y="230674"/>
                  <a:pt x="107554" y="219470"/>
                  <a:pt x="103600" y="225401"/>
                </a:cubicBezTo>
                <a:lnTo>
                  <a:pt x="99317" y="228697"/>
                </a:lnTo>
                <a:cubicBezTo>
                  <a:pt x="105907" y="226390"/>
                  <a:pt x="102612" y="232651"/>
                  <a:pt x="108543" y="231004"/>
                </a:cubicBezTo>
                <a:lnTo>
                  <a:pt x="106237" y="232651"/>
                </a:lnTo>
                <a:cubicBezTo>
                  <a:pt x="103600" y="235946"/>
                  <a:pt x="109862" y="231992"/>
                  <a:pt x="109862" y="232651"/>
                </a:cubicBezTo>
                <a:cubicBezTo>
                  <a:pt x="109862" y="233310"/>
                  <a:pt x="107884" y="235946"/>
                  <a:pt x="106566" y="235946"/>
                </a:cubicBezTo>
                <a:cubicBezTo>
                  <a:pt x="105248" y="235946"/>
                  <a:pt x="111508" y="233310"/>
                  <a:pt x="108543" y="235946"/>
                </a:cubicBezTo>
                <a:cubicBezTo>
                  <a:pt x="110191" y="235946"/>
                  <a:pt x="109532" y="238912"/>
                  <a:pt x="112498" y="235946"/>
                </a:cubicBezTo>
                <a:cubicBezTo>
                  <a:pt x="110520" y="238253"/>
                  <a:pt x="114145" y="235946"/>
                  <a:pt x="112498" y="238253"/>
                </a:cubicBezTo>
                <a:cubicBezTo>
                  <a:pt x="117441" y="238253"/>
                  <a:pt x="111838" y="242207"/>
                  <a:pt x="117441" y="238253"/>
                </a:cubicBezTo>
                <a:cubicBezTo>
                  <a:pt x="111838" y="241549"/>
                  <a:pt x="114145" y="241549"/>
                  <a:pt x="117441" y="241549"/>
                </a:cubicBezTo>
                <a:cubicBezTo>
                  <a:pt x="115463" y="242537"/>
                  <a:pt x="113157" y="244514"/>
                  <a:pt x="113487" y="244844"/>
                </a:cubicBezTo>
                <a:cubicBezTo>
                  <a:pt x="113816" y="245173"/>
                  <a:pt x="115463" y="244844"/>
                  <a:pt x="118100" y="242537"/>
                </a:cubicBezTo>
                <a:cubicBezTo>
                  <a:pt x="113487" y="247480"/>
                  <a:pt x="126338" y="240560"/>
                  <a:pt x="118100" y="247480"/>
                </a:cubicBezTo>
                <a:cubicBezTo>
                  <a:pt x="121494" y="246953"/>
                  <a:pt x="124921" y="246953"/>
                  <a:pt x="128315" y="247480"/>
                </a:cubicBezTo>
                <a:cubicBezTo>
                  <a:pt x="123043" y="250446"/>
                  <a:pt x="126338" y="246491"/>
                  <a:pt x="120736" y="250446"/>
                </a:cubicBezTo>
                <a:cubicBezTo>
                  <a:pt x="124361" y="250446"/>
                  <a:pt x="129633" y="248139"/>
                  <a:pt x="129633" y="250446"/>
                </a:cubicBezTo>
                <a:lnTo>
                  <a:pt x="126009" y="252423"/>
                </a:lnTo>
                <a:cubicBezTo>
                  <a:pt x="129633" y="252093"/>
                  <a:pt x="127985" y="254730"/>
                  <a:pt x="131610" y="254730"/>
                </a:cubicBezTo>
                <a:lnTo>
                  <a:pt x="132270" y="254730"/>
                </a:lnTo>
                <a:cubicBezTo>
                  <a:pt x="135367" y="252588"/>
                  <a:pt x="138662" y="250841"/>
                  <a:pt x="142156" y="249457"/>
                </a:cubicBezTo>
                <a:cubicBezTo>
                  <a:pt x="134905" y="253741"/>
                  <a:pt x="141496" y="252093"/>
                  <a:pt x="132270" y="257036"/>
                </a:cubicBezTo>
                <a:cubicBezTo>
                  <a:pt x="133357" y="257267"/>
                  <a:pt x="134477" y="257267"/>
                  <a:pt x="135565" y="257036"/>
                </a:cubicBezTo>
                <a:cubicBezTo>
                  <a:pt x="135235" y="259343"/>
                  <a:pt x="130622" y="259343"/>
                  <a:pt x="132600" y="259343"/>
                </a:cubicBezTo>
                <a:lnTo>
                  <a:pt x="134246" y="259343"/>
                </a:lnTo>
                <a:lnTo>
                  <a:pt x="137213" y="259343"/>
                </a:lnTo>
                <a:cubicBezTo>
                  <a:pt x="138531" y="259343"/>
                  <a:pt x="148746" y="255389"/>
                  <a:pt x="143473" y="259343"/>
                </a:cubicBezTo>
                <a:cubicBezTo>
                  <a:pt x="138201" y="263297"/>
                  <a:pt x="142156" y="260662"/>
                  <a:pt x="138201" y="263297"/>
                </a:cubicBezTo>
                <a:lnTo>
                  <a:pt x="140178" y="263297"/>
                </a:lnTo>
                <a:lnTo>
                  <a:pt x="141826" y="263297"/>
                </a:lnTo>
                <a:lnTo>
                  <a:pt x="142815" y="263297"/>
                </a:lnTo>
                <a:lnTo>
                  <a:pt x="144792" y="263297"/>
                </a:lnTo>
                <a:lnTo>
                  <a:pt x="147098" y="263297"/>
                </a:lnTo>
                <a:cubicBezTo>
                  <a:pt x="147098" y="263297"/>
                  <a:pt x="149076" y="263957"/>
                  <a:pt x="147098" y="265934"/>
                </a:cubicBezTo>
                <a:cubicBezTo>
                  <a:pt x="149406" y="265934"/>
                  <a:pt x="149406" y="265934"/>
                  <a:pt x="149406" y="265934"/>
                </a:cubicBezTo>
                <a:lnTo>
                  <a:pt x="144462" y="268900"/>
                </a:lnTo>
                <a:lnTo>
                  <a:pt x="146769" y="268900"/>
                </a:lnTo>
                <a:lnTo>
                  <a:pt x="149735" y="268900"/>
                </a:lnTo>
                <a:lnTo>
                  <a:pt x="147098" y="270877"/>
                </a:lnTo>
                <a:cubicBezTo>
                  <a:pt x="147098" y="270877"/>
                  <a:pt x="150394" y="268570"/>
                  <a:pt x="150394" y="270877"/>
                </a:cubicBezTo>
                <a:cubicBezTo>
                  <a:pt x="150065" y="273843"/>
                  <a:pt x="156984" y="272195"/>
                  <a:pt x="152701" y="273843"/>
                </a:cubicBezTo>
                <a:cubicBezTo>
                  <a:pt x="148416" y="275490"/>
                  <a:pt x="146769" y="274502"/>
                  <a:pt x="148416" y="275490"/>
                </a:cubicBezTo>
                <a:cubicBezTo>
                  <a:pt x="150065" y="276479"/>
                  <a:pt x="155007" y="276149"/>
                  <a:pt x="155007" y="278127"/>
                </a:cubicBezTo>
                <a:cubicBezTo>
                  <a:pt x="158962" y="275820"/>
                  <a:pt x="152371" y="280104"/>
                  <a:pt x="155007" y="280104"/>
                </a:cubicBezTo>
                <a:lnTo>
                  <a:pt x="153030" y="280104"/>
                </a:lnTo>
                <a:lnTo>
                  <a:pt x="153796" y="280432"/>
                </a:lnTo>
                <a:lnTo>
                  <a:pt x="157643" y="282081"/>
                </a:lnTo>
                <a:cubicBezTo>
                  <a:pt x="157643" y="284717"/>
                  <a:pt x="157643" y="284717"/>
                  <a:pt x="157643" y="284717"/>
                </a:cubicBezTo>
                <a:cubicBezTo>
                  <a:pt x="158632" y="284948"/>
                  <a:pt x="159621" y="284948"/>
                  <a:pt x="160609" y="284717"/>
                </a:cubicBezTo>
                <a:cubicBezTo>
                  <a:pt x="154019" y="290979"/>
                  <a:pt x="160609" y="290979"/>
                  <a:pt x="160609" y="290979"/>
                </a:cubicBezTo>
                <a:lnTo>
                  <a:pt x="162587" y="290979"/>
                </a:lnTo>
                <a:lnTo>
                  <a:pt x="163246" y="290979"/>
                </a:lnTo>
                <a:lnTo>
                  <a:pt x="164234" y="290979"/>
                </a:lnTo>
                <a:lnTo>
                  <a:pt x="164893" y="290979"/>
                </a:lnTo>
                <a:cubicBezTo>
                  <a:pt x="166541" y="290979"/>
                  <a:pt x="168848" y="290979"/>
                  <a:pt x="166541" y="290979"/>
                </a:cubicBezTo>
                <a:cubicBezTo>
                  <a:pt x="166541" y="292955"/>
                  <a:pt x="166541" y="292955"/>
                  <a:pt x="166541" y="292955"/>
                </a:cubicBezTo>
                <a:lnTo>
                  <a:pt x="167859" y="292955"/>
                </a:lnTo>
                <a:cubicBezTo>
                  <a:pt x="170166" y="293285"/>
                  <a:pt x="168848" y="296581"/>
                  <a:pt x="170166" y="296581"/>
                </a:cubicBezTo>
                <a:cubicBezTo>
                  <a:pt x="171484" y="296581"/>
                  <a:pt x="173791" y="296581"/>
                  <a:pt x="173791" y="296581"/>
                </a:cubicBezTo>
                <a:cubicBezTo>
                  <a:pt x="173494" y="297206"/>
                  <a:pt x="173494" y="297931"/>
                  <a:pt x="173791" y="298557"/>
                </a:cubicBezTo>
                <a:cubicBezTo>
                  <a:pt x="174318" y="298426"/>
                  <a:pt x="174911" y="298426"/>
                  <a:pt x="175438" y="298557"/>
                </a:cubicBezTo>
                <a:lnTo>
                  <a:pt x="177415" y="298557"/>
                </a:lnTo>
                <a:cubicBezTo>
                  <a:pt x="177745" y="296251"/>
                  <a:pt x="175768" y="296251"/>
                  <a:pt x="175768" y="296251"/>
                </a:cubicBezTo>
                <a:cubicBezTo>
                  <a:pt x="175768" y="293944"/>
                  <a:pt x="175768" y="293944"/>
                  <a:pt x="175768" y="293944"/>
                </a:cubicBezTo>
                <a:cubicBezTo>
                  <a:pt x="174779" y="293944"/>
                  <a:pt x="174779" y="293944"/>
                  <a:pt x="172802" y="293944"/>
                </a:cubicBezTo>
                <a:lnTo>
                  <a:pt x="175438" y="291967"/>
                </a:lnTo>
                <a:cubicBezTo>
                  <a:pt x="175438" y="289001"/>
                  <a:pt x="175438" y="289001"/>
                  <a:pt x="175438" y="289001"/>
                </a:cubicBezTo>
                <a:cubicBezTo>
                  <a:pt x="177415" y="287024"/>
                  <a:pt x="175438" y="287024"/>
                  <a:pt x="175438" y="287024"/>
                </a:cubicBezTo>
                <a:cubicBezTo>
                  <a:pt x="173461" y="287683"/>
                  <a:pt x="177745" y="282740"/>
                  <a:pt x="175438" y="285047"/>
                </a:cubicBezTo>
                <a:cubicBezTo>
                  <a:pt x="173132" y="287354"/>
                  <a:pt x="173132" y="285376"/>
                  <a:pt x="173132" y="285047"/>
                </a:cubicBezTo>
                <a:cubicBezTo>
                  <a:pt x="173132" y="284717"/>
                  <a:pt x="173132" y="281092"/>
                  <a:pt x="173132" y="281092"/>
                </a:cubicBezTo>
                <a:lnTo>
                  <a:pt x="172802" y="281092"/>
                </a:lnTo>
                <a:lnTo>
                  <a:pt x="171704" y="279628"/>
                </a:lnTo>
                <a:lnTo>
                  <a:pt x="170449" y="281092"/>
                </a:lnTo>
                <a:lnTo>
                  <a:pt x="170166" y="281422"/>
                </a:lnTo>
                <a:lnTo>
                  <a:pt x="169507" y="281422"/>
                </a:lnTo>
                <a:cubicBezTo>
                  <a:pt x="170166" y="281422"/>
                  <a:pt x="167859" y="281422"/>
                  <a:pt x="167859" y="281422"/>
                </a:cubicBezTo>
                <a:lnTo>
                  <a:pt x="167529" y="281422"/>
                </a:lnTo>
                <a:cubicBezTo>
                  <a:pt x="167529" y="281422"/>
                  <a:pt x="165223" y="281422"/>
                  <a:pt x="164234" y="281422"/>
                </a:cubicBezTo>
                <a:lnTo>
                  <a:pt x="169727" y="278950"/>
                </a:lnTo>
                <a:lnTo>
                  <a:pt x="172144" y="277138"/>
                </a:lnTo>
                <a:lnTo>
                  <a:pt x="171154" y="277138"/>
                </a:lnTo>
                <a:lnTo>
                  <a:pt x="169507" y="277138"/>
                </a:lnTo>
                <a:lnTo>
                  <a:pt x="167529" y="277138"/>
                </a:lnTo>
                <a:cubicBezTo>
                  <a:pt x="165882" y="276809"/>
                  <a:pt x="167529" y="272524"/>
                  <a:pt x="165882" y="272524"/>
                </a:cubicBezTo>
                <a:cubicBezTo>
                  <a:pt x="164563" y="272524"/>
                  <a:pt x="164563" y="272524"/>
                  <a:pt x="162257" y="272524"/>
                </a:cubicBezTo>
                <a:cubicBezTo>
                  <a:pt x="162850" y="271568"/>
                  <a:pt x="163806" y="270844"/>
                  <a:pt x="164893" y="270548"/>
                </a:cubicBezTo>
                <a:cubicBezTo>
                  <a:pt x="164893" y="268900"/>
                  <a:pt x="164893" y="268900"/>
                  <a:pt x="164893" y="268900"/>
                </a:cubicBezTo>
                <a:cubicBezTo>
                  <a:pt x="164893" y="266923"/>
                  <a:pt x="167859" y="266923"/>
                  <a:pt x="164893" y="266923"/>
                </a:cubicBezTo>
                <a:cubicBezTo>
                  <a:pt x="166870" y="264616"/>
                  <a:pt x="166870" y="264616"/>
                  <a:pt x="166870" y="264616"/>
                </a:cubicBezTo>
                <a:lnTo>
                  <a:pt x="170166" y="262968"/>
                </a:lnTo>
                <a:cubicBezTo>
                  <a:pt x="173791" y="258355"/>
                  <a:pt x="161928" y="263627"/>
                  <a:pt x="168188" y="258355"/>
                </a:cubicBezTo>
                <a:cubicBezTo>
                  <a:pt x="163905" y="259014"/>
                  <a:pt x="163905" y="262309"/>
                  <a:pt x="163905" y="261321"/>
                </a:cubicBezTo>
                <a:cubicBezTo>
                  <a:pt x="163905" y="260332"/>
                  <a:pt x="167200" y="258684"/>
                  <a:pt x="168518" y="256377"/>
                </a:cubicBezTo>
                <a:cubicBezTo>
                  <a:pt x="169836" y="254071"/>
                  <a:pt x="163575" y="258355"/>
                  <a:pt x="163575" y="256377"/>
                </a:cubicBezTo>
                <a:cubicBezTo>
                  <a:pt x="161763" y="257893"/>
                  <a:pt x="159621" y="258915"/>
                  <a:pt x="157314" y="259343"/>
                </a:cubicBezTo>
                <a:cubicBezTo>
                  <a:pt x="157314" y="258355"/>
                  <a:pt x="163575" y="255059"/>
                  <a:pt x="163575" y="255059"/>
                </a:cubicBezTo>
                <a:cubicBezTo>
                  <a:pt x="164432" y="255389"/>
                  <a:pt x="165354" y="255389"/>
                  <a:pt x="166211" y="255059"/>
                </a:cubicBezTo>
                <a:cubicBezTo>
                  <a:pt x="167200" y="253741"/>
                  <a:pt x="166541" y="251764"/>
                  <a:pt x="168848" y="251764"/>
                </a:cubicBezTo>
                <a:cubicBezTo>
                  <a:pt x="167694" y="251665"/>
                  <a:pt x="166639" y="252357"/>
                  <a:pt x="166211" y="253411"/>
                </a:cubicBezTo>
                <a:cubicBezTo>
                  <a:pt x="166211" y="250116"/>
                  <a:pt x="166211" y="250116"/>
                  <a:pt x="166211" y="250116"/>
                </a:cubicBezTo>
                <a:lnTo>
                  <a:pt x="163905" y="250116"/>
                </a:lnTo>
                <a:cubicBezTo>
                  <a:pt x="164893" y="247480"/>
                  <a:pt x="157314" y="253082"/>
                  <a:pt x="159950" y="250116"/>
                </a:cubicBezTo>
                <a:cubicBezTo>
                  <a:pt x="162587" y="247150"/>
                  <a:pt x="164893" y="247150"/>
                  <a:pt x="162587" y="247150"/>
                </a:cubicBezTo>
                <a:cubicBezTo>
                  <a:pt x="163905" y="245898"/>
                  <a:pt x="165486" y="245008"/>
                  <a:pt x="167200" y="244514"/>
                </a:cubicBezTo>
                <a:cubicBezTo>
                  <a:pt x="162916" y="245173"/>
                  <a:pt x="167200" y="240560"/>
                  <a:pt x="167200" y="240560"/>
                </a:cubicBezTo>
                <a:lnTo>
                  <a:pt x="164563" y="242537"/>
                </a:lnTo>
                <a:cubicBezTo>
                  <a:pt x="162587" y="243196"/>
                  <a:pt x="155667" y="249127"/>
                  <a:pt x="157314" y="246491"/>
                </a:cubicBezTo>
                <a:cubicBezTo>
                  <a:pt x="158962" y="243855"/>
                  <a:pt x="159621" y="241878"/>
                  <a:pt x="158962" y="243855"/>
                </a:cubicBezTo>
                <a:cubicBezTo>
                  <a:pt x="158302" y="245832"/>
                  <a:pt x="163575" y="241878"/>
                  <a:pt x="163575" y="241878"/>
                </a:cubicBezTo>
                <a:cubicBezTo>
                  <a:pt x="166211" y="237594"/>
                  <a:pt x="155337" y="244844"/>
                  <a:pt x="158632" y="241878"/>
                </a:cubicBezTo>
                <a:cubicBezTo>
                  <a:pt x="161928" y="238912"/>
                  <a:pt x="161598" y="238253"/>
                  <a:pt x="161928" y="238912"/>
                </a:cubicBezTo>
                <a:cubicBezTo>
                  <a:pt x="162257" y="239571"/>
                  <a:pt x="153689" y="242207"/>
                  <a:pt x="156655" y="242207"/>
                </a:cubicBezTo>
                <a:lnTo>
                  <a:pt x="155337" y="242207"/>
                </a:lnTo>
                <a:cubicBezTo>
                  <a:pt x="151053" y="243855"/>
                  <a:pt x="154348" y="240230"/>
                  <a:pt x="155337" y="238912"/>
                </a:cubicBezTo>
                <a:cubicBezTo>
                  <a:pt x="156325" y="237594"/>
                  <a:pt x="162587" y="234299"/>
                  <a:pt x="159950" y="235287"/>
                </a:cubicBezTo>
                <a:cubicBezTo>
                  <a:pt x="157314" y="236276"/>
                  <a:pt x="162916" y="232651"/>
                  <a:pt x="159950" y="232651"/>
                </a:cubicBezTo>
                <a:cubicBezTo>
                  <a:pt x="158533" y="234233"/>
                  <a:pt x="156721" y="235353"/>
                  <a:pt x="154678" y="235946"/>
                </a:cubicBezTo>
                <a:lnTo>
                  <a:pt x="157643" y="235946"/>
                </a:lnTo>
                <a:lnTo>
                  <a:pt x="153030" y="237924"/>
                </a:lnTo>
                <a:cubicBezTo>
                  <a:pt x="155007" y="237924"/>
                  <a:pt x="158962" y="235287"/>
                  <a:pt x="155007" y="237924"/>
                </a:cubicBezTo>
                <a:cubicBezTo>
                  <a:pt x="151053" y="240560"/>
                  <a:pt x="153360" y="238583"/>
                  <a:pt x="151053" y="240560"/>
                </a:cubicBezTo>
                <a:cubicBezTo>
                  <a:pt x="155996" y="238253"/>
                  <a:pt x="148746" y="240890"/>
                  <a:pt x="151053" y="238253"/>
                </a:cubicBezTo>
                <a:lnTo>
                  <a:pt x="158302" y="233310"/>
                </a:lnTo>
                <a:cubicBezTo>
                  <a:pt x="160609" y="231004"/>
                  <a:pt x="154019" y="233639"/>
                  <a:pt x="154019" y="231004"/>
                </a:cubicBezTo>
                <a:cubicBezTo>
                  <a:pt x="151712" y="232980"/>
                  <a:pt x="151712" y="231004"/>
                  <a:pt x="151712" y="231004"/>
                </a:cubicBezTo>
                <a:lnTo>
                  <a:pt x="155996" y="226719"/>
                </a:lnTo>
                <a:cubicBezTo>
                  <a:pt x="154348" y="229026"/>
                  <a:pt x="155667" y="225731"/>
                  <a:pt x="150723" y="229026"/>
                </a:cubicBezTo>
                <a:lnTo>
                  <a:pt x="153360" y="226060"/>
                </a:lnTo>
                <a:cubicBezTo>
                  <a:pt x="154019" y="223753"/>
                  <a:pt x="143144" y="230015"/>
                  <a:pt x="145781" y="228367"/>
                </a:cubicBezTo>
                <a:cubicBezTo>
                  <a:pt x="148416" y="226719"/>
                  <a:pt x="154019" y="224083"/>
                  <a:pt x="152371" y="224083"/>
                </a:cubicBezTo>
                <a:cubicBezTo>
                  <a:pt x="150723" y="224083"/>
                  <a:pt x="149406" y="224083"/>
                  <a:pt x="150723" y="224083"/>
                </a:cubicBezTo>
                <a:cubicBezTo>
                  <a:pt x="152042" y="224083"/>
                  <a:pt x="146440" y="226060"/>
                  <a:pt x="148746" y="224083"/>
                </a:cubicBezTo>
                <a:lnTo>
                  <a:pt x="144792" y="226060"/>
                </a:lnTo>
                <a:cubicBezTo>
                  <a:pt x="143473" y="227048"/>
                  <a:pt x="142485" y="226719"/>
                  <a:pt x="140178" y="229026"/>
                </a:cubicBezTo>
                <a:cubicBezTo>
                  <a:pt x="147098" y="222106"/>
                  <a:pt x="137542" y="226390"/>
                  <a:pt x="143144" y="220128"/>
                </a:cubicBezTo>
                <a:cubicBezTo>
                  <a:pt x="141958" y="220491"/>
                  <a:pt x="140706" y="220491"/>
                  <a:pt x="139519" y="220128"/>
                </a:cubicBezTo>
                <a:cubicBezTo>
                  <a:pt x="141167" y="217492"/>
                  <a:pt x="129633" y="225401"/>
                  <a:pt x="133588" y="222435"/>
                </a:cubicBezTo>
                <a:cubicBezTo>
                  <a:pt x="137542" y="219470"/>
                  <a:pt x="137542" y="219470"/>
                  <a:pt x="137542" y="219470"/>
                </a:cubicBezTo>
                <a:cubicBezTo>
                  <a:pt x="145451" y="212549"/>
                  <a:pt x="135235" y="219140"/>
                  <a:pt x="139519" y="214527"/>
                </a:cubicBezTo>
                <a:cubicBezTo>
                  <a:pt x="141496" y="211561"/>
                  <a:pt x="134905" y="214527"/>
                  <a:pt x="134905" y="214527"/>
                </a:cubicBezTo>
                <a:cubicBezTo>
                  <a:pt x="132204" y="216207"/>
                  <a:pt x="129172" y="217196"/>
                  <a:pt x="126009" y="217492"/>
                </a:cubicBezTo>
                <a:cubicBezTo>
                  <a:pt x="130951" y="213538"/>
                  <a:pt x="131610" y="213538"/>
                  <a:pt x="130951" y="213538"/>
                </a:cubicBezTo>
                <a:cubicBezTo>
                  <a:pt x="130292" y="213538"/>
                  <a:pt x="124690" y="218152"/>
                  <a:pt x="124690" y="218152"/>
                </a:cubicBezTo>
                <a:cubicBezTo>
                  <a:pt x="126272" y="215614"/>
                  <a:pt x="128150" y="213307"/>
                  <a:pt x="130292" y="211232"/>
                </a:cubicBezTo>
                <a:cubicBezTo>
                  <a:pt x="134905" y="206947"/>
                  <a:pt x="130292" y="209254"/>
                  <a:pt x="130292" y="209254"/>
                </a:cubicBezTo>
                <a:lnTo>
                  <a:pt x="132270" y="207606"/>
                </a:lnTo>
                <a:cubicBezTo>
                  <a:pt x="130622" y="207277"/>
                  <a:pt x="125349" y="209913"/>
                  <a:pt x="125349" y="209913"/>
                </a:cubicBezTo>
                <a:cubicBezTo>
                  <a:pt x="120077" y="214197"/>
                  <a:pt x="127327" y="207277"/>
                  <a:pt x="123372" y="209913"/>
                </a:cubicBezTo>
                <a:lnTo>
                  <a:pt x="127985" y="205300"/>
                </a:lnTo>
                <a:cubicBezTo>
                  <a:pt x="125579" y="206585"/>
                  <a:pt x="123043" y="207574"/>
                  <a:pt x="120406" y="208266"/>
                </a:cubicBezTo>
                <a:cubicBezTo>
                  <a:pt x="123274" y="206256"/>
                  <a:pt x="126371" y="204575"/>
                  <a:pt x="129633" y="203322"/>
                </a:cubicBezTo>
                <a:cubicBezTo>
                  <a:pt x="129304" y="203322"/>
                  <a:pt x="125349" y="203322"/>
                  <a:pt x="125349" y="203322"/>
                </a:cubicBezTo>
                <a:cubicBezTo>
                  <a:pt x="121395" y="206618"/>
                  <a:pt x="118100" y="206618"/>
                  <a:pt x="118100" y="206618"/>
                </a:cubicBezTo>
                <a:cubicBezTo>
                  <a:pt x="127327" y="198050"/>
                  <a:pt x="118100" y="202334"/>
                  <a:pt x="124690" y="195084"/>
                </a:cubicBezTo>
                <a:cubicBezTo>
                  <a:pt x="120736" y="196732"/>
                  <a:pt x="123043" y="189812"/>
                  <a:pt x="120736" y="189812"/>
                </a:cubicBezTo>
                <a:cubicBezTo>
                  <a:pt x="114804" y="196732"/>
                  <a:pt x="120077" y="189482"/>
                  <a:pt x="113157" y="196732"/>
                </a:cubicBezTo>
                <a:lnTo>
                  <a:pt x="116123" y="191130"/>
                </a:lnTo>
                <a:cubicBezTo>
                  <a:pt x="117770" y="188164"/>
                  <a:pt x="119747" y="189482"/>
                  <a:pt x="119418" y="188164"/>
                </a:cubicBezTo>
                <a:cubicBezTo>
                  <a:pt x="119089" y="186846"/>
                  <a:pt x="123372" y="184869"/>
                  <a:pt x="123372" y="182233"/>
                </a:cubicBezTo>
                <a:cubicBezTo>
                  <a:pt x="119747" y="184209"/>
                  <a:pt x="119747" y="184209"/>
                  <a:pt x="119747" y="184209"/>
                </a:cubicBezTo>
                <a:lnTo>
                  <a:pt x="117441" y="188494"/>
                </a:lnTo>
                <a:cubicBezTo>
                  <a:pt x="112827" y="191130"/>
                  <a:pt x="122384" y="181243"/>
                  <a:pt x="117441" y="183880"/>
                </a:cubicBezTo>
                <a:lnTo>
                  <a:pt x="120077" y="181903"/>
                </a:lnTo>
                <a:cubicBezTo>
                  <a:pt x="118100" y="182562"/>
                  <a:pt x="117441" y="179596"/>
                  <a:pt x="111508" y="185199"/>
                </a:cubicBezTo>
                <a:cubicBezTo>
                  <a:pt x="112333" y="183880"/>
                  <a:pt x="113487" y="182727"/>
                  <a:pt x="114804" y="181903"/>
                </a:cubicBezTo>
                <a:cubicBezTo>
                  <a:pt x="113816" y="181903"/>
                  <a:pt x="105577" y="186516"/>
                  <a:pt x="107225" y="181903"/>
                </a:cubicBezTo>
                <a:cubicBezTo>
                  <a:pt x="106566" y="181903"/>
                  <a:pt x="103271" y="183880"/>
                  <a:pt x="104918" y="181903"/>
                </a:cubicBezTo>
                <a:cubicBezTo>
                  <a:pt x="106566" y="179926"/>
                  <a:pt x="107225" y="179926"/>
                  <a:pt x="106566" y="179926"/>
                </a:cubicBezTo>
                <a:lnTo>
                  <a:pt x="105577" y="179926"/>
                </a:lnTo>
                <a:cubicBezTo>
                  <a:pt x="105907" y="176301"/>
                  <a:pt x="98987" y="183221"/>
                  <a:pt x="96680" y="183221"/>
                </a:cubicBezTo>
                <a:cubicBezTo>
                  <a:pt x="101293" y="177619"/>
                  <a:pt x="101293" y="173665"/>
                  <a:pt x="101293" y="173665"/>
                </a:cubicBezTo>
                <a:cubicBezTo>
                  <a:pt x="99646" y="171357"/>
                  <a:pt x="94373" y="176630"/>
                  <a:pt x="90749" y="176630"/>
                </a:cubicBezTo>
                <a:cubicBezTo>
                  <a:pt x="95362" y="170040"/>
                  <a:pt x="90749" y="171687"/>
                  <a:pt x="90749" y="167403"/>
                </a:cubicBezTo>
                <a:cubicBezTo>
                  <a:pt x="89595" y="168985"/>
                  <a:pt x="88277" y="170402"/>
                  <a:pt x="86794" y="171687"/>
                </a:cubicBezTo>
                <a:cubicBezTo>
                  <a:pt x="86794" y="170040"/>
                  <a:pt x="83499" y="174653"/>
                  <a:pt x="86794" y="170040"/>
                </a:cubicBezTo>
                <a:cubicBezTo>
                  <a:pt x="89430" y="165427"/>
                  <a:pt x="86794" y="165427"/>
                  <a:pt x="86794" y="165427"/>
                </a:cubicBezTo>
                <a:lnTo>
                  <a:pt x="82510" y="171357"/>
                </a:lnTo>
                <a:cubicBezTo>
                  <a:pt x="86794" y="161471"/>
                  <a:pt x="75260" y="171687"/>
                  <a:pt x="79874" y="163449"/>
                </a:cubicBezTo>
                <a:cubicBezTo>
                  <a:pt x="78226" y="165756"/>
                  <a:pt x="76249" y="165756"/>
                  <a:pt x="76249" y="165756"/>
                </a:cubicBezTo>
                <a:lnTo>
                  <a:pt x="78226" y="162461"/>
                </a:lnTo>
                <a:cubicBezTo>
                  <a:pt x="77567" y="160483"/>
                  <a:pt x="77238" y="160483"/>
                  <a:pt x="74931" y="160483"/>
                </a:cubicBezTo>
                <a:lnTo>
                  <a:pt x="76908" y="158176"/>
                </a:lnTo>
                <a:cubicBezTo>
                  <a:pt x="75920" y="157517"/>
                  <a:pt x="68999" y="166415"/>
                  <a:pt x="68999" y="166415"/>
                </a:cubicBezTo>
                <a:lnTo>
                  <a:pt x="71635" y="161801"/>
                </a:lnTo>
                <a:cubicBezTo>
                  <a:pt x="69988" y="159824"/>
                  <a:pt x="70647" y="156199"/>
                  <a:pt x="66693" y="159824"/>
                </a:cubicBezTo>
                <a:lnTo>
                  <a:pt x="66693" y="157517"/>
                </a:lnTo>
                <a:cubicBezTo>
                  <a:pt x="66034" y="157188"/>
                  <a:pt x="65374" y="153563"/>
                  <a:pt x="62078" y="159495"/>
                </a:cubicBezTo>
                <a:cubicBezTo>
                  <a:pt x="64386" y="155211"/>
                  <a:pt x="60761" y="159495"/>
                  <a:pt x="58783" y="159495"/>
                </a:cubicBezTo>
                <a:lnTo>
                  <a:pt x="60761" y="156858"/>
                </a:lnTo>
                <a:cubicBezTo>
                  <a:pt x="57795" y="161471"/>
                  <a:pt x="55818" y="161471"/>
                  <a:pt x="55818" y="161471"/>
                </a:cubicBezTo>
                <a:cubicBezTo>
                  <a:pt x="55818" y="159165"/>
                  <a:pt x="53511" y="163449"/>
                  <a:pt x="53511" y="161471"/>
                </a:cubicBezTo>
                <a:cubicBezTo>
                  <a:pt x="52852" y="160812"/>
                  <a:pt x="50875" y="162790"/>
                  <a:pt x="50875" y="163778"/>
                </a:cubicBezTo>
                <a:cubicBezTo>
                  <a:pt x="50875" y="164767"/>
                  <a:pt x="53511" y="157517"/>
                  <a:pt x="50875" y="159824"/>
                </a:cubicBezTo>
                <a:cubicBezTo>
                  <a:pt x="48238" y="162131"/>
                  <a:pt x="48238" y="162131"/>
                  <a:pt x="48238" y="162131"/>
                </a:cubicBezTo>
                <a:lnTo>
                  <a:pt x="48238" y="160483"/>
                </a:lnTo>
                <a:cubicBezTo>
                  <a:pt x="47909" y="160483"/>
                  <a:pt x="47085" y="161225"/>
                  <a:pt x="46344" y="161596"/>
                </a:cubicBezTo>
                <a:lnTo>
                  <a:pt x="45998" y="161321"/>
                </a:lnTo>
                <a:lnTo>
                  <a:pt x="45891" y="161472"/>
                </a:lnTo>
                <a:cubicBezTo>
                  <a:pt x="45850" y="161142"/>
                  <a:pt x="45767" y="160483"/>
                  <a:pt x="44943" y="160483"/>
                </a:cubicBezTo>
                <a:lnTo>
                  <a:pt x="45998" y="161321"/>
                </a:lnTo>
                <a:lnTo>
                  <a:pt x="46592" y="160483"/>
                </a:lnTo>
                <a:cubicBezTo>
                  <a:pt x="47909" y="157847"/>
                  <a:pt x="51205" y="152575"/>
                  <a:pt x="49557" y="154222"/>
                </a:cubicBezTo>
                <a:close/>
                <a:moveTo>
                  <a:pt x="471028" y="136757"/>
                </a:moveTo>
                <a:lnTo>
                  <a:pt x="470699" y="137087"/>
                </a:lnTo>
                <a:lnTo>
                  <a:pt x="472347" y="137745"/>
                </a:lnTo>
                <a:close/>
                <a:moveTo>
                  <a:pt x="271350" y="134610"/>
                </a:moveTo>
                <a:lnTo>
                  <a:pt x="270673" y="135438"/>
                </a:lnTo>
                <a:lnTo>
                  <a:pt x="272650" y="135438"/>
                </a:lnTo>
                <a:close/>
                <a:moveTo>
                  <a:pt x="467734" y="92269"/>
                </a:moveTo>
                <a:lnTo>
                  <a:pt x="467075" y="92598"/>
                </a:lnTo>
                <a:lnTo>
                  <a:pt x="467734" y="92598"/>
                </a:lnTo>
                <a:close/>
                <a:moveTo>
                  <a:pt x="253537" y="83373"/>
                </a:moveTo>
                <a:lnTo>
                  <a:pt x="252549" y="83373"/>
                </a:lnTo>
                <a:lnTo>
                  <a:pt x="252549" y="83703"/>
                </a:lnTo>
                <a:close/>
                <a:moveTo>
                  <a:pt x="457692" y="57998"/>
                </a:moveTo>
                <a:lnTo>
                  <a:pt x="457518" y="57998"/>
                </a:lnTo>
                <a:cubicBezTo>
                  <a:pt x="453563" y="57998"/>
                  <a:pt x="453563" y="56680"/>
                  <a:pt x="453563" y="57998"/>
                </a:cubicBezTo>
                <a:cubicBezTo>
                  <a:pt x="453563" y="59316"/>
                  <a:pt x="452245" y="61623"/>
                  <a:pt x="453563" y="61623"/>
                </a:cubicBezTo>
                <a:cubicBezTo>
                  <a:pt x="454882" y="61623"/>
                  <a:pt x="454882" y="58657"/>
                  <a:pt x="457188" y="61623"/>
                </a:cubicBezTo>
                <a:cubicBezTo>
                  <a:pt x="459495" y="64589"/>
                  <a:pt x="449938" y="62282"/>
                  <a:pt x="452904" y="64589"/>
                </a:cubicBezTo>
                <a:cubicBezTo>
                  <a:pt x="455870" y="66895"/>
                  <a:pt x="458177" y="66895"/>
                  <a:pt x="455870" y="66895"/>
                </a:cubicBezTo>
                <a:lnTo>
                  <a:pt x="452574" y="66895"/>
                </a:lnTo>
                <a:cubicBezTo>
                  <a:pt x="451915" y="69861"/>
                  <a:pt x="454552" y="69861"/>
                  <a:pt x="454552" y="69861"/>
                </a:cubicBezTo>
                <a:cubicBezTo>
                  <a:pt x="451586" y="71839"/>
                  <a:pt x="456199" y="71839"/>
                  <a:pt x="456199" y="71839"/>
                </a:cubicBezTo>
                <a:lnTo>
                  <a:pt x="452904" y="71839"/>
                </a:lnTo>
                <a:cubicBezTo>
                  <a:pt x="452904" y="73486"/>
                  <a:pt x="454882" y="75793"/>
                  <a:pt x="454882" y="77770"/>
                </a:cubicBezTo>
                <a:cubicBezTo>
                  <a:pt x="453827" y="77407"/>
                  <a:pt x="452641" y="77407"/>
                  <a:pt x="451586" y="77770"/>
                </a:cubicBezTo>
                <a:cubicBezTo>
                  <a:pt x="452574" y="80406"/>
                  <a:pt x="449609" y="82713"/>
                  <a:pt x="446643" y="84690"/>
                </a:cubicBezTo>
                <a:lnTo>
                  <a:pt x="447302" y="84690"/>
                </a:lnTo>
                <a:lnTo>
                  <a:pt x="447632" y="84690"/>
                </a:lnTo>
                <a:cubicBezTo>
                  <a:pt x="447632" y="86667"/>
                  <a:pt x="451586" y="91281"/>
                  <a:pt x="447632" y="91281"/>
                </a:cubicBezTo>
                <a:cubicBezTo>
                  <a:pt x="445655" y="92599"/>
                  <a:pt x="454552" y="94576"/>
                  <a:pt x="450927" y="94576"/>
                </a:cubicBezTo>
                <a:cubicBezTo>
                  <a:pt x="448620" y="97212"/>
                  <a:pt x="451257" y="102155"/>
                  <a:pt x="444996" y="102155"/>
                </a:cubicBezTo>
                <a:cubicBezTo>
                  <a:pt x="449609" y="103473"/>
                  <a:pt x="441700" y="105780"/>
                  <a:pt x="449609" y="105780"/>
                </a:cubicBezTo>
                <a:cubicBezTo>
                  <a:pt x="445325" y="108087"/>
                  <a:pt x="441371" y="107757"/>
                  <a:pt x="440712" y="108087"/>
                </a:cubicBezTo>
                <a:cubicBezTo>
                  <a:pt x="440053" y="108417"/>
                  <a:pt x="446313" y="110723"/>
                  <a:pt x="446313" y="110723"/>
                </a:cubicBezTo>
                <a:lnTo>
                  <a:pt x="442030" y="110723"/>
                </a:lnTo>
                <a:lnTo>
                  <a:pt x="446313" y="112371"/>
                </a:lnTo>
                <a:lnTo>
                  <a:pt x="444007" y="112371"/>
                </a:lnTo>
                <a:cubicBezTo>
                  <a:pt x="445984" y="114348"/>
                  <a:pt x="440712" y="114348"/>
                  <a:pt x="438405" y="114348"/>
                </a:cubicBezTo>
                <a:lnTo>
                  <a:pt x="441371" y="117643"/>
                </a:lnTo>
                <a:lnTo>
                  <a:pt x="441700" y="117643"/>
                </a:lnTo>
                <a:cubicBezTo>
                  <a:pt x="439393" y="117973"/>
                  <a:pt x="439393" y="120609"/>
                  <a:pt x="439393" y="120609"/>
                </a:cubicBezTo>
                <a:lnTo>
                  <a:pt x="436427" y="120609"/>
                </a:lnTo>
                <a:cubicBezTo>
                  <a:pt x="436427" y="122257"/>
                  <a:pt x="434780" y="128848"/>
                  <a:pt x="436427" y="126870"/>
                </a:cubicBezTo>
                <a:lnTo>
                  <a:pt x="434780" y="126870"/>
                </a:lnTo>
                <a:cubicBezTo>
                  <a:pt x="438075" y="129177"/>
                  <a:pt x="429507" y="129177"/>
                  <a:pt x="434780" y="129177"/>
                </a:cubicBezTo>
                <a:cubicBezTo>
                  <a:pt x="434780" y="131484"/>
                  <a:pt x="434780" y="132472"/>
                  <a:pt x="434780" y="134449"/>
                </a:cubicBezTo>
                <a:cubicBezTo>
                  <a:pt x="437120" y="134746"/>
                  <a:pt x="439361" y="135537"/>
                  <a:pt x="441371" y="136756"/>
                </a:cubicBezTo>
                <a:cubicBezTo>
                  <a:pt x="439723" y="137745"/>
                  <a:pt x="434121" y="140382"/>
                  <a:pt x="436098" y="140382"/>
                </a:cubicBezTo>
                <a:lnTo>
                  <a:pt x="435769" y="140382"/>
                </a:lnTo>
                <a:cubicBezTo>
                  <a:pt x="436098" y="142358"/>
                  <a:pt x="436098" y="142688"/>
                  <a:pt x="439064" y="145653"/>
                </a:cubicBezTo>
                <a:cubicBezTo>
                  <a:pt x="444666" y="149278"/>
                  <a:pt x="425883" y="149938"/>
                  <a:pt x="434121" y="153563"/>
                </a:cubicBezTo>
                <a:lnTo>
                  <a:pt x="438075" y="156529"/>
                </a:lnTo>
                <a:cubicBezTo>
                  <a:pt x="437087" y="156529"/>
                  <a:pt x="435110" y="156529"/>
                  <a:pt x="432473" y="156529"/>
                </a:cubicBezTo>
                <a:cubicBezTo>
                  <a:pt x="439064" y="159824"/>
                  <a:pt x="430826" y="160154"/>
                  <a:pt x="435110" y="162789"/>
                </a:cubicBezTo>
                <a:cubicBezTo>
                  <a:pt x="422587" y="162460"/>
                  <a:pt x="435110" y="169050"/>
                  <a:pt x="427201" y="169050"/>
                </a:cubicBezTo>
                <a:lnTo>
                  <a:pt x="427531" y="169050"/>
                </a:lnTo>
                <a:lnTo>
                  <a:pt x="429796" y="169050"/>
                </a:lnTo>
                <a:cubicBezTo>
                  <a:pt x="430743" y="169050"/>
                  <a:pt x="431320" y="169050"/>
                  <a:pt x="429837" y="169050"/>
                </a:cubicBezTo>
                <a:lnTo>
                  <a:pt x="431814" y="169050"/>
                </a:lnTo>
                <a:cubicBezTo>
                  <a:pt x="434451" y="173994"/>
                  <a:pt x="424235" y="180585"/>
                  <a:pt x="423247" y="182232"/>
                </a:cubicBezTo>
                <a:cubicBezTo>
                  <a:pt x="422258" y="183880"/>
                  <a:pt x="438075" y="186186"/>
                  <a:pt x="430826" y="186186"/>
                </a:cubicBezTo>
                <a:lnTo>
                  <a:pt x="425553" y="186186"/>
                </a:lnTo>
                <a:cubicBezTo>
                  <a:pt x="431485" y="190141"/>
                  <a:pt x="424564" y="193107"/>
                  <a:pt x="429507" y="197061"/>
                </a:cubicBezTo>
                <a:cubicBezTo>
                  <a:pt x="428519" y="197061"/>
                  <a:pt x="430826" y="196732"/>
                  <a:pt x="426872" y="197061"/>
                </a:cubicBezTo>
                <a:cubicBezTo>
                  <a:pt x="422917" y="197390"/>
                  <a:pt x="429837" y="200027"/>
                  <a:pt x="429507" y="200027"/>
                </a:cubicBezTo>
                <a:cubicBezTo>
                  <a:pt x="429178" y="200027"/>
                  <a:pt x="428519" y="199697"/>
                  <a:pt x="425223" y="200027"/>
                </a:cubicBezTo>
                <a:cubicBezTo>
                  <a:pt x="421929" y="200357"/>
                  <a:pt x="428848" y="202333"/>
                  <a:pt x="425223" y="202333"/>
                </a:cubicBezTo>
                <a:cubicBezTo>
                  <a:pt x="426872" y="204311"/>
                  <a:pt x="424564" y="204311"/>
                  <a:pt x="428848" y="204311"/>
                </a:cubicBezTo>
                <a:cubicBezTo>
                  <a:pt x="428848" y="205299"/>
                  <a:pt x="431485" y="207606"/>
                  <a:pt x="428848" y="207606"/>
                </a:cubicBezTo>
                <a:cubicBezTo>
                  <a:pt x="433132" y="210572"/>
                  <a:pt x="426212" y="210572"/>
                  <a:pt x="433132" y="210572"/>
                </a:cubicBezTo>
                <a:cubicBezTo>
                  <a:pt x="425883" y="209583"/>
                  <a:pt x="427201" y="213538"/>
                  <a:pt x="430497" y="213538"/>
                </a:cubicBezTo>
                <a:cubicBezTo>
                  <a:pt x="428519" y="213538"/>
                  <a:pt x="425223" y="211560"/>
                  <a:pt x="425223" y="213538"/>
                </a:cubicBezTo>
                <a:cubicBezTo>
                  <a:pt x="425223" y="215514"/>
                  <a:pt x="426542" y="215514"/>
                  <a:pt x="430167" y="215514"/>
                </a:cubicBezTo>
                <a:cubicBezTo>
                  <a:pt x="421929" y="216173"/>
                  <a:pt x="436757" y="219469"/>
                  <a:pt x="425883" y="219469"/>
                </a:cubicBezTo>
                <a:cubicBezTo>
                  <a:pt x="428782" y="221874"/>
                  <a:pt x="431222" y="224774"/>
                  <a:pt x="433132" y="228037"/>
                </a:cubicBezTo>
                <a:cubicBezTo>
                  <a:pt x="425553" y="227378"/>
                  <a:pt x="432802" y="224741"/>
                  <a:pt x="425553" y="224741"/>
                </a:cubicBezTo>
                <a:cubicBezTo>
                  <a:pt x="428519" y="227378"/>
                  <a:pt x="432802" y="231332"/>
                  <a:pt x="432144" y="231332"/>
                </a:cubicBezTo>
                <a:cubicBezTo>
                  <a:pt x="431485" y="231332"/>
                  <a:pt x="425223" y="228696"/>
                  <a:pt x="428189" y="231332"/>
                </a:cubicBezTo>
                <a:cubicBezTo>
                  <a:pt x="431156" y="233969"/>
                  <a:pt x="427531" y="235616"/>
                  <a:pt x="431156" y="238252"/>
                </a:cubicBezTo>
                <a:cubicBezTo>
                  <a:pt x="435439" y="237923"/>
                  <a:pt x="439723" y="241218"/>
                  <a:pt x="442030" y="241218"/>
                </a:cubicBezTo>
                <a:cubicBezTo>
                  <a:pt x="433792" y="241218"/>
                  <a:pt x="439723" y="243525"/>
                  <a:pt x="429507" y="241218"/>
                </a:cubicBezTo>
                <a:cubicBezTo>
                  <a:pt x="430826" y="244184"/>
                  <a:pt x="433792" y="244184"/>
                  <a:pt x="433792" y="244184"/>
                </a:cubicBezTo>
                <a:lnTo>
                  <a:pt x="430497" y="244184"/>
                </a:lnTo>
                <a:cubicBezTo>
                  <a:pt x="434451" y="245172"/>
                  <a:pt x="434451" y="247150"/>
                  <a:pt x="434451" y="247150"/>
                </a:cubicBezTo>
                <a:lnTo>
                  <a:pt x="432473" y="247150"/>
                </a:lnTo>
                <a:cubicBezTo>
                  <a:pt x="433132" y="249126"/>
                  <a:pt x="443348" y="252751"/>
                  <a:pt x="436757" y="252751"/>
                </a:cubicBezTo>
                <a:cubicBezTo>
                  <a:pt x="433462" y="252751"/>
                  <a:pt x="432968" y="252751"/>
                  <a:pt x="432720" y="252751"/>
                </a:cubicBezTo>
                <a:lnTo>
                  <a:pt x="432473" y="252751"/>
                </a:lnTo>
                <a:cubicBezTo>
                  <a:pt x="432473" y="253740"/>
                  <a:pt x="434121" y="255717"/>
                  <a:pt x="432473" y="255717"/>
                </a:cubicBezTo>
                <a:lnTo>
                  <a:pt x="430497" y="255717"/>
                </a:lnTo>
                <a:lnTo>
                  <a:pt x="430497" y="257695"/>
                </a:lnTo>
                <a:lnTo>
                  <a:pt x="432144" y="257695"/>
                </a:lnTo>
                <a:lnTo>
                  <a:pt x="433792" y="257695"/>
                </a:lnTo>
                <a:cubicBezTo>
                  <a:pt x="435769" y="259672"/>
                  <a:pt x="435769" y="259672"/>
                  <a:pt x="435769" y="259672"/>
                </a:cubicBezTo>
                <a:lnTo>
                  <a:pt x="429837" y="259672"/>
                </a:lnTo>
                <a:cubicBezTo>
                  <a:pt x="434451" y="260331"/>
                  <a:pt x="430826" y="262967"/>
                  <a:pt x="434451" y="262967"/>
                </a:cubicBezTo>
                <a:lnTo>
                  <a:pt x="433792" y="262967"/>
                </a:lnTo>
                <a:lnTo>
                  <a:pt x="430826" y="262967"/>
                </a:lnTo>
                <a:lnTo>
                  <a:pt x="430497" y="262967"/>
                </a:lnTo>
                <a:cubicBezTo>
                  <a:pt x="429837" y="264615"/>
                  <a:pt x="436098" y="262967"/>
                  <a:pt x="433792" y="264615"/>
                </a:cubicBezTo>
                <a:cubicBezTo>
                  <a:pt x="432144" y="266262"/>
                  <a:pt x="438405" y="269557"/>
                  <a:pt x="433792" y="269557"/>
                </a:cubicBezTo>
                <a:cubicBezTo>
                  <a:pt x="429178" y="269557"/>
                  <a:pt x="428189" y="267251"/>
                  <a:pt x="429178" y="269557"/>
                </a:cubicBezTo>
                <a:cubicBezTo>
                  <a:pt x="430167" y="271864"/>
                  <a:pt x="433132" y="274501"/>
                  <a:pt x="433132" y="276478"/>
                </a:cubicBezTo>
                <a:cubicBezTo>
                  <a:pt x="438734" y="277137"/>
                  <a:pt x="430497" y="279114"/>
                  <a:pt x="433132" y="279114"/>
                </a:cubicBezTo>
                <a:lnTo>
                  <a:pt x="430497" y="279114"/>
                </a:lnTo>
                <a:cubicBezTo>
                  <a:pt x="429837" y="280762"/>
                  <a:pt x="431814" y="282409"/>
                  <a:pt x="433462" y="284716"/>
                </a:cubicBezTo>
                <a:cubicBezTo>
                  <a:pt x="433462" y="285375"/>
                  <a:pt x="432144" y="287682"/>
                  <a:pt x="433462" y="287682"/>
                </a:cubicBezTo>
                <a:cubicBezTo>
                  <a:pt x="434780" y="287682"/>
                  <a:pt x="434451" y="287682"/>
                  <a:pt x="436427" y="287682"/>
                </a:cubicBezTo>
                <a:cubicBezTo>
                  <a:pt x="429837" y="289989"/>
                  <a:pt x="439723" y="293284"/>
                  <a:pt x="434451" y="295261"/>
                </a:cubicBezTo>
                <a:lnTo>
                  <a:pt x="434451" y="297568"/>
                </a:lnTo>
                <a:lnTo>
                  <a:pt x="433462" y="297568"/>
                </a:lnTo>
                <a:cubicBezTo>
                  <a:pt x="429507" y="299545"/>
                  <a:pt x="435439" y="299545"/>
                  <a:pt x="433462" y="299545"/>
                </a:cubicBezTo>
                <a:lnTo>
                  <a:pt x="433462" y="300863"/>
                </a:lnTo>
                <a:lnTo>
                  <a:pt x="433462" y="301522"/>
                </a:lnTo>
                <a:cubicBezTo>
                  <a:pt x="431485" y="301522"/>
                  <a:pt x="431485" y="298886"/>
                  <a:pt x="431485" y="301522"/>
                </a:cubicBezTo>
                <a:cubicBezTo>
                  <a:pt x="431485" y="304159"/>
                  <a:pt x="431485" y="304159"/>
                  <a:pt x="431485" y="304159"/>
                </a:cubicBezTo>
                <a:cubicBezTo>
                  <a:pt x="429837" y="305806"/>
                  <a:pt x="429837" y="305806"/>
                  <a:pt x="429837" y="305806"/>
                </a:cubicBezTo>
                <a:cubicBezTo>
                  <a:pt x="433132" y="307125"/>
                  <a:pt x="436098" y="309760"/>
                  <a:pt x="433132" y="309760"/>
                </a:cubicBezTo>
                <a:cubicBezTo>
                  <a:pt x="430167" y="309760"/>
                  <a:pt x="430167" y="309760"/>
                  <a:pt x="430167" y="309760"/>
                </a:cubicBezTo>
                <a:cubicBezTo>
                  <a:pt x="430167" y="312067"/>
                  <a:pt x="430167" y="312067"/>
                  <a:pt x="430167" y="312067"/>
                </a:cubicBezTo>
                <a:cubicBezTo>
                  <a:pt x="430167" y="313386"/>
                  <a:pt x="428189" y="315692"/>
                  <a:pt x="430167" y="317340"/>
                </a:cubicBezTo>
                <a:lnTo>
                  <a:pt x="431965" y="320636"/>
                </a:lnTo>
                <a:lnTo>
                  <a:pt x="432802" y="320636"/>
                </a:lnTo>
                <a:cubicBezTo>
                  <a:pt x="432802" y="319976"/>
                  <a:pt x="432802" y="317999"/>
                  <a:pt x="432802" y="317999"/>
                </a:cubicBezTo>
                <a:cubicBezTo>
                  <a:pt x="434451" y="317999"/>
                  <a:pt x="430826" y="316022"/>
                  <a:pt x="432802" y="316022"/>
                </a:cubicBezTo>
                <a:cubicBezTo>
                  <a:pt x="434780" y="316022"/>
                  <a:pt x="437746" y="316681"/>
                  <a:pt x="434780" y="316022"/>
                </a:cubicBezTo>
                <a:cubicBezTo>
                  <a:pt x="431814" y="315363"/>
                  <a:pt x="434780" y="314045"/>
                  <a:pt x="434780" y="313716"/>
                </a:cubicBezTo>
                <a:cubicBezTo>
                  <a:pt x="434780" y="313386"/>
                  <a:pt x="434121" y="310750"/>
                  <a:pt x="434780" y="310750"/>
                </a:cubicBezTo>
                <a:cubicBezTo>
                  <a:pt x="435439" y="310750"/>
                  <a:pt x="437746" y="307125"/>
                  <a:pt x="437746" y="307125"/>
                </a:cubicBezTo>
                <a:cubicBezTo>
                  <a:pt x="435439" y="306465"/>
                  <a:pt x="435439" y="304488"/>
                  <a:pt x="435439" y="304488"/>
                </a:cubicBezTo>
                <a:cubicBezTo>
                  <a:pt x="436395" y="304060"/>
                  <a:pt x="437449" y="304060"/>
                  <a:pt x="438405" y="304488"/>
                </a:cubicBezTo>
                <a:lnTo>
                  <a:pt x="440383" y="304488"/>
                </a:lnTo>
                <a:cubicBezTo>
                  <a:pt x="440383" y="303500"/>
                  <a:pt x="442688" y="300863"/>
                  <a:pt x="440383" y="300863"/>
                </a:cubicBezTo>
                <a:lnTo>
                  <a:pt x="441041" y="300863"/>
                </a:lnTo>
                <a:lnTo>
                  <a:pt x="441700" y="300863"/>
                </a:lnTo>
                <a:lnTo>
                  <a:pt x="442359" y="300863"/>
                </a:lnTo>
                <a:lnTo>
                  <a:pt x="444007" y="300863"/>
                </a:lnTo>
                <a:lnTo>
                  <a:pt x="444048" y="300863"/>
                </a:lnTo>
                <a:lnTo>
                  <a:pt x="444337" y="300863"/>
                </a:lnTo>
                <a:cubicBezTo>
                  <a:pt x="443348" y="298556"/>
                  <a:pt x="444337" y="298556"/>
                  <a:pt x="441371" y="298556"/>
                </a:cubicBezTo>
                <a:cubicBezTo>
                  <a:pt x="437746" y="296249"/>
                  <a:pt x="441371" y="294602"/>
                  <a:pt x="441371" y="292625"/>
                </a:cubicBezTo>
                <a:cubicBezTo>
                  <a:pt x="439064" y="291307"/>
                  <a:pt x="439064" y="289000"/>
                  <a:pt x="439064" y="289000"/>
                </a:cubicBezTo>
                <a:cubicBezTo>
                  <a:pt x="439064" y="289000"/>
                  <a:pt x="442359" y="291307"/>
                  <a:pt x="442359" y="289000"/>
                </a:cubicBezTo>
                <a:cubicBezTo>
                  <a:pt x="442359" y="286694"/>
                  <a:pt x="442359" y="286694"/>
                  <a:pt x="442359" y="286694"/>
                </a:cubicBezTo>
                <a:cubicBezTo>
                  <a:pt x="442359" y="284387"/>
                  <a:pt x="445325" y="284387"/>
                  <a:pt x="442359" y="284387"/>
                </a:cubicBezTo>
                <a:lnTo>
                  <a:pt x="443348" y="284387"/>
                </a:lnTo>
                <a:lnTo>
                  <a:pt x="445655" y="284387"/>
                </a:lnTo>
                <a:lnTo>
                  <a:pt x="446973" y="284387"/>
                </a:lnTo>
                <a:cubicBezTo>
                  <a:pt x="451257" y="282739"/>
                  <a:pt x="438734" y="278784"/>
                  <a:pt x="446973" y="278784"/>
                </a:cubicBezTo>
                <a:lnTo>
                  <a:pt x="448620" y="278784"/>
                </a:lnTo>
                <a:cubicBezTo>
                  <a:pt x="450927" y="277467"/>
                  <a:pt x="446313" y="275489"/>
                  <a:pt x="444666" y="275489"/>
                </a:cubicBezTo>
                <a:lnTo>
                  <a:pt x="445325" y="275489"/>
                </a:lnTo>
                <a:cubicBezTo>
                  <a:pt x="446149" y="275951"/>
                  <a:pt x="447138" y="275951"/>
                  <a:pt x="447961" y="275489"/>
                </a:cubicBezTo>
                <a:lnTo>
                  <a:pt x="448620" y="275489"/>
                </a:lnTo>
                <a:cubicBezTo>
                  <a:pt x="450927" y="274501"/>
                  <a:pt x="451915" y="272194"/>
                  <a:pt x="450927" y="272194"/>
                </a:cubicBezTo>
                <a:cubicBezTo>
                  <a:pt x="449938" y="272194"/>
                  <a:pt x="445984" y="274830"/>
                  <a:pt x="448291" y="272194"/>
                </a:cubicBezTo>
                <a:cubicBezTo>
                  <a:pt x="450598" y="269557"/>
                  <a:pt x="441041" y="269557"/>
                  <a:pt x="444996" y="269557"/>
                </a:cubicBezTo>
                <a:cubicBezTo>
                  <a:pt x="448950" y="269557"/>
                  <a:pt x="448950" y="269557"/>
                  <a:pt x="448950" y="269557"/>
                </a:cubicBezTo>
                <a:cubicBezTo>
                  <a:pt x="450663" y="269031"/>
                  <a:pt x="452508" y="269031"/>
                  <a:pt x="454223" y="269557"/>
                </a:cubicBezTo>
                <a:lnTo>
                  <a:pt x="454443" y="268785"/>
                </a:lnTo>
                <a:lnTo>
                  <a:pt x="452781" y="268652"/>
                </a:lnTo>
                <a:cubicBezTo>
                  <a:pt x="451339" y="268405"/>
                  <a:pt x="450103" y="267910"/>
                  <a:pt x="450927" y="266922"/>
                </a:cubicBezTo>
                <a:lnTo>
                  <a:pt x="454223" y="266922"/>
                </a:lnTo>
                <a:lnTo>
                  <a:pt x="455462" y="266922"/>
                </a:lnTo>
                <a:lnTo>
                  <a:pt x="455334" y="266304"/>
                </a:lnTo>
                <a:cubicBezTo>
                  <a:pt x="453728" y="265933"/>
                  <a:pt x="451586" y="265933"/>
                  <a:pt x="451586" y="265933"/>
                </a:cubicBezTo>
                <a:lnTo>
                  <a:pt x="448950" y="265933"/>
                </a:lnTo>
                <a:cubicBezTo>
                  <a:pt x="451915" y="263956"/>
                  <a:pt x="448950" y="263956"/>
                  <a:pt x="448950" y="263956"/>
                </a:cubicBezTo>
                <a:cubicBezTo>
                  <a:pt x="446313" y="261978"/>
                  <a:pt x="444337" y="261978"/>
                  <a:pt x="446313" y="261978"/>
                </a:cubicBezTo>
                <a:cubicBezTo>
                  <a:pt x="448291" y="261978"/>
                  <a:pt x="448291" y="261978"/>
                  <a:pt x="448291" y="261978"/>
                </a:cubicBezTo>
                <a:cubicBezTo>
                  <a:pt x="444007" y="259342"/>
                  <a:pt x="453234" y="259342"/>
                  <a:pt x="450268" y="259342"/>
                </a:cubicBezTo>
                <a:cubicBezTo>
                  <a:pt x="452245" y="259342"/>
                  <a:pt x="460813" y="261978"/>
                  <a:pt x="456528" y="259342"/>
                </a:cubicBezTo>
                <a:cubicBezTo>
                  <a:pt x="452245" y="256706"/>
                  <a:pt x="458836" y="256706"/>
                  <a:pt x="456528" y="256706"/>
                </a:cubicBezTo>
                <a:cubicBezTo>
                  <a:pt x="454618" y="257365"/>
                  <a:pt x="452508" y="257365"/>
                  <a:pt x="450598" y="256706"/>
                </a:cubicBezTo>
                <a:lnTo>
                  <a:pt x="452574" y="259013"/>
                </a:lnTo>
                <a:lnTo>
                  <a:pt x="447961" y="257036"/>
                </a:lnTo>
                <a:cubicBezTo>
                  <a:pt x="447961" y="259013"/>
                  <a:pt x="447961" y="259013"/>
                  <a:pt x="447961" y="259013"/>
                </a:cubicBezTo>
                <a:cubicBezTo>
                  <a:pt x="446478" y="258518"/>
                  <a:pt x="444831" y="258518"/>
                  <a:pt x="443348" y="259013"/>
                </a:cubicBezTo>
                <a:cubicBezTo>
                  <a:pt x="447632" y="258683"/>
                  <a:pt x="439723" y="256376"/>
                  <a:pt x="443348" y="256376"/>
                </a:cubicBezTo>
                <a:lnTo>
                  <a:pt x="451915" y="256376"/>
                </a:lnTo>
                <a:cubicBezTo>
                  <a:pt x="457518" y="255388"/>
                  <a:pt x="449279" y="251433"/>
                  <a:pt x="451915" y="251433"/>
                </a:cubicBezTo>
                <a:lnTo>
                  <a:pt x="450268" y="251433"/>
                </a:lnTo>
                <a:cubicBezTo>
                  <a:pt x="446643" y="249126"/>
                  <a:pt x="448620" y="249126"/>
                  <a:pt x="448620" y="249126"/>
                </a:cubicBezTo>
                <a:lnTo>
                  <a:pt x="454552" y="249126"/>
                </a:lnTo>
                <a:cubicBezTo>
                  <a:pt x="452245" y="249126"/>
                  <a:pt x="454882" y="246820"/>
                  <a:pt x="448950" y="246820"/>
                </a:cubicBezTo>
                <a:lnTo>
                  <a:pt x="453234" y="246820"/>
                </a:lnTo>
                <a:cubicBezTo>
                  <a:pt x="455211" y="245502"/>
                  <a:pt x="442688" y="242536"/>
                  <a:pt x="445984" y="242536"/>
                </a:cubicBezTo>
                <a:cubicBezTo>
                  <a:pt x="449279" y="242536"/>
                  <a:pt x="453893" y="242536"/>
                  <a:pt x="453893" y="242536"/>
                </a:cubicBezTo>
                <a:cubicBezTo>
                  <a:pt x="456858" y="242536"/>
                  <a:pt x="455211" y="240559"/>
                  <a:pt x="453893" y="240559"/>
                </a:cubicBezTo>
                <a:lnTo>
                  <a:pt x="451257" y="240559"/>
                </a:lnTo>
                <a:lnTo>
                  <a:pt x="449609" y="240559"/>
                </a:lnTo>
                <a:lnTo>
                  <a:pt x="445984" y="240559"/>
                </a:lnTo>
                <a:cubicBezTo>
                  <a:pt x="454223" y="240230"/>
                  <a:pt x="445655" y="235616"/>
                  <a:pt x="454223" y="235616"/>
                </a:cubicBezTo>
                <a:cubicBezTo>
                  <a:pt x="453267" y="234495"/>
                  <a:pt x="452707" y="233111"/>
                  <a:pt x="452574" y="231662"/>
                </a:cubicBezTo>
                <a:cubicBezTo>
                  <a:pt x="455870" y="230673"/>
                  <a:pt x="442688" y="228696"/>
                  <a:pt x="447302" y="228696"/>
                </a:cubicBezTo>
                <a:cubicBezTo>
                  <a:pt x="451915" y="228696"/>
                  <a:pt x="449938" y="228696"/>
                  <a:pt x="451915" y="228696"/>
                </a:cubicBezTo>
                <a:lnTo>
                  <a:pt x="453729" y="228291"/>
                </a:lnTo>
                <a:lnTo>
                  <a:pt x="454717" y="228408"/>
                </a:lnTo>
                <a:cubicBezTo>
                  <a:pt x="456200" y="228531"/>
                  <a:pt x="457518" y="228531"/>
                  <a:pt x="456859" y="228037"/>
                </a:cubicBezTo>
                <a:lnTo>
                  <a:pt x="454865" y="228037"/>
                </a:lnTo>
                <a:lnTo>
                  <a:pt x="456158" y="227748"/>
                </a:lnTo>
                <a:cubicBezTo>
                  <a:pt x="455376" y="226965"/>
                  <a:pt x="454057" y="226059"/>
                  <a:pt x="457188" y="226059"/>
                </a:cubicBezTo>
                <a:cubicBezTo>
                  <a:pt x="460813" y="225730"/>
                  <a:pt x="454552" y="222434"/>
                  <a:pt x="454552" y="222434"/>
                </a:cubicBezTo>
                <a:lnTo>
                  <a:pt x="456199" y="222434"/>
                </a:lnTo>
                <a:cubicBezTo>
                  <a:pt x="452904" y="221908"/>
                  <a:pt x="449972" y="220128"/>
                  <a:pt x="447961" y="217492"/>
                </a:cubicBezTo>
                <a:cubicBezTo>
                  <a:pt x="450136" y="217788"/>
                  <a:pt x="452377" y="217788"/>
                  <a:pt x="454552" y="217492"/>
                </a:cubicBezTo>
                <a:cubicBezTo>
                  <a:pt x="453893" y="215185"/>
                  <a:pt x="446643" y="215185"/>
                  <a:pt x="446643" y="215185"/>
                </a:cubicBezTo>
                <a:cubicBezTo>
                  <a:pt x="449609" y="214856"/>
                  <a:pt x="452574" y="214856"/>
                  <a:pt x="455540" y="215185"/>
                </a:cubicBezTo>
                <a:cubicBezTo>
                  <a:pt x="460153" y="215514"/>
                  <a:pt x="455540" y="213538"/>
                  <a:pt x="455540" y="213538"/>
                </a:cubicBezTo>
                <a:lnTo>
                  <a:pt x="457848" y="213538"/>
                </a:lnTo>
                <a:cubicBezTo>
                  <a:pt x="457518" y="211560"/>
                  <a:pt x="451586" y="210901"/>
                  <a:pt x="451586" y="208924"/>
                </a:cubicBezTo>
                <a:lnTo>
                  <a:pt x="448291" y="208924"/>
                </a:lnTo>
                <a:cubicBezTo>
                  <a:pt x="443018" y="206947"/>
                  <a:pt x="452904" y="206947"/>
                  <a:pt x="448291" y="206947"/>
                </a:cubicBezTo>
                <a:lnTo>
                  <a:pt x="454552" y="206947"/>
                </a:lnTo>
                <a:cubicBezTo>
                  <a:pt x="453234" y="205958"/>
                  <a:pt x="447632" y="202333"/>
                  <a:pt x="447632" y="202333"/>
                </a:cubicBezTo>
                <a:cubicBezTo>
                  <a:pt x="450927" y="203520"/>
                  <a:pt x="454123" y="204970"/>
                  <a:pt x="457188" y="206618"/>
                </a:cubicBezTo>
                <a:cubicBezTo>
                  <a:pt x="457518" y="205958"/>
                  <a:pt x="453893" y="203652"/>
                  <a:pt x="453893" y="203652"/>
                </a:cubicBezTo>
                <a:cubicBezTo>
                  <a:pt x="448950" y="202333"/>
                  <a:pt x="446643" y="199697"/>
                  <a:pt x="446643" y="199697"/>
                </a:cubicBezTo>
                <a:cubicBezTo>
                  <a:pt x="460153" y="201345"/>
                  <a:pt x="450268" y="197061"/>
                  <a:pt x="460153" y="197061"/>
                </a:cubicBezTo>
                <a:cubicBezTo>
                  <a:pt x="455870" y="194095"/>
                  <a:pt x="462461" y="192777"/>
                  <a:pt x="462461" y="190141"/>
                </a:cubicBezTo>
                <a:cubicBezTo>
                  <a:pt x="452245" y="188163"/>
                  <a:pt x="462131" y="188163"/>
                  <a:pt x="452245" y="188163"/>
                </a:cubicBezTo>
                <a:lnTo>
                  <a:pt x="458507" y="188163"/>
                </a:lnTo>
                <a:cubicBezTo>
                  <a:pt x="462790" y="188163"/>
                  <a:pt x="461802" y="188163"/>
                  <a:pt x="462790" y="188163"/>
                </a:cubicBezTo>
                <a:cubicBezTo>
                  <a:pt x="463778" y="188163"/>
                  <a:pt x="467074" y="188163"/>
                  <a:pt x="469710" y="188163"/>
                </a:cubicBezTo>
                <a:cubicBezTo>
                  <a:pt x="466085" y="186186"/>
                  <a:pt x="466085" y="186186"/>
                  <a:pt x="466085" y="186186"/>
                </a:cubicBezTo>
                <a:lnTo>
                  <a:pt x="461472" y="186186"/>
                </a:lnTo>
                <a:cubicBezTo>
                  <a:pt x="456528" y="182891"/>
                  <a:pt x="470039" y="185527"/>
                  <a:pt x="465097" y="182891"/>
                </a:cubicBezTo>
                <a:lnTo>
                  <a:pt x="468063" y="182891"/>
                </a:lnTo>
                <a:cubicBezTo>
                  <a:pt x="466415" y="181902"/>
                  <a:pt x="468392" y="179266"/>
                  <a:pt x="460813" y="177289"/>
                </a:cubicBezTo>
                <a:lnTo>
                  <a:pt x="465097" y="177289"/>
                </a:lnTo>
                <a:cubicBezTo>
                  <a:pt x="466744" y="175312"/>
                  <a:pt x="457518" y="169710"/>
                  <a:pt x="462461" y="169710"/>
                </a:cubicBezTo>
                <a:lnTo>
                  <a:pt x="462790" y="169710"/>
                </a:lnTo>
                <a:cubicBezTo>
                  <a:pt x="460153" y="169710"/>
                  <a:pt x="462790" y="169710"/>
                  <a:pt x="464767" y="169710"/>
                </a:cubicBezTo>
                <a:lnTo>
                  <a:pt x="465426" y="169710"/>
                </a:lnTo>
                <a:cubicBezTo>
                  <a:pt x="462790" y="167733"/>
                  <a:pt x="462790" y="167733"/>
                  <a:pt x="462790" y="167733"/>
                </a:cubicBezTo>
                <a:lnTo>
                  <a:pt x="465426" y="167733"/>
                </a:lnTo>
                <a:cubicBezTo>
                  <a:pt x="468722" y="166085"/>
                  <a:pt x="457848" y="163449"/>
                  <a:pt x="457848" y="161142"/>
                </a:cubicBezTo>
                <a:cubicBezTo>
                  <a:pt x="464767" y="163449"/>
                  <a:pt x="468392" y="161142"/>
                  <a:pt x="468392" y="161142"/>
                </a:cubicBezTo>
                <a:cubicBezTo>
                  <a:pt x="469380" y="158505"/>
                  <a:pt x="463120" y="155869"/>
                  <a:pt x="460813" y="152903"/>
                </a:cubicBezTo>
                <a:cubicBezTo>
                  <a:pt x="468392" y="152574"/>
                  <a:pt x="464108" y="148290"/>
                  <a:pt x="468392" y="146313"/>
                </a:cubicBezTo>
                <a:cubicBezTo>
                  <a:pt x="466547" y="146708"/>
                  <a:pt x="464635" y="146708"/>
                  <a:pt x="462790" y="146313"/>
                </a:cubicBezTo>
                <a:cubicBezTo>
                  <a:pt x="467074" y="146972"/>
                  <a:pt x="467074" y="144665"/>
                  <a:pt x="467074" y="144665"/>
                </a:cubicBezTo>
                <a:lnTo>
                  <a:pt x="459824" y="144665"/>
                </a:lnTo>
                <a:cubicBezTo>
                  <a:pt x="470699" y="143677"/>
                  <a:pt x="456199" y="137745"/>
                  <a:pt x="466085" y="137745"/>
                </a:cubicBezTo>
                <a:cubicBezTo>
                  <a:pt x="462461" y="135109"/>
                  <a:pt x="462461" y="135109"/>
                  <a:pt x="462461" y="135109"/>
                </a:cubicBezTo>
                <a:lnTo>
                  <a:pt x="466415" y="135109"/>
                </a:lnTo>
                <a:cubicBezTo>
                  <a:pt x="467239" y="133790"/>
                  <a:pt x="467239" y="132143"/>
                  <a:pt x="466415" y="130824"/>
                </a:cubicBezTo>
                <a:lnTo>
                  <a:pt x="469051" y="130824"/>
                </a:lnTo>
                <a:cubicBezTo>
                  <a:pt x="469051" y="129836"/>
                  <a:pt x="458177" y="126870"/>
                  <a:pt x="458177" y="126870"/>
                </a:cubicBezTo>
                <a:lnTo>
                  <a:pt x="463778" y="126870"/>
                </a:lnTo>
                <a:cubicBezTo>
                  <a:pt x="463778" y="124893"/>
                  <a:pt x="468392" y="123575"/>
                  <a:pt x="463778" y="120938"/>
                </a:cubicBezTo>
                <a:lnTo>
                  <a:pt x="466085" y="120938"/>
                </a:lnTo>
                <a:cubicBezTo>
                  <a:pt x="466415" y="119950"/>
                  <a:pt x="469710" y="116984"/>
                  <a:pt x="462790" y="116984"/>
                </a:cubicBezTo>
                <a:cubicBezTo>
                  <a:pt x="468392" y="117643"/>
                  <a:pt x="464438" y="113688"/>
                  <a:pt x="462790" y="113688"/>
                </a:cubicBezTo>
                <a:lnTo>
                  <a:pt x="465756" y="113688"/>
                </a:lnTo>
                <a:cubicBezTo>
                  <a:pt x="461802" y="110393"/>
                  <a:pt x="458177" y="110393"/>
                  <a:pt x="459824" y="110393"/>
                </a:cubicBezTo>
                <a:cubicBezTo>
                  <a:pt x="461472" y="110393"/>
                  <a:pt x="458507" y="112371"/>
                  <a:pt x="461472" y="110393"/>
                </a:cubicBezTo>
                <a:cubicBezTo>
                  <a:pt x="464438" y="108417"/>
                  <a:pt x="459824" y="108417"/>
                  <a:pt x="461472" y="108417"/>
                </a:cubicBezTo>
                <a:lnTo>
                  <a:pt x="463449" y="108417"/>
                </a:lnTo>
                <a:cubicBezTo>
                  <a:pt x="463778" y="106439"/>
                  <a:pt x="461472" y="106439"/>
                  <a:pt x="460483" y="106439"/>
                </a:cubicBezTo>
                <a:lnTo>
                  <a:pt x="461143" y="106439"/>
                </a:lnTo>
                <a:lnTo>
                  <a:pt x="463038" y="106439"/>
                </a:lnTo>
                <a:lnTo>
                  <a:pt x="463120" y="106439"/>
                </a:lnTo>
                <a:cubicBezTo>
                  <a:pt x="465426" y="105121"/>
                  <a:pt x="460153" y="102814"/>
                  <a:pt x="463120" y="102814"/>
                </a:cubicBezTo>
                <a:lnTo>
                  <a:pt x="464767" y="102814"/>
                </a:lnTo>
                <a:cubicBezTo>
                  <a:pt x="464866" y="103572"/>
                  <a:pt x="464866" y="104363"/>
                  <a:pt x="464767" y="105121"/>
                </a:cubicBezTo>
                <a:cubicBezTo>
                  <a:pt x="467404" y="105121"/>
                  <a:pt x="467733" y="103473"/>
                  <a:pt x="471688" y="105121"/>
                </a:cubicBezTo>
                <a:cubicBezTo>
                  <a:pt x="469380" y="103803"/>
                  <a:pt x="466415" y="100837"/>
                  <a:pt x="466415" y="100837"/>
                </a:cubicBezTo>
                <a:lnTo>
                  <a:pt x="465756" y="100837"/>
                </a:lnTo>
                <a:cubicBezTo>
                  <a:pt x="464438" y="98860"/>
                  <a:pt x="461143" y="94906"/>
                  <a:pt x="460483" y="94906"/>
                </a:cubicBezTo>
                <a:cubicBezTo>
                  <a:pt x="459824" y="94906"/>
                  <a:pt x="462461" y="94906"/>
                  <a:pt x="462461" y="94906"/>
                </a:cubicBezTo>
                <a:cubicBezTo>
                  <a:pt x="461472" y="93917"/>
                  <a:pt x="456858" y="91281"/>
                  <a:pt x="459165" y="91281"/>
                </a:cubicBezTo>
                <a:cubicBezTo>
                  <a:pt x="461472" y="91281"/>
                  <a:pt x="461472" y="93258"/>
                  <a:pt x="461472" y="91281"/>
                </a:cubicBezTo>
                <a:cubicBezTo>
                  <a:pt x="466744" y="88645"/>
                  <a:pt x="456199" y="84690"/>
                  <a:pt x="461472" y="82054"/>
                </a:cubicBezTo>
                <a:cubicBezTo>
                  <a:pt x="463120" y="78100"/>
                  <a:pt x="463120" y="71839"/>
                  <a:pt x="463120" y="69532"/>
                </a:cubicBezTo>
                <a:cubicBezTo>
                  <a:pt x="463120" y="67225"/>
                  <a:pt x="463120" y="67225"/>
                  <a:pt x="463120" y="67225"/>
                </a:cubicBezTo>
                <a:cubicBezTo>
                  <a:pt x="461472" y="65248"/>
                  <a:pt x="463120" y="64589"/>
                  <a:pt x="463120" y="62282"/>
                </a:cubicBezTo>
                <a:cubicBezTo>
                  <a:pt x="463120" y="59975"/>
                  <a:pt x="463120" y="59975"/>
                  <a:pt x="463120" y="59975"/>
                </a:cubicBezTo>
                <a:cubicBezTo>
                  <a:pt x="460483" y="57338"/>
                  <a:pt x="460483" y="58987"/>
                  <a:pt x="460483" y="59975"/>
                </a:cubicBezTo>
                <a:cubicBezTo>
                  <a:pt x="460483" y="60964"/>
                  <a:pt x="460483" y="64259"/>
                  <a:pt x="460483" y="64259"/>
                </a:cubicBezTo>
                <a:lnTo>
                  <a:pt x="458507" y="64259"/>
                </a:lnTo>
                <a:cubicBezTo>
                  <a:pt x="461143" y="64589"/>
                  <a:pt x="464767" y="66566"/>
                  <a:pt x="461143" y="66566"/>
                </a:cubicBezTo>
                <a:lnTo>
                  <a:pt x="459824" y="66566"/>
                </a:lnTo>
                <a:lnTo>
                  <a:pt x="458836" y="66566"/>
                </a:lnTo>
                <a:lnTo>
                  <a:pt x="457518" y="66566"/>
                </a:lnTo>
                <a:lnTo>
                  <a:pt x="457188" y="66566"/>
                </a:lnTo>
                <a:lnTo>
                  <a:pt x="456528" y="66566"/>
                </a:lnTo>
                <a:close/>
                <a:moveTo>
                  <a:pt x="459165" y="49895"/>
                </a:moveTo>
                <a:lnTo>
                  <a:pt x="457765" y="57462"/>
                </a:lnTo>
                <a:lnTo>
                  <a:pt x="457692" y="57998"/>
                </a:lnTo>
                <a:lnTo>
                  <a:pt x="460483" y="57998"/>
                </a:lnTo>
                <a:cubicBezTo>
                  <a:pt x="463449" y="57998"/>
                  <a:pt x="460483" y="55691"/>
                  <a:pt x="460483" y="54373"/>
                </a:cubicBezTo>
                <a:lnTo>
                  <a:pt x="459165" y="54373"/>
                </a:lnTo>
                <a:cubicBezTo>
                  <a:pt x="456858" y="54373"/>
                  <a:pt x="459165" y="51737"/>
                  <a:pt x="459165" y="50418"/>
                </a:cubicBezTo>
                <a:close/>
                <a:moveTo>
                  <a:pt x="459495" y="48112"/>
                </a:moveTo>
                <a:lnTo>
                  <a:pt x="459165" y="48112"/>
                </a:lnTo>
                <a:lnTo>
                  <a:pt x="459165" y="49895"/>
                </a:lnTo>
                <a:close/>
                <a:moveTo>
                  <a:pt x="250571" y="43828"/>
                </a:moveTo>
                <a:lnTo>
                  <a:pt x="250571" y="45147"/>
                </a:lnTo>
                <a:cubicBezTo>
                  <a:pt x="249913" y="45476"/>
                  <a:pt x="248594" y="43828"/>
                  <a:pt x="248594" y="43828"/>
                </a:cubicBezTo>
                <a:cubicBezTo>
                  <a:pt x="250571" y="43828"/>
                  <a:pt x="250571" y="43828"/>
                  <a:pt x="250571" y="43828"/>
                </a:cubicBezTo>
                <a:close/>
                <a:moveTo>
                  <a:pt x="261117" y="34931"/>
                </a:moveTo>
                <a:lnTo>
                  <a:pt x="260458" y="35590"/>
                </a:lnTo>
                <a:lnTo>
                  <a:pt x="261446" y="35261"/>
                </a:lnTo>
                <a:close/>
                <a:moveTo>
                  <a:pt x="239697" y="15449"/>
                </a:moveTo>
                <a:lnTo>
                  <a:pt x="239697" y="15982"/>
                </a:lnTo>
                <a:lnTo>
                  <a:pt x="239867" y="15897"/>
                </a:lnTo>
                <a:close/>
                <a:moveTo>
                  <a:pt x="240950" y="15355"/>
                </a:moveTo>
                <a:lnTo>
                  <a:pt x="239867" y="15897"/>
                </a:lnTo>
                <a:lnTo>
                  <a:pt x="240336" y="17136"/>
                </a:lnTo>
                <a:lnTo>
                  <a:pt x="242992" y="17136"/>
                </a:lnTo>
                <a:cubicBezTo>
                  <a:pt x="244640" y="17136"/>
                  <a:pt x="244145" y="17136"/>
                  <a:pt x="243075" y="16807"/>
                </a:cubicBezTo>
                <a:close/>
                <a:moveTo>
                  <a:pt x="238547" y="15326"/>
                </a:moveTo>
                <a:lnTo>
                  <a:pt x="237143" y="15530"/>
                </a:lnTo>
                <a:cubicBezTo>
                  <a:pt x="236896" y="15324"/>
                  <a:pt x="236896" y="15324"/>
                  <a:pt x="236072" y="17136"/>
                </a:cubicBezTo>
                <a:cubicBezTo>
                  <a:pt x="234424" y="20760"/>
                  <a:pt x="234424" y="20760"/>
                  <a:pt x="236072" y="20760"/>
                </a:cubicBezTo>
                <a:cubicBezTo>
                  <a:pt x="237719" y="20760"/>
                  <a:pt x="236072" y="19443"/>
                  <a:pt x="239697" y="20760"/>
                </a:cubicBezTo>
                <a:cubicBezTo>
                  <a:pt x="243322" y="22079"/>
                  <a:pt x="235742" y="26033"/>
                  <a:pt x="237719" y="26033"/>
                </a:cubicBezTo>
                <a:lnTo>
                  <a:pt x="238378" y="26033"/>
                </a:lnTo>
                <a:cubicBezTo>
                  <a:pt x="238378" y="28010"/>
                  <a:pt x="243322" y="28010"/>
                  <a:pt x="241674" y="28010"/>
                </a:cubicBezTo>
                <a:cubicBezTo>
                  <a:pt x="240027" y="28010"/>
                  <a:pt x="242333" y="28010"/>
                  <a:pt x="240027" y="28010"/>
                </a:cubicBezTo>
                <a:lnTo>
                  <a:pt x="239368" y="28010"/>
                </a:lnTo>
                <a:cubicBezTo>
                  <a:pt x="240356" y="29988"/>
                  <a:pt x="245299" y="32953"/>
                  <a:pt x="244310" y="32953"/>
                </a:cubicBezTo>
                <a:cubicBezTo>
                  <a:pt x="243322" y="32953"/>
                  <a:pt x="238378" y="30976"/>
                  <a:pt x="241344" y="32953"/>
                </a:cubicBezTo>
                <a:cubicBezTo>
                  <a:pt x="244310" y="34931"/>
                  <a:pt x="242992" y="38885"/>
                  <a:pt x="241344" y="42510"/>
                </a:cubicBezTo>
                <a:lnTo>
                  <a:pt x="242663" y="42510"/>
                </a:lnTo>
                <a:lnTo>
                  <a:pt x="243651" y="42510"/>
                </a:lnTo>
                <a:cubicBezTo>
                  <a:pt x="239368" y="41851"/>
                  <a:pt x="246617" y="42510"/>
                  <a:pt x="246288" y="42510"/>
                </a:cubicBezTo>
                <a:lnTo>
                  <a:pt x="244640" y="42510"/>
                </a:lnTo>
                <a:lnTo>
                  <a:pt x="243651" y="42510"/>
                </a:lnTo>
                <a:cubicBezTo>
                  <a:pt x="247935" y="43169"/>
                  <a:pt x="250901" y="45147"/>
                  <a:pt x="247935" y="48442"/>
                </a:cubicBezTo>
                <a:cubicBezTo>
                  <a:pt x="246946" y="48442"/>
                  <a:pt x="255184" y="45805"/>
                  <a:pt x="252219" y="48442"/>
                </a:cubicBezTo>
                <a:cubicBezTo>
                  <a:pt x="252219" y="52067"/>
                  <a:pt x="257162" y="54373"/>
                  <a:pt x="252219" y="58657"/>
                </a:cubicBezTo>
                <a:cubicBezTo>
                  <a:pt x="258151" y="55691"/>
                  <a:pt x="250901" y="61293"/>
                  <a:pt x="258151" y="58657"/>
                </a:cubicBezTo>
                <a:cubicBezTo>
                  <a:pt x="255184" y="61952"/>
                  <a:pt x="252219" y="65248"/>
                  <a:pt x="251889" y="65248"/>
                </a:cubicBezTo>
                <a:lnTo>
                  <a:pt x="253867" y="65248"/>
                </a:lnTo>
                <a:lnTo>
                  <a:pt x="257821" y="65248"/>
                </a:lnTo>
                <a:lnTo>
                  <a:pt x="253208" y="67554"/>
                </a:lnTo>
                <a:lnTo>
                  <a:pt x="255844" y="67554"/>
                </a:lnTo>
                <a:cubicBezTo>
                  <a:pt x="258151" y="67884"/>
                  <a:pt x="253867" y="72168"/>
                  <a:pt x="251889" y="72168"/>
                </a:cubicBezTo>
                <a:lnTo>
                  <a:pt x="252549" y="72168"/>
                </a:lnTo>
                <a:cubicBezTo>
                  <a:pt x="257162" y="72168"/>
                  <a:pt x="248264" y="74145"/>
                  <a:pt x="252549" y="74145"/>
                </a:cubicBezTo>
                <a:lnTo>
                  <a:pt x="255844" y="74145"/>
                </a:lnTo>
                <a:cubicBezTo>
                  <a:pt x="253867" y="75793"/>
                  <a:pt x="255844" y="78099"/>
                  <a:pt x="255844" y="78099"/>
                </a:cubicBezTo>
                <a:lnTo>
                  <a:pt x="252879" y="78099"/>
                </a:lnTo>
                <a:cubicBezTo>
                  <a:pt x="252549" y="80406"/>
                  <a:pt x="256174" y="82054"/>
                  <a:pt x="256174" y="84360"/>
                </a:cubicBezTo>
                <a:cubicBezTo>
                  <a:pt x="258184" y="82845"/>
                  <a:pt x="260589" y="81922"/>
                  <a:pt x="263094" y="81725"/>
                </a:cubicBezTo>
                <a:lnTo>
                  <a:pt x="258809" y="83701"/>
                </a:lnTo>
                <a:cubicBezTo>
                  <a:pt x="261775" y="83701"/>
                  <a:pt x="264412" y="82713"/>
                  <a:pt x="264082" y="83701"/>
                </a:cubicBezTo>
                <a:cubicBezTo>
                  <a:pt x="263753" y="84690"/>
                  <a:pt x="258809" y="86338"/>
                  <a:pt x="257162" y="86338"/>
                </a:cubicBezTo>
                <a:lnTo>
                  <a:pt x="255184" y="86338"/>
                </a:lnTo>
                <a:cubicBezTo>
                  <a:pt x="257162" y="85679"/>
                  <a:pt x="250242" y="88645"/>
                  <a:pt x="255184" y="88645"/>
                </a:cubicBezTo>
                <a:cubicBezTo>
                  <a:pt x="255844" y="90951"/>
                  <a:pt x="254855" y="93258"/>
                  <a:pt x="258809" y="93258"/>
                </a:cubicBezTo>
                <a:cubicBezTo>
                  <a:pt x="262764" y="93258"/>
                  <a:pt x="266719" y="91610"/>
                  <a:pt x="265730" y="93258"/>
                </a:cubicBezTo>
                <a:cubicBezTo>
                  <a:pt x="264741" y="94906"/>
                  <a:pt x="260128" y="97212"/>
                  <a:pt x="262764" y="99190"/>
                </a:cubicBezTo>
                <a:cubicBezTo>
                  <a:pt x="265400" y="101166"/>
                  <a:pt x="266389" y="99190"/>
                  <a:pt x="269025" y="99190"/>
                </a:cubicBezTo>
                <a:cubicBezTo>
                  <a:pt x="265400" y="102485"/>
                  <a:pt x="261775" y="100837"/>
                  <a:pt x="263094" y="102485"/>
                </a:cubicBezTo>
                <a:cubicBezTo>
                  <a:pt x="264412" y="104132"/>
                  <a:pt x="264741" y="106110"/>
                  <a:pt x="268695" y="106110"/>
                </a:cubicBezTo>
                <a:lnTo>
                  <a:pt x="272320" y="106110"/>
                </a:lnTo>
                <a:cubicBezTo>
                  <a:pt x="272980" y="106439"/>
                  <a:pt x="271002" y="108417"/>
                  <a:pt x="269025" y="108417"/>
                </a:cubicBezTo>
                <a:cubicBezTo>
                  <a:pt x="275945" y="109075"/>
                  <a:pt x="260128" y="118303"/>
                  <a:pt x="269025" y="118303"/>
                </a:cubicBezTo>
                <a:lnTo>
                  <a:pt x="273968" y="118303"/>
                </a:lnTo>
                <a:cubicBezTo>
                  <a:pt x="273639" y="120279"/>
                  <a:pt x="270673" y="120279"/>
                  <a:pt x="268695" y="120279"/>
                </a:cubicBezTo>
                <a:cubicBezTo>
                  <a:pt x="275945" y="120609"/>
                  <a:pt x="269025" y="125223"/>
                  <a:pt x="273968" y="125223"/>
                </a:cubicBezTo>
                <a:cubicBezTo>
                  <a:pt x="262764" y="130824"/>
                  <a:pt x="276605" y="130495"/>
                  <a:pt x="270014" y="135438"/>
                </a:cubicBezTo>
                <a:lnTo>
                  <a:pt x="270673" y="135438"/>
                </a:lnTo>
                <a:cubicBezTo>
                  <a:pt x="268696" y="135438"/>
                  <a:pt x="269931" y="134861"/>
                  <a:pt x="271291" y="134573"/>
                </a:cubicBezTo>
                <a:lnTo>
                  <a:pt x="271350" y="134610"/>
                </a:lnTo>
                <a:lnTo>
                  <a:pt x="271785" y="134078"/>
                </a:lnTo>
                <a:cubicBezTo>
                  <a:pt x="271497" y="133625"/>
                  <a:pt x="271497" y="133625"/>
                  <a:pt x="274627" y="135438"/>
                </a:cubicBezTo>
                <a:cubicBezTo>
                  <a:pt x="280889" y="139063"/>
                  <a:pt x="274956" y="152244"/>
                  <a:pt x="274627" y="152244"/>
                </a:cubicBezTo>
                <a:cubicBezTo>
                  <a:pt x="274297" y="152244"/>
                  <a:pt x="289126" y="147631"/>
                  <a:pt x="283195" y="152244"/>
                </a:cubicBezTo>
                <a:lnTo>
                  <a:pt x="277922" y="152244"/>
                </a:lnTo>
                <a:cubicBezTo>
                  <a:pt x="285172" y="153892"/>
                  <a:pt x="280230" y="159494"/>
                  <a:pt x="286820" y="161471"/>
                </a:cubicBezTo>
                <a:lnTo>
                  <a:pt x="279900" y="161471"/>
                </a:lnTo>
                <a:cubicBezTo>
                  <a:pt x="279570" y="163449"/>
                  <a:pt x="277593" y="161471"/>
                  <a:pt x="275615" y="163449"/>
                </a:cubicBezTo>
                <a:cubicBezTo>
                  <a:pt x="273639" y="165426"/>
                  <a:pt x="280889" y="165426"/>
                  <a:pt x="277593" y="165426"/>
                </a:cubicBezTo>
                <a:cubicBezTo>
                  <a:pt x="279570" y="165426"/>
                  <a:pt x="277922" y="165426"/>
                  <a:pt x="281877" y="165426"/>
                </a:cubicBezTo>
                <a:cubicBezTo>
                  <a:pt x="279900" y="169050"/>
                  <a:pt x="284184" y="169050"/>
                  <a:pt x="281877" y="169050"/>
                </a:cubicBezTo>
                <a:cubicBezTo>
                  <a:pt x="287149" y="167074"/>
                  <a:pt x="280559" y="169050"/>
                  <a:pt x="287149" y="169050"/>
                </a:cubicBezTo>
                <a:cubicBezTo>
                  <a:pt x="281547" y="171028"/>
                  <a:pt x="283854" y="172675"/>
                  <a:pt x="287149" y="172675"/>
                </a:cubicBezTo>
                <a:cubicBezTo>
                  <a:pt x="285172" y="174653"/>
                  <a:pt x="282206" y="174653"/>
                  <a:pt x="282536" y="174653"/>
                </a:cubicBezTo>
                <a:cubicBezTo>
                  <a:pt x="282866" y="174653"/>
                  <a:pt x="284513" y="174653"/>
                  <a:pt x="287808" y="174653"/>
                </a:cubicBezTo>
                <a:cubicBezTo>
                  <a:pt x="280559" y="180255"/>
                  <a:pt x="295387" y="176301"/>
                  <a:pt x="285831" y="180255"/>
                </a:cubicBezTo>
                <a:cubicBezTo>
                  <a:pt x="289522" y="181573"/>
                  <a:pt x="292982" y="183451"/>
                  <a:pt x="296047" y="185857"/>
                </a:cubicBezTo>
                <a:cubicBezTo>
                  <a:pt x="289456" y="188163"/>
                  <a:pt x="294399" y="183550"/>
                  <a:pt x="287479" y="185857"/>
                </a:cubicBezTo>
                <a:cubicBezTo>
                  <a:pt x="291104" y="187505"/>
                  <a:pt x="297035" y="190141"/>
                  <a:pt x="296376" y="190141"/>
                </a:cubicBezTo>
                <a:cubicBezTo>
                  <a:pt x="295717" y="190141"/>
                  <a:pt x="288797" y="188493"/>
                  <a:pt x="292421" y="190141"/>
                </a:cubicBezTo>
                <a:cubicBezTo>
                  <a:pt x="296047" y="191788"/>
                  <a:pt x="293411" y="196402"/>
                  <a:pt x="297694" y="196402"/>
                </a:cubicBezTo>
                <a:lnTo>
                  <a:pt x="298024" y="196402"/>
                </a:lnTo>
                <a:cubicBezTo>
                  <a:pt x="301747" y="195842"/>
                  <a:pt x="305504" y="195842"/>
                  <a:pt x="309228" y="196402"/>
                </a:cubicBezTo>
                <a:cubicBezTo>
                  <a:pt x="300989" y="197720"/>
                  <a:pt x="307910" y="200686"/>
                  <a:pt x="297694" y="200686"/>
                </a:cubicBezTo>
                <a:lnTo>
                  <a:pt x="299342" y="200686"/>
                </a:lnTo>
                <a:lnTo>
                  <a:pt x="301319" y="200686"/>
                </a:lnTo>
                <a:lnTo>
                  <a:pt x="302307" y="200686"/>
                </a:lnTo>
                <a:cubicBezTo>
                  <a:pt x="303626" y="202663"/>
                  <a:pt x="314830" y="202993"/>
                  <a:pt x="308569" y="205299"/>
                </a:cubicBezTo>
                <a:cubicBezTo>
                  <a:pt x="302307" y="207606"/>
                  <a:pt x="306921" y="207606"/>
                  <a:pt x="302307" y="207606"/>
                </a:cubicBezTo>
                <a:lnTo>
                  <a:pt x="304285" y="207606"/>
                </a:lnTo>
                <a:lnTo>
                  <a:pt x="306262" y="207606"/>
                </a:lnTo>
                <a:cubicBezTo>
                  <a:pt x="306592" y="209913"/>
                  <a:pt x="308898" y="209913"/>
                  <a:pt x="308898" y="209913"/>
                </a:cubicBezTo>
                <a:lnTo>
                  <a:pt x="313183" y="209913"/>
                </a:lnTo>
                <a:cubicBezTo>
                  <a:pt x="312853" y="209913"/>
                  <a:pt x="313512" y="212219"/>
                  <a:pt x="311205" y="212219"/>
                </a:cubicBezTo>
                <a:cubicBezTo>
                  <a:pt x="313512" y="212219"/>
                  <a:pt x="314830" y="210572"/>
                  <a:pt x="313512" y="212219"/>
                </a:cubicBezTo>
                <a:lnTo>
                  <a:pt x="310187" y="213867"/>
                </a:lnTo>
                <a:lnTo>
                  <a:pt x="313183" y="213867"/>
                </a:lnTo>
                <a:lnTo>
                  <a:pt x="313512" y="213867"/>
                </a:lnTo>
                <a:cubicBezTo>
                  <a:pt x="312853" y="215844"/>
                  <a:pt x="320432" y="218810"/>
                  <a:pt x="315489" y="218810"/>
                </a:cubicBezTo>
                <a:cubicBezTo>
                  <a:pt x="310546" y="218810"/>
                  <a:pt x="313842" y="218810"/>
                  <a:pt x="310546" y="218810"/>
                </a:cubicBezTo>
                <a:cubicBezTo>
                  <a:pt x="312194" y="221117"/>
                  <a:pt x="316808" y="222435"/>
                  <a:pt x="316808" y="225071"/>
                </a:cubicBezTo>
                <a:cubicBezTo>
                  <a:pt x="321421" y="224412"/>
                  <a:pt x="313842" y="228037"/>
                  <a:pt x="316808" y="228037"/>
                </a:cubicBezTo>
                <a:cubicBezTo>
                  <a:pt x="315950" y="227806"/>
                  <a:pt x="315028" y="227806"/>
                  <a:pt x="314171" y="228037"/>
                </a:cubicBezTo>
                <a:cubicBezTo>
                  <a:pt x="313842" y="229685"/>
                  <a:pt x="316478" y="230673"/>
                  <a:pt x="318784" y="232650"/>
                </a:cubicBezTo>
                <a:cubicBezTo>
                  <a:pt x="318784" y="233969"/>
                  <a:pt x="316148" y="236276"/>
                  <a:pt x="318784" y="236276"/>
                </a:cubicBezTo>
                <a:cubicBezTo>
                  <a:pt x="321421" y="236276"/>
                  <a:pt x="321421" y="236276"/>
                  <a:pt x="321421" y="236276"/>
                </a:cubicBezTo>
                <a:cubicBezTo>
                  <a:pt x="315489" y="240559"/>
                  <a:pt x="321421" y="245172"/>
                  <a:pt x="321421" y="245172"/>
                </a:cubicBezTo>
                <a:lnTo>
                  <a:pt x="321421" y="247150"/>
                </a:lnTo>
                <a:lnTo>
                  <a:pt x="322409" y="247150"/>
                </a:lnTo>
                <a:lnTo>
                  <a:pt x="323727" y="247150"/>
                </a:lnTo>
                <a:cubicBezTo>
                  <a:pt x="324057" y="249457"/>
                  <a:pt x="325704" y="249457"/>
                  <a:pt x="325704" y="249457"/>
                </a:cubicBezTo>
                <a:cubicBezTo>
                  <a:pt x="325704" y="251433"/>
                  <a:pt x="325704" y="251433"/>
                  <a:pt x="325704" y="251433"/>
                </a:cubicBezTo>
                <a:cubicBezTo>
                  <a:pt x="329659" y="252092"/>
                  <a:pt x="332295" y="255058"/>
                  <a:pt x="329659" y="255058"/>
                </a:cubicBezTo>
                <a:cubicBezTo>
                  <a:pt x="327023" y="255058"/>
                  <a:pt x="327023" y="255058"/>
                  <a:pt x="327023" y="255058"/>
                </a:cubicBezTo>
                <a:cubicBezTo>
                  <a:pt x="328670" y="257365"/>
                  <a:pt x="328670" y="257365"/>
                  <a:pt x="328670" y="257365"/>
                </a:cubicBezTo>
                <a:cubicBezTo>
                  <a:pt x="330319" y="258683"/>
                  <a:pt x="329329" y="261320"/>
                  <a:pt x="330319" y="262968"/>
                </a:cubicBezTo>
                <a:cubicBezTo>
                  <a:pt x="331307" y="264615"/>
                  <a:pt x="333284" y="266593"/>
                  <a:pt x="333284" y="266593"/>
                </a:cubicBezTo>
                <a:lnTo>
                  <a:pt x="333284" y="267910"/>
                </a:lnTo>
                <a:lnTo>
                  <a:pt x="333284" y="269228"/>
                </a:lnTo>
                <a:cubicBezTo>
                  <a:pt x="333943" y="270019"/>
                  <a:pt x="334503" y="270909"/>
                  <a:pt x="334932" y="271864"/>
                </a:cubicBezTo>
                <a:lnTo>
                  <a:pt x="334932" y="270876"/>
                </a:lnTo>
                <a:cubicBezTo>
                  <a:pt x="334932" y="267910"/>
                  <a:pt x="334932" y="267910"/>
                  <a:pt x="334932" y="267910"/>
                </a:cubicBezTo>
                <a:lnTo>
                  <a:pt x="335261" y="267910"/>
                </a:lnTo>
                <a:cubicBezTo>
                  <a:pt x="335261" y="266593"/>
                  <a:pt x="335261" y="264286"/>
                  <a:pt x="335261" y="264286"/>
                </a:cubicBezTo>
                <a:cubicBezTo>
                  <a:pt x="337238" y="261649"/>
                  <a:pt x="333284" y="261649"/>
                  <a:pt x="335261" y="261649"/>
                </a:cubicBezTo>
                <a:cubicBezTo>
                  <a:pt x="337238" y="261649"/>
                  <a:pt x="339545" y="261978"/>
                  <a:pt x="337238" y="261649"/>
                </a:cubicBezTo>
                <a:cubicBezTo>
                  <a:pt x="334932" y="261320"/>
                  <a:pt x="339215" y="258354"/>
                  <a:pt x="337238" y="258683"/>
                </a:cubicBezTo>
                <a:cubicBezTo>
                  <a:pt x="335261" y="259013"/>
                  <a:pt x="333613" y="255717"/>
                  <a:pt x="335261" y="255717"/>
                </a:cubicBezTo>
                <a:cubicBezTo>
                  <a:pt x="336909" y="255717"/>
                  <a:pt x="336909" y="251433"/>
                  <a:pt x="336909" y="251433"/>
                </a:cubicBezTo>
                <a:cubicBezTo>
                  <a:pt x="334273" y="251433"/>
                  <a:pt x="334273" y="249127"/>
                  <a:pt x="334273" y="249127"/>
                </a:cubicBezTo>
                <a:lnTo>
                  <a:pt x="335261" y="249127"/>
                </a:lnTo>
                <a:lnTo>
                  <a:pt x="337238" y="249127"/>
                </a:lnTo>
                <a:lnTo>
                  <a:pt x="337567" y="249127"/>
                </a:lnTo>
                <a:cubicBezTo>
                  <a:pt x="335920" y="247809"/>
                  <a:pt x="337897" y="245172"/>
                  <a:pt x="335920" y="245172"/>
                </a:cubicBezTo>
                <a:lnTo>
                  <a:pt x="334932" y="245172"/>
                </a:lnTo>
                <a:cubicBezTo>
                  <a:pt x="335524" y="244250"/>
                  <a:pt x="336315" y="243459"/>
                  <a:pt x="337238" y="242866"/>
                </a:cubicBezTo>
                <a:lnTo>
                  <a:pt x="337114" y="242866"/>
                </a:lnTo>
                <a:lnTo>
                  <a:pt x="336909" y="242866"/>
                </a:lnTo>
                <a:cubicBezTo>
                  <a:pt x="335590" y="241218"/>
                  <a:pt x="336249" y="241218"/>
                  <a:pt x="333284" y="241218"/>
                </a:cubicBezTo>
                <a:cubicBezTo>
                  <a:pt x="330977" y="239571"/>
                  <a:pt x="333284" y="236276"/>
                  <a:pt x="333284" y="234628"/>
                </a:cubicBezTo>
                <a:cubicBezTo>
                  <a:pt x="331965" y="233639"/>
                  <a:pt x="330319" y="231662"/>
                  <a:pt x="329989" y="231662"/>
                </a:cubicBezTo>
                <a:cubicBezTo>
                  <a:pt x="329659" y="231662"/>
                  <a:pt x="332954" y="234298"/>
                  <a:pt x="332954" y="231662"/>
                </a:cubicBezTo>
                <a:lnTo>
                  <a:pt x="332954" y="230014"/>
                </a:lnTo>
                <a:cubicBezTo>
                  <a:pt x="332954" y="229684"/>
                  <a:pt x="332954" y="229025"/>
                  <a:pt x="332954" y="229025"/>
                </a:cubicBezTo>
                <a:cubicBezTo>
                  <a:pt x="332954" y="226390"/>
                  <a:pt x="335920" y="226390"/>
                  <a:pt x="332954" y="226390"/>
                </a:cubicBezTo>
                <a:cubicBezTo>
                  <a:pt x="335261" y="226060"/>
                  <a:pt x="335261" y="224083"/>
                  <a:pt x="335261" y="224083"/>
                </a:cubicBezTo>
                <a:lnTo>
                  <a:pt x="338886" y="224083"/>
                </a:lnTo>
                <a:cubicBezTo>
                  <a:pt x="344159" y="220458"/>
                  <a:pt x="331307" y="221446"/>
                  <a:pt x="338886" y="217492"/>
                </a:cubicBezTo>
                <a:cubicBezTo>
                  <a:pt x="336249" y="217492"/>
                  <a:pt x="333613" y="220787"/>
                  <a:pt x="333943" y="219469"/>
                </a:cubicBezTo>
                <a:cubicBezTo>
                  <a:pt x="334273" y="218151"/>
                  <a:pt x="337567" y="217163"/>
                  <a:pt x="339545" y="215185"/>
                </a:cubicBezTo>
                <a:cubicBezTo>
                  <a:pt x="341522" y="213208"/>
                  <a:pt x="336249" y="213208"/>
                  <a:pt x="334932" y="213208"/>
                </a:cubicBezTo>
                <a:cubicBezTo>
                  <a:pt x="333613" y="213208"/>
                  <a:pt x="327682" y="215514"/>
                  <a:pt x="328011" y="213208"/>
                </a:cubicBezTo>
                <a:cubicBezTo>
                  <a:pt x="328340" y="210901"/>
                  <a:pt x="334932" y="210901"/>
                  <a:pt x="334932" y="210901"/>
                </a:cubicBezTo>
                <a:lnTo>
                  <a:pt x="336249" y="210901"/>
                </a:lnTo>
                <a:cubicBezTo>
                  <a:pt x="337567" y="208265"/>
                  <a:pt x="340863" y="208265"/>
                  <a:pt x="339545" y="208265"/>
                </a:cubicBezTo>
                <a:cubicBezTo>
                  <a:pt x="338227" y="208265"/>
                  <a:pt x="336579" y="210242"/>
                  <a:pt x="336579" y="208265"/>
                </a:cubicBezTo>
                <a:cubicBezTo>
                  <a:pt x="336579" y="206288"/>
                  <a:pt x="338886" y="203981"/>
                  <a:pt x="336579" y="203981"/>
                </a:cubicBezTo>
                <a:cubicBezTo>
                  <a:pt x="334273" y="203981"/>
                  <a:pt x="332954" y="203981"/>
                  <a:pt x="334273" y="203981"/>
                </a:cubicBezTo>
                <a:cubicBezTo>
                  <a:pt x="335590" y="203981"/>
                  <a:pt x="327023" y="206288"/>
                  <a:pt x="330319" y="203981"/>
                </a:cubicBezTo>
                <a:cubicBezTo>
                  <a:pt x="333613" y="201674"/>
                  <a:pt x="332295" y="201674"/>
                  <a:pt x="333613" y="201674"/>
                </a:cubicBezTo>
                <a:cubicBezTo>
                  <a:pt x="334932" y="201674"/>
                  <a:pt x="342181" y="202333"/>
                  <a:pt x="338886" y="201674"/>
                </a:cubicBezTo>
                <a:cubicBezTo>
                  <a:pt x="335590" y="201015"/>
                  <a:pt x="340863" y="197390"/>
                  <a:pt x="340863" y="197390"/>
                </a:cubicBezTo>
                <a:lnTo>
                  <a:pt x="339545" y="197390"/>
                </a:lnTo>
                <a:lnTo>
                  <a:pt x="337897" y="197390"/>
                </a:lnTo>
                <a:lnTo>
                  <a:pt x="331636" y="197390"/>
                </a:lnTo>
                <a:cubicBezTo>
                  <a:pt x="333613" y="194754"/>
                  <a:pt x="329329" y="194754"/>
                  <a:pt x="333613" y="194754"/>
                </a:cubicBezTo>
                <a:lnTo>
                  <a:pt x="333366" y="194754"/>
                </a:lnTo>
                <a:cubicBezTo>
                  <a:pt x="331471" y="194754"/>
                  <a:pt x="329988" y="194754"/>
                  <a:pt x="331636" y="194754"/>
                </a:cubicBezTo>
                <a:lnTo>
                  <a:pt x="330648" y="194754"/>
                </a:lnTo>
                <a:cubicBezTo>
                  <a:pt x="325375" y="195083"/>
                  <a:pt x="333943" y="191129"/>
                  <a:pt x="330648" y="191129"/>
                </a:cubicBezTo>
                <a:cubicBezTo>
                  <a:pt x="332525" y="190141"/>
                  <a:pt x="334503" y="189350"/>
                  <a:pt x="336579" y="188822"/>
                </a:cubicBezTo>
                <a:cubicBezTo>
                  <a:pt x="332954" y="188163"/>
                  <a:pt x="339545" y="185527"/>
                  <a:pt x="336579" y="185527"/>
                </a:cubicBezTo>
                <a:lnTo>
                  <a:pt x="333613" y="185527"/>
                </a:lnTo>
                <a:lnTo>
                  <a:pt x="330648" y="185527"/>
                </a:lnTo>
                <a:lnTo>
                  <a:pt x="330319" y="185527"/>
                </a:lnTo>
                <a:lnTo>
                  <a:pt x="328340" y="185527"/>
                </a:lnTo>
                <a:lnTo>
                  <a:pt x="325704" y="185527"/>
                </a:lnTo>
                <a:cubicBezTo>
                  <a:pt x="330648" y="182232"/>
                  <a:pt x="322409" y="184539"/>
                  <a:pt x="325704" y="182232"/>
                </a:cubicBezTo>
                <a:lnTo>
                  <a:pt x="333943" y="179926"/>
                </a:lnTo>
                <a:cubicBezTo>
                  <a:pt x="337238" y="177289"/>
                  <a:pt x="330319" y="178278"/>
                  <a:pt x="330319" y="175311"/>
                </a:cubicBezTo>
                <a:cubicBezTo>
                  <a:pt x="327682" y="177619"/>
                  <a:pt x="327682" y="175311"/>
                  <a:pt x="327682" y="175311"/>
                </a:cubicBezTo>
                <a:lnTo>
                  <a:pt x="333284" y="173005"/>
                </a:lnTo>
                <a:cubicBezTo>
                  <a:pt x="331307" y="173005"/>
                  <a:pt x="332954" y="173005"/>
                  <a:pt x="327352" y="173005"/>
                </a:cubicBezTo>
                <a:lnTo>
                  <a:pt x="330977" y="171028"/>
                </a:lnTo>
                <a:cubicBezTo>
                  <a:pt x="331965" y="169380"/>
                  <a:pt x="319113" y="169380"/>
                  <a:pt x="322409" y="169380"/>
                </a:cubicBezTo>
                <a:cubicBezTo>
                  <a:pt x="325704" y="169380"/>
                  <a:pt x="330319" y="169380"/>
                  <a:pt x="330319" y="169380"/>
                </a:cubicBezTo>
                <a:cubicBezTo>
                  <a:pt x="331965" y="167403"/>
                  <a:pt x="329659" y="167403"/>
                  <a:pt x="328340" y="167403"/>
                </a:cubicBezTo>
                <a:cubicBezTo>
                  <a:pt x="327023" y="167403"/>
                  <a:pt x="324057" y="167403"/>
                  <a:pt x="324057" y="167403"/>
                </a:cubicBezTo>
                <a:cubicBezTo>
                  <a:pt x="322409" y="167403"/>
                  <a:pt x="321750" y="165755"/>
                  <a:pt x="318455" y="167403"/>
                </a:cubicBezTo>
                <a:cubicBezTo>
                  <a:pt x="327352" y="162790"/>
                  <a:pt x="316478" y="162790"/>
                  <a:pt x="324057" y="158835"/>
                </a:cubicBezTo>
                <a:cubicBezTo>
                  <a:pt x="322738" y="157847"/>
                  <a:pt x="320762" y="155540"/>
                  <a:pt x="320762" y="155540"/>
                </a:cubicBezTo>
                <a:lnTo>
                  <a:pt x="319077" y="155290"/>
                </a:lnTo>
                <a:lnTo>
                  <a:pt x="318784" y="155540"/>
                </a:lnTo>
                <a:cubicBezTo>
                  <a:pt x="318784" y="155540"/>
                  <a:pt x="318784" y="155540"/>
                  <a:pt x="314171" y="155540"/>
                </a:cubicBezTo>
                <a:cubicBezTo>
                  <a:pt x="311864" y="155540"/>
                  <a:pt x="314089" y="155128"/>
                  <a:pt x="316601" y="154922"/>
                </a:cubicBezTo>
                <a:lnTo>
                  <a:pt x="319077" y="155290"/>
                </a:lnTo>
                <a:lnTo>
                  <a:pt x="322203" y="152615"/>
                </a:lnTo>
                <a:cubicBezTo>
                  <a:pt x="321174" y="152409"/>
                  <a:pt x="319608" y="152409"/>
                  <a:pt x="322409" y="150927"/>
                </a:cubicBezTo>
                <a:cubicBezTo>
                  <a:pt x="325375" y="148290"/>
                  <a:pt x="318125" y="148290"/>
                  <a:pt x="318125" y="148290"/>
                </a:cubicBezTo>
                <a:lnTo>
                  <a:pt x="316148" y="148290"/>
                </a:lnTo>
                <a:lnTo>
                  <a:pt x="310217" y="148290"/>
                </a:lnTo>
                <a:lnTo>
                  <a:pt x="308239" y="148290"/>
                </a:lnTo>
                <a:cubicBezTo>
                  <a:pt x="310711" y="146577"/>
                  <a:pt x="313347" y="145127"/>
                  <a:pt x="316148" y="144006"/>
                </a:cubicBezTo>
                <a:cubicBezTo>
                  <a:pt x="321091" y="141370"/>
                  <a:pt x="316148" y="141370"/>
                  <a:pt x="316148" y="141370"/>
                </a:cubicBezTo>
                <a:lnTo>
                  <a:pt x="310875" y="141370"/>
                </a:lnTo>
                <a:lnTo>
                  <a:pt x="308898" y="141370"/>
                </a:lnTo>
                <a:lnTo>
                  <a:pt x="314830" y="139063"/>
                </a:lnTo>
                <a:lnTo>
                  <a:pt x="312853" y="139063"/>
                </a:lnTo>
                <a:lnTo>
                  <a:pt x="306592" y="139063"/>
                </a:lnTo>
                <a:lnTo>
                  <a:pt x="304614" y="139063"/>
                </a:lnTo>
                <a:cubicBezTo>
                  <a:pt x="315489" y="135438"/>
                  <a:pt x="306592" y="134449"/>
                  <a:pt x="315489" y="130495"/>
                </a:cubicBezTo>
                <a:cubicBezTo>
                  <a:pt x="311864" y="129506"/>
                  <a:pt x="315489" y="124893"/>
                  <a:pt x="315489" y="122257"/>
                </a:cubicBezTo>
                <a:cubicBezTo>
                  <a:pt x="305603" y="124893"/>
                  <a:pt x="314830" y="121598"/>
                  <a:pt x="305603" y="124893"/>
                </a:cubicBezTo>
                <a:lnTo>
                  <a:pt x="310546" y="120938"/>
                </a:lnTo>
                <a:cubicBezTo>
                  <a:pt x="313183" y="120938"/>
                  <a:pt x="315159" y="122586"/>
                  <a:pt x="315159" y="120938"/>
                </a:cubicBezTo>
                <a:cubicBezTo>
                  <a:pt x="315159" y="119291"/>
                  <a:pt x="318784" y="118961"/>
                  <a:pt x="321091" y="116984"/>
                </a:cubicBezTo>
                <a:cubicBezTo>
                  <a:pt x="316808" y="116984"/>
                  <a:pt x="316808" y="116984"/>
                  <a:pt x="316808" y="116984"/>
                </a:cubicBezTo>
                <a:lnTo>
                  <a:pt x="313183" y="119620"/>
                </a:lnTo>
                <a:cubicBezTo>
                  <a:pt x="305932" y="119291"/>
                  <a:pt x="319113" y="114678"/>
                  <a:pt x="313183" y="114678"/>
                </a:cubicBezTo>
                <a:lnTo>
                  <a:pt x="316478" y="114678"/>
                </a:lnTo>
                <a:cubicBezTo>
                  <a:pt x="315489" y="114513"/>
                  <a:pt x="315159" y="113936"/>
                  <a:pt x="314088" y="113401"/>
                </a:cubicBezTo>
                <a:lnTo>
                  <a:pt x="310706" y="112891"/>
                </a:lnTo>
                <a:lnTo>
                  <a:pt x="309764" y="113483"/>
                </a:lnTo>
                <a:cubicBezTo>
                  <a:pt x="308816" y="113112"/>
                  <a:pt x="307745" y="112371"/>
                  <a:pt x="307251" y="112371"/>
                </a:cubicBezTo>
                <a:lnTo>
                  <a:pt x="310706" y="112891"/>
                </a:lnTo>
                <a:lnTo>
                  <a:pt x="311535" y="112371"/>
                </a:lnTo>
                <a:cubicBezTo>
                  <a:pt x="311535" y="109405"/>
                  <a:pt x="301319" y="109405"/>
                  <a:pt x="305273" y="106110"/>
                </a:cubicBezTo>
                <a:lnTo>
                  <a:pt x="306592" y="106110"/>
                </a:lnTo>
                <a:cubicBezTo>
                  <a:pt x="308569" y="103144"/>
                  <a:pt x="299012" y="103144"/>
                  <a:pt x="296706" y="103144"/>
                </a:cubicBezTo>
                <a:cubicBezTo>
                  <a:pt x="303297" y="100837"/>
                  <a:pt x="305273" y="96553"/>
                  <a:pt x="305273" y="96553"/>
                </a:cubicBezTo>
                <a:cubicBezTo>
                  <a:pt x="304614" y="91940"/>
                  <a:pt x="297694" y="91940"/>
                  <a:pt x="294070" y="91940"/>
                </a:cubicBezTo>
                <a:cubicBezTo>
                  <a:pt x="300331" y="87655"/>
                  <a:pt x="297694" y="81395"/>
                  <a:pt x="297035" y="81395"/>
                </a:cubicBezTo>
                <a:cubicBezTo>
                  <a:pt x="296376" y="81395"/>
                  <a:pt x="291762" y="83701"/>
                  <a:pt x="291762" y="81395"/>
                </a:cubicBezTo>
                <a:cubicBezTo>
                  <a:pt x="291762" y="79088"/>
                  <a:pt x="286491" y="81065"/>
                  <a:pt x="291762" y="79088"/>
                </a:cubicBezTo>
                <a:cubicBezTo>
                  <a:pt x="297035" y="74804"/>
                  <a:pt x="294729" y="74804"/>
                  <a:pt x="294729" y="74804"/>
                </a:cubicBezTo>
                <a:lnTo>
                  <a:pt x="287479" y="77440"/>
                </a:lnTo>
                <a:cubicBezTo>
                  <a:pt x="295058" y="71179"/>
                  <a:pt x="279240" y="72168"/>
                  <a:pt x="287479" y="67554"/>
                </a:cubicBezTo>
                <a:lnTo>
                  <a:pt x="286820" y="67554"/>
                </a:lnTo>
                <a:cubicBezTo>
                  <a:pt x="287051" y="65841"/>
                  <a:pt x="286457" y="64127"/>
                  <a:pt x="285172" y="62941"/>
                </a:cubicBezTo>
                <a:lnTo>
                  <a:pt x="287808" y="62941"/>
                </a:lnTo>
                <a:cubicBezTo>
                  <a:pt x="287479" y="60304"/>
                  <a:pt x="276275" y="62941"/>
                  <a:pt x="276275" y="62941"/>
                </a:cubicBezTo>
                <a:lnTo>
                  <a:pt x="281218" y="60634"/>
                </a:lnTo>
                <a:cubicBezTo>
                  <a:pt x="280230" y="58657"/>
                  <a:pt x="283524" y="54703"/>
                  <a:pt x="277922" y="54703"/>
                </a:cubicBezTo>
                <a:cubicBezTo>
                  <a:pt x="278581" y="54703"/>
                  <a:pt x="280889" y="56680"/>
                  <a:pt x="280559" y="54703"/>
                </a:cubicBezTo>
                <a:cubicBezTo>
                  <a:pt x="280230" y="52725"/>
                  <a:pt x="281877" y="49760"/>
                  <a:pt x="275286" y="52725"/>
                </a:cubicBezTo>
                <a:cubicBezTo>
                  <a:pt x="279570" y="50089"/>
                  <a:pt x="274627" y="50089"/>
                  <a:pt x="272320" y="50089"/>
                </a:cubicBezTo>
                <a:lnTo>
                  <a:pt x="268366" y="50089"/>
                </a:lnTo>
                <a:lnTo>
                  <a:pt x="266389" y="50089"/>
                </a:lnTo>
                <a:lnTo>
                  <a:pt x="264741" y="50089"/>
                </a:lnTo>
                <a:cubicBezTo>
                  <a:pt x="263094" y="50089"/>
                  <a:pt x="268695" y="46794"/>
                  <a:pt x="267048" y="46794"/>
                </a:cubicBezTo>
                <a:lnTo>
                  <a:pt x="265400" y="46794"/>
                </a:lnTo>
                <a:lnTo>
                  <a:pt x="264289" y="45239"/>
                </a:lnTo>
                <a:lnTo>
                  <a:pt x="263094" y="45805"/>
                </a:lnTo>
                <a:cubicBezTo>
                  <a:pt x="263159" y="44916"/>
                  <a:pt x="263159" y="44058"/>
                  <a:pt x="263094" y="43169"/>
                </a:cubicBezTo>
                <a:cubicBezTo>
                  <a:pt x="261940" y="44323"/>
                  <a:pt x="262764" y="44323"/>
                  <a:pt x="263753" y="44487"/>
                </a:cubicBezTo>
                <a:lnTo>
                  <a:pt x="264289" y="45239"/>
                </a:lnTo>
                <a:lnTo>
                  <a:pt x="269355" y="42840"/>
                </a:lnTo>
                <a:cubicBezTo>
                  <a:pt x="266719" y="42840"/>
                  <a:pt x="262434" y="42840"/>
                  <a:pt x="262434" y="42840"/>
                </a:cubicBezTo>
                <a:cubicBezTo>
                  <a:pt x="264412" y="40533"/>
                  <a:pt x="266389" y="38556"/>
                  <a:pt x="262434" y="40533"/>
                </a:cubicBezTo>
                <a:cubicBezTo>
                  <a:pt x="258480" y="42510"/>
                  <a:pt x="258480" y="42510"/>
                  <a:pt x="258480" y="42510"/>
                </a:cubicBezTo>
                <a:cubicBezTo>
                  <a:pt x="256503" y="42510"/>
                  <a:pt x="256503" y="42510"/>
                  <a:pt x="256503" y="42510"/>
                </a:cubicBezTo>
                <a:lnTo>
                  <a:pt x="252219" y="42510"/>
                </a:lnTo>
                <a:cubicBezTo>
                  <a:pt x="255184" y="40533"/>
                  <a:pt x="260787" y="38556"/>
                  <a:pt x="258480" y="37237"/>
                </a:cubicBezTo>
                <a:cubicBezTo>
                  <a:pt x="256174" y="35919"/>
                  <a:pt x="250901" y="34271"/>
                  <a:pt x="250242" y="34271"/>
                </a:cubicBezTo>
                <a:cubicBezTo>
                  <a:pt x="249583" y="34271"/>
                  <a:pt x="251889" y="34271"/>
                  <a:pt x="251889" y="34271"/>
                </a:cubicBezTo>
                <a:cubicBezTo>
                  <a:pt x="250242" y="32295"/>
                  <a:pt x="245299" y="33942"/>
                  <a:pt x="246946" y="32295"/>
                </a:cubicBezTo>
                <a:cubicBezTo>
                  <a:pt x="248594" y="30646"/>
                  <a:pt x="248594" y="30646"/>
                  <a:pt x="248594" y="30646"/>
                </a:cubicBezTo>
                <a:cubicBezTo>
                  <a:pt x="250571" y="26033"/>
                  <a:pt x="239368" y="28010"/>
                  <a:pt x="242333" y="22409"/>
                </a:cubicBezTo>
                <a:lnTo>
                  <a:pt x="240336" y="17136"/>
                </a:lnTo>
                <a:lnTo>
                  <a:pt x="239697" y="17136"/>
                </a:lnTo>
                <a:lnTo>
                  <a:pt x="239697" y="15982"/>
                </a:lnTo>
                <a:lnTo>
                  <a:pt x="239368" y="16147"/>
                </a:lnTo>
                <a:close/>
                <a:moveTo>
                  <a:pt x="239697" y="15159"/>
                </a:moveTo>
                <a:lnTo>
                  <a:pt x="239593" y="15174"/>
                </a:lnTo>
                <a:lnTo>
                  <a:pt x="239697" y="15449"/>
                </a:lnTo>
                <a:close/>
                <a:moveTo>
                  <a:pt x="236731" y="13840"/>
                </a:moveTo>
                <a:lnTo>
                  <a:pt x="234967" y="13840"/>
                </a:lnTo>
                <a:lnTo>
                  <a:pt x="236731" y="16147"/>
                </a:lnTo>
                <a:cubicBezTo>
                  <a:pt x="236731" y="16147"/>
                  <a:pt x="236731" y="16147"/>
                  <a:pt x="236731" y="13840"/>
                </a:cubicBezTo>
                <a:close/>
                <a:moveTo>
                  <a:pt x="234732" y="13533"/>
                </a:moveTo>
                <a:lnTo>
                  <a:pt x="234424" y="13840"/>
                </a:lnTo>
                <a:lnTo>
                  <a:pt x="234967" y="13840"/>
                </a:lnTo>
                <a:close/>
                <a:moveTo>
                  <a:pt x="239573" y="13511"/>
                </a:moveTo>
                <a:cubicBezTo>
                  <a:pt x="239037" y="13182"/>
                  <a:pt x="239037" y="13182"/>
                  <a:pt x="239697" y="14499"/>
                </a:cubicBezTo>
                <a:lnTo>
                  <a:pt x="240950" y="15355"/>
                </a:lnTo>
                <a:lnTo>
                  <a:pt x="242663" y="14499"/>
                </a:lnTo>
                <a:cubicBezTo>
                  <a:pt x="241180" y="14499"/>
                  <a:pt x="240109" y="13840"/>
                  <a:pt x="239573" y="13511"/>
                </a:cubicBezTo>
                <a:close/>
                <a:moveTo>
                  <a:pt x="235413" y="12852"/>
                </a:moveTo>
                <a:lnTo>
                  <a:pt x="234211" y="12852"/>
                </a:lnTo>
                <a:lnTo>
                  <a:pt x="234732" y="13533"/>
                </a:lnTo>
                <a:close/>
                <a:moveTo>
                  <a:pt x="233846" y="12374"/>
                </a:moveTo>
                <a:lnTo>
                  <a:pt x="233436" y="12852"/>
                </a:lnTo>
                <a:lnTo>
                  <a:pt x="234211" y="12852"/>
                </a:lnTo>
                <a:close/>
                <a:moveTo>
                  <a:pt x="234283" y="11864"/>
                </a:moveTo>
                <a:lnTo>
                  <a:pt x="233642" y="11864"/>
                </a:lnTo>
                <a:lnTo>
                  <a:pt x="233456" y="11864"/>
                </a:lnTo>
                <a:lnTo>
                  <a:pt x="233846" y="12374"/>
                </a:lnTo>
                <a:close/>
                <a:moveTo>
                  <a:pt x="233436" y="11838"/>
                </a:moveTo>
                <a:lnTo>
                  <a:pt x="233436" y="11864"/>
                </a:lnTo>
                <a:lnTo>
                  <a:pt x="233456" y="11864"/>
                </a:lnTo>
                <a:close/>
                <a:moveTo>
                  <a:pt x="233436" y="10326"/>
                </a:moveTo>
                <a:lnTo>
                  <a:pt x="232447" y="10545"/>
                </a:lnTo>
                <a:lnTo>
                  <a:pt x="233436" y="11838"/>
                </a:lnTo>
                <a:close/>
                <a:moveTo>
                  <a:pt x="230800" y="0"/>
                </a:moveTo>
                <a:cubicBezTo>
                  <a:pt x="230800" y="659"/>
                  <a:pt x="230800" y="2637"/>
                  <a:pt x="230800" y="2637"/>
                </a:cubicBezTo>
                <a:cubicBezTo>
                  <a:pt x="230800" y="1978"/>
                  <a:pt x="228163" y="5273"/>
                  <a:pt x="230800" y="5602"/>
                </a:cubicBezTo>
                <a:cubicBezTo>
                  <a:pt x="233436" y="5932"/>
                  <a:pt x="233436" y="9557"/>
                  <a:pt x="233436" y="9557"/>
                </a:cubicBezTo>
                <a:lnTo>
                  <a:pt x="233436" y="10326"/>
                </a:lnTo>
                <a:lnTo>
                  <a:pt x="233559" y="10298"/>
                </a:lnTo>
                <a:cubicBezTo>
                  <a:pt x="234177" y="9804"/>
                  <a:pt x="234919" y="9392"/>
                  <a:pt x="235413" y="10545"/>
                </a:cubicBezTo>
                <a:lnTo>
                  <a:pt x="234283" y="11864"/>
                </a:lnTo>
                <a:lnTo>
                  <a:pt x="236402" y="11864"/>
                </a:lnTo>
                <a:lnTo>
                  <a:pt x="235413" y="12852"/>
                </a:lnTo>
                <a:lnTo>
                  <a:pt x="236072" y="12852"/>
                </a:lnTo>
                <a:lnTo>
                  <a:pt x="238547" y="15326"/>
                </a:lnTo>
                <a:lnTo>
                  <a:pt x="239593" y="15174"/>
                </a:lnTo>
                <a:lnTo>
                  <a:pt x="239244" y="14253"/>
                </a:lnTo>
                <a:cubicBezTo>
                  <a:pt x="237802" y="11616"/>
                  <a:pt x="236402" y="9557"/>
                  <a:pt x="236402" y="9557"/>
                </a:cubicBezTo>
                <a:cubicBezTo>
                  <a:pt x="236402" y="9557"/>
                  <a:pt x="234424" y="9557"/>
                  <a:pt x="234424" y="9557"/>
                </a:cubicBezTo>
                <a:cubicBezTo>
                  <a:pt x="232447" y="7909"/>
                  <a:pt x="234754" y="3954"/>
                  <a:pt x="232447" y="3954"/>
                </a:cubicBezTo>
                <a:cubicBezTo>
                  <a:pt x="232447" y="1648"/>
                  <a:pt x="232447" y="1648"/>
                  <a:pt x="232447" y="1648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9" name="任意多边形: 形状 248"/>
          <p:cNvSpPr/>
          <p:nvPr userDrawn="1">
            <p:custDataLst>
              <p:tags r:id="rId140"/>
            </p:custDataLst>
          </p:nvPr>
        </p:nvSpPr>
        <p:spPr>
          <a:xfrm flipH="1">
            <a:off x="206972" y="5900858"/>
            <a:ext cx="103406" cy="136455"/>
          </a:xfrm>
          <a:custGeom>
            <a:avLst/>
            <a:gdLst>
              <a:gd name="connsiteX0" fmla="*/ 119873 w 127223"/>
              <a:gd name="connsiteY0" fmla="*/ 9360 h 167884"/>
              <a:gd name="connsiteX1" fmla="*/ 121900 w 127223"/>
              <a:gd name="connsiteY1" fmla="*/ 9360 h 167884"/>
              <a:gd name="connsiteX2" fmla="*/ 121900 w 127223"/>
              <a:gd name="connsiteY2" fmla="*/ 6927 h 167884"/>
              <a:gd name="connsiteX3" fmla="*/ 121900 w 127223"/>
              <a:gd name="connsiteY3" fmla="*/ 9360 h 167884"/>
              <a:gd name="connsiteX4" fmla="*/ 121900 w 127223"/>
              <a:gd name="connsiteY4" fmla="*/ 6116 h 167884"/>
              <a:gd name="connsiteX5" fmla="*/ 121900 w 127223"/>
              <a:gd name="connsiteY5" fmla="*/ 10981 h 167884"/>
              <a:gd name="connsiteX6" fmla="*/ 121900 w 127223"/>
              <a:gd name="connsiteY6" fmla="*/ 6927 h 167884"/>
              <a:gd name="connsiteX7" fmla="*/ 121900 w 127223"/>
              <a:gd name="connsiteY7" fmla="*/ 6927 h 167884"/>
              <a:gd name="connsiteX8" fmla="*/ 121900 w 127223"/>
              <a:gd name="connsiteY8" fmla="*/ 6927 h 167884"/>
              <a:gd name="connsiteX9" fmla="*/ 125144 w 127223"/>
              <a:gd name="connsiteY9" fmla="*/ 6927 h 167884"/>
              <a:gd name="connsiteX10" fmla="*/ 127171 w 127223"/>
              <a:gd name="connsiteY10" fmla="*/ 9360 h 167884"/>
              <a:gd name="connsiteX11" fmla="*/ 127171 w 127223"/>
              <a:gd name="connsiteY11" fmla="*/ 9360 h 167884"/>
              <a:gd name="connsiteX12" fmla="*/ 127171 w 127223"/>
              <a:gd name="connsiteY12" fmla="*/ 9360 h 167884"/>
              <a:gd name="connsiteX13" fmla="*/ 127171 w 127223"/>
              <a:gd name="connsiteY13" fmla="*/ 9360 h 167884"/>
              <a:gd name="connsiteX14" fmla="*/ 127171 w 127223"/>
              <a:gd name="connsiteY14" fmla="*/ 9360 h 167884"/>
              <a:gd name="connsiteX15" fmla="*/ 127171 w 127223"/>
              <a:gd name="connsiteY15" fmla="*/ 9360 h 167884"/>
              <a:gd name="connsiteX16" fmla="*/ 127171 w 127223"/>
              <a:gd name="connsiteY16" fmla="*/ 9360 h 167884"/>
              <a:gd name="connsiteX17" fmla="*/ 127171 w 127223"/>
              <a:gd name="connsiteY17" fmla="*/ 9360 h 167884"/>
              <a:gd name="connsiteX18" fmla="*/ 127171 w 127223"/>
              <a:gd name="connsiteY18" fmla="*/ 9360 h 167884"/>
              <a:gd name="connsiteX19" fmla="*/ 127171 w 127223"/>
              <a:gd name="connsiteY19" fmla="*/ 9360 h 167884"/>
              <a:gd name="connsiteX20" fmla="*/ 127171 w 127223"/>
              <a:gd name="connsiteY20" fmla="*/ 9360 h 167884"/>
              <a:gd name="connsiteX21" fmla="*/ 127171 w 127223"/>
              <a:gd name="connsiteY21" fmla="*/ 9360 h 167884"/>
              <a:gd name="connsiteX22" fmla="*/ 127171 w 127223"/>
              <a:gd name="connsiteY22" fmla="*/ 9360 h 167884"/>
              <a:gd name="connsiteX23" fmla="*/ 127171 w 127223"/>
              <a:gd name="connsiteY23" fmla="*/ 9360 h 167884"/>
              <a:gd name="connsiteX24" fmla="*/ 127171 w 127223"/>
              <a:gd name="connsiteY24" fmla="*/ 9360 h 167884"/>
              <a:gd name="connsiteX25" fmla="*/ 127171 w 127223"/>
              <a:gd name="connsiteY25" fmla="*/ 9360 h 167884"/>
              <a:gd name="connsiteX26" fmla="*/ 127171 w 127223"/>
              <a:gd name="connsiteY26" fmla="*/ 9360 h 167884"/>
              <a:gd name="connsiteX27" fmla="*/ 123522 w 127223"/>
              <a:gd name="connsiteY27" fmla="*/ 9360 h 167884"/>
              <a:gd name="connsiteX28" fmla="*/ 123522 w 127223"/>
              <a:gd name="connsiteY28" fmla="*/ 9360 h 167884"/>
              <a:gd name="connsiteX29" fmla="*/ 123522 w 127223"/>
              <a:gd name="connsiteY29" fmla="*/ 9360 h 167884"/>
              <a:gd name="connsiteX30" fmla="*/ 123522 w 127223"/>
              <a:gd name="connsiteY30" fmla="*/ 11793 h 167884"/>
              <a:gd name="connsiteX31" fmla="*/ 114602 w 127223"/>
              <a:gd name="connsiteY31" fmla="*/ 15441 h 167884"/>
              <a:gd name="connsiteX32" fmla="*/ 114602 w 127223"/>
              <a:gd name="connsiteY32" fmla="*/ 15441 h 167884"/>
              <a:gd name="connsiteX33" fmla="*/ 109331 w 127223"/>
              <a:gd name="connsiteY33" fmla="*/ 21117 h 167884"/>
              <a:gd name="connsiteX34" fmla="*/ 109331 w 127223"/>
              <a:gd name="connsiteY34" fmla="*/ 21117 h 167884"/>
              <a:gd name="connsiteX35" fmla="*/ 107305 w 127223"/>
              <a:gd name="connsiteY35" fmla="*/ 19090 h 167884"/>
              <a:gd name="connsiteX36" fmla="*/ 107305 w 127223"/>
              <a:gd name="connsiteY36" fmla="*/ 24361 h 167884"/>
              <a:gd name="connsiteX37" fmla="*/ 107305 w 127223"/>
              <a:gd name="connsiteY37" fmla="*/ 24361 h 167884"/>
              <a:gd name="connsiteX38" fmla="*/ 107305 w 127223"/>
              <a:gd name="connsiteY38" fmla="*/ 24361 h 167884"/>
              <a:gd name="connsiteX39" fmla="*/ 107305 w 127223"/>
              <a:gd name="connsiteY39" fmla="*/ 32875 h 167884"/>
              <a:gd name="connsiteX40" fmla="*/ 101628 w 127223"/>
              <a:gd name="connsiteY40" fmla="*/ 25172 h 167884"/>
              <a:gd name="connsiteX41" fmla="*/ 103655 w 127223"/>
              <a:gd name="connsiteY41" fmla="*/ 30442 h 167884"/>
              <a:gd name="connsiteX42" fmla="*/ 103655 w 127223"/>
              <a:gd name="connsiteY42" fmla="*/ 30442 h 167884"/>
              <a:gd name="connsiteX43" fmla="*/ 103655 w 127223"/>
              <a:gd name="connsiteY43" fmla="*/ 30442 h 167884"/>
              <a:gd name="connsiteX44" fmla="*/ 103655 w 127223"/>
              <a:gd name="connsiteY44" fmla="*/ 30442 h 167884"/>
              <a:gd name="connsiteX45" fmla="*/ 103655 w 127223"/>
              <a:gd name="connsiteY45" fmla="*/ 30442 h 167884"/>
              <a:gd name="connsiteX46" fmla="*/ 106088 w 127223"/>
              <a:gd name="connsiteY46" fmla="*/ 35713 h 167884"/>
              <a:gd name="connsiteX47" fmla="*/ 106088 w 127223"/>
              <a:gd name="connsiteY47" fmla="*/ 35713 h 167884"/>
              <a:gd name="connsiteX48" fmla="*/ 106088 w 127223"/>
              <a:gd name="connsiteY48" fmla="*/ 35713 h 167884"/>
              <a:gd name="connsiteX49" fmla="*/ 106088 w 127223"/>
              <a:gd name="connsiteY49" fmla="*/ 35713 h 167884"/>
              <a:gd name="connsiteX50" fmla="*/ 106088 w 127223"/>
              <a:gd name="connsiteY50" fmla="*/ 35713 h 167884"/>
              <a:gd name="connsiteX51" fmla="*/ 106088 w 127223"/>
              <a:gd name="connsiteY51" fmla="*/ 35713 h 167884"/>
              <a:gd name="connsiteX52" fmla="*/ 106088 w 127223"/>
              <a:gd name="connsiteY52" fmla="*/ 43011 h 167884"/>
              <a:gd name="connsiteX53" fmla="*/ 102439 w 127223"/>
              <a:gd name="connsiteY53" fmla="*/ 35713 h 167884"/>
              <a:gd name="connsiteX54" fmla="*/ 102439 w 127223"/>
              <a:gd name="connsiteY54" fmla="*/ 35713 h 167884"/>
              <a:gd name="connsiteX55" fmla="*/ 102439 w 127223"/>
              <a:gd name="connsiteY55" fmla="*/ 35713 h 167884"/>
              <a:gd name="connsiteX56" fmla="*/ 100412 w 127223"/>
              <a:gd name="connsiteY56" fmla="*/ 37740 h 167884"/>
              <a:gd name="connsiteX57" fmla="*/ 100412 w 127223"/>
              <a:gd name="connsiteY57" fmla="*/ 35713 h 167884"/>
              <a:gd name="connsiteX58" fmla="*/ 100412 w 127223"/>
              <a:gd name="connsiteY58" fmla="*/ 39767 h 167884"/>
              <a:gd name="connsiteX59" fmla="*/ 97169 w 127223"/>
              <a:gd name="connsiteY59" fmla="*/ 36524 h 167884"/>
              <a:gd name="connsiteX60" fmla="*/ 97169 w 127223"/>
              <a:gd name="connsiteY60" fmla="*/ 40984 h 167884"/>
              <a:gd name="connsiteX61" fmla="*/ 97169 w 127223"/>
              <a:gd name="connsiteY61" fmla="*/ 38551 h 167884"/>
              <a:gd name="connsiteX62" fmla="*/ 97169 w 127223"/>
              <a:gd name="connsiteY62" fmla="*/ 38551 h 167884"/>
              <a:gd name="connsiteX63" fmla="*/ 97169 w 127223"/>
              <a:gd name="connsiteY63" fmla="*/ 38551 h 167884"/>
              <a:gd name="connsiteX64" fmla="*/ 99601 w 127223"/>
              <a:gd name="connsiteY64" fmla="*/ 46254 h 167884"/>
              <a:gd name="connsiteX65" fmla="*/ 97574 w 127223"/>
              <a:gd name="connsiteY65" fmla="*/ 42605 h 167884"/>
              <a:gd name="connsiteX66" fmla="*/ 97574 w 127223"/>
              <a:gd name="connsiteY66" fmla="*/ 45849 h 167884"/>
              <a:gd name="connsiteX67" fmla="*/ 97574 w 127223"/>
              <a:gd name="connsiteY67" fmla="*/ 51120 h 167884"/>
              <a:gd name="connsiteX68" fmla="*/ 97574 w 127223"/>
              <a:gd name="connsiteY68" fmla="*/ 48282 h 167884"/>
              <a:gd name="connsiteX69" fmla="*/ 94331 w 127223"/>
              <a:gd name="connsiteY69" fmla="*/ 51525 h 167884"/>
              <a:gd name="connsiteX70" fmla="*/ 90682 w 127223"/>
              <a:gd name="connsiteY70" fmla="*/ 45849 h 167884"/>
              <a:gd name="connsiteX71" fmla="*/ 96763 w 127223"/>
              <a:gd name="connsiteY71" fmla="*/ 58417 h 167884"/>
              <a:gd name="connsiteX72" fmla="*/ 96763 w 127223"/>
              <a:gd name="connsiteY72" fmla="*/ 55579 h 167884"/>
              <a:gd name="connsiteX73" fmla="*/ 93925 w 127223"/>
              <a:gd name="connsiteY73" fmla="*/ 55579 h 167884"/>
              <a:gd name="connsiteX74" fmla="*/ 91492 w 127223"/>
              <a:gd name="connsiteY74" fmla="*/ 51930 h 167884"/>
              <a:gd name="connsiteX75" fmla="*/ 91492 w 127223"/>
              <a:gd name="connsiteY75" fmla="*/ 56390 h 167884"/>
              <a:gd name="connsiteX76" fmla="*/ 82979 w 127223"/>
              <a:gd name="connsiteY76" fmla="*/ 56390 h 167884"/>
              <a:gd name="connsiteX77" fmla="*/ 88654 w 127223"/>
              <a:gd name="connsiteY77" fmla="*/ 64093 h 167884"/>
              <a:gd name="connsiteX78" fmla="*/ 84195 w 127223"/>
              <a:gd name="connsiteY78" fmla="*/ 61255 h 167884"/>
              <a:gd name="connsiteX79" fmla="*/ 84195 w 127223"/>
              <a:gd name="connsiteY79" fmla="*/ 61255 h 167884"/>
              <a:gd name="connsiteX80" fmla="*/ 84195 w 127223"/>
              <a:gd name="connsiteY80" fmla="*/ 61255 h 167884"/>
              <a:gd name="connsiteX81" fmla="*/ 88249 w 127223"/>
              <a:gd name="connsiteY81" fmla="*/ 66931 h 167884"/>
              <a:gd name="connsiteX82" fmla="*/ 78924 w 127223"/>
              <a:gd name="connsiteY82" fmla="*/ 64093 h 167884"/>
              <a:gd name="connsiteX83" fmla="*/ 82167 w 127223"/>
              <a:gd name="connsiteY83" fmla="*/ 75445 h 167884"/>
              <a:gd name="connsiteX84" fmla="*/ 82167 w 127223"/>
              <a:gd name="connsiteY84" fmla="*/ 75445 h 167884"/>
              <a:gd name="connsiteX85" fmla="*/ 72437 w 127223"/>
              <a:gd name="connsiteY85" fmla="*/ 67337 h 167884"/>
              <a:gd name="connsiteX86" fmla="*/ 76897 w 127223"/>
              <a:gd name="connsiteY86" fmla="*/ 77472 h 167884"/>
              <a:gd name="connsiteX87" fmla="*/ 74869 w 127223"/>
              <a:gd name="connsiteY87" fmla="*/ 75040 h 167884"/>
              <a:gd name="connsiteX88" fmla="*/ 74869 w 127223"/>
              <a:gd name="connsiteY88" fmla="*/ 78284 h 167884"/>
              <a:gd name="connsiteX89" fmla="*/ 72843 w 127223"/>
              <a:gd name="connsiteY89" fmla="*/ 78284 h 167884"/>
              <a:gd name="connsiteX90" fmla="*/ 72843 w 127223"/>
              <a:gd name="connsiteY90" fmla="*/ 80716 h 167884"/>
              <a:gd name="connsiteX91" fmla="*/ 70815 w 127223"/>
              <a:gd name="connsiteY91" fmla="*/ 78284 h 167884"/>
              <a:gd name="connsiteX92" fmla="*/ 70815 w 127223"/>
              <a:gd name="connsiteY92" fmla="*/ 85176 h 167884"/>
              <a:gd name="connsiteX93" fmla="*/ 66761 w 127223"/>
              <a:gd name="connsiteY93" fmla="*/ 81122 h 167884"/>
              <a:gd name="connsiteX94" fmla="*/ 71626 w 127223"/>
              <a:gd name="connsiteY94" fmla="*/ 90041 h 167884"/>
              <a:gd name="connsiteX95" fmla="*/ 69194 w 127223"/>
              <a:gd name="connsiteY95" fmla="*/ 87203 h 167884"/>
              <a:gd name="connsiteX96" fmla="*/ 64734 w 127223"/>
              <a:gd name="connsiteY96" fmla="*/ 87203 h 167884"/>
              <a:gd name="connsiteX97" fmla="*/ 69599 w 127223"/>
              <a:gd name="connsiteY97" fmla="*/ 90041 h 167884"/>
              <a:gd name="connsiteX98" fmla="*/ 72437 w 127223"/>
              <a:gd name="connsiteY98" fmla="*/ 94095 h 167884"/>
              <a:gd name="connsiteX99" fmla="*/ 65545 w 127223"/>
              <a:gd name="connsiteY99" fmla="*/ 89230 h 167884"/>
              <a:gd name="connsiteX100" fmla="*/ 61491 w 127223"/>
              <a:gd name="connsiteY100" fmla="*/ 85176 h 167884"/>
              <a:gd name="connsiteX101" fmla="*/ 55004 w 127223"/>
              <a:gd name="connsiteY101" fmla="*/ 81527 h 167884"/>
              <a:gd name="connsiteX102" fmla="*/ 55004 w 127223"/>
              <a:gd name="connsiteY102" fmla="*/ 81527 h 167884"/>
              <a:gd name="connsiteX103" fmla="*/ 64329 w 127223"/>
              <a:gd name="connsiteY103" fmla="*/ 90041 h 167884"/>
              <a:gd name="connsiteX104" fmla="*/ 60274 w 127223"/>
              <a:gd name="connsiteY104" fmla="*/ 92879 h 167884"/>
              <a:gd name="connsiteX105" fmla="*/ 45678 w 127223"/>
              <a:gd name="connsiteY105" fmla="*/ 85581 h 167884"/>
              <a:gd name="connsiteX106" fmla="*/ 51355 w 127223"/>
              <a:gd name="connsiteY106" fmla="*/ 92879 h 167884"/>
              <a:gd name="connsiteX107" fmla="*/ 51355 w 127223"/>
              <a:gd name="connsiteY107" fmla="*/ 92879 h 167884"/>
              <a:gd name="connsiteX108" fmla="*/ 53787 w 127223"/>
              <a:gd name="connsiteY108" fmla="*/ 96933 h 167884"/>
              <a:gd name="connsiteX109" fmla="*/ 45274 w 127223"/>
              <a:gd name="connsiteY109" fmla="*/ 87608 h 167884"/>
              <a:gd name="connsiteX110" fmla="*/ 50949 w 127223"/>
              <a:gd name="connsiteY110" fmla="*/ 95312 h 167884"/>
              <a:gd name="connsiteX111" fmla="*/ 44462 w 127223"/>
              <a:gd name="connsiteY111" fmla="*/ 90852 h 167884"/>
              <a:gd name="connsiteX112" fmla="*/ 44462 w 127223"/>
              <a:gd name="connsiteY112" fmla="*/ 90852 h 167884"/>
              <a:gd name="connsiteX113" fmla="*/ 46490 w 127223"/>
              <a:gd name="connsiteY113" fmla="*/ 90852 h 167884"/>
              <a:gd name="connsiteX114" fmla="*/ 52165 w 127223"/>
              <a:gd name="connsiteY114" fmla="*/ 97744 h 167884"/>
              <a:gd name="connsiteX115" fmla="*/ 49327 w 127223"/>
              <a:gd name="connsiteY115" fmla="*/ 97744 h 167884"/>
              <a:gd name="connsiteX116" fmla="*/ 49327 w 127223"/>
              <a:gd name="connsiteY116" fmla="*/ 97744 h 167884"/>
              <a:gd name="connsiteX117" fmla="*/ 49327 w 127223"/>
              <a:gd name="connsiteY117" fmla="*/ 97744 h 167884"/>
              <a:gd name="connsiteX118" fmla="*/ 39597 w 127223"/>
              <a:gd name="connsiteY118" fmla="*/ 92474 h 167884"/>
              <a:gd name="connsiteX119" fmla="*/ 47300 w 127223"/>
              <a:gd name="connsiteY119" fmla="*/ 98555 h 167884"/>
              <a:gd name="connsiteX120" fmla="*/ 40813 w 127223"/>
              <a:gd name="connsiteY120" fmla="*/ 94095 h 167884"/>
              <a:gd name="connsiteX121" fmla="*/ 48111 w 127223"/>
              <a:gd name="connsiteY121" fmla="*/ 102204 h 167884"/>
              <a:gd name="connsiteX122" fmla="*/ 48111 w 127223"/>
              <a:gd name="connsiteY122" fmla="*/ 102204 h 167884"/>
              <a:gd name="connsiteX123" fmla="*/ 50139 w 127223"/>
              <a:gd name="connsiteY123" fmla="*/ 106258 h 167884"/>
              <a:gd name="connsiteX124" fmla="*/ 50139 w 127223"/>
              <a:gd name="connsiteY124" fmla="*/ 106258 h 167884"/>
              <a:gd name="connsiteX125" fmla="*/ 44057 w 127223"/>
              <a:gd name="connsiteY125" fmla="*/ 106258 h 167884"/>
              <a:gd name="connsiteX126" fmla="*/ 39191 w 127223"/>
              <a:gd name="connsiteY126" fmla="*/ 103015 h 167884"/>
              <a:gd name="connsiteX127" fmla="*/ 44057 w 127223"/>
              <a:gd name="connsiteY127" fmla="*/ 108285 h 167884"/>
              <a:gd name="connsiteX128" fmla="*/ 44057 w 127223"/>
              <a:gd name="connsiteY128" fmla="*/ 108285 h 167884"/>
              <a:gd name="connsiteX129" fmla="*/ 44057 w 127223"/>
              <a:gd name="connsiteY129" fmla="*/ 111935 h 167884"/>
              <a:gd name="connsiteX130" fmla="*/ 33516 w 127223"/>
              <a:gd name="connsiteY130" fmla="*/ 111935 h 167884"/>
              <a:gd name="connsiteX131" fmla="*/ 39597 w 127223"/>
              <a:gd name="connsiteY131" fmla="*/ 115178 h 167884"/>
              <a:gd name="connsiteX132" fmla="*/ 37570 w 127223"/>
              <a:gd name="connsiteY132" fmla="*/ 115178 h 167884"/>
              <a:gd name="connsiteX133" fmla="*/ 42029 w 127223"/>
              <a:gd name="connsiteY133" fmla="*/ 118016 h 167884"/>
              <a:gd name="connsiteX134" fmla="*/ 42029 w 127223"/>
              <a:gd name="connsiteY134" fmla="*/ 118016 h 167884"/>
              <a:gd name="connsiteX135" fmla="*/ 42029 w 127223"/>
              <a:gd name="connsiteY135" fmla="*/ 118016 h 167884"/>
              <a:gd name="connsiteX136" fmla="*/ 33921 w 127223"/>
              <a:gd name="connsiteY136" fmla="*/ 113151 h 167884"/>
              <a:gd name="connsiteX137" fmla="*/ 40813 w 127223"/>
              <a:gd name="connsiteY137" fmla="*/ 119232 h 167884"/>
              <a:gd name="connsiteX138" fmla="*/ 36354 w 127223"/>
              <a:gd name="connsiteY138" fmla="*/ 119232 h 167884"/>
              <a:gd name="connsiteX139" fmla="*/ 42029 w 127223"/>
              <a:gd name="connsiteY139" fmla="*/ 123287 h 167884"/>
              <a:gd name="connsiteX140" fmla="*/ 35138 w 127223"/>
              <a:gd name="connsiteY140" fmla="*/ 120449 h 167884"/>
              <a:gd name="connsiteX141" fmla="*/ 35138 w 127223"/>
              <a:gd name="connsiteY141" fmla="*/ 120449 h 167884"/>
              <a:gd name="connsiteX142" fmla="*/ 35138 w 127223"/>
              <a:gd name="connsiteY142" fmla="*/ 120449 h 167884"/>
              <a:gd name="connsiteX143" fmla="*/ 35138 w 127223"/>
              <a:gd name="connsiteY143" fmla="*/ 124503 h 167884"/>
              <a:gd name="connsiteX144" fmla="*/ 25406 w 127223"/>
              <a:gd name="connsiteY144" fmla="*/ 120449 h 167884"/>
              <a:gd name="connsiteX145" fmla="*/ 25406 w 127223"/>
              <a:gd name="connsiteY145" fmla="*/ 120449 h 167884"/>
              <a:gd name="connsiteX146" fmla="*/ 30677 w 127223"/>
              <a:gd name="connsiteY146" fmla="*/ 122881 h 167884"/>
              <a:gd name="connsiteX147" fmla="*/ 30677 w 127223"/>
              <a:gd name="connsiteY147" fmla="*/ 122881 h 167884"/>
              <a:gd name="connsiteX148" fmla="*/ 35542 w 127223"/>
              <a:gd name="connsiteY148" fmla="*/ 126125 h 167884"/>
              <a:gd name="connsiteX149" fmla="*/ 35542 w 127223"/>
              <a:gd name="connsiteY149" fmla="*/ 123692 h 167884"/>
              <a:gd name="connsiteX150" fmla="*/ 42029 w 127223"/>
              <a:gd name="connsiteY150" fmla="*/ 126935 h 167884"/>
              <a:gd name="connsiteX151" fmla="*/ 40003 w 127223"/>
              <a:gd name="connsiteY151" fmla="*/ 126935 h 167884"/>
              <a:gd name="connsiteX152" fmla="*/ 33110 w 127223"/>
              <a:gd name="connsiteY152" fmla="*/ 124503 h 167884"/>
              <a:gd name="connsiteX153" fmla="*/ 30271 w 127223"/>
              <a:gd name="connsiteY153" fmla="*/ 124503 h 167884"/>
              <a:gd name="connsiteX154" fmla="*/ 27839 w 127223"/>
              <a:gd name="connsiteY154" fmla="*/ 124503 h 167884"/>
              <a:gd name="connsiteX155" fmla="*/ 31083 w 127223"/>
              <a:gd name="connsiteY155" fmla="*/ 126935 h 167884"/>
              <a:gd name="connsiteX156" fmla="*/ 31083 w 127223"/>
              <a:gd name="connsiteY156" fmla="*/ 126935 h 167884"/>
              <a:gd name="connsiteX157" fmla="*/ 31083 w 127223"/>
              <a:gd name="connsiteY157" fmla="*/ 126935 h 167884"/>
              <a:gd name="connsiteX158" fmla="*/ 37975 w 127223"/>
              <a:gd name="connsiteY158" fmla="*/ 129773 h 167884"/>
              <a:gd name="connsiteX159" fmla="*/ 33110 w 127223"/>
              <a:gd name="connsiteY159" fmla="*/ 129773 h 167884"/>
              <a:gd name="connsiteX160" fmla="*/ 37570 w 127223"/>
              <a:gd name="connsiteY160" fmla="*/ 133422 h 167884"/>
              <a:gd name="connsiteX161" fmla="*/ 37570 w 127223"/>
              <a:gd name="connsiteY161" fmla="*/ 133422 h 167884"/>
              <a:gd name="connsiteX162" fmla="*/ 37570 w 127223"/>
              <a:gd name="connsiteY162" fmla="*/ 133422 h 167884"/>
              <a:gd name="connsiteX163" fmla="*/ 32299 w 127223"/>
              <a:gd name="connsiteY163" fmla="*/ 130584 h 167884"/>
              <a:gd name="connsiteX164" fmla="*/ 28651 w 127223"/>
              <a:gd name="connsiteY164" fmla="*/ 130584 h 167884"/>
              <a:gd name="connsiteX165" fmla="*/ 37975 w 127223"/>
              <a:gd name="connsiteY165" fmla="*/ 134233 h 167884"/>
              <a:gd name="connsiteX166" fmla="*/ 35542 w 127223"/>
              <a:gd name="connsiteY166" fmla="*/ 134233 h 167884"/>
              <a:gd name="connsiteX167" fmla="*/ 39597 w 127223"/>
              <a:gd name="connsiteY167" fmla="*/ 134233 h 167884"/>
              <a:gd name="connsiteX168" fmla="*/ 39597 w 127223"/>
              <a:gd name="connsiteY168" fmla="*/ 134233 h 167884"/>
              <a:gd name="connsiteX169" fmla="*/ 39597 w 127223"/>
              <a:gd name="connsiteY169" fmla="*/ 134233 h 167884"/>
              <a:gd name="connsiteX170" fmla="*/ 35138 w 127223"/>
              <a:gd name="connsiteY170" fmla="*/ 134233 h 167884"/>
              <a:gd name="connsiteX171" fmla="*/ 29055 w 127223"/>
              <a:gd name="connsiteY171" fmla="*/ 131801 h 167884"/>
              <a:gd name="connsiteX172" fmla="*/ 24190 w 127223"/>
              <a:gd name="connsiteY172" fmla="*/ 131801 h 167884"/>
              <a:gd name="connsiteX173" fmla="*/ 27839 w 127223"/>
              <a:gd name="connsiteY173" fmla="*/ 134639 h 167884"/>
              <a:gd name="connsiteX174" fmla="*/ 31083 w 127223"/>
              <a:gd name="connsiteY174" fmla="*/ 134639 h 167884"/>
              <a:gd name="connsiteX175" fmla="*/ 27839 w 127223"/>
              <a:gd name="connsiteY175" fmla="*/ 134639 h 167884"/>
              <a:gd name="connsiteX176" fmla="*/ 31894 w 127223"/>
              <a:gd name="connsiteY176" fmla="*/ 134639 h 167884"/>
              <a:gd name="connsiteX177" fmla="*/ 26623 w 127223"/>
              <a:gd name="connsiteY177" fmla="*/ 134639 h 167884"/>
              <a:gd name="connsiteX178" fmla="*/ 28651 w 127223"/>
              <a:gd name="connsiteY178" fmla="*/ 134639 h 167884"/>
              <a:gd name="connsiteX179" fmla="*/ 25406 w 127223"/>
              <a:gd name="connsiteY179" fmla="*/ 134639 h 167884"/>
              <a:gd name="connsiteX180" fmla="*/ 25406 w 127223"/>
              <a:gd name="connsiteY180" fmla="*/ 134639 h 167884"/>
              <a:gd name="connsiteX181" fmla="*/ 16487 w 127223"/>
              <a:gd name="connsiteY181" fmla="*/ 132206 h 167884"/>
              <a:gd name="connsiteX182" fmla="*/ 24190 w 127223"/>
              <a:gd name="connsiteY182" fmla="*/ 135044 h 167884"/>
              <a:gd name="connsiteX183" fmla="*/ 28245 w 127223"/>
              <a:gd name="connsiteY183" fmla="*/ 138693 h 167884"/>
              <a:gd name="connsiteX184" fmla="*/ 20136 w 127223"/>
              <a:gd name="connsiteY184" fmla="*/ 138693 h 167884"/>
              <a:gd name="connsiteX185" fmla="*/ 26623 w 127223"/>
              <a:gd name="connsiteY185" fmla="*/ 138693 h 167884"/>
              <a:gd name="connsiteX186" fmla="*/ 26623 w 127223"/>
              <a:gd name="connsiteY186" fmla="*/ 142747 h 167884"/>
              <a:gd name="connsiteX187" fmla="*/ 22164 w 127223"/>
              <a:gd name="connsiteY187" fmla="*/ 142747 h 167884"/>
              <a:gd name="connsiteX188" fmla="*/ 22164 w 127223"/>
              <a:gd name="connsiteY188" fmla="*/ 142747 h 167884"/>
              <a:gd name="connsiteX189" fmla="*/ 25002 w 127223"/>
              <a:gd name="connsiteY189" fmla="*/ 142747 h 167884"/>
              <a:gd name="connsiteX190" fmla="*/ 21352 w 127223"/>
              <a:gd name="connsiteY190" fmla="*/ 142747 h 167884"/>
              <a:gd name="connsiteX191" fmla="*/ 21352 w 127223"/>
              <a:gd name="connsiteY191" fmla="*/ 142747 h 167884"/>
              <a:gd name="connsiteX192" fmla="*/ 21352 w 127223"/>
              <a:gd name="connsiteY192" fmla="*/ 142747 h 167884"/>
              <a:gd name="connsiteX193" fmla="*/ 21352 w 127223"/>
              <a:gd name="connsiteY193" fmla="*/ 142747 h 167884"/>
              <a:gd name="connsiteX194" fmla="*/ 17299 w 127223"/>
              <a:gd name="connsiteY194" fmla="*/ 142747 h 167884"/>
              <a:gd name="connsiteX195" fmla="*/ 20136 w 127223"/>
              <a:gd name="connsiteY195" fmla="*/ 145991 h 167884"/>
              <a:gd name="connsiteX196" fmla="*/ 20136 w 127223"/>
              <a:gd name="connsiteY196" fmla="*/ 145991 h 167884"/>
              <a:gd name="connsiteX197" fmla="*/ 20136 w 127223"/>
              <a:gd name="connsiteY197" fmla="*/ 150451 h 167884"/>
              <a:gd name="connsiteX198" fmla="*/ 20136 w 127223"/>
              <a:gd name="connsiteY198" fmla="*/ 150451 h 167884"/>
              <a:gd name="connsiteX199" fmla="*/ 23380 w 127223"/>
              <a:gd name="connsiteY199" fmla="*/ 152478 h 167884"/>
              <a:gd name="connsiteX200" fmla="*/ 20947 w 127223"/>
              <a:gd name="connsiteY200" fmla="*/ 152478 h 167884"/>
              <a:gd name="connsiteX201" fmla="*/ 23380 w 127223"/>
              <a:gd name="connsiteY201" fmla="*/ 152478 h 167884"/>
              <a:gd name="connsiteX202" fmla="*/ 19731 w 127223"/>
              <a:gd name="connsiteY202" fmla="*/ 152478 h 167884"/>
              <a:gd name="connsiteX203" fmla="*/ 22568 w 127223"/>
              <a:gd name="connsiteY203" fmla="*/ 152478 h 167884"/>
              <a:gd name="connsiteX204" fmla="*/ 18919 w 127223"/>
              <a:gd name="connsiteY204" fmla="*/ 152478 h 167884"/>
              <a:gd name="connsiteX205" fmla="*/ 18919 w 127223"/>
              <a:gd name="connsiteY205" fmla="*/ 152478 h 167884"/>
              <a:gd name="connsiteX206" fmla="*/ 15676 w 127223"/>
              <a:gd name="connsiteY206" fmla="*/ 152478 h 167884"/>
              <a:gd name="connsiteX207" fmla="*/ 15676 w 127223"/>
              <a:gd name="connsiteY207" fmla="*/ 152478 h 167884"/>
              <a:gd name="connsiteX208" fmla="*/ 13650 w 127223"/>
              <a:gd name="connsiteY208" fmla="*/ 152478 h 167884"/>
              <a:gd name="connsiteX209" fmla="*/ 13650 w 127223"/>
              <a:gd name="connsiteY209" fmla="*/ 152478 h 167884"/>
              <a:gd name="connsiteX210" fmla="*/ 9189 w 127223"/>
              <a:gd name="connsiteY210" fmla="*/ 152478 h 167884"/>
              <a:gd name="connsiteX211" fmla="*/ 18109 w 127223"/>
              <a:gd name="connsiteY211" fmla="*/ 152478 h 167884"/>
              <a:gd name="connsiteX212" fmla="*/ 18109 w 127223"/>
              <a:gd name="connsiteY212" fmla="*/ 155316 h 167884"/>
              <a:gd name="connsiteX213" fmla="*/ 15676 w 127223"/>
              <a:gd name="connsiteY213" fmla="*/ 155316 h 167884"/>
              <a:gd name="connsiteX214" fmla="*/ 15676 w 127223"/>
              <a:gd name="connsiteY214" fmla="*/ 155316 h 167884"/>
              <a:gd name="connsiteX215" fmla="*/ 15676 w 127223"/>
              <a:gd name="connsiteY215" fmla="*/ 155316 h 167884"/>
              <a:gd name="connsiteX216" fmla="*/ 12028 w 127223"/>
              <a:gd name="connsiteY216" fmla="*/ 155316 h 167884"/>
              <a:gd name="connsiteX217" fmla="*/ 14866 w 127223"/>
              <a:gd name="connsiteY217" fmla="*/ 157748 h 167884"/>
              <a:gd name="connsiteX218" fmla="*/ 14866 w 127223"/>
              <a:gd name="connsiteY218" fmla="*/ 157748 h 167884"/>
              <a:gd name="connsiteX219" fmla="*/ 11622 w 127223"/>
              <a:gd name="connsiteY219" fmla="*/ 160181 h 167884"/>
              <a:gd name="connsiteX220" fmla="*/ 11622 w 127223"/>
              <a:gd name="connsiteY220" fmla="*/ 162614 h 167884"/>
              <a:gd name="connsiteX221" fmla="*/ 11622 w 127223"/>
              <a:gd name="connsiteY221" fmla="*/ 162614 h 167884"/>
              <a:gd name="connsiteX222" fmla="*/ 9189 w 127223"/>
              <a:gd name="connsiteY222" fmla="*/ 162614 h 167884"/>
              <a:gd name="connsiteX223" fmla="*/ 9189 w 127223"/>
              <a:gd name="connsiteY223" fmla="*/ 162614 h 167884"/>
              <a:gd name="connsiteX224" fmla="*/ 11216 w 127223"/>
              <a:gd name="connsiteY224" fmla="*/ 162614 h 167884"/>
              <a:gd name="connsiteX225" fmla="*/ 8784 w 127223"/>
              <a:gd name="connsiteY225" fmla="*/ 165046 h 167884"/>
              <a:gd name="connsiteX226" fmla="*/ 8784 w 127223"/>
              <a:gd name="connsiteY226" fmla="*/ 165046 h 167884"/>
              <a:gd name="connsiteX227" fmla="*/ 5946 w 127223"/>
              <a:gd name="connsiteY227" fmla="*/ 165046 h 167884"/>
              <a:gd name="connsiteX228" fmla="*/ 8379 w 127223"/>
              <a:gd name="connsiteY228" fmla="*/ 165046 h 167884"/>
              <a:gd name="connsiteX229" fmla="*/ 8379 w 127223"/>
              <a:gd name="connsiteY229" fmla="*/ 165046 h 167884"/>
              <a:gd name="connsiteX230" fmla="*/ 8379 w 127223"/>
              <a:gd name="connsiteY230" fmla="*/ 165046 h 167884"/>
              <a:gd name="connsiteX231" fmla="*/ 8379 w 127223"/>
              <a:gd name="connsiteY231" fmla="*/ 165046 h 167884"/>
              <a:gd name="connsiteX232" fmla="*/ 8379 w 127223"/>
              <a:gd name="connsiteY232" fmla="*/ 165046 h 167884"/>
              <a:gd name="connsiteX233" fmla="*/ 8379 w 127223"/>
              <a:gd name="connsiteY233" fmla="*/ 165046 h 167884"/>
              <a:gd name="connsiteX234" fmla="*/ 8379 w 127223"/>
              <a:gd name="connsiteY234" fmla="*/ 165046 h 167884"/>
              <a:gd name="connsiteX235" fmla="*/ 8379 w 127223"/>
              <a:gd name="connsiteY235" fmla="*/ 165046 h 167884"/>
              <a:gd name="connsiteX236" fmla="*/ 8379 w 127223"/>
              <a:gd name="connsiteY236" fmla="*/ 165046 h 167884"/>
              <a:gd name="connsiteX237" fmla="*/ 8379 w 127223"/>
              <a:gd name="connsiteY237" fmla="*/ 165046 h 167884"/>
              <a:gd name="connsiteX238" fmla="*/ 8379 w 127223"/>
              <a:gd name="connsiteY238" fmla="*/ 167884 h 167884"/>
              <a:gd name="connsiteX239" fmla="*/ 8379 w 127223"/>
              <a:gd name="connsiteY239" fmla="*/ 167884 h 167884"/>
              <a:gd name="connsiteX240" fmla="*/ 8379 w 127223"/>
              <a:gd name="connsiteY240" fmla="*/ 167884 h 167884"/>
              <a:gd name="connsiteX241" fmla="*/ 8379 w 127223"/>
              <a:gd name="connsiteY241" fmla="*/ 167884 h 167884"/>
              <a:gd name="connsiteX242" fmla="*/ 8379 w 127223"/>
              <a:gd name="connsiteY242" fmla="*/ 167884 h 167884"/>
              <a:gd name="connsiteX243" fmla="*/ 8379 w 127223"/>
              <a:gd name="connsiteY243" fmla="*/ 165452 h 167884"/>
              <a:gd name="connsiteX244" fmla="*/ 8379 w 127223"/>
              <a:gd name="connsiteY244" fmla="*/ 165452 h 167884"/>
              <a:gd name="connsiteX245" fmla="*/ 8379 w 127223"/>
              <a:gd name="connsiteY245" fmla="*/ 165452 h 167884"/>
              <a:gd name="connsiteX246" fmla="*/ 8379 w 127223"/>
              <a:gd name="connsiteY246" fmla="*/ 165452 h 167884"/>
              <a:gd name="connsiteX247" fmla="*/ 8379 w 127223"/>
              <a:gd name="connsiteY247" fmla="*/ 165452 h 167884"/>
              <a:gd name="connsiteX248" fmla="*/ 8379 w 127223"/>
              <a:gd name="connsiteY248" fmla="*/ 165452 h 167884"/>
              <a:gd name="connsiteX249" fmla="*/ 8379 w 127223"/>
              <a:gd name="connsiteY249" fmla="*/ 165452 h 167884"/>
              <a:gd name="connsiteX250" fmla="*/ 8379 w 127223"/>
              <a:gd name="connsiteY250" fmla="*/ 165452 h 167884"/>
              <a:gd name="connsiteX251" fmla="*/ 5541 w 127223"/>
              <a:gd name="connsiteY251" fmla="*/ 162614 h 167884"/>
              <a:gd name="connsiteX252" fmla="*/ 5541 w 127223"/>
              <a:gd name="connsiteY252" fmla="*/ 158154 h 167884"/>
              <a:gd name="connsiteX253" fmla="*/ 5541 w 127223"/>
              <a:gd name="connsiteY253" fmla="*/ 158154 h 167884"/>
              <a:gd name="connsiteX254" fmla="*/ 5541 w 127223"/>
              <a:gd name="connsiteY254" fmla="*/ 158154 h 167884"/>
              <a:gd name="connsiteX255" fmla="*/ 5541 w 127223"/>
              <a:gd name="connsiteY255" fmla="*/ 158154 h 167884"/>
              <a:gd name="connsiteX256" fmla="*/ 9189 w 127223"/>
              <a:gd name="connsiteY256" fmla="*/ 158154 h 167884"/>
              <a:gd name="connsiteX257" fmla="*/ 5135 w 127223"/>
              <a:gd name="connsiteY257" fmla="*/ 154910 h 167884"/>
              <a:gd name="connsiteX258" fmla="*/ 5135 w 127223"/>
              <a:gd name="connsiteY258" fmla="*/ 154910 h 167884"/>
              <a:gd name="connsiteX259" fmla="*/ 5135 w 127223"/>
              <a:gd name="connsiteY259" fmla="*/ 154910 h 167884"/>
              <a:gd name="connsiteX260" fmla="*/ 5135 w 127223"/>
              <a:gd name="connsiteY260" fmla="*/ 154910 h 167884"/>
              <a:gd name="connsiteX261" fmla="*/ 7163 w 127223"/>
              <a:gd name="connsiteY261" fmla="*/ 154910 h 167884"/>
              <a:gd name="connsiteX262" fmla="*/ 7163 w 127223"/>
              <a:gd name="connsiteY262" fmla="*/ 154910 h 167884"/>
              <a:gd name="connsiteX263" fmla="*/ 5135 w 127223"/>
              <a:gd name="connsiteY263" fmla="*/ 154910 h 167884"/>
              <a:gd name="connsiteX264" fmla="*/ 7973 w 127223"/>
              <a:gd name="connsiteY264" fmla="*/ 154910 h 167884"/>
              <a:gd name="connsiteX265" fmla="*/ 7973 w 127223"/>
              <a:gd name="connsiteY265" fmla="*/ 154910 h 167884"/>
              <a:gd name="connsiteX266" fmla="*/ 7973 w 127223"/>
              <a:gd name="connsiteY266" fmla="*/ 154910 h 167884"/>
              <a:gd name="connsiteX267" fmla="*/ 7973 w 127223"/>
              <a:gd name="connsiteY267" fmla="*/ 154910 h 167884"/>
              <a:gd name="connsiteX268" fmla="*/ 5946 w 127223"/>
              <a:gd name="connsiteY268" fmla="*/ 154910 h 167884"/>
              <a:gd name="connsiteX269" fmla="*/ 10406 w 127223"/>
              <a:gd name="connsiteY269" fmla="*/ 154910 h 167884"/>
              <a:gd name="connsiteX270" fmla="*/ 8379 w 127223"/>
              <a:gd name="connsiteY270" fmla="*/ 154910 h 167884"/>
              <a:gd name="connsiteX271" fmla="*/ 5541 w 127223"/>
              <a:gd name="connsiteY271" fmla="*/ 154910 h 167884"/>
              <a:gd name="connsiteX272" fmla="*/ 5541 w 127223"/>
              <a:gd name="connsiteY272" fmla="*/ 154910 h 167884"/>
              <a:gd name="connsiteX273" fmla="*/ 5541 w 127223"/>
              <a:gd name="connsiteY273" fmla="*/ 154910 h 167884"/>
              <a:gd name="connsiteX274" fmla="*/ 8379 w 127223"/>
              <a:gd name="connsiteY274" fmla="*/ 148829 h 167884"/>
              <a:gd name="connsiteX275" fmla="*/ 5135 w 127223"/>
              <a:gd name="connsiteY275" fmla="*/ 148829 h 167884"/>
              <a:gd name="connsiteX276" fmla="*/ 5135 w 127223"/>
              <a:gd name="connsiteY276" fmla="*/ 146396 h 167884"/>
              <a:gd name="connsiteX277" fmla="*/ 5135 w 127223"/>
              <a:gd name="connsiteY277" fmla="*/ 146396 h 167884"/>
              <a:gd name="connsiteX278" fmla="*/ 1892 w 127223"/>
              <a:gd name="connsiteY278" fmla="*/ 141531 h 167884"/>
              <a:gd name="connsiteX279" fmla="*/ 4730 w 127223"/>
              <a:gd name="connsiteY279" fmla="*/ 141531 h 167884"/>
              <a:gd name="connsiteX280" fmla="*/ 4730 w 127223"/>
              <a:gd name="connsiteY280" fmla="*/ 141531 h 167884"/>
              <a:gd name="connsiteX281" fmla="*/ 4730 w 127223"/>
              <a:gd name="connsiteY281" fmla="*/ 141531 h 167884"/>
              <a:gd name="connsiteX282" fmla="*/ 270 w 127223"/>
              <a:gd name="connsiteY282" fmla="*/ 134639 h 167884"/>
              <a:gd name="connsiteX283" fmla="*/ 5541 w 127223"/>
              <a:gd name="connsiteY283" fmla="*/ 137071 h 167884"/>
              <a:gd name="connsiteX284" fmla="*/ 5541 w 127223"/>
              <a:gd name="connsiteY284" fmla="*/ 133017 h 167884"/>
              <a:gd name="connsiteX285" fmla="*/ 5541 w 127223"/>
              <a:gd name="connsiteY285" fmla="*/ 133017 h 167884"/>
              <a:gd name="connsiteX286" fmla="*/ 1892 w 127223"/>
              <a:gd name="connsiteY286" fmla="*/ 133017 h 167884"/>
              <a:gd name="connsiteX287" fmla="*/ 5946 w 127223"/>
              <a:gd name="connsiteY287" fmla="*/ 133017 h 167884"/>
              <a:gd name="connsiteX288" fmla="*/ 2297 w 127223"/>
              <a:gd name="connsiteY288" fmla="*/ 133017 h 167884"/>
              <a:gd name="connsiteX289" fmla="*/ 6757 w 127223"/>
              <a:gd name="connsiteY289" fmla="*/ 133017 h 167884"/>
              <a:gd name="connsiteX290" fmla="*/ 1486 w 127223"/>
              <a:gd name="connsiteY290" fmla="*/ 128963 h 167884"/>
              <a:gd name="connsiteX291" fmla="*/ 8379 w 127223"/>
              <a:gd name="connsiteY291" fmla="*/ 131395 h 167884"/>
              <a:gd name="connsiteX292" fmla="*/ 8379 w 127223"/>
              <a:gd name="connsiteY292" fmla="*/ 131395 h 167884"/>
              <a:gd name="connsiteX293" fmla="*/ 8379 w 127223"/>
              <a:gd name="connsiteY293" fmla="*/ 131395 h 167884"/>
              <a:gd name="connsiteX294" fmla="*/ 11622 w 127223"/>
              <a:gd name="connsiteY294" fmla="*/ 131395 h 167884"/>
              <a:gd name="connsiteX295" fmla="*/ 6757 w 127223"/>
              <a:gd name="connsiteY295" fmla="*/ 128963 h 167884"/>
              <a:gd name="connsiteX296" fmla="*/ 4324 w 127223"/>
              <a:gd name="connsiteY296" fmla="*/ 128963 h 167884"/>
              <a:gd name="connsiteX297" fmla="*/ 4324 w 127223"/>
              <a:gd name="connsiteY297" fmla="*/ 128963 h 167884"/>
              <a:gd name="connsiteX298" fmla="*/ 6757 w 127223"/>
              <a:gd name="connsiteY298" fmla="*/ 128963 h 167884"/>
              <a:gd name="connsiteX299" fmla="*/ 6757 w 127223"/>
              <a:gd name="connsiteY299" fmla="*/ 126125 h 167884"/>
              <a:gd name="connsiteX300" fmla="*/ 3919 w 127223"/>
              <a:gd name="connsiteY300" fmla="*/ 126125 h 167884"/>
              <a:gd name="connsiteX301" fmla="*/ 3919 w 127223"/>
              <a:gd name="connsiteY301" fmla="*/ 126125 h 167884"/>
              <a:gd name="connsiteX302" fmla="*/ 12028 w 127223"/>
              <a:gd name="connsiteY302" fmla="*/ 126125 h 167884"/>
              <a:gd name="connsiteX303" fmla="*/ 7973 w 127223"/>
              <a:gd name="connsiteY303" fmla="*/ 119638 h 167884"/>
              <a:gd name="connsiteX304" fmla="*/ 10000 w 127223"/>
              <a:gd name="connsiteY304" fmla="*/ 119638 h 167884"/>
              <a:gd name="connsiteX305" fmla="*/ 5541 w 127223"/>
              <a:gd name="connsiteY305" fmla="*/ 115583 h 167884"/>
              <a:gd name="connsiteX306" fmla="*/ 9595 w 127223"/>
              <a:gd name="connsiteY306" fmla="*/ 117611 h 167884"/>
              <a:gd name="connsiteX307" fmla="*/ 4730 w 127223"/>
              <a:gd name="connsiteY307" fmla="*/ 113962 h 167884"/>
              <a:gd name="connsiteX308" fmla="*/ 9189 w 127223"/>
              <a:gd name="connsiteY308" fmla="*/ 113962 h 167884"/>
              <a:gd name="connsiteX309" fmla="*/ 5135 w 127223"/>
              <a:gd name="connsiteY309" fmla="*/ 113962 h 167884"/>
              <a:gd name="connsiteX310" fmla="*/ 19325 w 127223"/>
              <a:gd name="connsiteY310" fmla="*/ 118827 h 167884"/>
              <a:gd name="connsiteX311" fmla="*/ 7163 w 127223"/>
              <a:gd name="connsiteY311" fmla="*/ 112340 h 167884"/>
              <a:gd name="connsiteX312" fmla="*/ 7163 w 127223"/>
              <a:gd name="connsiteY312" fmla="*/ 112340 h 167884"/>
              <a:gd name="connsiteX313" fmla="*/ 5135 w 127223"/>
              <a:gd name="connsiteY313" fmla="*/ 112340 h 167884"/>
              <a:gd name="connsiteX314" fmla="*/ 7163 w 127223"/>
              <a:gd name="connsiteY314" fmla="*/ 112340 h 167884"/>
              <a:gd name="connsiteX315" fmla="*/ 5135 w 127223"/>
              <a:gd name="connsiteY315" fmla="*/ 105447 h 167884"/>
              <a:gd name="connsiteX316" fmla="*/ 9595 w 127223"/>
              <a:gd name="connsiteY316" fmla="*/ 107880 h 167884"/>
              <a:gd name="connsiteX317" fmla="*/ 3514 w 127223"/>
              <a:gd name="connsiteY317" fmla="*/ 99366 h 167884"/>
              <a:gd name="connsiteX318" fmla="*/ 11622 w 127223"/>
              <a:gd name="connsiteY318" fmla="*/ 105447 h 167884"/>
              <a:gd name="connsiteX319" fmla="*/ 5541 w 127223"/>
              <a:gd name="connsiteY319" fmla="*/ 95312 h 167884"/>
              <a:gd name="connsiteX320" fmla="*/ 11216 w 127223"/>
              <a:gd name="connsiteY320" fmla="*/ 95312 h 167884"/>
              <a:gd name="connsiteX321" fmla="*/ 6351 w 127223"/>
              <a:gd name="connsiteY321" fmla="*/ 91257 h 167884"/>
              <a:gd name="connsiteX322" fmla="*/ 12028 w 127223"/>
              <a:gd name="connsiteY322" fmla="*/ 93690 h 167884"/>
              <a:gd name="connsiteX323" fmla="*/ 15676 w 127223"/>
              <a:gd name="connsiteY323" fmla="*/ 93690 h 167884"/>
              <a:gd name="connsiteX324" fmla="*/ 11622 w 127223"/>
              <a:gd name="connsiteY324" fmla="*/ 88825 h 167884"/>
              <a:gd name="connsiteX325" fmla="*/ 11622 w 127223"/>
              <a:gd name="connsiteY325" fmla="*/ 86392 h 167884"/>
              <a:gd name="connsiteX326" fmla="*/ 8379 w 127223"/>
              <a:gd name="connsiteY326" fmla="*/ 82743 h 167884"/>
              <a:gd name="connsiteX327" fmla="*/ 8379 w 127223"/>
              <a:gd name="connsiteY327" fmla="*/ 82743 h 167884"/>
              <a:gd name="connsiteX328" fmla="*/ 8379 w 127223"/>
              <a:gd name="connsiteY328" fmla="*/ 80310 h 167884"/>
              <a:gd name="connsiteX329" fmla="*/ 13244 w 127223"/>
              <a:gd name="connsiteY329" fmla="*/ 82743 h 167884"/>
              <a:gd name="connsiteX330" fmla="*/ 11216 w 127223"/>
              <a:gd name="connsiteY330" fmla="*/ 78689 h 167884"/>
              <a:gd name="connsiteX331" fmla="*/ 14054 w 127223"/>
              <a:gd name="connsiteY331" fmla="*/ 81122 h 167884"/>
              <a:gd name="connsiteX332" fmla="*/ 14054 w 127223"/>
              <a:gd name="connsiteY332" fmla="*/ 69364 h 167884"/>
              <a:gd name="connsiteX333" fmla="*/ 18919 w 127223"/>
              <a:gd name="connsiteY333" fmla="*/ 73824 h 167884"/>
              <a:gd name="connsiteX334" fmla="*/ 12432 w 127223"/>
              <a:gd name="connsiteY334" fmla="*/ 65715 h 167884"/>
              <a:gd name="connsiteX335" fmla="*/ 27029 w 127223"/>
              <a:gd name="connsiteY335" fmla="*/ 60039 h 167884"/>
              <a:gd name="connsiteX336" fmla="*/ 22568 w 127223"/>
              <a:gd name="connsiteY336" fmla="*/ 57201 h 167884"/>
              <a:gd name="connsiteX337" fmla="*/ 25406 w 127223"/>
              <a:gd name="connsiteY337" fmla="*/ 57201 h 167884"/>
              <a:gd name="connsiteX338" fmla="*/ 22568 w 127223"/>
              <a:gd name="connsiteY338" fmla="*/ 54768 h 167884"/>
              <a:gd name="connsiteX339" fmla="*/ 33921 w 127223"/>
              <a:gd name="connsiteY339" fmla="*/ 54768 h 167884"/>
              <a:gd name="connsiteX340" fmla="*/ 33921 w 127223"/>
              <a:gd name="connsiteY340" fmla="*/ 47876 h 167884"/>
              <a:gd name="connsiteX341" fmla="*/ 39191 w 127223"/>
              <a:gd name="connsiteY341" fmla="*/ 52336 h 167884"/>
              <a:gd name="connsiteX342" fmla="*/ 36354 w 127223"/>
              <a:gd name="connsiteY342" fmla="*/ 47471 h 167884"/>
              <a:gd name="connsiteX343" fmla="*/ 36354 w 127223"/>
              <a:gd name="connsiteY343" fmla="*/ 47471 h 167884"/>
              <a:gd name="connsiteX344" fmla="*/ 44868 w 127223"/>
              <a:gd name="connsiteY344" fmla="*/ 45443 h 167884"/>
              <a:gd name="connsiteX345" fmla="*/ 44868 w 127223"/>
              <a:gd name="connsiteY345" fmla="*/ 45443 h 167884"/>
              <a:gd name="connsiteX346" fmla="*/ 48516 w 127223"/>
              <a:gd name="connsiteY346" fmla="*/ 47876 h 167884"/>
              <a:gd name="connsiteX347" fmla="*/ 44868 w 127223"/>
              <a:gd name="connsiteY347" fmla="*/ 45038 h 167884"/>
              <a:gd name="connsiteX348" fmla="*/ 44868 w 127223"/>
              <a:gd name="connsiteY348" fmla="*/ 38551 h 167884"/>
              <a:gd name="connsiteX349" fmla="*/ 50949 w 127223"/>
              <a:gd name="connsiteY349" fmla="*/ 43822 h 167884"/>
              <a:gd name="connsiteX350" fmla="*/ 46084 w 127223"/>
              <a:gd name="connsiteY350" fmla="*/ 37335 h 167884"/>
              <a:gd name="connsiteX351" fmla="*/ 52571 w 127223"/>
              <a:gd name="connsiteY351" fmla="*/ 37335 h 167884"/>
              <a:gd name="connsiteX352" fmla="*/ 48111 w 127223"/>
              <a:gd name="connsiteY352" fmla="*/ 30442 h 167884"/>
              <a:gd name="connsiteX353" fmla="*/ 50139 w 127223"/>
              <a:gd name="connsiteY353" fmla="*/ 25983 h 167884"/>
              <a:gd name="connsiteX354" fmla="*/ 50139 w 127223"/>
              <a:gd name="connsiteY354" fmla="*/ 25983 h 167884"/>
              <a:gd name="connsiteX355" fmla="*/ 50139 w 127223"/>
              <a:gd name="connsiteY355" fmla="*/ 25983 h 167884"/>
              <a:gd name="connsiteX356" fmla="*/ 52976 w 127223"/>
              <a:gd name="connsiteY356" fmla="*/ 30037 h 167884"/>
              <a:gd name="connsiteX357" fmla="*/ 52976 w 127223"/>
              <a:gd name="connsiteY357" fmla="*/ 30037 h 167884"/>
              <a:gd name="connsiteX358" fmla="*/ 58652 w 127223"/>
              <a:gd name="connsiteY358" fmla="*/ 36524 h 167884"/>
              <a:gd name="connsiteX359" fmla="*/ 54193 w 127223"/>
              <a:gd name="connsiteY359" fmla="*/ 31253 h 167884"/>
              <a:gd name="connsiteX360" fmla="*/ 58246 w 127223"/>
              <a:gd name="connsiteY360" fmla="*/ 35713 h 167884"/>
              <a:gd name="connsiteX361" fmla="*/ 52571 w 127223"/>
              <a:gd name="connsiteY361" fmla="*/ 28415 h 167884"/>
              <a:gd name="connsiteX362" fmla="*/ 56220 w 127223"/>
              <a:gd name="connsiteY362" fmla="*/ 23955 h 167884"/>
              <a:gd name="connsiteX363" fmla="*/ 58652 w 127223"/>
              <a:gd name="connsiteY363" fmla="*/ 27199 h 167884"/>
              <a:gd name="connsiteX364" fmla="*/ 61895 w 127223"/>
              <a:gd name="connsiteY364" fmla="*/ 27199 h 167884"/>
              <a:gd name="connsiteX365" fmla="*/ 59463 w 127223"/>
              <a:gd name="connsiteY365" fmla="*/ 23955 h 167884"/>
              <a:gd name="connsiteX366" fmla="*/ 59463 w 127223"/>
              <a:gd name="connsiteY366" fmla="*/ 23955 h 167884"/>
              <a:gd name="connsiteX367" fmla="*/ 61491 w 127223"/>
              <a:gd name="connsiteY367" fmla="*/ 28010 h 167884"/>
              <a:gd name="connsiteX368" fmla="*/ 61491 w 127223"/>
              <a:gd name="connsiteY368" fmla="*/ 23145 h 167884"/>
              <a:gd name="connsiteX369" fmla="*/ 67572 w 127223"/>
              <a:gd name="connsiteY369" fmla="*/ 27199 h 167884"/>
              <a:gd name="connsiteX370" fmla="*/ 64734 w 127223"/>
              <a:gd name="connsiteY370" fmla="*/ 24361 h 167884"/>
              <a:gd name="connsiteX371" fmla="*/ 64734 w 127223"/>
              <a:gd name="connsiteY371" fmla="*/ 24361 h 167884"/>
              <a:gd name="connsiteX372" fmla="*/ 68788 w 127223"/>
              <a:gd name="connsiteY372" fmla="*/ 29226 h 167884"/>
              <a:gd name="connsiteX373" fmla="*/ 66356 w 127223"/>
              <a:gd name="connsiteY373" fmla="*/ 24361 h 167884"/>
              <a:gd name="connsiteX374" fmla="*/ 69194 w 127223"/>
              <a:gd name="connsiteY374" fmla="*/ 28821 h 167884"/>
              <a:gd name="connsiteX375" fmla="*/ 66761 w 127223"/>
              <a:gd name="connsiteY375" fmla="*/ 21928 h 167884"/>
              <a:gd name="connsiteX376" fmla="*/ 74869 w 127223"/>
              <a:gd name="connsiteY376" fmla="*/ 28821 h 167884"/>
              <a:gd name="connsiteX377" fmla="*/ 74869 w 127223"/>
              <a:gd name="connsiteY377" fmla="*/ 22334 h 167884"/>
              <a:gd name="connsiteX378" fmla="*/ 83789 w 127223"/>
              <a:gd name="connsiteY378" fmla="*/ 22334 h 167884"/>
              <a:gd name="connsiteX379" fmla="*/ 83789 w 127223"/>
              <a:gd name="connsiteY379" fmla="*/ 22334 h 167884"/>
              <a:gd name="connsiteX380" fmla="*/ 83789 w 127223"/>
              <a:gd name="connsiteY380" fmla="*/ 17063 h 167884"/>
              <a:gd name="connsiteX381" fmla="*/ 83789 w 127223"/>
              <a:gd name="connsiteY381" fmla="*/ 17063 h 167884"/>
              <a:gd name="connsiteX382" fmla="*/ 87438 w 127223"/>
              <a:gd name="connsiteY382" fmla="*/ 12603 h 167884"/>
              <a:gd name="connsiteX383" fmla="*/ 87438 w 127223"/>
              <a:gd name="connsiteY383" fmla="*/ 15441 h 167884"/>
              <a:gd name="connsiteX384" fmla="*/ 87438 w 127223"/>
              <a:gd name="connsiteY384" fmla="*/ 11793 h 167884"/>
              <a:gd name="connsiteX385" fmla="*/ 87438 w 127223"/>
              <a:gd name="connsiteY385" fmla="*/ 11793 h 167884"/>
              <a:gd name="connsiteX386" fmla="*/ 87438 w 127223"/>
              <a:gd name="connsiteY386" fmla="*/ 8143 h 167884"/>
              <a:gd name="connsiteX387" fmla="*/ 95547 w 127223"/>
              <a:gd name="connsiteY387" fmla="*/ 8143 h 167884"/>
              <a:gd name="connsiteX388" fmla="*/ 95547 w 127223"/>
              <a:gd name="connsiteY388" fmla="*/ 11793 h 167884"/>
              <a:gd name="connsiteX389" fmla="*/ 98385 w 127223"/>
              <a:gd name="connsiteY389" fmla="*/ 6522 h 167884"/>
              <a:gd name="connsiteX390" fmla="*/ 100412 w 127223"/>
              <a:gd name="connsiteY390" fmla="*/ 10171 h 167884"/>
              <a:gd name="connsiteX391" fmla="*/ 100412 w 127223"/>
              <a:gd name="connsiteY391" fmla="*/ 7738 h 167884"/>
              <a:gd name="connsiteX392" fmla="*/ 100412 w 127223"/>
              <a:gd name="connsiteY392" fmla="*/ 7738 h 167884"/>
              <a:gd name="connsiteX393" fmla="*/ 100412 w 127223"/>
              <a:gd name="connsiteY393" fmla="*/ 4089 h 167884"/>
              <a:gd name="connsiteX394" fmla="*/ 100412 w 127223"/>
              <a:gd name="connsiteY394" fmla="*/ 8143 h 167884"/>
              <a:gd name="connsiteX395" fmla="*/ 100412 w 127223"/>
              <a:gd name="connsiteY395" fmla="*/ 3278 h 167884"/>
              <a:gd name="connsiteX396" fmla="*/ 105277 w 127223"/>
              <a:gd name="connsiteY396" fmla="*/ 6522 h 167884"/>
              <a:gd name="connsiteX397" fmla="*/ 105277 w 127223"/>
              <a:gd name="connsiteY397" fmla="*/ 2467 h 167884"/>
              <a:gd name="connsiteX398" fmla="*/ 108115 w 127223"/>
              <a:gd name="connsiteY398" fmla="*/ 2467 h 167884"/>
              <a:gd name="connsiteX399" fmla="*/ 110142 w 127223"/>
              <a:gd name="connsiteY399" fmla="*/ 6927 h 167884"/>
              <a:gd name="connsiteX400" fmla="*/ 110142 w 127223"/>
              <a:gd name="connsiteY400" fmla="*/ 6927 h 167884"/>
              <a:gd name="connsiteX401" fmla="*/ 110142 w 127223"/>
              <a:gd name="connsiteY401" fmla="*/ 10576 h 167884"/>
              <a:gd name="connsiteX402" fmla="*/ 110142 w 127223"/>
              <a:gd name="connsiteY402" fmla="*/ 7738 h 167884"/>
              <a:gd name="connsiteX403" fmla="*/ 110142 w 127223"/>
              <a:gd name="connsiteY403" fmla="*/ 10981 h 167884"/>
              <a:gd name="connsiteX404" fmla="*/ 110142 w 127223"/>
              <a:gd name="connsiteY404" fmla="*/ 10981 h 167884"/>
              <a:gd name="connsiteX405" fmla="*/ 110142 w 127223"/>
              <a:gd name="connsiteY405" fmla="*/ 10981 h 167884"/>
              <a:gd name="connsiteX406" fmla="*/ 110142 w 127223"/>
              <a:gd name="connsiteY406" fmla="*/ 10981 h 167884"/>
              <a:gd name="connsiteX407" fmla="*/ 110142 w 127223"/>
              <a:gd name="connsiteY407" fmla="*/ 6927 h 167884"/>
              <a:gd name="connsiteX408" fmla="*/ 110142 w 127223"/>
              <a:gd name="connsiteY408" fmla="*/ 6927 h 167884"/>
              <a:gd name="connsiteX409" fmla="*/ 112170 w 127223"/>
              <a:gd name="connsiteY409" fmla="*/ 3684 h 167884"/>
              <a:gd name="connsiteX410" fmla="*/ 112170 w 127223"/>
              <a:gd name="connsiteY410" fmla="*/ 3684 h 167884"/>
              <a:gd name="connsiteX411" fmla="*/ 112170 w 127223"/>
              <a:gd name="connsiteY411" fmla="*/ 440 h 167884"/>
              <a:gd name="connsiteX412" fmla="*/ 112170 w 127223"/>
              <a:gd name="connsiteY412" fmla="*/ 3684 h 167884"/>
              <a:gd name="connsiteX413" fmla="*/ 112170 w 127223"/>
              <a:gd name="connsiteY413" fmla="*/ 35 h 167884"/>
              <a:gd name="connsiteX414" fmla="*/ 111358 w 127223"/>
              <a:gd name="connsiteY414" fmla="*/ 8549 h 167884"/>
              <a:gd name="connsiteX415" fmla="*/ 119873 w 127223"/>
              <a:gd name="connsiteY415" fmla="*/ 9360 h 167884"/>
              <a:gd name="connsiteX416" fmla="*/ 99196 w 127223"/>
              <a:gd name="connsiteY416" fmla="*/ 17469 h 167884"/>
              <a:gd name="connsiteX417" fmla="*/ 99196 w 127223"/>
              <a:gd name="connsiteY417" fmla="*/ 17469 h 167884"/>
              <a:gd name="connsiteX418" fmla="*/ 99196 w 127223"/>
              <a:gd name="connsiteY418" fmla="*/ 20307 h 167884"/>
              <a:gd name="connsiteX419" fmla="*/ 99196 w 127223"/>
              <a:gd name="connsiteY419" fmla="*/ 20307 h 167884"/>
              <a:gd name="connsiteX420" fmla="*/ 99196 w 127223"/>
              <a:gd name="connsiteY420" fmla="*/ 20307 h 167884"/>
              <a:gd name="connsiteX421" fmla="*/ 99196 w 127223"/>
              <a:gd name="connsiteY421" fmla="*/ 21523 h 167884"/>
              <a:gd name="connsiteX422" fmla="*/ 110953 w 127223"/>
              <a:gd name="connsiteY422" fmla="*/ 36929 h 167884"/>
              <a:gd name="connsiteX423" fmla="*/ 110953 w 127223"/>
              <a:gd name="connsiteY423" fmla="*/ 36929 h 167884"/>
              <a:gd name="connsiteX424" fmla="*/ 110953 w 127223"/>
              <a:gd name="connsiteY424" fmla="*/ 36929 h 16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127223" h="167884">
                <a:moveTo>
                  <a:pt x="119873" y="9360"/>
                </a:moveTo>
                <a:cubicBezTo>
                  <a:pt x="119873" y="9360"/>
                  <a:pt x="119873" y="9360"/>
                  <a:pt x="121900" y="9360"/>
                </a:cubicBezTo>
                <a:cubicBezTo>
                  <a:pt x="123926" y="9360"/>
                  <a:pt x="121900" y="9360"/>
                  <a:pt x="121900" y="6927"/>
                </a:cubicBezTo>
                <a:cubicBezTo>
                  <a:pt x="121900" y="4495"/>
                  <a:pt x="121900" y="6927"/>
                  <a:pt x="121900" y="9360"/>
                </a:cubicBezTo>
                <a:cubicBezTo>
                  <a:pt x="121900" y="11793"/>
                  <a:pt x="121900" y="9360"/>
                  <a:pt x="121900" y="6116"/>
                </a:cubicBezTo>
                <a:cubicBezTo>
                  <a:pt x="121900" y="2873"/>
                  <a:pt x="121900" y="8549"/>
                  <a:pt x="121900" y="10981"/>
                </a:cubicBezTo>
                <a:cubicBezTo>
                  <a:pt x="121900" y="13414"/>
                  <a:pt x="121900" y="8954"/>
                  <a:pt x="121900" y="6927"/>
                </a:cubicBezTo>
                <a:lnTo>
                  <a:pt x="121900" y="6927"/>
                </a:lnTo>
                <a:lnTo>
                  <a:pt x="121900" y="6927"/>
                </a:lnTo>
                <a:cubicBezTo>
                  <a:pt x="121900" y="6927"/>
                  <a:pt x="124738" y="6927"/>
                  <a:pt x="125144" y="6927"/>
                </a:cubicBezTo>
                <a:cubicBezTo>
                  <a:pt x="125548" y="6927"/>
                  <a:pt x="127576" y="6927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cubicBezTo>
                  <a:pt x="127171" y="9360"/>
                  <a:pt x="127171" y="9360"/>
                  <a:pt x="127171" y="9360"/>
                </a:cubicBez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lnTo>
                  <a:pt x="127171" y="9360"/>
                </a:lnTo>
                <a:cubicBezTo>
                  <a:pt x="127171" y="11793"/>
                  <a:pt x="124332" y="9360"/>
                  <a:pt x="123522" y="9360"/>
                </a:cubicBezTo>
                <a:lnTo>
                  <a:pt x="123522" y="9360"/>
                </a:lnTo>
                <a:lnTo>
                  <a:pt x="123522" y="9360"/>
                </a:lnTo>
                <a:cubicBezTo>
                  <a:pt x="123522" y="9360"/>
                  <a:pt x="123522" y="11793"/>
                  <a:pt x="123522" y="11793"/>
                </a:cubicBezTo>
                <a:cubicBezTo>
                  <a:pt x="123522" y="11793"/>
                  <a:pt x="117845" y="15441"/>
                  <a:pt x="114602" y="15441"/>
                </a:cubicBezTo>
                <a:cubicBezTo>
                  <a:pt x="111358" y="15441"/>
                  <a:pt x="114602" y="15441"/>
                  <a:pt x="114602" y="15441"/>
                </a:cubicBezTo>
                <a:cubicBezTo>
                  <a:pt x="114602" y="15441"/>
                  <a:pt x="114602" y="24361"/>
                  <a:pt x="109331" y="21117"/>
                </a:cubicBezTo>
                <a:lnTo>
                  <a:pt x="109331" y="21117"/>
                </a:lnTo>
                <a:cubicBezTo>
                  <a:pt x="109331" y="21117"/>
                  <a:pt x="109331" y="21117"/>
                  <a:pt x="107305" y="19090"/>
                </a:cubicBezTo>
                <a:cubicBezTo>
                  <a:pt x="105277" y="17063"/>
                  <a:pt x="107305" y="22334"/>
                  <a:pt x="107305" y="24361"/>
                </a:cubicBezTo>
                <a:cubicBezTo>
                  <a:pt x="107305" y="26388"/>
                  <a:pt x="107305" y="24361"/>
                  <a:pt x="107305" y="24361"/>
                </a:cubicBezTo>
                <a:cubicBezTo>
                  <a:pt x="107305" y="24361"/>
                  <a:pt x="107305" y="21523"/>
                  <a:pt x="107305" y="24361"/>
                </a:cubicBezTo>
                <a:cubicBezTo>
                  <a:pt x="108521" y="27077"/>
                  <a:pt x="108521" y="30158"/>
                  <a:pt x="107305" y="32875"/>
                </a:cubicBezTo>
                <a:cubicBezTo>
                  <a:pt x="107305" y="30442"/>
                  <a:pt x="104061" y="29226"/>
                  <a:pt x="101628" y="25172"/>
                </a:cubicBezTo>
                <a:lnTo>
                  <a:pt x="103655" y="30442"/>
                </a:lnTo>
                <a:cubicBezTo>
                  <a:pt x="103655" y="30442"/>
                  <a:pt x="103655" y="30442"/>
                  <a:pt x="103655" y="30442"/>
                </a:cubicBezTo>
                <a:lnTo>
                  <a:pt x="103655" y="30442"/>
                </a:lnTo>
                <a:lnTo>
                  <a:pt x="103655" y="30442"/>
                </a:lnTo>
                <a:lnTo>
                  <a:pt x="103655" y="30442"/>
                </a:lnTo>
                <a:cubicBezTo>
                  <a:pt x="103655" y="32875"/>
                  <a:pt x="103655" y="30442"/>
                  <a:pt x="106088" y="35713"/>
                </a:cubicBezTo>
                <a:cubicBezTo>
                  <a:pt x="108521" y="40984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cubicBezTo>
                  <a:pt x="106088" y="35713"/>
                  <a:pt x="106088" y="35713"/>
                  <a:pt x="106088" y="35713"/>
                </a:cubicBezTo>
                <a:lnTo>
                  <a:pt x="106088" y="35713"/>
                </a:lnTo>
                <a:lnTo>
                  <a:pt x="106088" y="35713"/>
                </a:lnTo>
                <a:cubicBezTo>
                  <a:pt x="106088" y="35713"/>
                  <a:pt x="106088" y="40173"/>
                  <a:pt x="106088" y="43011"/>
                </a:cubicBezTo>
                <a:cubicBezTo>
                  <a:pt x="105034" y="40497"/>
                  <a:pt x="103818" y="38064"/>
                  <a:pt x="102439" y="35713"/>
                </a:cubicBezTo>
                <a:lnTo>
                  <a:pt x="102439" y="35713"/>
                </a:lnTo>
                <a:lnTo>
                  <a:pt x="102439" y="35713"/>
                </a:lnTo>
                <a:cubicBezTo>
                  <a:pt x="100006" y="32875"/>
                  <a:pt x="102439" y="39362"/>
                  <a:pt x="100412" y="37740"/>
                </a:cubicBezTo>
                <a:cubicBezTo>
                  <a:pt x="100493" y="37051"/>
                  <a:pt x="100493" y="36402"/>
                  <a:pt x="100412" y="35713"/>
                </a:cubicBezTo>
                <a:cubicBezTo>
                  <a:pt x="100412" y="35713"/>
                  <a:pt x="100412" y="37740"/>
                  <a:pt x="100412" y="39767"/>
                </a:cubicBezTo>
                <a:cubicBezTo>
                  <a:pt x="100412" y="41794"/>
                  <a:pt x="96763" y="34902"/>
                  <a:pt x="97169" y="36524"/>
                </a:cubicBezTo>
                <a:cubicBezTo>
                  <a:pt x="97574" y="38146"/>
                  <a:pt x="97169" y="40578"/>
                  <a:pt x="97169" y="40984"/>
                </a:cubicBezTo>
                <a:lnTo>
                  <a:pt x="97169" y="38551"/>
                </a:lnTo>
                <a:cubicBezTo>
                  <a:pt x="97169" y="38551"/>
                  <a:pt x="97169" y="42200"/>
                  <a:pt x="97169" y="38551"/>
                </a:cubicBezTo>
                <a:cubicBezTo>
                  <a:pt x="97169" y="34902"/>
                  <a:pt x="97169" y="38551"/>
                  <a:pt x="97169" y="38551"/>
                </a:cubicBezTo>
                <a:cubicBezTo>
                  <a:pt x="97169" y="38551"/>
                  <a:pt x="97169" y="41389"/>
                  <a:pt x="99601" y="46254"/>
                </a:cubicBezTo>
                <a:lnTo>
                  <a:pt x="97574" y="42605"/>
                </a:lnTo>
                <a:cubicBezTo>
                  <a:pt x="97574" y="45443"/>
                  <a:pt x="99601" y="50714"/>
                  <a:pt x="97574" y="45849"/>
                </a:cubicBezTo>
                <a:cubicBezTo>
                  <a:pt x="102034" y="53147"/>
                  <a:pt x="97574" y="50714"/>
                  <a:pt x="97574" y="51120"/>
                </a:cubicBezTo>
                <a:lnTo>
                  <a:pt x="97574" y="48282"/>
                </a:lnTo>
                <a:cubicBezTo>
                  <a:pt x="97574" y="54363"/>
                  <a:pt x="95547" y="48282"/>
                  <a:pt x="94331" y="51525"/>
                </a:cubicBezTo>
                <a:lnTo>
                  <a:pt x="90682" y="45849"/>
                </a:lnTo>
                <a:cubicBezTo>
                  <a:pt x="90682" y="45849"/>
                  <a:pt x="97169" y="58417"/>
                  <a:pt x="96763" y="58417"/>
                </a:cubicBezTo>
                <a:lnTo>
                  <a:pt x="96763" y="55579"/>
                </a:lnTo>
                <a:cubicBezTo>
                  <a:pt x="96763" y="57606"/>
                  <a:pt x="96763" y="57606"/>
                  <a:pt x="93925" y="55579"/>
                </a:cubicBezTo>
                <a:lnTo>
                  <a:pt x="91492" y="51930"/>
                </a:lnTo>
                <a:cubicBezTo>
                  <a:pt x="91330" y="53431"/>
                  <a:pt x="91330" y="54890"/>
                  <a:pt x="91492" y="56390"/>
                </a:cubicBezTo>
                <a:cubicBezTo>
                  <a:pt x="83789" y="47471"/>
                  <a:pt x="91492" y="64093"/>
                  <a:pt x="82979" y="56390"/>
                </a:cubicBezTo>
                <a:lnTo>
                  <a:pt x="88654" y="64093"/>
                </a:lnTo>
                <a:cubicBezTo>
                  <a:pt x="88654" y="64093"/>
                  <a:pt x="88654" y="66526"/>
                  <a:pt x="84195" y="61255"/>
                </a:cubicBezTo>
                <a:lnTo>
                  <a:pt x="84195" y="61255"/>
                </a:lnTo>
                <a:cubicBezTo>
                  <a:pt x="80140" y="55174"/>
                  <a:pt x="84195" y="61255"/>
                  <a:pt x="84195" y="61255"/>
                </a:cubicBezTo>
                <a:cubicBezTo>
                  <a:pt x="85128" y="63404"/>
                  <a:pt x="86506" y="65350"/>
                  <a:pt x="88249" y="66931"/>
                </a:cubicBezTo>
                <a:cubicBezTo>
                  <a:pt x="84195" y="64499"/>
                  <a:pt x="85411" y="70175"/>
                  <a:pt x="78924" y="64093"/>
                </a:cubicBezTo>
                <a:cubicBezTo>
                  <a:pt x="78924" y="68148"/>
                  <a:pt x="84195" y="75040"/>
                  <a:pt x="82167" y="75445"/>
                </a:cubicBezTo>
                <a:lnTo>
                  <a:pt x="82167" y="75445"/>
                </a:lnTo>
                <a:cubicBezTo>
                  <a:pt x="78356" y="73459"/>
                  <a:pt x="75072" y="70702"/>
                  <a:pt x="72437" y="67337"/>
                </a:cubicBezTo>
                <a:cubicBezTo>
                  <a:pt x="72437" y="69769"/>
                  <a:pt x="80546" y="79094"/>
                  <a:pt x="76897" y="77472"/>
                </a:cubicBezTo>
                <a:lnTo>
                  <a:pt x="74869" y="75040"/>
                </a:lnTo>
                <a:cubicBezTo>
                  <a:pt x="74869" y="75040"/>
                  <a:pt x="74869" y="77472"/>
                  <a:pt x="74869" y="78284"/>
                </a:cubicBezTo>
                <a:lnTo>
                  <a:pt x="72843" y="78284"/>
                </a:lnTo>
                <a:cubicBezTo>
                  <a:pt x="70410" y="78284"/>
                  <a:pt x="72843" y="78284"/>
                  <a:pt x="72843" y="80716"/>
                </a:cubicBezTo>
                <a:lnTo>
                  <a:pt x="70815" y="78284"/>
                </a:lnTo>
                <a:cubicBezTo>
                  <a:pt x="65950" y="75040"/>
                  <a:pt x="72843" y="85176"/>
                  <a:pt x="70815" y="85176"/>
                </a:cubicBezTo>
                <a:cubicBezTo>
                  <a:pt x="69680" y="83635"/>
                  <a:pt x="68302" y="82257"/>
                  <a:pt x="66761" y="81122"/>
                </a:cubicBezTo>
                <a:cubicBezTo>
                  <a:pt x="73247" y="88419"/>
                  <a:pt x="70410" y="88014"/>
                  <a:pt x="71626" y="90041"/>
                </a:cubicBezTo>
                <a:lnTo>
                  <a:pt x="69194" y="87203"/>
                </a:lnTo>
                <a:cubicBezTo>
                  <a:pt x="73247" y="92474"/>
                  <a:pt x="60679" y="81122"/>
                  <a:pt x="64734" y="87203"/>
                </a:cubicBezTo>
                <a:lnTo>
                  <a:pt x="69599" y="90041"/>
                </a:lnTo>
                <a:cubicBezTo>
                  <a:pt x="69599" y="90041"/>
                  <a:pt x="69599" y="90041"/>
                  <a:pt x="72437" y="94095"/>
                </a:cubicBezTo>
                <a:cubicBezTo>
                  <a:pt x="69599" y="94095"/>
                  <a:pt x="66761" y="88825"/>
                  <a:pt x="65545" y="89230"/>
                </a:cubicBezTo>
                <a:cubicBezTo>
                  <a:pt x="64329" y="89636"/>
                  <a:pt x="65545" y="87203"/>
                  <a:pt x="61491" y="85176"/>
                </a:cubicBezTo>
                <a:lnTo>
                  <a:pt x="55004" y="81527"/>
                </a:lnTo>
                <a:cubicBezTo>
                  <a:pt x="55004" y="81527"/>
                  <a:pt x="55004" y="81527"/>
                  <a:pt x="55004" y="81527"/>
                </a:cubicBezTo>
                <a:cubicBezTo>
                  <a:pt x="64329" y="89230"/>
                  <a:pt x="55004" y="81527"/>
                  <a:pt x="64329" y="90041"/>
                </a:cubicBezTo>
                <a:cubicBezTo>
                  <a:pt x="64329" y="92068"/>
                  <a:pt x="56626" y="90041"/>
                  <a:pt x="60274" y="92879"/>
                </a:cubicBezTo>
                <a:cubicBezTo>
                  <a:pt x="50139" y="85987"/>
                  <a:pt x="57842" y="92879"/>
                  <a:pt x="45678" y="85581"/>
                </a:cubicBezTo>
                <a:cubicBezTo>
                  <a:pt x="45678" y="85581"/>
                  <a:pt x="45678" y="88825"/>
                  <a:pt x="51355" y="92879"/>
                </a:cubicBezTo>
                <a:cubicBezTo>
                  <a:pt x="57030" y="96933"/>
                  <a:pt x="51355" y="92879"/>
                  <a:pt x="51355" y="92879"/>
                </a:cubicBezTo>
                <a:cubicBezTo>
                  <a:pt x="51355" y="92879"/>
                  <a:pt x="54193" y="96528"/>
                  <a:pt x="53787" y="96933"/>
                </a:cubicBezTo>
                <a:cubicBezTo>
                  <a:pt x="53381" y="97339"/>
                  <a:pt x="49733" y="91663"/>
                  <a:pt x="45274" y="87608"/>
                </a:cubicBezTo>
                <a:cubicBezTo>
                  <a:pt x="46894" y="90365"/>
                  <a:pt x="48800" y="92960"/>
                  <a:pt x="50949" y="95312"/>
                </a:cubicBezTo>
                <a:lnTo>
                  <a:pt x="44462" y="90852"/>
                </a:lnTo>
                <a:cubicBezTo>
                  <a:pt x="48922" y="94906"/>
                  <a:pt x="38786" y="87608"/>
                  <a:pt x="44462" y="90852"/>
                </a:cubicBezTo>
                <a:lnTo>
                  <a:pt x="46490" y="90852"/>
                </a:lnTo>
                <a:cubicBezTo>
                  <a:pt x="46490" y="90852"/>
                  <a:pt x="51759" y="96122"/>
                  <a:pt x="52165" y="97744"/>
                </a:cubicBezTo>
                <a:lnTo>
                  <a:pt x="49327" y="97744"/>
                </a:lnTo>
                <a:cubicBezTo>
                  <a:pt x="49327" y="97744"/>
                  <a:pt x="53787" y="101799"/>
                  <a:pt x="49327" y="97744"/>
                </a:cubicBezTo>
                <a:lnTo>
                  <a:pt x="49327" y="97744"/>
                </a:lnTo>
                <a:lnTo>
                  <a:pt x="39597" y="92474"/>
                </a:lnTo>
                <a:cubicBezTo>
                  <a:pt x="39597" y="92474"/>
                  <a:pt x="46894" y="97744"/>
                  <a:pt x="47300" y="98555"/>
                </a:cubicBezTo>
                <a:cubicBezTo>
                  <a:pt x="44909" y="97460"/>
                  <a:pt x="42719" y="95960"/>
                  <a:pt x="40813" y="94095"/>
                </a:cubicBezTo>
                <a:cubicBezTo>
                  <a:pt x="42678" y="97258"/>
                  <a:pt x="45151" y="100015"/>
                  <a:pt x="48111" y="102204"/>
                </a:cubicBezTo>
                <a:lnTo>
                  <a:pt x="48111" y="102204"/>
                </a:lnTo>
                <a:cubicBezTo>
                  <a:pt x="48111" y="102204"/>
                  <a:pt x="54193" y="107880"/>
                  <a:pt x="50139" y="106258"/>
                </a:cubicBezTo>
                <a:lnTo>
                  <a:pt x="50139" y="106258"/>
                </a:lnTo>
                <a:cubicBezTo>
                  <a:pt x="43246" y="102609"/>
                  <a:pt x="55004" y="111529"/>
                  <a:pt x="44057" y="106258"/>
                </a:cubicBezTo>
                <a:cubicBezTo>
                  <a:pt x="41624" y="106258"/>
                  <a:pt x="44057" y="106258"/>
                  <a:pt x="39191" y="103015"/>
                </a:cubicBezTo>
                <a:cubicBezTo>
                  <a:pt x="34326" y="99771"/>
                  <a:pt x="47706" y="109097"/>
                  <a:pt x="44057" y="108285"/>
                </a:cubicBezTo>
                <a:lnTo>
                  <a:pt x="44057" y="108285"/>
                </a:lnTo>
                <a:cubicBezTo>
                  <a:pt x="43773" y="109502"/>
                  <a:pt x="43773" y="110718"/>
                  <a:pt x="44057" y="111935"/>
                </a:cubicBezTo>
                <a:cubicBezTo>
                  <a:pt x="34326" y="107880"/>
                  <a:pt x="44057" y="115989"/>
                  <a:pt x="33516" y="111935"/>
                </a:cubicBezTo>
                <a:cubicBezTo>
                  <a:pt x="35583" y="112907"/>
                  <a:pt x="37651" y="114002"/>
                  <a:pt x="39597" y="115178"/>
                </a:cubicBezTo>
                <a:lnTo>
                  <a:pt x="37570" y="115178"/>
                </a:lnTo>
                <a:cubicBezTo>
                  <a:pt x="37570" y="115178"/>
                  <a:pt x="40813" y="117205"/>
                  <a:pt x="42029" y="118016"/>
                </a:cubicBezTo>
                <a:cubicBezTo>
                  <a:pt x="43246" y="118827"/>
                  <a:pt x="44868" y="120854"/>
                  <a:pt x="42029" y="118016"/>
                </a:cubicBezTo>
                <a:cubicBezTo>
                  <a:pt x="39191" y="115178"/>
                  <a:pt x="42029" y="118016"/>
                  <a:pt x="42029" y="118016"/>
                </a:cubicBezTo>
                <a:cubicBezTo>
                  <a:pt x="39476" y="116110"/>
                  <a:pt x="36759" y="114489"/>
                  <a:pt x="33921" y="113151"/>
                </a:cubicBezTo>
                <a:cubicBezTo>
                  <a:pt x="31894" y="113151"/>
                  <a:pt x="43246" y="119232"/>
                  <a:pt x="40813" y="119232"/>
                </a:cubicBezTo>
                <a:lnTo>
                  <a:pt x="36354" y="119232"/>
                </a:lnTo>
                <a:cubicBezTo>
                  <a:pt x="42840" y="122476"/>
                  <a:pt x="39597" y="122070"/>
                  <a:pt x="42029" y="123287"/>
                </a:cubicBezTo>
                <a:lnTo>
                  <a:pt x="35138" y="120449"/>
                </a:lnTo>
                <a:cubicBezTo>
                  <a:pt x="35138" y="120449"/>
                  <a:pt x="32704" y="120449"/>
                  <a:pt x="35138" y="120449"/>
                </a:cubicBezTo>
                <a:lnTo>
                  <a:pt x="35138" y="120449"/>
                </a:lnTo>
                <a:cubicBezTo>
                  <a:pt x="32299" y="120449"/>
                  <a:pt x="41219" y="125719"/>
                  <a:pt x="35138" y="124503"/>
                </a:cubicBezTo>
                <a:lnTo>
                  <a:pt x="25406" y="120449"/>
                </a:lnTo>
                <a:cubicBezTo>
                  <a:pt x="20947" y="120449"/>
                  <a:pt x="30271" y="124097"/>
                  <a:pt x="25406" y="120449"/>
                </a:cubicBezTo>
                <a:lnTo>
                  <a:pt x="30677" y="122881"/>
                </a:lnTo>
                <a:cubicBezTo>
                  <a:pt x="30677" y="122881"/>
                  <a:pt x="30677" y="122881"/>
                  <a:pt x="30677" y="122881"/>
                </a:cubicBezTo>
                <a:lnTo>
                  <a:pt x="35542" y="126125"/>
                </a:lnTo>
                <a:lnTo>
                  <a:pt x="35542" y="123692"/>
                </a:lnTo>
                <a:cubicBezTo>
                  <a:pt x="37326" y="125395"/>
                  <a:pt x="39597" y="126530"/>
                  <a:pt x="42029" y="126935"/>
                </a:cubicBezTo>
                <a:cubicBezTo>
                  <a:pt x="44868" y="126935"/>
                  <a:pt x="36759" y="126935"/>
                  <a:pt x="40003" y="126935"/>
                </a:cubicBezTo>
                <a:lnTo>
                  <a:pt x="33110" y="124503"/>
                </a:lnTo>
                <a:cubicBezTo>
                  <a:pt x="36354" y="124503"/>
                  <a:pt x="25406" y="124503"/>
                  <a:pt x="30271" y="124503"/>
                </a:cubicBezTo>
                <a:cubicBezTo>
                  <a:pt x="29461" y="124341"/>
                  <a:pt x="28651" y="124341"/>
                  <a:pt x="27839" y="124503"/>
                </a:cubicBezTo>
                <a:cubicBezTo>
                  <a:pt x="27839" y="124503"/>
                  <a:pt x="27839" y="124503"/>
                  <a:pt x="31083" y="126935"/>
                </a:cubicBezTo>
                <a:lnTo>
                  <a:pt x="31083" y="126935"/>
                </a:lnTo>
                <a:cubicBezTo>
                  <a:pt x="31083" y="126935"/>
                  <a:pt x="34326" y="126935"/>
                  <a:pt x="31083" y="126935"/>
                </a:cubicBezTo>
                <a:cubicBezTo>
                  <a:pt x="33191" y="128314"/>
                  <a:pt x="35542" y="129246"/>
                  <a:pt x="37975" y="129773"/>
                </a:cubicBezTo>
                <a:lnTo>
                  <a:pt x="33110" y="129773"/>
                </a:lnTo>
                <a:cubicBezTo>
                  <a:pt x="33110" y="129773"/>
                  <a:pt x="42840" y="134233"/>
                  <a:pt x="37570" y="133422"/>
                </a:cubicBezTo>
                <a:lnTo>
                  <a:pt x="37570" y="133422"/>
                </a:lnTo>
                <a:cubicBezTo>
                  <a:pt x="37570" y="133422"/>
                  <a:pt x="37570" y="133422"/>
                  <a:pt x="37570" y="133422"/>
                </a:cubicBezTo>
                <a:cubicBezTo>
                  <a:pt x="37570" y="133422"/>
                  <a:pt x="29867" y="130990"/>
                  <a:pt x="32299" y="130584"/>
                </a:cubicBezTo>
                <a:cubicBezTo>
                  <a:pt x="27029" y="130584"/>
                  <a:pt x="32299" y="130584"/>
                  <a:pt x="28651" y="130584"/>
                </a:cubicBezTo>
                <a:lnTo>
                  <a:pt x="37975" y="134233"/>
                </a:lnTo>
                <a:lnTo>
                  <a:pt x="35542" y="134233"/>
                </a:lnTo>
                <a:lnTo>
                  <a:pt x="39597" y="134233"/>
                </a:lnTo>
                <a:cubicBezTo>
                  <a:pt x="39597" y="134233"/>
                  <a:pt x="39597" y="134233"/>
                  <a:pt x="39597" y="134233"/>
                </a:cubicBezTo>
                <a:lnTo>
                  <a:pt x="39597" y="134233"/>
                </a:lnTo>
                <a:cubicBezTo>
                  <a:pt x="39597" y="134233"/>
                  <a:pt x="32299" y="134233"/>
                  <a:pt x="35138" y="134233"/>
                </a:cubicBezTo>
                <a:lnTo>
                  <a:pt x="29055" y="131801"/>
                </a:lnTo>
                <a:cubicBezTo>
                  <a:pt x="29055" y="131801"/>
                  <a:pt x="29055" y="131801"/>
                  <a:pt x="24190" y="131801"/>
                </a:cubicBezTo>
                <a:cubicBezTo>
                  <a:pt x="19325" y="131801"/>
                  <a:pt x="30677" y="134233"/>
                  <a:pt x="27839" y="134639"/>
                </a:cubicBezTo>
                <a:lnTo>
                  <a:pt x="31083" y="134639"/>
                </a:lnTo>
                <a:cubicBezTo>
                  <a:pt x="28651" y="134639"/>
                  <a:pt x="31083" y="134639"/>
                  <a:pt x="27839" y="134639"/>
                </a:cubicBezTo>
                <a:cubicBezTo>
                  <a:pt x="29137" y="134152"/>
                  <a:pt x="30597" y="134152"/>
                  <a:pt x="31894" y="134639"/>
                </a:cubicBezTo>
                <a:cubicBezTo>
                  <a:pt x="29055" y="134639"/>
                  <a:pt x="28651" y="134639"/>
                  <a:pt x="26623" y="134639"/>
                </a:cubicBezTo>
                <a:lnTo>
                  <a:pt x="28651" y="134639"/>
                </a:lnTo>
                <a:lnTo>
                  <a:pt x="25406" y="134639"/>
                </a:lnTo>
                <a:lnTo>
                  <a:pt x="25406" y="134639"/>
                </a:lnTo>
                <a:cubicBezTo>
                  <a:pt x="22650" y="133138"/>
                  <a:pt x="19609" y="132287"/>
                  <a:pt x="16487" y="132206"/>
                </a:cubicBezTo>
                <a:cubicBezTo>
                  <a:pt x="18839" y="133625"/>
                  <a:pt x="21474" y="134598"/>
                  <a:pt x="24190" y="135044"/>
                </a:cubicBezTo>
                <a:cubicBezTo>
                  <a:pt x="21758" y="135044"/>
                  <a:pt x="31488" y="138693"/>
                  <a:pt x="28245" y="138693"/>
                </a:cubicBezTo>
                <a:cubicBezTo>
                  <a:pt x="25002" y="138693"/>
                  <a:pt x="20947" y="138693"/>
                  <a:pt x="20136" y="138693"/>
                </a:cubicBezTo>
                <a:cubicBezTo>
                  <a:pt x="19325" y="138693"/>
                  <a:pt x="23380" y="138693"/>
                  <a:pt x="26623" y="138693"/>
                </a:cubicBezTo>
                <a:cubicBezTo>
                  <a:pt x="16487" y="138693"/>
                  <a:pt x="31083" y="142747"/>
                  <a:pt x="26623" y="142747"/>
                </a:cubicBezTo>
                <a:lnTo>
                  <a:pt x="22164" y="142747"/>
                </a:lnTo>
                <a:cubicBezTo>
                  <a:pt x="22164" y="142747"/>
                  <a:pt x="22164" y="142747"/>
                  <a:pt x="22164" y="142747"/>
                </a:cubicBezTo>
                <a:lnTo>
                  <a:pt x="25002" y="142747"/>
                </a:lnTo>
                <a:cubicBezTo>
                  <a:pt x="25002" y="142747"/>
                  <a:pt x="25002" y="142747"/>
                  <a:pt x="21352" y="142747"/>
                </a:cubicBezTo>
                <a:cubicBezTo>
                  <a:pt x="24596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21352" y="142747"/>
                  <a:pt x="21352" y="142747"/>
                </a:cubicBezTo>
                <a:cubicBezTo>
                  <a:pt x="21352" y="142747"/>
                  <a:pt x="17703" y="142747"/>
                  <a:pt x="17299" y="142747"/>
                </a:cubicBezTo>
                <a:cubicBezTo>
                  <a:pt x="16893" y="142747"/>
                  <a:pt x="17299" y="142747"/>
                  <a:pt x="20136" y="145991"/>
                </a:cubicBezTo>
                <a:lnTo>
                  <a:pt x="20136" y="145991"/>
                </a:lnTo>
                <a:cubicBezTo>
                  <a:pt x="20136" y="145991"/>
                  <a:pt x="15271" y="148018"/>
                  <a:pt x="20136" y="150451"/>
                </a:cubicBezTo>
                <a:lnTo>
                  <a:pt x="20136" y="150451"/>
                </a:lnTo>
                <a:cubicBezTo>
                  <a:pt x="23786" y="150451"/>
                  <a:pt x="22164" y="150451"/>
                  <a:pt x="23380" y="152478"/>
                </a:cubicBezTo>
                <a:cubicBezTo>
                  <a:pt x="24596" y="154505"/>
                  <a:pt x="20947" y="152478"/>
                  <a:pt x="20947" y="152478"/>
                </a:cubicBezTo>
                <a:cubicBezTo>
                  <a:pt x="20947" y="152478"/>
                  <a:pt x="20947" y="152478"/>
                  <a:pt x="23380" y="152478"/>
                </a:cubicBezTo>
                <a:cubicBezTo>
                  <a:pt x="25812" y="152478"/>
                  <a:pt x="19731" y="152478"/>
                  <a:pt x="19731" y="152478"/>
                </a:cubicBezTo>
                <a:cubicBezTo>
                  <a:pt x="19731" y="152478"/>
                  <a:pt x="19731" y="152478"/>
                  <a:pt x="22568" y="152478"/>
                </a:cubicBezTo>
                <a:cubicBezTo>
                  <a:pt x="21393" y="152032"/>
                  <a:pt x="20096" y="152032"/>
                  <a:pt x="18919" y="152478"/>
                </a:cubicBezTo>
                <a:cubicBezTo>
                  <a:pt x="18919" y="152478"/>
                  <a:pt x="18919" y="152478"/>
                  <a:pt x="18919" y="152478"/>
                </a:cubicBezTo>
                <a:lnTo>
                  <a:pt x="15676" y="152478"/>
                </a:lnTo>
                <a:cubicBezTo>
                  <a:pt x="15676" y="152478"/>
                  <a:pt x="18515" y="152478"/>
                  <a:pt x="15676" y="152478"/>
                </a:cubicBezTo>
                <a:lnTo>
                  <a:pt x="13650" y="152478"/>
                </a:lnTo>
                <a:cubicBezTo>
                  <a:pt x="13650" y="152478"/>
                  <a:pt x="13650" y="152478"/>
                  <a:pt x="13650" y="152478"/>
                </a:cubicBezTo>
                <a:lnTo>
                  <a:pt x="9189" y="152478"/>
                </a:lnTo>
                <a:cubicBezTo>
                  <a:pt x="9189" y="152478"/>
                  <a:pt x="15271" y="152478"/>
                  <a:pt x="18109" y="152478"/>
                </a:cubicBezTo>
                <a:cubicBezTo>
                  <a:pt x="20947" y="152478"/>
                  <a:pt x="18109" y="154505"/>
                  <a:pt x="18109" y="155316"/>
                </a:cubicBezTo>
                <a:lnTo>
                  <a:pt x="15676" y="155316"/>
                </a:lnTo>
                <a:lnTo>
                  <a:pt x="15676" y="155316"/>
                </a:lnTo>
                <a:lnTo>
                  <a:pt x="15676" y="155316"/>
                </a:lnTo>
                <a:lnTo>
                  <a:pt x="12028" y="155316"/>
                </a:lnTo>
                <a:cubicBezTo>
                  <a:pt x="12028" y="155316"/>
                  <a:pt x="12028" y="155316"/>
                  <a:pt x="14866" y="157748"/>
                </a:cubicBezTo>
                <a:lnTo>
                  <a:pt x="14866" y="157748"/>
                </a:lnTo>
                <a:cubicBezTo>
                  <a:pt x="14866" y="157748"/>
                  <a:pt x="12432" y="160586"/>
                  <a:pt x="11622" y="160181"/>
                </a:cubicBezTo>
                <a:cubicBezTo>
                  <a:pt x="10811" y="159776"/>
                  <a:pt x="11622" y="160181"/>
                  <a:pt x="11622" y="162614"/>
                </a:cubicBezTo>
                <a:cubicBezTo>
                  <a:pt x="11622" y="165046"/>
                  <a:pt x="8379" y="162614"/>
                  <a:pt x="11622" y="162614"/>
                </a:cubicBezTo>
                <a:cubicBezTo>
                  <a:pt x="14866" y="162614"/>
                  <a:pt x="11622" y="162614"/>
                  <a:pt x="9189" y="162614"/>
                </a:cubicBezTo>
                <a:cubicBezTo>
                  <a:pt x="6757" y="162614"/>
                  <a:pt x="11216" y="162614"/>
                  <a:pt x="9189" y="162614"/>
                </a:cubicBezTo>
                <a:cubicBezTo>
                  <a:pt x="7163" y="162614"/>
                  <a:pt x="9189" y="162614"/>
                  <a:pt x="11216" y="162614"/>
                </a:cubicBezTo>
                <a:cubicBezTo>
                  <a:pt x="13244" y="162614"/>
                  <a:pt x="11216" y="162614"/>
                  <a:pt x="8784" y="165046"/>
                </a:cubicBezTo>
                <a:cubicBezTo>
                  <a:pt x="6351" y="167479"/>
                  <a:pt x="8784" y="165046"/>
                  <a:pt x="8784" y="165046"/>
                </a:cubicBezTo>
                <a:lnTo>
                  <a:pt x="5946" y="165046"/>
                </a:lnTo>
                <a:cubicBezTo>
                  <a:pt x="5946" y="165046"/>
                  <a:pt x="8379" y="165046"/>
                  <a:pt x="8379" y="165046"/>
                </a:cubicBez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5046"/>
                  <a:pt x="8379" y="165046"/>
                </a:cubicBezTo>
                <a:cubicBezTo>
                  <a:pt x="8379" y="165046"/>
                  <a:pt x="8379" y="165046"/>
                  <a:pt x="8379" y="165046"/>
                </a:cubicBezTo>
                <a:lnTo>
                  <a:pt x="8379" y="165046"/>
                </a:lnTo>
                <a:lnTo>
                  <a:pt x="8379" y="165046"/>
                </a:lnTo>
                <a:cubicBezTo>
                  <a:pt x="8379" y="165046"/>
                  <a:pt x="8379" y="167479"/>
                  <a:pt x="8379" y="167884"/>
                </a:cubicBezTo>
                <a:lnTo>
                  <a:pt x="8379" y="167884"/>
                </a:lnTo>
                <a:cubicBezTo>
                  <a:pt x="8379" y="167884"/>
                  <a:pt x="8379" y="167884"/>
                  <a:pt x="8379" y="167884"/>
                </a:cubicBezTo>
                <a:cubicBezTo>
                  <a:pt x="8379" y="167884"/>
                  <a:pt x="8379" y="167884"/>
                  <a:pt x="8379" y="167884"/>
                </a:cubicBezTo>
                <a:lnTo>
                  <a:pt x="8379" y="167884"/>
                </a:lnTo>
                <a:cubicBezTo>
                  <a:pt x="8297" y="167073"/>
                  <a:pt x="8297" y="16626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cubicBezTo>
                  <a:pt x="8379" y="165452"/>
                  <a:pt x="8379" y="165452"/>
                  <a:pt x="8379" y="165452"/>
                </a:cubicBezTo>
                <a:cubicBezTo>
                  <a:pt x="8379" y="165452"/>
                  <a:pt x="8379" y="165452"/>
                  <a:pt x="8379" y="165452"/>
                </a:cubicBezTo>
                <a:lnTo>
                  <a:pt x="8379" y="165452"/>
                </a:lnTo>
                <a:lnTo>
                  <a:pt x="8379" y="165452"/>
                </a:lnTo>
                <a:cubicBezTo>
                  <a:pt x="8379" y="165452"/>
                  <a:pt x="8379" y="165452"/>
                  <a:pt x="5541" y="162614"/>
                </a:cubicBezTo>
                <a:cubicBezTo>
                  <a:pt x="2702" y="159776"/>
                  <a:pt x="5541" y="159370"/>
                  <a:pt x="5541" y="158154"/>
                </a:cubicBezTo>
                <a:cubicBezTo>
                  <a:pt x="5541" y="156937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5541" y="158154"/>
                  <a:pt x="5541" y="158154"/>
                  <a:pt x="5541" y="158154"/>
                </a:cubicBezTo>
                <a:cubicBezTo>
                  <a:pt x="7567" y="158154"/>
                  <a:pt x="5541" y="158154"/>
                  <a:pt x="9189" y="158154"/>
                </a:cubicBezTo>
                <a:cubicBezTo>
                  <a:pt x="12838" y="158154"/>
                  <a:pt x="9189" y="156127"/>
                  <a:pt x="5135" y="154910"/>
                </a:cubicBezTo>
                <a:lnTo>
                  <a:pt x="5135" y="154910"/>
                </a:lnTo>
                <a:lnTo>
                  <a:pt x="5135" y="154910"/>
                </a:lnTo>
                <a:lnTo>
                  <a:pt x="5135" y="154910"/>
                </a:lnTo>
                <a:cubicBezTo>
                  <a:pt x="5135" y="154910"/>
                  <a:pt x="5135" y="154910"/>
                  <a:pt x="7163" y="154910"/>
                </a:cubicBezTo>
                <a:cubicBezTo>
                  <a:pt x="9189" y="154910"/>
                  <a:pt x="7163" y="154910"/>
                  <a:pt x="7163" y="154910"/>
                </a:cubicBezTo>
                <a:cubicBezTo>
                  <a:pt x="7163" y="154910"/>
                  <a:pt x="7163" y="154910"/>
                  <a:pt x="5135" y="154910"/>
                </a:cubicBezTo>
                <a:cubicBezTo>
                  <a:pt x="3108" y="154910"/>
                  <a:pt x="5135" y="154910"/>
                  <a:pt x="7973" y="154910"/>
                </a:cubicBezTo>
                <a:cubicBezTo>
                  <a:pt x="10811" y="154910"/>
                  <a:pt x="7973" y="154910"/>
                  <a:pt x="7973" y="154910"/>
                </a:cubicBezTo>
                <a:lnTo>
                  <a:pt x="7973" y="154910"/>
                </a:lnTo>
                <a:cubicBezTo>
                  <a:pt x="10406" y="154910"/>
                  <a:pt x="2702" y="154910"/>
                  <a:pt x="7973" y="154910"/>
                </a:cubicBezTo>
                <a:lnTo>
                  <a:pt x="5946" y="154910"/>
                </a:lnTo>
                <a:cubicBezTo>
                  <a:pt x="7325" y="154099"/>
                  <a:pt x="9027" y="154099"/>
                  <a:pt x="10406" y="154910"/>
                </a:cubicBezTo>
                <a:cubicBezTo>
                  <a:pt x="10406" y="154910"/>
                  <a:pt x="10406" y="154910"/>
                  <a:pt x="8379" y="154910"/>
                </a:cubicBezTo>
                <a:cubicBezTo>
                  <a:pt x="6351" y="154910"/>
                  <a:pt x="8379" y="154910"/>
                  <a:pt x="5541" y="154910"/>
                </a:cubicBezTo>
                <a:lnTo>
                  <a:pt x="5541" y="154910"/>
                </a:lnTo>
                <a:lnTo>
                  <a:pt x="5541" y="154910"/>
                </a:lnTo>
                <a:cubicBezTo>
                  <a:pt x="12028" y="154910"/>
                  <a:pt x="270" y="149640"/>
                  <a:pt x="8379" y="148829"/>
                </a:cubicBezTo>
                <a:cubicBezTo>
                  <a:pt x="7325" y="149113"/>
                  <a:pt x="6189" y="149113"/>
                  <a:pt x="5135" y="148829"/>
                </a:cubicBezTo>
                <a:cubicBezTo>
                  <a:pt x="5135" y="148829"/>
                  <a:pt x="5135" y="148829"/>
                  <a:pt x="5135" y="146396"/>
                </a:cubicBezTo>
                <a:lnTo>
                  <a:pt x="5135" y="146396"/>
                </a:lnTo>
                <a:cubicBezTo>
                  <a:pt x="5135" y="146396"/>
                  <a:pt x="676" y="142747"/>
                  <a:pt x="1892" y="141531"/>
                </a:cubicBezTo>
                <a:lnTo>
                  <a:pt x="4730" y="141531"/>
                </a:lnTo>
                <a:cubicBezTo>
                  <a:pt x="1892" y="141531"/>
                  <a:pt x="11622" y="141531"/>
                  <a:pt x="4730" y="141531"/>
                </a:cubicBezTo>
                <a:lnTo>
                  <a:pt x="4730" y="141531"/>
                </a:lnTo>
                <a:cubicBezTo>
                  <a:pt x="4730" y="141531"/>
                  <a:pt x="1080" y="137071"/>
                  <a:pt x="270" y="134639"/>
                </a:cubicBezTo>
                <a:cubicBezTo>
                  <a:pt x="-541" y="132206"/>
                  <a:pt x="270" y="134639"/>
                  <a:pt x="5541" y="137071"/>
                </a:cubicBezTo>
                <a:cubicBezTo>
                  <a:pt x="10811" y="139504"/>
                  <a:pt x="5541" y="133828"/>
                  <a:pt x="5541" y="133017"/>
                </a:cubicBezTo>
                <a:lnTo>
                  <a:pt x="5541" y="133017"/>
                </a:lnTo>
                <a:cubicBezTo>
                  <a:pt x="8379" y="133017"/>
                  <a:pt x="1080" y="133017"/>
                  <a:pt x="1892" y="133017"/>
                </a:cubicBezTo>
                <a:cubicBezTo>
                  <a:pt x="3229" y="133341"/>
                  <a:pt x="4608" y="133341"/>
                  <a:pt x="5946" y="133017"/>
                </a:cubicBezTo>
                <a:lnTo>
                  <a:pt x="2297" y="133017"/>
                </a:lnTo>
                <a:lnTo>
                  <a:pt x="6757" y="133017"/>
                </a:lnTo>
                <a:cubicBezTo>
                  <a:pt x="2297" y="133017"/>
                  <a:pt x="6757" y="130990"/>
                  <a:pt x="1486" y="128963"/>
                </a:cubicBezTo>
                <a:lnTo>
                  <a:pt x="8379" y="131395"/>
                </a:lnTo>
                <a:cubicBezTo>
                  <a:pt x="8379" y="131395"/>
                  <a:pt x="8379" y="131395"/>
                  <a:pt x="8379" y="131395"/>
                </a:cubicBezTo>
                <a:lnTo>
                  <a:pt x="8379" y="131395"/>
                </a:lnTo>
                <a:cubicBezTo>
                  <a:pt x="11622" y="131395"/>
                  <a:pt x="11216" y="131395"/>
                  <a:pt x="11622" y="131395"/>
                </a:cubicBezTo>
                <a:cubicBezTo>
                  <a:pt x="12028" y="131395"/>
                  <a:pt x="9189" y="131395"/>
                  <a:pt x="6757" y="128963"/>
                </a:cubicBezTo>
                <a:lnTo>
                  <a:pt x="4324" y="128963"/>
                </a:lnTo>
                <a:lnTo>
                  <a:pt x="4324" y="128963"/>
                </a:lnTo>
                <a:lnTo>
                  <a:pt x="6757" y="128963"/>
                </a:lnTo>
                <a:cubicBezTo>
                  <a:pt x="6757" y="128963"/>
                  <a:pt x="4730" y="126935"/>
                  <a:pt x="6757" y="126125"/>
                </a:cubicBezTo>
                <a:lnTo>
                  <a:pt x="3919" y="126125"/>
                </a:lnTo>
                <a:lnTo>
                  <a:pt x="3919" y="126125"/>
                </a:lnTo>
                <a:cubicBezTo>
                  <a:pt x="9595" y="126125"/>
                  <a:pt x="3919" y="126125"/>
                  <a:pt x="12028" y="126125"/>
                </a:cubicBezTo>
                <a:cubicBezTo>
                  <a:pt x="20136" y="126125"/>
                  <a:pt x="7973" y="121665"/>
                  <a:pt x="7973" y="119638"/>
                </a:cubicBezTo>
                <a:cubicBezTo>
                  <a:pt x="7973" y="117611"/>
                  <a:pt x="7973" y="119638"/>
                  <a:pt x="10000" y="119638"/>
                </a:cubicBezTo>
                <a:cubicBezTo>
                  <a:pt x="12028" y="119638"/>
                  <a:pt x="10000" y="119638"/>
                  <a:pt x="5541" y="115583"/>
                </a:cubicBezTo>
                <a:lnTo>
                  <a:pt x="9595" y="117611"/>
                </a:lnTo>
                <a:cubicBezTo>
                  <a:pt x="9595" y="117611"/>
                  <a:pt x="6351" y="115583"/>
                  <a:pt x="4730" y="113962"/>
                </a:cubicBezTo>
                <a:cubicBezTo>
                  <a:pt x="3108" y="112340"/>
                  <a:pt x="8379" y="113962"/>
                  <a:pt x="9189" y="113962"/>
                </a:cubicBezTo>
                <a:cubicBezTo>
                  <a:pt x="7852" y="114286"/>
                  <a:pt x="6474" y="114286"/>
                  <a:pt x="5135" y="113962"/>
                </a:cubicBezTo>
                <a:cubicBezTo>
                  <a:pt x="16487" y="119638"/>
                  <a:pt x="10406" y="113962"/>
                  <a:pt x="19325" y="118827"/>
                </a:cubicBezTo>
                <a:cubicBezTo>
                  <a:pt x="15514" y="116232"/>
                  <a:pt x="11460" y="114043"/>
                  <a:pt x="7163" y="112340"/>
                </a:cubicBezTo>
                <a:lnTo>
                  <a:pt x="7163" y="112340"/>
                </a:lnTo>
                <a:cubicBezTo>
                  <a:pt x="3919" y="112340"/>
                  <a:pt x="7163" y="112340"/>
                  <a:pt x="5135" y="112340"/>
                </a:cubicBezTo>
                <a:lnTo>
                  <a:pt x="7163" y="112340"/>
                </a:lnTo>
                <a:cubicBezTo>
                  <a:pt x="3514" y="109097"/>
                  <a:pt x="7163" y="108691"/>
                  <a:pt x="5135" y="105447"/>
                </a:cubicBezTo>
                <a:cubicBezTo>
                  <a:pt x="3108" y="102204"/>
                  <a:pt x="8379" y="107880"/>
                  <a:pt x="9595" y="107880"/>
                </a:cubicBezTo>
                <a:cubicBezTo>
                  <a:pt x="10811" y="107880"/>
                  <a:pt x="5946" y="103015"/>
                  <a:pt x="3514" y="99366"/>
                </a:cubicBezTo>
                <a:cubicBezTo>
                  <a:pt x="11622" y="103015"/>
                  <a:pt x="3514" y="102204"/>
                  <a:pt x="11622" y="105447"/>
                </a:cubicBezTo>
                <a:cubicBezTo>
                  <a:pt x="10081" y="101799"/>
                  <a:pt x="8055" y="98393"/>
                  <a:pt x="5541" y="95312"/>
                </a:cubicBezTo>
                <a:cubicBezTo>
                  <a:pt x="17299" y="100177"/>
                  <a:pt x="1486" y="90446"/>
                  <a:pt x="11216" y="95312"/>
                </a:cubicBezTo>
                <a:cubicBezTo>
                  <a:pt x="7163" y="95312"/>
                  <a:pt x="5946" y="92068"/>
                  <a:pt x="6351" y="91257"/>
                </a:cubicBezTo>
                <a:cubicBezTo>
                  <a:pt x="6757" y="90446"/>
                  <a:pt x="9595" y="91257"/>
                  <a:pt x="12028" y="93690"/>
                </a:cubicBezTo>
                <a:cubicBezTo>
                  <a:pt x="8379" y="91257"/>
                  <a:pt x="7973" y="88419"/>
                  <a:pt x="15676" y="93690"/>
                </a:cubicBezTo>
                <a:cubicBezTo>
                  <a:pt x="7973" y="89230"/>
                  <a:pt x="15676" y="93690"/>
                  <a:pt x="11622" y="88825"/>
                </a:cubicBezTo>
                <a:cubicBezTo>
                  <a:pt x="14460" y="88825"/>
                  <a:pt x="11622" y="86392"/>
                  <a:pt x="11622" y="86392"/>
                </a:cubicBezTo>
                <a:cubicBezTo>
                  <a:pt x="6757" y="86392"/>
                  <a:pt x="11622" y="86392"/>
                  <a:pt x="8379" y="82743"/>
                </a:cubicBezTo>
                <a:cubicBezTo>
                  <a:pt x="5135" y="79094"/>
                  <a:pt x="8379" y="82743"/>
                  <a:pt x="8379" y="82743"/>
                </a:cubicBezTo>
                <a:cubicBezTo>
                  <a:pt x="8379" y="82743"/>
                  <a:pt x="5541" y="79500"/>
                  <a:pt x="8379" y="80310"/>
                </a:cubicBezTo>
                <a:cubicBezTo>
                  <a:pt x="11216" y="81122"/>
                  <a:pt x="12838" y="83149"/>
                  <a:pt x="13244" y="82743"/>
                </a:cubicBezTo>
                <a:cubicBezTo>
                  <a:pt x="13650" y="82338"/>
                  <a:pt x="6757" y="77067"/>
                  <a:pt x="11216" y="78689"/>
                </a:cubicBezTo>
                <a:lnTo>
                  <a:pt x="14054" y="81122"/>
                </a:lnTo>
                <a:cubicBezTo>
                  <a:pt x="10000" y="75040"/>
                  <a:pt x="18515" y="76662"/>
                  <a:pt x="14054" y="69364"/>
                </a:cubicBezTo>
                <a:lnTo>
                  <a:pt x="18919" y="73824"/>
                </a:lnTo>
                <a:cubicBezTo>
                  <a:pt x="27029" y="76662"/>
                  <a:pt x="10811" y="66526"/>
                  <a:pt x="12432" y="65715"/>
                </a:cubicBezTo>
                <a:cubicBezTo>
                  <a:pt x="14054" y="64904"/>
                  <a:pt x="27839" y="65715"/>
                  <a:pt x="27029" y="60039"/>
                </a:cubicBezTo>
                <a:lnTo>
                  <a:pt x="22568" y="57201"/>
                </a:lnTo>
                <a:cubicBezTo>
                  <a:pt x="22568" y="57201"/>
                  <a:pt x="27839" y="60850"/>
                  <a:pt x="25406" y="57201"/>
                </a:cubicBezTo>
                <a:lnTo>
                  <a:pt x="22568" y="54768"/>
                </a:lnTo>
                <a:cubicBezTo>
                  <a:pt x="31488" y="59634"/>
                  <a:pt x="22568" y="46254"/>
                  <a:pt x="33921" y="54768"/>
                </a:cubicBezTo>
                <a:cubicBezTo>
                  <a:pt x="30677" y="49498"/>
                  <a:pt x="38786" y="54768"/>
                  <a:pt x="33921" y="47876"/>
                </a:cubicBezTo>
                <a:cubicBezTo>
                  <a:pt x="36759" y="47876"/>
                  <a:pt x="37975" y="52741"/>
                  <a:pt x="39191" y="52336"/>
                </a:cubicBezTo>
                <a:lnTo>
                  <a:pt x="36354" y="47471"/>
                </a:lnTo>
                <a:lnTo>
                  <a:pt x="36354" y="47471"/>
                </a:lnTo>
                <a:cubicBezTo>
                  <a:pt x="30271" y="38551"/>
                  <a:pt x="48516" y="52336"/>
                  <a:pt x="44868" y="45443"/>
                </a:cubicBezTo>
                <a:lnTo>
                  <a:pt x="44868" y="45443"/>
                </a:lnTo>
                <a:cubicBezTo>
                  <a:pt x="44868" y="45443"/>
                  <a:pt x="48922" y="48687"/>
                  <a:pt x="48516" y="47876"/>
                </a:cubicBezTo>
                <a:lnTo>
                  <a:pt x="44868" y="45038"/>
                </a:lnTo>
                <a:cubicBezTo>
                  <a:pt x="44868" y="40578"/>
                  <a:pt x="44868" y="40173"/>
                  <a:pt x="44868" y="38551"/>
                </a:cubicBezTo>
                <a:cubicBezTo>
                  <a:pt x="44868" y="36929"/>
                  <a:pt x="47300" y="38551"/>
                  <a:pt x="50949" y="43822"/>
                </a:cubicBezTo>
                <a:cubicBezTo>
                  <a:pt x="50949" y="40984"/>
                  <a:pt x="47300" y="40173"/>
                  <a:pt x="46084" y="37335"/>
                </a:cubicBezTo>
                <a:cubicBezTo>
                  <a:pt x="44868" y="34497"/>
                  <a:pt x="50543" y="37335"/>
                  <a:pt x="52571" y="37335"/>
                </a:cubicBezTo>
                <a:cubicBezTo>
                  <a:pt x="54598" y="37335"/>
                  <a:pt x="52571" y="34497"/>
                  <a:pt x="48111" y="30442"/>
                </a:cubicBezTo>
                <a:cubicBezTo>
                  <a:pt x="43651" y="26388"/>
                  <a:pt x="48111" y="27199"/>
                  <a:pt x="50139" y="25983"/>
                </a:cubicBezTo>
                <a:lnTo>
                  <a:pt x="50139" y="25983"/>
                </a:lnTo>
                <a:cubicBezTo>
                  <a:pt x="46490" y="20307"/>
                  <a:pt x="53787" y="25983"/>
                  <a:pt x="50139" y="25983"/>
                </a:cubicBezTo>
                <a:lnTo>
                  <a:pt x="52976" y="30037"/>
                </a:lnTo>
                <a:lnTo>
                  <a:pt x="52976" y="30037"/>
                </a:lnTo>
                <a:cubicBezTo>
                  <a:pt x="52976" y="30037"/>
                  <a:pt x="57436" y="36524"/>
                  <a:pt x="58652" y="36524"/>
                </a:cubicBezTo>
                <a:cubicBezTo>
                  <a:pt x="59869" y="36524"/>
                  <a:pt x="58652" y="36524"/>
                  <a:pt x="54193" y="31253"/>
                </a:cubicBezTo>
                <a:lnTo>
                  <a:pt x="58246" y="35713"/>
                </a:lnTo>
                <a:cubicBezTo>
                  <a:pt x="56788" y="32996"/>
                  <a:pt x="54841" y="30523"/>
                  <a:pt x="52571" y="28415"/>
                </a:cubicBezTo>
                <a:cubicBezTo>
                  <a:pt x="52571" y="28415"/>
                  <a:pt x="52571" y="24361"/>
                  <a:pt x="56220" y="23955"/>
                </a:cubicBezTo>
                <a:lnTo>
                  <a:pt x="58652" y="27199"/>
                </a:lnTo>
                <a:cubicBezTo>
                  <a:pt x="58652" y="27199"/>
                  <a:pt x="58652" y="25172"/>
                  <a:pt x="61895" y="27199"/>
                </a:cubicBezTo>
                <a:lnTo>
                  <a:pt x="59463" y="23955"/>
                </a:lnTo>
                <a:cubicBezTo>
                  <a:pt x="57436" y="19090"/>
                  <a:pt x="63517" y="28821"/>
                  <a:pt x="59463" y="23955"/>
                </a:cubicBezTo>
                <a:cubicBezTo>
                  <a:pt x="59463" y="23955"/>
                  <a:pt x="59463" y="23955"/>
                  <a:pt x="61491" y="28010"/>
                </a:cubicBezTo>
                <a:lnTo>
                  <a:pt x="61491" y="23145"/>
                </a:lnTo>
                <a:cubicBezTo>
                  <a:pt x="61491" y="23145"/>
                  <a:pt x="67978" y="29631"/>
                  <a:pt x="67572" y="27199"/>
                </a:cubicBezTo>
                <a:cubicBezTo>
                  <a:pt x="67166" y="24766"/>
                  <a:pt x="65139" y="24361"/>
                  <a:pt x="64734" y="24361"/>
                </a:cubicBezTo>
                <a:lnTo>
                  <a:pt x="64734" y="24361"/>
                </a:lnTo>
                <a:lnTo>
                  <a:pt x="68788" y="29226"/>
                </a:lnTo>
                <a:lnTo>
                  <a:pt x="66356" y="24361"/>
                </a:lnTo>
                <a:lnTo>
                  <a:pt x="69194" y="28821"/>
                </a:lnTo>
                <a:cubicBezTo>
                  <a:pt x="69194" y="28821"/>
                  <a:pt x="65950" y="21928"/>
                  <a:pt x="66761" y="21928"/>
                </a:cubicBezTo>
                <a:cubicBezTo>
                  <a:pt x="67572" y="21928"/>
                  <a:pt x="70815" y="25577"/>
                  <a:pt x="74869" y="28821"/>
                </a:cubicBezTo>
                <a:cubicBezTo>
                  <a:pt x="69599" y="20712"/>
                  <a:pt x="76897" y="28821"/>
                  <a:pt x="74869" y="22334"/>
                </a:cubicBezTo>
                <a:cubicBezTo>
                  <a:pt x="80546" y="27604"/>
                  <a:pt x="80546" y="22334"/>
                  <a:pt x="83789" y="22334"/>
                </a:cubicBezTo>
                <a:lnTo>
                  <a:pt x="83789" y="22334"/>
                </a:lnTo>
                <a:cubicBezTo>
                  <a:pt x="86627" y="25172"/>
                  <a:pt x="81356" y="15847"/>
                  <a:pt x="83789" y="17063"/>
                </a:cubicBezTo>
                <a:lnTo>
                  <a:pt x="83789" y="17063"/>
                </a:lnTo>
                <a:cubicBezTo>
                  <a:pt x="87438" y="20712"/>
                  <a:pt x="87438" y="17063"/>
                  <a:pt x="87438" y="12603"/>
                </a:cubicBezTo>
                <a:cubicBezTo>
                  <a:pt x="87438" y="8143"/>
                  <a:pt x="87438" y="15847"/>
                  <a:pt x="87438" y="15441"/>
                </a:cubicBezTo>
                <a:cubicBezTo>
                  <a:pt x="87438" y="15036"/>
                  <a:pt x="84195" y="10576"/>
                  <a:pt x="87438" y="11793"/>
                </a:cubicBezTo>
                <a:cubicBezTo>
                  <a:pt x="90682" y="13009"/>
                  <a:pt x="87438" y="11793"/>
                  <a:pt x="87438" y="11793"/>
                </a:cubicBezTo>
                <a:lnTo>
                  <a:pt x="87438" y="8143"/>
                </a:lnTo>
                <a:cubicBezTo>
                  <a:pt x="91086" y="8143"/>
                  <a:pt x="94331" y="11793"/>
                  <a:pt x="95547" y="8143"/>
                </a:cubicBezTo>
                <a:cubicBezTo>
                  <a:pt x="95709" y="9360"/>
                  <a:pt x="95709" y="10576"/>
                  <a:pt x="95547" y="11793"/>
                </a:cubicBezTo>
                <a:cubicBezTo>
                  <a:pt x="95547" y="11793"/>
                  <a:pt x="95547" y="7738"/>
                  <a:pt x="98385" y="6522"/>
                </a:cubicBezTo>
                <a:lnTo>
                  <a:pt x="100412" y="10171"/>
                </a:lnTo>
                <a:cubicBezTo>
                  <a:pt x="100412" y="10171"/>
                  <a:pt x="98385" y="4900"/>
                  <a:pt x="100412" y="7738"/>
                </a:cubicBezTo>
                <a:cubicBezTo>
                  <a:pt x="102439" y="10576"/>
                  <a:pt x="100412" y="7738"/>
                  <a:pt x="100412" y="7738"/>
                </a:cubicBezTo>
                <a:cubicBezTo>
                  <a:pt x="100412" y="7738"/>
                  <a:pt x="100412" y="4089"/>
                  <a:pt x="100412" y="4089"/>
                </a:cubicBezTo>
                <a:lnTo>
                  <a:pt x="100412" y="8143"/>
                </a:lnTo>
                <a:cubicBezTo>
                  <a:pt x="100412" y="8143"/>
                  <a:pt x="100412" y="5711"/>
                  <a:pt x="100412" y="3278"/>
                </a:cubicBezTo>
                <a:cubicBezTo>
                  <a:pt x="100412" y="846"/>
                  <a:pt x="104466" y="10171"/>
                  <a:pt x="105277" y="6522"/>
                </a:cubicBezTo>
                <a:cubicBezTo>
                  <a:pt x="106088" y="2873"/>
                  <a:pt x="105277" y="4089"/>
                  <a:pt x="105277" y="2467"/>
                </a:cubicBezTo>
                <a:cubicBezTo>
                  <a:pt x="105277" y="846"/>
                  <a:pt x="105277" y="2467"/>
                  <a:pt x="108115" y="2467"/>
                </a:cubicBezTo>
                <a:cubicBezTo>
                  <a:pt x="110953" y="2467"/>
                  <a:pt x="108115" y="2467"/>
                  <a:pt x="110142" y="6927"/>
                </a:cubicBezTo>
                <a:lnTo>
                  <a:pt x="110142" y="6927"/>
                </a:lnTo>
                <a:cubicBezTo>
                  <a:pt x="112170" y="9360"/>
                  <a:pt x="110142" y="6927"/>
                  <a:pt x="110142" y="10576"/>
                </a:cubicBezTo>
                <a:cubicBezTo>
                  <a:pt x="110142" y="14225"/>
                  <a:pt x="110142" y="10576"/>
                  <a:pt x="110142" y="7738"/>
                </a:cubicBezTo>
                <a:cubicBezTo>
                  <a:pt x="110142" y="4900"/>
                  <a:pt x="110142" y="7738"/>
                  <a:pt x="110142" y="10981"/>
                </a:cubicBezTo>
                <a:lnTo>
                  <a:pt x="110142" y="10981"/>
                </a:lnTo>
                <a:cubicBezTo>
                  <a:pt x="110142" y="10981"/>
                  <a:pt x="110142" y="10981"/>
                  <a:pt x="110142" y="10981"/>
                </a:cubicBezTo>
                <a:cubicBezTo>
                  <a:pt x="110142" y="10981"/>
                  <a:pt x="110142" y="10981"/>
                  <a:pt x="110142" y="10981"/>
                </a:cubicBezTo>
                <a:lnTo>
                  <a:pt x="110142" y="6927"/>
                </a:lnTo>
                <a:lnTo>
                  <a:pt x="110142" y="6927"/>
                </a:lnTo>
                <a:cubicBezTo>
                  <a:pt x="110142" y="3684"/>
                  <a:pt x="112170" y="6927"/>
                  <a:pt x="112170" y="3684"/>
                </a:cubicBezTo>
                <a:lnTo>
                  <a:pt x="112170" y="3684"/>
                </a:lnTo>
                <a:cubicBezTo>
                  <a:pt x="112170" y="3684"/>
                  <a:pt x="112170" y="1251"/>
                  <a:pt x="112170" y="440"/>
                </a:cubicBezTo>
                <a:cubicBezTo>
                  <a:pt x="112170" y="-371"/>
                  <a:pt x="112170" y="4495"/>
                  <a:pt x="112170" y="3684"/>
                </a:cubicBezTo>
                <a:cubicBezTo>
                  <a:pt x="112170" y="2873"/>
                  <a:pt x="112170" y="-371"/>
                  <a:pt x="112170" y="35"/>
                </a:cubicBezTo>
                <a:cubicBezTo>
                  <a:pt x="109615" y="2143"/>
                  <a:pt x="109250" y="5954"/>
                  <a:pt x="111358" y="8549"/>
                </a:cubicBezTo>
                <a:cubicBezTo>
                  <a:pt x="113466" y="11144"/>
                  <a:pt x="117318" y="11468"/>
                  <a:pt x="119873" y="9360"/>
                </a:cubicBezTo>
                <a:close/>
                <a:moveTo>
                  <a:pt x="99196" y="17469"/>
                </a:moveTo>
                <a:lnTo>
                  <a:pt x="99196" y="17469"/>
                </a:lnTo>
                <a:close/>
                <a:moveTo>
                  <a:pt x="99196" y="20307"/>
                </a:moveTo>
                <a:cubicBezTo>
                  <a:pt x="99196" y="20307"/>
                  <a:pt x="99196" y="20307"/>
                  <a:pt x="99196" y="20307"/>
                </a:cubicBezTo>
                <a:lnTo>
                  <a:pt x="99196" y="20307"/>
                </a:lnTo>
                <a:cubicBezTo>
                  <a:pt x="99196" y="20307"/>
                  <a:pt x="99196" y="21523"/>
                  <a:pt x="99196" y="21523"/>
                </a:cubicBezTo>
                <a:close/>
                <a:moveTo>
                  <a:pt x="110953" y="36929"/>
                </a:moveTo>
                <a:lnTo>
                  <a:pt x="110953" y="36929"/>
                </a:lnTo>
                <a:cubicBezTo>
                  <a:pt x="110953" y="36929"/>
                  <a:pt x="110953" y="36929"/>
                  <a:pt x="110953" y="36929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任意多边形: 形状 303"/>
          <p:cNvSpPr/>
          <p:nvPr userDrawn="1">
            <p:custDataLst>
              <p:tags r:id="rId141"/>
            </p:custDataLst>
          </p:nvPr>
        </p:nvSpPr>
        <p:spPr>
          <a:xfrm flipH="1">
            <a:off x="7180762" y="5883258"/>
            <a:ext cx="219463" cy="164768"/>
          </a:xfrm>
          <a:custGeom>
            <a:avLst/>
            <a:gdLst>
              <a:gd name="connsiteX0" fmla="*/ 52433 w 219463"/>
              <a:gd name="connsiteY0" fmla="*/ 101381 h 164768"/>
              <a:gd name="connsiteX1" fmla="*/ 52433 w 219463"/>
              <a:gd name="connsiteY1" fmla="*/ 109289 h 164768"/>
              <a:gd name="connsiteX2" fmla="*/ 52433 w 219463"/>
              <a:gd name="connsiteY2" fmla="*/ 108960 h 164768"/>
              <a:gd name="connsiteX3" fmla="*/ 52433 w 219463"/>
              <a:gd name="connsiteY3" fmla="*/ 106653 h 164768"/>
              <a:gd name="connsiteX4" fmla="*/ 164389 w 219463"/>
              <a:gd name="connsiteY4" fmla="*/ 101209 h 164768"/>
              <a:gd name="connsiteX5" fmla="*/ 164101 w 219463"/>
              <a:gd name="connsiteY5" fmla="*/ 101827 h 164768"/>
              <a:gd name="connsiteX6" fmla="*/ 166738 w 219463"/>
              <a:gd name="connsiteY6" fmla="*/ 101827 h 164768"/>
              <a:gd name="connsiteX7" fmla="*/ 166522 w 219463"/>
              <a:gd name="connsiteY7" fmla="*/ 101647 h 164768"/>
              <a:gd name="connsiteX8" fmla="*/ 98513 w 219463"/>
              <a:gd name="connsiteY8" fmla="*/ 99064 h 164768"/>
              <a:gd name="connsiteX9" fmla="*/ 98501 w 219463"/>
              <a:gd name="connsiteY9" fmla="*/ 99074 h 164768"/>
              <a:gd name="connsiteX10" fmla="*/ 98567 w 219463"/>
              <a:gd name="connsiteY10" fmla="*/ 99074 h 164768"/>
              <a:gd name="connsiteX11" fmla="*/ 100545 w 219463"/>
              <a:gd name="connsiteY11" fmla="*/ 95119 h 164768"/>
              <a:gd name="connsiteX12" fmla="*/ 96405 w 219463"/>
              <a:gd name="connsiteY12" fmla="*/ 98668 h 164768"/>
              <a:gd name="connsiteX13" fmla="*/ 98513 w 219463"/>
              <a:gd name="connsiteY13" fmla="*/ 99064 h 164768"/>
              <a:gd name="connsiteX14" fmla="*/ 99762 w 219463"/>
              <a:gd name="connsiteY14" fmla="*/ 97961 h 164768"/>
              <a:gd name="connsiteX15" fmla="*/ 100545 w 219463"/>
              <a:gd name="connsiteY15" fmla="*/ 97097 h 164768"/>
              <a:gd name="connsiteX16" fmla="*/ 100545 w 219463"/>
              <a:gd name="connsiteY16" fmla="*/ 95119 h 164768"/>
              <a:gd name="connsiteX17" fmla="*/ 156646 w 219463"/>
              <a:gd name="connsiteY17" fmla="*/ 83826 h 164768"/>
              <a:gd name="connsiteX18" fmla="*/ 154545 w 219463"/>
              <a:gd name="connsiteY18" fmla="*/ 84691 h 164768"/>
              <a:gd name="connsiteX19" fmla="*/ 156522 w 219463"/>
              <a:gd name="connsiteY19" fmla="*/ 84691 h 164768"/>
              <a:gd name="connsiteX20" fmla="*/ 156646 w 219463"/>
              <a:gd name="connsiteY20" fmla="*/ 83826 h 164768"/>
              <a:gd name="connsiteX21" fmla="*/ 79125 w 219463"/>
              <a:gd name="connsiteY21" fmla="*/ 81609 h 164768"/>
              <a:gd name="connsiteX22" fmla="*/ 77478 w 219463"/>
              <a:gd name="connsiteY22" fmla="*/ 81609 h 164768"/>
              <a:gd name="connsiteX23" fmla="*/ 76104 w 219463"/>
              <a:gd name="connsiteY23" fmla="*/ 83623 h 164768"/>
              <a:gd name="connsiteX24" fmla="*/ 71620 w 219463"/>
              <a:gd name="connsiteY24" fmla="*/ 66843 h 164768"/>
              <a:gd name="connsiteX25" fmla="*/ 70558 w 219463"/>
              <a:gd name="connsiteY25" fmla="*/ 69086 h 164768"/>
              <a:gd name="connsiteX26" fmla="*/ 69699 w 219463"/>
              <a:gd name="connsiteY26" fmla="*/ 70266 h 164768"/>
              <a:gd name="connsiteX27" fmla="*/ 70932 w 219463"/>
              <a:gd name="connsiteY27" fmla="*/ 70565 h 164768"/>
              <a:gd name="connsiteX28" fmla="*/ 71546 w 219463"/>
              <a:gd name="connsiteY28" fmla="*/ 69745 h 164768"/>
              <a:gd name="connsiteX29" fmla="*/ 71841 w 219463"/>
              <a:gd name="connsiteY29" fmla="*/ 70617 h 164768"/>
              <a:gd name="connsiteX30" fmla="*/ 74512 w 219463"/>
              <a:gd name="connsiteY30" fmla="*/ 70075 h 164768"/>
              <a:gd name="connsiteX31" fmla="*/ 72919 w 219463"/>
              <a:gd name="connsiteY31" fmla="*/ 72806 h 164768"/>
              <a:gd name="connsiteX32" fmla="*/ 73281 w 219463"/>
              <a:gd name="connsiteY32" fmla="*/ 72934 h 164768"/>
              <a:gd name="connsiteX33" fmla="*/ 76736 w 219463"/>
              <a:gd name="connsiteY33" fmla="*/ 69416 h 164768"/>
              <a:gd name="connsiteX34" fmla="*/ 78796 w 219463"/>
              <a:gd name="connsiteY34" fmla="*/ 68757 h 164768"/>
              <a:gd name="connsiteX35" fmla="*/ 68909 w 219463"/>
              <a:gd name="connsiteY35" fmla="*/ 66120 h 164768"/>
              <a:gd name="connsiteX36" fmla="*/ 68909 w 219463"/>
              <a:gd name="connsiteY36" fmla="*/ 69745 h 164768"/>
              <a:gd name="connsiteX37" fmla="*/ 70509 w 219463"/>
              <a:gd name="connsiteY37" fmla="*/ 66547 h 164768"/>
              <a:gd name="connsiteX38" fmla="*/ 73523 w 219463"/>
              <a:gd name="connsiteY38" fmla="*/ 62825 h 164768"/>
              <a:gd name="connsiteX39" fmla="*/ 70887 w 219463"/>
              <a:gd name="connsiteY39" fmla="*/ 65791 h 164768"/>
              <a:gd name="connsiteX40" fmla="*/ 70509 w 219463"/>
              <a:gd name="connsiteY40" fmla="*/ 66547 h 164768"/>
              <a:gd name="connsiteX41" fmla="*/ 71620 w 219463"/>
              <a:gd name="connsiteY41" fmla="*/ 66843 h 164768"/>
              <a:gd name="connsiteX42" fmla="*/ 24753 w 219463"/>
              <a:gd name="connsiteY42" fmla="*/ 55905 h 164768"/>
              <a:gd name="connsiteX43" fmla="*/ 21457 w 219463"/>
              <a:gd name="connsiteY43" fmla="*/ 61178 h 164768"/>
              <a:gd name="connsiteX44" fmla="*/ 21457 w 219463"/>
              <a:gd name="connsiteY44" fmla="*/ 65462 h 164768"/>
              <a:gd name="connsiteX45" fmla="*/ 19809 w 219463"/>
              <a:gd name="connsiteY45" fmla="*/ 69745 h 164768"/>
              <a:gd name="connsiteX46" fmla="*/ 19809 w 219463"/>
              <a:gd name="connsiteY46" fmla="*/ 61837 h 164768"/>
              <a:gd name="connsiteX47" fmla="*/ 16184 w 219463"/>
              <a:gd name="connsiteY47" fmla="*/ 67110 h 164768"/>
              <a:gd name="connsiteX48" fmla="*/ 16184 w 219463"/>
              <a:gd name="connsiteY48" fmla="*/ 65132 h 164768"/>
              <a:gd name="connsiteX49" fmla="*/ 13878 w 219463"/>
              <a:gd name="connsiteY49" fmla="*/ 68757 h 164768"/>
              <a:gd name="connsiteX50" fmla="*/ 13878 w 219463"/>
              <a:gd name="connsiteY50" fmla="*/ 66450 h 164768"/>
              <a:gd name="connsiteX51" fmla="*/ 8605 w 219463"/>
              <a:gd name="connsiteY51" fmla="*/ 66450 h 164768"/>
              <a:gd name="connsiteX52" fmla="*/ 3332 w 219463"/>
              <a:gd name="connsiteY52" fmla="*/ 66450 h 164768"/>
              <a:gd name="connsiteX53" fmla="*/ 2015 w 219463"/>
              <a:gd name="connsiteY53" fmla="*/ 66450 h 164768"/>
              <a:gd name="connsiteX54" fmla="*/ 1026 w 219463"/>
              <a:gd name="connsiteY54" fmla="*/ 66450 h 164768"/>
              <a:gd name="connsiteX55" fmla="*/ 1026 w 219463"/>
              <a:gd name="connsiteY55" fmla="*/ 68757 h 164768"/>
              <a:gd name="connsiteX56" fmla="*/ 3332 w 219463"/>
              <a:gd name="connsiteY56" fmla="*/ 68757 h 164768"/>
              <a:gd name="connsiteX57" fmla="*/ 3332 w 219463"/>
              <a:gd name="connsiteY57" fmla="*/ 69086 h 164768"/>
              <a:gd name="connsiteX58" fmla="*/ 3332 w 219463"/>
              <a:gd name="connsiteY58" fmla="*/ 70405 h 164768"/>
              <a:gd name="connsiteX59" fmla="*/ 3332 w 219463"/>
              <a:gd name="connsiteY59" fmla="*/ 71311 h 164768"/>
              <a:gd name="connsiteX60" fmla="*/ 3332 w 219463"/>
              <a:gd name="connsiteY60" fmla="*/ 71393 h 164768"/>
              <a:gd name="connsiteX61" fmla="*/ 3332 w 219463"/>
              <a:gd name="connsiteY61" fmla="*/ 73370 h 164768"/>
              <a:gd name="connsiteX62" fmla="*/ 4980 w 219463"/>
              <a:gd name="connsiteY62" fmla="*/ 75677 h 164768"/>
              <a:gd name="connsiteX63" fmla="*/ 4980 w 219463"/>
              <a:gd name="connsiteY63" fmla="*/ 74771 h 164768"/>
              <a:gd name="connsiteX64" fmla="*/ 4980 w 219463"/>
              <a:gd name="connsiteY64" fmla="*/ 73700 h 164768"/>
              <a:gd name="connsiteX65" fmla="*/ 7287 w 219463"/>
              <a:gd name="connsiteY65" fmla="*/ 73700 h 164768"/>
              <a:gd name="connsiteX66" fmla="*/ 7287 w 219463"/>
              <a:gd name="connsiteY66" fmla="*/ 72382 h 164768"/>
              <a:gd name="connsiteX67" fmla="*/ 9264 w 219463"/>
              <a:gd name="connsiteY67" fmla="*/ 72382 h 164768"/>
              <a:gd name="connsiteX68" fmla="*/ 9264 w 219463"/>
              <a:gd name="connsiteY68" fmla="*/ 75347 h 164768"/>
              <a:gd name="connsiteX69" fmla="*/ 9264 w 219463"/>
              <a:gd name="connsiteY69" fmla="*/ 75677 h 164768"/>
              <a:gd name="connsiteX70" fmla="*/ 9264 w 219463"/>
              <a:gd name="connsiteY70" fmla="*/ 79631 h 164768"/>
              <a:gd name="connsiteX71" fmla="*/ 10912 w 219463"/>
              <a:gd name="connsiteY71" fmla="*/ 76336 h 164768"/>
              <a:gd name="connsiteX72" fmla="*/ 10912 w 219463"/>
              <a:gd name="connsiteY72" fmla="*/ 79631 h 164768"/>
              <a:gd name="connsiteX73" fmla="*/ 12559 w 219463"/>
              <a:gd name="connsiteY73" fmla="*/ 77654 h 164768"/>
              <a:gd name="connsiteX74" fmla="*/ 12559 w 219463"/>
              <a:gd name="connsiteY74" fmla="*/ 79384 h 164768"/>
              <a:gd name="connsiteX75" fmla="*/ 12559 w 219463"/>
              <a:gd name="connsiteY75" fmla="*/ 80950 h 164768"/>
              <a:gd name="connsiteX76" fmla="*/ 15855 w 219463"/>
              <a:gd name="connsiteY76" fmla="*/ 78972 h 164768"/>
              <a:gd name="connsiteX77" fmla="*/ 15855 w 219463"/>
              <a:gd name="connsiteY77" fmla="*/ 81938 h 164768"/>
              <a:gd name="connsiteX78" fmla="*/ 18162 w 219463"/>
              <a:gd name="connsiteY78" fmla="*/ 86551 h 164768"/>
              <a:gd name="connsiteX79" fmla="*/ 18162 w 219463"/>
              <a:gd name="connsiteY79" fmla="*/ 85892 h 164768"/>
              <a:gd name="connsiteX80" fmla="*/ 18162 w 219463"/>
              <a:gd name="connsiteY80" fmla="*/ 85563 h 164768"/>
              <a:gd name="connsiteX81" fmla="*/ 21457 w 219463"/>
              <a:gd name="connsiteY81" fmla="*/ 85563 h 164768"/>
              <a:gd name="connsiteX82" fmla="*/ 23764 w 219463"/>
              <a:gd name="connsiteY82" fmla="*/ 82267 h 164768"/>
              <a:gd name="connsiteX83" fmla="*/ 26070 w 219463"/>
              <a:gd name="connsiteY83" fmla="*/ 87870 h 164768"/>
              <a:gd name="connsiteX84" fmla="*/ 29036 w 219463"/>
              <a:gd name="connsiteY84" fmla="*/ 83586 h 164768"/>
              <a:gd name="connsiteX85" fmla="*/ 29036 w 219463"/>
              <a:gd name="connsiteY85" fmla="*/ 91824 h 164768"/>
              <a:gd name="connsiteX86" fmla="*/ 32002 w 219463"/>
              <a:gd name="connsiteY86" fmla="*/ 86881 h 164768"/>
              <a:gd name="connsiteX87" fmla="*/ 32002 w 219463"/>
              <a:gd name="connsiteY87" fmla="*/ 90836 h 164768"/>
              <a:gd name="connsiteX88" fmla="*/ 33980 w 219463"/>
              <a:gd name="connsiteY88" fmla="*/ 86881 h 164768"/>
              <a:gd name="connsiteX89" fmla="*/ 33980 w 219463"/>
              <a:gd name="connsiteY89" fmla="*/ 88858 h 164768"/>
              <a:gd name="connsiteX90" fmla="*/ 33980 w 219463"/>
              <a:gd name="connsiteY90" fmla="*/ 94461 h 164768"/>
              <a:gd name="connsiteX91" fmla="*/ 36286 w 219463"/>
              <a:gd name="connsiteY91" fmla="*/ 91495 h 164768"/>
              <a:gd name="connsiteX92" fmla="*/ 36286 w 219463"/>
              <a:gd name="connsiteY92" fmla="*/ 93472 h 164768"/>
              <a:gd name="connsiteX93" fmla="*/ 36286 w 219463"/>
              <a:gd name="connsiteY93" fmla="*/ 94461 h 164768"/>
              <a:gd name="connsiteX94" fmla="*/ 36286 w 219463"/>
              <a:gd name="connsiteY94" fmla="*/ 96437 h 164768"/>
              <a:gd name="connsiteX95" fmla="*/ 38922 w 219463"/>
              <a:gd name="connsiteY95" fmla="*/ 96437 h 164768"/>
              <a:gd name="connsiteX96" fmla="*/ 42217 w 219463"/>
              <a:gd name="connsiteY96" fmla="*/ 89517 h 164768"/>
              <a:gd name="connsiteX97" fmla="*/ 40241 w 219463"/>
              <a:gd name="connsiteY97" fmla="*/ 93802 h 164768"/>
              <a:gd name="connsiteX98" fmla="*/ 42547 w 219463"/>
              <a:gd name="connsiteY98" fmla="*/ 88858 h 164768"/>
              <a:gd name="connsiteX99" fmla="*/ 39581 w 219463"/>
              <a:gd name="connsiteY99" fmla="*/ 95449 h 164768"/>
              <a:gd name="connsiteX100" fmla="*/ 37604 w 219463"/>
              <a:gd name="connsiteY100" fmla="*/ 99074 h 164768"/>
              <a:gd name="connsiteX101" fmla="*/ 40241 w 219463"/>
              <a:gd name="connsiteY101" fmla="*/ 99074 h 164768"/>
              <a:gd name="connsiteX102" fmla="*/ 43865 w 219463"/>
              <a:gd name="connsiteY102" fmla="*/ 93142 h 164768"/>
              <a:gd name="connsiteX103" fmla="*/ 43865 w 219463"/>
              <a:gd name="connsiteY103" fmla="*/ 98085 h 164768"/>
              <a:gd name="connsiteX104" fmla="*/ 47161 w 219463"/>
              <a:gd name="connsiteY104" fmla="*/ 92483 h 164768"/>
              <a:gd name="connsiteX105" fmla="*/ 44524 w 219463"/>
              <a:gd name="connsiteY105" fmla="*/ 98744 h 164768"/>
              <a:gd name="connsiteX106" fmla="*/ 48149 w 219463"/>
              <a:gd name="connsiteY106" fmla="*/ 96437 h 164768"/>
              <a:gd name="connsiteX107" fmla="*/ 48149 w 219463"/>
              <a:gd name="connsiteY107" fmla="*/ 101381 h 164768"/>
              <a:gd name="connsiteX108" fmla="*/ 51444 w 219463"/>
              <a:gd name="connsiteY108" fmla="*/ 98085 h 164768"/>
              <a:gd name="connsiteX109" fmla="*/ 48478 w 219463"/>
              <a:gd name="connsiteY109" fmla="*/ 103028 h 164768"/>
              <a:gd name="connsiteX110" fmla="*/ 52433 w 219463"/>
              <a:gd name="connsiteY110" fmla="*/ 101381 h 164768"/>
              <a:gd name="connsiteX111" fmla="*/ 52433 w 219463"/>
              <a:gd name="connsiteY111" fmla="*/ 100062 h 164768"/>
              <a:gd name="connsiteX112" fmla="*/ 52433 w 219463"/>
              <a:gd name="connsiteY112" fmla="*/ 91165 h 164768"/>
              <a:gd name="connsiteX113" fmla="*/ 52433 w 219463"/>
              <a:gd name="connsiteY113" fmla="*/ 100062 h 164768"/>
              <a:gd name="connsiteX114" fmla="*/ 58694 w 219463"/>
              <a:gd name="connsiteY114" fmla="*/ 94461 h 164768"/>
              <a:gd name="connsiteX115" fmla="*/ 55069 w 219463"/>
              <a:gd name="connsiteY115" fmla="*/ 98744 h 164768"/>
              <a:gd name="connsiteX116" fmla="*/ 61989 w 219463"/>
              <a:gd name="connsiteY116" fmla="*/ 98744 h 164768"/>
              <a:gd name="connsiteX117" fmla="*/ 60013 w 219463"/>
              <a:gd name="connsiteY117" fmla="*/ 100722 h 164768"/>
              <a:gd name="connsiteX118" fmla="*/ 62648 w 219463"/>
              <a:gd name="connsiteY118" fmla="*/ 100722 h 164768"/>
              <a:gd name="connsiteX119" fmla="*/ 60013 w 219463"/>
              <a:gd name="connsiteY119" fmla="*/ 104017 h 164768"/>
              <a:gd name="connsiteX120" fmla="*/ 63308 w 219463"/>
              <a:gd name="connsiteY120" fmla="*/ 101381 h 164768"/>
              <a:gd name="connsiteX121" fmla="*/ 67262 w 219463"/>
              <a:gd name="connsiteY121" fmla="*/ 98744 h 164768"/>
              <a:gd name="connsiteX122" fmla="*/ 67262 w 219463"/>
              <a:gd name="connsiteY122" fmla="*/ 101381 h 164768"/>
              <a:gd name="connsiteX123" fmla="*/ 63967 w 219463"/>
              <a:gd name="connsiteY123" fmla="*/ 105335 h 164768"/>
              <a:gd name="connsiteX124" fmla="*/ 67921 w 219463"/>
              <a:gd name="connsiteY124" fmla="*/ 102039 h 164768"/>
              <a:gd name="connsiteX125" fmla="*/ 67921 w 219463"/>
              <a:gd name="connsiteY125" fmla="*/ 105994 h 164768"/>
              <a:gd name="connsiteX126" fmla="*/ 76160 w 219463"/>
              <a:gd name="connsiteY126" fmla="*/ 103028 h 164768"/>
              <a:gd name="connsiteX127" fmla="*/ 69569 w 219463"/>
              <a:gd name="connsiteY127" fmla="*/ 107642 h 164768"/>
              <a:gd name="connsiteX128" fmla="*/ 76819 w 219463"/>
              <a:gd name="connsiteY128" fmla="*/ 104676 h 164768"/>
              <a:gd name="connsiteX129" fmla="*/ 73523 w 219463"/>
              <a:gd name="connsiteY129" fmla="*/ 106983 h 164768"/>
              <a:gd name="connsiteX130" fmla="*/ 78136 w 219463"/>
              <a:gd name="connsiteY130" fmla="*/ 106983 h 164768"/>
              <a:gd name="connsiteX131" fmla="*/ 87364 w 219463"/>
              <a:gd name="connsiteY131" fmla="*/ 100722 h 164768"/>
              <a:gd name="connsiteX132" fmla="*/ 77807 w 219463"/>
              <a:gd name="connsiteY132" fmla="*/ 108630 h 164768"/>
              <a:gd name="connsiteX133" fmla="*/ 81103 w 219463"/>
              <a:gd name="connsiteY133" fmla="*/ 106653 h 164768"/>
              <a:gd name="connsiteX134" fmla="*/ 77807 w 219463"/>
              <a:gd name="connsiteY134" fmla="*/ 108960 h 164768"/>
              <a:gd name="connsiteX135" fmla="*/ 82420 w 219463"/>
              <a:gd name="connsiteY135" fmla="*/ 106983 h 164768"/>
              <a:gd name="connsiteX136" fmla="*/ 79455 w 219463"/>
              <a:gd name="connsiteY136" fmla="*/ 108960 h 164768"/>
              <a:gd name="connsiteX137" fmla="*/ 83410 w 219463"/>
              <a:gd name="connsiteY137" fmla="*/ 108960 h 164768"/>
              <a:gd name="connsiteX138" fmla="*/ 89011 w 219463"/>
              <a:gd name="connsiteY138" fmla="*/ 108960 h 164768"/>
              <a:gd name="connsiteX139" fmla="*/ 83739 w 219463"/>
              <a:gd name="connsiteY139" fmla="*/ 112914 h 164768"/>
              <a:gd name="connsiteX140" fmla="*/ 86046 w 219463"/>
              <a:gd name="connsiteY140" fmla="*/ 112914 h 164768"/>
              <a:gd name="connsiteX141" fmla="*/ 90330 w 219463"/>
              <a:gd name="connsiteY141" fmla="*/ 110608 h 164768"/>
              <a:gd name="connsiteX142" fmla="*/ 88352 w 219463"/>
              <a:gd name="connsiteY142" fmla="*/ 112914 h 164768"/>
              <a:gd name="connsiteX143" fmla="*/ 90659 w 219463"/>
              <a:gd name="connsiteY143" fmla="*/ 112914 h 164768"/>
              <a:gd name="connsiteX144" fmla="*/ 85716 w 219463"/>
              <a:gd name="connsiteY144" fmla="*/ 116209 h 164768"/>
              <a:gd name="connsiteX145" fmla="*/ 90659 w 219463"/>
              <a:gd name="connsiteY145" fmla="*/ 116209 h 164768"/>
              <a:gd name="connsiteX146" fmla="*/ 87693 w 219463"/>
              <a:gd name="connsiteY146" fmla="*/ 118187 h 164768"/>
              <a:gd name="connsiteX147" fmla="*/ 90330 w 219463"/>
              <a:gd name="connsiteY147" fmla="*/ 118187 h 164768"/>
              <a:gd name="connsiteX148" fmla="*/ 87693 w 219463"/>
              <a:gd name="connsiteY148" fmla="*/ 120164 h 164768"/>
              <a:gd name="connsiteX149" fmla="*/ 90659 w 219463"/>
              <a:gd name="connsiteY149" fmla="*/ 120164 h 164768"/>
              <a:gd name="connsiteX150" fmla="*/ 86705 w 219463"/>
              <a:gd name="connsiteY150" fmla="*/ 122141 h 164768"/>
              <a:gd name="connsiteX151" fmla="*/ 89671 w 219463"/>
              <a:gd name="connsiteY151" fmla="*/ 122141 h 164768"/>
              <a:gd name="connsiteX152" fmla="*/ 91977 w 219463"/>
              <a:gd name="connsiteY152" fmla="*/ 122141 h 164768"/>
              <a:gd name="connsiteX153" fmla="*/ 93954 w 219463"/>
              <a:gd name="connsiteY153" fmla="*/ 122141 h 164768"/>
              <a:gd name="connsiteX154" fmla="*/ 93954 w 219463"/>
              <a:gd name="connsiteY154" fmla="*/ 124119 h 164768"/>
              <a:gd name="connsiteX155" fmla="*/ 96591 w 219463"/>
              <a:gd name="connsiteY155" fmla="*/ 124119 h 164768"/>
              <a:gd name="connsiteX156" fmla="*/ 96591 w 219463"/>
              <a:gd name="connsiteY156" fmla="*/ 128073 h 164768"/>
              <a:gd name="connsiteX157" fmla="*/ 98567 w 219463"/>
              <a:gd name="connsiteY157" fmla="*/ 128073 h 164768"/>
              <a:gd name="connsiteX158" fmla="*/ 100545 w 219463"/>
              <a:gd name="connsiteY158" fmla="*/ 128073 h 164768"/>
              <a:gd name="connsiteX159" fmla="*/ 97250 w 219463"/>
              <a:gd name="connsiteY159" fmla="*/ 130050 h 164768"/>
              <a:gd name="connsiteX160" fmla="*/ 98238 w 219463"/>
              <a:gd name="connsiteY160" fmla="*/ 130050 h 164768"/>
              <a:gd name="connsiteX161" fmla="*/ 100215 w 219463"/>
              <a:gd name="connsiteY161" fmla="*/ 132027 h 164768"/>
              <a:gd name="connsiteX162" fmla="*/ 100545 w 219463"/>
              <a:gd name="connsiteY162" fmla="*/ 132027 h 164768"/>
              <a:gd name="connsiteX163" fmla="*/ 103181 w 219463"/>
              <a:gd name="connsiteY163" fmla="*/ 130380 h 164768"/>
              <a:gd name="connsiteX164" fmla="*/ 103181 w 219463"/>
              <a:gd name="connsiteY164" fmla="*/ 128732 h 164768"/>
              <a:gd name="connsiteX165" fmla="*/ 100545 w 219463"/>
              <a:gd name="connsiteY165" fmla="*/ 128732 h 164768"/>
              <a:gd name="connsiteX166" fmla="*/ 105158 w 219463"/>
              <a:gd name="connsiteY166" fmla="*/ 126656 h 164768"/>
              <a:gd name="connsiteX167" fmla="*/ 105158 w 219463"/>
              <a:gd name="connsiteY167" fmla="*/ 125766 h 164768"/>
              <a:gd name="connsiteX168" fmla="*/ 107136 w 219463"/>
              <a:gd name="connsiteY168" fmla="*/ 125766 h 164768"/>
              <a:gd name="connsiteX169" fmla="*/ 105158 w 219463"/>
              <a:gd name="connsiteY169" fmla="*/ 126656 h 164768"/>
              <a:gd name="connsiteX170" fmla="*/ 105158 w 219463"/>
              <a:gd name="connsiteY170" fmla="*/ 128402 h 164768"/>
              <a:gd name="connsiteX171" fmla="*/ 103181 w 219463"/>
              <a:gd name="connsiteY171" fmla="*/ 128402 h 164768"/>
              <a:gd name="connsiteX172" fmla="*/ 103181 w 219463"/>
              <a:gd name="connsiteY172" fmla="*/ 128732 h 164768"/>
              <a:gd name="connsiteX173" fmla="*/ 103840 w 219463"/>
              <a:gd name="connsiteY173" fmla="*/ 128732 h 164768"/>
              <a:gd name="connsiteX174" fmla="*/ 105818 w 219463"/>
              <a:gd name="connsiteY174" fmla="*/ 128732 h 164768"/>
              <a:gd name="connsiteX175" fmla="*/ 107794 w 219463"/>
              <a:gd name="connsiteY175" fmla="*/ 128732 h 164768"/>
              <a:gd name="connsiteX176" fmla="*/ 110102 w 219463"/>
              <a:gd name="connsiteY176" fmla="*/ 126754 h 164768"/>
              <a:gd name="connsiteX177" fmla="*/ 107794 w 219463"/>
              <a:gd name="connsiteY177" fmla="*/ 126754 h 164768"/>
              <a:gd name="connsiteX178" fmla="*/ 110102 w 219463"/>
              <a:gd name="connsiteY178" fmla="*/ 124777 h 164768"/>
              <a:gd name="connsiteX179" fmla="*/ 107794 w 219463"/>
              <a:gd name="connsiteY179" fmla="*/ 124777 h 164768"/>
              <a:gd name="connsiteX180" fmla="*/ 104828 w 219463"/>
              <a:gd name="connsiteY180" fmla="*/ 124777 h 164768"/>
              <a:gd name="connsiteX181" fmla="*/ 104828 w 219463"/>
              <a:gd name="connsiteY181" fmla="*/ 121482 h 164768"/>
              <a:gd name="connsiteX182" fmla="*/ 101533 w 219463"/>
              <a:gd name="connsiteY182" fmla="*/ 121482 h 164768"/>
              <a:gd name="connsiteX183" fmla="*/ 104170 w 219463"/>
              <a:gd name="connsiteY183" fmla="*/ 119505 h 164768"/>
              <a:gd name="connsiteX184" fmla="*/ 106147 w 219463"/>
              <a:gd name="connsiteY184" fmla="*/ 117528 h 164768"/>
              <a:gd name="connsiteX185" fmla="*/ 109443 w 219463"/>
              <a:gd name="connsiteY185" fmla="*/ 117528 h 164768"/>
              <a:gd name="connsiteX186" fmla="*/ 107794 w 219463"/>
              <a:gd name="connsiteY186" fmla="*/ 114562 h 164768"/>
              <a:gd name="connsiteX187" fmla="*/ 103840 w 219463"/>
              <a:gd name="connsiteY187" fmla="*/ 117528 h 164768"/>
              <a:gd name="connsiteX188" fmla="*/ 108453 w 219463"/>
              <a:gd name="connsiteY188" fmla="*/ 112914 h 164768"/>
              <a:gd name="connsiteX189" fmla="*/ 106641 w 219463"/>
              <a:gd name="connsiteY189" fmla="*/ 111802 h 164768"/>
              <a:gd name="connsiteX190" fmla="*/ 106573 w 219463"/>
              <a:gd name="connsiteY190" fmla="*/ 111829 h 164768"/>
              <a:gd name="connsiteX191" fmla="*/ 106477 w 219463"/>
              <a:gd name="connsiteY191" fmla="*/ 111925 h 164768"/>
              <a:gd name="connsiteX192" fmla="*/ 106331 w 219463"/>
              <a:gd name="connsiteY192" fmla="*/ 111925 h 164768"/>
              <a:gd name="connsiteX193" fmla="*/ 103840 w 219463"/>
              <a:gd name="connsiteY193" fmla="*/ 112914 h 164768"/>
              <a:gd name="connsiteX194" fmla="*/ 98238 w 219463"/>
              <a:gd name="connsiteY194" fmla="*/ 116539 h 164768"/>
              <a:gd name="connsiteX195" fmla="*/ 104170 w 219463"/>
              <a:gd name="connsiteY195" fmla="*/ 111925 h 164768"/>
              <a:gd name="connsiteX196" fmla="*/ 106331 w 219463"/>
              <a:gd name="connsiteY196" fmla="*/ 111925 h 164768"/>
              <a:gd name="connsiteX197" fmla="*/ 106573 w 219463"/>
              <a:gd name="connsiteY197" fmla="*/ 111829 h 164768"/>
              <a:gd name="connsiteX198" fmla="*/ 109443 w 219463"/>
              <a:gd name="connsiteY198" fmla="*/ 108960 h 164768"/>
              <a:gd name="connsiteX199" fmla="*/ 106806 w 219463"/>
              <a:gd name="connsiteY199" fmla="*/ 110937 h 164768"/>
              <a:gd name="connsiteX200" fmla="*/ 106806 w 219463"/>
              <a:gd name="connsiteY200" fmla="*/ 108301 h 164768"/>
              <a:gd name="connsiteX201" fmla="*/ 104499 w 219463"/>
              <a:gd name="connsiteY201" fmla="*/ 108301 h 164768"/>
              <a:gd name="connsiteX202" fmla="*/ 101204 w 219463"/>
              <a:gd name="connsiteY202" fmla="*/ 108301 h 164768"/>
              <a:gd name="connsiteX203" fmla="*/ 103840 w 219463"/>
              <a:gd name="connsiteY203" fmla="*/ 105335 h 164768"/>
              <a:gd name="connsiteX204" fmla="*/ 108124 w 219463"/>
              <a:gd name="connsiteY204" fmla="*/ 102369 h 164768"/>
              <a:gd name="connsiteX205" fmla="*/ 108124 w 219463"/>
              <a:gd name="connsiteY205" fmla="*/ 99074 h 164768"/>
              <a:gd name="connsiteX206" fmla="*/ 105818 w 219463"/>
              <a:gd name="connsiteY206" fmla="*/ 101381 h 164768"/>
              <a:gd name="connsiteX207" fmla="*/ 99227 w 219463"/>
              <a:gd name="connsiteY207" fmla="*/ 105994 h 164768"/>
              <a:gd name="connsiteX208" fmla="*/ 99227 w 219463"/>
              <a:gd name="connsiteY208" fmla="*/ 103688 h 164768"/>
              <a:gd name="connsiteX209" fmla="*/ 103511 w 219463"/>
              <a:gd name="connsiteY209" fmla="*/ 101381 h 164768"/>
              <a:gd name="connsiteX210" fmla="*/ 98897 w 219463"/>
              <a:gd name="connsiteY210" fmla="*/ 103028 h 164768"/>
              <a:gd name="connsiteX211" fmla="*/ 102192 w 219463"/>
              <a:gd name="connsiteY211" fmla="*/ 100062 h 164768"/>
              <a:gd name="connsiteX212" fmla="*/ 97250 w 219463"/>
              <a:gd name="connsiteY212" fmla="*/ 103688 h 164768"/>
              <a:gd name="connsiteX213" fmla="*/ 96261 w 219463"/>
              <a:gd name="connsiteY213" fmla="*/ 103688 h 164768"/>
              <a:gd name="connsiteX214" fmla="*/ 94407 w 219463"/>
              <a:gd name="connsiteY214" fmla="*/ 103729 h 164768"/>
              <a:gd name="connsiteX215" fmla="*/ 94435 w 219463"/>
              <a:gd name="connsiteY215" fmla="*/ 103688 h 164768"/>
              <a:gd name="connsiteX216" fmla="*/ 96261 w 219463"/>
              <a:gd name="connsiteY216" fmla="*/ 101051 h 164768"/>
              <a:gd name="connsiteX217" fmla="*/ 98501 w 219463"/>
              <a:gd name="connsiteY217" fmla="*/ 99074 h 164768"/>
              <a:gd name="connsiteX218" fmla="*/ 95932 w 219463"/>
              <a:gd name="connsiteY218" fmla="*/ 99074 h 164768"/>
              <a:gd name="connsiteX219" fmla="*/ 96405 w 219463"/>
              <a:gd name="connsiteY219" fmla="*/ 98668 h 164768"/>
              <a:gd name="connsiteX220" fmla="*/ 93295 w 219463"/>
              <a:gd name="connsiteY220" fmla="*/ 98085 h 164768"/>
              <a:gd name="connsiteX221" fmla="*/ 89671 w 219463"/>
              <a:gd name="connsiteY221" fmla="*/ 101051 h 164768"/>
              <a:gd name="connsiteX222" fmla="*/ 96261 w 219463"/>
              <a:gd name="connsiteY222" fmla="*/ 95449 h 164768"/>
              <a:gd name="connsiteX223" fmla="*/ 92966 w 219463"/>
              <a:gd name="connsiteY223" fmla="*/ 95449 h 164768"/>
              <a:gd name="connsiteX224" fmla="*/ 90659 w 219463"/>
              <a:gd name="connsiteY224" fmla="*/ 95449 h 164768"/>
              <a:gd name="connsiteX225" fmla="*/ 94943 w 219463"/>
              <a:gd name="connsiteY225" fmla="*/ 91165 h 164768"/>
              <a:gd name="connsiteX226" fmla="*/ 90000 w 219463"/>
              <a:gd name="connsiteY226" fmla="*/ 94131 h 164768"/>
              <a:gd name="connsiteX227" fmla="*/ 92636 w 219463"/>
              <a:gd name="connsiteY227" fmla="*/ 91165 h 164768"/>
              <a:gd name="connsiteX228" fmla="*/ 86046 w 219463"/>
              <a:gd name="connsiteY228" fmla="*/ 94790 h 164768"/>
              <a:gd name="connsiteX229" fmla="*/ 91977 w 219463"/>
              <a:gd name="connsiteY229" fmla="*/ 89517 h 164768"/>
              <a:gd name="connsiteX230" fmla="*/ 88352 w 219463"/>
              <a:gd name="connsiteY230" fmla="*/ 92154 h 164768"/>
              <a:gd name="connsiteX231" fmla="*/ 84068 w 219463"/>
              <a:gd name="connsiteY231" fmla="*/ 95778 h 164768"/>
              <a:gd name="connsiteX232" fmla="*/ 87364 w 219463"/>
              <a:gd name="connsiteY232" fmla="*/ 87870 h 164768"/>
              <a:gd name="connsiteX233" fmla="*/ 84068 w 219463"/>
              <a:gd name="connsiteY233" fmla="*/ 87870 h 164768"/>
              <a:gd name="connsiteX234" fmla="*/ 79125 w 219463"/>
              <a:gd name="connsiteY234" fmla="*/ 91165 h 164768"/>
              <a:gd name="connsiteX235" fmla="*/ 82420 w 219463"/>
              <a:gd name="connsiteY235" fmla="*/ 87870 h 164768"/>
              <a:gd name="connsiteX236" fmla="*/ 84398 w 219463"/>
              <a:gd name="connsiteY236" fmla="*/ 82926 h 164768"/>
              <a:gd name="connsiteX237" fmla="*/ 81103 w 219463"/>
              <a:gd name="connsiteY237" fmla="*/ 82926 h 164768"/>
              <a:gd name="connsiteX238" fmla="*/ 73853 w 219463"/>
              <a:gd name="connsiteY238" fmla="*/ 87870 h 164768"/>
              <a:gd name="connsiteX239" fmla="*/ 78136 w 219463"/>
              <a:gd name="connsiteY239" fmla="*/ 83256 h 164768"/>
              <a:gd name="connsiteX240" fmla="*/ 72534 w 219463"/>
              <a:gd name="connsiteY240" fmla="*/ 88858 h 164768"/>
              <a:gd name="connsiteX241" fmla="*/ 76104 w 219463"/>
              <a:gd name="connsiteY241" fmla="*/ 83623 h 164768"/>
              <a:gd name="connsiteX242" fmla="*/ 73194 w 219463"/>
              <a:gd name="connsiteY242" fmla="*/ 85563 h 164768"/>
              <a:gd name="connsiteX243" fmla="*/ 77148 w 219463"/>
              <a:gd name="connsiteY243" fmla="*/ 80620 h 164768"/>
              <a:gd name="connsiteX244" fmla="*/ 70887 w 219463"/>
              <a:gd name="connsiteY244" fmla="*/ 85234 h 164768"/>
              <a:gd name="connsiteX245" fmla="*/ 78466 w 219463"/>
              <a:gd name="connsiteY245" fmla="*/ 78313 h 164768"/>
              <a:gd name="connsiteX246" fmla="*/ 74841 w 219463"/>
              <a:gd name="connsiteY246" fmla="*/ 80291 h 164768"/>
              <a:gd name="connsiteX247" fmla="*/ 68909 w 219463"/>
              <a:gd name="connsiteY247" fmla="*/ 85234 h 164768"/>
              <a:gd name="connsiteX248" fmla="*/ 74512 w 219463"/>
              <a:gd name="connsiteY248" fmla="*/ 73370 h 164768"/>
              <a:gd name="connsiteX249" fmla="*/ 73281 w 219463"/>
              <a:gd name="connsiteY249" fmla="*/ 72934 h 164768"/>
              <a:gd name="connsiteX250" fmla="*/ 72205 w 219463"/>
              <a:gd name="connsiteY250" fmla="*/ 74030 h 164768"/>
              <a:gd name="connsiteX251" fmla="*/ 72919 w 219463"/>
              <a:gd name="connsiteY251" fmla="*/ 72806 h 164768"/>
              <a:gd name="connsiteX252" fmla="*/ 72535 w 219463"/>
              <a:gd name="connsiteY252" fmla="*/ 72670 h 164768"/>
              <a:gd name="connsiteX253" fmla="*/ 71841 w 219463"/>
              <a:gd name="connsiteY253" fmla="*/ 70617 h 164768"/>
              <a:gd name="connsiteX254" fmla="*/ 71463 w 219463"/>
              <a:gd name="connsiteY254" fmla="*/ 70693 h 164768"/>
              <a:gd name="connsiteX255" fmla="*/ 70932 w 219463"/>
              <a:gd name="connsiteY255" fmla="*/ 70565 h 164768"/>
              <a:gd name="connsiteX256" fmla="*/ 68333 w 219463"/>
              <a:gd name="connsiteY256" fmla="*/ 74029 h 164768"/>
              <a:gd name="connsiteX257" fmla="*/ 65614 w 219463"/>
              <a:gd name="connsiteY257" fmla="*/ 78313 h 164768"/>
              <a:gd name="connsiteX258" fmla="*/ 67921 w 219463"/>
              <a:gd name="connsiteY258" fmla="*/ 72711 h 164768"/>
              <a:gd name="connsiteX259" fmla="*/ 69699 w 219463"/>
              <a:gd name="connsiteY259" fmla="*/ 70266 h 164768"/>
              <a:gd name="connsiteX260" fmla="*/ 68909 w 219463"/>
              <a:gd name="connsiteY260" fmla="*/ 70075 h 164768"/>
              <a:gd name="connsiteX261" fmla="*/ 68909 w 219463"/>
              <a:gd name="connsiteY261" fmla="*/ 69745 h 164768"/>
              <a:gd name="connsiteX262" fmla="*/ 68909 w 219463"/>
              <a:gd name="connsiteY262" fmla="*/ 68098 h 164768"/>
              <a:gd name="connsiteX263" fmla="*/ 68909 w 219463"/>
              <a:gd name="connsiteY263" fmla="*/ 66120 h 164768"/>
              <a:gd name="connsiteX264" fmla="*/ 66933 w 219463"/>
              <a:gd name="connsiteY264" fmla="*/ 68098 h 164768"/>
              <a:gd name="connsiteX265" fmla="*/ 66933 w 219463"/>
              <a:gd name="connsiteY265" fmla="*/ 65791 h 164768"/>
              <a:gd name="connsiteX266" fmla="*/ 60342 w 219463"/>
              <a:gd name="connsiteY266" fmla="*/ 71723 h 164768"/>
              <a:gd name="connsiteX267" fmla="*/ 63308 w 219463"/>
              <a:gd name="connsiteY267" fmla="*/ 61837 h 164768"/>
              <a:gd name="connsiteX268" fmla="*/ 55728 w 219463"/>
              <a:gd name="connsiteY268" fmla="*/ 68098 h 164768"/>
              <a:gd name="connsiteX269" fmla="*/ 55728 w 219463"/>
              <a:gd name="connsiteY269" fmla="*/ 60189 h 164768"/>
              <a:gd name="connsiteX270" fmla="*/ 53422 w 219463"/>
              <a:gd name="connsiteY270" fmla="*/ 65462 h 164768"/>
              <a:gd name="connsiteX271" fmla="*/ 53422 w 219463"/>
              <a:gd name="connsiteY271" fmla="*/ 63814 h 164768"/>
              <a:gd name="connsiteX272" fmla="*/ 53422 w 219463"/>
              <a:gd name="connsiteY272" fmla="*/ 59200 h 164768"/>
              <a:gd name="connsiteX273" fmla="*/ 50456 w 219463"/>
              <a:gd name="connsiteY273" fmla="*/ 66450 h 164768"/>
              <a:gd name="connsiteX274" fmla="*/ 48149 w 219463"/>
              <a:gd name="connsiteY274" fmla="*/ 59859 h 164768"/>
              <a:gd name="connsiteX275" fmla="*/ 45842 w 219463"/>
              <a:gd name="connsiteY275" fmla="*/ 63155 h 164768"/>
              <a:gd name="connsiteX276" fmla="*/ 45842 w 219463"/>
              <a:gd name="connsiteY276" fmla="*/ 59530 h 164768"/>
              <a:gd name="connsiteX277" fmla="*/ 43536 w 219463"/>
              <a:gd name="connsiteY277" fmla="*/ 59530 h 164768"/>
              <a:gd name="connsiteX278" fmla="*/ 43536 w 219463"/>
              <a:gd name="connsiteY278" fmla="*/ 57224 h 164768"/>
              <a:gd name="connsiteX279" fmla="*/ 38593 w 219463"/>
              <a:gd name="connsiteY279" fmla="*/ 67439 h 164768"/>
              <a:gd name="connsiteX280" fmla="*/ 38593 w 219463"/>
              <a:gd name="connsiteY280" fmla="*/ 62166 h 164768"/>
              <a:gd name="connsiteX281" fmla="*/ 34968 w 219463"/>
              <a:gd name="connsiteY281" fmla="*/ 62166 h 164768"/>
              <a:gd name="connsiteX282" fmla="*/ 34968 w 219463"/>
              <a:gd name="connsiteY282" fmla="*/ 59859 h 164768"/>
              <a:gd name="connsiteX283" fmla="*/ 32002 w 219463"/>
              <a:gd name="connsiteY283" fmla="*/ 63155 h 164768"/>
              <a:gd name="connsiteX284" fmla="*/ 29695 w 219463"/>
              <a:gd name="connsiteY284" fmla="*/ 63155 h 164768"/>
              <a:gd name="connsiteX285" fmla="*/ 29695 w 219463"/>
              <a:gd name="connsiteY285" fmla="*/ 59859 h 164768"/>
              <a:gd name="connsiteX286" fmla="*/ 26730 w 219463"/>
              <a:gd name="connsiteY286" fmla="*/ 66120 h 164768"/>
              <a:gd name="connsiteX287" fmla="*/ 26730 w 219463"/>
              <a:gd name="connsiteY287" fmla="*/ 64473 h 164768"/>
              <a:gd name="connsiteX288" fmla="*/ 26730 w 219463"/>
              <a:gd name="connsiteY288" fmla="*/ 63361 h 164768"/>
              <a:gd name="connsiteX289" fmla="*/ 26730 w 219463"/>
              <a:gd name="connsiteY289" fmla="*/ 62496 h 164768"/>
              <a:gd name="connsiteX290" fmla="*/ 25082 w 219463"/>
              <a:gd name="connsiteY290" fmla="*/ 65462 h 164768"/>
              <a:gd name="connsiteX291" fmla="*/ 25082 w 219463"/>
              <a:gd name="connsiteY291" fmla="*/ 64803 h 164768"/>
              <a:gd name="connsiteX292" fmla="*/ 25082 w 219463"/>
              <a:gd name="connsiteY292" fmla="*/ 63032 h 164768"/>
              <a:gd name="connsiteX293" fmla="*/ 25082 w 219463"/>
              <a:gd name="connsiteY293" fmla="*/ 62825 h 164768"/>
              <a:gd name="connsiteX294" fmla="*/ 23104 w 219463"/>
              <a:gd name="connsiteY294" fmla="*/ 62825 h 164768"/>
              <a:gd name="connsiteX295" fmla="*/ 24753 w 219463"/>
              <a:gd name="connsiteY295" fmla="*/ 55905 h 164768"/>
              <a:gd name="connsiteX296" fmla="*/ 144989 w 219463"/>
              <a:gd name="connsiteY296" fmla="*/ 45476 h 164768"/>
              <a:gd name="connsiteX297" fmla="*/ 142682 w 219463"/>
              <a:gd name="connsiteY297" fmla="*/ 47453 h 164768"/>
              <a:gd name="connsiteX298" fmla="*/ 144889 w 219463"/>
              <a:gd name="connsiteY298" fmla="*/ 45756 h 164768"/>
              <a:gd name="connsiteX299" fmla="*/ 174977 w 219463"/>
              <a:gd name="connsiteY299" fmla="*/ 28670 h 164768"/>
              <a:gd name="connsiteX300" fmla="*/ 172340 w 219463"/>
              <a:gd name="connsiteY300" fmla="*/ 28670 h 164768"/>
              <a:gd name="connsiteX301" fmla="*/ 172920 w 219463"/>
              <a:gd name="connsiteY301" fmla="*/ 29499 h 164768"/>
              <a:gd name="connsiteX302" fmla="*/ 122721 w 219463"/>
              <a:gd name="connsiteY302" fmla="*/ 8487 h 164768"/>
              <a:gd name="connsiteX303" fmla="*/ 122251 w 219463"/>
              <a:gd name="connsiteY303" fmla="*/ 8898 h 164768"/>
              <a:gd name="connsiteX304" fmla="*/ 120274 w 219463"/>
              <a:gd name="connsiteY304" fmla="*/ 8898 h 164768"/>
              <a:gd name="connsiteX305" fmla="*/ 119615 w 219463"/>
              <a:gd name="connsiteY305" fmla="*/ 9557 h 164768"/>
              <a:gd name="connsiteX306" fmla="*/ 119615 w 219463"/>
              <a:gd name="connsiteY306" fmla="*/ 11534 h 164768"/>
              <a:gd name="connsiteX307" fmla="*/ 122581 w 219463"/>
              <a:gd name="connsiteY307" fmla="*/ 9227 h 164768"/>
              <a:gd name="connsiteX308" fmla="*/ 122581 w 219463"/>
              <a:gd name="connsiteY308" fmla="*/ 13841 h 164768"/>
              <a:gd name="connsiteX309" fmla="*/ 126205 w 219463"/>
              <a:gd name="connsiteY309" fmla="*/ 13841 h 164768"/>
              <a:gd name="connsiteX310" fmla="*/ 123569 w 219463"/>
              <a:gd name="connsiteY310" fmla="*/ 15818 h 164768"/>
              <a:gd name="connsiteX311" fmla="*/ 126535 w 219463"/>
              <a:gd name="connsiteY311" fmla="*/ 15818 h 164768"/>
              <a:gd name="connsiteX312" fmla="*/ 128842 w 219463"/>
              <a:gd name="connsiteY312" fmla="*/ 15818 h 164768"/>
              <a:gd name="connsiteX313" fmla="*/ 126535 w 219463"/>
              <a:gd name="connsiteY313" fmla="*/ 18125 h 164768"/>
              <a:gd name="connsiteX314" fmla="*/ 131148 w 219463"/>
              <a:gd name="connsiteY314" fmla="*/ 18125 h 164768"/>
              <a:gd name="connsiteX315" fmla="*/ 128842 w 219463"/>
              <a:gd name="connsiteY315" fmla="*/ 20102 h 164768"/>
              <a:gd name="connsiteX316" fmla="*/ 128842 w 219463"/>
              <a:gd name="connsiteY316" fmla="*/ 27022 h 164768"/>
              <a:gd name="connsiteX317" fmla="*/ 131808 w 219463"/>
              <a:gd name="connsiteY317" fmla="*/ 27022 h 164768"/>
              <a:gd name="connsiteX318" fmla="*/ 134773 w 219463"/>
              <a:gd name="connsiteY318" fmla="*/ 27022 h 164768"/>
              <a:gd name="connsiteX319" fmla="*/ 132467 w 219463"/>
              <a:gd name="connsiteY319" fmla="*/ 28999 h 164768"/>
              <a:gd name="connsiteX320" fmla="*/ 136750 w 219463"/>
              <a:gd name="connsiteY320" fmla="*/ 31306 h 164768"/>
              <a:gd name="connsiteX321" fmla="*/ 141034 w 219463"/>
              <a:gd name="connsiteY321" fmla="*/ 31306 h 164768"/>
              <a:gd name="connsiteX322" fmla="*/ 141034 w 219463"/>
              <a:gd name="connsiteY322" fmla="*/ 38885 h 164768"/>
              <a:gd name="connsiteX323" fmla="*/ 146307 w 219463"/>
              <a:gd name="connsiteY323" fmla="*/ 38885 h 164768"/>
              <a:gd name="connsiteX324" fmla="*/ 140704 w 219463"/>
              <a:gd name="connsiteY324" fmla="*/ 45805 h 164768"/>
              <a:gd name="connsiteX325" fmla="*/ 146307 w 219463"/>
              <a:gd name="connsiteY325" fmla="*/ 43499 h 164768"/>
              <a:gd name="connsiteX326" fmla="*/ 142682 w 219463"/>
              <a:gd name="connsiteY326" fmla="*/ 46135 h 164768"/>
              <a:gd name="connsiteX327" fmla="*/ 146966 w 219463"/>
              <a:gd name="connsiteY327" fmla="*/ 44158 h 164768"/>
              <a:gd name="connsiteX328" fmla="*/ 144889 w 219463"/>
              <a:gd name="connsiteY328" fmla="*/ 45756 h 164768"/>
              <a:gd name="connsiteX329" fmla="*/ 144206 w 219463"/>
              <a:gd name="connsiteY329" fmla="*/ 47659 h 164768"/>
              <a:gd name="connsiteX330" fmla="*/ 142432 w 219463"/>
              <a:gd name="connsiteY330" fmla="*/ 49376 h 164768"/>
              <a:gd name="connsiteX331" fmla="*/ 141694 w 219463"/>
              <a:gd name="connsiteY331" fmla="*/ 50090 h 164768"/>
              <a:gd name="connsiteX332" fmla="*/ 142353 w 219463"/>
              <a:gd name="connsiteY332" fmla="*/ 50090 h 164768"/>
              <a:gd name="connsiteX333" fmla="*/ 145318 w 219463"/>
              <a:gd name="connsiteY333" fmla="*/ 48112 h 164768"/>
              <a:gd name="connsiteX334" fmla="*/ 145318 w 219463"/>
              <a:gd name="connsiteY334" fmla="*/ 50090 h 164768"/>
              <a:gd name="connsiteX335" fmla="*/ 145318 w 219463"/>
              <a:gd name="connsiteY335" fmla="*/ 51078 h 164768"/>
              <a:gd name="connsiteX336" fmla="*/ 142682 w 219463"/>
              <a:gd name="connsiteY336" fmla="*/ 52725 h 164768"/>
              <a:gd name="connsiteX337" fmla="*/ 145648 w 219463"/>
              <a:gd name="connsiteY337" fmla="*/ 56022 h 164768"/>
              <a:gd name="connsiteX338" fmla="*/ 152239 w 219463"/>
              <a:gd name="connsiteY338" fmla="*/ 52396 h 164768"/>
              <a:gd name="connsiteX339" fmla="*/ 147954 w 219463"/>
              <a:gd name="connsiteY339" fmla="*/ 55032 h 164768"/>
              <a:gd name="connsiteX340" fmla="*/ 152898 w 219463"/>
              <a:gd name="connsiteY340" fmla="*/ 52396 h 164768"/>
              <a:gd name="connsiteX341" fmla="*/ 146636 w 219463"/>
              <a:gd name="connsiteY341" fmla="*/ 56022 h 164768"/>
              <a:gd name="connsiteX342" fmla="*/ 145648 w 219463"/>
              <a:gd name="connsiteY342" fmla="*/ 56022 h 164768"/>
              <a:gd name="connsiteX343" fmla="*/ 144989 w 219463"/>
              <a:gd name="connsiteY343" fmla="*/ 56022 h 164768"/>
              <a:gd name="connsiteX344" fmla="*/ 141364 w 219463"/>
              <a:gd name="connsiteY344" fmla="*/ 57998 h 164768"/>
              <a:gd name="connsiteX345" fmla="*/ 144659 w 219463"/>
              <a:gd name="connsiteY345" fmla="*/ 60305 h 164768"/>
              <a:gd name="connsiteX346" fmla="*/ 150920 w 219463"/>
              <a:gd name="connsiteY346" fmla="*/ 57998 h 164768"/>
              <a:gd name="connsiteX347" fmla="*/ 148284 w 219463"/>
              <a:gd name="connsiteY347" fmla="*/ 62942 h 164768"/>
              <a:gd name="connsiteX348" fmla="*/ 154215 w 219463"/>
              <a:gd name="connsiteY348" fmla="*/ 60635 h 164768"/>
              <a:gd name="connsiteX349" fmla="*/ 148614 w 219463"/>
              <a:gd name="connsiteY349" fmla="*/ 64260 h 164768"/>
              <a:gd name="connsiteX350" fmla="*/ 153886 w 219463"/>
              <a:gd name="connsiteY350" fmla="*/ 64260 h 164768"/>
              <a:gd name="connsiteX351" fmla="*/ 157181 w 219463"/>
              <a:gd name="connsiteY351" fmla="*/ 62283 h 164768"/>
              <a:gd name="connsiteX352" fmla="*/ 154215 w 219463"/>
              <a:gd name="connsiteY352" fmla="*/ 64589 h 164768"/>
              <a:gd name="connsiteX353" fmla="*/ 154215 w 219463"/>
              <a:gd name="connsiteY353" fmla="*/ 71840 h 164768"/>
              <a:gd name="connsiteX354" fmla="*/ 158500 w 219463"/>
              <a:gd name="connsiteY354" fmla="*/ 71840 h 164768"/>
              <a:gd name="connsiteX355" fmla="*/ 153227 w 219463"/>
              <a:gd name="connsiteY355" fmla="*/ 74475 h 164768"/>
              <a:gd name="connsiteX356" fmla="*/ 158170 w 219463"/>
              <a:gd name="connsiteY356" fmla="*/ 76782 h 164768"/>
              <a:gd name="connsiteX357" fmla="*/ 153886 w 219463"/>
              <a:gd name="connsiteY357" fmla="*/ 84691 h 164768"/>
              <a:gd name="connsiteX358" fmla="*/ 154545 w 219463"/>
              <a:gd name="connsiteY358" fmla="*/ 84691 h 164768"/>
              <a:gd name="connsiteX359" fmla="*/ 158500 w 219463"/>
              <a:gd name="connsiteY359" fmla="*/ 82714 h 164768"/>
              <a:gd name="connsiteX360" fmla="*/ 155863 w 219463"/>
              <a:gd name="connsiteY360" fmla="*/ 94907 h 164768"/>
              <a:gd name="connsiteX361" fmla="*/ 164431 w 219463"/>
              <a:gd name="connsiteY361" fmla="*/ 94907 h 164768"/>
              <a:gd name="connsiteX362" fmla="*/ 159159 w 219463"/>
              <a:gd name="connsiteY362" fmla="*/ 96554 h 164768"/>
              <a:gd name="connsiteX363" fmla="*/ 163566 w 219463"/>
              <a:gd name="connsiteY363" fmla="*/ 99191 h 164768"/>
              <a:gd name="connsiteX364" fmla="*/ 166522 w 219463"/>
              <a:gd name="connsiteY364" fmla="*/ 101647 h 164768"/>
              <a:gd name="connsiteX365" fmla="*/ 167396 w 219463"/>
              <a:gd name="connsiteY365" fmla="*/ 101827 h 164768"/>
              <a:gd name="connsiteX366" fmla="*/ 163442 w 219463"/>
              <a:gd name="connsiteY366" fmla="*/ 103474 h 164768"/>
              <a:gd name="connsiteX367" fmla="*/ 163442 w 219463"/>
              <a:gd name="connsiteY367" fmla="*/ 103474 h 164768"/>
              <a:gd name="connsiteX368" fmla="*/ 167726 w 219463"/>
              <a:gd name="connsiteY368" fmla="*/ 103474 h 164768"/>
              <a:gd name="connsiteX369" fmla="*/ 167726 w 219463"/>
              <a:gd name="connsiteY369" fmla="*/ 106110 h 164768"/>
              <a:gd name="connsiteX370" fmla="*/ 172340 w 219463"/>
              <a:gd name="connsiteY370" fmla="*/ 106110 h 164768"/>
              <a:gd name="connsiteX371" fmla="*/ 172340 w 219463"/>
              <a:gd name="connsiteY371" fmla="*/ 108747 h 164768"/>
              <a:gd name="connsiteX372" fmla="*/ 172670 w 219463"/>
              <a:gd name="connsiteY372" fmla="*/ 108747 h 164768"/>
              <a:gd name="connsiteX373" fmla="*/ 169703 w 219463"/>
              <a:gd name="connsiteY373" fmla="*/ 112701 h 164768"/>
              <a:gd name="connsiteX374" fmla="*/ 179260 w 219463"/>
              <a:gd name="connsiteY374" fmla="*/ 115997 h 164768"/>
              <a:gd name="connsiteX375" fmla="*/ 171022 w 219463"/>
              <a:gd name="connsiteY375" fmla="*/ 115997 h 164768"/>
              <a:gd name="connsiteX376" fmla="*/ 179260 w 219463"/>
              <a:gd name="connsiteY376" fmla="*/ 118633 h 164768"/>
              <a:gd name="connsiteX377" fmla="*/ 175306 w 219463"/>
              <a:gd name="connsiteY377" fmla="*/ 118633 h 164768"/>
              <a:gd name="connsiteX378" fmla="*/ 179590 w 219463"/>
              <a:gd name="connsiteY378" fmla="*/ 122587 h 164768"/>
              <a:gd name="connsiteX379" fmla="*/ 180578 w 219463"/>
              <a:gd name="connsiteY379" fmla="*/ 122587 h 164768"/>
              <a:gd name="connsiteX380" fmla="*/ 191453 w 219463"/>
              <a:gd name="connsiteY380" fmla="*/ 122587 h 164768"/>
              <a:gd name="connsiteX381" fmla="*/ 179590 w 219463"/>
              <a:gd name="connsiteY381" fmla="*/ 125883 h 164768"/>
              <a:gd name="connsiteX382" fmla="*/ 187828 w 219463"/>
              <a:gd name="connsiteY382" fmla="*/ 125883 h 164768"/>
              <a:gd name="connsiteX383" fmla="*/ 188775 w 219463"/>
              <a:gd name="connsiteY383" fmla="*/ 125883 h 164768"/>
              <a:gd name="connsiteX384" fmla="*/ 189146 w 219463"/>
              <a:gd name="connsiteY384" fmla="*/ 125883 h 164768"/>
              <a:gd name="connsiteX385" fmla="*/ 191453 w 219463"/>
              <a:gd name="connsiteY385" fmla="*/ 125883 h 164768"/>
              <a:gd name="connsiteX386" fmla="*/ 192112 w 219463"/>
              <a:gd name="connsiteY386" fmla="*/ 125883 h 164768"/>
              <a:gd name="connsiteX387" fmla="*/ 193759 w 219463"/>
              <a:gd name="connsiteY387" fmla="*/ 125883 h 164768"/>
              <a:gd name="connsiteX388" fmla="*/ 192771 w 219463"/>
              <a:gd name="connsiteY388" fmla="*/ 125883 h 164768"/>
              <a:gd name="connsiteX389" fmla="*/ 192112 w 219463"/>
              <a:gd name="connsiteY389" fmla="*/ 125883 h 164768"/>
              <a:gd name="connsiteX390" fmla="*/ 197384 w 219463"/>
              <a:gd name="connsiteY390" fmla="*/ 128848 h 164768"/>
              <a:gd name="connsiteX391" fmla="*/ 191123 w 219463"/>
              <a:gd name="connsiteY391" fmla="*/ 130825 h 164768"/>
              <a:gd name="connsiteX392" fmla="*/ 192771 w 219463"/>
              <a:gd name="connsiteY392" fmla="*/ 130825 h 164768"/>
              <a:gd name="connsiteX393" fmla="*/ 193430 w 219463"/>
              <a:gd name="connsiteY393" fmla="*/ 130825 h 164768"/>
              <a:gd name="connsiteX394" fmla="*/ 194748 w 219463"/>
              <a:gd name="connsiteY394" fmla="*/ 130825 h 164768"/>
              <a:gd name="connsiteX395" fmla="*/ 195078 w 219463"/>
              <a:gd name="connsiteY395" fmla="*/ 130825 h 164768"/>
              <a:gd name="connsiteX396" fmla="*/ 195737 w 219463"/>
              <a:gd name="connsiteY396" fmla="*/ 130825 h 164768"/>
              <a:gd name="connsiteX397" fmla="*/ 197054 w 219463"/>
              <a:gd name="connsiteY397" fmla="*/ 130825 h 164768"/>
              <a:gd name="connsiteX398" fmla="*/ 197384 w 219463"/>
              <a:gd name="connsiteY398" fmla="*/ 130825 h 164768"/>
              <a:gd name="connsiteX399" fmla="*/ 198249 w 219463"/>
              <a:gd name="connsiteY399" fmla="*/ 130825 h 164768"/>
              <a:gd name="connsiteX400" fmla="*/ 199032 w 219463"/>
              <a:gd name="connsiteY400" fmla="*/ 130825 h 164768"/>
              <a:gd name="connsiteX401" fmla="*/ 199032 w 219463"/>
              <a:gd name="connsiteY401" fmla="*/ 134451 h 164768"/>
              <a:gd name="connsiteX402" fmla="*/ 194419 w 219463"/>
              <a:gd name="connsiteY402" fmla="*/ 134451 h 164768"/>
              <a:gd name="connsiteX403" fmla="*/ 199361 w 219463"/>
              <a:gd name="connsiteY403" fmla="*/ 138735 h 164768"/>
              <a:gd name="connsiteX404" fmla="*/ 199361 w 219463"/>
              <a:gd name="connsiteY404" fmla="*/ 140711 h 164768"/>
              <a:gd name="connsiteX405" fmla="*/ 197054 w 219463"/>
              <a:gd name="connsiteY405" fmla="*/ 140711 h 164768"/>
              <a:gd name="connsiteX406" fmla="*/ 200679 w 219463"/>
              <a:gd name="connsiteY406" fmla="*/ 144336 h 164768"/>
              <a:gd name="connsiteX407" fmla="*/ 200679 w 219463"/>
              <a:gd name="connsiteY407" fmla="*/ 146643 h 164768"/>
              <a:gd name="connsiteX408" fmla="*/ 203645 w 219463"/>
              <a:gd name="connsiteY408" fmla="*/ 146643 h 164768"/>
              <a:gd name="connsiteX409" fmla="*/ 203275 w 219463"/>
              <a:gd name="connsiteY409" fmla="*/ 149733 h 164768"/>
              <a:gd name="connsiteX410" fmla="*/ 203387 w 219463"/>
              <a:gd name="connsiteY410" fmla="*/ 150597 h 164768"/>
              <a:gd name="connsiteX411" fmla="*/ 203645 w 219463"/>
              <a:gd name="connsiteY411" fmla="*/ 152575 h 164768"/>
              <a:gd name="connsiteX412" fmla="*/ 202657 w 219463"/>
              <a:gd name="connsiteY412" fmla="*/ 152575 h 164768"/>
              <a:gd name="connsiteX413" fmla="*/ 201050 w 219463"/>
              <a:gd name="connsiteY413" fmla="*/ 152575 h 164768"/>
              <a:gd name="connsiteX414" fmla="*/ 200350 w 219463"/>
              <a:gd name="connsiteY414" fmla="*/ 152575 h 164768"/>
              <a:gd name="connsiteX415" fmla="*/ 200350 w 219463"/>
              <a:gd name="connsiteY415" fmla="*/ 154552 h 164768"/>
              <a:gd name="connsiteX416" fmla="*/ 203975 w 219463"/>
              <a:gd name="connsiteY416" fmla="*/ 157188 h 164768"/>
              <a:gd name="connsiteX417" fmla="*/ 201009 w 219463"/>
              <a:gd name="connsiteY417" fmla="*/ 157188 h 164768"/>
              <a:gd name="connsiteX418" fmla="*/ 201009 w 219463"/>
              <a:gd name="connsiteY418" fmla="*/ 161143 h 164768"/>
              <a:gd name="connsiteX419" fmla="*/ 203316 w 219463"/>
              <a:gd name="connsiteY419" fmla="*/ 163778 h 164768"/>
              <a:gd name="connsiteX420" fmla="*/ 203316 w 219463"/>
              <a:gd name="connsiteY420" fmla="*/ 164768 h 164768"/>
              <a:gd name="connsiteX421" fmla="*/ 203645 w 219463"/>
              <a:gd name="connsiteY421" fmla="*/ 164768 h 164768"/>
              <a:gd name="connsiteX422" fmla="*/ 203645 w 219463"/>
              <a:gd name="connsiteY422" fmla="*/ 162461 h 164768"/>
              <a:gd name="connsiteX423" fmla="*/ 203645 w 219463"/>
              <a:gd name="connsiteY423" fmla="*/ 160813 h 164768"/>
              <a:gd name="connsiteX424" fmla="*/ 205623 w 219463"/>
              <a:gd name="connsiteY424" fmla="*/ 160813 h 164768"/>
              <a:gd name="connsiteX425" fmla="*/ 205623 w 219463"/>
              <a:gd name="connsiteY425" fmla="*/ 158836 h 164768"/>
              <a:gd name="connsiteX426" fmla="*/ 205623 w 219463"/>
              <a:gd name="connsiteY426" fmla="*/ 156529 h 164768"/>
              <a:gd name="connsiteX427" fmla="*/ 207930 w 219463"/>
              <a:gd name="connsiteY427" fmla="*/ 153563 h 164768"/>
              <a:gd name="connsiteX428" fmla="*/ 208259 w 219463"/>
              <a:gd name="connsiteY428" fmla="*/ 153563 h 164768"/>
              <a:gd name="connsiteX429" fmla="*/ 210236 w 219463"/>
              <a:gd name="connsiteY429" fmla="*/ 153563 h 164768"/>
              <a:gd name="connsiteX430" fmla="*/ 210236 w 219463"/>
              <a:gd name="connsiteY430" fmla="*/ 150597 h 164768"/>
              <a:gd name="connsiteX431" fmla="*/ 210236 w 219463"/>
              <a:gd name="connsiteY431" fmla="*/ 145984 h 164768"/>
              <a:gd name="connsiteX432" fmla="*/ 207270 w 219463"/>
              <a:gd name="connsiteY432" fmla="*/ 143677 h 164768"/>
              <a:gd name="connsiteX433" fmla="*/ 210236 w 219463"/>
              <a:gd name="connsiteY433" fmla="*/ 143677 h 164768"/>
              <a:gd name="connsiteX434" fmla="*/ 210236 w 219463"/>
              <a:gd name="connsiteY434" fmla="*/ 141700 h 164768"/>
              <a:gd name="connsiteX435" fmla="*/ 210236 w 219463"/>
              <a:gd name="connsiteY435" fmla="*/ 139723 h 164768"/>
              <a:gd name="connsiteX436" fmla="*/ 210895 w 219463"/>
              <a:gd name="connsiteY436" fmla="*/ 139723 h 164768"/>
              <a:gd name="connsiteX437" fmla="*/ 212872 w 219463"/>
              <a:gd name="connsiteY437" fmla="*/ 139723 h 164768"/>
              <a:gd name="connsiteX438" fmla="*/ 214520 w 219463"/>
              <a:gd name="connsiteY438" fmla="*/ 139723 h 164768"/>
              <a:gd name="connsiteX439" fmla="*/ 214520 w 219463"/>
              <a:gd name="connsiteY439" fmla="*/ 135110 h 164768"/>
              <a:gd name="connsiteX440" fmla="*/ 209248 w 219463"/>
              <a:gd name="connsiteY440" fmla="*/ 135110 h 164768"/>
              <a:gd name="connsiteX441" fmla="*/ 215509 w 219463"/>
              <a:gd name="connsiteY441" fmla="*/ 132144 h 164768"/>
              <a:gd name="connsiteX442" fmla="*/ 213943 w 219463"/>
              <a:gd name="connsiteY442" fmla="*/ 132144 h 164768"/>
              <a:gd name="connsiteX443" fmla="*/ 213861 w 219463"/>
              <a:gd name="connsiteY443" fmla="*/ 132144 h 164768"/>
              <a:gd name="connsiteX444" fmla="*/ 217486 w 219463"/>
              <a:gd name="connsiteY444" fmla="*/ 130166 h 164768"/>
              <a:gd name="connsiteX445" fmla="*/ 214190 w 219463"/>
              <a:gd name="connsiteY445" fmla="*/ 130166 h 164768"/>
              <a:gd name="connsiteX446" fmla="*/ 214190 w 219463"/>
              <a:gd name="connsiteY446" fmla="*/ 126871 h 164768"/>
              <a:gd name="connsiteX447" fmla="*/ 216826 w 219463"/>
              <a:gd name="connsiteY447" fmla="*/ 126871 h 164768"/>
              <a:gd name="connsiteX448" fmla="*/ 219463 w 219463"/>
              <a:gd name="connsiteY448" fmla="*/ 123905 h 164768"/>
              <a:gd name="connsiteX449" fmla="*/ 218475 w 219463"/>
              <a:gd name="connsiteY449" fmla="*/ 123905 h 164768"/>
              <a:gd name="connsiteX450" fmla="*/ 216497 w 219463"/>
              <a:gd name="connsiteY450" fmla="*/ 123905 h 164768"/>
              <a:gd name="connsiteX451" fmla="*/ 210236 w 219463"/>
              <a:gd name="connsiteY451" fmla="*/ 123905 h 164768"/>
              <a:gd name="connsiteX452" fmla="*/ 212543 w 219463"/>
              <a:gd name="connsiteY452" fmla="*/ 121928 h 164768"/>
              <a:gd name="connsiteX453" fmla="*/ 212296 w 219463"/>
              <a:gd name="connsiteY453" fmla="*/ 121928 h 164768"/>
              <a:gd name="connsiteX454" fmla="*/ 211801 w 219463"/>
              <a:gd name="connsiteY454" fmla="*/ 121928 h 164768"/>
              <a:gd name="connsiteX455" fmla="*/ 210565 w 219463"/>
              <a:gd name="connsiteY455" fmla="*/ 121928 h 164768"/>
              <a:gd name="connsiteX456" fmla="*/ 209906 w 219463"/>
              <a:gd name="connsiteY456" fmla="*/ 121928 h 164768"/>
              <a:gd name="connsiteX457" fmla="*/ 209906 w 219463"/>
              <a:gd name="connsiteY457" fmla="*/ 119292 h 164768"/>
              <a:gd name="connsiteX458" fmla="*/ 215509 w 219463"/>
              <a:gd name="connsiteY458" fmla="*/ 117314 h 164768"/>
              <a:gd name="connsiteX459" fmla="*/ 215509 w 219463"/>
              <a:gd name="connsiteY459" fmla="*/ 115008 h 164768"/>
              <a:gd name="connsiteX460" fmla="*/ 212213 w 219463"/>
              <a:gd name="connsiteY460" fmla="*/ 115008 h 164768"/>
              <a:gd name="connsiteX461" fmla="*/ 209248 w 219463"/>
              <a:gd name="connsiteY461" fmla="*/ 115008 h 164768"/>
              <a:gd name="connsiteX462" fmla="*/ 208918 w 219463"/>
              <a:gd name="connsiteY462" fmla="*/ 115008 h 164768"/>
              <a:gd name="connsiteX463" fmla="*/ 206941 w 219463"/>
              <a:gd name="connsiteY463" fmla="*/ 115008 h 164768"/>
              <a:gd name="connsiteX464" fmla="*/ 203975 w 219463"/>
              <a:gd name="connsiteY464" fmla="*/ 115008 h 164768"/>
              <a:gd name="connsiteX465" fmla="*/ 203975 w 219463"/>
              <a:gd name="connsiteY465" fmla="*/ 112701 h 164768"/>
              <a:gd name="connsiteX466" fmla="*/ 212543 w 219463"/>
              <a:gd name="connsiteY466" fmla="*/ 110394 h 164768"/>
              <a:gd name="connsiteX467" fmla="*/ 209577 w 219463"/>
              <a:gd name="connsiteY467" fmla="*/ 107099 h 164768"/>
              <a:gd name="connsiteX468" fmla="*/ 207270 w 219463"/>
              <a:gd name="connsiteY468" fmla="*/ 107099 h 164768"/>
              <a:gd name="connsiteX469" fmla="*/ 212872 w 219463"/>
              <a:gd name="connsiteY469" fmla="*/ 105122 h 164768"/>
              <a:gd name="connsiteX470" fmla="*/ 206941 w 219463"/>
              <a:gd name="connsiteY470" fmla="*/ 105122 h 164768"/>
              <a:gd name="connsiteX471" fmla="*/ 210565 w 219463"/>
              <a:gd name="connsiteY471" fmla="*/ 103474 h 164768"/>
              <a:gd name="connsiteX472" fmla="*/ 209330 w 219463"/>
              <a:gd name="connsiteY472" fmla="*/ 103474 h 164768"/>
              <a:gd name="connsiteX473" fmla="*/ 207105 w 219463"/>
              <a:gd name="connsiteY473" fmla="*/ 103474 h 164768"/>
              <a:gd name="connsiteX474" fmla="*/ 206282 w 219463"/>
              <a:gd name="connsiteY474" fmla="*/ 103474 h 164768"/>
              <a:gd name="connsiteX475" fmla="*/ 202657 w 219463"/>
              <a:gd name="connsiteY475" fmla="*/ 103474 h 164768"/>
              <a:gd name="connsiteX476" fmla="*/ 201009 w 219463"/>
              <a:gd name="connsiteY476" fmla="*/ 103474 h 164768"/>
              <a:gd name="connsiteX477" fmla="*/ 207270 w 219463"/>
              <a:gd name="connsiteY477" fmla="*/ 96554 h 164768"/>
              <a:gd name="connsiteX478" fmla="*/ 204304 w 219463"/>
              <a:gd name="connsiteY478" fmla="*/ 94577 h 164768"/>
              <a:gd name="connsiteX479" fmla="*/ 203028 w 219463"/>
              <a:gd name="connsiteY479" fmla="*/ 94340 h 164768"/>
              <a:gd name="connsiteX480" fmla="*/ 202657 w 219463"/>
              <a:gd name="connsiteY480" fmla="*/ 94577 h 164768"/>
              <a:gd name="connsiteX481" fmla="*/ 198044 w 219463"/>
              <a:gd name="connsiteY481" fmla="*/ 94577 h 164768"/>
              <a:gd name="connsiteX482" fmla="*/ 200309 w 219463"/>
              <a:gd name="connsiteY482" fmla="*/ 93835 h 164768"/>
              <a:gd name="connsiteX483" fmla="*/ 203028 w 219463"/>
              <a:gd name="connsiteY483" fmla="*/ 94340 h 164768"/>
              <a:gd name="connsiteX484" fmla="*/ 206076 w 219463"/>
              <a:gd name="connsiteY484" fmla="*/ 92394 h 164768"/>
              <a:gd name="connsiteX485" fmla="*/ 206282 w 219463"/>
              <a:gd name="connsiteY485" fmla="*/ 90952 h 164768"/>
              <a:gd name="connsiteX486" fmla="*/ 205541 w 219463"/>
              <a:gd name="connsiteY486" fmla="*/ 90952 h 164768"/>
              <a:gd name="connsiteX487" fmla="*/ 203975 w 219463"/>
              <a:gd name="connsiteY487" fmla="*/ 90952 h 164768"/>
              <a:gd name="connsiteX488" fmla="*/ 202328 w 219463"/>
              <a:gd name="connsiteY488" fmla="*/ 90952 h 164768"/>
              <a:gd name="connsiteX489" fmla="*/ 194748 w 219463"/>
              <a:gd name="connsiteY489" fmla="*/ 90952 h 164768"/>
              <a:gd name="connsiteX490" fmla="*/ 200679 w 219463"/>
              <a:gd name="connsiteY490" fmla="*/ 89305 h 164768"/>
              <a:gd name="connsiteX491" fmla="*/ 193100 w 219463"/>
              <a:gd name="connsiteY491" fmla="*/ 90952 h 164768"/>
              <a:gd name="connsiteX492" fmla="*/ 201009 w 219463"/>
              <a:gd name="connsiteY492" fmla="*/ 86998 h 164768"/>
              <a:gd name="connsiteX493" fmla="*/ 201009 w 219463"/>
              <a:gd name="connsiteY493" fmla="*/ 85021 h 164768"/>
              <a:gd name="connsiteX494" fmla="*/ 196066 w 219463"/>
              <a:gd name="connsiteY494" fmla="*/ 85021 h 164768"/>
              <a:gd name="connsiteX495" fmla="*/ 201998 w 219463"/>
              <a:gd name="connsiteY495" fmla="*/ 82385 h 164768"/>
              <a:gd name="connsiteX496" fmla="*/ 200350 w 219463"/>
              <a:gd name="connsiteY496" fmla="*/ 82385 h 164768"/>
              <a:gd name="connsiteX497" fmla="*/ 194089 w 219463"/>
              <a:gd name="connsiteY497" fmla="*/ 82385 h 164768"/>
              <a:gd name="connsiteX498" fmla="*/ 192441 w 219463"/>
              <a:gd name="connsiteY498" fmla="*/ 82385 h 164768"/>
              <a:gd name="connsiteX499" fmla="*/ 202986 w 219463"/>
              <a:gd name="connsiteY499" fmla="*/ 74146 h 164768"/>
              <a:gd name="connsiteX500" fmla="*/ 202986 w 219463"/>
              <a:gd name="connsiteY500" fmla="*/ 67884 h 164768"/>
              <a:gd name="connsiteX501" fmla="*/ 193100 w 219463"/>
              <a:gd name="connsiteY501" fmla="*/ 71840 h 164768"/>
              <a:gd name="connsiteX502" fmla="*/ 197714 w 219463"/>
              <a:gd name="connsiteY502" fmla="*/ 67884 h 164768"/>
              <a:gd name="connsiteX503" fmla="*/ 201998 w 219463"/>
              <a:gd name="connsiteY503" fmla="*/ 67884 h 164768"/>
              <a:gd name="connsiteX504" fmla="*/ 207930 w 219463"/>
              <a:gd name="connsiteY504" fmla="*/ 63930 h 164768"/>
              <a:gd name="connsiteX505" fmla="*/ 203975 w 219463"/>
              <a:gd name="connsiteY505" fmla="*/ 63930 h 164768"/>
              <a:gd name="connsiteX506" fmla="*/ 200350 w 219463"/>
              <a:gd name="connsiteY506" fmla="*/ 66567 h 164768"/>
              <a:gd name="connsiteX507" fmla="*/ 200350 w 219463"/>
              <a:gd name="connsiteY507" fmla="*/ 62612 h 164768"/>
              <a:gd name="connsiteX508" fmla="*/ 203645 w 219463"/>
              <a:gd name="connsiteY508" fmla="*/ 62612 h 164768"/>
              <a:gd name="connsiteX509" fmla="*/ 194419 w 219463"/>
              <a:gd name="connsiteY509" fmla="*/ 62612 h 164768"/>
              <a:gd name="connsiteX510" fmla="*/ 198703 w 219463"/>
              <a:gd name="connsiteY510" fmla="*/ 60635 h 164768"/>
              <a:gd name="connsiteX511" fmla="*/ 192441 w 219463"/>
              <a:gd name="connsiteY511" fmla="*/ 57010 h 164768"/>
              <a:gd name="connsiteX512" fmla="*/ 194089 w 219463"/>
              <a:gd name="connsiteY512" fmla="*/ 57010 h 164768"/>
              <a:gd name="connsiteX513" fmla="*/ 184533 w 219463"/>
              <a:gd name="connsiteY513" fmla="*/ 57010 h 164768"/>
              <a:gd name="connsiteX514" fmla="*/ 192441 w 219463"/>
              <a:gd name="connsiteY514" fmla="*/ 50419 h 164768"/>
              <a:gd name="connsiteX515" fmla="*/ 181897 w 219463"/>
              <a:gd name="connsiteY515" fmla="*/ 50419 h 164768"/>
              <a:gd name="connsiteX516" fmla="*/ 184203 w 219463"/>
              <a:gd name="connsiteY516" fmla="*/ 41522 h 164768"/>
              <a:gd name="connsiteX517" fmla="*/ 179260 w 219463"/>
              <a:gd name="connsiteY517" fmla="*/ 44158 h 164768"/>
              <a:gd name="connsiteX518" fmla="*/ 179260 w 219463"/>
              <a:gd name="connsiteY518" fmla="*/ 42181 h 164768"/>
              <a:gd name="connsiteX519" fmla="*/ 181567 w 219463"/>
              <a:gd name="connsiteY519" fmla="*/ 38226 h 164768"/>
              <a:gd name="connsiteX520" fmla="*/ 175306 w 219463"/>
              <a:gd name="connsiteY520" fmla="*/ 42181 h 164768"/>
              <a:gd name="connsiteX521" fmla="*/ 175306 w 219463"/>
              <a:gd name="connsiteY521" fmla="*/ 33943 h 164768"/>
              <a:gd name="connsiteX522" fmla="*/ 171351 w 219463"/>
              <a:gd name="connsiteY522" fmla="*/ 33943 h 164768"/>
              <a:gd name="connsiteX523" fmla="*/ 174647 w 219463"/>
              <a:gd name="connsiteY523" fmla="*/ 31965 h 164768"/>
              <a:gd name="connsiteX524" fmla="*/ 172920 w 219463"/>
              <a:gd name="connsiteY524" fmla="*/ 29499 h 164768"/>
              <a:gd name="connsiteX525" fmla="*/ 169456 w 219463"/>
              <a:gd name="connsiteY525" fmla="*/ 30894 h 164768"/>
              <a:gd name="connsiteX526" fmla="*/ 164431 w 219463"/>
              <a:gd name="connsiteY526" fmla="*/ 33613 h 164768"/>
              <a:gd name="connsiteX527" fmla="*/ 168715 w 219463"/>
              <a:gd name="connsiteY527" fmla="*/ 29988 h 164768"/>
              <a:gd name="connsiteX528" fmla="*/ 165090 w 219463"/>
              <a:gd name="connsiteY528" fmla="*/ 26692 h 164768"/>
              <a:gd name="connsiteX529" fmla="*/ 167396 w 219463"/>
              <a:gd name="connsiteY529" fmla="*/ 26692 h 164768"/>
              <a:gd name="connsiteX530" fmla="*/ 162783 w 219463"/>
              <a:gd name="connsiteY530" fmla="*/ 26692 h 164768"/>
              <a:gd name="connsiteX531" fmla="*/ 159488 w 219463"/>
              <a:gd name="connsiteY531" fmla="*/ 26692 h 164768"/>
              <a:gd name="connsiteX532" fmla="*/ 162454 w 219463"/>
              <a:gd name="connsiteY532" fmla="*/ 24716 h 164768"/>
              <a:gd name="connsiteX533" fmla="*/ 155863 w 219463"/>
              <a:gd name="connsiteY533" fmla="*/ 27352 h 164768"/>
              <a:gd name="connsiteX534" fmla="*/ 155534 w 219463"/>
              <a:gd name="connsiteY534" fmla="*/ 27352 h 164768"/>
              <a:gd name="connsiteX535" fmla="*/ 153556 w 219463"/>
              <a:gd name="connsiteY535" fmla="*/ 27352 h 164768"/>
              <a:gd name="connsiteX536" fmla="*/ 152239 w 219463"/>
              <a:gd name="connsiteY536" fmla="*/ 27352 h 164768"/>
              <a:gd name="connsiteX537" fmla="*/ 152239 w 219463"/>
              <a:gd name="connsiteY537" fmla="*/ 23727 h 164768"/>
              <a:gd name="connsiteX538" fmla="*/ 148943 w 219463"/>
              <a:gd name="connsiteY538" fmla="*/ 23727 h 164768"/>
              <a:gd name="connsiteX539" fmla="*/ 146307 w 219463"/>
              <a:gd name="connsiteY539" fmla="*/ 21750 h 164768"/>
              <a:gd name="connsiteX540" fmla="*/ 151580 w 219463"/>
              <a:gd name="connsiteY540" fmla="*/ 17466 h 164768"/>
              <a:gd name="connsiteX541" fmla="*/ 145318 w 219463"/>
              <a:gd name="connsiteY541" fmla="*/ 17466 h 164768"/>
              <a:gd name="connsiteX542" fmla="*/ 145318 w 219463"/>
              <a:gd name="connsiteY542" fmla="*/ 15818 h 164768"/>
              <a:gd name="connsiteX543" fmla="*/ 142023 w 219463"/>
              <a:gd name="connsiteY543" fmla="*/ 18784 h 164768"/>
              <a:gd name="connsiteX544" fmla="*/ 138068 w 219463"/>
              <a:gd name="connsiteY544" fmla="*/ 21420 h 164768"/>
              <a:gd name="connsiteX545" fmla="*/ 142682 w 219463"/>
              <a:gd name="connsiteY545" fmla="*/ 14830 h 164768"/>
              <a:gd name="connsiteX546" fmla="*/ 135433 w 219463"/>
              <a:gd name="connsiteY546" fmla="*/ 14830 h 164768"/>
              <a:gd name="connsiteX547" fmla="*/ 130818 w 219463"/>
              <a:gd name="connsiteY547" fmla="*/ 14830 h 164768"/>
              <a:gd name="connsiteX548" fmla="*/ 130818 w 219463"/>
              <a:gd name="connsiteY548" fmla="*/ 12852 h 164768"/>
              <a:gd name="connsiteX549" fmla="*/ 123898 w 219463"/>
              <a:gd name="connsiteY549" fmla="*/ 9557 h 164768"/>
              <a:gd name="connsiteX550" fmla="*/ 122581 w 219463"/>
              <a:gd name="connsiteY550" fmla="*/ 6591 h 164768"/>
              <a:gd name="connsiteX551" fmla="*/ 121655 w 219463"/>
              <a:gd name="connsiteY551" fmla="*/ 7517 h 164768"/>
              <a:gd name="connsiteX552" fmla="*/ 122721 w 219463"/>
              <a:gd name="connsiteY552" fmla="*/ 8487 h 164768"/>
              <a:gd name="connsiteX553" fmla="*/ 123741 w 219463"/>
              <a:gd name="connsiteY553" fmla="*/ 7594 h 164768"/>
              <a:gd name="connsiteX554" fmla="*/ 122581 w 219463"/>
              <a:gd name="connsiteY554" fmla="*/ 8239 h 164768"/>
              <a:gd name="connsiteX555" fmla="*/ 115990 w 219463"/>
              <a:gd name="connsiteY555" fmla="*/ 6202 h 164768"/>
              <a:gd name="connsiteX556" fmla="*/ 115232 w 219463"/>
              <a:gd name="connsiteY556" fmla="*/ 6500 h 164768"/>
              <a:gd name="connsiteX557" fmla="*/ 113353 w 219463"/>
              <a:gd name="connsiteY557" fmla="*/ 7910 h 164768"/>
              <a:gd name="connsiteX558" fmla="*/ 113518 w 219463"/>
              <a:gd name="connsiteY558" fmla="*/ 14006 h 164768"/>
              <a:gd name="connsiteX559" fmla="*/ 119615 w 219463"/>
              <a:gd name="connsiteY559" fmla="*/ 13841 h 164768"/>
              <a:gd name="connsiteX560" fmla="*/ 119615 w 219463"/>
              <a:gd name="connsiteY560" fmla="*/ 11534 h 164768"/>
              <a:gd name="connsiteX561" fmla="*/ 117637 w 219463"/>
              <a:gd name="connsiteY561" fmla="*/ 11534 h 164768"/>
              <a:gd name="connsiteX562" fmla="*/ 117637 w 219463"/>
              <a:gd name="connsiteY562" fmla="*/ 9227 h 164768"/>
              <a:gd name="connsiteX563" fmla="*/ 115331 w 219463"/>
              <a:gd name="connsiteY563" fmla="*/ 9227 h 164768"/>
              <a:gd name="connsiteX564" fmla="*/ 115578 w 219463"/>
              <a:gd name="connsiteY564" fmla="*/ 8898 h 164768"/>
              <a:gd name="connsiteX565" fmla="*/ 115990 w 219463"/>
              <a:gd name="connsiteY565" fmla="*/ 8548 h 164768"/>
              <a:gd name="connsiteX566" fmla="*/ 125546 w 219463"/>
              <a:gd name="connsiteY566" fmla="*/ 5973 h 164768"/>
              <a:gd name="connsiteX567" fmla="*/ 122581 w 219463"/>
              <a:gd name="connsiteY567" fmla="*/ 6591 h 164768"/>
              <a:gd name="connsiteX568" fmla="*/ 124887 w 219463"/>
              <a:gd name="connsiteY568" fmla="*/ 6591 h 164768"/>
              <a:gd name="connsiteX569" fmla="*/ 123741 w 219463"/>
              <a:gd name="connsiteY569" fmla="*/ 7594 h 164768"/>
              <a:gd name="connsiteX570" fmla="*/ 125547 w 219463"/>
              <a:gd name="connsiteY570" fmla="*/ 6591 h 164768"/>
              <a:gd name="connsiteX571" fmla="*/ 125546 w 219463"/>
              <a:gd name="connsiteY571" fmla="*/ 5973 h 164768"/>
              <a:gd name="connsiteX572" fmla="*/ 112036 w 219463"/>
              <a:gd name="connsiteY572" fmla="*/ 0 h 164768"/>
              <a:gd name="connsiteX573" fmla="*/ 112036 w 219463"/>
              <a:gd name="connsiteY573" fmla="*/ 1978 h 164768"/>
              <a:gd name="connsiteX574" fmla="*/ 112036 w 219463"/>
              <a:gd name="connsiteY574" fmla="*/ 4614 h 164768"/>
              <a:gd name="connsiteX575" fmla="*/ 115001 w 219463"/>
              <a:gd name="connsiteY575" fmla="*/ 6591 h 164768"/>
              <a:gd name="connsiteX576" fmla="*/ 115232 w 219463"/>
              <a:gd name="connsiteY576" fmla="*/ 6500 h 164768"/>
              <a:gd name="connsiteX577" fmla="*/ 115990 w 219463"/>
              <a:gd name="connsiteY577" fmla="*/ 5932 h 164768"/>
              <a:gd name="connsiteX578" fmla="*/ 115990 w 219463"/>
              <a:gd name="connsiteY578" fmla="*/ 6202 h 164768"/>
              <a:gd name="connsiteX579" fmla="*/ 117514 w 219463"/>
              <a:gd name="connsiteY579" fmla="*/ 5603 h 164768"/>
              <a:gd name="connsiteX580" fmla="*/ 118297 w 219463"/>
              <a:gd name="connsiteY580" fmla="*/ 6591 h 164768"/>
              <a:gd name="connsiteX581" fmla="*/ 115990 w 219463"/>
              <a:gd name="connsiteY581" fmla="*/ 8548 h 164768"/>
              <a:gd name="connsiteX582" fmla="*/ 115990 w 219463"/>
              <a:gd name="connsiteY582" fmla="*/ 8898 h 164768"/>
              <a:gd name="connsiteX583" fmla="*/ 118956 w 219463"/>
              <a:gd name="connsiteY583" fmla="*/ 8898 h 164768"/>
              <a:gd name="connsiteX584" fmla="*/ 120274 w 219463"/>
              <a:gd name="connsiteY584" fmla="*/ 8898 h 164768"/>
              <a:gd name="connsiteX585" fmla="*/ 121655 w 219463"/>
              <a:gd name="connsiteY585" fmla="*/ 7517 h 164768"/>
              <a:gd name="connsiteX586" fmla="*/ 116649 w 219463"/>
              <a:gd name="connsiteY586" fmla="*/ 2966 h 164768"/>
              <a:gd name="connsiteX587" fmla="*/ 114671 w 219463"/>
              <a:gd name="connsiteY587" fmla="*/ 2966 h 164768"/>
              <a:gd name="connsiteX588" fmla="*/ 112036 w 219463"/>
              <a:gd name="connsiteY588" fmla="*/ 0 h 16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219463" h="164768">
                <a:moveTo>
                  <a:pt x="52433" y="101381"/>
                </a:moveTo>
                <a:cubicBezTo>
                  <a:pt x="47490" y="112255"/>
                  <a:pt x="56058" y="102039"/>
                  <a:pt x="52433" y="109289"/>
                </a:cubicBezTo>
                <a:lnTo>
                  <a:pt x="52433" y="108960"/>
                </a:lnTo>
                <a:cubicBezTo>
                  <a:pt x="52433" y="108960"/>
                  <a:pt x="55069" y="104347"/>
                  <a:pt x="52433" y="106653"/>
                </a:cubicBezTo>
                <a:close/>
                <a:moveTo>
                  <a:pt x="164389" y="101209"/>
                </a:moveTo>
                <a:cubicBezTo>
                  <a:pt x="163112" y="101415"/>
                  <a:pt x="162289" y="101827"/>
                  <a:pt x="164101" y="101827"/>
                </a:cubicBezTo>
                <a:cubicBezTo>
                  <a:pt x="167726" y="101827"/>
                  <a:pt x="164101" y="101827"/>
                  <a:pt x="166738" y="101827"/>
                </a:cubicBezTo>
                <a:lnTo>
                  <a:pt x="166522" y="101647"/>
                </a:lnTo>
                <a:close/>
                <a:moveTo>
                  <a:pt x="98513" y="99064"/>
                </a:moveTo>
                <a:lnTo>
                  <a:pt x="98501" y="99074"/>
                </a:lnTo>
                <a:lnTo>
                  <a:pt x="98567" y="99074"/>
                </a:lnTo>
                <a:close/>
                <a:moveTo>
                  <a:pt x="100545" y="95119"/>
                </a:moveTo>
                <a:lnTo>
                  <a:pt x="96405" y="98668"/>
                </a:lnTo>
                <a:lnTo>
                  <a:pt x="98513" y="99064"/>
                </a:lnTo>
                <a:lnTo>
                  <a:pt x="99762" y="97961"/>
                </a:lnTo>
                <a:cubicBezTo>
                  <a:pt x="101039" y="96932"/>
                  <a:pt x="101863" y="96273"/>
                  <a:pt x="100545" y="97097"/>
                </a:cubicBezTo>
                <a:cubicBezTo>
                  <a:pt x="97908" y="98744"/>
                  <a:pt x="103181" y="95119"/>
                  <a:pt x="100545" y="95119"/>
                </a:cubicBezTo>
                <a:close/>
                <a:moveTo>
                  <a:pt x="156646" y="83826"/>
                </a:moveTo>
                <a:cubicBezTo>
                  <a:pt x="155781" y="84115"/>
                  <a:pt x="154545" y="84691"/>
                  <a:pt x="154545" y="84691"/>
                </a:cubicBezTo>
                <a:lnTo>
                  <a:pt x="156522" y="84691"/>
                </a:lnTo>
                <a:cubicBezTo>
                  <a:pt x="158005" y="83538"/>
                  <a:pt x="157511" y="83538"/>
                  <a:pt x="156646" y="83826"/>
                </a:cubicBezTo>
                <a:close/>
                <a:moveTo>
                  <a:pt x="79125" y="81609"/>
                </a:moveTo>
                <a:lnTo>
                  <a:pt x="77478" y="81609"/>
                </a:lnTo>
                <a:lnTo>
                  <a:pt x="76104" y="83623"/>
                </a:lnTo>
                <a:close/>
                <a:moveTo>
                  <a:pt x="71620" y="66843"/>
                </a:moveTo>
                <a:lnTo>
                  <a:pt x="70558" y="69086"/>
                </a:lnTo>
                <a:lnTo>
                  <a:pt x="69699" y="70266"/>
                </a:lnTo>
                <a:lnTo>
                  <a:pt x="70932" y="70565"/>
                </a:lnTo>
                <a:lnTo>
                  <a:pt x="71546" y="69745"/>
                </a:lnTo>
                <a:lnTo>
                  <a:pt x="71841" y="70617"/>
                </a:lnTo>
                <a:lnTo>
                  <a:pt x="74512" y="70075"/>
                </a:lnTo>
                <a:lnTo>
                  <a:pt x="72919" y="72806"/>
                </a:lnTo>
                <a:lnTo>
                  <a:pt x="73281" y="72934"/>
                </a:lnTo>
                <a:lnTo>
                  <a:pt x="76736" y="69416"/>
                </a:lnTo>
                <a:cubicBezTo>
                  <a:pt x="77643" y="69087"/>
                  <a:pt x="78137" y="69416"/>
                  <a:pt x="78796" y="68757"/>
                </a:cubicBezTo>
                <a:close/>
                <a:moveTo>
                  <a:pt x="68909" y="66120"/>
                </a:moveTo>
                <a:cubicBezTo>
                  <a:pt x="72864" y="62166"/>
                  <a:pt x="65285" y="74030"/>
                  <a:pt x="68909" y="69745"/>
                </a:cubicBezTo>
                <a:lnTo>
                  <a:pt x="70509" y="66547"/>
                </a:lnTo>
                <a:close/>
                <a:moveTo>
                  <a:pt x="73523" y="62825"/>
                </a:moveTo>
                <a:cubicBezTo>
                  <a:pt x="70887" y="65791"/>
                  <a:pt x="70887" y="65791"/>
                  <a:pt x="70887" y="65791"/>
                </a:cubicBezTo>
                <a:lnTo>
                  <a:pt x="70509" y="66547"/>
                </a:lnTo>
                <a:lnTo>
                  <a:pt x="71620" y="66843"/>
                </a:lnTo>
                <a:close/>
                <a:moveTo>
                  <a:pt x="24753" y="55905"/>
                </a:moveTo>
                <a:cubicBezTo>
                  <a:pt x="23764" y="58212"/>
                  <a:pt x="21457" y="61178"/>
                  <a:pt x="21457" y="61178"/>
                </a:cubicBezTo>
                <a:cubicBezTo>
                  <a:pt x="21457" y="65462"/>
                  <a:pt x="21457" y="63485"/>
                  <a:pt x="21457" y="65462"/>
                </a:cubicBezTo>
                <a:lnTo>
                  <a:pt x="19809" y="69745"/>
                </a:lnTo>
                <a:cubicBezTo>
                  <a:pt x="19809" y="65791"/>
                  <a:pt x="20798" y="60519"/>
                  <a:pt x="19809" y="61837"/>
                </a:cubicBezTo>
                <a:cubicBezTo>
                  <a:pt x="18821" y="63155"/>
                  <a:pt x="16184" y="66450"/>
                  <a:pt x="16184" y="67110"/>
                </a:cubicBezTo>
                <a:cubicBezTo>
                  <a:pt x="16184" y="67769"/>
                  <a:pt x="16184" y="65132"/>
                  <a:pt x="16184" y="65132"/>
                </a:cubicBezTo>
                <a:cubicBezTo>
                  <a:pt x="13878" y="66450"/>
                  <a:pt x="13878" y="71064"/>
                  <a:pt x="13878" y="68757"/>
                </a:cubicBezTo>
                <a:cubicBezTo>
                  <a:pt x="13878" y="66450"/>
                  <a:pt x="13878" y="66450"/>
                  <a:pt x="13878" y="66450"/>
                </a:cubicBezTo>
                <a:cubicBezTo>
                  <a:pt x="12559" y="60848"/>
                  <a:pt x="8605" y="71723"/>
                  <a:pt x="8605" y="66450"/>
                </a:cubicBezTo>
                <a:lnTo>
                  <a:pt x="3332" y="66450"/>
                </a:lnTo>
                <a:lnTo>
                  <a:pt x="2015" y="66450"/>
                </a:lnTo>
                <a:lnTo>
                  <a:pt x="1026" y="66450"/>
                </a:lnTo>
                <a:cubicBezTo>
                  <a:pt x="1026" y="68757"/>
                  <a:pt x="-1281" y="68757"/>
                  <a:pt x="1026" y="68757"/>
                </a:cubicBezTo>
                <a:cubicBezTo>
                  <a:pt x="3332" y="68757"/>
                  <a:pt x="3332" y="68757"/>
                  <a:pt x="3332" y="68757"/>
                </a:cubicBezTo>
                <a:lnTo>
                  <a:pt x="3332" y="69086"/>
                </a:lnTo>
                <a:lnTo>
                  <a:pt x="3332" y="70405"/>
                </a:lnTo>
                <a:lnTo>
                  <a:pt x="3332" y="71311"/>
                </a:lnTo>
                <a:lnTo>
                  <a:pt x="3332" y="71393"/>
                </a:lnTo>
                <a:cubicBezTo>
                  <a:pt x="3332" y="73370"/>
                  <a:pt x="3332" y="73370"/>
                  <a:pt x="3332" y="73370"/>
                </a:cubicBezTo>
                <a:cubicBezTo>
                  <a:pt x="4239" y="73809"/>
                  <a:pt x="4858" y="74678"/>
                  <a:pt x="4980" y="75677"/>
                </a:cubicBezTo>
                <a:cubicBezTo>
                  <a:pt x="4980" y="76666"/>
                  <a:pt x="4980" y="75842"/>
                  <a:pt x="4980" y="74771"/>
                </a:cubicBezTo>
                <a:lnTo>
                  <a:pt x="4980" y="73700"/>
                </a:lnTo>
                <a:cubicBezTo>
                  <a:pt x="5639" y="73700"/>
                  <a:pt x="7287" y="76006"/>
                  <a:pt x="7287" y="73700"/>
                </a:cubicBezTo>
                <a:lnTo>
                  <a:pt x="7287" y="72382"/>
                </a:lnTo>
                <a:cubicBezTo>
                  <a:pt x="9264" y="72382"/>
                  <a:pt x="9264" y="69416"/>
                  <a:pt x="9264" y="72382"/>
                </a:cubicBezTo>
                <a:cubicBezTo>
                  <a:pt x="9264" y="75347"/>
                  <a:pt x="9264" y="72711"/>
                  <a:pt x="9264" y="75347"/>
                </a:cubicBezTo>
                <a:lnTo>
                  <a:pt x="9264" y="75677"/>
                </a:lnTo>
                <a:cubicBezTo>
                  <a:pt x="9264" y="73040"/>
                  <a:pt x="7617" y="82926"/>
                  <a:pt x="9264" y="79631"/>
                </a:cubicBezTo>
                <a:cubicBezTo>
                  <a:pt x="10912" y="76336"/>
                  <a:pt x="10912" y="74030"/>
                  <a:pt x="10912" y="76336"/>
                </a:cubicBezTo>
                <a:lnTo>
                  <a:pt x="10912" y="79631"/>
                </a:lnTo>
                <a:cubicBezTo>
                  <a:pt x="12559" y="80620"/>
                  <a:pt x="12559" y="77654"/>
                  <a:pt x="12559" y="77654"/>
                </a:cubicBezTo>
                <a:cubicBezTo>
                  <a:pt x="12559" y="79961"/>
                  <a:pt x="12559" y="79961"/>
                  <a:pt x="12559" y="79384"/>
                </a:cubicBezTo>
                <a:lnTo>
                  <a:pt x="12559" y="80950"/>
                </a:lnTo>
                <a:cubicBezTo>
                  <a:pt x="13548" y="80950"/>
                  <a:pt x="15855" y="78972"/>
                  <a:pt x="15855" y="78972"/>
                </a:cubicBezTo>
                <a:cubicBezTo>
                  <a:pt x="15700" y="79954"/>
                  <a:pt x="15700" y="80956"/>
                  <a:pt x="15855" y="81938"/>
                </a:cubicBezTo>
                <a:cubicBezTo>
                  <a:pt x="18162" y="80950"/>
                  <a:pt x="18162" y="83586"/>
                  <a:pt x="18162" y="86551"/>
                </a:cubicBezTo>
                <a:lnTo>
                  <a:pt x="18162" y="85892"/>
                </a:lnTo>
                <a:lnTo>
                  <a:pt x="18162" y="85563"/>
                </a:lnTo>
                <a:cubicBezTo>
                  <a:pt x="19479" y="85563"/>
                  <a:pt x="21457" y="81609"/>
                  <a:pt x="21457" y="85563"/>
                </a:cubicBezTo>
                <a:cubicBezTo>
                  <a:pt x="21457" y="87211"/>
                  <a:pt x="23764" y="78643"/>
                  <a:pt x="23764" y="82267"/>
                </a:cubicBezTo>
                <a:cubicBezTo>
                  <a:pt x="26070" y="84245"/>
                  <a:pt x="26070" y="81609"/>
                  <a:pt x="26070" y="87870"/>
                </a:cubicBezTo>
                <a:cubicBezTo>
                  <a:pt x="29036" y="83586"/>
                  <a:pt x="26400" y="90836"/>
                  <a:pt x="29036" y="83586"/>
                </a:cubicBezTo>
                <a:cubicBezTo>
                  <a:pt x="28792" y="86327"/>
                  <a:pt x="28792" y="89083"/>
                  <a:pt x="29036" y="91824"/>
                </a:cubicBezTo>
                <a:cubicBezTo>
                  <a:pt x="29366" y="92483"/>
                  <a:pt x="32002" y="86881"/>
                  <a:pt x="32002" y="86881"/>
                </a:cubicBezTo>
                <a:lnTo>
                  <a:pt x="32002" y="90836"/>
                </a:lnTo>
                <a:lnTo>
                  <a:pt x="33980" y="86881"/>
                </a:lnTo>
                <a:lnTo>
                  <a:pt x="33980" y="88858"/>
                </a:lnTo>
                <a:cubicBezTo>
                  <a:pt x="35956" y="87211"/>
                  <a:pt x="33980" y="92154"/>
                  <a:pt x="33980" y="94461"/>
                </a:cubicBezTo>
                <a:lnTo>
                  <a:pt x="36286" y="91495"/>
                </a:lnTo>
                <a:lnTo>
                  <a:pt x="36286" y="93472"/>
                </a:lnTo>
                <a:lnTo>
                  <a:pt x="36286" y="94461"/>
                </a:lnTo>
                <a:lnTo>
                  <a:pt x="36286" y="96437"/>
                </a:lnTo>
                <a:cubicBezTo>
                  <a:pt x="36616" y="96437"/>
                  <a:pt x="38922" y="96437"/>
                  <a:pt x="38922" y="96437"/>
                </a:cubicBezTo>
                <a:cubicBezTo>
                  <a:pt x="39620" y="93959"/>
                  <a:pt x="40735" y="91620"/>
                  <a:pt x="42217" y="89517"/>
                </a:cubicBezTo>
                <a:lnTo>
                  <a:pt x="40241" y="93802"/>
                </a:lnTo>
                <a:cubicBezTo>
                  <a:pt x="40860" y="92088"/>
                  <a:pt x="41631" y="90433"/>
                  <a:pt x="42547" y="88858"/>
                </a:cubicBezTo>
                <a:cubicBezTo>
                  <a:pt x="41855" y="91178"/>
                  <a:pt x="40857" y="93393"/>
                  <a:pt x="39581" y="95449"/>
                </a:cubicBezTo>
                <a:lnTo>
                  <a:pt x="37604" y="99074"/>
                </a:lnTo>
                <a:cubicBezTo>
                  <a:pt x="40241" y="99074"/>
                  <a:pt x="40241" y="99074"/>
                  <a:pt x="40241" y="99074"/>
                </a:cubicBezTo>
                <a:cubicBezTo>
                  <a:pt x="41348" y="97037"/>
                  <a:pt x="42557" y="95057"/>
                  <a:pt x="43865" y="93142"/>
                </a:cubicBezTo>
                <a:cubicBezTo>
                  <a:pt x="43865" y="94461"/>
                  <a:pt x="43865" y="98085"/>
                  <a:pt x="43865" y="98085"/>
                </a:cubicBezTo>
                <a:cubicBezTo>
                  <a:pt x="45226" y="96385"/>
                  <a:pt x="46337" y="94500"/>
                  <a:pt x="47161" y="92483"/>
                </a:cubicBezTo>
                <a:cubicBezTo>
                  <a:pt x="44524" y="96108"/>
                  <a:pt x="43536" y="98744"/>
                  <a:pt x="44524" y="98744"/>
                </a:cubicBezTo>
                <a:cubicBezTo>
                  <a:pt x="45513" y="98744"/>
                  <a:pt x="45842" y="98744"/>
                  <a:pt x="48149" y="96437"/>
                </a:cubicBezTo>
                <a:cubicBezTo>
                  <a:pt x="50785" y="91824"/>
                  <a:pt x="42876" y="108301"/>
                  <a:pt x="48149" y="101381"/>
                </a:cubicBezTo>
                <a:lnTo>
                  <a:pt x="51444" y="98085"/>
                </a:lnTo>
                <a:cubicBezTo>
                  <a:pt x="51444" y="99074"/>
                  <a:pt x="48478" y="100722"/>
                  <a:pt x="48478" y="103028"/>
                </a:cubicBezTo>
                <a:cubicBezTo>
                  <a:pt x="52433" y="97756"/>
                  <a:pt x="49137" y="104676"/>
                  <a:pt x="52433" y="101381"/>
                </a:cubicBezTo>
                <a:lnTo>
                  <a:pt x="52433" y="100062"/>
                </a:lnTo>
                <a:lnTo>
                  <a:pt x="52433" y="91165"/>
                </a:lnTo>
                <a:cubicBezTo>
                  <a:pt x="55398" y="89517"/>
                  <a:pt x="52433" y="99074"/>
                  <a:pt x="52433" y="100062"/>
                </a:cubicBezTo>
                <a:cubicBezTo>
                  <a:pt x="52433" y="101051"/>
                  <a:pt x="62319" y="88529"/>
                  <a:pt x="58694" y="94461"/>
                </a:cubicBezTo>
                <a:lnTo>
                  <a:pt x="55069" y="98744"/>
                </a:lnTo>
                <a:cubicBezTo>
                  <a:pt x="61989" y="95778"/>
                  <a:pt x="57047" y="102039"/>
                  <a:pt x="61989" y="98744"/>
                </a:cubicBezTo>
                <a:lnTo>
                  <a:pt x="60013" y="100722"/>
                </a:lnTo>
                <a:cubicBezTo>
                  <a:pt x="57376" y="105335"/>
                  <a:pt x="60672" y="103028"/>
                  <a:pt x="62648" y="100722"/>
                </a:cubicBezTo>
                <a:cubicBezTo>
                  <a:pt x="61920" y="101934"/>
                  <a:pt x="61034" y="103041"/>
                  <a:pt x="60013" y="104017"/>
                </a:cubicBezTo>
                <a:cubicBezTo>
                  <a:pt x="61330" y="101381"/>
                  <a:pt x="60342" y="104676"/>
                  <a:pt x="63308" y="101381"/>
                </a:cubicBezTo>
                <a:cubicBezTo>
                  <a:pt x="67262" y="98744"/>
                  <a:pt x="62648" y="103688"/>
                  <a:pt x="67262" y="98744"/>
                </a:cubicBezTo>
                <a:cubicBezTo>
                  <a:pt x="62978" y="104017"/>
                  <a:pt x="70558" y="99732"/>
                  <a:pt x="67262" y="101381"/>
                </a:cubicBezTo>
                <a:cubicBezTo>
                  <a:pt x="63967" y="103028"/>
                  <a:pt x="63637" y="105335"/>
                  <a:pt x="63967" y="105335"/>
                </a:cubicBezTo>
                <a:cubicBezTo>
                  <a:pt x="64296" y="105335"/>
                  <a:pt x="65285" y="104676"/>
                  <a:pt x="67921" y="102039"/>
                </a:cubicBezTo>
                <a:cubicBezTo>
                  <a:pt x="63637" y="108301"/>
                  <a:pt x="75171" y="98415"/>
                  <a:pt x="67921" y="105994"/>
                </a:cubicBezTo>
                <a:cubicBezTo>
                  <a:pt x="70537" y="104679"/>
                  <a:pt x="73306" y="103684"/>
                  <a:pt x="76160" y="103028"/>
                </a:cubicBezTo>
                <a:cubicBezTo>
                  <a:pt x="69569" y="107642"/>
                  <a:pt x="74841" y="102698"/>
                  <a:pt x="69569" y="107642"/>
                </a:cubicBezTo>
                <a:cubicBezTo>
                  <a:pt x="72534" y="104676"/>
                  <a:pt x="77148" y="104017"/>
                  <a:pt x="76819" y="104676"/>
                </a:cubicBezTo>
                <a:cubicBezTo>
                  <a:pt x="76489" y="105335"/>
                  <a:pt x="70558" y="106983"/>
                  <a:pt x="73523" y="106983"/>
                </a:cubicBezTo>
                <a:cubicBezTo>
                  <a:pt x="76489" y="106983"/>
                  <a:pt x="74841" y="106983"/>
                  <a:pt x="78136" y="106983"/>
                </a:cubicBezTo>
                <a:cubicBezTo>
                  <a:pt x="80974" y="104564"/>
                  <a:pt x="84068" y="102464"/>
                  <a:pt x="87364" y="100722"/>
                </a:cubicBezTo>
                <a:cubicBezTo>
                  <a:pt x="80443" y="105335"/>
                  <a:pt x="86375" y="102698"/>
                  <a:pt x="77807" y="108630"/>
                </a:cubicBezTo>
                <a:lnTo>
                  <a:pt x="81103" y="106653"/>
                </a:lnTo>
                <a:lnTo>
                  <a:pt x="77807" y="108960"/>
                </a:lnTo>
                <a:cubicBezTo>
                  <a:pt x="79785" y="106983"/>
                  <a:pt x="82420" y="106983"/>
                  <a:pt x="82420" y="106983"/>
                </a:cubicBezTo>
                <a:lnTo>
                  <a:pt x="79455" y="108960"/>
                </a:lnTo>
                <a:cubicBezTo>
                  <a:pt x="83410" y="108960"/>
                  <a:pt x="83410" y="108960"/>
                  <a:pt x="83410" y="108960"/>
                </a:cubicBezTo>
                <a:cubicBezTo>
                  <a:pt x="84727" y="108960"/>
                  <a:pt x="94284" y="105005"/>
                  <a:pt x="89011" y="108960"/>
                </a:cubicBezTo>
                <a:cubicBezTo>
                  <a:pt x="83739" y="112914"/>
                  <a:pt x="87693" y="110278"/>
                  <a:pt x="83739" y="112914"/>
                </a:cubicBezTo>
                <a:cubicBezTo>
                  <a:pt x="84068" y="112914"/>
                  <a:pt x="86046" y="112914"/>
                  <a:pt x="86046" y="112914"/>
                </a:cubicBezTo>
                <a:cubicBezTo>
                  <a:pt x="88352" y="110608"/>
                  <a:pt x="92306" y="110278"/>
                  <a:pt x="90330" y="110608"/>
                </a:cubicBezTo>
                <a:cubicBezTo>
                  <a:pt x="88352" y="110937"/>
                  <a:pt x="90659" y="112914"/>
                  <a:pt x="88352" y="112914"/>
                </a:cubicBezTo>
                <a:cubicBezTo>
                  <a:pt x="90659" y="112914"/>
                  <a:pt x="90659" y="112914"/>
                  <a:pt x="90659" y="112914"/>
                </a:cubicBezTo>
                <a:lnTo>
                  <a:pt x="85716" y="116209"/>
                </a:lnTo>
                <a:cubicBezTo>
                  <a:pt x="90659" y="116209"/>
                  <a:pt x="87364" y="116209"/>
                  <a:pt x="90659" y="116209"/>
                </a:cubicBezTo>
                <a:lnTo>
                  <a:pt x="87693" y="118187"/>
                </a:lnTo>
                <a:lnTo>
                  <a:pt x="90330" y="118187"/>
                </a:lnTo>
                <a:lnTo>
                  <a:pt x="87693" y="120164"/>
                </a:lnTo>
                <a:cubicBezTo>
                  <a:pt x="87693" y="122141"/>
                  <a:pt x="90659" y="118187"/>
                  <a:pt x="90659" y="120164"/>
                </a:cubicBezTo>
                <a:cubicBezTo>
                  <a:pt x="86705" y="122141"/>
                  <a:pt x="85386" y="122141"/>
                  <a:pt x="86705" y="122141"/>
                </a:cubicBezTo>
                <a:lnTo>
                  <a:pt x="89671" y="122141"/>
                </a:lnTo>
                <a:lnTo>
                  <a:pt x="91977" y="122141"/>
                </a:lnTo>
                <a:lnTo>
                  <a:pt x="93954" y="122141"/>
                </a:lnTo>
                <a:cubicBezTo>
                  <a:pt x="93954" y="124119"/>
                  <a:pt x="93954" y="124119"/>
                  <a:pt x="93954" y="124119"/>
                </a:cubicBezTo>
                <a:lnTo>
                  <a:pt x="96591" y="124119"/>
                </a:lnTo>
                <a:cubicBezTo>
                  <a:pt x="90988" y="128073"/>
                  <a:pt x="100545" y="124777"/>
                  <a:pt x="96591" y="128073"/>
                </a:cubicBezTo>
                <a:lnTo>
                  <a:pt x="98567" y="128073"/>
                </a:lnTo>
                <a:lnTo>
                  <a:pt x="100545" y="128073"/>
                </a:lnTo>
                <a:cubicBezTo>
                  <a:pt x="99339" y="128530"/>
                  <a:pt x="98222" y="129199"/>
                  <a:pt x="97250" y="130050"/>
                </a:cubicBezTo>
                <a:lnTo>
                  <a:pt x="98238" y="130050"/>
                </a:lnTo>
                <a:cubicBezTo>
                  <a:pt x="100215" y="130050"/>
                  <a:pt x="99227" y="132027"/>
                  <a:pt x="100215" y="132027"/>
                </a:cubicBezTo>
                <a:lnTo>
                  <a:pt x="100545" y="132027"/>
                </a:lnTo>
                <a:lnTo>
                  <a:pt x="103181" y="130380"/>
                </a:lnTo>
                <a:lnTo>
                  <a:pt x="103181" y="128732"/>
                </a:lnTo>
                <a:lnTo>
                  <a:pt x="100545" y="128732"/>
                </a:lnTo>
                <a:lnTo>
                  <a:pt x="105158" y="126656"/>
                </a:lnTo>
                <a:lnTo>
                  <a:pt x="105158" y="125766"/>
                </a:lnTo>
                <a:lnTo>
                  <a:pt x="107136" y="125766"/>
                </a:lnTo>
                <a:lnTo>
                  <a:pt x="105158" y="126656"/>
                </a:lnTo>
                <a:lnTo>
                  <a:pt x="105158" y="128402"/>
                </a:lnTo>
                <a:cubicBezTo>
                  <a:pt x="107136" y="126425"/>
                  <a:pt x="105158" y="128402"/>
                  <a:pt x="103181" y="128402"/>
                </a:cubicBezTo>
                <a:lnTo>
                  <a:pt x="103181" y="128732"/>
                </a:lnTo>
                <a:lnTo>
                  <a:pt x="103840" y="128732"/>
                </a:lnTo>
                <a:lnTo>
                  <a:pt x="105818" y="128732"/>
                </a:lnTo>
                <a:lnTo>
                  <a:pt x="107794" y="128732"/>
                </a:lnTo>
                <a:lnTo>
                  <a:pt x="110102" y="126754"/>
                </a:lnTo>
                <a:cubicBezTo>
                  <a:pt x="107794" y="126754"/>
                  <a:pt x="108124" y="128732"/>
                  <a:pt x="107794" y="126754"/>
                </a:cubicBezTo>
                <a:cubicBezTo>
                  <a:pt x="107465" y="124777"/>
                  <a:pt x="112408" y="124777"/>
                  <a:pt x="110102" y="124777"/>
                </a:cubicBezTo>
                <a:cubicBezTo>
                  <a:pt x="107794" y="124777"/>
                  <a:pt x="110102" y="124777"/>
                  <a:pt x="107794" y="124777"/>
                </a:cubicBezTo>
                <a:cubicBezTo>
                  <a:pt x="106806" y="124777"/>
                  <a:pt x="107136" y="123129"/>
                  <a:pt x="104828" y="124777"/>
                </a:cubicBezTo>
                <a:cubicBezTo>
                  <a:pt x="102852" y="125107"/>
                  <a:pt x="104828" y="121482"/>
                  <a:pt x="104828" y="121482"/>
                </a:cubicBezTo>
                <a:cubicBezTo>
                  <a:pt x="103511" y="121482"/>
                  <a:pt x="103840" y="121482"/>
                  <a:pt x="101533" y="121482"/>
                </a:cubicBezTo>
                <a:lnTo>
                  <a:pt x="104170" y="119505"/>
                </a:lnTo>
                <a:cubicBezTo>
                  <a:pt x="106147" y="117528"/>
                  <a:pt x="106147" y="117528"/>
                  <a:pt x="106147" y="117528"/>
                </a:cubicBezTo>
                <a:lnTo>
                  <a:pt x="109443" y="117528"/>
                </a:lnTo>
                <a:cubicBezTo>
                  <a:pt x="113067" y="114562"/>
                  <a:pt x="101533" y="119505"/>
                  <a:pt x="107794" y="114562"/>
                </a:cubicBezTo>
                <a:cubicBezTo>
                  <a:pt x="103840" y="115550"/>
                  <a:pt x="103840" y="118187"/>
                  <a:pt x="103840" y="117528"/>
                </a:cubicBezTo>
                <a:cubicBezTo>
                  <a:pt x="103840" y="116869"/>
                  <a:pt x="107136" y="115880"/>
                  <a:pt x="108453" y="112914"/>
                </a:cubicBezTo>
                <a:cubicBezTo>
                  <a:pt x="109112" y="111431"/>
                  <a:pt x="107959" y="111431"/>
                  <a:pt x="106641" y="111802"/>
                </a:cubicBezTo>
                <a:lnTo>
                  <a:pt x="106573" y="111829"/>
                </a:lnTo>
                <a:lnTo>
                  <a:pt x="106477" y="111925"/>
                </a:lnTo>
                <a:lnTo>
                  <a:pt x="106331" y="111925"/>
                </a:lnTo>
                <a:lnTo>
                  <a:pt x="103840" y="112914"/>
                </a:lnTo>
                <a:cubicBezTo>
                  <a:pt x="102183" y="114420"/>
                  <a:pt x="100291" y="115646"/>
                  <a:pt x="98238" y="116539"/>
                </a:cubicBezTo>
                <a:cubicBezTo>
                  <a:pt x="98238" y="115550"/>
                  <a:pt x="104170" y="111925"/>
                  <a:pt x="104170" y="111925"/>
                </a:cubicBezTo>
                <a:lnTo>
                  <a:pt x="106331" y="111925"/>
                </a:lnTo>
                <a:lnTo>
                  <a:pt x="106573" y="111829"/>
                </a:lnTo>
                <a:lnTo>
                  <a:pt x="109443" y="108960"/>
                </a:lnTo>
                <a:cubicBezTo>
                  <a:pt x="108299" y="109158"/>
                  <a:pt x="107316" y="109892"/>
                  <a:pt x="106806" y="110937"/>
                </a:cubicBezTo>
                <a:cubicBezTo>
                  <a:pt x="106806" y="108301"/>
                  <a:pt x="106806" y="108301"/>
                  <a:pt x="106806" y="108301"/>
                </a:cubicBezTo>
                <a:lnTo>
                  <a:pt x="104499" y="108301"/>
                </a:lnTo>
                <a:cubicBezTo>
                  <a:pt x="105818" y="105005"/>
                  <a:pt x="98567" y="111267"/>
                  <a:pt x="101204" y="108301"/>
                </a:cubicBezTo>
                <a:cubicBezTo>
                  <a:pt x="103840" y="105335"/>
                  <a:pt x="105818" y="105335"/>
                  <a:pt x="103840" y="105335"/>
                </a:cubicBezTo>
                <a:cubicBezTo>
                  <a:pt x="105106" y="104129"/>
                  <a:pt x="106552" y="103131"/>
                  <a:pt x="108124" y="102369"/>
                </a:cubicBezTo>
                <a:cubicBezTo>
                  <a:pt x="104170" y="103358"/>
                  <a:pt x="108124" y="99074"/>
                  <a:pt x="108124" y="99074"/>
                </a:cubicBezTo>
                <a:lnTo>
                  <a:pt x="105818" y="101381"/>
                </a:lnTo>
                <a:lnTo>
                  <a:pt x="99227" y="105994"/>
                </a:lnTo>
                <a:cubicBezTo>
                  <a:pt x="99227" y="103688"/>
                  <a:pt x="99886" y="102039"/>
                  <a:pt x="99227" y="103688"/>
                </a:cubicBezTo>
                <a:cubicBezTo>
                  <a:pt x="98567" y="105335"/>
                  <a:pt x="103511" y="101381"/>
                  <a:pt x="103511" y="101381"/>
                </a:cubicBezTo>
                <a:cubicBezTo>
                  <a:pt x="106147" y="98085"/>
                  <a:pt x="95602" y="105994"/>
                  <a:pt x="98897" y="103028"/>
                </a:cubicBezTo>
                <a:cubicBezTo>
                  <a:pt x="102192" y="100062"/>
                  <a:pt x="102192" y="100062"/>
                  <a:pt x="102192" y="100062"/>
                </a:cubicBezTo>
                <a:cubicBezTo>
                  <a:pt x="100776" y="101559"/>
                  <a:pt x="99101" y="102785"/>
                  <a:pt x="97250" y="103688"/>
                </a:cubicBezTo>
                <a:lnTo>
                  <a:pt x="96261" y="103688"/>
                </a:lnTo>
                <a:cubicBezTo>
                  <a:pt x="94284" y="104841"/>
                  <a:pt x="94036" y="104511"/>
                  <a:pt x="94407" y="103729"/>
                </a:cubicBezTo>
                <a:lnTo>
                  <a:pt x="94435" y="103688"/>
                </a:lnTo>
                <a:lnTo>
                  <a:pt x="96261" y="101051"/>
                </a:lnTo>
                <a:lnTo>
                  <a:pt x="98501" y="99074"/>
                </a:lnTo>
                <a:lnTo>
                  <a:pt x="95932" y="99074"/>
                </a:lnTo>
                <a:lnTo>
                  <a:pt x="96405" y="98668"/>
                </a:lnTo>
                <a:lnTo>
                  <a:pt x="93295" y="98085"/>
                </a:lnTo>
                <a:cubicBezTo>
                  <a:pt x="91947" y="98890"/>
                  <a:pt x="90725" y="99888"/>
                  <a:pt x="89671" y="101051"/>
                </a:cubicBezTo>
                <a:lnTo>
                  <a:pt x="96261" y="95449"/>
                </a:lnTo>
                <a:cubicBezTo>
                  <a:pt x="98567" y="92812"/>
                  <a:pt x="92966" y="97756"/>
                  <a:pt x="92966" y="95449"/>
                </a:cubicBezTo>
                <a:cubicBezTo>
                  <a:pt x="90659" y="95449"/>
                  <a:pt x="90659" y="95449"/>
                  <a:pt x="90659" y="95449"/>
                </a:cubicBezTo>
                <a:cubicBezTo>
                  <a:pt x="92168" y="94108"/>
                  <a:pt x="93601" y="92677"/>
                  <a:pt x="94943" y="91165"/>
                </a:cubicBezTo>
                <a:cubicBezTo>
                  <a:pt x="93295" y="94131"/>
                  <a:pt x="94613" y="90177"/>
                  <a:pt x="90000" y="94131"/>
                </a:cubicBezTo>
                <a:lnTo>
                  <a:pt x="92636" y="91165"/>
                </a:lnTo>
                <a:cubicBezTo>
                  <a:pt x="93295" y="89188"/>
                  <a:pt x="83410" y="96767"/>
                  <a:pt x="86046" y="94790"/>
                </a:cubicBezTo>
                <a:cubicBezTo>
                  <a:pt x="88681" y="92812"/>
                  <a:pt x="91977" y="89517"/>
                  <a:pt x="91977" y="89517"/>
                </a:cubicBezTo>
                <a:cubicBezTo>
                  <a:pt x="90659" y="92154"/>
                  <a:pt x="88352" y="92154"/>
                  <a:pt x="88352" y="92154"/>
                </a:cubicBezTo>
                <a:cubicBezTo>
                  <a:pt x="86724" y="93103"/>
                  <a:pt x="85274" y="94329"/>
                  <a:pt x="84068" y="95778"/>
                </a:cubicBezTo>
                <a:cubicBezTo>
                  <a:pt x="90330" y="87870"/>
                  <a:pt x="82091" y="94461"/>
                  <a:pt x="87364" y="87870"/>
                </a:cubicBezTo>
                <a:cubicBezTo>
                  <a:pt x="86286" y="88163"/>
                  <a:pt x="85146" y="88163"/>
                  <a:pt x="84068" y="87870"/>
                </a:cubicBezTo>
                <a:cubicBezTo>
                  <a:pt x="85386" y="84904"/>
                  <a:pt x="75830" y="94461"/>
                  <a:pt x="79125" y="91165"/>
                </a:cubicBezTo>
                <a:cubicBezTo>
                  <a:pt x="82420" y="87870"/>
                  <a:pt x="82420" y="87870"/>
                  <a:pt x="82420" y="87870"/>
                </a:cubicBezTo>
                <a:cubicBezTo>
                  <a:pt x="89341" y="79961"/>
                  <a:pt x="80773" y="88199"/>
                  <a:pt x="84398" y="82926"/>
                </a:cubicBezTo>
                <a:cubicBezTo>
                  <a:pt x="86375" y="78972"/>
                  <a:pt x="81103" y="82926"/>
                  <a:pt x="81103" y="82926"/>
                </a:cubicBezTo>
                <a:cubicBezTo>
                  <a:pt x="79010" y="85006"/>
                  <a:pt x="76552" y="86680"/>
                  <a:pt x="73853" y="87870"/>
                </a:cubicBezTo>
                <a:cubicBezTo>
                  <a:pt x="75362" y="86410"/>
                  <a:pt x="76792" y="84867"/>
                  <a:pt x="78136" y="83256"/>
                </a:cubicBezTo>
                <a:cubicBezTo>
                  <a:pt x="77478" y="83256"/>
                  <a:pt x="72534" y="88858"/>
                  <a:pt x="72534" y="88858"/>
                </a:cubicBezTo>
                <a:lnTo>
                  <a:pt x="76104" y="83623"/>
                </a:lnTo>
                <a:lnTo>
                  <a:pt x="73194" y="85563"/>
                </a:lnTo>
                <a:lnTo>
                  <a:pt x="77148" y="80620"/>
                </a:lnTo>
                <a:lnTo>
                  <a:pt x="70887" y="85234"/>
                </a:lnTo>
                <a:cubicBezTo>
                  <a:pt x="73220" y="82722"/>
                  <a:pt x="75754" y="80409"/>
                  <a:pt x="78466" y="78313"/>
                </a:cubicBezTo>
                <a:cubicBezTo>
                  <a:pt x="78136" y="77984"/>
                  <a:pt x="74841" y="80291"/>
                  <a:pt x="74841" y="80291"/>
                </a:cubicBezTo>
                <a:cubicBezTo>
                  <a:pt x="71216" y="85234"/>
                  <a:pt x="68909" y="85234"/>
                  <a:pt x="68909" y="85234"/>
                </a:cubicBezTo>
                <a:cubicBezTo>
                  <a:pt x="76489" y="73370"/>
                  <a:pt x="69239" y="81609"/>
                  <a:pt x="74512" y="73370"/>
                </a:cubicBezTo>
                <a:lnTo>
                  <a:pt x="73281" y="72934"/>
                </a:lnTo>
                <a:lnTo>
                  <a:pt x="72205" y="74030"/>
                </a:lnTo>
                <a:lnTo>
                  <a:pt x="72919" y="72806"/>
                </a:lnTo>
                <a:lnTo>
                  <a:pt x="72535" y="72670"/>
                </a:lnTo>
                <a:lnTo>
                  <a:pt x="71841" y="70617"/>
                </a:lnTo>
                <a:lnTo>
                  <a:pt x="71463" y="70693"/>
                </a:lnTo>
                <a:lnTo>
                  <a:pt x="70932" y="70565"/>
                </a:lnTo>
                <a:lnTo>
                  <a:pt x="68333" y="74029"/>
                </a:lnTo>
                <a:cubicBezTo>
                  <a:pt x="68251" y="74029"/>
                  <a:pt x="68251" y="74029"/>
                  <a:pt x="65614" y="78313"/>
                </a:cubicBezTo>
                <a:lnTo>
                  <a:pt x="67921" y="72711"/>
                </a:lnTo>
                <a:lnTo>
                  <a:pt x="69699" y="70266"/>
                </a:lnTo>
                <a:lnTo>
                  <a:pt x="68909" y="70075"/>
                </a:lnTo>
                <a:lnTo>
                  <a:pt x="68909" y="69745"/>
                </a:lnTo>
                <a:lnTo>
                  <a:pt x="68909" y="68098"/>
                </a:lnTo>
                <a:cubicBezTo>
                  <a:pt x="68909" y="66120"/>
                  <a:pt x="70887" y="64144"/>
                  <a:pt x="68909" y="66120"/>
                </a:cubicBezTo>
                <a:cubicBezTo>
                  <a:pt x="66933" y="68098"/>
                  <a:pt x="66933" y="68098"/>
                  <a:pt x="66933" y="68098"/>
                </a:cubicBezTo>
                <a:lnTo>
                  <a:pt x="66933" y="65791"/>
                </a:lnTo>
                <a:cubicBezTo>
                  <a:pt x="67262" y="62496"/>
                  <a:pt x="60342" y="71723"/>
                  <a:pt x="60342" y="71723"/>
                </a:cubicBezTo>
                <a:cubicBezTo>
                  <a:pt x="62302" y="68803"/>
                  <a:pt x="63338" y="65356"/>
                  <a:pt x="63308" y="61837"/>
                </a:cubicBezTo>
                <a:cubicBezTo>
                  <a:pt x="61989" y="60848"/>
                  <a:pt x="58035" y="66120"/>
                  <a:pt x="55728" y="68098"/>
                </a:cubicBezTo>
                <a:cubicBezTo>
                  <a:pt x="59353" y="60189"/>
                  <a:pt x="55728" y="64473"/>
                  <a:pt x="55728" y="60189"/>
                </a:cubicBezTo>
                <a:cubicBezTo>
                  <a:pt x="55082" y="61998"/>
                  <a:pt x="54312" y="63761"/>
                  <a:pt x="53422" y="65462"/>
                </a:cubicBezTo>
                <a:cubicBezTo>
                  <a:pt x="53422" y="63814"/>
                  <a:pt x="51115" y="69416"/>
                  <a:pt x="53422" y="63814"/>
                </a:cubicBezTo>
                <a:cubicBezTo>
                  <a:pt x="55398" y="59200"/>
                  <a:pt x="53422" y="59200"/>
                  <a:pt x="53422" y="59200"/>
                </a:cubicBezTo>
                <a:lnTo>
                  <a:pt x="50456" y="66450"/>
                </a:lnTo>
                <a:cubicBezTo>
                  <a:pt x="53092" y="55905"/>
                  <a:pt x="45513" y="69086"/>
                  <a:pt x="48149" y="59859"/>
                </a:cubicBezTo>
                <a:lnTo>
                  <a:pt x="45842" y="63155"/>
                </a:lnTo>
                <a:lnTo>
                  <a:pt x="45842" y="59530"/>
                </a:lnTo>
                <a:cubicBezTo>
                  <a:pt x="43536" y="59530"/>
                  <a:pt x="43536" y="59530"/>
                  <a:pt x="43536" y="59530"/>
                </a:cubicBezTo>
                <a:lnTo>
                  <a:pt x="43536" y="57224"/>
                </a:lnTo>
                <a:cubicBezTo>
                  <a:pt x="42876" y="56894"/>
                  <a:pt x="38593" y="67439"/>
                  <a:pt x="38593" y="67439"/>
                </a:cubicBezTo>
                <a:lnTo>
                  <a:pt x="38593" y="62166"/>
                </a:lnTo>
                <a:cubicBezTo>
                  <a:pt x="37275" y="62166"/>
                  <a:pt x="37604" y="57882"/>
                  <a:pt x="34968" y="62166"/>
                </a:cubicBezTo>
                <a:cubicBezTo>
                  <a:pt x="34912" y="61398"/>
                  <a:pt x="34912" y="60628"/>
                  <a:pt x="34968" y="59859"/>
                </a:cubicBezTo>
                <a:cubicBezTo>
                  <a:pt x="34309" y="59530"/>
                  <a:pt x="32002" y="56234"/>
                  <a:pt x="32002" y="63155"/>
                </a:cubicBezTo>
                <a:cubicBezTo>
                  <a:pt x="33320" y="57553"/>
                  <a:pt x="29695" y="61178"/>
                  <a:pt x="29695" y="63155"/>
                </a:cubicBezTo>
                <a:lnTo>
                  <a:pt x="29695" y="59859"/>
                </a:lnTo>
                <a:cubicBezTo>
                  <a:pt x="29053" y="62094"/>
                  <a:pt x="28051" y="64210"/>
                  <a:pt x="26730" y="66120"/>
                </a:cubicBezTo>
                <a:cubicBezTo>
                  <a:pt x="26730" y="64473"/>
                  <a:pt x="26730" y="67439"/>
                  <a:pt x="26730" y="64473"/>
                </a:cubicBezTo>
                <a:lnTo>
                  <a:pt x="26730" y="63361"/>
                </a:lnTo>
                <a:lnTo>
                  <a:pt x="26730" y="62496"/>
                </a:lnTo>
                <a:cubicBezTo>
                  <a:pt x="25082" y="62166"/>
                  <a:pt x="25082" y="64144"/>
                  <a:pt x="25082" y="65462"/>
                </a:cubicBezTo>
                <a:lnTo>
                  <a:pt x="25082" y="64803"/>
                </a:lnTo>
                <a:lnTo>
                  <a:pt x="25082" y="63032"/>
                </a:lnTo>
                <a:lnTo>
                  <a:pt x="25082" y="62825"/>
                </a:lnTo>
                <a:cubicBezTo>
                  <a:pt x="23104" y="60189"/>
                  <a:pt x="23104" y="65462"/>
                  <a:pt x="23104" y="62825"/>
                </a:cubicBezTo>
                <a:cubicBezTo>
                  <a:pt x="23486" y="60482"/>
                  <a:pt x="24037" y="58169"/>
                  <a:pt x="24753" y="55905"/>
                </a:cubicBezTo>
                <a:close/>
                <a:moveTo>
                  <a:pt x="144989" y="45476"/>
                </a:moveTo>
                <a:lnTo>
                  <a:pt x="142682" y="47453"/>
                </a:lnTo>
                <a:lnTo>
                  <a:pt x="144889" y="45756"/>
                </a:lnTo>
                <a:close/>
                <a:moveTo>
                  <a:pt x="174977" y="28670"/>
                </a:moveTo>
                <a:lnTo>
                  <a:pt x="172340" y="28670"/>
                </a:lnTo>
                <a:lnTo>
                  <a:pt x="172920" y="29499"/>
                </a:lnTo>
                <a:close/>
                <a:moveTo>
                  <a:pt x="122721" y="8487"/>
                </a:moveTo>
                <a:lnTo>
                  <a:pt x="122251" y="8898"/>
                </a:lnTo>
                <a:lnTo>
                  <a:pt x="120274" y="8898"/>
                </a:lnTo>
                <a:lnTo>
                  <a:pt x="119615" y="9557"/>
                </a:lnTo>
                <a:cubicBezTo>
                  <a:pt x="119615" y="11534"/>
                  <a:pt x="116649" y="13841"/>
                  <a:pt x="119615" y="11534"/>
                </a:cubicBezTo>
                <a:cubicBezTo>
                  <a:pt x="122581" y="9227"/>
                  <a:pt x="118297" y="9557"/>
                  <a:pt x="122581" y="9227"/>
                </a:cubicBezTo>
                <a:cubicBezTo>
                  <a:pt x="126864" y="8898"/>
                  <a:pt x="120933" y="13841"/>
                  <a:pt x="122581" y="13841"/>
                </a:cubicBezTo>
                <a:cubicBezTo>
                  <a:pt x="124228" y="13841"/>
                  <a:pt x="126205" y="11534"/>
                  <a:pt x="126205" y="13841"/>
                </a:cubicBezTo>
                <a:lnTo>
                  <a:pt x="123569" y="15818"/>
                </a:lnTo>
                <a:cubicBezTo>
                  <a:pt x="123898" y="15818"/>
                  <a:pt x="126535" y="15818"/>
                  <a:pt x="126535" y="15818"/>
                </a:cubicBezTo>
                <a:cubicBezTo>
                  <a:pt x="124887" y="18454"/>
                  <a:pt x="128842" y="15818"/>
                  <a:pt x="128842" y="15818"/>
                </a:cubicBezTo>
                <a:lnTo>
                  <a:pt x="126535" y="18125"/>
                </a:lnTo>
                <a:cubicBezTo>
                  <a:pt x="127523" y="18125"/>
                  <a:pt x="131808" y="16147"/>
                  <a:pt x="131148" y="18125"/>
                </a:cubicBezTo>
                <a:cubicBezTo>
                  <a:pt x="130489" y="20102"/>
                  <a:pt x="126864" y="19443"/>
                  <a:pt x="128842" y="20102"/>
                </a:cubicBezTo>
                <a:cubicBezTo>
                  <a:pt x="130818" y="20761"/>
                  <a:pt x="128842" y="24057"/>
                  <a:pt x="128842" y="27022"/>
                </a:cubicBezTo>
                <a:lnTo>
                  <a:pt x="131808" y="27022"/>
                </a:lnTo>
                <a:cubicBezTo>
                  <a:pt x="131148" y="29988"/>
                  <a:pt x="134773" y="27022"/>
                  <a:pt x="134773" y="27022"/>
                </a:cubicBezTo>
                <a:lnTo>
                  <a:pt x="132467" y="28999"/>
                </a:lnTo>
                <a:cubicBezTo>
                  <a:pt x="136750" y="28341"/>
                  <a:pt x="139387" y="28011"/>
                  <a:pt x="136750" y="31306"/>
                </a:cubicBezTo>
                <a:cubicBezTo>
                  <a:pt x="136091" y="33613"/>
                  <a:pt x="143341" y="28341"/>
                  <a:pt x="141034" y="31306"/>
                </a:cubicBezTo>
                <a:cubicBezTo>
                  <a:pt x="141034" y="33943"/>
                  <a:pt x="144989" y="34272"/>
                  <a:pt x="141034" y="38885"/>
                </a:cubicBezTo>
                <a:cubicBezTo>
                  <a:pt x="146307" y="36908"/>
                  <a:pt x="139716" y="43169"/>
                  <a:pt x="146307" y="38885"/>
                </a:cubicBezTo>
                <a:cubicBezTo>
                  <a:pt x="144225" y="41007"/>
                  <a:pt x="142349" y="43327"/>
                  <a:pt x="140704" y="45805"/>
                </a:cubicBezTo>
                <a:cubicBezTo>
                  <a:pt x="140704" y="46464"/>
                  <a:pt x="146307" y="43499"/>
                  <a:pt x="146307" y="43499"/>
                </a:cubicBezTo>
                <a:lnTo>
                  <a:pt x="142682" y="46135"/>
                </a:lnTo>
                <a:lnTo>
                  <a:pt x="146966" y="44158"/>
                </a:lnTo>
                <a:lnTo>
                  <a:pt x="144889" y="45756"/>
                </a:lnTo>
                <a:lnTo>
                  <a:pt x="144206" y="47659"/>
                </a:lnTo>
                <a:lnTo>
                  <a:pt x="142432" y="49376"/>
                </a:lnTo>
                <a:lnTo>
                  <a:pt x="141694" y="50090"/>
                </a:lnTo>
                <a:lnTo>
                  <a:pt x="142353" y="50090"/>
                </a:lnTo>
                <a:lnTo>
                  <a:pt x="145318" y="48112"/>
                </a:lnTo>
                <a:lnTo>
                  <a:pt x="145318" y="50090"/>
                </a:lnTo>
                <a:lnTo>
                  <a:pt x="145318" y="51078"/>
                </a:lnTo>
                <a:lnTo>
                  <a:pt x="142682" y="52725"/>
                </a:lnTo>
                <a:cubicBezTo>
                  <a:pt x="142353" y="56022"/>
                  <a:pt x="145648" y="56022"/>
                  <a:pt x="145648" y="56022"/>
                </a:cubicBezTo>
                <a:cubicBezTo>
                  <a:pt x="147496" y="54268"/>
                  <a:pt x="149767" y="53019"/>
                  <a:pt x="152239" y="52396"/>
                </a:cubicBezTo>
                <a:lnTo>
                  <a:pt x="147954" y="55032"/>
                </a:lnTo>
                <a:cubicBezTo>
                  <a:pt x="150920" y="52396"/>
                  <a:pt x="152898" y="51737"/>
                  <a:pt x="152898" y="52396"/>
                </a:cubicBezTo>
                <a:cubicBezTo>
                  <a:pt x="152898" y="53055"/>
                  <a:pt x="146636" y="56022"/>
                  <a:pt x="146636" y="56022"/>
                </a:cubicBezTo>
                <a:lnTo>
                  <a:pt x="145648" y="56022"/>
                </a:lnTo>
                <a:lnTo>
                  <a:pt x="144989" y="56022"/>
                </a:lnTo>
                <a:lnTo>
                  <a:pt x="141364" y="57998"/>
                </a:lnTo>
                <a:cubicBezTo>
                  <a:pt x="142023" y="60305"/>
                  <a:pt x="144659" y="60305"/>
                  <a:pt x="144659" y="60305"/>
                </a:cubicBezTo>
                <a:cubicBezTo>
                  <a:pt x="146653" y="59301"/>
                  <a:pt x="148752" y="58526"/>
                  <a:pt x="150920" y="57998"/>
                </a:cubicBezTo>
                <a:cubicBezTo>
                  <a:pt x="150261" y="59647"/>
                  <a:pt x="145978" y="62942"/>
                  <a:pt x="148284" y="62942"/>
                </a:cubicBezTo>
                <a:cubicBezTo>
                  <a:pt x="150591" y="62942"/>
                  <a:pt x="151909" y="60635"/>
                  <a:pt x="154215" y="60635"/>
                </a:cubicBezTo>
                <a:cubicBezTo>
                  <a:pt x="150591" y="64260"/>
                  <a:pt x="147295" y="64260"/>
                  <a:pt x="148614" y="64260"/>
                </a:cubicBezTo>
                <a:cubicBezTo>
                  <a:pt x="149932" y="64260"/>
                  <a:pt x="150261" y="64260"/>
                  <a:pt x="153886" y="64260"/>
                </a:cubicBezTo>
                <a:lnTo>
                  <a:pt x="157181" y="62283"/>
                </a:lnTo>
                <a:cubicBezTo>
                  <a:pt x="157840" y="62283"/>
                  <a:pt x="154215" y="64589"/>
                  <a:pt x="154215" y="64589"/>
                </a:cubicBezTo>
                <a:cubicBezTo>
                  <a:pt x="161136" y="63930"/>
                  <a:pt x="145978" y="74146"/>
                  <a:pt x="154215" y="71840"/>
                </a:cubicBezTo>
                <a:lnTo>
                  <a:pt x="158500" y="71840"/>
                </a:lnTo>
                <a:cubicBezTo>
                  <a:pt x="158170" y="74475"/>
                  <a:pt x="155534" y="74475"/>
                  <a:pt x="153227" y="74475"/>
                </a:cubicBezTo>
                <a:cubicBezTo>
                  <a:pt x="160147" y="73157"/>
                  <a:pt x="153556" y="76782"/>
                  <a:pt x="158170" y="76782"/>
                </a:cubicBezTo>
                <a:cubicBezTo>
                  <a:pt x="147295" y="82714"/>
                  <a:pt x="160476" y="80077"/>
                  <a:pt x="153886" y="84691"/>
                </a:cubicBezTo>
                <a:lnTo>
                  <a:pt x="154545" y="84691"/>
                </a:lnTo>
                <a:lnTo>
                  <a:pt x="158500" y="82714"/>
                </a:lnTo>
                <a:cubicBezTo>
                  <a:pt x="163113" y="84691"/>
                  <a:pt x="156193" y="92600"/>
                  <a:pt x="155863" y="94907"/>
                </a:cubicBezTo>
                <a:cubicBezTo>
                  <a:pt x="155534" y="97213"/>
                  <a:pt x="170362" y="91281"/>
                  <a:pt x="164431" y="94907"/>
                </a:cubicBezTo>
                <a:lnTo>
                  <a:pt x="159159" y="96554"/>
                </a:lnTo>
                <a:cubicBezTo>
                  <a:pt x="162948" y="96554"/>
                  <a:pt x="163360" y="97872"/>
                  <a:pt x="163566" y="99191"/>
                </a:cubicBezTo>
                <a:lnTo>
                  <a:pt x="166522" y="101647"/>
                </a:lnTo>
                <a:lnTo>
                  <a:pt x="167396" y="101827"/>
                </a:lnTo>
                <a:cubicBezTo>
                  <a:pt x="167396" y="103474"/>
                  <a:pt x="167067" y="103474"/>
                  <a:pt x="163442" y="103474"/>
                </a:cubicBezTo>
                <a:lnTo>
                  <a:pt x="163442" y="103474"/>
                </a:lnTo>
                <a:lnTo>
                  <a:pt x="167726" y="103474"/>
                </a:lnTo>
                <a:cubicBezTo>
                  <a:pt x="165749" y="106110"/>
                  <a:pt x="169703" y="106110"/>
                  <a:pt x="167726" y="106110"/>
                </a:cubicBezTo>
                <a:cubicBezTo>
                  <a:pt x="172340" y="106110"/>
                  <a:pt x="165749" y="106110"/>
                  <a:pt x="172340" y="106110"/>
                </a:cubicBezTo>
                <a:cubicBezTo>
                  <a:pt x="167067" y="108747"/>
                  <a:pt x="168715" y="108747"/>
                  <a:pt x="172340" y="108747"/>
                </a:cubicBezTo>
                <a:lnTo>
                  <a:pt x="172670" y="108747"/>
                </a:lnTo>
                <a:cubicBezTo>
                  <a:pt x="165090" y="112701"/>
                  <a:pt x="179919" y="109076"/>
                  <a:pt x="169703" y="112701"/>
                </a:cubicBezTo>
                <a:cubicBezTo>
                  <a:pt x="173032" y="113334"/>
                  <a:pt x="176248" y="114444"/>
                  <a:pt x="179260" y="115997"/>
                </a:cubicBezTo>
                <a:cubicBezTo>
                  <a:pt x="171022" y="117644"/>
                  <a:pt x="177942" y="115997"/>
                  <a:pt x="171022" y="115997"/>
                </a:cubicBezTo>
                <a:cubicBezTo>
                  <a:pt x="174317" y="118633"/>
                  <a:pt x="179919" y="118633"/>
                  <a:pt x="179260" y="118633"/>
                </a:cubicBezTo>
                <a:cubicBezTo>
                  <a:pt x="178601" y="118633"/>
                  <a:pt x="171022" y="117644"/>
                  <a:pt x="175306" y="118633"/>
                </a:cubicBezTo>
                <a:cubicBezTo>
                  <a:pt x="179590" y="119621"/>
                  <a:pt x="175965" y="122587"/>
                  <a:pt x="179590" y="122587"/>
                </a:cubicBezTo>
                <a:lnTo>
                  <a:pt x="180578" y="122587"/>
                </a:lnTo>
                <a:cubicBezTo>
                  <a:pt x="184190" y="122178"/>
                  <a:pt x="187841" y="122178"/>
                  <a:pt x="191453" y="122587"/>
                </a:cubicBezTo>
                <a:cubicBezTo>
                  <a:pt x="183214" y="123905"/>
                  <a:pt x="189805" y="125883"/>
                  <a:pt x="179590" y="125883"/>
                </a:cubicBezTo>
                <a:lnTo>
                  <a:pt x="187828" y="125883"/>
                </a:lnTo>
                <a:cubicBezTo>
                  <a:pt x="186839" y="125883"/>
                  <a:pt x="187663" y="125883"/>
                  <a:pt x="188775" y="125883"/>
                </a:cubicBezTo>
                <a:lnTo>
                  <a:pt x="189146" y="125883"/>
                </a:lnTo>
                <a:lnTo>
                  <a:pt x="191453" y="125883"/>
                </a:lnTo>
                <a:lnTo>
                  <a:pt x="192112" y="125883"/>
                </a:lnTo>
                <a:cubicBezTo>
                  <a:pt x="191453" y="122917"/>
                  <a:pt x="192112" y="125883"/>
                  <a:pt x="193759" y="125883"/>
                </a:cubicBezTo>
                <a:lnTo>
                  <a:pt x="192771" y="125883"/>
                </a:lnTo>
                <a:lnTo>
                  <a:pt x="192112" y="125883"/>
                </a:lnTo>
                <a:cubicBezTo>
                  <a:pt x="192771" y="128848"/>
                  <a:pt x="203645" y="126871"/>
                  <a:pt x="197384" y="128848"/>
                </a:cubicBezTo>
                <a:cubicBezTo>
                  <a:pt x="191123" y="130825"/>
                  <a:pt x="195737" y="130825"/>
                  <a:pt x="191123" y="130825"/>
                </a:cubicBezTo>
                <a:lnTo>
                  <a:pt x="192771" y="130825"/>
                </a:lnTo>
                <a:lnTo>
                  <a:pt x="193430" y="130825"/>
                </a:lnTo>
                <a:lnTo>
                  <a:pt x="194748" y="130825"/>
                </a:lnTo>
                <a:lnTo>
                  <a:pt x="195078" y="130825"/>
                </a:lnTo>
                <a:lnTo>
                  <a:pt x="195737" y="130825"/>
                </a:lnTo>
                <a:lnTo>
                  <a:pt x="197054" y="130825"/>
                </a:lnTo>
                <a:lnTo>
                  <a:pt x="197384" y="130825"/>
                </a:lnTo>
                <a:lnTo>
                  <a:pt x="198249" y="130825"/>
                </a:lnTo>
                <a:cubicBezTo>
                  <a:pt x="199361" y="130825"/>
                  <a:pt x="200185" y="130825"/>
                  <a:pt x="199032" y="130825"/>
                </a:cubicBezTo>
                <a:cubicBezTo>
                  <a:pt x="197054" y="132144"/>
                  <a:pt x="203645" y="134451"/>
                  <a:pt x="199032" y="134451"/>
                </a:cubicBezTo>
                <a:cubicBezTo>
                  <a:pt x="194419" y="134451"/>
                  <a:pt x="193100" y="133132"/>
                  <a:pt x="194419" y="134451"/>
                </a:cubicBezTo>
                <a:cubicBezTo>
                  <a:pt x="195737" y="135768"/>
                  <a:pt x="199361" y="138735"/>
                  <a:pt x="199361" y="138735"/>
                </a:cubicBezTo>
                <a:cubicBezTo>
                  <a:pt x="204634" y="138405"/>
                  <a:pt x="196725" y="140711"/>
                  <a:pt x="199361" y="140711"/>
                </a:cubicBezTo>
                <a:lnTo>
                  <a:pt x="197054" y="140711"/>
                </a:lnTo>
                <a:cubicBezTo>
                  <a:pt x="196396" y="142030"/>
                  <a:pt x="198703" y="144336"/>
                  <a:pt x="200679" y="144336"/>
                </a:cubicBezTo>
                <a:cubicBezTo>
                  <a:pt x="200679" y="146643"/>
                  <a:pt x="197714" y="146643"/>
                  <a:pt x="200679" y="146643"/>
                </a:cubicBezTo>
                <a:cubicBezTo>
                  <a:pt x="203645" y="146643"/>
                  <a:pt x="201668" y="146643"/>
                  <a:pt x="203645" y="146643"/>
                </a:cubicBezTo>
                <a:cubicBezTo>
                  <a:pt x="200844" y="147961"/>
                  <a:pt x="201998" y="148867"/>
                  <a:pt x="203275" y="149733"/>
                </a:cubicBezTo>
                <a:lnTo>
                  <a:pt x="203387" y="150597"/>
                </a:lnTo>
                <a:lnTo>
                  <a:pt x="203645" y="152575"/>
                </a:lnTo>
                <a:lnTo>
                  <a:pt x="202657" y="152575"/>
                </a:lnTo>
                <a:cubicBezTo>
                  <a:pt x="202657" y="152575"/>
                  <a:pt x="201586" y="152575"/>
                  <a:pt x="201050" y="152575"/>
                </a:cubicBezTo>
                <a:lnTo>
                  <a:pt x="200350" y="152575"/>
                </a:lnTo>
                <a:cubicBezTo>
                  <a:pt x="200350" y="154552"/>
                  <a:pt x="200350" y="154552"/>
                  <a:pt x="200350" y="154552"/>
                </a:cubicBezTo>
                <a:cubicBezTo>
                  <a:pt x="203975" y="155211"/>
                  <a:pt x="206941" y="157188"/>
                  <a:pt x="203975" y="157188"/>
                </a:cubicBezTo>
                <a:cubicBezTo>
                  <a:pt x="201009" y="157188"/>
                  <a:pt x="201009" y="157188"/>
                  <a:pt x="201009" y="157188"/>
                </a:cubicBezTo>
                <a:cubicBezTo>
                  <a:pt x="201009" y="158177"/>
                  <a:pt x="200350" y="158506"/>
                  <a:pt x="201009" y="161143"/>
                </a:cubicBezTo>
                <a:cubicBezTo>
                  <a:pt x="201668" y="163778"/>
                  <a:pt x="203316" y="163778"/>
                  <a:pt x="203316" y="163778"/>
                </a:cubicBezTo>
                <a:lnTo>
                  <a:pt x="203316" y="164768"/>
                </a:lnTo>
                <a:lnTo>
                  <a:pt x="203645" y="164768"/>
                </a:lnTo>
                <a:cubicBezTo>
                  <a:pt x="203645" y="162461"/>
                  <a:pt x="203645" y="162461"/>
                  <a:pt x="203645" y="162461"/>
                </a:cubicBezTo>
                <a:cubicBezTo>
                  <a:pt x="203645" y="162461"/>
                  <a:pt x="201668" y="160813"/>
                  <a:pt x="203645" y="160813"/>
                </a:cubicBezTo>
                <a:cubicBezTo>
                  <a:pt x="205623" y="160813"/>
                  <a:pt x="208259" y="162790"/>
                  <a:pt x="205623" y="160813"/>
                </a:cubicBezTo>
                <a:cubicBezTo>
                  <a:pt x="202986" y="158836"/>
                  <a:pt x="205623" y="158836"/>
                  <a:pt x="205623" y="158836"/>
                </a:cubicBezTo>
                <a:cubicBezTo>
                  <a:pt x="205623" y="158836"/>
                  <a:pt x="203316" y="156529"/>
                  <a:pt x="205623" y="156529"/>
                </a:cubicBezTo>
                <a:cubicBezTo>
                  <a:pt x="207930" y="156529"/>
                  <a:pt x="207930" y="153563"/>
                  <a:pt x="207930" y="153563"/>
                </a:cubicBezTo>
                <a:lnTo>
                  <a:pt x="208259" y="153563"/>
                </a:lnTo>
                <a:lnTo>
                  <a:pt x="210236" y="153563"/>
                </a:lnTo>
                <a:cubicBezTo>
                  <a:pt x="210236" y="152575"/>
                  <a:pt x="212213" y="150597"/>
                  <a:pt x="210236" y="150597"/>
                </a:cubicBezTo>
                <a:cubicBezTo>
                  <a:pt x="207270" y="149279"/>
                  <a:pt x="210236" y="145984"/>
                  <a:pt x="210236" y="145984"/>
                </a:cubicBezTo>
                <a:cubicBezTo>
                  <a:pt x="208918" y="143677"/>
                  <a:pt x="209577" y="143677"/>
                  <a:pt x="207270" y="143677"/>
                </a:cubicBezTo>
                <a:lnTo>
                  <a:pt x="210236" y="143677"/>
                </a:lnTo>
                <a:cubicBezTo>
                  <a:pt x="210236" y="141700"/>
                  <a:pt x="210236" y="141700"/>
                  <a:pt x="210236" y="141700"/>
                </a:cubicBezTo>
                <a:cubicBezTo>
                  <a:pt x="210236" y="139723"/>
                  <a:pt x="213202" y="139723"/>
                  <a:pt x="210236" y="139723"/>
                </a:cubicBezTo>
                <a:lnTo>
                  <a:pt x="210895" y="139723"/>
                </a:lnTo>
                <a:lnTo>
                  <a:pt x="212872" y="139723"/>
                </a:lnTo>
                <a:lnTo>
                  <a:pt x="214520" y="139723"/>
                </a:lnTo>
                <a:cubicBezTo>
                  <a:pt x="219463" y="137086"/>
                  <a:pt x="206611" y="137746"/>
                  <a:pt x="214520" y="135110"/>
                </a:cubicBezTo>
                <a:cubicBezTo>
                  <a:pt x="211555" y="133461"/>
                  <a:pt x="208589" y="136098"/>
                  <a:pt x="209248" y="135110"/>
                </a:cubicBezTo>
                <a:cubicBezTo>
                  <a:pt x="209906" y="134121"/>
                  <a:pt x="213531" y="132144"/>
                  <a:pt x="215509" y="132144"/>
                </a:cubicBezTo>
                <a:cubicBezTo>
                  <a:pt x="216497" y="132144"/>
                  <a:pt x="215344" y="132144"/>
                  <a:pt x="213943" y="132144"/>
                </a:cubicBezTo>
                <a:lnTo>
                  <a:pt x="213861" y="132144"/>
                </a:lnTo>
                <a:cubicBezTo>
                  <a:pt x="215179" y="130166"/>
                  <a:pt x="215179" y="130166"/>
                  <a:pt x="217486" y="130166"/>
                </a:cubicBezTo>
                <a:cubicBezTo>
                  <a:pt x="216441" y="129688"/>
                  <a:pt x="215235" y="129688"/>
                  <a:pt x="214190" y="130166"/>
                </a:cubicBezTo>
                <a:cubicBezTo>
                  <a:pt x="214190" y="128519"/>
                  <a:pt x="214190" y="128519"/>
                  <a:pt x="214190" y="126871"/>
                </a:cubicBezTo>
                <a:lnTo>
                  <a:pt x="216826" y="126871"/>
                </a:lnTo>
                <a:cubicBezTo>
                  <a:pt x="213861" y="126541"/>
                  <a:pt x="219463" y="123905"/>
                  <a:pt x="219463" y="123905"/>
                </a:cubicBezTo>
                <a:lnTo>
                  <a:pt x="218475" y="123905"/>
                </a:lnTo>
                <a:cubicBezTo>
                  <a:pt x="217832" y="123705"/>
                  <a:pt x="217140" y="123705"/>
                  <a:pt x="216497" y="123905"/>
                </a:cubicBezTo>
                <a:lnTo>
                  <a:pt x="210236" y="123905"/>
                </a:lnTo>
                <a:cubicBezTo>
                  <a:pt x="212543" y="121928"/>
                  <a:pt x="208259" y="121928"/>
                  <a:pt x="212543" y="121928"/>
                </a:cubicBezTo>
                <a:lnTo>
                  <a:pt x="212296" y="121928"/>
                </a:lnTo>
                <a:lnTo>
                  <a:pt x="211801" y="121928"/>
                </a:lnTo>
                <a:cubicBezTo>
                  <a:pt x="212213" y="121928"/>
                  <a:pt x="212213" y="121928"/>
                  <a:pt x="210565" y="121928"/>
                </a:cubicBezTo>
                <a:lnTo>
                  <a:pt x="209906" y="121928"/>
                </a:lnTo>
                <a:cubicBezTo>
                  <a:pt x="203975" y="122258"/>
                  <a:pt x="208259" y="121269"/>
                  <a:pt x="209906" y="119292"/>
                </a:cubicBezTo>
                <a:cubicBezTo>
                  <a:pt x="211555" y="117314"/>
                  <a:pt x="219463" y="117644"/>
                  <a:pt x="215509" y="117314"/>
                </a:cubicBezTo>
                <a:cubicBezTo>
                  <a:pt x="211555" y="116985"/>
                  <a:pt x="218145" y="115008"/>
                  <a:pt x="215509" y="115008"/>
                </a:cubicBezTo>
                <a:lnTo>
                  <a:pt x="212213" y="115008"/>
                </a:lnTo>
                <a:lnTo>
                  <a:pt x="209248" y="115008"/>
                </a:lnTo>
                <a:lnTo>
                  <a:pt x="208918" y="115008"/>
                </a:lnTo>
                <a:cubicBezTo>
                  <a:pt x="208918" y="115008"/>
                  <a:pt x="206941" y="115008"/>
                  <a:pt x="206941" y="115008"/>
                </a:cubicBezTo>
                <a:lnTo>
                  <a:pt x="203975" y="115008"/>
                </a:lnTo>
                <a:cubicBezTo>
                  <a:pt x="208918" y="112701"/>
                  <a:pt x="200679" y="112701"/>
                  <a:pt x="203975" y="112701"/>
                </a:cubicBezTo>
                <a:lnTo>
                  <a:pt x="212543" y="110394"/>
                </a:lnTo>
                <a:cubicBezTo>
                  <a:pt x="216168" y="107099"/>
                  <a:pt x="207600" y="109406"/>
                  <a:pt x="209577" y="107099"/>
                </a:cubicBezTo>
                <a:cubicBezTo>
                  <a:pt x="207270" y="108747"/>
                  <a:pt x="207270" y="107099"/>
                  <a:pt x="207270" y="107099"/>
                </a:cubicBezTo>
                <a:cubicBezTo>
                  <a:pt x="209208" y="106654"/>
                  <a:pt x="211086" y="105988"/>
                  <a:pt x="212872" y="105122"/>
                </a:cubicBezTo>
                <a:cubicBezTo>
                  <a:pt x="210895" y="105122"/>
                  <a:pt x="212872" y="105122"/>
                  <a:pt x="206941" y="105122"/>
                </a:cubicBezTo>
                <a:lnTo>
                  <a:pt x="210565" y="103474"/>
                </a:lnTo>
                <a:cubicBezTo>
                  <a:pt x="208918" y="103474"/>
                  <a:pt x="208918" y="103474"/>
                  <a:pt x="209330" y="103474"/>
                </a:cubicBezTo>
                <a:lnTo>
                  <a:pt x="207105" y="103474"/>
                </a:lnTo>
                <a:lnTo>
                  <a:pt x="206282" y="103474"/>
                </a:lnTo>
                <a:lnTo>
                  <a:pt x="202657" y="103474"/>
                </a:lnTo>
                <a:lnTo>
                  <a:pt x="201009" y="103474"/>
                </a:lnTo>
                <a:cubicBezTo>
                  <a:pt x="209906" y="99520"/>
                  <a:pt x="199361" y="100179"/>
                  <a:pt x="207270" y="96554"/>
                </a:cubicBezTo>
                <a:cubicBezTo>
                  <a:pt x="206080" y="96261"/>
                  <a:pt x="205033" y="95559"/>
                  <a:pt x="204304" y="94577"/>
                </a:cubicBezTo>
                <a:lnTo>
                  <a:pt x="203028" y="94340"/>
                </a:lnTo>
                <a:lnTo>
                  <a:pt x="202657" y="94577"/>
                </a:lnTo>
                <a:cubicBezTo>
                  <a:pt x="202657" y="94577"/>
                  <a:pt x="202657" y="94577"/>
                  <a:pt x="198044" y="94577"/>
                </a:cubicBezTo>
                <a:cubicBezTo>
                  <a:pt x="195737" y="94577"/>
                  <a:pt x="197879" y="94083"/>
                  <a:pt x="200309" y="93835"/>
                </a:cubicBezTo>
                <a:lnTo>
                  <a:pt x="203028" y="94340"/>
                </a:lnTo>
                <a:lnTo>
                  <a:pt x="206076" y="92394"/>
                </a:lnTo>
                <a:cubicBezTo>
                  <a:pt x="205046" y="92270"/>
                  <a:pt x="203481" y="92270"/>
                  <a:pt x="206282" y="90952"/>
                </a:cubicBezTo>
                <a:cubicBezTo>
                  <a:pt x="207930" y="90952"/>
                  <a:pt x="206941" y="90952"/>
                  <a:pt x="205541" y="90952"/>
                </a:cubicBezTo>
                <a:lnTo>
                  <a:pt x="203975" y="90952"/>
                </a:lnTo>
                <a:lnTo>
                  <a:pt x="202328" y="90952"/>
                </a:lnTo>
                <a:lnTo>
                  <a:pt x="194748" y="90952"/>
                </a:lnTo>
                <a:lnTo>
                  <a:pt x="200679" y="89305"/>
                </a:lnTo>
                <a:cubicBezTo>
                  <a:pt x="200021" y="88975"/>
                  <a:pt x="193100" y="90952"/>
                  <a:pt x="193100" y="90952"/>
                </a:cubicBezTo>
                <a:cubicBezTo>
                  <a:pt x="195631" y="89430"/>
                  <a:pt x="198274" y="88108"/>
                  <a:pt x="201009" y="86998"/>
                </a:cubicBezTo>
                <a:cubicBezTo>
                  <a:pt x="205952" y="85021"/>
                  <a:pt x="201009" y="85021"/>
                  <a:pt x="201009" y="85021"/>
                </a:cubicBezTo>
                <a:lnTo>
                  <a:pt x="196066" y="85021"/>
                </a:lnTo>
                <a:lnTo>
                  <a:pt x="201998" y="82385"/>
                </a:lnTo>
                <a:lnTo>
                  <a:pt x="200350" y="82385"/>
                </a:lnTo>
                <a:lnTo>
                  <a:pt x="194089" y="82385"/>
                </a:lnTo>
                <a:lnTo>
                  <a:pt x="192441" y="82385"/>
                </a:lnTo>
                <a:cubicBezTo>
                  <a:pt x="202986" y="77770"/>
                  <a:pt x="194089" y="78430"/>
                  <a:pt x="202986" y="74146"/>
                </a:cubicBezTo>
                <a:cubicBezTo>
                  <a:pt x="199032" y="74146"/>
                  <a:pt x="202986" y="69862"/>
                  <a:pt x="202986" y="67884"/>
                </a:cubicBezTo>
                <a:cubicBezTo>
                  <a:pt x="193100" y="71840"/>
                  <a:pt x="202328" y="67555"/>
                  <a:pt x="193100" y="71840"/>
                </a:cubicBezTo>
                <a:lnTo>
                  <a:pt x="197714" y="67884"/>
                </a:lnTo>
                <a:cubicBezTo>
                  <a:pt x="200350" y="67884"/>
                  <a:pt x="201668" y="69203"/>
                  <a:pt x="201998" y="67884"/>
                </a:cubicBezTo>
                <a:cubicBezTo>
                  <a:pt x="202328" y="66567"/>
                  <a:pt x="205623" y="65908"/>
                  <a:pt x="207930" y="63930"/>
                </a:cubicBezTo>
                <a:cubicBezTo>
                  <a:pt x="203975" y="63930"/>
                  <a:pt x="203975" y="63930"/>
                  <a:pt x="203975" y="63930"/>
                </a:cubicBezTo>
                <a:lnTo>
                  <a:pt x="200350" y="66567"/>
                </a:lnTo>
                <a:cubicBezTo>
                  <a:pt x="193430" y="67555"/>
                  <a:pt x="205952" y="62612"/>
                  <a:pt x="200350" y="62612"/>
                </a:cubicBezTo>
                <a:lnTo>
                  <a:pt x="203645" y="62612"/>
                </a:lnTo>
                <a:cubicBezTo>
                  <a:pt x="201339" y="62612"/>
                  <a:pt x="202328" y="59976"/>
                  <a:pt x="194419" y="62612"/>
                </a:cubicBezTo>
                <a:cubicBezTo>
                  <a:pt x="195707" y="61686"/>
                  <a:pt x="197163" y="61017"/>
                  <a:pt x="198703" y="60635"/>
                </a:cubicBezTo>
                <a:cubicBezTo>
                  <a:pt x="198703" y="57010"/>
                  <a:pt x="188817" y="60635"/>
                  <a:pt x="192441" y="57010"/>
                </a:cubicBezTo>
                <a:lnTo>
                  <a:pt x="194089" y="57010"/>
                </a:lnTo>
                <a:cubicBezTo>
                  <a:pt x="195737" y="54044"/>
                  <a:pt x="186510" y="57010"/>
                  <a:pt x="184533" y="57010"/>
                </a:cubicBezTo>
                <a:cubicBezTo>
                  <a:pt x="187732" y="55593"/>
                  <a:pt x="190471" y="53309"/>
                  <a:pt x="192441" y="50419"/>
                </a:cubicBezTo>
                <a:cubicBezTo>
                  <a:pt x="192112" y="48771"/>
                  <a:pt x="185521" y="50419"/>
                  <a:pt x="181897" y="50419"/>
                </a:cubicBezTo>
                <a:cubicBezTo>
                  <a:pt x="187498" y="45476"/>
                  <a:pt x="182226" y="45146"/>
                  <a:pt x="184203" y="41522"/>
                </a:cubicBezTo>
                <a:cubicBezTo>
                  <a:pt x="182700" y="42652"/>
                  <a:pt x="181033" y="43542"/>
                  <a:pt x="179260" y="44158"/>
                </a:cubicBezTo>
                <a:cubicBezTo>
                  <a:pt x="179260" y="42181"/>
                  <a:pt x="174317" y="45146"/>
                  <a:pt x="179260" y="42181"/>
                </a:cubicBezTo>
                <a:cubicBezTo>
                  <a:pt x="183873" y="38226"/>
                  <a:pt x="181567" y="38226"/>
                  <a:pt x="181567" y="38226"/>
                </a:cubicBezTo>
                <a:lnTo>
                  <a:pt x="175306" y="42181"/>
                </a:lnTo>
                <a:cubicBezTo>
                  <a:pt x="182555" y="33943"/>
                  <a:pt x="168056" y="39874"/>
                  <a:pt x="175306" y="33943"/>
                </a:cubicBezTo>
                <a:cubicBezTo>
                  <a:pt x="173658" y="33943"/>
                  <a:pt x="171351" y="33943"/>
                  <a:pt x="171351" y="33943"/>
                </a:cubicBezTo>
                <a:lnTo>
                  <a:pt x="174647" y="31965"/>
                </a:lnTo>
                <a:lnTo>
                  <a:pt x="172920" y="29499"/>
                </a:lnTo>
                <a:lnTo>
                  <a:pt x="169456" y="30894"/>
                </a:lnTo>
                <a:cubicBezTo>
                  <a:pt x="166903" y="32212"/>
                  <a:pt x="164431" y="33613"/>
                  <a:pt x="164431" y="33613"/>
                </a:cubicBezTo>
                <a:lnTo>
                  <a:pt x="168715" y="29988"/>
                </a:lnTo>
                <a:cubicBezTo>
                  <a:pt x="167726" y="28999"/>
                  <a:pt x="170362" y="26692"/>
                  <a:pt x="165090" y="26692"/>
                </a:cubicBezTo>
                <a:lnTo>
                  <a:pt x="167396" y="26692"/>
                </a:lnTo>
                <a:cubicBezTo>
                  <a:pt x="167067" y="26692"/>
                  <a:pt x="168056" y="22409"/>
                  <a:pt x="162783" y="26692"/>
                </a:cubicBezTo>
                <a:cubicBezTo>
                  <a:pt x="166408" y="24716"/>
                  <a:pt x="161795" y="26692"/>
                  <a:pt x="159488" y="26692"/>
                </a:cubicBezTo>
                <a:lnTo>
                  <a:pt x="162454" y="24716"/>
                </a:lnTo>
                <a:cubicBezTo>
                  <a:pt x="158500" y="27352"/>
                  <a:pt x="155863" y="27352"/>
                  <a:pt x="155863" y="27352"/>
                </a:cubicBezTo>
                <a:lnTo>
                  <a:pt x="155534" y="27352"/>
                </a:lnTo>
                <a:lnTo>
                  <a:pt x="153556" y="27352"/>
                </a:lnTo>
                <a:lnTo>
                  <a:pt x="152239" y="27352"/>
                </a:lnTo>
                <a:cubicBezTo>
                  <a:pt x="149273" y="27681"/>
                  <a:pt x="155534" y="23727"/>
                  <a:pt x="152239" y="23727"/>
                </a:cubicBezTo>
                <a:cubicBezTo>
                  <a:pt x="148943" y="23727"/>
                  <a:pt x="148943" y="23727"/>
                  <a:pt x="148943" y="23727"/>
                </a:cubicBezTo>
                <a:cubicBezTo>
                  <a:pt x="149602" y="21750"/>
                  <a:pt x="146307" y="24386"/>
                  <a:pt x="146307" y="21750"/>
                </a:cubicBezTo>
                <a:cubicBezTo>
                  <a:pt x="148614" y="20102"/>
                  <a:pt x="148284" y="17466"/>
                  <a:pt x="151580" y="17466"/>
                </a:cubicBezTo>
                <a:cubicBezTo>
                  <a:pt x="149273" y="17466"/>
                  <a:pt x="145318" y="17466"/>
                  <a:pt x="145318" y="17466"/>
                </a:cubicBezTo>
                <a:cubicBezTo>
                  <a:pt x="147295" y="15818"/>
                  <a:pt x="148614" y="12852"/>
                  <a:pt x="145318" y="15818"/>
                </a:cubicBezTo>
                <a:cubicBezTo>
                  <a:pt x="142023" y="18784"/>
                  <a:pt x="142023" y="18784"/>
                  <a:pt x="142023" y="18784"/>
                </a:cubicBezTo>
                <a:lnTo>
                  <a:pt x="138068" y="21420"/>
                </a:lnTo>
                <a:cubicBezTo>
                  <a:pt x="140704" y="18454"/>
                  <a:pt x="142682" y="14830"/>
                  <a:pt x="142682" y="14830"/>
                </a:cubicBezTo>
                <a:cubicBezTo>
                  <a:pt x="140375" y="13802"/>
                  <a:pt x="137739" y="13802"/>
                  <a:pt x="135433" y="14830"/>
                </a:cubicBezTo>
                <a:cubicBezTo>
                  <a:pt x="133784" y="14830"/>
                  <a:pt x="130818" y="16806"/>
                  <a:pt x="130818" y="14830"/>
                </a:cubicBezTo>
                <a:cubicBezTo>
                  <a:pt x="130818" y="12852"/>
                  <a:pt x="130818" y="12852"/>
                  <a:pt x="130818" y="12852"/>
                </a:cubicBezTo>
                <a:cubicBezTo>
                  <a:pt x="131808" y="9557"/>
                  <a:pt x="123898" y="14830"/>
                  <a:pt x="123898" y="9557"/>
                </a:cubicBezTo>
                <a:close/>
                <a:moveTo>
                  <a:pt x="122581" y="6591"/>
                </a:moveTo>
                <a:lnTo>
                  <a:pt x="121655" y="7517"/>
                </a:lnTo>
                <a:lnTo>
                  <a:pt x="122721" y="8487"/>
                </a:lnTo>
                <a:lnTo>
                  <a:pt x="123741" y="7594"/>
                </a:lnTo>
                <a:lnTo>
                  <a:pt x="122581" y="8239"/>
                </a:lnTo>
                <a:close/>
                <a:moveTo>
                  <a:pt x="115990" y="6202"/>
                </a:moveTo>
                <a:lnTo>
                  <a:pt x="115232" y="6500"/>
                </a:lnTo>
                <a:lnTo>
                  <a:pt x="113353" y="7910"/>
                </a:lnTo>
                <a:cubicBezTo>
                  <a:pt x="111716" y="9639"/>
                  <a:pt x="111789" y="12368"/>
                  <a:pt x="113518" y="14006"/>
                </a:cubicBezTo>
                <a:cubicBezTo>
                  <a:pt x="115249" y="15643"/>
                  <a:pt x="117977" y="15571"/>
                  <a:pt x="119615" y="13841"/>
                </a:cubicBezTo>
                <a:cubicBezTo>
                  <a:pt x="119615" y="13841"/>
                  <a:pt x="119615" y="13841"/>
                  <a:pt x="119615" y="11534"/>
                </a:cubicBezTo>
                <a:cubicBezTo>
                  <a:pt x="119615" y="9227"/>
                  <a:pt x="119615" y="11534"/>
                  <a:pt x="117637" y="11534"/>
                </a:cubicBezTo>
                <a:cubicBezTo>
                  <a:pt x="115660" y="11534"/>
                  <a:pt x="117637" y="11534"/>
                  <a:pt x="117637" y="9227"/>
                </a:cubicBezTo>
                <a:cubicBezTo>
                  <a:pt x="117637" y="6920"/>
                  <a:pt x="117637" y="9227"/>
                  <a:pt x="115331" y="9227"/>
                </a:cubicBezTo>
                <a:cubicBezTo>
                  <a:pt x="114177" y="9227"/>
                  <a:pt x="114672" y="9227"/>
                  <a:pt x="115578" y="8898"/>
                </a:cubicBezTo>
                <a:lnTo>
                  <a:pt x="115990" y="8548"/>
                </a:lnTo>
                <a:close/>
                <a:moveTo>
                  <a:pt x="125546" y="5973"/>
                </a:moveTo>
                <a:cubicBezTo>
                  <a:pt x="124558" y="6179"/>
                  <a:pt x="123075" y="6591"/>
                  <a:pt x="122581" y="6591"/>
                </a:cubicBezTo>
                <a:cubicBezTo>
                  <a:pt x="121592" y="6591"/>
                  <a:pt x="122581" y="6591"/>
                  <a:pt x="124887" y="6591"/>
                </a:cubicBezTo>
                <a:lnTo>
                  <a:pt x="123741" y="7594"/>
                </a:lnTo>
                <a:lnTo>
                  <a:pt x="125547" y="6591"/>
                </a:lnTo>
                <a:cubicBezTo>
                  <a:pt x="127029" y="5767"/>
                  <a:pt x="126535" y="5767"/>
                  <a:pt x="125546" y="5973"/>
                </a:cubicBezTo>
                <a:close/>
                <a:moveTo>
                  <a:pt x="112036" y="0"/>
                </a:moveTo>
                <a:cubicBezTo>
                  <a:pt x="112036" y="1978"/>
                  <a:pt x="112036" y="1978"/>
                  <a:pt x="112036" y="1978"/>
                </a:cubicBezTo>
                <a:cubicBezTo>
                  <a:pt x="112036" y="2636"/>
                  <a:pt x="109070" y="4943"/>
                  <a:pt x="112036" y="4614"/>
                </a:cubicBezTo>
                <a:cubicBezTo>
                  <a:pt x="115001" y="4285"/>
                  <a:pt x="115001" y="6591"/>
                  <a:pt x="115001" y="6591"/>
                </a:cubicBezTo>
                <a:lnTo>
                  <a:pt x="115232" y="6500"/>
                </a:lnTo>
                <a:lnTo>
                  <a:pt x="115990" y="5932"/>
                </a:lnTo>
                <a:lnTo>
                  <a:pt x="115990" y="6202"/>
                </a:lnTo>
                <a:lnTo>
                  <a:pt x="117514" y="5603"/>
                </a:lnTo>
                <a:cubicBezTo>
                  <a:pt x="118296" y="5273"/>
                  <a:pt x="118791" y="5273"/>
                  <a:pt x="118297" y="6591"/>
                </a:cubicBezTo>
                <a:lnTo>
                  <a:pt x="115990" y="8548"/>
                </a:lnTo>
                <a:lnTo>
                  <a:pt x="115990" y="8898"/>
                </a:lnTo>
                <a:cubicBezTo>
                  <a:pt x="116978" y="8898"/>
                  <a:pt x="118956" y="8898"/>
                  <a:pt x="118956" y="8898"/>
                </a:cubicBezTo>
                <a:lnTo>
                  <a:pt x="120274" y="8898"/>
                </a:lnTo>
                <a:lnTo>
                  <a:pt x="121655" y="7517"/>
                </a:lnTo>
                <a:lnTo>
                  <a:pt x="116649" y="2966"/>
                </a:lnTo>
                <a:cubicBezTo>
                  <a:pt x="114671" y="2966"/>
                  <a:pt x="114671" y="2966"/>
                  <a:pt x="114671" y="2966"/>
                </a:cubicBezTo>
                <a:cubicBezTo>
                  <a:pt x="112036" y="2636"/>
                  <a:pt x="114342" y="0"/>
                  <a:pt x="112036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5" name="任意多边形: 形状 304"/>
          <p:cNvSpPr/>
          <p:nvPr userDrawn="1">
            <p:custDataLst>
              <p:tags r:id="rId142"/>
            </p:custDataLst>
          </p:nvPr>
        </p:nvSpPr>
        <p:spPr>
          <a:xfrm flipH="1">
            <a:off x="4478909" y="6533508"/>
            <a:ext cx="331450" cy="220498"/>
          </a:xfrm>
          <a:custGeom>
            <a:avLst/>
            <a:gdLst>
              <a:gd name="connsiteX0" fmla="*/ 53127 w 331450"/>
              <a:gd name="connsiteY0" fmla="*/ 208965 h 220498"/>
              <a:gd name="connsiteX1" fmla="*/ 51645 w 331450"/>
              <a:gd name="connsiteY1" fmla="*/ 208965 h 220498"/>
              <a:gd name="connsiteX2" fmla="*/ 49173 w 331450"/>
              <a:gd name="connsiteY2" fmla="*/ 210612 h 220498"/>
              <a:gd name="connsiteX3" fmla="*/ 53127 w 331450"/>
              <a:gd name="connsiteY3" fmla="*/ 208965 h 220498"/>
              <a:gd name="connsiteX4" fmla="*/ 51787 w 331450"/>
              <a:gd name="connsiteY4" fmla="*/ 208870 h 220498"/>
              <a:gd name="connsiteX5" fmla="*/ 51480 w 331450"/>
              <a:gd name="connsiteY5" fmla="*/ 208965 h 220498"/>
              <a:gd name="connsiteX6" fmla="*/ 51645 w 331450"/>
              <a:gd name="connsiteY6" fmla="*/ 208965 h 220498"/>
              <a:gd name="connsiteX7" fmla="*/ 70263 w 331450"/>
              <a:gd name="connsiteY7" fmla="*/ 192818 h 220498"/>
              <a:gd name="connsiteX8" fmla="*/ 69734 w 331450"/>
              <a:gd name="connsiteY8" fmla="*/ 192818 h 220498"/>
              <a:gd name="connsiteX9" fmla="*/ 69818 w 331450"/>
              <a:gd name="connsiteY9" fmla="*/ 193094 h 220498"/>
              <a:gd name="connsiteX10" fmla="*/ 63731 w 331450"/>
              <a:gd name="connsiteY10" fmla="*/ 191800 h 220498"/>
              <a:gd name="connsiteX11" fmla="*/ 62354 w 331450"/>
              <a:gd name="connsiteY11" fmla="*/ 192489 h 220498"/>
              <a:gd name="connsiteX12" fmla="*/ 62193 w 331450"/>
              <a:gd name="connsiteY12" fmla="*/ 192972 h 220498"/>
              <a:gd name="connsiteX13" fmla="*/ 64991 w 331450"/>
              <a:gd name="connsiteY13" fmla="*/ 191170 h 220498"/>
              <a:gd name="connsiteX14" fmla="*/ 64558 w 331450"/>
              <a:gd name="connsiteY14" fmla="*/ 191170 h 220498"/>
              <a:gd name="connsiteX15" fmla="*/ 63731 w 331450"/>
              <a:gd name="connsiteY15" fmla="*/ 191800 h 220498"/>
              <a:gd name="connsiteX16" fmla="*/ 71582 w 331450"/>
              <a:gd name="connsiteY16" fmla="*/ 190840 h 220498"/>
              <a:gd name="connsiteX17" fmla="*/ 68916 w 331450"/>
              <a:gd name="connsiteY17" fmla="*/ 192618 h 220498"/>
              <a:gd name="connsiteX18" fmla="*/ 69604 w 331450"/>
              <a:gd name="connsiteY18" fmla="*/ 192818 h 220498"/>
              <a:gd name="connsiteX19" fmla="*/ 69734 w 331450"/>
              <a:gd name="connsiteY19" fmla="*/ 192818 h 220498"/>
              <a:gd name="connsiteX20" fmla="*/ 69646 w 331450"/>
              <a:gd name="connsiteY20" fmla="*/ 192529 h 220498"/>
              <a:gd name="connsiteX21" fmla="*/ 71582 w 331450"/>
              <a:gd name="connsiteY21" fmla="*/ 190840 h 220498"/>
              <a:gd name="connsiteX22" fmla="*/ 64785 w 331450"/>
              <a:gd name="connsiteY22" fmla="*/ 190717 h 220498"/>
              <a:gd name="connsiteX23" fmla="*/ 63674 w 331450"/>
              <a:gd name="connsiteY23" fmla="*/ 190773 h 220498"/>
              <a:gd name="connsiteX24" fmla="*/ 63133 w 331450"/>
              <a:gd name="connsiteY24" fmla="*/ 191170 h 220498"/>
              <a:gd name="connsiteX25" fmla="*/ 64558 w 331450"/>
              <a:gd name="connsiteY25" fmla="*/ 191170 h 220498"/>
              <a:gd name="connsiteX26" fmla="*/ 64991 w 331450"/>
              <a:gd name="connsiteY26" fmla="*/ 190840 h 220498"/>
              <a:gd name="connsiteX27" fmla="*/ 64785 w 331450"/>
              <a:gd name="connsiteY27" fmla="*/ 190717 h 220498"/>
              <a:gd name="connsiteX28" fmla="*/ 22533 w 331450"/>
              <a:gd name="connsiteY28" fmla="*/ 189190 h 220498"/>
              <a:gd name="connsiteX29" fmla="*/ 21492 w 331450"/>
              <a:gd name="connsiteY29" fmla="*/ 189852 h 220498"/>
              <a:gd name="connsiteX30" fmla="*/ 22498 w 331450"/>
              <a:gd name="connsiteY30" fmla="*/ 189266 h 220498"/>
              <a:gd name="connsiteX31" fmla="*/ 67627 w 331450"/>
              <a:gd name="connsiteY31" fmla="*/ 187875 h 220498"/>
              <a:gd name="connsiteX32" fmla="*/ 62929 w 331450"/>
              <a:gd name="connsiteY32" fmla="*/ 190811 h 220498"/>
              <a:gd name="connsiteX33" fmla="*/ 63674 w 331450"/>
              <a:gd name="connsiteY33" fmla="*/ 190773 h 220498"/>
              <a:gd name="connsiteX34" fmla="*/ 25447 w 331450"/>
              <a:gd name="connsiteY34" fmla="*/ 187545 h 220498"/>
              <a:gd name="connsiteX35" fmla="*/ 22498 w 331450"/>
              <a:gd name="connsiteY35" fmla="*/ 189266 h 220498"/>
              <a:gd name="connsiteX36" fmla="*/ 21162 w 331450"/>
              <a:gd name="connsiteY36" fmla="*/ 192159 h 220498"/>
              <a:gd name="connsiteX37" fmla="*/ 25447 w 331450"/>
              <a:gd name="connsiteY37" fmla="*/ 187545 h 220498"/>
              <a:gd name="connsiteX38" fmla="*/ 67297 w 331450"/>
              <a:gd name="connsiteY38" fmla="*/ 187216 h 220498"/>
              <a:gd name="connsiteX39" fmla="*/ 65177 w 331450"/>
              <a:gd name="connsiteY39" fmla="*/ 188771 h 220498"/>
              <a:gd name="connsiteX40" fmla="*/ 65814 w 331450"/>
              <a:gd name="connsiteY40" fmla="*/ 188452 h 220498"/>
              <a:gd name="connsiteX41" fmla="*/ 67297 w 331450"/>
              <a:gd name="connsiteY41" fmla="*/ 187216 h 220498"/>
              <a:gd name="connsiteX42" fmla="*/ 59389 w 331450"/>
              <a:gd name="connsiteY42" fmla="*/ 185898 h 220498"/>
              <a:gd name="connsiteX43" fmla="*/ 59059 w 331450"/>
              <a:gd name="connsiteY43" fmla="*/ 185898 h 220498"/>
              <a:gd name="connsiteX44" fmla="*/ 58858 w 331450"/>
              <a:gd name="connsiteY44" fmla="*/ 186195 h 220498"/>
              <a:gd name="connsiteX45" fmla="*/ 57082 w 331450"/>
              <a:gd name="connsiteY45" fmla="*/ 177989 h 220498"/>
              <a:gd name="connsiteX46" fmla="*/ 55435 w 331450"/>
              <a:gd name="connsiteY46" fmla="*/ 177989 h 220498"/>
              <a:gd name="connsiteX47" fmla="*/ 54325 w 331450"/>
              <a:gd name="connsiteY47" fmla="*/ 179521 h 220498"/>
              <a:gd name="connsiteX48" fmla="*/ 2380 w 331450"/>
              <a:gd name="connsiteY48" fmla="*/ 165796 h 220498"/>
              <a:gd name="connsiteX49" fmla="*/ 2380 w 331450"/>
              <a:gd name="connsiteY49" fmla="*/ 169092 h 220498"/>
              <a:gd name="connsiteX50" fmla="*/ 2441 w 331450"/>
              <a:gd name="connsiteY50" fmla="*/ 168958 h 220498"/>
              <a:gd name="connsiteX51" fmla="*/ 2503 w 331450"/>
              <a:gd name="connsiteY51" fmla="*/ 168144 h 220498"/>
              <a:gd name="connsiteX52" fmla="*/ 2380 w 331450"/>
              <a:gd name="connsiteY52" fmla="*/ 165796 h 220498"/>
              <a:gd name="connsiteX53" fmla="*/ 136852 w 331450"/>
              <a:gd name="connsiteY53" fmla="*/ 163876 h 220498"/>
              <a:gd name="connsiteX54" fmla="*/ 134545 w 331450"/>
              <a:gd name="connsiteY54" fmla="*/ 163876 h 220498"/>
              <a:gd name="connsiteX55" fmla="*/ 133556 w 331450"/>
              <a:gd name="connsiteY55" fmla="*/ 163876 h 220498"/>
              <a:gd name="connsiteX56" fmla="*/ 133800 w 331450"/>
              <a:gd name="connsiteY56" fmla="*/ 164085 h 220498"/>
              <a:gd name="connsiteX57" fmla="*/ 134256 w 331450"/>
              <a:gd name="connsiteY57" fmla="*/ 164123 h 220498"/>
              <a:gd name="connsiteX58" fmla="*/ 134780 w 331450"/>
              <a:gd name="connsiteY58" fmla="*/ 164832 h 220498"/>
              <a:gd name="connsiteX59" fmla="*/ 2380 w 331450"/>
              <a:gd name="connsiteY59" fmla="*/ 163819 h 220498"/>
              <a:gd name="connsiteX60" fmla="*/ 2094 w 331450"/>
              <a:gd name="connsiteY60" fmla="*/ 163819 h 220498"/>
              <a:gd name="connsiteX61" fmla="*/ 2215 w 331450"/>
              <a:gd name="connsiteY61" fmla="*/ 164726 h 220498"/>
              <a:gd name="connsiteX62" fmla="*/ 2380 w 331450"/>
              <a:gd name="connsiteY62" fmla="*/ 165467 h 220498"/>
              <a:gd name="connsiteX63" fmla="*/ 2050 w 331450"/>
              <a:gd name="connsiteY63" fmla="*/ 163489 h 220498"/>
              <a:gd name="connsiteX64" fmla="*/ 2050 w 331450"/>
              <a:gd name="connsiteY64" fmla="*/ 163819 h 220498"/>
              <a:gd name="connsiteX65" fmla="*/ 2094 w 331450"/>
              <a:gd name="connsiteY65" fmla="*/ 163819 h 220498"/>
              <a:gd name="connsiteX66" fmla="*/ 97122 w 331450"/>
              <a:gd name="connsiteY66" fmla="*/ 148301 h 220498"/>
              <a:gd name="connsiteX67" fmla="*/ 96978 w 331450"/>
              <a:gd name="connsiteY67" fmla="*/ 148388 h 220498"/>
              <a:gd name="connsiteX68" fmla="*/ 97269 w 331450"/>
              <a:gd name="connsiteY68" fmla="*/ 148359 h 220498"/>
              <a:gd name="connsiteX69" fmla="*/ 98070 w 331450"/>
              <a:gd name="connsiteY69" fmla="*/ 147729 h 220498"/>
              <a:gd name="connsiteX70" fmla="*/ 95660 w 331450"/>
              <a:gd name="connsiteY70" fmla="*/ 147729 h 220498"/>
              <a:gd name="connsiteX71" fmla="*/ 97122 w 331450"/>
              <a:gd name="connsiteY71" fmla="*/ 148301 h 220498"/>
              <a:gd name="connsiteX72" fmla="*/ 38628 w 331450"/>
              <a:gd name="connsiteY72" fmla="*/ 143059 h 220498"/>
              <a:gd name="connsiteX73" fmla="*/ 31708 w 331450"/>
              <a:gd name="connsiteY73" fmla="*/ 151956 h 220498"/>
              <a:gd name="connsiteX74" fmla="*/ 34673 w 331450"/>
              <a:gd name="connsiteY74" fmla="*/ 147343 h 220498"/>
              <a:gd name="connsiteX75" fmla="*/ 32038 w 331450"/>
              <a:gd name="connsiteY75" fmla="*/ 147343 h 220498"/>
              <a:gd name="connsiteX76" fmla="*/ 32038 w 331450"/>
              <a:gd name="connsiteY76" fmla="*/ 145036 h 220498"/>
              <a:gd name="connsiteX77" fmla="*/ 29072 w 331450"/>
              <a:gd name="connsiteY77" fmla="*/ 148002 h 220498"/>
              <a:gd name="connsiteX78" fmla="*/ 27094 w 331450"/>
              <a:gd name="connsiteY78" fmla="*/ 148002 h 220498"/>
              <a:gd name="connsiteX79" fmla="*/ 27094 w 331450"/>
              <a:gd name="connsiteY79" fmla="*/ 145036 h 220498"/>
              <a:gd name="connsiteX80" fmla="*/ 23140 w 331450"/>
              <a:gd name="connsiteY80" fmla="*/ 150308 h 220498"/>
              <a:gd name="connsiteX81" fmla="*/ 20833 w 331450"/>
              <a:gd name="connsiteY81" fmla="*/ 152945 h 220498"/>
              <a:gd name="connsiteX82" fmla="*/ 20833 w 331450"/>
              <a:gd name="connsiteY82" fmla="*/ 149649 h 220498"/>
              <a:gd name="connsiteX83" fmla="*/ 18856 w 331450"/>
              <a:gd name="connsiteY83" fmla="*/ 152286 h 220498"/>
              <a:gd name="connsiteX84" fmla="*/ 22152 w 331450"/>
              <a:gd name="connsiteY84" fmla="*/ 146025 h 220498"/>
              <a:gd name="connsiteX85" fmla="*/ 18197 w 331450"/>
              <a:gd name="connsiteY85" fmla="*/ 150638 h 220498"/>
              <a:gd name="connsiteX86" fmla="*/ 16220 w 331450"/>
              <a:gd name="connsiteY86" fmla="*/ 154593 h 220498"/>
              <a:gd name="connsiteX87" fmla="*/ 12595 w 331450"/>
              <a:gd name="connsiteY87" fmla="*/ 160524 h 220498"/>
              <a:gd name="connsiteX88" fmla="*/ 15231 w 331450"/>
              <a:gd name="connsiteY88" fmla="*/ 153274 h 220498"/>
              <a:gd name="connsiteX89" fmla="*/ 10947 w 331450"/>
              <a:gd name="connsiteY89" fmla="*/ 157888 h 220498"/>
              <a:gd name="connsiteX90" fmla="*/ 10947 w 331450"/>
              <a:gd name="connsiteY90" fmla="*/ 155910 h 220498"/>
              <a:gd name="connsiteX91" fmla="*/ 8311 w 331450"/>
              <a:gd name="connsiteY91" fmla="*/ 158876 h 220498"/>
              <a:gd name="connsiteX92" fmla="*/ 8311 w 331450"/>
              <a:gd name="connsiteY92" fmla="*/ 156569 h 220498"/>
              <a:gd name="connsiteX93" fmla="*/ 4027 w 331450"/>
              <a:gd name="connsiteY93" fmla="*/ 156569 h 220498"/>
              <a:gd name="connsiteX94" fmla="*/ 732 w 331450"/>
              <a:gd name="connsiteY94" fmla="*/ 156569 h 220498"/>
              <a:gd name="connsiteX95" fmla="*/ 732 w 331450"/>
              <a:gd name="connsiteY95" fmla="*/ 158217 h 220498"/>
              <a:gd name="connsiteX96" fmla="*/ 732 w 331450"/>
              <a:gd name="connsiteY96" fmla="*/ 160524 h 220498"/>
              <a:gd name="connsiteX97" fmla="*/ 2380 w 331450"/>
              <a:gd name="connsiteY97" fmla="*/ 160524 h 220498"/>
              <a:gd name="connsiteX98" fmla="*/ 2380 w 331450"/>
              <a:gd name="connsiteY98" fmla="*/ 160854 h 220498"/>
              <a:gd name="connsiteX99" fmla="*/ 2380 w 331450"/>
              <a:gd name="connsiteY99" fmla="*/ 162172 h 220498"/>
              <a:gd name="connsiteX100" fmla="*/ 2380 w 331450"/>
              <a:gd name="connsiteY100" fmla="*/ 162954 h 220498"/>
              <a:gd name="connsiteX101" fmla="*/ 2380 w 331450"/>
              <a:gd name="connsiteY101" fmla="*/ 163160 h 220498"/>
              <a:gd name="connsiteX102" fmla="*/ 2380 w 331450"/>
              <a:gd name="connsiteY102" fmla="*/ 163489 h 220498"/>
              <a:gd name="connsiteX103" fmla="*/ 2380 w 331450"/>
              <a:gd name="connsiteY103" fmla="*/ 163819 h 220498"/>
              <a:gd name="connsiteX104" fmla="*/ 4027 w 331450"/>
              <a:gd name="connsiteY104" fmla="*/ 163819 h 220498"/>
              <a:gd name="connsiteX105" fmla="*/ 4027 w 331450"/>
              <a:gd name="connsiteY105" fmla="*/ 165467 h 220498"/>
              <a:gd name="connsiteX106" fmla="*/ 2441 w 331450"/>
              <a:gd name="connsiteY106" fmla="*/ 168958 h 220498"/>
              <a:gd name="connsiteX107" fmla="*/ 2380 w 331450"/>
              <a:gd name="connsiteY107" fmla="*/ 169751 h 220498"/>
              <a:gd name="connsiteX108" fmla="*/ 4356 w 331450"/>
              <a:gd name="connsiteY108" fmla="*/ 166785 h 220498"/>
              <a:gd name="connsiteX109" fmla="*/ 4356 w 331450"/>
              <a:gd name="connsiteY109" fmla="*/ 169751 h 220498"/>
              <a:gd name="connsiteX110" fmla="*/ 4356 w 331450"/>
              <a:gd name="connsiteY110" fmla="*/ 170740 h 220498"/>
              <a:gd name="connsiteX111" fmla="*/ 4356 w 331450"/>
              <a:gd name="connsiteY111" fmla="*/ 172387 h 220498"/>
              <a:gd name="connsiteX112" fmla="*/ 7322 w 331450"/>
              <a:gd name="connsiteY112" fmla="*/ 172387 h 220498"/>
              <a:gd name="connsiteX113" fmla="*/ 7322 w 331450"/>
              <a:gd name="connsiteY113" fmla="*/ 175024 h 220498"/>
              <a:gd name="connsiteX114" fmla="*/ 7322 w 331450"/>
              <a:gd name="connsiteY114" fmla="*/ 177000 h 220498"/>
              <a:gd name="connsiteX115" fmla="*/ 7322 w 331450"/>
              <a:gd name="connsiteY115" fmla="*/ 178978 h 220498"/>
              <a:gd name="connsiteX116" fmla="*/ 9300 w 331450"/>
              <a:gd name="connsiteY116" fmla="*/ 176012 h 220498"/>
              <a:gd name="connsiteX117" fmla="*/ 9300 w 331450"/>
              <a:gd name="connsiteY117" fmla="*/ 178648 h 220498"/>
              <a:gd name="connsiteX118" fmla="*/ 11936 w 331450"/>
              <a:gd name="connsiteY118" fmla="*/ 178648 h 220498"/>
              <a:gd name="connsiteX119" fmla="*/ 14572 w 331450"/>
              <a:gd name="connsiteY119" fmla="*/ 175682 h 220498"/>
              <a:gd name="connsiteX120" fmla="*/ 14572 w 331450"/>
              <a:gd name="connsiteY120" fmla="*/ 180955 h 220498"/>
              <a:gd name="connsiteX121" fmla="*/ 18197 w 331450"/>
              <a:gd name="connsiteY121" fmla="*/ 177330 h 220498"/>
              <a:gd name="connsiteX122" fmla="*/ 14242 w 331450"/>
              <a:gd name="connsiteY122" fmla="*/ 184909 h 220498"/>
              <a:gd name="connsiteX123" fmla="*/ 17867 w 331450"/>
              <a:gd name="connsiteY123" fmla="*/ 180295 h 220498"/>
              <a:gd name="connsiteX124" fmla="*/ 15561 w 331450"/>
              <a:gd name="connsiteY124" fmla="*/ 183920 h 220498"/>
              <a:gd name="connsiteX125" fmla="*/ 18197 w 331450"/>
              <a:gd name="connsiteY125" fmla="*/ 180295 h 220498"/>
              <a:gd name="connsiteX126" fmla="*/ 15561 w 331450"/>
              <a:gd name="connsiteY126" fmla="*/ 184909 h 220498"/>
              <a:gd name="connsiteX127" fmla="*/ 17208 w 331450"/>
              <a:gd name="connsiteY127" fmla="*/ 182273 h 220498"/>
              <a:gd name="connsiteX128" fmla="*/ 14901 w 331450"/>
              <a:gd name="connsiteY128" fmla="*/ 187216 h 220498"/>
              <a:gd name="connsiteX129" fmla="*/ 17538 w 331450"/>
              <a:gd name="connsiteY129" fmla="*/ 184909 h 220498"/>
              <a:gd name="connsiteX130" fmla="*/ 15231 w 331450"/>
              <a:gd name="connsiteY130" fmla="*/ 187545 h 220498"/>
              <a:gd name="connsiteX131" fmla="*/ 17208 w 331450"/>
              <a:gd name="connsiteY131" fmla="*/ 185568 h 220498"/>
              <a:gd name="connsiteX132" fmla="*/ 17208 w 331450"/>
              <a:gd name="connsiteY132" fmla="*/ 187545 h 220498"/>
              <a:gd name="connsiteX133" fmla="*/ 21822 w 331450"/>
              <a:gd name="connsiteY133" fmla="*/ 183591 h 220498"/>
              <a:gd name="connsiteX134" fmla="*/ 18856 w 331450"/>
              <a:gd name="connsiteY134" fmla="*/ 187545 h 220498"/>
              <a:gd name="connsiteX135" fmla="*/ 23470 w 331450"/>
              <a:gd name="connsiteY135" fmla="*/ 181944 h 220498"/>
              <a:gd name="connsiteX136" fmla="*/ 19186 w 331450"/>
              <a:gd name="connsiteY136" fmla="*/ 187545 h 220498"/>
              <a:gd name="connsiteX137" fmla="*/ 16549 w 331450"/>
              <a:gd name="connsiteY137" fmla="*/ 192818 h 220498"/>
              <a:gd name="connsiteX138" fmla="*/ 18526 w 331450"/>
              <a:gd name="connsiteY138" fmla="*/ 192818 h 220498"/>
              <a:gd name="connsiteX139" fmla="*/ 23140 w 331450"/>
              <a:gd name="connsiteY139" fmla="*/ 187875 h 220498"/>
              <a:gd name="connsiteX140" fmla="*/ 22533 w 331450"/>
              <a:gd name="connsiteY140" fmla="*/ 189190 h 220498"/>
              <a:gd name="connsiteX141" fmla="*/ 25117 w 331450"/>
              <a:gd name="connsiteY141" fmla="*/ 187545 h 220498"/>
              <a:gd name="connsiteX142" fmla="*/ 25447 w 331450"/>
              <a:gd name="connsiteY142" fmla="*/ 187545 h 220498"/>
              <a:gd name="connsiteX143" fmla="*/ 27424 w 331450"/>
              <a:gd name="connsiteY143" fmla="*/ 187545 h 220498"/>
              <a:gd name="connsiteX144" fmla="*/ 25777 w 331450"/>
              <a:gd name="connsiteY144" fmla="*/ 189523 h 220498"/>
              <a:gd name="connsiteX145" fmla="*/ 23876 w 331450"/>
              <a:gd name="connsiteY145" fmla="*/ 195362 h 220498"/>
              <a:gd name="connsiteX146" fmla="*/ 25335 w 331450"/>
              <a:gd name="connsiteY146" fmla="*/ 194421 h 220498"/>
              <a:gd name="connsiteX147" fmla="*/ 24458 w 331450"/>
              <a:gd name="connsiteY147" fmla="*/ 194466 h 220498"/>
              <a:gd name="connsiteX148" fmla="*/ 29401 w 331450"/>
              <a:gd name="connsiteY148" fmla="*/ 191170 h 220498"/>
              <a:gd name="connsiteX149" fmla="*/ 25777 w 331450"/>
              <a:gd name="connsiteY149" fmla="*/ 194136 h 220498"/>
              <a:gd name="connsiteX150" fmla="*/ 25335 w 331450"/>
              <a:gd name="connsiteY150" fmla="*/ 194421 h 220498"/>
              <a:gd name="connsiteX151" fmla="*/ 26889 w 331450"/>
              <a:gd name="connsiteY151" fmla="*/ 194342 h 220498"/>
              <a:gd name="connsiteX152" fmla="*/ 28083 w 331450"/>
              <a:gd name="connsiteY152" fmla="*/ 194466 h 220498"/>
              <a:gd name="connsiteX153" fmla="*/ 24787 w 331450"/>
              <a:gd name="connsiteY153" fmla="*/ 201056 h 220498"/>
              <a:gd name="connsiteX154" fmla="*/ 26765 w 331450"/>
              <a:gd name="connsiteY154" fmla="*/ 198750 h 220498"/>
              <a:gd name="connsiteX155" fmla="*/ 26765 w 331450"/>
              <a:gd name="connsiteY155" fmla="*/ 200726 h 220498"/>
              <a:gd name="connsiteX156" fmla="*/ 29401 w 331450"/>
              <a:gd name="connsiteY156" fmla="*/ 197761 h 220498"/>
              <a:gd name="connsiteX157" fmla="*/ 27424 w 331450"/>
              <a:gd name="connsiteY157" fmla="*/ 205340 h 220498"/>
              <a:gd name="connsiteX158" fmla="*/ 34014 w 331450"/>
              <a:gd name="connsiteY158" fmla="*/ 200397 h 220498"/>
              <a:gd name="connsiteX159" fmla="*/ 30060 w 331450"/>
              <a:gd name="connsiteY159" fmla="*/ 204022 h 220498"/>
              <a:gd name="connsiteX160" fmla="*/ 33397 w 331450"/>
              <a:gd name="connsiteY160" fmla="*/ 204146 h 220498"/>
              <a:gd name="connsiteX161" fmla="*/ 33724 w 331450"/>
              <a:gd name="connsiteY161" fmla="*/ 204130 h 220498"/>
              <a:gd name="connsiteX162" fmla="*/ 33685 w 331450"/>
              <a:gd name="connsiteY162" fmla="*/ 204022 h 220498"/>
              <a:gd name="connsiteX163" fmla="*/ 35992 w 331450"/>
              <a:gd name="connsiteY163" fmla="*/ 204022 h 220498"/>
              <a:gd name="connsiteX164" fmla="*/ 33724 w 331450"/>
              <a:gd name="connsiteY164" fmla="*/ 204130 h 220498"/>
              <a:gd name="connsiteX165" fmla="*/ 34179 w 331450"/>
              <a:gd name="connsiteY165" fmla="*/ 205381 h 220498"/>
              <a:gd name="connsiteX166" fmla="*/ 36651 w 331450"/>
              <a:gd name="connsiteY166" fmla="*/ 204022 h 220498"/>
              <a:gd name="connsiteX167" fmla="*/ 33355 w 331450"/>
              <a:gd name="connsiteY167" fmla="*/ 206988 h 220498"/>
              <a:gd name="connsiteX168" fmla="*/ 36980 w 331450"/>
              <a:gd name="connsiteY168" fmla="*/ 205011 h 220498"/>
              <a:gd name="connsiteX169" fmla="*/ 41264 w 331450"/>
              <a:gd name="connsiteY169" fmla="*/ 202704 h 220498"/>
              <a:gd name="connsiteX170" fmla="*/ 41264 w 331450"/>
              <a:gd name="connsiteY170" fmla="*/ 205011 h 220498"/>
              <a:gd name="connsiteX171" fmla="*/ 37310 w 331450"/>
              <a:gd name="connsiteY171" fmla="*/ 207976 h 220498"/>
              <a:gd name="connsiteX172" fmla="*/ 41594 w 331450"/>
              <a:gd name="connsiteY172" fmla="*/ 205340 h 220498"/>
              <a:gd name="connsiteX173" fmla="*/ 39287 w 331450"/>
              <a:gd name="connsiteY173" fmla="*/ 208636 h 220498"/>
              <a:gd name="connsiteX174" fmla="*/ 47525 w 331450"/>
              <a:gd name="connsiteY174" fmla="*/ 205670 h 220498"/>
              <a:gd name="connsiteX175" fmla="*/ 40605 w 331450"/>
              <a:gd name="connsiteY175" fmla="*/ 209624 h 220498"/>
              <a:gd name="connsiteX176" fmla="*/ 47525 w 331450"/>
              <a:gd name="connsiteY176" fmla="*/ 206988 h 220498"/>
              <a:gd name="connsiteX177" fmla="*/ 44230 w 331450"/>
              <a:gd name="connsiteY177" fmla="*/ 208965 h 220498"/>
              <a:gd name="connsiteX178" fmla="*/ 46537 w 331450"/>
              <a:gd name="connsiteY178" fmla="*/ 208965 h 220498"/>
              <a:gd name="connsiteX179" fmla="*/ 48184 w 331450"/>
              <a:gd name="connsiteY179" fmla="*/ 208965 h 220498"/>
              <a:gd name="connsiteX180" fmla="*/ 48514 w 331450"/>
              <a:gd name="connsiteY180" fmla="*/ 208965 h 220498"/>
              <a:gd name="connsiteX181" fmla="*/ 57741 w 331450"/>
              <a:gd name="connsiteY181" fmla="*/ 203363 h 220498"/>
              <a:gd name="connsiteX182" fmla="*/ 47525 w 331450"/>
              <a:gd name="connsiteY182" fmla="*/ 210612 h 220498"/>
              <a:gd name="connsiteX183" fmla="*/ 51150 w 331450"/>
              <a:gd name="connsiteY183" fmla="*/ 208636 h 220498"/>
              <a:gd name="connsiteX184" fmla="*/ 47855 w 331450"/>
              <a:gd name="connsiteY184" fmla="*/ 210612 h 220498"/>
              <a:gd name="connsiteX185" fmla="*/ 52139 w 331450"/>
              <a:gd name="connsiteY185" fmla="*/ 208636 h 220498"/>
              <a:gd name="connsiteX186" fmla="*/ 51787 w 331450"/>
              <a:gd name="connsiteY186" fmla="*/ 208870 h 220498"/>
              <a:gd name="connsiteX187" fmla="*/ 56300 w 331450"/>
              <a:gd name="connsiteY187" fmla="*/ 207482 h 220498"/>
              <a:gd name="connsiteX188" fmla="*/ 56423 w 331450"/>
              <a:gd name="connsiteY188" fmla="*/ 208965 h 220498"/>
              <a:gd name="connsiteX189" fmla="*/ 51150 w 331450"/>
              <a:gd name="connsiteY189" fmla="*/ 212919 h 220498"/>
              <a:gd name="connsiteX190" fmla="*/ 53127 w 331450"/>
              <a:gd name="connsiteY190" fmla="*/ 212919 h 220498"/>
              <a:gd name="connsiteX191" fmla="*/ 53457 w 331450"/>
              <a:gd name="connsiteY191" fmla="*/ 212919 h 220498"/>
              <a:gd name="connsiteX192" fmla="*/ 57741 w 331450"/>
              <a:gd name="connsiteY192" fmla="*/ 210942 h 220498"/>
              <a:gd name="connsiteX193" fmla="*/ 55764 w 331450"/>
              <a:gd name="connsiteY193" fmla="*/ 212590 h 220498"/>
              <a:gd name="connsiteX194" fmla="*/ 57741 w 331450"/>
              <a:gd name="connsiteY194" fmla="*/ 212590 h 220498"/>
              <a:gd name="connsiteX195" fmla="*/ 52469 w 331450"/>
              <a:gd name="connsiteY195" fmla="*/ 215556 h 220498"/>
              <a:gd name="connsiteX196" fmla="*/ 54116 w 331450"/>
              <a:gd name="connsiteY196" fmla="*/ 215556 h 220498"/>
              <a:gd name="connsiteX197" fmla="*/ 57082 w 331450"/>
              <a:gd name="connsiteY197" fmla="*/ 215556 h 220498"/>
              <a:gd name="connsiteX198" fmla="*/ 52798 w 331450"/>
              <a:gd name="connsiteY198" fmla="*/ 217532 h 220498"/>
              <a:gd name="connsiteX199" fmla="*/ 55764 w 331450"/>
              <a:gd name="connsiteY199" fmla="*/ 217532 h 220498"/>
              <a:gd name="connsiteX200" fmla="*/ 58070 w 331450"/>
              <a:gd name="connsiteY200" fmla="*/ 217532 h 220498"/>
              <a:gd name="connsiteX201" fmla="*/ 59718 w 331450"/>
              <a:gd name="connsiteY201" fmla="*/ 217532 h 220498"/>
              <a:gd name="connsiteX202" fmla="*/ 62355 w 331450"/>
              <a:gd name="connsiteY202" fmla="*/ 217532 h 220498"/>
              <a:gd name="connsiteX203" fmla="*/ 61860 w 331450"/>
              <a:gd name="connsiteY203" fmla="*/ 219139 h 220498"/>
              <a:gd name="connsiteX204" fmla="*/ 61995 w 331450"/>
              <a:gd name="connsiteY204" fmla="*/ 219510 h 220498"/>
              <a:gd name="connsiteX205" fmla="*/ 62155 w 331450"/>
              <a:gd name="connsiteY205" fmla="*/ 219950 h 220498"/>
              <a:gd name="connsiteX206" fmla="*/ 62355 w 331450"/>
              <a:gd name="connsiteY206" fmla="*/ 220498 h 220498"/>
              <a:gd name="connsiteX207" fmla="*/ 63672 w 331450"/>
              <a:gd name="connsiteY207" fmla="*/ 219510 h 220498"/>
              <a:gd name="connsiteX208" fmla="*/ 65320 w 331450"/>
              <a:gd name="connsiteY208" fmla="*/ 219510 h 220498"/>
              <a:gd name="connsiteX209" fmla="*/ 65650 w 331450"/>
              <a:gd name="connsiteY209" fmla="*/ 219510 h 220498"/>
              <a:gd name="connsiteX210" fmla="*/ 65979 w 331450"/>
              <a:gd name="connsiteY210" fmla="*/ 219510 h 220498"/>
              <a:gd name="connsiteX211" fmla="*/ 66309 w 331450"/>
              <a:gd name="connsiteY211" fmla="*/ 219510 h 220498"/>
              <a:gd name="connsiteX212" fmla="*/ 66638 w 331450"/>
              <a:gd name="connsiteY212" fmla="*/ 219510 h 220498"/>
              <a:gd name="connsiteX213" fmla="*/ 66638 w 331450"/>
              <a:gd name="connsiteY213" fmla="*/ 218522 h 220498"/>
              <a:gd name="connsiteX214" fmla="*/ 65979 w 331450"/>
              <a:gd name="connsiteY214" fmla="*/ 218522 h 220498"/>
              <a:gd name="connsiteX215" fmla="*/ 65650 w 331450"/>
              <a:gd name="connsiteY215" fmla="*/ 218522 h 220498"/>
              <a:gd name="connsiteX216" fmla="*/ 62684 w 331450"/>
              <a:gd name="connsiteY216" fmla="*/ 218522 h 220498"/>
              <a:gd name="connsiteX217" fmla="*/ 65875 w 331450"/>
              <a:gd name="connsiteY217" fmla="*/ 217086 h 220498"/>
              <a:gd name="connsiteX218" fmla="*/ 66968 w 331450"/>
              <a:gd name="connsiteY218" fmla="*/ 215556 h 220498"/>
              <a:gd name="connsiteX219" fmla="*/ 67297 w 331450"/>
              <a:gd name="connsiteY219" fmla="*/ 215556 h 220498"/>
              <a:gd name="connsiteX220" fmla="*/ 69275 w 331450"/>
              <a:gd name="connsiteY220" fmla="*/ 215556 h 220498"/>
              <a:gd name="connsiteX221" fmla="*/ 65875 w 331450"/>
              <a:gd name="connsiteY221" fmla="*/ 217086 h 220498"/>
              <a:gd name="connsiteX222" fmla="*/ 65320 w 331450"/>
              <a:gd name="connsiteY222" fmla="*/ 217862 h 220498"/>
              <a:gd name="connsiteX223" fmla="*/ 66638 w 331450"/>
              <a:gd name="connsiteY223" fmla="*/ 217862 h 220498"/>
              <a:gd name="connsiteX224" fmla="*/ 66638 w 331450"/>
              <a:gd name="connsiteY224" fmla="*/ 218522 h 220498"/>
              <a:gd name="connsiteX225" fmla="*/ 67627 w 331450"/>
              <a:gd name="connsiteY225" fmla="*/ 218522 h 220498"/>
              <a:gd name="connsiteX226" fmla="*/ 69934 w 331450"/>
              <a:gd name="connsiteY226" fmla="*/ 216874 h 220498"/>
              <a:gd name="connsiteX227" fmla="*/ 67627 w 331450"/>
              <a:gd name="connsiteY227" fmla="*/ 216874 h 220498"/>
              <a:gd name="connsiteX228" fmla="*/ 70263 w 331450"/>
              <a:gd name="connsiteY228" fmla="*/ 215226 h 220498"/>
              <a:gd name="connsiteX229" fmla="*/ 67957 w 331450"/>
              <a:gd name="connsiteY229" fmla="*/ 215226 h 220498"/>
              <a:gd name="connsiteX230" fmla="*/ 64661 w 331450"/>
              <a:gd name="connsiteY230" fmla="*/ 215226 h 220498"/>
              <a:gd name="connsiteX231" fmla="*/ 64661 w 331450"/>
              <a:gd name="connsiteY231" fmla="*/ 212919 h 220498"/>
              <a:gd name="connsiteX232" fmla="*/ 61696 w 331450"/>
              <a:gd name="connsiteY232" fmla="*/ 212919 h 220498"/>
              <a:gd name="connsiteX233" fmla="*/ 64661 w 331450"/>
              <a:gd name="connsiteY233" fmla="*/ 211271 h 220498"/>
              <a:gd name="connsiteX234" fmla="*/ 66968 w 331450"/>
              <a:gd name="connsiteY234" fmla="*/ 209295 h 220498"/>
              <a:gd name="connsiteX235" fmla="*/ 64991 w 331450"/>
              <a:gd name="connsiteY235" fmla="*/ 209295 h 220498"/>
              <a:gd name="connsiteX236" fmla="*/ 68286 w 331450"/>
              <a:gd name="connsiteY236" fmla="*/ 207646 h 220498"/>
              <a:gd name="connsiteX237" fmla="*/ 68286 w 331450"/>
              <a:gd name="connsiteY237" fmla="*/ 205340 h 220498"/>
              <a:gd name="connsiteX238" fmla="*/ 64002 w 331450"/>
              <a:gd name="connsiteY238" fmla="*/ 208306 h 220498"/>
              <a:gd name="connsiteX239" fmla="*/ 68945 w 331450"/>
              <a:gd name="connsiteY239" fmla="*/ 204022 h 220498"/>
              <a:gd name="connsiteX240" fmla="*/ 67922 w 331450"/>
              <a:gd name="connsiteY240" fmla="*/ 203101 h 220498"/>
              <a:gd name="connsiteX241" fmla="*/ 67627 w 331450"/>
              <a:gd name="connsiteY241" fmla="*/ 203363 h 220498"/>
              <a:gd name="connsiteX242" fmla="*/ 66601 w 331450"/>
              <a:gd name="connsiteY242" fmla="*/ 203363 h 220498"/>
              <a:gd name="connsiteX243" fmla="*/ 64991 w 331450"/>
              <a:gd name="connsiteY243" fmla="*/ 204022 h 220498"/>
              <a:gd name="connsiteX244" fmla="*/ 58730 w 331450"/>
              <a:gd name="connsiteY244" fmla="*/ 207317 h 220498"/>
              <a:gd name="connsiteX245" fmla="*/ 64991 w 331450"/>
              <a:gd name="connsiteY245" fmla="*/ 203363 h 220498"/>
              <a:gd name="connsiteX246" fmla="*/ 66601 w 331450"/>
              <a:gd name="connsiteY246" fmla="*/ 203363 h 220498"/>
              <a:gd name="connsiteX247" fmla="*/ 67709 w 331450"/>
              <a:gd name="connsiteY247" fmla="*/ 202910 h 220498"/>
              <a:gd name="connsiteX248" fmla="*/ 67922 w 331450"/>
              <a:gd name="connsiteY248" fmla="*/ 203101 h 220498"/>
              <a:gd name="connsiteX249" fmla="*/ 70592 w 331450"/>
              <a:gd name="connsiteY249" fmla="*/ 200726 h 220498"/>
              <a:gd name="connsiteX250" fmla="*/ 67957 w 331450"/>
              <a:gd name="connsiteY250" fmla="*/ 200726 h 220498"/>
              <a:gd name="connsiteX251" fmla="*/ 67957 w 331450"/>
              <a:gd name="connsiteY251" fmla="*/ 198750 h 220498"/>
              <a:gd name="connsiteX252" fmla="*/ 65650 w 331450"/>
              <a:gd name="connsiteY252" fmla="*/ 198750 h 220498"/>
              <a:gd name="connsiteX253" fmla="*/ 62025 w 331450"/>
              <a:gd name="connsiteY253" fmla="*/ 198750 h 220498"/>
              <a:gd name="connsiteX254" fmla="*/ 65320 w 331450"/>
              <a:gd name="connsiteY254" fmla="*/ 196113 h 220498"/>
              <a:gd name="connsiteX255" fmla="*/ 69934 w 331450"/>
              <a:gd name="connsiteY255" fmla="*/ 193477 h 220498"/>
              <a:gd name="connsiteX256" fmla="*/ 69818 w 331450"/>
              <a:gd name="connsiteY256" fmla="*/ 193094 h 220498"/>
              <a:gd name="connsiteX257" fmla="*/ 63343 w 331450"/>
              <a:gd name="connsiteY257" fmla="*/ 197102 h 220498"/>
              <a:gd name="connsiteX258" fmla="*/ 65320 w 331450"/>
              <a:gd name="connsiteY258" fmla="*/ 195125 h 220498"/>
              <a:gd name="connsiteX259" fmla="*/ 69604 w 331450"/>
              <a:gd name="connsiteY259" fmla="*/ 192818 h 220498"/>
              <a:gd name="connsiteX260" fmla="*/ 68616 w 331450"/>
              <a:gd name="connsiteY260" fmla="*/ 192818 h 220498"/>
              <a:gd name="connsiteX261" fmla="*/ 68916 w 331450"/>
              <a:gd name="connsiteY261" fmla="*/ 192618 h 220498"/>
              <a:gd name="connsiteX262" fmla="*/ 67050 w 331450"/>
              <a:gd name="connsiteY262" fmla="*/ 192076 h 220498"/>
              <a:gd name="connsiteX263" fmla="*/ 64991 w 331450"/>
              <a:gd name="connsiteY263" fmla="*/ 192818 h 220498"/>
              <a:gd name="connsiteX264" fmla="*/ 68616 w 331450"/>
              <a:gd name="connsiteY264" fmla="*/ 190182 h 220498"/>
              <a:gd name="connsiteX265" fmla="*/ 63343 w 331450"/>
              <a:gd name="connsiteY265" fmla="*/ 193477 h 220498"/>
              <a:gd name="connsiteX266" fmla="*/ 62684 w 331450"/>
              <a:gd name="connsiteY266" fmla="*/ 193477 h 220498"/>
              <a:gd name="connsiteX267" fmla="*/ 62066 w 331450"/>
              <a:gd name="connsiteY267" fmla="*/ 193353 h 220498"/>
              <a:gd name="connsiteX268" fmla="*/ 62193 w 331450"/>
              <a:gd name="connsiteY268" fmla="*/ 192972 h 220498"/>
              <a:gd name="connsiteX269" fmla="*/ 61530 w 331450"/>
              <a:gd name="connsiteY269" fmla="*/ 193477 h 220498"/>
              <a:gd name="connsiteX270" fmla="*/ 62025 w 331450"/>
              <a:gd name="connsiteY270" fmla="*/ 193477 h 220498"/>
              <a:gd name="connsiteX271" fmla="*/ 58070 w 331450"/>
              <a:gd name="connsiteY271" fmla="*/ 196113 h 220498"/>
              <a:gd name="connsiteX272" fmla="*/ 61530 w 331450"/>
              <a:gd name="connsiteY272" fmla="*/ 193477 h 220498"/>
              <a:gd name="connsiteX273" fmla="*/ 60706 w 331450"/>
              <a:gd name="connsiteY273" fmla="*/ 193477 h 220498"/>
              <a:gd name="connsiteX274" fmla="*/ 60377 w 331450"/>
              <a:gd name="connsiteY274" fmla="*/ 193477 h 220498"/>
              <a:gd name="connsiteX275" fmla="*/ 62354 w 331450"/>
              <a:gd name="connsiteY275" fmla="*/ 192489 h 220498"/>
              <a:gd name="connsiteX276" fmla="*/ 62684 w 331450"/>
              <a:gd name="connsiteY276" fmla="*/ 191500 h 220498"/>
              <a:gd name="connsiteX277" fmla="*/ 63133 w 331450"/>
              <a:gd name="connsiteY277" fmla="*/ 191170 h 220498"/>
              <a:gd name="connsiteX278" fmla="*/ 62355 w 331450"/>
              <a:gd name="connsiteY278" fmla="*/ 191170 h 220498"/>
              <a:gd name="connsiteX279" fmla="*/ 62929 w 331450"/>
              <a:gd name="connsiteY279" fmla="*/ 190811 h 220498"/>
              <a:gd name="connsiteX280" fmla="*/ 62355 w 331450"/>
              <a:gd name="connsiteY280" fmla="*/ 190840 h 220498"/>
              <a:gd name="connsiteX281" fmla="*/ 65177 w 331450"/>
              <a:gd name="connsiteY281" fmla="*/ 188771 h 220498"/>
              <a:gd name="connsiteX282" fmla="*/ 62355 w 331450"/>
              <a:gd name="connsiteY282" fmla="*/ 190182 h 220498"/>
              <a:gd name="connsiteX283" fmla="*/ 62684 w 331450"/>
              <a:gd name="connsiteY283" fmla="*/ 188534 h 220498"/>
              <a:gd name="connsiteX284" fmla="*/ 55764 w 331450"/>
              <a:gd name="connsiteY284" fmla="*/ 192159 h 220498"/>
              <a:gd name="connsiteX285" fmla="*/ 62355 w 331450"/>
              <a:gd name="connsiteY285" fmla="*/ 187545 h 220498"/>
              <a:gd name="connsiteX286" fmla="*/ 58730 w 331450"/>
              <a:gd name="connsiteY286" fmla="*/ 189193 h 220498"/>
              <a:gd name="connsiteX287" fmla="*/ 54116 w 331450"/>
              <a:gd name="connsiteY287" fmla="*/ 192489 h 220498"/>
              <a:gd name="connsiteX288" fmla="*/ 57082 w 331450"/>
              <a:gd name="connsiteY288" fmla="*/ 188822 h 220498"/>
              <a:gd name="connsiteX289" fmla="*/ 58858 w 331450"/>
              <a:gd name="connsiteY289" fmla="*/ 186195 h 220498"/>
              <a:gd name="connsiteX290" fmla="*/ 56299 w 331450"/>
              <a:gd name="connsiteY290" fmla="*/ 187628 h 220498"/>
              <a:gd name="connsiteX291" fmla="*/ 54445 w 331450"/>
              <a:gd name="connsiteY291" fmla="*/ 188864 h 220498"/>
              <a:gd name="connsiteX292" fmla="*/ 58070 w 331450"/>
              <a:gd name="connsiteY292" fmla="*/ 185898 h 220498"/>
              <a:gd name="connsiteX293" fmla="*/ 60706 w 331450"/>
              <a:gd name="connsiteY293" fmla="*/ 181944 h 220498"/>
              <a:gd name="connsiteX294" fmla="*/ 57411 w 331450"/>
              <a:gd name="connsiteY294" fmla="*/ 181944 h 220498"/>
              <a:gd name="connsiteX295" fmla="*/ 49832 w 331450"/>
              <a:gd name="connsiteY295" fmla="*/ 186557 h 220498"/>
              <a:gd name="connsiteX296" fmla="*/ 54775 w 331450"/>
              <a:gd name="connsiteY296" fmla="*/ 182602 h 220498"/>
              <a:gd name="connsiteX297" fmla="*/ 48514 w 331450"/>
              <a:gd name="connsiteY297" fmla="*/ 187545 h 220498"/>
              <a:gd name="connsiteX298" fmla="*/ 54325 w 331450"/>
              <a:gd name="connsiteY298" fmla="*/ 179521 h 220498"/>
              <a:gd name="connsiteX299" fmla="*/ 51150 w 331450"/>
              <a:gd name="connsiteY299" fmla="*/ 181285 h 220498"/>
              <a:gd name="connsiteX300" fmla="*/ 55764 w 331450"/>
              <a:gd name="connsiteY300" fmla="*/ 177000 h 220498"/>
              <a:gd name="connsiteX301" fmla="*/ 49503 w 331450"/>
              <a:gd name="connsiteY301" fmla="*/ 180955 h 220498"/>
              <a:gd name="connsiteX302" fmla="*/ 57741 w 331450"/>
              <a:gd name="connsiteY302" fmla="*/ 175024 h 220498"/>
              <a:gd name="connsiteX303" fmla="*/ 54445 w 331450"/>
              <a:gd name="connsiteY303" fmla="*/ 175024 h 220498"/>
              <a:gd name="connsiteX304" fmla="*/ 48184 w 331450"/>
              <a:gd name="connsiteY304" fmla="*/ 179307 h 220498"/>
              <a:gd name="connsiteX305" fmla="*/ 56093 w 331450"/>
              <a:gd name="connsiteY305" fmla="*/ 169092 h 220498"/>
              <a:gd name="connsiteX306" fmla="*/ 56093 w 331450"/>
              <a:gd name="connsiteY306" fmla="*/ 166126 h 220498"/>
              <a:gd name="connsiteX307" fmla="*/ 48844 w 331450"/>
              <a:gd name="connsiteY307" fmla="*/ 173375 h 220498"/>
              <a:gd name="connsiteX308" fmla="*/ 52469 w 331450"/>
              <a:gd name="connsiteY308" fmla="*/ 168762 h 220498"/>
              <a:gd name="connsiteX309" fmla="*/ 55435 w 331450"/>
              <a:gd name="connsiteY309" fmla="*/ 165467 h 220498"/>
              <a:gd name="connsiteX310" fmla="*/ 59718 w 331450"/>
              <a:gd name="connsiteY310" fmla="*/ 160194 h 220498"/>
              <a:gd name="connsiteX311" fmla="*/ 56752 w 331450"/>
              <a:gd name="connsiteY311" fmla="*/ 162501 h 220498"/>
              <a:gd name="connsiteX312" fmla="*/ 54116 w 331450"/>
              <a:gd name="connsiteY312" fmla="*/ 166126 h 220498"/>
              <a:gd name="connsiteX313" fmla="*/ 54116 w 331450"/>
              <a:gd name="connsiteY313" fmla="*/ 162831 h 220498"/>
              <a:gd name="connsiteX314" fmla="*/ 56423 w 331450"/>
              <a:gd name="connsiteY314" fmla="*/ 160854 h 220498"/>
              <a:gd name="connsiteX315" fmla="*/ 49503 w 331450"/>
              <a:gd name="connsiteY315" fmla="*/ 165467 h 220498"/>
              <a:gd name="connsiteX316" fmla="*/ 52469 w 331450"/>
              <a:gd name="connsiteY316" fmla="*/ 162172 h 220498"/>
              <a:gd name="connsiteX317" fmla="*/ 47855 w 331450"/>
              <a:gd name="connsiteY317" fmla="*/ 162172 h 220498"/>
              <a:gd name="connsiteX318" fmla="*/ 47525 w 331450"/>
              <a:gd name="connsiteY318" fmla="*/ 162172 h 220498"/>
              <a:gd name="connsiteX319" fmla="*/ 49173 w 331450"/>
              <a:gd name="connsiteY319" fmla="*/ 160194 h 220498"/>
              <a:gd name="connsiteX320" fmla="*/ 46866 w 331450"/>
              <a:gd name="connsiteY320" fmla="*/ 161842 h 220498"/>
              <a:gd name="connsiteX321" fmla="*/ 48844 w 331450"/>
              <a:gd name="connsiteY321" fmla="*/ 159865 h 220498"/>
              <a:gd name="connsiteX322" fmla="*/ 41924 w 331450"/>
              <a:gd name="connsiteY322" fmla="*/ 165138 h 220498"/>
              <a:gd name="connsiteX323" fmla="*/ 47196 w 331450"/>
              <a:gd name="connsiteY323" fmla="*/ 156569 h 220498"/>
              <a:gd name="connsiteX324" fmla="*/ 39617 w 331450"/>
              <a:gd name="connsiteY324" fmla="*/ 161842 h 220498"/>
              <a:gd name="connsiteX325" fmla="*/ 39617 w 331450"/>
              <a:gd name="connsiteY325" fmla="*/ 154593 h 220498"/>
              <a:gd name="connsiteX326" fmla="*/ 36321 w 331450"/>
              <a:gd name="connsiteY326" fmla="*/ 158547 h 220498"/>
              <a:gd name="connsiteX327" fmla="*/ 37969 w 331450"/>
              <a:gd name="connsiteY327" fmla="*/ 154593 h 220498"/>
              <a:gd name="connsiteX328" fmla="*/ 34014 w 331450"/>
              <a:gd name="connsiteY328" fmla="*/ 160854 h 220498"/>
              <a:gd name="connsiteX329" fmla="*/ 34014 w 331450"/>
              <a:gd name="connsiteY329" fmla="*/ 154593 h 220498"/>
              <a:gd name="connsiteX330" fmla="*/ 31048 w 331450"/>
              <a:gd name="connsiteY330" fmla="*/ 157888 h 220498"/>
              <a:gd name="connsiteX331" fmla="*/ 33355 w 331450"/>
              <a:gd name="connsiteY331" fmla="*/ 154593 h 220498"/>
              <a:gd name="connsiteX332" fmla="*/ 31708 w 331450"/>
              <a:gd name="connsiteY332" fmla="*/ 154593 h 220498"/>
              <a:gd name="connsiteX333" fmla="*/ 195022 w 331450"/>
              <a:gd name="connsiteY333" fmla="*/ 130495 h 220498"/>
              <a:gd name="connsiteX334" fmla="*/ 193375 w 331450"/>
              <a:gd name="connsiteY334" fmla="*/ 130495 h 220498"/>
              <a:gd name="connsiteX335" fmla="*/ 196011 w 331450"/>
              <a:gd name="connsiteY335" fmla="*/ 134120 h 220498"/>
              <a:gd name="connsiteX336" fmla="*/ 193375 w 331450"/>
              <a:gd name="connsiteY336" fmla="*/ 134120 h 220498"/>
              <a:gd name="connsiteX337" fmla="*/ 193375 w 331450"/>
              <a:gd name="connsiteY337" fmla="*/ 136097 h 220498"/>
              <a:gd name="connsiteX338" fmla="*/ 193375 w 331450"/>
              <a:gd name="connsiteY338" fmla="*/ 140052 h 220498"/>
              <a:gd name="connsiteX339" fmla="*/ 193375 w 331450"/>
              <a:gd name="connsiteY339" fmla="*/ 143347 h 220498"/>
              <a:gd name="connsiteX340" fmla="*/ 193375 w 331450"/>
              <a:gd name="connsiteY340" fmla="*/ 144006 h 220498"/>
              <a:gd name="connsiteX341" fmla="*/ 193705 w 331450"/>
              <a:gd name="connsiteY341" fmla="*/ 144006 h 220498"/>
              <a:gd name="connsiteX342" fmla="*/ 196011 w 331450"/>
              <a:gd name="connsiteY342" fmla="*/ 142358 h 220498"/>
              <a:gd name="connsiteX343" fmla="*/ 196341 w 331450"/>
              <a:gd name="connsiteY343" fmla="*/ 142358 h 220498"/>
              <a:gd name="connsiteX344" fmla="*/ 196341 w 331450"/>
              <a:gd name="connsiteY344" fmla="*/ 140052 h 220498"/>
              <a:gd name="connsiteX345" fmla="*/ 199306 w 331450"/>
              <a:gd name="connsiteY345" fmla="*/ 138074 h 220498"/>
              <a:gd name="connsiteX346" fmla="*/ 197329 w 331450"/>
              <a:gd name="connsiteY346" fmla="*/ 135767 h 220498"/>
              <a:gd name="connsiteX347" fmla="*/ 199966 w 331450"/>
              <a:gd name="connsiteY347" fmla="*/ 135767 h 220498"/>
              <a:gd name="connsiteX348" fmla="*/ 201942 w 331450"/>
              <a:gd name="connsiteY348" fmla="*/ 135767 h 220498"/>
              <a:gd name="connsiteX349" fmla="*/ 201942 w 331450"/>
              <a:gd name="connsiteY349" fmla="*/ 133131 h 220498"/>
              <a:gd name="connsiteX350" fmla="*/ 195022 w 331450"/>
              <a:gd name="connsiteY350" fmla="*/ 130495 h 220498"/>
              <a:gd name="connsiteX351" fmla="*/ 228255 w 331450"/>
              <a:gd name="connsiteY351" fmla="*/ 102701 h 220498"/>
              <a:gd name="connsiteX352" fmla="*/ 228346 w 331450"/>
              <a:gd name="connsiteY352" fmla="*/ 103308 h 220498"/>
              <a:gd name="connsiteX353" fmla="*/ 228305 w 331450"/>
              <a:gd name="connsiteY353" fmla="*/ 103473 h 220498"/>
              <a:gd name="connsiteX354" fmla="*/ 228635 w 331450"/>
              <a:gd name="connsiteY354" fmla="*/ 103803 h 220498"/>
              <a:gd name="connsiteX355" fmla="*/ 228635 w 331450"/>
              <a:gd name="connsiteY355" fmla="*/ 102938 h 220498"/>
              <a:gd name="connsiteX356" fmla="*/ 226328 w 331450"/>
              <a:gd name="connsiteY356" fmla="*/ 101496 h 220498"/>
              <a:gd name="connsiteX357" fmla="*/ 225615 w 331450"/>
              <a:gd name="connsiteY357" fmla="*/ 101545 h 220498"/>
              <a:gd name="connsiteX358" fmla="*/ 227976 w 331450"/>
              <a:gd name="connsiteY358" fmla="*/ 104792 h 220498"/>
              <a:gd name="connsiteX359" fmla="*/ 228305 w 331450"/>
              <a:gd name="connsiteY359" fmla="*/ 103473 h 220498"/>
              <a:gd name="connsiteX360" fmla="*/ 226329 w 331450"/>
              <a:gd name="connsiteY360" fmla="*/ 101497 h 220498"/>
              <a:gd name="connsiteX361" fmla="*/ 228635 w 331450"/>
              <a:gd name="connsiteY361" fmla="*/ 101167 h 220498"/>
              <a:gd name="connsiteX362" fmla="*/ 228635 w 331450"/>
              <a:gd name="connsiteY362" fmla="*/ 102938 h 220498"/>
              <a:gd name="connsiteX363" fmla="*/ 231600 w 331450"/>
              <a:gd name="connsiteY363" fmla="*/ 104792 h 220498"/>
              <a:gd name="connsiteX364" fmla="*/ 233249 w 331450"/>
              <a:gd name="connsiteY364" fmla="*/ 104792 h 220498"/>
              <a:gd name="connsiteX365" fmla="*/ 228635 w 331450"/>
              <a:gd name="connsiteY365" fmla="*/ 101167 h 220498"/>
              <a:gd name="connsiteX366" fmla="*/ 198976 w 331450"/>
              <a:gd name="connsiteY366" fmla="*/ 93917 h 220498"/>
              <a:gd name="connsiteX367" fmla="*/ 196670 w 331450"/>
              <a:gd name="connsiteY367" fmla="*/ 93917 h 220498"/>
              <a:gd name="connsiteX368" fmla="*/ 198976 w 331450"/>
              <a:gd name="connsiteY368" fmla="*/ 94864 h 220498"/>
              <a:gd name="connsiteX369" fmla="*/ 85115 w 331450"/>
              <a:gd name="connsiteY369" fmla="*/ 75232 h 220498"/>
              <a:gd name="connsiteX370" fmla="*/ 82149 w 331450"/>
              <a:gd name="connsiteY370" fmla="*/ 76879 h 220498"/>
              <a:gd name="connsiteX371" fmla="*/ 83920 w 331450"/>
              <a:gd name="connsiteY371" fmla="*/ 76171 h 220498"/>
              <a:gd name="connsiteX372" fmla="*/ 299155 w 331450"/>
              <a:gd name="connsiteY372" fmla="*/ 49430 h 220498"/>
              <a:gd name="connsiteX373" fmla="*/ 298171 w 331450"/>
              <a:gd name="connsiteY373" fmla="*/ 49430 h 220498"/>
              <a:gd name="connsiteX374" fmla="*/ 299155 w 331450"/>
              <a:gd name="connsiteY374" fmla="*/ 52066 h 220498"/>
              <a:gd name="connsiteX375" fmla="*/ 85115 w 331450"/>
              <a:gd name="connsiteY375" fmla="*/ 46892 h 220498"/>
              <a:gd name="connsiteX376" fmla="*/ 85115 w 331450"/>
              <a:gd name="connsiteY376" fmla="*/ 47551 h 220498"/>
              <a:gd name="connsiteX377" fmla="*/ 83138 w 331450"/>
              <a:gd name="connsiteY377" fmla="*/ 46892 h 220498"/>
              <a:gd name="connsiteX378" fmla="*/ 85115 w 331450"/>
              <a:gd name="connsiteY378" fmla="*/ 46892 h 220498"/>
              <a:gd name="connsiteX379" fmla="*/ 73911 w 331450"/>
              <a:gd name="connsiteY379" fmla="*/ 24483 h 220498"/>
              <a:gd name="connsiteX380" fmla="*/ 72263 w 331450"/>
              <a:gd name="connsiteY380" fmla="*/ 26461 h 220498"/>
              <a:gd name="connsiteX381" fmla="*/ 73911 w 331450"/>
              <a:gd name="connsiteY381" fmla="*/ 29097 h 220498"/>
              <a:gd name="connsiteX382" fmla="*/ 74240 w 331450"/>
              <a:gd name="connsiteY382" fmla="*/ 29097 h 220498"/>
              <a:gd name="connsiteX383" fmla="*/ 76218 w 331450"/>
              <a:gd name="connsiteY383" fmla="*/ 29097 h 220498"/>
              <a:gd name="connsiteX384" fmla="*/ 80172 w 331450"/>
              <a:gd name="connsiteY384" fmla="*/ 36676 h 220498"/>
              <a:gd name="connsiteX385" fmla="*/ 72593 w 331450"/>
              <a:gd name="connsiteY385" fmla="*/ 40630 h 220498"/>
              <a:gd name="connsiteX386" fmla="*/ 75888 w 331450"/>
              <a:gd name="connsiteY386" fmla="*/ 40630 h 220498"/>
              <a:gd name="connsiteX387" fmla="*/ 73252 w 331450"/>
              <a:gd name="connsiteY387" fmla="*/ 42608 h 220498"/>
              <a:gd name="connsiteX388" fmla="*/ 75888 w 331450"/>
              <a:gd name="connsiteY388" fmla="*/ 42608 h 220498"/>
              <a:gd name="connsiteX389" fmla="*/ 78524 w 331450"/>
              <a:gd name="connsiteY389" fmla="*/ 44585 h 220498"/>
              <a:gd name="connsiteX390" fmla="*/ 74899 w 331450"/>
              <a:gd name="connsiteY390" fmla="*/ 44585 h 220498"/>
              <a:gd name="connsiteX391" fmla="*/ 74899 w 331450"/>
              <a:gd name="connsiteY391" fmla="*/ 46892 h 220498"/>
              <a:gd name="connsiteX392" fmla="*/ 78524 w 331450"/>
              <a:gd name="connsiteY392" fmla="*/ 46892 h 220498"/>
              <a:gd name="connsiteX393" fmla="*/ 75559 w 331450"/>
              <a:gd name="connsiteY393" fmla="*/ 50517 h 220498"/>
              <a:gd name="connsiteX394" fmla="*/ 76218 w 331450"/>
              <a:gd name="connsiteY394" fmla="*/ 50517 h 220498"/>
              <a:gd name="connsiteX395" fmla="*/ 78194 w 331450"/>
              <a:gd name="connsiteY395" fmla="*/ 50517 h 220498"/>
              <a:gd name="connsiteX396" fmla="*/ 82149 w 331450"/>
              <a:gd name="connsiteY396" fmla="*/ 53482 h 220498"/>
              <a:gd name="connsiteX397" fmla="*/ 78854 w 331450"/>
              <a:gd name="connsiteY397" fmla="*/ 53482 h 220498"/>
              <a:gd name="connsiteX398" fmla="*/ 77206 w 331450"/>
              <a:gd name="connsiteY398" fmla="*/ 59744 h 220498"/>
              <a:gd name="connsiteX399" fmla="*/ 77865 w 331450"/>
              <a:gd name="connsiteY399" fmla="*/ 59744 h 220498"/>
              <a:gd name="connsiteX400" fmla="*/ 81160 w 331450"/>
              <a:gd name="connsiteY400" fmla="*/ 63039 h 220498"/>
              <a:gd name="connsiteX401" fmla="*/ 85115 w 331450"/>
              <a:gd name="connsiteY401" fmla="*/ 63039 h 220498"/>
              <a:gd name="connsiteX402" fmla="*/ 82809 w 331450"/>
              <a:gd name="connsiteY402" fmla="*/ 69959 h 220498"/>
              <a:gd name="connsiteX403" fmla="*/ 88080 w 331450"/>
              <a:gd name="connsiteY403" fmla="*/ 69959 h 220498"/>
              <a:gd name="connsiteX404" fmla="*/ 80831 w 331450"/>
              <a:gd name="connsiteY404" fmla="*/ 74902 h 220498"/>
              <a:gd name="connsiteX405" fmla="*/ 82809 w 331450"/>
              <a:gd name="connsiteY405" fmla="*/ 74902 h 220498"/>
              <a:gd name="connsiteX406" fmla="*/ 86763 w 331450"/>
              <a:gd name="connsiteY406" fmla="*/ 74902 h 220498"/>
              <a:gd name="connsiteX407" fmla="*/ 87092 w 331450"/>
              <a:gd name="connsiteY407" fmla="*/ 74902 h 220498"/>
              <a:gd name="connsiteX408" fmla="*/ 83920 w 331450"/>
              <a:gd name="connsiteY408" fmla="*/ 76171 h 220498"/>
              <a:gd name="connsiteX409" fmla="*/ 80502 w 331450"/>
              <a:gd name="connsiteY409" fmla="*/ 78857 h 220498"/>
              <a:gd name="connsiteX410" fmla="*/ 80831 w 331450"/>
              <a:gd name="connsiteY410" fmla="*/ 78857 h 220498"/>
              <a:gd name="connsiteX411" fmla="*/ 81202 w 331450"/>
              <a:gd name="connsiteY411" fmla="*/ 78857 h 220498"/>
              <a:gd name="connsiteX412" fmla="*/ 84126 w 331450"/>
              <a:gd name="connsiteY412" fmla="*/ 78857 h 220498"/>
              <a:gd name="connsiteX413" fmla="*/ 84126 w 331450"/>
              <a:gd name="connsiteY413" fmla="*/ 81493 h 220498"/>
              <a:gd name="connsiteX414" fmla="*/ 81160 w 331450"/>
              <a:gd name="connsiteY414" fmla="*/ 81493 h 220498"/>
              <a:gd name="connsiteX415" fmla="*/ 83467 w 331450"/>
              <a:gd name="connsiteY415" fmla="*/ 85447 h 220498"/>
              <a:gd name="connsiteX416" fmla="*/ 90717 w 331450"/>
              <a:gd name="connsiteY416" fmla="*/ 83140 h 220498"/>
              <a:gd name="connsiteX417" fmla="*/ 91376 w 331450"/>
              <a:gd name="connsiteY417" fmla="*/ 83140 h 220498"/>
              <a:gd name="connsiteX418" fmla="*/ 84456 w 331450"/>
              <a:gd name="connsiteY418" fmla="*/ 85447 h 220498"/>
              <a:gd name="connsiteX419" fmla="*/ 83467 w 331450"/>
              <a:gd name="connsiteY419" fmla="*/ 85447 h 220498"/>
              <a:gd name="connsiteX420" fmla="*/ 80502 w 331450"/>
              <a:gd name="connsiteY420" fmla="*/ 85447 h 220498"/>
              <a:gd name="connsiteX421" fmla="*/ 82809 w 331450"/>
              <a:gd name="connsiteY421" fmla="*/ 88084 h 220498"/>
              <a:gd name="connsiteX422" fmla="*/ 89729 w 331450"/>
              <a:gd name="connsiteY422" fmla="*/ 88084 h 220498"/>
              <a:gd name="connsiteX423" fmla="*/ 86104 w 331450"/>
              <a:gd name="connsiteY423" fmla="*/ 92368 h 220498"/>
              <a:gd name="connsiteX424" fmla="*/ 92365 w 331450"/>
              <a:gd name="connsiteY424" fmla="*/ 92368 h 220498"/>
              <a:gd name="connsiteX425" fmla="*/ 86104 w 331450"/>
              <a:gd name="connsiteY425" fmla="*/ 94674 h 220498"/>
              <a:gd name="connsiteX426" fmla="*/ 91046 w 331450"/>
              <a:gd name="connsiteY426" fmla="*/ 96981 h 220498"/>
              <a:gd name="connsiteX427" fmla="*/ 94342 w 331450"/>
              <a:gd name="connsiteY427" fmla="*/ 96981 h 220498"/>
              <a:gd name="connsiteX428" fmla="*/ 91046 w 331450"/>
              <a:gd name="connsiteY428" fmla="*/ 98629 h 220498"/>
              <a:gd name="connsiteX429" fmla="*/ 89070 w 331450"/>
              <a:gd name="connsiteY429" fmla="*/ 105219 h 220498"/>
              <a:gd name="connsiteX430" fmla="*/ 89399 w 331450"/>
              <a:gd name="connsiteY430" fmla="*/ 105219 h 220498"/>
              <a:gd name="connsiteX431" fmla="*/ 93683 w 331450"/>
              <a:gd name="connsiteY431" fmla="*/ 108185 h 220498"/>
              <a:gd name="connsiteX432" fmla="*/ 88080 w 331450"/>
              <a:gd name="connsiteY432" fmla="*/ 114776 h 220498"/>
              <a:gd name="connsiteX433" fmla="*/ 88740 w 331450"/>
              <a:gd name="connsiteY433" fmla="*/ 114776 h 220498"/>
              <a:gd name="connsiteX434" fmla="*/ 91046 w 331450"/>
              <a:gd name="connsiteY434" fmla="*/ 114776 h 220498"/>
              <a:gd name="connsiteX435" fmla="*/ 93024 w 331450"/>
              <a:gd name="connsiteY435" fmla="*/ 114776 h 220498"/>
              <a:gd name="connsiteX436" fmla="*/ 88410 w 331450"/>
              <a:gd name="connsiteY436" fmla="*/ 125650 h 220498"/>
              <a:gd name="connsiteX437" fmla="*/ 96978 w 331450"/>
              <a:gd name="connsiteY437" fmla="*/ 125650 h 220498"/>
              <a:gd name="connsiteX438" fmla="*/ 90058 w 331450"/>
              <a:gd name="connsiteY438" fmla="*/ 133888 h 220498"/>
              <a:gd name="connsiteX439" fmla="*/ 96978 w 331450"/>
              <a:gd name="connsiteY439" fmla="*/ 139820 h 220498"/>
              <a:gd name="connsiteX440" fmla="*/ 96978 w 331450"/>
              <a:gd name="connsiteY440" fmla="*/ 142127 h 220498"/>
              <a:gd name="connsiteX441" fmla="*/ 101921 w 331450"/>
              <a:gd name="connsiteY441" fmla="*/ 142127 h 220498"/>
              <a:gd name="connsiteX442" fmla="*/ 99944 w 331450"/>
              <a:gd name="connsiteY442" fmla="*/ 144763 h 220498"/>
              <a:gd name="connsiteX443" fmla="*/ 100273 w 331450"/>
              <a:gd name="connsiteY443" fmla="*/ 144763 h 220498"/>
              <a:gd name="connsiteX444" fmla="*/ 99367 w 331450"/>
              <a:gd name="connsiteY444" fmla="*/ 146946 h 220498"/>
              <a:gd name="connsiteX445" fmla="*/ 98070 w 331450"/>
              <a:gd name="connsiteY445" fmla="*/ 147729 h 220498"/>
              <a:gd name="connsiteX446" fmla="*/ 99244 w 331450"/>
              <a:gd name="connsiteY446" fmla="*/ 147729 h 220498"/>
              <a:gd name="connsiteX447" fmla="*/ 103569 w 331450"/>
              <a:gd name="connsiteY447" fmla="*/ 147729 h 220498"/>
              <a:gd name="connsiteX448" fmla="*/ 97269 w 331450"/>
              <a:gd name="connsiteY448" fmla="*/ 148359 h 220498"/>
              <a:gd name="connsiteX449" fmla="*/ 103239 w 331450"/>
              <a:gd name="connsiteY449" fmla="*/ 150695 h 220498"/>
              <a:gd name="connsiteX450" fmla="*/ 99285 w 331450"/>
              <a:gd name="connsiteY450" fmla="*/ 150695 h 220498"/>
              <a:gd name="connsiteX451" fmla="*/ 103239 w 331450"/>
              <a:gd name="connsiteY451" fmla="*/ 154649 h 220498"/>
              <a:gd name="connsiteX452" fmla="*/ 105216 w 331450"/>
              <a:gd name="connsiteY452" fmla="*/ 154649 h 220498"/>
              <a:gd name="connsiteX453" fmla="*/ 116091 w 331450"/>
              <a:gd name="connsiteY453" fmla="*/ 154649 h 220498"/>
              <a:gd name="connsiteX454" fmla="*/ 103898 w 331450"/>
              <a:gd name="connsiteY454" fmla="*/ 156626 h 220498"/>
              <a:gd name="connsiteX455" fmla="*/ 107852 w 331450"/>
              <a:gd name="connsiteY455" fmla="*/ 156626 h 220498"/>
              <a:gd name="connsiteX456" fmla="*/ 109171 w 331450"/>
              <a:gd name="connsiteY456" fmla="*/ 156626 h 220498"/>
              <a:gd name="connsiteX457" fmla="*/ 111807 w 331450"/>
              <a:gd name="connsiteY457" fmla="*/ 156626 h 220498"/>
              <a:gd name="connsiteX458" fmla="*/ 117080 w 331450"/>
              <a:gd name="connsiteY458" fmla="*/ 159592 h 220498"/>
              <a:gd name="connsiteX459" fmla="*/ 113166 w 331450"/>
              <a:gd name="connsiteY459" fmla="*/ 159592 h 220498"/>
              <a:gd name="connsiteX460" fmla="*/ 112796 w 331450"/>
              <a:gd name="connsiteY460" fmla="*/ 159592 h 220498"/>
              <a:gd name="connsiteX461" fmla="*/ 115102 w 331450"/>
              <a:gd name="connsiteY461" fmla="*/ 161569 h 220498"/>
              <a:gd name="connsiteX462" fmla="*/ 115514 w 331450"/>
              <a:gd name="connsiteY462" fmla="*/ 161569 h 220498"/>
              <a:gd name="connsiteX463" fmla="*/ 116421 w 331450"/>
              <a:gd name="connsiteY463" fmla="*/ 161569 h 220498"/>
              <a:gd name="connsiteX464" fmla="*/ 116421 w 331450"/>
              <a:gd name="connsiteY464" fmla="*/ 164865 h 220498"/>
              <a:gd name="connsiteX465" fmla="*/ 111807 w 331450"/>
              <a:gd name="connsiteY465" fmla="*/ 164865 h 220498"/>
              <a:gd name="connsiteX466" fmla="*/ 116750 w 331450"/>
              <a:gd name="connsiteY466" fmla="*/ 169148 h 220498"/>
              <a:gd name="connsiteX467" fmla="*/ 116750 w 331450"/>
              <a:gd name="connsiteY467" fmla="*/ 171126 h 220498"/>
              <a:gd name="connsiteX468" fmla="*/ 110818 w 331450"/>
              <a:gd name="connsiteY468" fmla="*/ 171126 h 220498"/>
              <a:gd name="connsiteX469" fmla="*/ 114443 w 331450"/>
              <a:gd name="connsiteY469" fmla="*/ 174751 h 220498"/>
              <a:gd name="connsiteX470" fmla="*/ 114443 w 331450"/>
              <a:gd name="connsiteY470" fmla="*/ 177058 h 220498"/>
              <a:gd name="connsiteX471" fmla="*/ 117080 w 331450"/>
              <a:gd name="connsiteY471" fmla="*/ 177058 h 220498"/>
              <a:gd name="connsiteX472" fmla="*/ 117080 w 331450"/>
              <a:gd name="connsiteY472" fmla="*/ 182659 h 220498"/>
              <a:gd name="connsiteX473" fmla="*/ 116421 w 331450"/>
              <a:gd name="connsiteY473" fmla="*/ 182659 h 220498"/>
              <a:gd name="connsiteX474" fmla="*/ 119716 w 331450"/>
              <a:gd name="connsiteY474" fmla="*/ 185296 h 220498"/>
              <a:gd name="connsiteX475" fmla="*/ 117080 w 331450"/>
              <a:gd name="connsiteY475" fmla="*/ 185296 h 220498"/>
              <a:gd name="connsiteX476" fmla="*/ 117080 w 331450"/>
              <a:gd name="connsiteY476" fmla="*/ 186944 h 220498"/>
              <a:gd name="connsiteX477" fmla="*/ 117080 w 331450"/>
              <a:gd name="connsiteY477" fmla="*/ 190569 h 220498"/>
              <a:gd name="connsiteX478" fmla="*/ 119387 w 331450"/>
              <a:gd name="connsiteY478" fmla="*/ 193534 h 220498"/>
              <a:gd name="connsiteX479" fmla="*/ 119387 w 331450"/>
              <a:gd name="connsiteY479" fmla="*/ 193864 h 220498"/>
              <a:gd name="connsiteX480" fmla="*/ 120375 w 331450"/>
              <a:gd name="connsiteY480" fmla="*/ 193864 h 220498"/>
              <a:gd name="connsiteX481" fmla="*/ 122352 w 331450"/>
              <a:gd name="connsiteY481" fmla="*/ 191886 h 220498"/>
              <a:gd name="connsiteX482" fmla="*/ 122352 w 331450"/>
              <a:gd name="connsiteY482" fmla="*/ 190239 h 220498"/>
              <a:gd name="connsiteX483" fmla="*/ 122352 w 331450"/>
              <a:gd name="connsiteY483" fmla="*/ 188591 h 220498"/>
              <a:gd name="connsiteX484" fmla="*/ 122352 w 331450"/>
              <a:gd name="connsiteY484" fmla="*/ 186284 h 220498"/>
              <a:gd name="connsiteX485" fmla="*/ 124659 w 331450"/>
              <a:gd name="connsiteY485" fmla="*/ 183648 h 220498"/>
              <a:gd name="connsiteX486" fmla="*/ 125318 w 331450"/>
              <a:gd name="connsiteY486" fmla="*/ 183648 h 220498"/>
              <a:gd name="connsiteX487" fmla="*/ 126966 w 331450"/>
              <a:gd name="connsiteY487" fmla="*/ 183648 h 220498"/>
              <a:gd name="connsiteX488" fmla="*/ 126966 w 331450"/>
              <a:gd name="connsiteY488" fmla="*/ 181012 h 220498"/>
              <a:gd name="connsiteX489" fmla="*/ 127295 w 331450"/>
              <a:gd name="connsiteY489" fmla="*/ 181012 h 220498"/>
              <a:gd name="connsiteX490" fmla="*/ 128325 w 331450"/>
              <a:gd name="connsiteY490" fmla="*/ 181012 h 220498"/>
              <a:gd name="connsiteX491" fmla="*/ 128943 w 331450"/>
              <a:gd name="connsiteY491" fmla="*/ 181012 h 220498"/>
              <a:gd name="connsiteX492" fmla="*/ 128943 w 331450"/>
              <a:gd name="connsiteY492" fmla="*/ 176728 h 220498"/>
              <a:gd name="connsiteX493" fmla="*/ 126307 w 331450"/>
              <a:gd name="connsiteY493" fmla="*/ 174421 h 220498"/>
              <a:gd name="connsiteX494" fmla="*/ 129273 w 331450"/>
              <a:gd name="connsiteY494" fmla="*/ 174421 h 220498"/>
              <a:gd name="connsiteX495" fmla="*/ 129273 w 331450"/>
              <a:gd name="connsiteY495" fmla="*/ 172444 h 220498"/>
              <a:gd name="connsiteX496" fmla="*/ 129931 w 331450"/>
              <a:gd name="connsiteY496" fmla="*/ 172444 h 220498"/>
              <a:gd name="connsiteX497" fmla="*/ 132238 w 331450"/>
              <a:gd name="connsiteY497" fmla="*/ 172444 h 220498"/>
              <a:gd name="connsiteX498" fmla="*/ 134545 w 331450"/>
              <a:gd name="connsiteY498" fmla="*/ 172444 h 220498"/>
              <a:gd name="connsiteX499" fmla="*/ 134545 w 331450"/>
              <a:gd name="connsiteY499" fmla="*/ 168160 h 220498"/>
              <a:gd name="connsiteX500" fmla="*/ 129273 w 331450"/>
              <a:gd name="connsiteY500" fmla="*/ 168160 h 220498"/>
              <a:gd name="connsiteX501" fmla="*/ 135534 w 331450"/>
              <a:gd name="connsiteY501" fmla="*/ 165853 h 220498"/>
              <a:gd name="connsiteX502" fmla="*/ 134780 w 331450"/>
              <a:gd name="connsiteY502" fmla="*/ 164832 h 220498"/>
              <a:gd name="connsiteX503" fmla="*/ 134709 w 331450"/>
              <a:gd name="connsiteY503" fmla="*/ 164864 h 220498"/>
              <a:gd name="connsiteX504" fmla="*/ 133800 w 331450"/>
              <a:gd name="connsiteY504" fmla="*/ 164085 h 220498"/>
              <a:gd name="connsiteX505" fmla="*/ 131249 w 331450"/>
              <a:gd name="connsiteY505" fmla="*/ 163876 h 220498"/>
              <a:gd name="connsiteX506" fmla="*/ 131908 w 331450"/>
              <a:gd name="connsiteY506" fmla="*/ 163876 h 220498"/>
              <a:gd name="connsiteX507" fmla="*/ 132897 w 331450"/>
              <a:gd name="connsiteY507" fmla="*/ 163876 h 220498"/>
              <a:gd name="connsiteX508" fmla="*/ 133556 w 331450"/>
              <a:gd name="connsiteY508" fmla="*/ 163876 h 220498"/>
              <a:gd name="connsiteX509" fmla="*/ 133556 w 331450"/>
              <a:gd name="connsiteY509" fmla="*/ 161240 h 220498"/>
              <a:gd name="connsiteX510" fmla="*/ 136522 w 331450"/>
              <a:gd name="connsiteY510" fmla="*/ 161240 h 220498"/>
              <a:gd name="connsiteX511" fmla="*/ 139159 w 331450"/>
              <a:gd name="connsiteY511" fmla="*/ 158603 h 220498"/>
              <a:gd name="connsiteX512" fmla="*/ 138169 w 331450"/>
              <a:gd name="connsiteY512" fmla="*/ 158603 h 220498"/>
              <a:gd name="connsiteX513" fmla="*/ 136193 w 331450"/>
              <a:gd name="connsiteY513" fmla="*/ 158603 h 220498"/>
              <a:gd name="connsiteX514" fmla="*/ 131908 w 331450"/>
              <a:gd name="connsiteY514" fmla="*/ 158603 h 220498"/>
              <a:gd name="connsiteX515" fmla="*/ 135863 w 331450"/>
              <a:gd name="connsiteY515" fmla="*/ 146411 h 220498"/>
              <a:gd name="connsiteX516" fmla="*/ 135204 w 331450"/>
              <a:gd name="connsiteY516" fmla="*/ 146411 h 220498"/>
              <a:gd name="connsiteX517" fmla="*/ 134174 w 331450"/>
              <a:gd name="connsiteY517" fmla="*/ 146411 h 220498"/>
              <a:gd name="connsiteX518" fmla="*/ 131249 w 331450"/>
              <a:gd name="connsiteY518" fmla="*/ 146411 h 220498"/>
              <a:gd name="connsiteX519" fmla="*/ 131002 w 331450"/>
              <a:gd name="connsiteY519" fmla="*/ 146411 h 220498"/>
              <a:gd name="connsiteX520" fmla="*/ 130920 w 331450"/>
              <a:gd name="connsiteY520" fmla="*/ 146411 h 220498"/>
              <a:gd name="connsiteX521" fmla="*/ 130920 w 331450"/>
              <a:gd name="connsiteY521" fmla="*/ 143774 h 220498"/>
              <a:gd name="connsiteX522" fmla="*/ 136852 w 331450"/>
              <a:gd name="connsiteY522" fmla="*/ 143774 h 220498"/>
              <a:gd name="connsiteX523" fmla="*/ 136852 w 331450"/>
              <a:gd name="connsiteY523" fmla="*/ 141468 h 220498"/>
              <a:gd name="connsiteX524" fmla="*/ 133227 w 331450"/>
              <a:gd name="connsiteY524" fmla="*/ 141468 h 220498"/>
              <a:gd name="connsiteX525" fmla="*/ 130590 w 331450"/>
              <a:gd name="connsiteY525" fmla="*/ 141468 h 220498"/>
              <a:gd name="connsiteX526" fmla="*/ 129931 w 331450"/>
              <a:gd name="connsiteY526" fmla="*/ 141468 h 220498"/>
              <a:gd name="connsiteX527" fmla="*/ 124988 w 331450"/>
              <a:gd name="connsiteY527" fmla="*/ 141468 h 220498"/>
              <a:gd name="connsiteX528" fmla="*/ 124988 w 331450"/>
              <a:gd name="connsiteY528" fmla="*/ 139490 h 220498"/>
              <a:gd name="connsiteX529" fmla="*/ 133556 w 331450"/>
              <a:gd name="connsiteY529" fmla="*/ 139490 h 220498"/>
              <a:gd name="connsiteX530" fmla="*/ 130920 w 331450"/>
              <a:gd name="connsiteY530" fmla="*/ 136195 h 220498"/>
              <a:gd name="connsiteX531" fmla="*/ 128943 w 331450"/>
              <a:gd name="connsiteY531" fmla="*/ 136195 h 220498"/>
              <a:gd name="connsiteX532" fmla="*/ 128283 w 331450"/>
              <a:gd name="connsiteY532" fmla="*/ 136195 h 220498"/>
              <a:gd name="connsiteX533" fmla="*/ 128160 w 331450"/>
              <a:gd name="connsiteY533" fmla="*/ 136195 h 220498"/>
              <a:gd name="connsiteX534" fmla="*/ 124988 w 331450"/>
              <a:gd name="connsiteY534" fmla="*/ 136195 h 220498"/>
              <a:gd name="connsiteX535" fmla="*/ 122682 w 331450"/>
              <a:gd name="connsiteY535" fmla="*/ 136195 h 220498"/>
              <a:gd name="connsiteX536" fmla="*/ 129602 w 331450"/>
              <a:gd name="connsiteY536" fmla="*/ 130593 h 220498"/>
              <a:gd name="connsiteX537" fmla="*/ 126966 w 331450"/>
              <a:gd name="connsiteY537" fmla="*/ 128616 h 220498"/>
              <a:gd name="connsiteX538" fmla="*/ 125648 w 331450"/>
              <a:gd name="connsiteY538" fmla="*/ 128616 h 220498"/>
              <a:gd name="connsiteX539" fmla="*/ 129931 w 331450"/>
              <a:gd name="connsiteY539" fmla="*/ 125650 h 220498"/>
              <a:gd name="connsiteX540" fmla="*/ 128283 w 331450"/>
              <a:gd name="connsiteY540" fmla="*/ 115105 h 220498"/>
              <a:gd name="connsiteX541" fmla="*/ 125648 w 331450"/>
              <a:gd name="connsiteY541" fmla="*/ 115105 h 220498"/>
              <a:gd name="connsiteX542" fmla="*/ 119387 w 331450"/>
              <a:gd name="connsiteY542" fmla="*/ 115105 h 220498"/>
              <a:gd name="connsiteX543" fmla="*/ 117738 w 331450"/>
              <a:gd name="connsiteY543" fmla="*/ 115105 h 220498"/>
              <a:gd name="connsiteX544" fmla="*/ 125977 w 331450"/>
              <a:gd name="connsiteY544" fmla="*/ 112139 h 220498"/>
              <a:gd name="connsiteX545" fmla="*/ 125194 w 331450"/>
              <a:gd name="connsiteY545" fmla="*/ 112139 h 220498"/>
              <a:gd name="connsiteX546" fmla="*/ 124659 w 331450"/>
              <a:gd name="connsiteY546" fmla="*/ 112139 h 220498"/>
              <a:gd name="connsiteX547" fmla="*/ 123341 w 331450"/>
              <a:gd name="connsiteY547" fmla="*/ 112139 h 220498"/>
              <a:gd name="connsiteX548" fmla="*/ 120375 w 331450"/>
              <a:gd name="connsiteY548" fmla="*/ 112139 h 220498"/>
              <a:gd name="connsiteX549" fmla="*/ 118397 w 331450"/>
              <a:gd name="connsiteY549" fmla="*/ 112139 h 220498"/>
              <a:gd name="connsiteX550" fmla="*/ 118274 w 331450"/>
              <a:gd name="connsiteY550" fmla="*/ 112139 h 220498"/>
              <a:gd name="connsiteX551" fmla="*/ 116750 w 331450"/>
              <a:gd name="connsiteY551" fmla="*/ 112139 h 220498"/>
              <a:gd name="connsiteX552" fmla="*/ 115762 w 331450"/>
              <a:gd name="connsiteY552" fmla="*/ 112139 h 220498"/>
              <a:gd name="connsiteX553" fmla="*/ 127624 w 331450"/>
              <a:gd name="connsiteY553" fmla="*/ 106208 h 220498"/>
              <a:gd name="connsiteX554" fmla="*/ 127624 w 331450"/>
              <a:gd name="connsiteY554" fmla="*/ 100605 h 220498"/>
              <a:gd name="connsiteX555" fmla="*/ 126723 w 331450"/>
              <a:gd name="connsiteY555" fmla="*/ 100759 h 220498"/>
              <a:gd name="connsiteX556" fmla="*/ 126512 w 331450"/>
              <a:gd name="connsiteY556" fmla="*/ 101059 h 220498"/>
              <a:gd name="connsiteX557" fmla="*/ 125973 w 331450"/>
              <a:gd name="connsiteY557" fmla="*/ 100887 h 220498"/>
              <a:gd name="connsiteX558" fmla="*/ 122558 w 331450"/>
              <a:gd name="connsiteY558" fmla="*/ 101471 h 220498"/>
              <a:gd name="connsiteX559" fmla="*/ 117738 w 331450"/>
              <a:gd name="connsiteY559" fmla="*/ 102583 h 220498"/>
              <a:gd name="connsiteX560" fmla="*/ 123011 w 331450"/>
              <a:gd name="connsiteY560" fmla="*/ 99946 h 220498"/>
              <a:gd name="connsiteX561" fmla="*/ 125973 w 331450"/>
              <a:gd name="connsiteY561" fmla="*/ 100887 h 220498"/>
              <a:gd name="connsiteX562" fmla="*/ 126723 w 331450"/>
              <a:gd name="connsiteY562" fmla="*/ 100759 h 220498"/>
              <a:gd name="connsiteX563" fmla="*/ 127295 w 331450"/>
              <a:gd name="connsiteY563" fmla="*/ 99946 h 220498"/>
              <a:gd name="connsiteX564" fmla="*/ 133886 w 331450"/>
              <a:gd name="connsiteY564" fmla="*/ 96981 h 220498"/>
              <a:gd name="connsiteX565" fmla="*/ 129931 w 331450"/>
              <a:gd name="connsiteY565" fmla="*/ 96981 h 220498"/>
              <a:gd name="connsiteX566" fmla="*/ 127624 w 331450"/>
              <a:gd name="connsiteY566" fmla="*/ 91709 h 220498"/>
              <a:gd name="connsiteX567" fmla="*/ 129931 w 331450"/>
              <a:gd name="connsiteY567" fmla="*/ 88413 h 220498"/>
              <a:gd name="connsiteX568" fmla="*/ 129396 w 331450"/>
              <a:gd name="connsiteY568" fmla="*/ 88413 h 220498"/>
              <a:gd name="connsiteX569" fmla="*/ 127295 w 331450"/>
              <a:gd name="connsiteY569" fmla="*/ 88413 h 220498"/>
              <a:gd name="connsiteX570" fmla="*/ 122023 w 331450"/>
              <a:gd name="connsiteY570" fmla="*/ 84458 h 220498"/>
              <a:gd name="connsiteX571" fmla="*/ 122352 w 331450"/>
              <a:gd name="connsiteY571" fmla="*/ 84458 h 220498"/>
              <a:gd name="connsiteX572" fmla="*/ 124659 w 331450"/>
              <a:gd name="connsiteY572" fmla="*/ 84458 h 220498"/>
              <a:gd name="connsiteX573" fmla="*/ 126636 w 331450"/>
              <a:gd name="connsiteY573" fmla="*/ 84458 h 220498"/>
              <a:gd name="connsiteX574" fmla="*/ 117409 w 331450"/>
              <a:gd name="connsiteY574" fmla="*/ 82811 h 220498"/>
              <a:gd name="connsiteX575" fmla="*/ 126636 w 331450"/>
              <a:gd name="connsiteY575" fmla="*/ 77868 h 220498"/>
              <a:gd name="connsiteX576" fmla="*/ 116750 w 331450"/>
              <a:gd name="connsiteY576" fmla="*/ 75232 h 220498"/>
              <a:gd name="connsiteX577" fmla="*/ 121363 w 331450"/>
              <a:gd name="connsiteY577" fmla="*/ 67982 h 220498"/>
              <a:gd name="connsiteX578" fmla="*/ 115762 w 331450"/>
              <a:gd name="connsiteY578" fmla="*/ 67982 h 220498"/>
              <a:gd name="connsiteX579" fmla="*/ 115762 w 331450"/>
              <a:gd name="connsiteY579" fmla="*/ 66334 h 220498"/>
              <a:gd name="connsiteX580" fmla="*/ 119387 w 331450"/>
              <a:gd name="connsiteY580" fmla="*/ 63368 h 220498"/>
              <a:gd name="connsiteX581" fmla="*/ 111807 w 331450"/>
              <a:gd name="connsiteY581" fmla="*/ 65346 h 220498"/>
              <a:gd name="connsiteX582" fmla="*/ 115102 w 331450"/>
              <a:gd name="connsiteY582" fmla="*/ 58426 h 220498"/>
              <a:gd name="connsiteX583" fmla="*/ 114773 w 331450"/>
              <a:gd name="connsiteY583" fmla="*/ 58426 h 220498"/>
              <a:gd name="connsiteX584" fmla="*/ 114773 w 331450"/>
              <a:gd name="connsiteY584" fmla="*/ 55460 h 220498"/>
              <a:gd name="connsiteX585" fmla="*/ 117409 w 331450"/>
              <a:gd name="connsiteY585" fmla="*/ 55460 h 220498"/>
              <a:gd name="connsiteX586" fmla="*/ 111683 w 331450"/>
              <a:gd name="connsiteY586" fmla="*/ 54471 h 220498"/>
              <a:gd name="connsiteX587" fmla="*/ 111366 w 331450"/>
              <a:gd name="connsiteY587" fmla="*/ 54529 h 220498"/>
              <a:gd name="connsiteX588" fmla="*/ 111148 w 331450"/>
              <a:gd name="connsiteY588" fmla="*/ 55460 h 220498"/>
              <a:gd name="connsiteX589" fmla="*/ 106205 w 331450"/>
              <a:gd name="connsiteY589" fmla="*/ 55460 h 220498"/>
              <a:gd name="connsiteX590" fmla="*/ 111366 w 331450"/>
              <a:gd name="connsiteY590" fmla="*/ 54529 h 220498"/>
              <a:gd name="connsiteX591" fmla="*/ 111725 w 331450"/>
              <a:gd name="connsiteY591" fmla="*/ 52988 h 220498"/>
              <a:gd name="connsiteX592" fmla="*/ 108841 w 331450"/>
              <a:gd name="connsiteY592" fmla="*/ 51505 h 220498"/>
              <a:gd name="connsiteX593" fmla="*/ 111477 w 331450"/>
              <a:gd name="connsiteY593" fmla="*/ 51505 h 220498"/>
              <a:gd name="connsiteX594" fmla="*/ 106864 w 331450"/>
              <a:gd name="connsiteY594" fmla="*/ 51505 h 220498"/>
              <a:gd name="connsiteX595" fmla="*/ 104557 w 331450"/>
              <a:gd name="connsiteY595" fmla="*/ 51505 h 220498"/>
              <a:gd name="connsiteX596" fmla="*/ 100932 w 331450"/>
              <a:gd name="connsiteY596" fmla="*/ 51505 h 220498"/>
              <a:gd name="connsiteX597" fmla="*/ 98956 w 331450"/>
              <a:gd name="connsiteY597" fmla="*/ 51505 h 220498"/>
              <a:gd name="connsiteX598" fmla="*/ 97637 w 331450"/>
              <a:gd name="connsiteY598" fmla="*/ 51505 h 220498"/>
              <a:gd name="connsiteX599" fmla="*/ 100273 w 331450"/>
              <a:gd name="connsiteY599" fmla="*/ 48869 h 220498"/>
              <a:gd name="connsiteX600" fmla="*/ 102910 w 331450"/>
              <a:gd name="connsiteY600" fmla="*/ 48869 h 220498"/>
              <a:gd name="connsiteX601" fmla="*/ 102140 w 331450"/>
              <a:gd name="connsiteY601" fmla="*/ 47727 h 220498"/>
              <a:gd name="connsiteX602" fmla="*/ 100932 w 331450"/>
              <a:gd name="connsiteY602" fmla="*/ 48210 h 220498"/>
              <a:gd name="connsiteX603" fmla="*/ 100932 w 331450"/>
              <a:gd name="connsiteY603" fmla="*/ 46562 h 220498"/>
              <a:gd name="connsiteX604" fmla="*/ 101551 w 331450"/>
              <a:gd name="connsiteY604" fmla="*/ 46851 h 220498"/>
              <a:gd name="connsiteX605" fmla="*/ 102140 w 331450"/>
              <a:gd name="connsiteY605" fmla="*/ 47727 h 220498"/>
              <a:gd name="connsiteX606" fmla="*/ 107523 w 331450"/>
              <a:gd name="connsiteY606" fmla="*/ 45574 h 220498"/>
              <a:gd name="connsiteX607" fmla="*/ 101262 w 331450"/>
              <a:gd name="connsiteY607" fmla="*/ 45574 h 220498"/>
              <a:gd name="connsiteX608" fmla="*/ 101262 w 331450"/>
              <a:gd name="connsiteY608" fmla="*/ 43926 h 220498"/>
              <a:gd name="connsiteX609" fmla="*/ 96978 w 331450"/>
              <a:gd name="connsiteY609" fmla="*/ 45574 h 220498"/>
              <a:gd name="connsiteX610" fmla="*/ 92695 w 331450"/>
              <a:gd name="connsiteY610" fmla="*/ 45574 h 220498"/>
              <a:gd name="connsiteX611" fmla="*/ 88410 w 331450"/>
              <a:gd name="connsiteY611" fmla="*/ 45574 h 220498"/>
              <a:gd name="connsiteX612" fmla="*/ 95001 w 331450"/>
              <a:gd name="connsiteY612" fmla="*/ 41289 h 220498"/>
              <a:gd name="connsiteX613" fmla="*/ 88080 w 331450"/>
              <a:gd name="connsiteY613" fmla="*/ 41289 h 220498"/>
              <a:gd name="connsiteX614" fmla="*/ 83797 w 331450"/>
              <a:gd name="connsiteY614" fmla="*/ 41289 h 220498"/>
              <a:gd name="connsiteX615" fmla="*/ 85774 w 331450"/>
              <a:gd name="connsiteY615" fmla="*/ 39642 h 220498"/>
              <a:gd name="connsiteX616" fmla="*/ 81160 w 331450"/>
              <a:gd name="connsiteY616" fmla="*/ 34369 h 220498"/>
              <a:gd name="connsiteX617" fmla="*/ 77536 w 331450"/>
              <a:gd name="connsiteY617" fmla="*/ 26131 h 220498"/>
              <a:gd name="connsiteX618" fmla="*/ 75559 w 331450"/>
              <a:gd name="connsiteY618" fmla="*/ 26131 h 220498"/>
              <a:gd name="connsiteX619" fmla="*/ 73911 w 331450"/>
              <a:gd name="connsiteY619" fmla="*/ 26131 h 220498"/>
              <a:gd name="connsiteX620" fmla="*/ 256402 w 331450"/>
              <a:gd name="connsiteY620" fmla="*/ 12426 h 220498"/>
              <a:gd name="connsiteX621" fmla="*/ 257428 w 331450"/>
              <a:gd name="connsiteY621" fmla="*/ 13799 h 220498"/>
              <a:gd name="connsiteX622" fmla="*/ 257618 w 331450"/>
              <a:gd name="connsiteY622" fmla="*/ 13803 h 220498"/>
              <a:gd name="connsiteX623" fmla="*/ 257840 w 331450"/>
              <a:gd name="connsiteY623" fmla="*/ 13676 h 220498"/>
              <a:gd name="connsiteX624" fmla="*/ 257634 w 331450"/>
              <a:gd name="connsiteY624" fmla="*/ 11534 h 220498"/>
              <a:gd name="connsiteX625" fmla="*/ 259405 w 331450"/>
              <a:gd name="connsiteY625" fmla="*/ 13836 h 220498"/>
              <a:gd name="connsiteX626" fmla="*/ 259611 w 331450"/>
              <a:gd name="connsiteY626" fmla="*/ 13840 h 220498"/>
              <a:gd name="connsiteX627" fmla="*/ 257634 w 331450"/>
              <a:gd name="connsiteY627" fmla="*/ 11534 h 220498"/>
              <a:gd name="connsiteX628" fmla="*/ 254997 w 331450"/>
              <a:gd name="connsiteY628" fmla="*/ 10545 h 220498"/>
              <a:gd name="connsiteX629" fmla="*/ 254997 w 331450"/>
              <a:gd name="connsiteY629" fmla="*/ 11205 h 220498"/>
              <a:gd name="connsiteX630" fmla="*/ 256402 w 331450"/>
              <a:gd name="connsiteY630" fmla="*/ 12426 h 220498"/>
              <a:gd name="connsiteX631" fmla="*/ 298745 w 331450"/>
              <a:gd name="connsiteY631" fmla="*/ 7739 h 220498"/>
              <a:gd name="connsiteX632" fmla="*/ 298414 w 331450"/>
              <a:gd name="connsiteY632" fmla="*/ 7868 h 220498"/>
              <a:gd name="connsiteX633" fmla="*/ 298527 w 331450"/>
              <a:gd name="connsiteY633" fmla="*/ 8176 h 220498"/>
              <a:gd name="connsiteX634" fmla="*/ 308382 w 331450"/>
              <a:gd name="connsiteY634" fmla="*/ 0 h 220498"/>
              <a:gd name="connsiteX635" fmla="*/ 308382 w 331450"/>
              <a:gd name="connsiteY635" fmla="*/ 2966 h 220498"/>
              <a:gd name="connsiteX636" fmla="*/ 306075 w 331450"/>
              <a:gd name="connsiteY636" fmla="*/ 659 h 220498"/>
              <a:gd name="connsiteX637" fmla="*/ 306075 w 331450"/>
              <a:gd name="connsiteY637" fmla="*/ 2636 h 220498"/>
              <a:gd name="connsiteX638" fmla="*/ 308053 w 331450"/>
              <a:gd name="connsiteY638" fmla="*/ 6261 h 220498"/>
              <a:gd name="connsiteX639" fmla="*/ 308053 w 331450"/>
              <a:gd name="connsiteY639" fmla="*/ 6591 h 220498"/>
              <a:gd name="connsiteX640" fmla="*/ 308053 w 331450"/>
              <a:gd name="connsiteY640" fmla="*/ 9227 h 220498"/>
              <a:gd name="connsiteX641" fmla="*/ 306075 w 331450"/>
              <a:gd name="connsiteY641" fmla="*/ 6261 h 220498"/>
              <a:gd name="connsiteX642" fmla="*/ 306075 w 331450"/>
              <a:gd name="connsiteY642" fmla="*/ 3295 h 220498"/>
              <a:gd name="connsiteX643" fmla="*/ 306075 w 331450"/>
              <a:gd name="connsiteY643" fmla="*/ 2636 h 220498"/>
              <a:gd name="connsiteX644" fmla="*/ 303439 w 331450"/>
              <a:gd name="connsiteY644" fmla="*/ 2636 h 220498"/>
              <a:gd name="connsiteX645" fmla="*/ 303439 w 331450"/>
              <a:gd name="connsiteY645" fmla="*/ 6261 h 220498"/>
              <a:gd name="connsiteX646" fmla="*/ 299155 w 331450"/>
              <a:gd name="connsiteY646" fmla="*/ 3954 h 220498"/>
              <a:gd name="connsiteX647" fmla="*/ 299155 w 331450"/>
              <a:gd name="connsiteY647" fmla="*/ 4614 h 220498"/>
              <a:gd name="connsiteX648" fmla="*/ 299155 w 331450"/>
              <a:gd name="connsiteY648" fmla="*/ 6920 h 220498"/>
              <a:gd name="connsiteX649" fmla="*/ 298745 w 331450"/>
              <a:gd name="connsiteY649" fmla="*/ 7739 h 220498"/>
              <a:gd name="connsiteX650" fmla="*/ 299155 w 331450"/>
              <a:gd name="connsiteY650" fmla="*/ 7580 h 220498"/>
              <a:gd name="connsiteX651" fmla="*/ 299155 w 331450"/>
              <a:gd name="connsiteY651" fmla="*/ 9886 h 220498"/>
              <a:gd name="connsiteX652" fmla="*/ 298527 w 331450"/>
              <a:gd name="connsiteY652" fmla="*/ 8176 h 220498"/>
              <a:gd name="connsiteX653" fmla="*/ 296848 w 331450"/>
              <a:gd name="connsiteY653" fmla="*/ 11534 h 220498"/>
              <a:gd name="connsiteX654" fmla="*/ 295201 w 331450"/>
              <a:gd name="connsiteY654" fmla="*/ 8568 h 220498"/>
              <a:gd name="connsiteX655" fmla="*/ 288281 w 331450"/>
              <a:gd name="connsiteY655" fmla="*/ 8568 h 220498"/>
              <a:gd name="connsiteX656" fmla="*/ 288281 w 331450"/>
              <a:gd name="connsiteY656" fmla="*/ 9886 h 220498"/>
              <a:gd name="connsiteX657" fmla="*/ 288281 w 331450"/>
              <a:gd name="connsiteY657" fmla="*/ 10381 h 220498"/>
              <a:gd name="connsiteX658" fmla="*/ 288281 w 331450"/>
              <a:gd name="connsiteY658" fmla="*/ 10545 h 220498"/>
              <a:gd name="connsiteX659" fmla="*/ 284985 w 331450"/>
              <a:gd name="connsiteY659" fmla="*/ 14830 h 220498"/>
              <a:gd name="connsiteX660" fmla="*/ 284985 w 331450"/>
              <a:gd name="connsiteY660" fmla="*/ 19113 h 220498"/>
              <a:gd name="connsiteX661" fmla="*/ 277406 w 331450"/>
              <a:gd name="connsiteY661" fmla="*/ 19113 h 220498"/>
              <a:gd name="connsiteX662" fmla="*/ 277406 w 331450"/>
              <a:gd name="connsiteY662" fmla="*/ 24386 h 220498"/>
              <a:gd name="connsiteX663" fmla="*/ 270815 w 331450"/>
              <a:gd name="connsiteY663" fmla="*/ 18784 h 220498"/>
              <a:gd name="connsiteX664" fmla="*/ 272792 w 331450"/>
              <a:gd name="connsiteY664" fmla="*/ 24386 h 220498"/>
              <a:gd name="connsiteX665" fmla="*/ 270485 w 331450"/>
              <a:gd name="connsiteY665" fmla="*/ 20761 h 220498"/>
              <a:gd name="connsiteX666" fmla="*/ 260929 w 331450"/>
              <a:gd name="connsiteY666" fmla="*/ 15818 h 220498"/>
              <a:gd name="connsiteX667" fmla="*/ 259405 w 331450"/>
              <a:gd name="connsiteY667" fmla="*/ 13836 h 220498"/>
              <a:gd name="connsiteX668" fmla="*/ 257618 w 331450"/>
              <a:gd name="connsiteY668" fmla="*/ 13803 h 220498"/>
              <a:gd name="connsiteX669" fmla="*/ 256975 w 331450"/>
              <a:gd name="connsiteY669" fmla="*/ 14170 h 220498"/>
              <a:gd name="connsiteX670" fmla="*/ 254997 w 331450"/>
              <a:gd name="connsiteY670" fmla="*/ 14170 h 220498"/>
              <a:gd name="connsiteX671" fmla="*/ 254009 w 331450"/>
              <a:gd name="connsiteY671" fmla="*/ 14170 h 220498"/>
              <a:gd name="connsiteX672" fmla="*/ 254009 w 331450"/>
              <a:gd name="connsiteY672" fmla="*/ 11534 h 220498"/>
              <a:gd name="connsiteX673" fmla="*/ 250384 w 331450"/>
              <a:gd name="connsiteY673" fmla="*/ 15159 h 220498"/>
              <a:gd name="connsiteX674" fmla="*/ 254668 w 331450"/>
              <a:gd name="connsiteY674" fmla="*/ 21091 h 220498"/>
              <a:gd name="connsiteX675" fmla="*/ 251702 w 331450"/>
              <a:gd name="connsiteY675" fmla="*/ 17466 h 220498"/>
              <a:gd name="connsiteX676" fmla="*/ 254997 w 331450"/>
              <a:gd name="connsiteY676" fmla="*/ 21750 h 220498"/>
              <a:gd name="connsiteX677" fmla="*/ 250713 w 331450"/>
              <a:gd name="connsiteY677" fmla="*/ 16147 h 220498"/>
              <a:gd name="connsiteX678" fmla="*/ 248407 w 331450"/>
              <a:gd name="connsiteY678" fmla="*/ 12852 h 220498"/>
              <a:gd name="connsiteX679" fmla="*/ 246100 w 331450"/>
              <a:gd name="connsiteY679" fmla="*/ 16477 h 220498"/>
              <a:gd name="connsiteX680" fmla="*/ 249396 w 331450"/>
              <a:gd name="connsiteY680" fmla="*/ 22408 h 220498"/>
              <a:gd name="connsiteX681" fmla="*/ 244123 w 331450"/>
              <a:gd name="connsiteY681" fmla="*/ 20761 h 220498"/>
              <a:gd name="connsiteX682" fmla="*/ 247418 w 331450"/>
              <a:gd name="connsiteY682" fmla="*/ 26363 h 220498"/>
              <a:gd name="connsiteX683" fmla="*/ 242805 w 331450"/>
              <a:gd name="connsiteY683" fmla="*/ 21420 h 220498"/>
              <a:gd name="connsiteX684" fmla="*/ 242805 w 331450"/>
              <a:gd name="connsiteY684" fmla="*/ 27022 h 220498"/>
              <a:gd name="connsiteX685" fmla="*/ 245441 w 331450"/>
              <a:gd name="connsiteY685" fmla="*/ 29658 h 220498"/>
              <a:gd name="connsiteX686" fmla="*/ 242476 w 331450"/>
              <a:gd name="connsiteY686" fmla="*/ 27352 h 220498"/>
              <a:gd name="connsiteX687" fmla="*/ 235225 w 331450"/>
              <a:gd name="connsiteY687" fmla="*/ 27352 h 220498"/>
              <a:gd name="connsiteX688" fmla="*/ 236873 w 331450"/>
              <a:gd name="connsiteY688" fmla="*/ 31965 h 220498"/>
              <a:gd name="connsiteX689" fmla="*/ 232919 w 331450"/>
              <a:gd name="connsiteY689" fmla="*/ 27681 h 220498"/>
              <a:gd name="connsiteX690" fmla="*/ 232919 w 331450"/>
              <a:gd name="connsiteY690" fmla="*/ 33283 h 220498"/>
              <a:gd name="connsiteX691" fmla="*/ 223692 w 331450"/>
              <a:gd name="connsiteY691" fmla="*/ 33283 h 220498"/>
              <a:gd name="connsiteX692" fmla="*/ 225999 w 331450"/>
              <a:gd name="connsiteY692" fmla="*/ 35260 h 220498"/>
              <a:gd name="connsiteX693" fmla="*/ 223692 w 331450"/>
              <a:gd name="connsiteY693" fmla="*/ 35260 h 220498"/>
              <a:gd name="connsiteX694" fmla="*/ 226658 w 331450"/>
              <a:gd name="connsiteY694" fmla="*/ 37897 h 220498"/>
              <a:gd name="connsiteX695" fmla="*/ 213806 w 331450"/>
              <a:gd name="connsiteY695" fmla="*/ 41192 h 220498"/>
              <a:gd name="connsiteX696" fmla="*/ 218090 w 331450"/>
              <a:gd name="connsiteY696" fmla="*/ 48442 h 220498"/>
              <a:gd name="connsiteX697" fmla="*/ 214465 w 331450"/>
              <a:gd name="connsiteY697" fmla="*/ 44487 h 220498"/>
              <a:gd name="connsiteX698" fmla="*/ 213888 w 331450"/>
              <a:gd name="connsiteY698" fmla="*/ 49677 h 220498"/>
              <a:gd name="connsiteX699" fmla="*/ 213272 w 331450"/>
              <a:gd name="connsiteY699" fmla="*/ 52382 h 220498"/>
              <a:gd name="connsiteX700" fmla="*/ 214300 w 331450"/>
              <a:gd name="connsiteY700" fmla="*/ 53096 h 220498"/>
              <a:gd name="connsiteX701" fmla="*/ 212818 w 331450"/>
              <a:gd name="connsiteY701" fmla="*/ 54373 h 220498"/>
              <a:gd name="connsiteX702" fmla="*/ 213272 w 331450"/>
              <a:gd name="connsiteY702" fmla="*/ 52382 h 220498"/>
              <a:gd name="connsiteX703" fmla="*/ 212818 w 331450"/>
              <a:gd name="connsiteY703" fmla="*/ 52066 h 220498"/>
              <a:gd name="connsiteX704" fmla="*/ 212818 w 331450"/>
              <a:gd name="connsiteY704" fmla="*/ 55691 h 220498"/>
              <a:gd name="connsiteX705" fmla="*/ 209192 w 331450"/>
              <a:gd name="connsiteY705" fmla="*/ 53055 h 220498"/>
              <a:gd name="connsiteX706" fmla="*/ 209192 w 331450"/>
              <a:gd name="connsiteY706" fmla="*/ 55032 h 220498"/>
              <a:gd name="connsiteX707" fmla="*/ 211499 w 331450"/>
              <a:gd name="connsiteY707" fmla="*/ 58987 h 220498"/>
              <a:gd name="connsiteX708" fmla="*/ 209522 w 331450"/>
              <a:gd name="connsiteY708" fmla="*/ 60635 h 220498"/>
              <a:gd name="connsiteX709" fmla="*/ 211828 w 331450"/>
              <a:gd name="connsiteY709" fmla="*/ 65248 h 220498"/>
              <a:gd name="connsiteX710" fmla="*/ 208533 w 331450"/>
              <a:gd name="connsiteY710" fmla="*/ 65248 h 220498"/>
              <a:gd name="connsiteX711" fmla="*/ 204579 w 331450"/>
              <a:gd name="connsiteY711" fmla="*/ 62282 h 220498"/>
              <a:gd name="connsiteX712" fmla="*/ 207545 w 331450"/>
              <a:gd name="connsiteY712" fmla="*/ 66565 h 220498"/>
              <a:gd name="connsiteX713" fmla="*/ 202602 w 331450"/>
              <a:gd name="connsiteY713" fmla="*/ 66565 h 220498"/>
              <a:gd name="connsiteX714" fmla="*/ 205567 w 331450"/>
              <a:gd name="connsiteY714" fmla="*/ 76451 h 220498"/>
              <a:gd name="connsiteX715" fmla="*/ 200295 w 331450"/>
              <a:gd name="connsiteY715" fmla="*/ 69861 h 220498"/>
              <a:gd name="connsiteX716" fmla="*/ 203591 w 331450"/>
              <a:gd name="connsiteY716" fmla="*/ 78100 h 220498"/>
              <a:gd name="connsiteX717" fmla="*/ 200625 w 331450"/>
              <a:gd name="connsiteY717" fmla="*/ 75463 h 220498"/>
              <a:gd name="connsiteX718" fmla="*/ 200625 w 331450"/>
              <a:gd name="connsiteY718" fmla="*/ 81724 h 220498"/>
              <a:gd name="connsiteX719" fmla="*/ 200625 w 331450"/>
              <a:gd name="connsiteY719" fmla="*/ 83702 h 220498"/>
              <a:gd name="connsiteX720" fmla="*/ 209522 w 331450"/>
              <a:gd name="connsiteY720" fmla="*/ 90951 h 220498"/>
              <a:gd name="connsiteX721" fmla="*/ 198647 w 331450"/>
              <a:gd name="connsiteY721" fmla="*/ 84690 h 220498"/>
              <a:gd name="connsiteX722" fmla="*/ 201613 w 331450"/>
              <a:gd name="connsiteY722" fmla="*/ 87327 h 220498"/>
              <a:gd name="connsiteX723" fmla="*/ 198318 w 331450"/>
              <a:gd name="connsiteY723" fmla="*/ 85349 h 220498"/>
              <a:gd name="connsiteX724" fmla="*/ 201284 w 331450"/>
              <a:gd name="connsiteY724" fmla="*/ 89303 h 220498"/>
              <a:gd name="connsiteX725" fmla="*/ 198318 w 331450"/>
              <a:gd name="connsiteY725" fmla="*/ 86997 h 220498"/>
              <a:gd name="connsiteX726" fmla="*/ 200954 w 331450"/>
              <a:gd name="connsiteY726" fmla="*/ 90951 h 220498"/>
              <a:gd name="connsiteX727" fmla="*/ 202932 w 331450"/>
              <a:gd name="connsiteY727" fmla="*/ 96883 h 220498"/>
              <a:gd name="connsiteX728" fmla="*/ 199677 w 331450"/>
              <a:gd name="connsiteY728" fmla="*/ 95152 h 220498"/>
              <a:gd name="connsiteX729" fmla="*/ 198976 w 331450"/>
              <a:gd name="connsiteY729" fmla="*/ 94864 h 220498"/>
              <a:gd name="connsiteX730" fmla="*/ 198976 w 331450"/>
              <a:gd name="connsiteY730" fmla="*/ 96883 h 220498"/>
              <a:gd name="connsiteX731" fmla="*/ 198976 w 331450"/>
              <a:gd name="connsiteY731" fmla="*/ 98860 h 220498"/>
              <a:gd name="connsiteX732" fmla="*/ 197000 w 331450"/>
              <a:gd name="connsiteY732" fmla="*/ 98860 h 220498"/>
              <a:gd name="connsiteX733" fmla="*/ 200625 w 331450"/>
              <a:gd name="connsiteY733" fmla="*/ 101826 h 220498"/>
              <a:gd name="connsiteX734" fmla="*/ 197659 w 331450"/>
              <a:gd name="connsiteY734" fmla="*/ 101826 h 220498"/>
              <a:gd name="connsiteX735" fmla="*/ 197659 w 331450"/>
              <a:gd name="connsiteY735" fmla="*/ 104133 h 220498"/>
              <a:gd name="connsiteX736" fmla="*/ 192386 w 331450"/>
              <a:gd name="connsiteY736" fmla="*/ 101167 h 220498"/>
              <a:gd name="connsiteX737" fmla="*/ 196011 w 331450"/>
              <a:gd name="connsiteY737" fmla="*/ 105451 h 220498"/>
              <a:gd name="connsiteX738" fmla="*/ 192716 w 331450"/>
              <a:gd name="connsiteY738" fmla="*/ 103803 h 220498"/>
              <a:gd name="connsiteX739" fmla="*/ 195022 w 331450"/>
              <a:gd name="connsiteY739" fmla="*/ 105451 h 220498"/>
              <a:gd name="connsiteX740" fmla="*/ 192056 w 331450"/>
              <a:gd name="connsiteY740" fmla="*/ 105451 h 220498"/>
              <a:gd name="connsiteX741" fmla="*/ 194693 w 331450"/>
              <a:gd name="connsiteY741" fmla="*/ 107758 h 220498"/>
              <a:gd name="connsiteX742" fmla="*/ 194693 w 331450"/>
              <a:gd name="connsiteY742" fmla="*/ 111382 h 220498"/>
              <a:gd name="connsiteX743" fmla="*/ 190739 w 331450"/>
              <a:gd name="connsiteY743" fmla="*/ 108746 h 220498"/>
              <a:gd name="connsiteX744" fmla="*/ 192716 w 331450"/>
              <a:gd name="connsiteY744" fmla="*/ 115007 h 220498"/>
              <a:gd name="connsiteX745" fmla="*/ 192716 w 331450"/>
              <a:gd name="connsiteY745" fmla="*/ 116655 h 220498"/>
              <a:gd name="connsiteX746" fmla="*/ 190409 w 331450"/>
              <a:gd name="connsiteY746" fmla="*/ 116655 h 220498"/>
              <a:gd name="connsiteX747" fmla="*/ 192386 w 331450"/>
              <a:gd name="connsiteY747" fmla="*/ 121598 h 220498"/>
              <a:gd name="connsiteX748" fmla="*/ 195022 w 331450"/>
              <a:gd name="connsiteY748" fmla="*/ 121598 h 220498"/>
              <a:gd name="connsiteX749" fmla="*/ 191727 w 331450"/>
              <a:gd name="connsiteY749" fmla="*/ 126541 h 220498"/>
              <a:gd name="connsiteX750" fmla="*/ 191727 w 331450"/>
              <a:gd name="connsiteY750" fmla="*/ 128518 h 220498"/>
              <a:gd name="connsiteX751" fmla="*/ 195352 w 331450"/>
              <a:gd name="connsiteY751" fmla="*/ 128518 h 220498"/>
              <a:gd name="connsiteX752" fmla="*/ 195352 w 331450"/>
              <a:gd name="connsiteY752" fmla="*/ 130495 h 220498"/>
              <a:gd name="connsiteX753" fmla="*/ 198318 w 331450"/>
              <a:gd name="connsiteY753" fmla="*/ 130495 h 220498"/>
              <a:gd name="connsiteX754" fmla="*/ 200954 w 331450"/>
              <a:gd name="connsiteY754" fmla="*/ 130495 h 220498"/>
              <a:gd name="connsiteX755" fmla="*/ 201613 w 331450"/>
              <a:gd name="connsiteY755" fmla="*/ 130495 h 220498"/>
              <a:gd name="connsiteX756" fmla="*/ 202602 w 331450"/>
              <a:gd name="connsiteY756" fmla="*/ 130495 h 220498"/>
              <a:gd name="connsiteX757" fmla="*/ 203920 w 331450"/>
              <a:gd name="connsiteY757" fmla="*/ 130495 h 220498"/>
              <a:gd name="connsiteX758" fmla="*/ 204579 w 331450"/>
              <a:gd name="connsiteY758" fmla="*/ 130495 h 220498"/>
              <a:gd name="connsiteX759" fmla="*/ 206227 w 331450"/>
              <a:gd name="connsiteY759" fmla="*/ 125223 h 220498"/>
              <a:gd name="connsiteX760" fmla="*/ 208204 w 331450"/>
              <a:gd name="connsiteY760" fmla="*/ 121598 h 220498"/>
              <a:gd name="connsiteX761" fmla="*/ 208204 w 331450"/>
              <a:gd name="connsiteY761" fmla="*/ 118302 h 220498"/>
              <a:gd name="connsiteX762" fmla="*/ 211170 w 331450"/>
              <a:gd name="connsiteY762" fmla="*/ 118302 h 220498"/>
              <a:gd name="connsiteX763" fmla="*/ 212158 w 331450"/>
              <a:gd name="connsiteY763" fmla="*/ 118302 h 220498"/>
              <a:gd name="connsiteX764" fmla="*/ 215453 w 331450"/>
              <a:gd name="connsiteY764" fmla="*/ 120280 h 220498"/>
              <a:gd name="connsiteX765" fmla="*/ 217431 w 331450"/>
              <a:gd name="connsiteY765" fmla="*/ 116985 h 220498"/>
              <a:gd name="connsiteX766" fmla="*/ 212488 w 331450"/>
              <a:gd name="connsiteY766" fmla="*/ 115007 h 220498"/>
              <a:gd name="connsiteX767" fmla="*/ 219078 w 331450"/>
              <a:gd name="connsiteY767" fmla="*/ 115007 h 220498"/>
              <a:gd name="connsiteX768" fmla="*/ 216442 w 331450"/>
              <a:gd name="connsiteY768" fmla="*/ 111382 h 220498"/>
              <a:gd name="connsiteX769" fmla="*/ 210511 w 331450"/>
              <a:gd name="connsiteY769" fmla="*/ 107758 h 220498"/>
              <a:gd name="connsiteX770" fmla="*/ 217431 w 331450"/>
              <a:gd name="connsiteY770" fmla="*/ 110724 h 220498"/>
              <a:gd name="connsiteX771" fmla="*/ 219738 w 331450"/>
              <a:gd name="connsiteY771" fmla="*/ 110724 h 220498"/>
              <a:gd name="connsiteX772" fmla="*/ 220726 w 331450"/>
              <a:gd name="connsiteY772" fmla="*/ 110724 h 220498"/>
              <a:gd name="connsiteX773" fmla="*/ 221056 w 331450"/>
              <a:gd name="connsiteY773" fmla="*/ 110724 h 220498"/>
              <a:gd name="connsiteX774" fmla="*/ 219078 w 331450"/>
              <a:gd name="connsiteY774" fmla="*/ 107758 h 220498"/>
              <a:gd name="connsiteX775" fmla="*/ 222704 w 331450"/>
              <a:gd name="connsiteY775" fmla="*/ 107758 h 220498"/>
              <a:gd name="connsiteX776" fmla="*/ 227317 w 331450"/>
              <a:gd name="connsiteY776" fmla="*/ 110724 h 220498"/>
              <a:gd name="connsiteX777" fmla="*/ 227976 w 331450"/>
              <a:gd name="connsiteY777" fmla="*/ 110724 h 220498"/>
              <a:gd name="connsiteX778" fmla="*/ 229953 w 331450"/>
              <a:gd name="connsiteY778" fmla="*/ 110724 h 220498"/>
              <a:gd name="connsiteX779" fmla="*/ 223033 w 331450"/>
              <a:gd name="connsiteY779" fmla="*/ 106109 h 220498"/>
              <a:gd name="connsiteX780" fmla="*/ 225999 w 331450"/>
              <a:gd name="connsiteY780" fmla="*/ 106109 h 220498"/>
              <a:gd name="connsiteX781" fmla="*/ 229953 w 331450"/>
              <a:gd name="connsiteY781" fmla="*/ 109405 h 220498"/>
              <a:gd name="connsiteX782" fmla="*/ 226987 w 331450"/>
              <a:gd name="connsiteY782" fmla="*/ 105780 h 220498"/>
              <a:gd name="connsiteX783" fmla="*/ 230612 w 331450"/>
              <a:gd name="connsiteY783" fmla="*/ 107428 h 220498"/>
              <a:gd name="connsiteX784" fmla="*/ 225669 w 331450"/>
              <a:gd name="connsiteY784" fmla="*/ 104133 h 220498"/>
              <a:gd name="connsiteX785" fmla="*/ 225669 w 331450"/>
              <a:gd name="connsiteY785" fmla="*/ 102485 h 220498"/>
              <a:gd name="connsiteX786" fmla="*/ 224996 w 331450"/>
              <a:gd name="connsiteY786" fmla="*/ 101587 h 220498"/>
              <a:gd name="connsiteX787" fmla="*/ 224516 w 331450"/>
              <a:gd name="connsiteY787" fmla="*/ 101620 h 220498"/>
              <a:gd name="connsiteX788" fmla="*/ 223692 w 331450"/>
              <a:gd name="connsiteY788" fmla="*/ 101496 h 220498"/>
              <a:gd name="connsiteX789" fmla="*/ 223692 w 331450"/>
              <a:gd name="connsiteY789" fmla="*/ 99848 h 220498"/>
              <a:gd name="connsiteX790" fmla="*/ 224996 w 331450"/>
              <a:gd name="connsiteY790" fmla="*/ 101587 h 220498"/>
              <a:gd name="connsiteX791" fmla="*/ 225615 w 331450"/>
              <a:gd name="connsiteY791" fmla="*/ 101545 h 220498"/>
              <a:gd name="connsiteX792" fmla="*/ 224255 w 331450"/>
              <a:gd name="connsiteY792" fmla="*/ 99675 h 220498"/>
              <a:gd name="connsiteX793" fmla="*/ 222491 w 331450"/>
              <a:gd name="connsiteY793" fmla="*/ 98498 h 220498"/>
              <a:gd name="connsiteX794" fmla="*/ 222374 w 331450"/>
              <a:gd name="connsiteY794" fmla="*/ 99025 h 220498"/>
              <a:gd name="connsiteX795" fmla="*/ 221056 w 331450"/>
              <a:gd name="connsiteY795" fmla="*/ 97542 h 220498"/>
              <a:gd name="connsiteX796" fmla="*/ 222491 w 331450"/>
              <a:gd name="connsiteY796" fmla="*/ 98498 h 220498"/>
              <a:gd name="connsiteX797" fmla="*/ 222704 w 331450"/>
              <a:gd name="connsiteY797" fmla="*/ 97542 h 220498"/>
              <a:gd name="connsiteX798" fmla="*/ 224255 w 331450"/>
              <a:gd name="connsiteY798" fmla="*/ 99675 h 220498"/>
              <a:gd name="connsiteX799" fmla="*/ 225010 w 331450"/>
              <a:gd name="connsiteY799" fmla="*/ 100178 h 220498"/>
              <a:gd name="connsiteX800" fmla="*/ 226329 w 331450"/>
              <a:gd name="connsiteY800" fmla="*/ 101497 h 220498"/>
              <a:gd name="connsiteX801" fmla="*/ 228255 w 331450"/>
              <a:gd name="connsiteY801" fmla="*/ 102701 h 220498"/>
              <a:gd name="connsiteX802" fmla="*/ 227976 w 331450"/>
              <a:gd name="connsiteY802" fmla="*/ 100837 h 220498"/>
              <a:gd name="connsiteX803" fmla="*/ 227976 w 331450"/>
              <a:gd name="connsiteY803" fmla="*/ 98530 h 220498"/>
              <a:gd name="connsiteX804" fmla="*/ 232919 w 331450"/>
              <a:gd name="connsiteY804" fmla="*/ 101826 h 220498"/>
              <a:gd name="connsiteX805" fmla="*/ 232656 w 331450"/>
              <a:gd name="connsiteY805" fmla="*/ 101438 h 220498"/>
              <a:gd name="connsiteX806" fmla="*/ 228964 w 331450"/>
              <a:gd name="connsiteY806" fmla="*/ 97542 h 220498"/>
              <a:gd name="connsiteX807" fmla="*/ 232054 w 331450"/>
              <a:gd name="connsiteY807" fmla="*/ 100549 h 220498"/>
              <a:gd name="connsiteX808" fmla="*/ 232656 w 331450"/>
              <a:gd name="connsiteY808" fmla="*/ 101438 h 220498"/>
              <a:gd name="connsiteX809" fmla="*/ 234896 w 331450"/>
              <a:gd name="connsiteY809" fmla="*/ 103803 h 220498"/>
              <a:gd name="connsiteX810" fmla="*/ 230283 w 331450"/>
              <a:gd name="connsiteY810" fmla="*/ 97213 h 220498"/>
              <a:gd name="connsiteX811" fmla="*/ 236214 w 331450"/>
              <a:gd name="connsiteY811" fmla="*/ 102485 h 220498"/>
              <a:gd name="connsiteX812" fmla="*/ 236214 w 331450"/>
              <a:gd name="connsiteY812" fmla="*/ 100508 h 220498"/>
              <a:gd name="connsiteX813" fmla="*/ 233249 w 331450"/>
              <a:gd name="connsiteY813" fmla="*/ 97542 h 220498"/>
              <a:gd name="connsiteX814" fmla="*/ 229294 w 331450"/>
              <a:gd name="connsiteY814" fmla="*/ 93917 h 220498"/>
              <a:gd name="connsiteX815" fmla="*/ 237862 w 331450"/>
              <a:gd name="connsiteY815" fmla="*/ 93917 h 220498"/>
              <a:gd name="connsiteX816" fmla="*/ 237862 w 331450"/>
              <a:gd name="connsiteY816" fmla="*/ 90622 h 220498"/>
              <a:gd name="connsiteX817" fmla="*/ 234566 w 331450"/>
              <a:gd name="connsiteY817" fmla="*/ 85679 h 220498"/>
              <a:gd name="connsiteX818" fmla="*/ 237862 w 331450"/>
              <a:gd name="connsiteY818" fmla="*/ 88974 h 220498"/>
              <a:gd name="connsiteX819" fmla="*/ 243135 w 331450"/>
              <a:gd name="connsiteY819" fmla="*/ 90622 h 220498"/>
              <a:gd name="connsiteX820" fmla="*/ 243135 w 331450"/>
              <a:gd name="connsiteY820" fmla="*/ 86997 h 220498"/>
              <a:gd name="connsiteX821" fmla="*/ 238851 w 331450"/>
              <a:gd name="connsiteY821" fmla="*/ 79088 h 220498"/>
              <a:gd name="connsiteX822" fmla="*/ 243135 w 331450"/>
              <a:gd name="connsiteY822" fmla="*/ 83702 h 220498"/>
              <a:gd name="connsiteX823" fmla="*/ 237862 w 331450"/>
              <a:gd name="connsiteY823" fmla="*/ 77770 h 220498"/>
              <a:gd name="connsiteX824" fmla="*/ 244782 w 331450"/>
              <a:gd name="connsiteY824" fmla="*/ 83042 h 220498"/>
              <a:gd name="connsiteX825" fmla="*/ 246430 w 331450"/>
              <a:gd name="connsiteY825" fmla="*/ 83042 h 220498"/>
              <a:gd name="connsiteX826" fmla="*/ 248407 w 331450"/>
              <a:gd name="connsiteY826" fmla="*/ 83042 h 220498"/>
              <a:gd name="connsiteX827" fmla="*/ 245111 w 331450"/>
              <a:gd name="connsiteY827" fmla="*/ 76781 h 220498"/>
              <a:gd name="connsiteX828" fmla="*/ 245111 w 331450"/>
              <a:gd name="connsiteY828" fmla="*/ 75134 h 220498"/>
              <a:gd name="connsiteX829" fmla="*/ 249725 w 331450"/>
              <a:gd name="connsiteY829" fmla="*/ 79417 h 220498"/>
              <a:gd name="connsiteX830" fmla="*/ 246100 w 331450"/>
              <a:gd name="connsiteY830" fmla="*/ 72168 h 220498"/>
              <a:gd name="connsiteX831" fmla="*/ 252032 w 331450"/>
              <a:gd name="connsiteY831" fmla="*/ 81065 h 220498"/>
              <a:gd name="connsiteX832" fmla="*/ 252032 w 331450"/>
              <a:gd name="connsiteY832" fmla="*/ 77111 h 220498"/>
              <a:gd name="connsiteX833" fmla="*/ 248407 w 331450"/>
              <a:gd name="connsiteY833" fmla="*/ 70191 h 220498"/>
              <a:gd name="connsiteX834" fmla="*/ 259611 w 331450"/>
              <a:gd name="connsiteY834" fmla="*/ 77441 h 220498"/>
              <a:gd name="connsiteX835" fmla="*/ 263895 w 331450"/>
              <a:gd name="connsiteY835" fmla="*/ 75134 h 220498"/>
              <a:gd name="connsiteX836" fmla="*/ 257304 w 331450"/>
              <a:gd name="connsiteY836" fmla="*/ 67225 h 220498"/>
              <a:gd name="connsiteX837" fmla="*/ 262248 w 331450"/>
              <a:gd name="connsiteY837" fmla="*/ 70850 h 220498"/>
              <a:gd name="connsiteX838" fmla="*/ 264883 w 331450"/>
              <a:gd name="connsiteY838" fmla="*/ 74145 h 220498"/>
              <a:gd name="connsiteX839" fmla="*/ 270156 w 331450"/>
              <a:gd name="connsiteY839" fmla="*/ 78758 h 220498"/>
              <a:gd name="connsiteX840" fmla="*/ 268179 w 331450"/>
              <a:gd name="connsiteY840" fmla="*/ 75463 h 220498"/>
              <a:gd name="connsiteX841" fmla="*/ 264554 w 331450"/>
              <a:gd name="connsiteY841" fmla="*/ 72497 h 220498"/>
              <a:gd name="connsiteX842" fmla="*/ 268509 w 331450"/>
              <a:gd name="connsiteY842" fmla="*/ 72497 h 220498"/>
              <a:gd name="connsiteX843" fmla="*/ 270156 w 331450"/>
              <a:gd name="connsiteY843" fmla="*/ 75134 h 220498"/>
              <a:gd name="connsiteX844" fmla="*/ 267520 w 331450"/>
              <a:gd name="connsiteY844" fmla="*/ 66895 h 220498"/>
              <a:gd name="connsiteX845" fmla="*/ 270485 w 331450"/>
              <a:gd name="connsiteY845" fmla="*/ 70521 h 220498"/>
              <a:gd name="connsiteX846" fmla="*/ 270485 w 331450"/>
              <a:gd name="connsiteY846" fmla="*/ 64589 h 220498"/>
              <a:gd name="connsiteX847" fmla="*/ 275758 w 331450"/>
              <a:gd name="connsiteY847" fmla="*/ 68873 h 220498"/>
              <a:gd name="connsiteX848" fmla="*/ 273451 w 331450"/>
              <a:gd name="connsiteY848" fmla="*/ 59975 h 220498"/>
              <a:gd name="connsiteX849" fmla="*/ 281030 w 331450"/>
              <a:gd name="connsiteY849" fmla="*/ 66895 h 220498"/>
              <a:gd name="connsiteX850" fmla="*/ 281030 w 331450"/>
              <a:gd name="connsiteY850" fmla="*/ 57009 h 220498"/>
              <a:gd name="connsiteX851" fmla="*/ 288940 w 331450"/>
              <a:gd name="connsiteY851" fmla="*/ 59316 h 220498"/>
              <a:gd name="connsiteX852" fmla="*/ 285974 w 331450"/>
              <a:gd name="connsiteY852" fmla="*/ 54373 h 220498"/>
              <a:gd name="connsiteX853" fmla="*/ 287621 w 331450"/>
              <a:gd name="connsiteY853" fmla="*/ 54373 h 220498"/>
              <a:gd name="connsiteX854" fmla="*/ 291246 w 331450"/>
              <a:gd name="connsiteY854" fmla="*/ 56679 h 220498"/>
              <a:gd name="connsiteX855" fmla="*/ 286962 w 331450"/>
              <a:gd name="connsiteY855" fmla="*/ 50089 h 220498"/>
              <a:gd name="connsiteX856" fmla="*/ 294542 w 331450"/>
              <a:gd name="connsiteY856" fmla="*/ 50089 h 220498"/>
              <a:gd name="connsiteX857" fmla="*/ 294542 w 331450"/>
              <a:gd name="connsiteY857" fmla="*/ 46135 h 220498"/>
              <a:gd name="connsiteX858" fmla="*/ 296519 w 331450"/>
              <a:gd name="connsiteY858" fmla="*/ 49430 h 220498"/>
              <a:gd name="connsiteX859" fmla="*/ 298171 w 331450"/>
              <a:gd name="connsiteY859" fmla="*/ 49430 h 220498"/>
              <a:gd name="connsiteX860" fmla="*/ 297096 w 331450"/>
              <a:gd name="connsiteY860" fmla="*/ 46546 h 220498"/>
              <a:gd name="connsiteX861" fmla="*/ 294542 w 331450"/>
              <a:gd name="connsiteY861" fmla="*/ 41521 h 220498"/>
              <a:gd name="connsiteX862" fmla="*/ 297507 w 331450"/>
              <a:gd name="connsiteY862" fmla="*/ 46135 h 220498"/>
              <a:gd name="connsiteX863" fmla="*/ 300802 w 331450"/>
              <a:gd name="connsiteY863" fmla="*/ 42839 h 220498"/>
              <a:gd name="connsiteX864" fmla="*/ 300802 w 331450"/>
              <a:gd name="connsiteY864" fmla="*/ 45476 h 220498"/>
              <a:gd name="connsiteX865" fmla="*/ 300802 w 331450"/>
              <a:gd name="connsiteY865" fmla="*/ 40863 h 220498"/>
              <a:gd name="connsiteX866" fmla="*/ 300802 w 331450"/>
              <a:gd name="connsiteY866" fmla="*/ 37897 h 220498"/>
              <a:gd name="connsiteX867" fmla="*/ 302450 w 331450"/>
              <a:gd name="connsiteY867" fmla="*/ 40863 h 220498"/>
              <a:gd name="connsiteX868" fmla="*/ 300473 w 331450"/>
              <a:gd name="connsiteY868" fmla="*/ 34272 h 220498"/>
              <a:gd name="connsiteX869" fmla="*/ 300473 w 331450"/>
              <a:gd name="connsiteY869" fmla="*/ 32294 h 220498"/>
              <a:gd name="connsiteX870" fmla="*/ 300473 w 331450"/>
              <a:gd name="connsiteY870" fmla="*/ 30977 h 220498"/>
              <a:gd name="connsiteX871" fmla="*/ 303439 w 331450"/>
              <a:gd name="connsiteY871" fmla="*/ 32953 h 220498"/>
              <a:gd name="connsiteX872" fmla="*/ 303439 w 331450"/>
              <a:gd name="connsiteY872" fmla="*/ 31636 h 220498"/>
              <a:gd name="connsiteX873" fmla="*/ 312336 w 331450"/>
              <a:gd name="connsiteY873" fmla="*/ 23726 h 220498"/>
              <a:gd name="connsiteX874" fmla="*/ 312336 w 331450"/>
              <a:gd name="connsiteY874" fmla="*/ 25374 h 220498"/>
              <a:gd name="connsiteX875" fmla="*/ 310688 w 331450"/>
              <a:gd name="connsiteY875" fmla="*/ 25374 h 220498"/>
              <a:gd name="connsiteX876" fmla="*/ 314314 w 331450"/>
              <a:gd name="connsiteY876" fmla="*/ 31306 h 220498"/>
              <a:gd name="connsiteX877" fmla="*/ 314314 w 331450"/>
              <a:gd name="connsiteY877" fmla="*/ 25045 h 220498"/>
              <a:gd name="connsiteX878" fmla="*/ 312007 w 331450"/>
              <a:gd name="connsiteY878" fmla="*/ 21091 h 220498"/>
              <a:gd name="connsiteX879" fmla="*/ 312007 w 331450"/>
              <a:gd name="connsiteY879" fmla="*/ 17136 h 220498"/>
              <a:gd name="connsiteX880" fmla="*/ 317279 w 331450"/>
              <a:gd name="connsiteY880" fmla="*/ 23067 h 220498"/>
              <a:gd name="connsiteX881" fmla="*/ 317279 w 331450"/>
              <a:gd name="connsiteY881" fmla="*/ 15818 h 220498"/>
              <a:gd name="connsiteX882" fmla="*/ 317279 w 331450"/>
              <a:gd name="connsiteY882" fmla="*/ 11205 h 220498"/>
              <a:gd name="connsiteX883" fmla="*/ 318927 w 331450"/>
              <a:gd name="connsiteY883" fmla="*/ 11205 h 220498"/>
              <a:gd name="connsiteX884" fmla="*/ 323211 w 331450"/>
              <a:gd name="connsiteY884" fmla="*/ 5932 h 220498"/>
              <a:gd name="connsiteX885" fmla="*/ 331450 w 331450"/>
              <a:gd name="connsiteY885" fmla="*/ 1319 h 220498"/>
              <a:gd name="connsiteX886" fmla="*/ 327825 w 331450"/>
              <a:gd name="connsiteY886" fmla="*/ 1319 h 220498"/>
              <a:gd name="connsiteX887" fmla="*/ 325847 w 331450"/>
              <a:gd name="connsiteY887" fmla="*/ 1319 h 220498"/>
              <a:gd name="connsiteX888" fmla="*/ 323540 w 331450"/>
              <a:gd name="connsiteY888" fmla="*/ 1319 h 220498"/>
              <a:gd name="connsiteX889" fmla="*/ 321234 w 331450"/>
              <a:gd name="connsiteY889" fmla="*/ 3295 h 220498"/>
              <a:gd name="connsiteX890" fmla="*/ 319586 w 331450"/>
              <a:gd name="connsiteY890" fmla="*/ 3295 h 220498"/>
              <a:gd name="connsiteX891" fmla="*/ 319586 w 331450"/>
              <a:gd name="connsiteY891" fmla="*/ 3460 h 220498"/>
              <a:gd name="connsiteX892" fmla="*/ 319586 w 331450"/>
              <a:gd name="connsiteY892" fmla="*/ 5932 h 220498"/>
              <a:gd name="connsiteX893" fmla="*/ 317609 w 331450"/>
              <a:gd name="connsiteY893" fmla="*/ 3954 h 220498"/>
              <a:gd name="connsiteX894" fmla="*/ 317609 w 331450"/>
              <a:gd name="connsiteY894" fmla="*/ 5932 h 220498"/>
              <a:gd name="connsiteX895" fmla="*/ 315632 w 331450"/>
              <a:gd name="connsiteY895" fmla="*/ 5932 h 220498"/>
              <a:gd name="connsiteX896" fmla="*/ 309041 w 331450"/>
              <a:gd name="connsiteY896" fmla="*/ 6591 h 220498"/>
              <a:gd name="connsiteX897" fmla="*/ 308382 w 331450"/>
              <a:gd name="connsiteY897" fmla="*/ 0 h 22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</a:cxnLst>
            <a:rect l="l" t="t" r="r" b="b"/>
            <a:pathLst>
              <a:path w="331450" h="220498">
                <a:moveTo>
                  <a:pt x="53127" y="208965"/>
                </a:moveTo>
                <a:lnTo>
                  <a:pt x="51645" y="208965"/>
                </a:lnTo>
                <a:lnTo>
                  <a:pt x="49173" y="210612"/>
                </a:lnTo>
                <a:cubicBezTo>
                  <a:pt x="51480" y="208965"/>
                  <a:pt x="53127" y="208965"/>
                  <a:pt x="53127" y="208965"/>
                </a:cubicBezTo>
                <a:close/>
                <a:moveTo>
                  <a:pt x="51787" y="208870"/>
                </a:moveTo>
                <a:lnTo>
                  <a:pt x="51480" y="208965"/>
                </a:lnTo>
                <a:lnTo>
                  <a:pt x="51645" y="208965"/>
                </a:lnTo>
                <a:close/>
                <a:moveTo>
                  <a:pt x="70263" y="192818"/>
                </a:moveTo>
                <a:lnTo>
                  <a:pt x="69734" y="192818"/>
                </a:lnTo>
                <a:lnTo>
                  <a:pt x="69818" y="193094"/>
                </a:lnTo>
                <a:close/>
                <a:moveTo>
                  <a:pt x="63731" y="191800"/>
                </a:moveTo>
                <a:lnTo>
                  <a:pt x="62354" y="192489"/>
                </a:lnTo>
                <a:lnTo>
                  <a:pt x="62193" y="192972"/>
                </a:lnTo>
                <a:close/>
                <a:moveTo>
                  <a:pt x="64991" y="191170"/>
                </a:moveTo>
                <a:lnTo>
                  <a:pt x="64558" y="191170"/>
                </a:lnTo>
                <a:lnTo>
                  <a:pt x="63731" y="191800"/>
                </a:lnTo>
                <a:close/>
                <a:moveTo>
                  <a:pt x="71582" y="190840"/>
                </a:moveTo>
                <a:lnTo>
                  <a:pt x="68916" y="192618"/>
                </a:lnTo>
                <a:lnTo>
                  <a:pt x="69604" y="192818"/>
                </a:lnTo>
                <a:lnTo>
                  <a:pt x="69734" y="192818"/>
                </a:lnTo>
                <a:lnTo>
                  <a:pt x="69646" y="192529"/>
                </a:lnTo>
                <a:cubicBezTo>
                  <a:pt x="70428" y="191747"/>
                  <a:pt x="71582" y="190840"/>
                  <a:pt x="71582" y="190840"/>
                </a:cubicBezTo>
                <a:close/>
                <a:moveTo>
                  <a:pt x="64785" y="190717"/>
                </a:moveTo>
                <a:lnTo>
                  <a:pt x="63674" y="190773"/>
                </a:lnTo>
                <a:lnTo>
                  <a:pt x="63133" y="191170"/>
                </a:lnTo>
                <a:lnTo>
                  <a:pt x="64558" y="191170"/>
                </a:lnTo>
                <a:lnTo>
                  <a:pt x="64991" y="190840"/>
                </a:lnTo>
                <a:cubicBezTo>
                  <a:pt x="66474" y="189687"/>
                  <a:pt x="65815" y="190181"/>
                  <a:pt x="64785" y="190717"/>
                </a:cubicBezTo>
                <a:close/>
                <a:moveTo>
                  <a:pt x="22533" y="189190"/>
                </a:moveTo>
                <a:lnTo>
                  <a:pt x="21492" y="189852"/>
                </a:lnTo>
                <a:lnTo>
                  <a:pt x="22498" y="189266"/>
                </a:lnTo>
                <a:close/>
                <a:moveTo>
                  <a:pt x="67627" y="187875"/>
                </a:moveTo>
                <a:lnTo>
                  <a:pt x="62929" y="190811"/>
                </a:lnTo>
                <a:lnTo>
                  <a:pt x="63674" y="190773"/>
                </a:lnTo>
                <a:close/>
                <a:moveTo>
                  <a:pt x="25447" y="187545"/>
                </a:moveTo>
                <a:lnTo>
                  <a:pt x="22498" y="189266"/>
                </a:lnTo>
                <a:lnTo>
                  <a:pt x="21162" y="192159"/>
                </a:lnTo>
                <a:cubicBezTo>
                  <a:pt x="22752" y="190778"/>
                  <a:pt x="24188" y="189233"/>
                  <a:pt x="25447" y="187545"/>
                </a:cubicBezTo>
                <a:close/>
                <a:moveTo>
                  <a:pt x="67297" y="187216"/>
                </a:moveTo>
                <a:lnTo>
                  <a:pt x="65177" y="188771"/>
                </a:lnTo>
                <a:lnTo>
                  <a:pt x="65814" y="188452"/>
                </a:lnTo>
                <a:cubicBezTo>
                  <a:pt x="66226" y="188534"/>
                  <a:pt x="66308" y="188699"/>
                  <a:pt x="67297" y="187216"/>
                </a:cubicBezTo>
                <a:close/>
                <a:moveTo>
                  <a:pt x="59389" y="185898"/>
                </a:moveTo>
                <a:lnTo>
                  <a:pt x="59059" y="185898"/>
                </a:lnTo>
                <a:lnTo>
                  <a:pt x="58858" y="186195"/>
                </a:lnTo>
                <a:close/>
                <a:moveTo>
                  <a:pt x="57082" y="177989"/>
                </a:moveTo>
                <a:lnTo>
                  <a:pt x="55435" y="177989"/>
                </a:lnTo>
                <a:lnTo>
                  <a:pt x="54325" y="179521"/>
                </a:lnTo>
                <a:close/>
                <a:moveTo>
                  <a:pt x="2380" y="165796"/>
                </a:moveTo>
                <a:lnTo>
                  <a:pt x="2380" y="169092"/>
                </a:lnTo>
                <a:lnTo>
                  <a:pt x="2441" y="168958"/>
                </a:lnTo>
                <a:lnTo>
                  <a:pt x="2503" y="168144"/>
                </a:lnTo>
                <a:cubicBezTo>
                  <a:pt x="3038" y="166538"/>
                  <a:pt x="3533" y="164808"/>
                  <a:pt x="2380" y="165796"/>
                </a:cubicBezTo>
                <a:close/>
                <a:moveTo>
                  <a:pt x="136852" y="163876"/>
                </a:moveTo>
                <a:lnTo>
                  <a:pt x="134545" y="163876"/>
                </a:lnTo>
                <a:lnTo>
                  <a:pt x="133556" y="163876"/>
                </a:lnTo>
                <a:lnTo>
                  <a:pt x="133800" y="164085"/>
                </a:lnTo>
                <a:lnTo>
                  <a:pt x="134256" y="164123"/>
                </a:lnTo>
                <a:lnTo>
                  <a:pt x="134780" y="164832"/>
                </a:lnTo>
                <a:close/>
                <a:moveTo>
                  <a:pt x="2380" y="163819"/>
                </a:moveTo>
                <a:lnTo>
                  <a:pt x="2094" y="163819"/>
                </a:lnTo>
                <a:lnTo>
                  <a:pt x="2215" y="164726"/>
                </a:lnTo>
                <a:cubicBezTo>
                  <a:pt x="2297" y="165467"/>
                  <a:pt x="2380" y="166126"/>
                  <a:pt x="2380" y="165467"/>
                </a:cubicBezTo>
                <a:close/>
                <a:moveTo>
                  <a:pt x="2050" y="163489"/>
                </a:moveTo>
                <a:lnTo>
                  <a:pt x="2050" y="163819"/>
                </a:lnTo>
                <a:lnTo>
                  <a:pt x="2094" y="163819"/>
                </a:lnTo>
                <a:close/>
                <a:moveTo>
                  <a:pt x="97122" y="148301"/>
                </a:moveTo>
                <a:lnTo>
                  <a:pt x="96978" y="148388"/>
                </a:lnTo>
                <a:lnTo>
                  <a:pt x="97269" y="148359"/>
                </a:lnTo>
                <a:close/>
                <a:moveTo>
                  <a:pt x="98070" y="147729"/>
                </a:moveTo>
                <a:lnTo>
                  <a:pt x="95660" y="147729"/>
                </a:lnTo>
                <a:lnTo>
                  <a:pt x="97122" y="148301"/>
                </a:lnTo>
                <a:close/>
                <a:moveTo>
                  <a:pt x="38628" y="143059"/>
                </a:moveTo>
                <a:cubicBezTo>
                  <a:pt x="38298" y="142729"/>
                  <a:pt x="31708" y="151956"/>
                  <a:pt x="31708" y="151956"/>
                </a:cubicBezTo>
                <a:lnTo>
                  <a:pt x="34673" y="147343"/>
                </a:lnTo>
                <a:cubicBezTo>
                  <a:pt x="32038" y="147343"/>
                  <a:pt x="35333" y="143388"/>
                  <a:pt x="32038" y="147343"/>
                </a:cubicBezTo>
                <a:cubicBezTo>
                  <a:pt x="32085" y="146574"/>
                  <a:pt x="32085" y="145804"/>
                  <a:pt x="32038" y="145036"/>
                </a:cubicBezTo>
                <a:cubicBezTo>
                  <a:pt x="32038" y="145036"/>
                  <a:pt x="32367" y="141741"/>
                  <a:pt x="29072" y="148002"/>
                </a:cubicBezTo>
                <a:cubicBezTo>
                  <a:pt x="31378" y="143059"/>
                  <a:pt x="27094" y="146354"/>
                  <a:pt x="27094" y="148002"/>
                </a:cubicBezTo>
                <a:lnTo>
                  <a:pt x="27094" y="145036"/>
                </a:lnTo>
                <a:cubicBezTo>
                  <a:pt x="24787" y="148661"/>
                  <a:pt x="23140" y="150308"/>
                  <a:pt x="23140" y="150308"/>
                </a:cubicBezTo>
                <a:cubicBezTo>
                  <a:pt x="22811" y="149979"/>
                  <a:pt x="20833" y="151956"/>
                  <a:pt x="20833" y="152945"/>
                </a:cubicBezTo>
                <a:cubicBezTo>
                  <a:pt x="20833" y="153933"/>
                  <a:pt x="22811" y="147013"/>
                  <a:pt x="20833" y="149649"/>
                </a:cubicBezTo>
                <a:cubicBezTo>
                  <a:pt x="18856" y="152286"/>
                  <a:pt x="18856" y="152286"/>
                  <a:pt x="18856" y="152286"/>
                </a:cubicBezTo>
                <a:cubicBezTo>
                  <a:pt x="19765" y="150104"/>
                  <a:pt x="20868" y="148008"/>
                  <a:pt x="22152" y="146025"/>
                </a:cubicBezTo>
                <a:cubicBezTo>
                  <a:pt x="20504" y="148002"/>
                  <a:pt x="18197" y="150638"/>
                  <a:pt x="18197" y="150638"/>
                </a:cubicBezTo>
                <a:cubicBezTo>
                  <a:pt x="17344" y="151851"/>
                  <a:pt x="16677" y="153182"/>
                  <a:pt x="16220" y="154593"/>
                </a:cubicBezTo>
                <a:lnTo>
                  <a:pt x="12595" y="160524"/>
                </a:lnTo>
                <a:lnTo>
                  <a:pt x="15231" y="153274"/>
                </a:lnTo>
                <a:cubicBezTo>
                  <a:pt x="13307" y="154263"/>
                  <a:pt x="11790" y="155894"/>
                  <a:pt x="10947" y="157888"/>
                </a:cubicBezTo>
                <a:cubicBezTo>
                  <a:pt x="10947" y="158217"/>
                  <a:pt x="10947" y="155910"/>
                  <a:pt x="10947" y="155910"/>
                </a:cubicBezTo>
                <a:cubicBezTo>
                  <a:pt x="8311" y="156899"/>
                  <a:pt x="8311" y="161183"/>
                  <a:pt x="8311" y="158876"/>
                </a:cubicBezTo>
                <a:cubicBezTo>
                  <a:pt x="8311" y="156569"/>
                  <a:pt x="8311" y="156569"/>
                  <a:pt x="8311" y="156569"/>
                </a:cubicBezTo>
                <a:cubicBezTo>
                  <a:pt x="8640" y="151627"/>
                  <a:pt x="4027" y="161513"/>
                  <a:pt x="4027" y="156569"/>
                </a:cubicBezTo>
                <a:lnTo>
                  <a:pt x="732" y="156569"/>
                </a:lnTo>
                <a:cubicBezTo>
                  <a:pt x="732" y="158217"/>
                  <a:pt x="732" y="158217"/>
                  <a:pt x="732" y="158217"/>
                </a:cubicBezTo>
                <a:cubicBezTo>
                  <a:pt x="732" y="160524"/>
                  <a:pt x="-916" y="160524"/>
                  <a:pt x="732" y="160524"/>
                </a:cubicBezTo>
                <a:cubicBezTo>
                  <a:pt x="2380" y="160524"/>
                  <a:pt x="2380" y="160524"/>
                  <a:pt x="2380" y="160524"/>
                </a:cubicBezTo>
                <a:lnTo>
                  <a:pt x="2380" y="160854"/>
                </a:lnTo>
                <a:lnTo>
                  <a:pt x="2380" y="162172"/>
                </a:lnTo>
                <a:lnTo>
                  <a:pt x="2380" y="162954"/>
                </a:lnTo>
                <a:cubicBezTo>
                  <a:pt x="2380" y="163902"/>
                  <a:pt x="2380" y="164314"/>
                  <a:pt x="2380" y="163160"/>
                </a:cubicBezTo>
                <a:lnTo>
                  <a:pt x="2380" y="163489"/>
                </a:lnTo>
                <a:lnTo>
                  <a:pt x="2380" y="163819"/>
                </a:lnTo>
                <a:lnTo>
                  <a:pt x="4027" y="163819"/>
                </a:lnTo>
                <a:lnTo>
                  <a:pt x="4027" y="165467"/>
                </a:lnTo>
                <a:lnTo>
                  <a:pt x="2441" y="168958"/>
                </a:lnTo>
                <a:lnTo>
                  <a:pt x="2380" y="169751"/>
                </a:lnTo>
                <a:cubicBezTo>
                  <a:pt x="4356" y="166785"/>
                  <a:pt x="4356" y="164808"/>
                  <a:pt x="4356" y="166785"/>
                </a:cubicBezTo>
                <a:lnTo>
                  <a:pt x="4356" y="169751"/>
                </a:lnTo>
                <a:cubicBezTo>
                  <a:pt x="4356" y="171069"/>
                  <a:pt x="4356" y="171069"/>
                  <a:pt x="4356" y="170740"/>
                </a:cubicBezTo>
                <a:lnTo>
                  <a:pt x="4356" y="172387"/>
                </a:lnTo>
                <a:cubicBezTo>
                  <a:pt x="5015" y="172387"/>
                  <a:pt x="7322" y="172387"/>
                  <a:pt x="7322" y="172387"/>
                </a:cubicBezTo>
                <a:cubicBezTo>
                  <a:pt x="7260" y="173264"/>
                  <a:pt x="7260" y="174147"/>
                  <a:pt x="7322" y="175024"/>
                </a:cubicBezTo>
                <a:lnTo>
                  <a:pt x="7322" y="177000"/>
                </a:lnTo>
                <a:lnTo>
                  <a:pt x="7322" y="178978"/>
                </a:lnTo>
                <a:cubicBezTo>
                  <a:pt x="6993" y="180295"/>
                  <a:pt x="9300" y="176012"/>
                  <a:pt x="9300" y="176012"/>
                </a:cubicBezTo>
                <a:lnTo>
                  <a:pt x="9300" y="178648"/>
                </a:lnTo>
                <a:cubicBezTo>
                  <a:pt x="11936" y="178648"/>
                  <a:pt x="11936" y="175024"/>
                  <a:pt x="11936" y="178648"/>
                </a:cubicBezTo>
                <a:cubicBezTo>
                  <a:pt x="11276" y="179966"/>
                  <a:pt x="14572" y="172716"/>
                  <a:pt x="14572" y="175682"/>
                </a:cubicBezTo>
                <a:cubicBezTo>
                  <a:pt x="14572" y="177660"/>
                  <a:pt x="17208" y="175353"/>
                  <a:pt x="14572" y="180955"/>
                </a:cubicBezTo>
                <a:cubicBezTo>
                  <a:pt x="18197" y="177330"/>
                  <a:pt x="13584" y="183920"/>
                  <a:pt x="18197" y="177330"/>
                </a:cubicBezTo>
                <a:cubicBezTo>
                  <a:pt x="16220" y="180955"/>
                  <a:pt x="14242" y="181944"/>
                  <a:pt x="14242" y="184909"/>
                </a:cubicBezTo>
                <a:lnTo>
                  <a:pt x="17867" y="180295"/>
                </a:lnTo>
                <a:lnTo>
                  <a:pt x="15561" y="183920"/>
                </a:lnTo>
                <a:lnTo>
                  <a:pt x="18197" y="180295"/>
                </a:lnTo>
                <a:lnTo>
                  <a:pt x="15561" y="184909"/>
                </a:lnTo>
                <a:lnTo>
                  <a:pt x="17208" y="182273"/>
                </a:lnTo>
                <a:cubicBezTo>
                  <a:pt x="18856" y="180955"/>
                  <a:pt x="14901" y="185239"/>
                  <a:pt x="14901" y="187216"/>
                </a:cubicBezTo>
                <a:lnTo>
                  <a:pt x="17538" y="184909"/>
                </a:lnTo>
                <a:lnTo>
                  <a:pt x="15231" y="187545"/>
                </a:lnTo>
                <a:lnTo>
                  <a:pt x="17208" y="185568"/>
                </a:lnTo>
                <a:cubicBezTo>
                  <a:pt x="17208" y="187545"/>
                  <a:pt x="17208" y="187545"/>
                  <a:pt x="17208" y="187545"/>
                </a:cubicBezTo>
                <a:lnTo>
                  <a:pt x="21822" y="183591"/>
                </a:lnTo>
                <a:lnTo>
                  <a:pt x="18856" y="187545"/>
                </a:lnTo>
                <a:cubicBezTo>
                  <a:pt x="20201" y="185529"/>
                  <a:pt x="21747" y="183651"/>
                  <a:pt x="23470" y="181944"/>
                </a:cubicBezTo>
                <a:lnTo>
                  <a:pt x="19186" y="187545"/>
                </a:lnTo>
                <a:lnTo>
                  <a:pt x="16549" y="192818"/>
                </a:lnTo>
                <a:cubicBezTo>
                  <a:pt x="16879" y="192818"/>
                  <a:pt x="15891" y="197761"/>
                  <a:pt x="18526" y="192818"/>
                </a:cubicBezTo>
                <a:cubicBezTo>
                  <a:pt x="21162" y="187875"/>
                  <a:pt x="25117" y="186557"/>
                  <a:pt x="23140" y="187875"/>
                </a:cubicBezTo>
                <a:lnTo>
                  <a:pt x="22533" y="189190"/>
                </a:lnTo>
                <a:lnTo>
                  <a:pt x="25117" y="187545"/>
                </a:lnTo>
                <a:lnTo>
                  <a:pt x="25447" y="187545"/>
                </a:lnTo>
                <a:lnTo>
                  <a:pt x="27424" y="187545"/>
                </a:lnTo>
                <a:cubicBezTo>
                  <a:pt x="29401" y="185568"/>
                  <a:pt x="25777" y="189523"/>
                  <a:pt x="25777" y="189523"/>
                </a:cubicBezTo>
                <a:cubicBezTo>
                  <a:pt x="29730" y="186557"/>
                  <a:pt x="24231" y="193971"/>
                  <a:pt x="23876" y="195362"/>
                </a:cubicBezTo>
                <a:lnTo>
                  <a:pt x="25335" y="194421"/>
                </a:lnTo>
                <a:lnTo>
                  <a:pt x="24458" y="194466"/>
                </a:lnTo>
                <a:lnTo>
                  <a:pt x="29401" y="191170"/>
                </a:lnTo>
                <a:lnTo>
                  <a:pt x="25777" y="194136"/>
                </a:lnTo>
                <a:lnTo>
                  <a:pt x="25335" y="194421"/>
                </a:lnTo>
                <a:lnTo>
                  <a:pt x="26889" y="194342"/>
                </a:lnTo>
                <a:cubicBezTo>
                  <a:pt x="26683" y="195125"/>
                  <a:pt x="26271" y="195949"/>
                  <a:pt x="28083" y="194466"/>
                </a:cubicBezTo>
                <a:cubicBezTo>
                  <a:pt x="19845" y="203692"/>
                  <a:pt x="29731" y="194795"/>
                  <a:pt x="24787" y="201056"/>
                </a:cubicBezTo>
                <a:lnTo>
                  <a:pt x="26765" y="198750"/>
                </a:lnTo>
                <a:cubicBezTo>
                  <a:pt x="30060" y="197102"/>
                  <a:pt x="26765" y="200726"/>
                  <a:pt x="26765" y="200726"/>
                </a:cubicBezTo>
                <a:lnTo>
                  <a:pt x="29401" y="197761"/>
                </a:lnTo>
                <a:cubicBezTo>
                  <a:pt x="33026" y="196113"/>
                  <a:pt x="27753" y="204681"/>
                  <a:pt x="27424" y="205340"/>
                </a:cubicBezTo>
                <a:cubicBezTo>
                  <a:pt x="27094" y="205999"/>
                  <a:pt x="38628" y="195454"/>
                  <a:pt x="34014" y="200397"/>
                </a:cubicBezTo>
                <a:lnTo>
                  <a:pt x="30060" y="204022"/>
                </a:lnTo>
                <a:cubicBezTo>
                  <a:pt x="33026" y="202869"/>
                  <a:pt x="33273" y="203528"/>
                  <a:pt x="33397" y="204146"/>
                </a:cubicBezTo>
                <a:lnTo>
                  <a:pt x="33724" y="204130"/>
                </a:lnTo>
                <a:lnTo>
                  <a:pt x="33685" y="204022"/>
                </a:lnTo>
                <a:lnTo>
                  <a:pt x="35992" y="204022"/>
                </a:lnTo>
                <a:lnTo>
                  <a:pt x="33724" y="204130"/>
                </a:lnTo>
                <a:lnTo>
                  <a:pt x="34179" y="205381"/>
                </a:lnTo>
                <a:cubicBezTo>
                  <a:pt x="35250" y="204846"/>
                  <a:pt x="36651" y="203857"/>
                  <a:pt x="36651" y="204022"/>
                </a:cubicBezTo>
                <a:cubicBezTo>
                  <a:pt x="36651" y="204351"/>
                  <a:pt x="36321" y="205340"/>
                  <a:pt x="33355" y="206988"/>
                </a:cubicBezTo>
                <a:cubicBezTo>
                  <a:pt x="35003" y="205011"/>
                  <a:pt x="36980" y="205011"/>
                  <a:pt x="36980" y="205011"/>
                </a:cubicBezTo>
                <a:cubicBezTo>
                  <a:pt x="41264" y="202704"/>
                  <a:pt x="35663" y="206988"/>
                  <a:pt x="41264" y="202704"/>
                </a:cubicBezTo>
                <a:cubicBezTo>
                  <a:pt x="36980" y="207317"/>
                  <a:pt x="38628" y="205011"/>
                  <a:pt x="41264" y="205011"/>
                </a:cubicBezTo>
                <a:lnTo>
                  <a:pt x="37310" y="207976"/>
                </a:lnTo>
                <a:cubicBezTo>
                  <a:pt x="37639" y="208306"/>
                  <a:pt x="38628" y="207646"/>
                  <a:pt x="41594" y="205340"/>
                </a:cubicBezTo>
                <a:cubicBezTo>
                  <a:pt x="35333" y="210942"/>
                  <a:pt x="47525" y="202045"/>
                  <a:pt x="39287" y="208636"/>
                </a:cubicBezTo>
                <a:cubicBezTo>
                  <a:pt x="41905" y="207321"/>
                  <a:pt x="44670" y="206326"/>
                  <a:pt x="47525" y="205670"/>
                </a:cubicBezTo>
                <a:cubicBezTo>
                  <a:pt x="40605" y="209624"/>
                  <a:pt x="46207" y="205340"/>
                  <a:pt x="40605" y="209624"/>
                </a:cubicBezTo>
                <a:cubicBezTo>
                  <a:pt x="43241" y="206988"/>
                  <a:pt x="47525" y="205340"/>
                  <a:pt x="47525" y="206988"/>
                </a:cubicBezTo>
                <a:lnTo>
                  <a:pt x="44230" y="208965"/>
                </a:lnTo>
                <a:lnTo>
                  <a:pt x="46537" y="208965"/>
                </a:lnTo>
                <a:lnTo>
                  <a:pt x="48184" y="208965"/>
                </a:lnTo>
                <a:lnTo>
                  <a:pt x="48514" y="208965"/>
                </a:lnTo>
                <a:lnTo>
                  <a:pt x="57741" y="203363"/>
                </a:lnTo>
                <a:cubicBezTo>
                  <a:pt x="50820" y="207646"/>
                  <a:pt x="56423" y="205011"/>
                  <a:pt x="47525" y="210612"/>
                </a:cubicBezTo>
                <a:lnTo>
                  <a:pt x="51150" y="208636"/>
                </a:lnTo>
                <a:lnTo>
                  <a:pt x="47855" y="210612"/>
                </a:lnTo>
                <a:cubicBezTo>
                  <a:pt x="49503" y="208636"/>
                  <a:pt x="52139" y="208636"/>
                  <a:pt x="52139" y="208636"/>
                </a:cubicBezTo>
                <a:lnTo>
                  <a:pt x="51787" y="208870"/>
                </a:lnTo>
                <a:lnTo>
                  <a:pt x="56300" y="207482"/>
                </a:lnTo>
                <a:cubicBezTo>
                  <a:pt x="58071" y="206988"/>
                  <a:pt x="59059" y="206988"/>
                  <a:pt x="56423" y="208965"/>
                </a:cubicBezTo>
                <a:cubicBezTo>
                  <a:pt x="51150" y="212919"/>
                  <a:pt x="55105" y="210283"/>
                  <a:pt x="51150" y="212919"/>
                </a:cubicBezTo>
                <a:lnTo>
                  <a:pt x="53127" y="212919"/>
                </a:lnTo>
                <a:lnTo>
                  <a:pt x="53457" y="212919"/>
                </a:lnTo>
                <a:cubicBezTo>
                  <a:pt x="55764" y="210942"/>
                  <a:pt x="58070" y="210942"/>
                  <a:pt x="57741" y="210942"/>
                </a:cubicBezTo>
                <a:cubicBezTo>
                  <a:pt x="57411" y="210942"/>
                  <a:pt x="58070" y="212590"/>
                  <a:pt x="55764" y="212590"/>
                </a:cubicBezTo>
                <a:cubicBezTo>
                  <a:pt x="57741" y="212590"/>
                  <a:pt x="57741" y="212590"/>
                  <a:pt x="57741" y="212590"/>
                </a:cubicBezTo>
                <a:lnTo>
                  <a:pt x="52469" y="215556"/>
                </a:lnTo>
                <a:lnTo>
                  <a:pt x="54116" y="215556"/>
                </a:lnTo>
                <a:cubicBezTo>
                  <a:pt x="54116" y="217532"/>
                  <a:pt x="59059" y="215556"/>
                  <a:pt x="57082" y="215556"/>
                </a:cubicBezTo>
                <a:cubicBezTo>
                  <a:pt x="52798" y="217532"/>
                  <a:pt x="51480" y="217532"/>
                  <a:pt x="52798" y="217532"/>
                </a:cubicBezTo>
                <a:lnTo>
                  <a:pt x="55764" y="217532"/>
                </a:lnTo>
                <a:lnTo>
                  <a:pt x="58070" y="217532"/>
                </a:lnTo>
                <a:lnTo>
                  <a:pt x="59718" y="217532"/>
                </a:lnTo>
                <a:lnTo>
                  <a:pt x="62355" y="217532"/>
                </a:lnTo>
                <a:cubicBezTo>
                  <a:pt x="59718" y="219015"/>
                  <a:pt x="60707" y="219098"/>
                  <a:pt x="61860" y="219139"/>
                </a:cubicBezTo>
                <a:lnTo>
                  <a:pt x="61995" y="219510"/>
                </a:lnTo>
                <a:lnTo>
                  <a:pt x="62155" y="219950"/>
                </a:lnTo>
                <a:lnTo>
                  <a:pt x="62355" y="220498"/>
                </a:lnTo>
                <a:lnTo>
                  <a:pt x="63672" y="219510"/>
                </a:lnTo>
                <a:lnTo>
                  <a:pt x="65320" y="219510"/>
                </a:lnTo>
                <a:lnTo>
                  <a:pt x="65650" y="219510"/>
                </a:lnTo>
                <a:lnTo>
                  <a:pt x="65979" y="219510"/>
                </a:lnTo>
                <a:lnTo>
                  <a:pt x="66309" y="219510"/>
                </a:lnTo>
                <a:lnTo>
                  <a:pt x="66638" y="219510"/>
                </a:lnTo>
                <a:lnTo>
                  <a:pt x="66638" y="218522"/>
                </a:lnTo>
                <a:lnTo>
                  <a:pt x="65979" y="218522"/>
                </a:lnTo>
                <a:lnTo>
                  <a:pt x="65650" y="218522"/>
                </a:lnTo>
                <a:lnTo>
                  <a:pt x="62684" y="218522"/>
                </a:lnTo>
                <a:lnTo>
                  <a:pt x="65875" y="217086"/>
                </a:lnTo>
                <a:lnTo>
                  <a:pt x="66968" y="215556"/>
                </a:lnTo>
                <a:lnTo>
                  <a:pt x="67297" y="215556"/>
                </a:lnTo>
                <a:lnTo>
                  <a:pt x="69275" y="215556"/>
                </a:lnTo>
                <a:lnTo>
                  <a:pt x="65875" y="217086"/>
                </a:lnTo>
                <a:lnTo>
                  <a:pt x="65320" y="217862"/>
                </a:lnTo>
                <a:lnTo>
                  <a:pt x="66638" y="217862"/>
                </a:lnTo>
                <a:lnTo>
                  <a:pt x="66638" y="218522"/>
                </a:lnTo>
                <a:lnTo>
                  <a:pt x="67627" y="218522"/>
                </a:lnTo>
                <a:lnTo>
                  <a:pt x="69934" y="216874"/>
                </a:lnTo>
                <a:cubicBezTo>
                  <a:pt x="67627" y="216874"/>
                  <a:pt x="67957" y="218522"/>
                  <a:pt x="67627" y="216874"/>
                </a:cubicBezTo>
                <a:cubicBezTo>
                  <a:pt x="67297" y="215226"/>
                  <a:pt x="70263" y="215226"/>
                  <a:pt x="70263" y="215226"/>
                </a:cubicBezTo>
                <a:lnTo>
                  <a:pt x="67957" y="215226"/>
                </a:lnTo>
                <a:cubicBezTo>
                  <a:pt x="66638" y="215226"/>
                  <a:pt x="67297" y="215226"/>
                  <a:pt x="64661" y="215226"/>
                </a:cubicBezTo>
                <a:cubicBezTo>
                  <a:pt x="62025" y="215885"/>
                  <a:pt x="64661" y="212919"/>
                  <a:pt x="64661" y="212919"/>
                </a:cubicBezTo>
                <a:cubicBezTo>
                  <a:pt x="63672" y="212919"/>
                  <a:pt x="64002" y="212919"/>
                  <a:pt x="61696" y="212919"/>
                </a:cubicBezTo>
                <a:lnTo>
                  <a:pt x="64661" y="211271"/>
                </a:lnTo>
                <a:cubicBezTo>
                  <a:pt x="66968" y="209295"/>
                  <a:pt x="66968" y="209295"/>
                  <a:pt x="66968" y="209295"/>
                </a:cubicBezTo>
                <a:lnTo>
                  <a:pt x="64991" y="209295"/>
                </a:lnTo>
                <a:lnTo>
                  <a:pt x="68286" y="207646"/>
                </a:lnTo>
                <a:cubicBezTo>
                  <a:pt x="72899" y="205340"/>
                  <a:pt x="61696" y="209953"/>
                  <a:pt x="68286" y="205340"/>
                </a:cubicBezTo>
                <a:cubicBezTo>
                  <a:pt x="65650" y="206658"/>
                  <a:pt x="66638" y="206658"/>
                  <a:pt x="64002" y="208306"/>
                </a:cubicBezTo>
                <a:cubicBezTo>
                  <a:pt x="65556" y="206774"/>
                  <a:pt x="67206" y="205340"/>
                  <a:pt x="68945" y="204022"/>
                </a:cubicBezTo>
                <a:lnTo>
                  <a:pt x="67922" y="203101"/>
                </a:lnTo>
                <a:lnTo>
                  <a:pt x="67627" y="203363"/>
                </a:lnTo>
                <a:lnTo>
                  <a:pt x="66601" y="203363"/>
                </a:lnTo>
                <a:lnTo>
                  <a:pt x="64991" y="204022"/>
                </a:lnTo>
                <a:cubicBezTo>
                  <a:pt x="63088" y="205439"/>
                  <a:pt x="60975" y="206552"/>
                  <a:pt x="58730" y="207317"/>
                </a:cubicBezTo>
                <a:cubicBezTo>
                  <a:pt x="60639" y="205736"/>
                  <a:pt x="62743" y="204408"/>
                  <a:pt x="64991" y="203363"/>
                </a:cubicBezTo>
                <a:lnTo>
                  <a:pt x="66601" y="203363"/>
                </a:lnTo>
                <a:lnTo>
                  <a:pt x="67709" y="202910"/>
                </a:lnTo>
                <a:lnTo>
                  <a:pt x="67922" y="203101"/>
                </a:lnTo>
                <a:lnTo>
                  <a:pt x="70592" y="200726"/>
                </a:lnTo>
                <a:cubicBezTo>
                  <a:pt x="69728" y="200503"/>
                  <a:pt x="68821" y="200503"/>
                  <a:pt x="67957" y="200726"/>
                </a:cubicBezTo>
                <a:cubicBezTo>
                  <a:pt x="67957" y="198750"/>
                  <a:pt x="67957" y="198750"/>
                  <a:pt x="67957" y="198750"/>
                </a:cubicBezTo>
                <a:lnTo>
                  <a:pt x="65650" y="198750"/>
                </a:lnTo>
                <a:cubicBezTo>
                  <a:pt x="66968" y="195784"/>
                  <a:pt x="58730" y="201386"/>
                  <a:pt x="62025" y="198750"/>
                </a:cubicBezTo>
                <a:cubicBezTo>
                  <a:pt x="65320" y="196113"/>
                  <a:pt x="65320" y="196113"/>
                  <a:pt x="65320" y="196113"/>
                </a:cubicBezTo>
                <a:cubicBezTo>
                  <a:pt x="66658" y="194924"/>
                  <a:pt x="68229" y="194024"/>
                  <a:pt x="69934" y="193477"/>
                </a:cubicBezTo>
                <a:lnTo>
                  <a:pt x="69818" y="193094"/>
                </a:lnTo>
                <a:lnTo>
                  <a:pt x="63343" y="197102"/>
                </a:lnTo>
                <a:cubicBezTo>
                  <a:pt x="65320" y="195125"/>
                  <a:pt x="61366" y="197431"/>
                  <a:pt x="65320" y="195125"/>
                </a:cubicBezTo>
                <a:cubicBezTo>
                  <a:pt x="64002" y="196443"/>
                  <a:pt x="69604" y="192818"/>
                  <a:pt x="69604" y="192818"/>
                </a:cubicBezTo>
                <a:lnTo>
                  <a:pt x="68616" y="192818"/>
                </a:lnTo>
                <a:lnTo>
                  <a:pt x="68916" y="192618"/>
                </a:lnTo>
                <a:lnTo>
                  <a:pt x="67050" y="192076"/>
                </a:lnTo>
                <a:cubicBezTo>
                  <a:pt x="65073" y="192982"/>
                  <a:pt x="63178" y="194136"/>
                  <a:pt x="64991" y="192818"/>
                </a:cubicBezTo>
                <a:cubicBezTo>
                  <a:pt x="68616" y="190182"/>
                  <a:pt x="68616" y="190182"/>
                  <a:pt x="68616" y="190182"/>
                </a:cubicBezTo>
                <a:cubicBezTo>
                  <a:pt x="67031" y="191536"/>
                  <a:pt x="65254" y="192646"/>
                  <a:pt x="63343" y="193477"/>
                </a:cubicBezTo>
                <a:lnTo>
                  <a:pt x="62684" y="193477"/>
                </a:lnTo>
                <a:cubicBezTo>
                  <a:pt x="60377" y="194631"/>
                  <a:pt x="61118" y="194136"/>
                  <a:pt x="62066" y="193353"/>
                </a:cubicBezTo>
                <a:lnTo>
                  <a:pt x="62193" y="192972"/>
                </a:lnTo>
                <a:lnTo>
                  <a:pt x="61530" y="193477"/>
                </a:lnTo>
                <a:lnTo>
                  <a:pt x="62025" y="193477"/>
                </a:lnTo>
                <a:lnTo>
                  <a:pt x="58070" y="196113"/>
                </a:lnTo>
                <a:lnTo>
                  <a:pt x="61530" y="193477"/>
                </a:lnTo>
                <a:lnTo>
                  <a:pt x="60706" y="193477"/>
                </a:lnTo>
                <a:lnTo>
                  <a:pt x="60377" y="193477"/>
                </a:lnTo>
                <a:lnTo>
                  <a:pt x="62354" y="192489"/>
                </a:lnTo>
                <a:lnTo>
                  <a:pt x="62684" y="191500"/>
                </a:lnTo>
                <a:lnTo>
                  <a:pt x="63133" y="191170"/>
                </a:lnTo>
                <a:lnTo>
                  <a:pt x="62355" y="191170"/>
                </a:lnTo>
                <a:lnTo>
                  <a:pt x="62929" y="190811"/>
                </a:lnTo>
                <a:lnTo>
                  <a:pt x="62355" y="190840"/>
                </a:lnTo>
                <a:lnTo>
                  <a:pt x="65177" y="188771"/>
                </a:lnTo>
                <a:lnTo>
                  <a:pt x="62355" y="190182"/>
                </a:lnTo>
                <a:lnTo>
                  <a:pt x="62684" y="188534"/>
                </a:lnTo>
                <a:cubicBezTo>
                  <a:pt x="63672" y="187216"/>
                  <a:pt x="55764" y="192159"/>
                  <a:pt x="55764" y="192159"/>
                </a:cubicBezTo>
                <a:lnTo>
                  <a:pt x="62355" y="187545"/>
                </a:lnTo>
                <a:lnTo>
                  <a:pt x="58730" y="189193"/>
                </a:lnTo>
                <a:cubicBezTo>
                  <a:pt x="57100" y="190159"/>
                  <a:pt x="55557" y="191259"/>
                  <a:pt x="54116" y="192489"/>
                </a:cubicBezTo>
                <a:cubicBezTo>
                  <a:pt x="57906" y="189193"/>
                  <a:pt x="57576" y="188946"/>
                  <a:pt x="57082" y="188822"/>
                </a:cubicBezTo>
                <a:lnTo>
                  <a:pt x="58858" y="186195"/>
                </a:lnTo>
                <a:lnTo>
                  <a:pt x="56299" y="187628"/>
                </a:lnTo>
                <a:cubicBezTo>
                  <a:pt x="54363" y="189029"/>
                  <a:pt x="52633" y="190347"/>
                  <a:pt x="54445" y="188864"/>
                </a:cubicBezTo>
                <a:cubicBezTo>
                  <a:pt x="58070" y="185898"/>
                  <a:pt x="58070" y="187545"/>
                  <a:pt x="58070" y="185898"/>
                </a:cubicBezTo>
                <a:cubicBezTo>
                  <a:pt x="65979" y="179307"/>
                  <a:pt x="56423" y="186227"/>
                  <a:pt x="60706" y="181944"/>
                </a:cubicBezTo>
                <a:cubicBezTo>
                  <a:pt x="63343" y="178319"/>
                  <a:pt x="57411" y="181944"/>
                  <a:pt x="57411" y="181944"/>
                </a:cubicBezTo>
                <a:cubicBezTo>
                  <a:pt x="55105" y="183815"/>
                  <a:pt x="52555" y="185367"/>
                  <a:pt x="49832" y="186557"/>
                </a:cubicBezTo>
                <a:lnTo>
                  <a:pt x="54775" y="182602"/>
                </a:lnTo>
                <a:cubicBezTo>
                  <a:pt x="54116" y="182602"/>
                  <a:pt x="48514" y="187545"/>
                  <a:pt x="48514" y="187545"/>
                </a:cubicBezTo>
                <a:lnTo>
                  <a:pt x="54325" y="179521"/>
                </a:lnTo>
                <a:lnTo>
                  <a:pt x="51150" y="181285"/>
                </a:lnTo>
                <a:lnTo>
                  <a:pt x="55764" y="177000"/>
                </a:lnTo>
                <a:cubicBezTo>
                  <a:pt x="53753" y="178434"/>
                  <a:pt x="51662" y="179756"/>
                  <a:pt x="49503" y="180955"/>
                </a:cubicBezTo>
                <a:cubicBezTo>
                  <a:pt x="53127" y="177989"/>
                  <a:pt x="58070" y="177000"/>
                  <a:pt x="57741" y="175024"/>
                </a:cubicBezTo>
                <a:cubicBezTo>
                  <a:pt x="57411" y="173046"/>
                  <a:pt x="56752" y="173046"/>
                  <a:pt x="54445" y="175024"/>
                </a:cubicBezTo>
                <a:cubicBezTo>
                  <a:pt x="50491" y="179307"/>
                  <a:pt x="48184" y="179307"/>
                  <a:pt x="48184" y="179307"/>
                </a:cubicBezTo>
                <a:cubicBezTo>
                  <a:pt x="56093" y="169092"/>
                  <a:pt x="49503" y="176341"/>
                  <a:pt x="56093" y="169092"/>
                </a:cubicBezTo>
                <a:cubicBezTo>
                  <a:pt x="53457" y="171728"/>
                  <a:pt x="57741" y="166126"/>
                  <a:pt x="56093" y="166126"/>
                </a:cubicBezTo>
                <a:cubicBezTo>
                  <a:pt x="48844" y="173375"/>
                  <a:pt x="55764" y="166126"/>
                  <a:pt x="48844" y="173375"/>
                </a:cubicBezTo>
                <a:lnTo>
                  <a:pt x="52469" y="168762"/>
                </a:lnTo>
                <a:cubicBezTo>
                  <a:pt x="55435" y="165467"/>
                  <a:pt x="55105" y="166455"/>
                  <a:pt x="55435" y="165467"/>
                </a:cubicBezTo>
                <a:cubicBezTo>
                  <a:pt x="55764" y="164479"/>
                  <a:pt x="62684" y="157888"/>
                  <a:pt x="59718" y="160194"/>
                </a:cubicBezTo>
                <a:cubicBezTo>
                  <a:pt x="56752" y="162501"/>
                  <a:pt x="56752" y="162501"/>
                  <a:pt x="56752" y="162501"/>
                </a:cubicBezTo>
                <a:lnTo>
                  <a:pt x="54116" y="166126"/>
                </a:lnTo>
                <a:cubicBezTo>
                  <a:pt x="48844" y="169421"/>
                  <a:pt x="58070" y="159535"/>
                  <a:pt x="54116" y="162831"/>
                </a:cubicBezTo>
                <a:lnTo>
                  <a:pt x="56423" y="160854"/>
                </a:lnTo>
                <a:cubicBezTo>
                  <a:pt x="54775" y="161842"/>
                  <a:pt x="55105" y="159865"/>
                  <a:pt x="49503" y="165467"/>
                </a:cubicBezTo>
                <a:cubicBezTo>
                  <a:pt x="50321" y="164225"/>
                  <a:pt x="51320" y="163114"/>
                  <a:pt x="52469" y="162172"/>
                </a:cubicBezTo>
                <a:cubicBezTo>
                  <a:pt x="52469" y="159865"/>
                  <a:pt x="45219" y="166455"/>
                  <a:pt x="47855" y="162172"/>
                </a:cubicBezTo>
                <a:lnTo>
                  <a:pt x="47525" y="162172"/>
                </a:lnTo>
                <a:lnTo>
                  <a:pt x="49173" y="160194"/>
                </a:lnTo>
                <a:cubicBezTo>
                  <a:pt x="48514" y="161842"/>
                  <a:pt x="46866" y="161842"/>
                  <a:pt x="46866" y="161842"/>
                </a:cubicBezTo>
                <a:lnTo>
                  <a:pt x="48844" y="159865"/>
                </a:lnTo>
                <a:cubicBezTo>
                  <a:pt x="49832" y="157228"/>
                  <a:pt x="43571" y="165138"/>
                  <a:pt x="41924" y="165138"/>
                </a:cubicBezTo>
                <a:cubicBezTo>
                  <a:pt x="44172" y="162613"/>
                  <a:pt x="45957" y="159713"/>
                  <a:pt x="47196" y="156569"/>
                </a:cubicBezTo>
                <a:cubicBezTo>
                  <a:pt x="46866" y="155252"/>
                  <a:pt x="41924" y="160194"/>
                  <a:pt x="39617" y="161842"/>
                </a:cubicBezTo>
                <a:cubicBezTo>
                  <a:pt x="42253" y="154593"/>
                  <a:pt x="39617" y="158217"/>
                  <a:pt x="39617" y="154593"/>
                </a:cubicBezTo>
                <a:cubicBezTo>
                  <a:pt x="38641" y="156009"/>
                  <a:pt x="37539" y="157334"/>
                  <a:pt x="36321" y="158547"/>
                </a:cubicBezTo>
                <a:cubicBezTo>
                  <a:pt x="39617" y="154593"/>
                  <a:pt x="37969" y="154593"/>
                  <a:pt x="37969" y="154593"/>
                </a:cubicBezTo>
                <a:lnTo>
                  <a:pt x="34014" y="160854"/>
                </a:lnTo>
                <a:cubicBezTo>
                  <a:pt x="38958" y="151297"/>
                  <a:pt x="29072" y="162831"/>
                  <a:pt x="34014" y="154593"/>
                </a:cubicBezTo>
                <a:lnTo>
                  <a:pt x="31048" y="157888"/>
                </a:lnTo>
                <a:lnTo>
                  <a:pt x="33355" y="154593"/>
                </a:lnTo>
                <a:cubicBezTo>
                  <a:pt x="31708" y="154593"/>
                  <a:pt x="31708" y="154593"/>
                  <a:pt x="31708" y="154593"/>
                </a:cubicBezTo>
                <a:close/>
                <a:moveTo>
                  <a:pt x="195022" y="130495"/>
                </a:moveTo>
                <a:lnTo>
                  <a:pt x="193375" y="130495"/>
                </a:lnTo>
                <a:cubicBezTo>
                  <a:pt x="196011" y="134120"/>
                  <a:pt x="198647" y="134120"/>
                  <a:pt x="196011" y="134120"/>
                </a:cubicBezTo>
                <a:cubicBezTo>
                  <a:pt x="193375" y="134120"/>
                  <a:pt x="193375" y="134120"/>
                  <a:pt x="193375" y="134120"/>
                </a:cubicBezTo>
                <a:cubicBezTo>
                  <a:pt x="193375" y="136097"/>
                  <a:pt x="193375" y="136097"/>
                  <a:pt x="193375" y="136097"/>
                </a:cubicBezTo>
                <a:cubicBezTo>
                  <a:pt x="193375" y="137415"/>
                  <a:pt x="193375" y="138733"/>
                  <a:pt x="193375" y="140052"/>
                </a:cubicBezTo>
                <a:cubicBezTo>
                  <a:pt x="193375" y="141370"/>
                  <a:pt x="193375" y="143347"/>
                  <a:pt x="193375" y="143347"/>
                </a:cubicBezTo>
                <a:lnTo>
                  <a:pt x="193375" y="144006"/>
                </a:lnTo>
                <a:lnTo>
                  <a:pt x="193705" y="144006"/>
                </a:lnTo>
                <a:cubicBezTo>
                  <a:pt x="196011" y="142358"/>
                  <a:pt x="197659" y="142358"/>
                  <a:pt x="196011" y="142358"/>
                </a:cubicBezTo>
                <a:lnTo>
                  <a:pt x="196341" y="142358"/>
                </a:lnTo>
                <a:cubicBezTo>
                  <a:pt x="196341" y="140052"/>
                  <a:pt x="195681" y="140052"/>
                  <a:pt x="196341" y="140052"/>
                </a:cubicBezTo>
                <a:cubicBezTo>
                  <a:pt x="197000" y="140052"/>
                  <a:pt x="199306" y="138074"/>
                  <a:pt x="199306" y="138074"/>
                </a:cubicBezTo>
                <a:cubicBezTo>
                  <a:pt x="197329" y="135767"/>
                  <a:pt x="194693" y="135767"/>
                  <a:pt x="197329" y="135767"/>
                </a:cubicBezTo>
                <a:cubicBezTo>
                  <a:pt x="199966" y="135767"/>
                  <a:pt x="199966" y="135767"/>
                  <a:pt x="199966" y="135767"/>
                </a:cubicBezTo>
                <a:lnTo>
                  <a:pt x="201942" y="135767"/>
                </a:lnTo>
                <a:cubicBezTo>
                  <a:pt x="201942" y="135108"/>
                  <a:pt x="203920" y="133791"/>
                  <a:pt x="201942" y="133131"/>
                </a:cubicBezTo>
                <a:cubicBezTo>
                  <a:pt x="199966" y="132472"/>
                  <a:pt x="195022" y="132143"/>
                  <a:pt x="195022" y="130495"/>
                </a:cubicBezTo>
                <a:close/>
                <a:moveTo>
                  <a:pt x="228255" y="102701"/>
                </a:moveTo>
                <a:lnTo>
                  <a:pt x="228346" y="103308"/>
                </a:lnTo>
                <a:lnTo>
                  <a:pt x="228305" y="103473"/>
                </a:lnTo>
                <a:lnTo>
                  <a:pt x="228635" y="103803"/>
                </a:lnTo>
                <a:lnTo>
                  <a:pt x="228635" y="102938"/>
                </a:lnTo>
                <a:close/>
                <a:moveTo>
                  <a:pt x="226328" y="101496"/>
                </a:moveTo>
                <a:lnTo>
                  <a:pt x="225615" y="101545"/>
                </a:lnTo>
                <a:lnTo>
                  <a:pt x="227976" y="104792"/>
                </a:lnTo>
                <a:lnTo>
                  <a:pt x="228305" y="103473"/>
                </a:lnTo>
                <a:lnTo>
                  <a:pt x="226329" y="101497"/>
                </a:lnTo>
                <a:close/>
                <a:moveTo>
                  <a:pt x="228635" y="101167"/>
                </a:moveTo>
                <a:lnTo>
                  <a:pt x="228635" y="102938"/>
                </a:lnTo>
                <a:lnTo>
                  <a:pt x="231600" y="104792"/>
                </a:lnTo>
                <a:cubicBezTo>
                  <a:pt x="229294" y="103144"/>
                  <a:pt x="235225" y="107099"/>
                  <a:pt x="233249" y="104792"/>
                </a:cubicBezTo>
                <a:cubicBezTo>
                  <a:pt x="231446" y="103964"/>
                  <a:pt x="229864" y="102723"/>
                  <a:pt x="228635" y="101167"/>
                </a:cubicBezTo>
                <a:close/>
                <a:moveTo>
                  <a:pt x="198976" y="93917"/>
                </a:moveTo>
                <a:lnTo>
                  <a:pt x="196670" y="93917"/>
                </a:lnTo>
                <a:lnTo>
                  <a:pt x="198976" y="94864"/>
                </a:lnTo>
                <a:close/>
                <a:moveTo>
                  <a:pt x="85115" y="75232"/>
                </a:moveTo>
                <a:cubicBezTo>
                  <a:pt x="84019" y="75561"/>
                  <a:pt x="83007" y="76122"/>
                  <a:pt x="82149" y="76879"/>
                </a:cubicBezTo>
                <a:lnTo>
                  <a:pt x="83920" y="76171"/>
                </a:lnTo>
                <a:close/>
                <a:moveTo>
                  <a:pt x="299155" y="49430"/>
                </a:moveTo>
                <a:lnTo>
                  <a:pt x="298171" y="49430"/>
                </a:lnTo>
                <a:lnTo>
                  <a:pt x="299155" y="52066"/>
                </a:lnTo>
                <a:close/>
                <a:moveTo>
                  <a:pt x="85115" y="46892"/>
                </a:moveTo>
                <a:lnTo>
                  <a:pt x="85115" y="47551"/>
                </a:lnTo>
                <a:cubicBezTo>
                  <a:pt x="84456" y="47551"/>
                  <a:pt x="83138" y="46892"/>
                  <a:pt x="83138" y="46892"/>
                </a:cubicBezTo>
                <a:cubicBezTo>
                  <a:pt x="85115" y="46892"/>
                  <a:pt x="85115" y="46892"/>
                  <a:pt x="85115" y="46892"/>
                </a:cubicBezTo>
                <a:close/>
                <a:moveTo>
                  <a:pt x="73911" y="24483"/>
                </a:moveTo>
                <a:cubicBezTo>
                  <a:pt x="72263" y="24483"/>
                  <a:pt x="70616" y="26461"/>
                  <a:pt x="72263" y="26461"/>
                </a:cubicBezTo>
                <a:cubicBezTo>
                  <a:pt x="73911" y="26461"/>
                  <a:pt x="73911" y="29097"/>
                  <a:pt x="73911" y="29097"/>
                </a:cubicBezTo>
                <a:lnTo>
                  <a:pt x="74240" y="29097"/>
                </a:lnTo>
                <a:cubicBezTo>
                  <a:pt x="76218" y="29097"/>
                  <a:pt x="76218" y="29097"/>
                  <a:pt x="76218" y="29097"/>
                </a:cubicBezTo>
                <a:cubicBezTo>
                  <a:pt x="79402" y="30099"/>
                  <a:pt x="81173" y="33493"/>
                  <a:pt x="80172" y="36676"/>
                </a:cubicBezTo>
                <a:cubicBezTo>
                  <a:pt x="79171" y="39860"/>
                  <a:pt x="75778" y="41632"/>
                  <a:pt x="72593" y="40630"/>
                </a:cubicBezTo>
                <a:cubicBezTo>
                  <a:pt x="72593" y="40630"/>
                  <a:pt x="75229" y="38654"/>
                  <a:pt x="75888" y="40630"/>
                </a:cubicBezTo>
                <a:cubicBezTo>
                  <a:pt x="76547" y="42608"/>
                  <a:pt x="72593" y="42608"/>
                  <a:pt x="73252" y="42608"/>
                </a:cubicBezTo>
                <a:cubicBezTo>
                  <a:pt x="73911" y="42608"/>
                  <a:pt x="75888" y="42608"/>
                  <a:pt x="75888" y="42608"/>
                </a:cubicBezTo>
                <a:cubicBezTo>
                  <a:pt x="78524" y="42608"/>
                  <a:pt x="75888" y="44585"/>
                  <a:pt x="78524" y="44585"/>
                </a:cubicBezTo>
                <a:cubicBezTo>
                  <a:pt x="74899" y="44585"/>
                  <a:pt x="74899" y="42279"/>
                  <a:pt x="74899" y="44585"/>
                </a:cubicBezTo>
                <a:cubicBezTo>
                  <a:pt x="74899" y="46892"/>
                  <a:pt x="74899" y="46892"/>
                  <a:pt x="74899" y="46892"/>
                </a:cubicBezTo>
                <a:lnTo>
                  <a:pt x="78524" y="46892"/>
                </a:lnTo>
                <a:cubicBezTo>
                  <a:pt x="81490" y="47551"/>
                  <a:pt x="73581" y="50517"/>
                  <a:pt x="75559" y="50517"/>
                </a:cubicBezTo>
                <a:lnTo>
                  <a:pt x="76218" y="50517"/>
                </a:lnTo>
                <a:lnTo>
                  <a:pt x="78194" y="50517"/>
                </a:lnTo>
                <a:cubicBezTo>
                  <a:pt x="78524" y="51835"/>
                  <a:pt x="82149" y="53482"/>
                  <a:pt x="82149" y="53482"/>
                </a:cubicBezTo>
                <a:cubicBezTo>
                  <a:pt x="81055" y="53337"/>
                  <a:pt x="79948" y="53337"/>
                  <a:pt x="78854" y="53482"/>
                </a:cubicBezTo>
                <a:cubicBezTo>
                  <a:pt x="80831" y="54800"/>
                  <a:pt x="79184" y="57437"/>
                  <a:pt x="77206" y="59744"/>
                </a:cubicBezTo>
                <a:lnTo>
                  <a:pt x="77865" y="59744"/>
                </a:lnTo>
                <a:cubicBezTo>
                  <a:pt x="81160" y="59744"/>
                  <a:pt x="84456" y="60732"/>
                  <a:pt x="81160" y="63039"/>
                </a:cubicBezTo>
                <a:cubicBezTo>
                  <a:pt x="79843" y="63039"/>
                  <a:pt x="88080" y="61061"/>
                  <a:pt x="85115" y="63039"/>
                </a:cubicBezTo>
                <a:cubicBezTo>
                  <a:pt x="82809" y="65346"/>
                  <a:pt x="87751" y="66664"/>
                  <a:pt x="82809" y="69959"/>
                </a:cubicBezTo>
                <a:cubicBezTo>
                  <a:pt x="88080" y="67982"/>
                  <a:pt x="80831" y="72266"/>
                  <a:pt x="88080" y="69959"/>
                </a:cubicBezTo>
                <a:cubicBezTo>
                  <a:pt x="85512" y="71369"/>
                  <a:pt x="83083" y="73027"/>
                  <a:pt x="80831" y="74902"/>
                </a:cubicBezTo>
                <a:lnTo>
                  <a:pt x="82809" y="74902"/>
                </a:lnTo>
                <a:lnTo>
                  <a:pt x="86763" y="74902"/>
                </a:lnTo>
                <a:lnTo>
                  <a:pt x="87092" y="74902"/>
                </a:lnTo>
                <a:lnTo>
                  <a:pt x="83920" y="76171"/>
                </a:lnTo>
                <a:lnTo>
                  <a:pt x="80502" y="78857"/>
                </a:lnTo>
                <a:lnTo>
                  <a:pt x="80831" y="78857"/>
                </a:lnTo>
                <a:cubicBezTo>
                  <a:pt x="78854" y="78857"/>
                  <a:pt x="80090" y="78857"/>
                  <a:pt x="81202" y="78857"/>
                </a:cubicBezTo>
                <a:lnTo>
                  <a:pt x="84126" y="78857"/>
                </a:lnTo>
                <a:cubicBezTo>
                  <a:pt x="84126" y="81493"/>
                  <a:pt x="84126" y="81493"/>
                  <a:pt x="84126" y="81493"/>
                </a:cubicBezTo>
                <a:lnTo>
                  <a:pt x="81160" y="81493"/>
                </a:lnTo>
                <a:cubicBezTo>
                  <a:pt x="80502" y="83140"/>
                  <a:pt x="83467" y="83799"/>
                  <a:pt x="83467" y="85447"/>
                </a:cubicBezTo>
                <a:cubicBezTo>
                  <a:pt x="85694" y="84175"/>
                  <a:pt x="88164" y="83387"/>
                  <a:pt x="90717" y="83140"/>
                </a:cubicBezTo>
                <a:lnTo>
                  <a:pt x="91376" y="83140"/>
                </a:lnTo>
                <a:cubicBezTo>
                  <a:pt x="91046" y="85447"/>
                  <a:pt x="84456" y="85447"/>
                  <a:pt x="84456" y="85447"/>
                </a:cubicBezTo>
                <a:lnTo>
                  <a:pt x="83467" y="85447"/>
                </a:lnTo>
                <a:lnTo>
                  <a:pt x="80502" y="85447"/>
                </a:lnTo>
                <a:cubicBezTo>
                  <a:pt x="80502" y="88084"/>
                  <a:pt x="78524" y="88084"/>
                  <a:pt x="82809" y="88084"/>
                </a:cubicBezTo>
                <a:cubicBezTo>
                  <a:pt x="87092" y="88084"/>
                  <a:pt x="90717" y="86765"/>
                  <a:pt x="89729" y="88084"/>
                </a:cubicBezTo>
                <a:cubicBezTo>
                  <a:pt x="88740" y="89402"/>
                  <a:pt x="86104" y="92368"/>
                  <a:pt x="86104" y="92368"/>
                </a:cubicBezTo>
                <a:cubicBezTo>
                  <a:pt x="88188" y="92489"/>
                  <a:pt x="90280" y="92489"/>
                  <a:pt x="92365" y="92368"/>
                </a:cubicBezTo>
                <a:cubicBezTo>
                  <a:pt x="88410" y="94674"/>
                  <a:pt x="85115" y="92368"/>
                  <a:pt x="86104" y="94674"/>
                </a:cubicBezTo>
                <a:cubicBezTo>
                  <a:pt x="87092" y="96981"/>
                  <a:pt x="87422" y="96981"/>
                  <a:pt x="91046" y="96981"/>
                </a:cubicBezTo>
                <a:lnTo>
                  <a:pt x="94342" y="96981"/>
                </a:lnTo>
                <a:cubicBezTo>
                  <a:pt x="95330" y="96981"/>
                  <a:pt x="93024" y="98629"/>
                  <a:pt x="91046" y="98629"/>
                </a:cubicBezTo>
                <a:cubicBezTo>
                  <a:pt x="97308" y="98958"/>
                  <a:pt x="80502" y="105219"/>
                  <a:pt x="89070" y="105219"/>
                </a:cubicBezTo>
                <a:lnTo>
                  <a:pt x="89399" y="105219"/>
                </a:lnTo>
                <a:cubicBezTo>
                  <a:pt x="96649" y="104890"/>
                  <a:pt x="89070" y="108185"/>
                  <a:pt x="93683" y="108185"/>
                </a:cubicBezTo>
                <a:cubicBezTo>
                  <a:pt x="82149" y="112139"/>
                  <a:pt x="95660" y="111481"/>
                  <a:pt x="88080" y="114776"/>
                </a:cubicBezTo>
                <a:lnTo>
                  <a:pt x="88740" y="114776"/>
                </a:lnTo>
                <a:cubicBezTo>
                  <a:pt x="88740" y="114776"/>
                  <a:pt x="93683" y="113128"/>
                  <a:pt x="91046" y="114776"/>
                </a:cubicBezTo>
                <a:lnTo>
                  <a:pt x="93024" y="114776"/>
                </a:lnTo>
                <a:cubicBezTo>
                  <a:pt x="97308" y="117082"/>
                  <a:pt x="88740" y="125650"/>
                  <a:pt x="88410" y="125650"/>
                </a:cubicBezTo>
                <a:cubicBezTo>
                  <a:pt x="88080" y="125650"/>
                  <a:pt x="103239" y="122684"/>
                  <a:pt x="96978" y="125650"/>
                </a:cubicBezTo>
                <a:lnTo>
                  <a:pt x="90058" y="133888"/>
                </a:lnTo>
                <a:cubicBezTo>
                  <a:pt x="96978" y="134877"/>
                  <a:pt x="91046" y="139820"/>
                  <a:pt x="96978" y="139820"/>
                </a:cubicBezTo>
                <a:cubicBezTo>
                  <a:pt x="95001" y="142127"/>
                  <a:pt x="99285" y="142127"/>
                  <a:pt x="96978" y="142127"/>
                </a:cubicBezTo>
                <a:cubicBezTo>
                  <a:pt x="101921" y="142127"/>
                  <a:pt x="95001" y="142127"/>
                  <a:pt x="101921" y="142127"/>
                </a:cubicBezTo>
                <a:cubicBezTo>
                  <a:pt x="94671" y="144763"/>
                  <a:pt x="96649" y="144763"/>
                  <a:pt x="99944" y="144763"/>
                </a:cubicBezTo>
                <a:lnTo>
                  <a:pt x="100273" y="144763"/>
                </a:lnTo>
                <a:cubicBezTo>
                  <a:pt x="96154" y="146575"/>
                  <a:pt x="97884" y="146823"/>
                  <a:pt x="99367" y="146946"/>
                </a:cubicBezTo>
                <a:lnTo>
                  <a:pt x="98070" y="147729"/>
                </a:lnTo>
                <a:lnTo>
                  <a:pt x="99244" y="147729"/>
                </a:lnTo>
                <a:cubicBezTo>
                  <a:pt x="99367" y="147729"/>
                  <a:pt x="99614" y="147729"/>
                  <a:pt x="103569" y="147729"/>
                </a:cubicBezTo>
                <a:lnTo>
                  <a:pt x="97269" y="148359"/>
                </a:lnTo>
                <a:lnTo>
                  <a:pt x="103239" y="150695"/>
                </a:lnTo>
                <a:lnTo>
                  <a:pt x="99285" y="150695"/>
                </a:lnTo>
                <a:cubicBezTo>
                  <a:pt x="103239" y="152013"/>
                  <a:pt x="99615" y="154649"/>
                  <a:pt x="103239" y="154649"/>
                </a:cubicBezTo>
                <a:cubicBezTo>
                  <a:pt x="105216" y="154649"/>
                  <a:pt x="102251" y="154649"/>
                  <a:pt x="105216" y="154649"/>
                </a:cubicBezTo>
                <a:cubicBezTo>
                  <a:pt x="108826" y="154178"/>
                  <a:pt x="112482" y="154178"/>
                  <a:pt x="116091" y="154649"/>
                </a:cubicBezTo>
                <a:cubicBezTo>
                  <a:pt x="107852" y="156626"/>
                  <a:pt x="114443" y="156626"/>
                  <a:pt x="103898" y="156626"/>
                </a:cubicBezTo>
                <a:lnTo>
                  <a:pt x="107852" y="156626"/>
                </a:lnTo>
                <a:lnTo>
                  <a:pt x="109171" y="156626"/>
                </a:lnTo>
                <a:lnTo>
                  <a:pt x="111807" y="156626"/>
                </a:lnTo>
                <a:cubicBezTo>
                  <a:pt x="112796" y="157945"/>
                  <a:pt x="123670" y="159592"/>
                  <a:pt x="117080" y="159592"/>
                </a:cubicBezTo>
                <a:cubicBezTo>
                  <a:pt x="113784" y="159592"/>
                  <a:pt x="113372" y="159592"/>
                  <a:pt x="113166" y="159592"/>
                </a:cubicBezTo>
                <a:lnTo>
                  <a:pt x="112796" y="159592"/>
                </a:lnTo>
                <a:cubicBezTo>
                  <a:pt x="112796" y="161569"/>
                  <a:pt x="115102" y="161569"/>
                  <a:pt x="115102" y="161569"/>
                </a:cubicBezTo>
                <a:lnTo>
                  <a:pt x="115514" y="161569"/>
                </a:lnTo>
                <a:cubicBezTo>
                  <a:pt x="116668" y="161569"/>
                  <a:pt x="117574" y="161569"/>
                  <a:pt x="116421" y="161569"/>
                </a:cubicBezTo>
                <a:cubicBezTo>
                  <a:pt x="114773" y="162887"/>
                  <a:pt x="121034" y="164865"/>
                  <a:pt x="116421" y="164865"/>
                </a:cubicBezTo>
                <a:cubicBezTo>
                  <a:pt x="111807" y="164865"/>
                  <a:pt x="115432" y="164865"/>
                  <a:pt x="111807" y="164865"/>
                </a:cubicBezTo>
                <a:cubicBezTo>
                  <a:pt x="113125" y="166182"/>
                  <a:pt x="116750" y="167501"/>
                  <a:pt x="116750" y="169148"/>
                </a:cubicBezTo>
                <a:cubicBezTo>
                  <a:pt x="122023" y="169148"/>
                  <a:pt x="113784" y="171126"/>
                  <a:pt x="116750" y="171126"/>
                </a:cubicBezTo>
                <a:lnTo>
                  <a:pt x="110818" y="171126"/>
                </a:lnTo>
                <a:cubicBezTo>
                  <a:pt x="110159" y="172444"/>
                  <a:pt x="114443" y="174751"/>
                  <a:pt x="114443" y="174751"/>
                </a:cubicBezTo>
                <a:cubicBezTo>
                  <a:pt x="114443" y="175410"/>
                  <a:pt x="111807" y="177058"/>
                  <a:pt x="114443" y="177058"/>
                </a:cubicBezTo>
                <a:cubicBezTo>
                  <a:pt x="117080" y="177058"/>
                  <a:pt x="117080" y="177058"/>
                  <a:pt x="117080" y="177058"/>
                </a:cubicBezTo>
                <a:cubicBezTo>
                  <a:pt x="111807" y="179034"/>
                  <a:pt x="122023" y="180682"/>
                  <a:pt x="117080" y="182659"/>
                </a:cubicBezTo>
                <a:lnTo>
                  <a:pt x="116421" y="182659"/>
                </a:lnTo>
                <a:cubicBezTo>
                  <a:pt x="119716" y="183318"/>
                  <a:pt x="122352" y="185296"/>
                  <a:pt x="119716" y="185296"/>
                </a:cubicBezTo>
                <a:cubicBezTo>
                  <a:pt x="117080" y="185296"/>
                  <a:pt x="117080" y="185296"/>
                  <a:pt x="117080" y="185296"/>
                </a:cubicBezTo>
                <a:cubicBezTo>
                  <a:pt x="117080" y="186944"/>
                  <a:pt x="115102" y="186944"/>
                  <a:pt x="117080" y="186944"/>
                </a:cubicBezTo>
                <a:cubicBezTo>
                  <a:pt x="117080" y="187932"/>
                  <a:pt x="116421" y="189250"/>
                  <a:pt x="117080" y="190569"/>
                </a:cubicBezTo>
                <a:cubicBezTo>
                  <a:pt x="117738" y="191886"/>
                  <a:pt x="119387" y="193534"/>
                  <a:pt x="119387" y="193534"/>
                </a:cubicBezTo>
                <a:lnTo>
                  <a:pt x="119387" y="193864"/>
                </a:lnTo>
                <a:lnTo>
                  <a:pt x="120375" y="193864"/>
                </a:lnTo>
                <a:cubicBezTo>
                  <a:pt x="122352" y="191886"/>
                  <a:pt x="122352" y="191886"/>
                  <a:pt x="122352" y="191886"/>
                </a:cubicBezTo>
                <a:cubicBezTo>
                  <a:pt x="122352" y="191886"/>
                  <a:pt x="122352" y="190239"/>
                  <a:pt x="122352" y="190239"/>
                </a:cubicBezTo>
                <a:cubicBezTo>
                  <a:pt x="119387" y="188591"/>
                  <a:pt x="122352" y="188920"/>
                  <a:pt x="122352" y="188591"/>
                </a:cubicBezTo>
                <a:cubicBezTo>
                  <a:pt x="122352" y="188262"/>
                  <a:pt x="120045" y="186284"/>
                  <a:pt x="122352" y="186284"/>
                </a:cubicBezTo>
                <a:cubicBezTo>
                  <a:pt x="124659" y="186284"/>
                  <a:pt x="124659" y="183648"/>
                  <a:pt x="124659" y="183648"/>
                </a:cubicBezTo>
                <a:lnTo>
                  <a:pt x="125318" y="183648"/>
                </a:lnTo>
                <a:lnTo>
                  <a:pt x="126966" y="183648"/>
                </a:lnTo>
                <a:cubicBezTo>
                  <a:pt x="126966" y="182989"/>
                  <a:pt x="129273" y="181012"/>
                  <a:pt x="126966" y="181012"/>
                </a:cubicBezTo>
                <a:lnTo>
                  <a:pt x="127295" y="181012"/>
                </a:lnTo>
                <a:lnTo>
                  <a:pt x="128325" y="181012"/>
                </a:lnTo>
                <a:lnTo>
                  <a:pt x="128943" y="181012"/>
                </a:lnTo>
                <a:cubicBezTo>
                  <a:pt x="125977" y="179693"/>
                  <a:pt x="128943" y="176728"/>
                  <a:pt x="128943" y="176728"/>
                </a:cubicBezTo>
                <a:cubicBezTo>
                  <a:pt x="126307" y="174421"/>
                  <a:pt x="128613" y="174421"/>
                  <a:pt x="126307" y="174421"/>
                </a:cubicBezTo>
                <a:lnTo>
                  <a:pt x="129273" y="174421"/>
                </a:lnTo>
                <a:cubicBezTo>
                  <a:pt x="129273" y="172444"/>
                  <a:pt x="132238" y="172444"/>
                  <a:pt x="129273" y="172444"/>
                </a:cubicBezTo>
                <a:lnTo>
                  <a:pt x="129931" y="172444"/>
                </a:lnTo>
                <a:lnTo>
                  <a:pt x="132238" y="172444"/>
                </a:lnTo>
                <a:lnTo>
                  <a:pt x="134545" y="172444"/>
                </a:lnTo>
                <a:cubicBezTo>
                  <a:pt x="139159" y="170467"/>
                  <a:pt x="126307" y="170137"/>
                  <a:pt x="134545" y="168160"/>
                </a:cubicBezTo>
                <a:cubicBezTo>
                  <a:pt x="131579" y="168160"/>
                  <a:pt x="128613" y="170467"/>
                  <a:pt x="129273" y="168160"/>
                </a:cubicBezTo>
                <a:cubicBezTo>
                  <a:pt x="129931" y="165853"/>
                  <a:pt x="133227" y="167831"/>
                  <a:pt x="135534" y="165853"/>
                </a:cubicBezTo>
                <a:lnTo>
                  <a:pt x="134780" y="164832"/>
                </a:lnTo>
                <a:lnTo>
                  <a:pt x="134709" y="164864"/>
                </a:lnTo>
                <a:lnTo>
                  <a:pt x="133800" y="164085"/>
                </a:lnTo>
                <a:lnTo>
                  <a:pt x="131249" y="163876"/>
                </a:lnTo>
                <a:lnTo>
                  <a:pt x="131908" y="163876"/>
                </a:lnTo>
                <a:lnTo>
                  <a:pt x="132897" y="163876"/>
                </a:lnTo>
                <a:lnTo>
                  <a:pt x="133556" y="163876"/>
                </a:lnTo>
                <a:cubicBezTo>
                  <a:pt x="133556" y="161240"/>
                  <a:pt x="133556" y="161240"/>
                  <a:pt x="133556" y="161240"/>
                </a:cubicBezTo>
                <a:lnTo>
                  <a:pt x="136522" y="161240"/>
                </a:lnTo>
                <a:cubicBezTo>
                  <a:pt x="133227" y="160581"/>
                  <a:pt x="139159" y="158603"/>
                  <a:pt x="139159" y="158603"/>
                </a:cubicBezTo>
                <a:lnTo>
                  <a:pt x="138169" y="158603"/>
                </a:lnTo>
                <a:lnTo>
                  <a:pt x="136193" y="158603"/>
                </a:lnTo>
                <a:lnTo>
                  <a:pt x="131908" y="158603"/>
                </a:lnTo>
                <a:cubicBezTo>
                  <a:pt x="129931" y="158603"/>
                  <a:pt x="135863" y="146411"/>
                  <a:pt x="135863" y="146411"/>
                </a:cubicBezTo>
                <a:lnTo>
                  <a:pt x="135204" y="146411"/>
                </a:lnTo>
                <a:lnTo>
                  <a:pt x="134174" y="146411"/>
                </a:lnTo>
                <a:lnTo>
                  <a:pt x="131249" y="146411"/>
                </a:lnTo>
                <a:lnTo>
                  <a:pt x="131002" y="146411"/>
                </a:lnTo>
                <a:lnTo>
                  <a:pt x="130920" y="146411"/>
                </a:lnTo>
                <a:cubicBezTo>
                  <a:pt x="124988" y="146411"/>
                  <a:pt x="134215" y="143774"/>
                  <a:pt x="130920" y="143774"/>
                </a:cubicBezTo>
                <a:cubicBezTo>
                  <a:pt x="132897" y="143774"/>
                  <a:pt x="141135" y="146081"/>
                  <a:pt x="136852" y="143774"/>
                </a:cubicBezTo>
                <a:cubicBezTo>
                  <a:pt x="132568" y="141468"/>
                  <a:pt x="139488" y="141468"/>
                  <a:pt x="136852" y="141468"/>
                </a:cubicBezTo>
                <a:lnTo>
                  <a:pt x="133227" y="141468"/>
                </a:lnTo>
                <a:lnTo>
                  <a:pt x="130590" y="141468"/>
                </a:lnTo>
                <a:lnTo>
                  <a:pt x="129931" y="141468"/>
                </a:lnTo>
                <a:cubicBezTo>
                  <a:pt x="128301" y="141139"/>
                  <a:pt x="126620" y="141139"/>
                  <a:pt x="124988" y="141468"/>
                </a:cubicBezTo>
                <a:cubicBezTo>
                  <a:pt x="129931" y="139490"/>
                  <a:pt x="121693" y="139490"/>
                  <a:pt x="124988" y="139490"/>
                </a:cubicBezTo>
                <a:lnTo>
                  <a:pt x="133556" y="139490"/>
                </a:lnTo>
                <a:cubicBezTo>
                  <a:pt x="137510" y="136195"/>
                  <a:pt x="128943" y="138173"/>
                  <a:pt x="130920" y="136195"/>
                </a:cubicBezTo>
                <a:cubicBezTo>
                  <a:pt x="127295" y="136195"/>
                  <a:pt x="128943" y="136195"/>
                  <a:pt x="128943" y="136195"/>
                </a:cubicBezTo>
                <a:lnTo>
                  <a:pt x="128283" y="136195"/>
                </a:lnTo>
                <a:lnTo>
                  <a:pt x="128160" y="136195"/>
                </a:lnTo>
                <a:cubicBezTo>
                  <a:pt x="125648" y="136195"/>
                  <a:pt x="123341" y="136195"/>
                  <a:pt x="124988" y="136195"/>
                </a:cubicBezTo>
                <a:lnTo>
                  <a:pt x="122682" y="136195"/>
                </a:lnTo>
                <a:cubicBezTo>
                  <a:pt x="132238" y="133559"/>
                  <a:pt x="121693" y="133229"/>
                  <a:pt x="129602" y="130593"/>
                </a:cubicBezTo>
                <a:cubicBezTo>
                  <a:pt x="126966" y="128616"/>
                  <a:pt x="126966" y="128616"/>
                  <a:pt x="126966" y="128616"/>
                </a:cubicBezTo>
                <a:lnTo>
                  <a:pt x="125648" y="128616"/>
                </a:lnTo>
                <a:cubicBezTo>
                  <a:pt x="135863" y="125650"/>
                  <a:pt x="124000" y="127628"/>
                  <a:pt x="129931" y="125650"/>
                </a:cubicBezTo>
                <a:cubicBezTo>
                  <a:pt x="132897" y="125650"/>
                  <a:pt x="128283" y="115105"/>
                  <a:pt x="128283" y="115105"/>
                </a:cubicBezTo>
                <a:lnTo>
                  <a:pt x="125648" y="115105"/>
                </a:lnTo>
                <a:lnTo>
                  <a:pt x="119387" y="115105"/>
                </a:lnTo>
                <a:lnTo>
                  <a:pt x="117738" y="115105"/>
                </a:lnTo>
                <a:cubicBezTo>
                  <a:pt x="120341" y="113754"/>
                  <a:pt x="123111" y="112756"/>
                  <a:pt x="125977" y="112139"/>
                </a:cubicBezTo>
                <a:lnTo>
                  <a:pt x="125194" y="112139"/>
                </a:lnTo>
                <a:lnTo>
                  <a:pt x="124659" y="112139"/>
                </a:lnTo>
                <a:lnTo>
                  <a:pt x="123341" y="112139"/>
                </a:lnTo>
                <a:lnTo>
                  <a:pt x="120375" y="112139"/>
                </a:lnTo>
                <a:lnTo>
                  <a:pt x="118397" y="112139"/>
                </a:lnTo>
                <a:cubicBezTo>
                  <a:pt x="115926" y="112139"/>
                  <a:pt x="117079" y="112139"/>
                  <a:pt x="118274" y="112139"/>
                </a:cubicBezTo>
                <a:lnTo>
                  <a:pt x="116750" y="112139"/>
                </a:lnTo>
                <a:lnTo>
                  <a:pt x="115762" y="112139"/>
                </a:lnTo>
                <a:cubicBezTo>
                  <a:pt x="127624" y="109503"/>
                  <a:pt x="118068" y="109174"/>
                  <a:pt x="127624" y="106208"/>
                </a:cubicBezTo>
                <a:cubicBezTo>
                  <a:pt x="123011" y="105549"/>
                  <a:pt x="127624" y="100605"/>
                  <a:pt x="127624" y="100605"/>
                </a:cubicBezTo>
                <a:lnTo>
                  <a:pt x="126723" y="100759"/>
                </a:lnTo>
                <a:lnTo>
                  <a:pt x="126512" y="101059"/>
                </a:lnTo>
                <a:lnTo>
                  <a:pt x="125973" y="100887"/>
                </a:lnTo>
                <a:lnTo>
                  <a:pt x="122558" y="101471"/>
                </a:lnTo>
                <a:cubicBezTo>
                  <a:pt x="122517" y="101430"/>
                  <a:pt x="122517" y="101430"/>
                  <a:pt x="117738" y="102583"/>
                </a:cubicBezTo>
                <a:lnTo>
                  <a:pt x="123011" y="99946"/>
                </a:lnTo>
                <a:lnTo>
                  <a:pt x="125973" y="100887"/>
                </a:lnTo>
                <a:lnTo>
                  <a:pt x="126723" y="100759"/>
                </a:lnTo>
                <a:lnTo>
                  <a:pt x="127295" y="99946"/>
                </a:lnTo>
                <a:cubicBezTo>
                  <a:pt x="127954" y="96981"/>
                  <a:pt x="131579" y="96981"/>
                  <a:pt x="133886" y="96981"/>
                </a:cubicBezTo>
                <a:cubicBezTo>
                  <a:pt x="129931" y="96981"/>
                  <a:pt x="129931" y="96981"/>
                  <a:pt x="129931" y="96981"/>
                </a:cubicBezTo>
                <a:lnTo>
                  <a:pt x="127624" y="91709"/>
                </a:lnTo>
                <a:cubicBezTo>
                  <a:pt x="122023" y="91709"/>
                  <a:pt x="135534" y="88413"/>
                  <a:pt x="129931" y="88413"/>
                </a:cubicBezTo>
                <a:lnTo>
                  <a:pt x="129396" y="88413"/>
                </a:lnTo>
                <a:lnTo>
                  <a:pt x="127295" y="88413"/>
                </a:lnTo>
                <a:cubicBezTo>
                  <a:pt x="127954" y="86436"/>
                  <a:pt x="118068" y="87095"/>
                  <a:pt x="122023" y="84458"/>
                </a:cubicBezTo>
                <a:lnTo>
                  <a:pt x="122352" y="84458"/>
                </a:lnTo>
                <a:cubicBezTo>
                  <a:pt x="120045" y="84458"/>
                  <a:pt x="122352" y="84458"/>
                  <a:pt x="124659" y="84458"/>
                </a:cubicBezTo>
                <a:lnTo>
                  <a:pt x="126636" y="84458"/>
                </a:lnTo>
                <a:cubicBezTo>
                  <a:pt x="128943" y="82811"/>
                  <a:pt x="119387" y="82811"/>
                  <a:pt x="117409" y="82811"/>
                </a:cubicBezTo>
                <a:cubicBezTo>
                  <a:pt x="120911" y="82126"/>
                  <a:pt x="124126" y="80402"/>
                  <a:pt x="126636" y="77868"/>
                </a:cubicBezTo>
                <a:cubicBezTo>
                  <a:pt x="126636" y="75232"/>
                  <a:pt x="120045" y="75232"/>
                  <a:pt x="116750" y="75232"/>
                </a:cubicBezTo>
                <a:cubicBezTo>
                  <a:pt x="123341" y="71937"/>
                  <a:pt x="118068" y="70618"/>
                  <a:pt x="121363" y="67982"/>
                </a:cubicBezTo>
                <a:cubicBezTo>
                  <a:pt x="119506" y="68252"/>
                  <a:pt x="117619" y="68252"/>
                  <a:pt x="115762" y="67982"/>
                </a:cubicBezTo>
                <a:cubicBezTo>
                  <a:pt x="115762" y="66334"/>
                  <a:pt x="110159" y="68312"/>
                  <a:pt x="115762" y="66334"/>
                </a:cubicBezTo>
                <a:cubicBezTo>
                  <a:pt x="121363" y="63368"/>
                  <a:pt x="119387" y="63368"/>
                  <a:pt x="119387" y="63368"/>
                </a:cubicBezTo>
                <a:lnTo>
                  <a:pt x="111807" y="65346"/>
                </a:lnTo>
                <a:cubicBezTo>
                  <a:pt x="121693" y="60402"/>
                  <a:pt x="106535" y="62380"/>
                  <a:pt x="115102" y="58426"/>
                </a:cubicBezTo>
                <a:lnTo>
                  <a:pt x="114773" y="58426"/>
                </a:lnTo>
                <a:cubicBezTo>
                  <a:pt x="114773" y="57107"/>
                  <a:pt x="114773" y="55460"/>
                  <a:pt x="114773" y="55460"/>
                </a:cubicBezTo>
                <a:lnTo>
                  <a:pt x="117409" y="55460"/>
                </a:lnTo>
                <a:cubicBezTo>
                  <a:pt x="117245" y="54142"/>
                  <a:pt x="114443" y="54142"/>
                  <a:pt x="111683" y="54471"/>
                </a:cubicBezTo>
                <a:lnTo>
                  <a:pt x="111366" y="54529"/>
                </a:lnTo>
                <a:lnTo>
                  <a:pt x="111148" y="55460"/>
                </a:lnTo>
                <a:lnTo>
                  <a:pt x="106205" y="55460"/>
                </a:lnTo>
                <a:lnTo>
                  <a:pt x="111366" y="54529"/>
                </a:lnTo>
                <a:lnTo>
                  <a:pt x="111725" y="52988"/>
                </a:lnTo>
                <a:cubicBezTo>
                  <a:pt x="111890" y="52164"/>
                  <a:pt x="111478" y="51505"/>
                  <a:pt x="108841" y="51505"/>
                </a:cubicBezTo>
                <a:lnTo>
                  <a:pt x="111477" y="51505"/>
                </a:lnTo>
                <a:cubicBezTo>
                  <a:pt x="111477" y="51505"/>
                  <a:pt x="113455" y="49199"/>
                  <a:pt x="106864" y="51505"/>
                </a:cubicBezTo>
                <a:lnTo>
                  <a:pt x="104557" y="51505"/>
                </a:lnTo>
                <a:lnTo>
                  <a:pt x="100932" y="51505"/>
                </a:lnTo>
                <a:lnTo>
                  <a:pt x="98956" y="51505"/>
                </a:lnTo>
                <a:lnTo>
                  <a:pt x="97637" y="51505"/>
                </a:lnTo>
                <a:cubicBezTo>
                  <a:pt x="96319" y="51505"/>
                  <a:pt x="103569" y="48869"/>
                  <a:pt x="100273" y="48869"/>
                </a:cubicBezTo>
                <a:lnTo>
                  <a:pt x="102910" y="48869"/>
                </a:lnTo>
                <a:lnTo>
                  <a:pt x="102140" y="47727"/>
                </a:lnTo>
                <a:lnTo>
                  <a:pt x="100932" y="48210"/>
                </a:lnTo>
                <a:cubicBezTo>
                  <a:pt x="98296" y="49199"/>
                  <a:pt x="100932" y="48210"/>
                  <a:pt x="100932" y="46562"/>
                </a:cubicBezTo>
                <a:cubicBezTo>
                  <a:pt x="99779" y="46562"/>
                  <a:pt x="100603" y="46562"/>
                  <a:pt x="101551" y="46851"/>
                </a:cubicBezTo>
                <a:lnTo>
                  <a:pt x="102140" y="47727"/>
                </a:lnTo>
                <a:lnTo>
                  <a:pt x="107523" y="45574"/>
                </a:lnTo>
                <a:cubicBezTo>
                  <a:pt x="105216" y="45574"/>
                  <a:pt x="101262" y="45574"/>
                  <a:pt x="101262" y="45574"/>
                </a:cubicBezTo>
                <a:cubicBezTo>
                  <a:pt x="101262" y="43926"/>
                  <a:pt x="101262" y="43926"/>
                  <a:pt x="101262" y="43926"/>
                </a:cubicBezTo>
                <a:lnTo>
                  <a:pt x="96978" y="45574"/>
                </a:lnTo>
                <a:lnTo>
                  <a:pt x="92695" y="45574"/>
                </a:lnTo>
                <a:lnTo>
                  <a:pt x="88410" y="45574"/>
                </a:lnTo>
                <a:cubicBezTo>
                  <a:pt x="90495" y="43982"/>
                  <a:pt x="92699" y="42548"/>
                  <a:pt x="95001" y="41289"/>
                </a:cubicBezTo>
                <a:cubicBezTo>
                  <a:pt x="93024" y="41289"/>
                  <a:pt x="90387" y="41289"/>
                  <a:pt x="88080" y="41289"/>
                </a:cubicBezTo>
                <a:cubicBezTo>
                  <a:pt x="86763" y="41289"/>
                  <a:pt x="81819" y="42938"/>
                  <a:pt x="83797" y="41289"/>
                </a:cubicBezTo>
                <a:cubicBezTo>
                  <a:pt x="85774" y="39642"/>
                  <a:pt x="85774" y="39642"/>
                  <a:pt x="85774" y="39642"/>
                </a:cubicBezTo>
                <a:cubicBezTo>
                  <a:pt x="88410" y="34369"/>
                  <a:pt x="77536" y="38654"/>
                  <a:pt x="81160" y="34369"/>
                </a:cubicBezTo>
                <a:cubicBezTo>
                  <a:pt x="81160" y="31074"/>
                  <a:pt x="77865" y="26131"/>
                  <a:pt x="77536" y="26131"/>
                </a:cubicBezTo>
                <a:cubicBezTo>
                  <a:pt x="77206" y="26131"/>
                  <a:pt x="75559" y="26131"/>
                  <a:pt x="75559" y="26131"/>
                </a:cubicBezTo>
                <a:lnTo>
                  <a:pt x="73911" y="26131"/>
                </a:lnTo>
                <a:close/>
                <a:moveTo>
                  <a:pt x="256402" y="12426"/>
                </a:moveTo>
                <a:lnTo>
                  <a:pt x="257428" y="13799"/>
                </a:lnTo>
                <a:lnTo>
                  <a:pt x="257618" y="13803"/>
                </a:lnTo>
                <a:lnTo>
                  <a:pt x="257840" y="13676"/>
                </a:lnTo>
                <a:close/>
                <a:moveTo>
                  <a:pt x="257634" y="11534"/>
                </a:moveTo>
                <a:lnTo>
                  <a:pt x="259405" y="13836"/>
                </a:lnTo>
                <a:lnTo>
                  <a:pt x="259611" y="13840"/>
                </a:lnTo>
                <a:cubicBezTo>
                  <a:pt x="259282" y="11534"/>
                  <a:pt x="259611" y="11534"/>
                  <a:pt x="257634" y="11534"/>
                </a:cubicBezTo>
                <a:close/>
                <a:moveTo>
                  <a:pt x="254997" y="10545"/>
                </a:moveTo>
                <a:lnTo>
                  <a:pt x="254997" y="11205"/>
                </a:lnTo>
                <a:lnTo>
                  <a:pt x="256402" y="12426"/>
                </a:lnTo>
                <a:close/>
                <a:moveTo>
                  <a:pt x="298745" y="7739"/>
                </a:moveTo>
                <a:lnTo>
                  <a:pt x="298414" y="7868"/>
                </a:lnTo>
                <a:lnTo>
                  <a:pt x="298527" y="8176"/>
                </a:lnTo>
                <a:close/>
                <a:moveTo>
                  <a:pt x="308382" y="0"/>
                </a:moveTo>
                <a:cubicBezTo>
                  <a:pt x="306405" y="0"/>
                  <a:pt x="310688" y="1977"/>
                  <a:pt x="308382" y="2966"/>
                </a:cubicBezTo>
                <a:cubicBezTo>
                  <a:pt x="306075" y="3954"/>
                  <a:pt x="306075" y="0"/>
                  <a:pt x="306075" y="659"/>
                </a:cubicBezTo>
                <a:lnTo>
                  <a:pt x="306075" y="2636"/>
                </a:lnTo>
                <a:cubicBezTo>
                  <a:pt x="308712" y="2636"/>
                  <a:pt x="306075" y="2636"/>
                  <a:pt x="308053" y="6261"/>
                </a:cubicBezTo>
                <a:lnTo>
                  <a:pt x="308053" y="6591"/>
                </a:lnTo>
                <a:lnTo>
                  <a:pt x="308053" y="9227"/>
                </a:lnTo>
                <a:lnTo>
                  <a:pt x="306075" y="6261"/>
                </a:lnTo>
                <a:cubicBezTo>
                  <a:pt x="306075" y="3954"/>
                  <a:pt x="308053" y="6261"/>
                  <a:pt x="306075" y="3295"/>
                </a:cubicBezTo>
                <a:lnTo>
                  <a:pt x="306075" y="2636"/>
                </a:lnTo>
                <a:cubicBezTo>
                  <a:pt x="303439" y="2636"/>
                  <a:pt x="303439" y="2636"/>
                  <a:pt x="303439" y="2636"/>
                </a:cubicBezTo>
                <a:cubicBezTo>
                  <a:pt x="303620" y="3839"/>
                  <a:pt x="303620" y="5058"/>
                  <a:pt x="303439" y="6261"/>
                </a:cubicBezTo>
                <a:cubicBezTo>
                  <a:pt x="303109" y="9227"/>
                  <a:pt x="299155" y="329"/>
                  <a:pt x="299155" y="3954"/>
                </a:cubicBezTo>
                <a:lnTo>
                  <a:pt x="299155" y="4614"/>
                </a:lnTo>
                <a:lnTo>
                  <a:pt x="299155" y="6920"/>
                </a:lnTo>
                <a:lnTo>
                  <a:pt x="298745" y="7739"/>
                </a:lnTo>
                <a:lnTo>
                  <a:pt x="299155" y="7580"/>
                </a:lnTo>
                <a:lnTo>
                  <a:pt x="299155" y="9886"/>
                </a:lnTo>
                <a:lnTo>
                  <a:pt x="298527" y="8176"/>
                </a:lnTo>
                <a:lnTo>
                  <a:pt x="296848" y="11534"/>
                </a:lnTo>
                <a:cubicBezTo>
                  <a:pt x="296568" y="10420"/>
                  <a:pt x="295998" y="9395"/>
                  <a:pt x="295201" y="8568"/>
                </a:cubicBezTo>
                <a:cubicBezTo>
                  <a:pt x="294212" y="11205"/>
                  <a:pt x="291246" y="10215"/>
                  <a:pt x="288281" y="8568"/>
                </a:cubicBezTo>
                <a:lnTo>
                  <a:pt x="288281" y="9886"/>
                </a:lnTo>
                <a:lnTo>
                  <a:pt x="288281" y="10381"/>
                </a:lnTo>
                <a:lnTo>
                  <a:pt x="288281" y="10545"/>
                </a:lnTo>
                <a:cubicBezTo>
                  <a:pt x="288281" y="14830"/>
                  <a:pt x="288281" y="17466"/>
                  <a:pt x="284985" y="14830"/>
                </a:cubicBezTo>
                <a:cubicBezTo>
                  <a:pt x="283008" y="13840"/>
                  <a:pt x="287621" y="21420"/>
                  <a:pt x="284985" y="19113"/>
                </a:cubicBezTo>
                <a:cubicBezTo>
                  <a:pt x="282349" y="19113"/>
                  <a:pt x="282020" y="23397"/>
                  <a:pt x="277406" y="19113"/>
                </a:cubicBezTo>
                <a:cubicBezTo>
                  <a:pt x="279383" y="24386"/>
                  <a:pt x="273451" y="17795"/>
                  <a:pt x="277406" y="24386"/>
                </a:cubicBezTo>
                <a:cubicBezTo>
                  <a:pt x="274110" y="21750"/>
                  <a:pt x="271474" y="18784"/>
                  <a:pt x="270815" y="18784"/>
                </a:cubicBezTo>
                <a:cubicBezTo>
                  <a:pt x="270156" y="18784"/>
                  <a:pt x="272792" y="24386"/>
                  <a:pt x="272792" y="24386"/>
                </a:cubicBezTo>
                <a:lnTo>
                  <a:pt x="270485" y="20761"/>
                </a:lnTo>
                <a:lnTo>
                  <a:pt x="260929" y="15818"/>
                </a:lnTo>
                <a:lnTo>
                  <a:pt x="259405" y="13836"/>
                </a:lnTo>
                <a:lnTo>
                  <a:pt x="257618" y="13803"/>
                </a:lnTo>
                <a:lnTo>
                  <a:pt x="256975" y="14170"/>
                </a:lnTo>
                <a:lnTo>
                  <a:pt x="254997" y="14170"/>
                </a:lnTo>
                <a:lnTo>
                  <a:pt x="254009" y="14170"/>
                </a:lnTo>
                <a:lnTo>
                  <a:pt x="254009" y="11534"/>
                </a:lnTo>
                <a:cubicBezTo>
                  <a:pt x="250384" y="11534"/>
                  <a:pt x="249066" y="14500"/>
                  <a:pt x="250384" y="15159"/>
                </a:cubicBezTo>
                <a:cubicBezTo>
                  <a:pt x="251702" y="15818"/>
                  <a:pt x="254668" y="21091"/>
                  <a:pt x="254668" y="21091"/>
                </a:cubicBezTo>
                <a:lnTo>
                  <a:pt x="251702" y="17466"/>
                </a:lnTo>
                <a:cubicBezTo>
                  <a:pt x="254997" y="20101"/>
                  <a:pt x="255986" y="21750"/>
                  <a:pt x="254997" y="21750"/>
                </a:cubicBezTo>
                <a:cubicBezTo>
                  <a:pt x="254009" y="21750"/>
                  <a:pt x="250713" y="16147"/>
                  <a:pt x="250713" y="16147"/>
                </a:cubicBezTo>
                <a:lnTo>
                  <a:pt x="248407" y="12852"/>
                </a:lnTo>
                <a:cubicBezTo>
                  <a:pt x="246100" y="13511"/>
                  <a:pt x="242805" y="13181"/>
                  <a:pt x="246100" y="16477"/>
                </a:cubicBezTo>
                <a:cubicBezTo>
                  <a:pt x="249396" y="19772"/>
                  <a:pt x="251043" y="24056"/>
                  <a:pt x="249396" y="22408"/>
                </a:cubicBezTo>
                <a:cubicBezTo>
                  <a:pt x="247748" y="20761"/>
                  <a:pt x="244123" y="20761"/>
                  <a:pt x="244123" y="20761"/>
                </a:cubicBezTo>
                <a:cubicBezTo>
                  <a:pt x="244970" y="22764"/>
                  <a:pt x="246077" y="24649"/>
                  <a:pt x="247418" y="26363"/>
                </a:cubicBezTo>
                <a:cubicBezTo>
                  <a:pt x="244782" y="21420"/>
                  <a:pt x="242805" y="20101"/>
                  <a:pt x="242805" y="21420"/>
                </a:cubicBezTo>
                <a:cubicBezTo>
                  <a:pt x="242805" y="22738"/>
                  <a:pt x="242805" y="23397"/>
                  <a:pt x="242805" y="27022"/>
                </a:cubicBezTo>
                <a:lnTo>
                  <a:pt x="245441" y="29658"/>
                </a:lnTo>
                <a:cubicBezTo>
                  <a:pt x="245441" y="30317"/>
                  <a:pt x="242476" y="27352"/>
                  <a:pt x="242476" y="27352"/>
                </a:cubicBezTo>
                <a:cubicBezTo>
                  <a:pt x="244782" y="32294"/>
                  <a:pt x="230941" y="19772"/>
                  <a:pt x="235225" y="27352"/>
                </a:cubicBezTo>
                <a:lnTo>
                  <a:pt x="236873" y="31965"/>
                </a:lnTo>
                <a:cubicBezTo>
                  <a:pt x="235885" y="31965"/>
                  <a:pt x="235225" y="27681"/>
                  <a:pt x="232919" y="27681"/>
                </a:cubicBezTo>
                <a:cubicBezTo>
                  <a:pt x="237203" y="33283"/>
                  <a:pt x="231271" y="28999"/>
                  <a:pt x="232919" y="33283"/>
                </a:cubicBezTo>
                <a:cubicBezTo>
                  <a:pt x="223692" y="26033"/>
                  <a:pt x="230283" y="37897"/>
                  <a:pt x="223692" y="33283"/>
                </a:cubicBezTo>
                <a:lnTo>
                  <a:pt x="225999" y="35260"/>
                </a:lnTo>
                <a:cubicBezTo>
                  <a:pt x="227646" y="38556"/>
                  <a:pt x="223692" y="35260"/>
                  <a:pt x="223692" y="35260"/>
                </a:cubicBezTo>
                <a:cubicBezTo>
                  <a:pt x="224823" y="35965"/>
                  <a:pt x="225824" y="36859"/>
                  <a:pt x="226658" y="37897"/>
                </a:cubicBezTo>
                <a:cubicBezTo>
                  <a:pt x="226328" y="42839"/>
                  <a:pt x="215124" y="40863"/>
                  <a:pt x="213806" y="41192"/>
                </a:cubicBezTo>
                <a:cubicBezTo>
                  <a:pt x="212488" y="41521"/>
                  <a:pt x="224351" y="52066"/>
                  <a:pt x="218090" y="48442"/>
                </a:cubicBezTo>
                <a:lnTo>
                  <a:pt x="214465" y="44487"/>
                </a:lnTo>
                <a:cubicBezTo>
                  <a:pt x="215948" y="47782"/>
                  <a:pt x="214959" y="48771"/>
                  <a:pt x="213888" y="49677"/>
                </a:cubicBezTo>
                <a:lnTo>
                  <a:pt x="213272" y="52382"/>
                </a:lnTo>
                <a:lnTo>
                  <a:pt x="214300" y="53096"/>
                </a:lnTo>
                <a:cubicBezTo>
                  <a:pt x="213806" y="53137"/>
                  <a:pt x="212818" y="53220"/>
                  <a:pt x="212818" y="54373"/>
                </a:cubicBezTo>
                <a:lnTo>
                  <a:pt x="213272" y="52382"/>
                </a:lnTo>
                <a:lnTo>
                  <a:pt x="212818" y="52066"/>
                </a:lnTo>
                <a:cubicBezTo>
                  <a:pt x="208862" y="50089"/>
                  <a:pt x="210511" y="53714"/>
                  <a:pt x="212818" y="55691"/>
                </a:cubicBezTo>
                <a:lnTo>
                  <a:pt x="209192" y="53055"/>
                </a:lnTo>
                <a:cubicBezTo>
                  <a:pt x="207215" y="52066"/>
                  <a:pt x="212158" y="57339"/>
                  <a:pt x="209192" y="55032"/>
                </a:cubicBezTo>
                <a:cubicBezTo>
                  <a:pt x="211499" y="56679"/>
                  <a:pt x="207874" y="56350"/>
                  <a:pt x="211499" y="58987"/>
                </a:cubicBezTo>
                <a:cubicBezTo>
                  <a:pt x="209522" y="58328"/>
                  <a:pt x="211828" y="60635"/>
                  <a:pt x="209522" y="60635"/>
                </a:cubicBezTo>
                <a:cubicBezTo>
                  <a:pt x="211828" y="65248"/>
                  <a:pt x="206556" y="60635"/>
                  <a:pt x="211828" y="65248"/>
                </a:cubicBezTo>
                <a:cubicBezTo>
                  <a:pt x="206556" y="60305"/>
                  <a:pt x="209852" y="66565"/>
                  <a:pt x="208533" y="65248"/>
                </a:cubicBezTo>
                <a:cubicBezTo>
                  <a:pt x="207215" y="63930"/>
                  <a:pt x="204908" y="61623"/>
                  <a:pt x="204579" y="62282"/>
                </a:cubicBezTo>
                <a:cubicBezTo>
                  <a:pt x="204249" y="62941"/>
                  <a:pt x="204908" y="64259"/>
                  <a:pt x="207545" y="66565"/>
                </a:cubicBezTo>
                <a:cubicBezTo>
                  <a:pt x="200295" y="62282"/>
                  <a:pt x="211499" y="72497"/>
                  <a:pt x="202602" y="66565"/>
                </a:cubicBezTo>
                <a:cubicBezTo>
                  <a:pt x="203974" y="69733"/>
                  <a:pt x="204968" y="73051"/>
                  <a:pt x="205567" y="76451"/>
                </a:cubicBezTo>
                <a:cubicBezTo>
                  <a:pt x="200295" y="72168"/>
                  <a:pt x="206227" y="74145"/>
                  <a:pt x="200295" y="69861"/>
                </a:cubicBezTo>
                <a:cubicBezTo>
                  <a:pt x="201613" y="73156"/>
                  <a:pt x="204579" y="78100"/>
                  <a:pt x="203591" y="78100"/>
                </a:cubicBezTo>
                <a:cubicBezTo>
                  <a:pt x="202602" y="78100"/>
                  <a:pt x="200625" y="72168"/>
                  <a:pt x="200625" y="75463"/>
                </a:cubicBezTo>
                <a:cubicBezTo>
                  <a:pt x="200625" y="78758"/>
                  <a:pt x="198318" y="78429"/>
                  <a:pt x="200625" y="81724"/>
                </a:cubicBezTo>
                <a:cubicBezTo>
                  <a:pt x="200625" y="83702"/>
                  <a:pt x="198318" y="82054"/>
                  <a:pt x="200625" y="83702"/>
                </a:cubicBezTo>
                <a:cubicBezTo>
                  <a:pt x="203820" y="85821"/>
                  <a:pt x="206800" y="88249"/>
                  <a:pt x="209522" y="90951"/>
                </a:cubicBezTo>
                <a:cubicBezTo>
                  <a:pt x="202602" y="84690"/>
                  <a:pt x="206886" y="91281"/>
                  <a:pt x="198647" y="84690"/>
                </a:cubicBezTo>
                <a:cubicBezTo>
                  <a:pt x="199396" y="85808"/>
                  <a:pt x="200417" y="86714"/>
                  <a:pt x="201613" y="87327"/>
                </a:cubicBezTo>
                <a:cubicBezTo>
                  <a:pt x="200954" y="87327"/>
                  <a:pt x="197659" y="83702"/>
                  <a:pt x="198318" y="85349"/>
                </a:cubicBezTo>
                <a:cubicBezTo>
                  <a:pt x="198976" y="86997"/>
                  <a:pt x="201284" y="89303"/>
                  <a:pt x="201284" y="89303"/>
                </a:cubicBezTo>
                <a:lnTo>
                  <a:pt x="198318" y="86997"/>
                </a:lnTo>
                <a:cubicBezTo>
                  <a:pt x="200954" y="88974"/>
                  <a:pt x="202602" y="90951"/>
                  <a:pt x="200954" y="90951"/>
                </a:cubicBezTo>
                <a:cubicBezTo>
                  <a:pt x="200625" y="92599"/>
                  <a:pt x="207545" y="99848"/>
                  <a:pt x="202932" y="96883"/>
                </a:cubicBezTo>
                <a:cubicBezTo>
                  <a:pt x="200625" y="95400"/>
                  <a:pt x="200131" y="95235"/>
                  <a:pt x="199677" y="95152"/>
                </a:cubicBezTo>
                <a:lnTo>
                  <a:pt x="198976" y="94864"/>
                </a:lnTo>
                <a:lnTo>
                  <a:pt x="198976" y="96883"/>
                </a:lnTo>
                <a:lnTo>
                  <a:pt x="198976" y="98860"/>
                </a:lnTo>
                <a:lnTo>
                  <a:pt x="197000" y="98860"/>
                </a:lnTo>
                <a:cubicBezTo>
                  <a:pt x="198647" y="101826"/>
                  <a:pt x="200954" y="101826"/>
                  <a:pt x="200625" y="101826"/>
                </a:cubicBezTo>
                <a:cubicBezTo>
                  <a:pt x="200295" y="101826"/>
                  <a:pt x="200295" y="101826"/>
                  <a:pt x="197659" y="101826"/>
                </a:cubicBezTo>
                <a:cubicBezTo>
                  <a:pt x="197659" y="104133"/>
                  <a:pt x="197659" y="104133"/>
                  <a:pt x="197659" y="104133"/>
                </a:cubicBezTo>
                <a:lnTo>
                  <a:pt x="192386" y="101167"/>
                </a:lnTo>
                <a:cubicBezTo>
                  <a:pt x="196011" y="103474"/>
                  <a:pt x="192386" y="103474"/>
                  <a:pt x="196011" y="105451"/>
                </a:cubicBezTo>
                <a:lnTo>
                  <a:pt x="192716" y="103803"/>
                </a:lnTo>
                <a:lnTo>
                  <a:pt x="195022" y="105451"/>
                </a:lnTo>
                <a:cubicBezTo>
                  <a:pt x="194034" y="105451"/>
                  <a:pt x="192716" y="103144"/>
                  <a:pt x="192056" y="105451"/>
                </a:cubicBezTo>
                <a:cubicBezTo>
                  <a:pt x="191398" y="107758"/>
                  <a:pt x="197329" y="107758"/>
                  <a:pt x="194693" y="107758"/>
                </a:cubicBezTo>
                <a:cubicBezTo>
                  <a:pt x="194693" y="108417"/>
                  <a:pt x="198647" y="114019"/>
                  <a:pt x="194693" y="111382"/>
                </a:cubicBezTo>
                <a:cubicBezTo>
                  <a:pt x="190739" y="108746"/>
                  <a:pt x="190409" y="106769"/>
                  <a:pt x="190739" y="108746"/>
                </a:cubicBezTo>
                <a:cubicBezTo>
                  <a:pt x="191068" y="110724"/>
                  <a:pt x="192716" y="115007"/>
                  <a:pt x="192716" y="115007"/>
                </a:cubicBezTo>
                <a:cubicBezTo>
                  <a:pt x="198318" y="116655"/>
                  <a:pt x="190739" y="115007"/>
                  <a:pt x="192716" y="116655"/>
                </a:cubicBezTo>
                <a:lnTo>
                  <a:pt x="190409" y="116655"/>
                </a:lnTo>
                <a:cubicBezTo>
                  <a:pt x="189420" y="117314"/>
                  <a:pt x="192386" y="119291"/>
                  <a:pt x="192386" y="121598"/>
                </a:cubicBezTo>
                <a:cubicBezTo>
                  <a:pt x="195022" y="121598"/>
                  <a:pt x="193375" y="121598"/>
                  <a:pt x="195022" y="121598"/>
                </a:cubicBezTo>
                <a:cubicBezTo>
                  <a:pt x="188102" y="121268"/>
                  <a:pt x="197000" y="126541"/>
                  <a:pt x="191727" y="126541"/>
                </a:cubicBezTo>
                <a:lnTo>
                  <a:pt x="191727" y="128518"/>
                </a:lnTo>
                <a:lnTo>
                  <a:pt x="195352" y="128518"/>
                </a:lnTo>
                <a:cubicBezTo>
                  <a:pt x="195352" y="130495"/>
                  <a:pt x="197000" y="130495"/>
                  <a:pt x="195352" y="130495"/>
                </a:cubicBezTo>
                <a:lnTo>
                  <a:pt x="198318" y="130495"/>
                </a:lnTo>
                <a:lnTo>
                  <a:pt x="200954" y="130495"/>
                </a:lnTo>
                <a:lnTo>
                  <a:pt x="201613" y="130495"/>
                </a:lnTo>
                <a:lnTo>
                  <a:pt x="202602" y="130495"/>
                </a:lnTo>
                <a:lnTo>
                  <a:pt x="203920" y="130495"/>
                </a:lnTo>
                <a:lnTo>
                  <a:pt x="204579" y="130495"/>
                </a:lnTo>
                <a:cubicBezTo>
                  <a:pt x="204579" y="130495"/>
                  <a:pt x="204579" y="130495"/>
                  <a:pt x="206227" y="125223"/>
                </a:cubicBezTo>
                <a:cubicBezTo>
                  <a:pt x="204249" y="121598"/>
                  <a:pt x="208204" y="121598"/>
                  <a:pt x="208204" y="121598"/>
                </a:cubicBezTo>
                <a:cubicBezTo>
                  <a:pt x="208204" y="120609"/>
                  <a:pt x="208204" y="118302"/>
                  <a:pt x="208204" y="118302"/>
                </a:cubicBezTo>
                <a:lnTo>
                  <a:pt x="211170" y="118302"/>
                </a:lnTo>
                <a:lnTo>
                  <a:pt x="212158" y="118302"/>
                </a:lnTo>
                <a:lnTo>
                  <a:pt x="215453" y="120280"/>
                </a:lnTo>
                <a:cubicBezTo>
                  <a:pt x="220397" y="120939"/>
                  <a:pt x="209852" y="114348"/>
                  <a:pt x="217431" y="116985"/>
                </a:cubicBezTo>
                <a:cubicBezTo>
                  <a:pt x="215124" y="115007"/>
                  <a:pt x="211499" y="116985"/>
                  <a:pt x="212488" y="115007"/>
                </a:cubicBezTo>
                <a:cubicBezTo>
                  <a:pt x="213477" y="113030"/>
                  <a:pt x="216442" y="114678"/>
                  <a:pt x="219078" y="115007"/>
                </a:cubicBezTo>
                <a:cubicBezTo>
                  <a:pt x="221714" y="115337"/>
                  <a:pt x="214465" y="111382"/>
                  <a:pt x="216442" y="111382"/>
                </a:cubicBezTo>
                <a:cubicBezTo>
                  <a:pt x="214287" y="110496"/>
                  <a:pt x="212284" y="109270"/>
                  <a:pt x="210511" y="107758"/>
                </a:cubicBezTo>
                <a:cubicBezTo>
                  <a:pt x="211499" y="107099"/>
                  <a:pt x="217431" y="110724"/>
                  <a:pt x="217431" y="110724"/>
                </a:cubicBezTo>
                <a:cubicBezTo>
                  <a:pt x="218175" y="111000"/>
                  <a:pt x="218992" y="111000"/>
                  <a:pt x="219738" y="110724"/>
                </a:cubicBezTo>
                <a:lnTo>
                  <a:pt x="220726" y="110724"/>
                </a:lnTo>
                <a:lnTo>
                  <a:pt x="221056" y="110724"/>
                </a:lnTo>
                <a:cubicBezTo>
                  <a:pt x="223692" y="110724"/>
                  <a:pt x="215453" y="107758"/>
                  <a:pt x="219078" y="107758"/>
                </a:cubicBezTo>
                <a:cubicBezTo>
                  <a:pt x="222704" y="107758"/>
                  <a:pt x="222704" y="109405"/>
                  <a:pt x="222704" y="107758"/>
                </a:cubicBezTo>
                <a:cubicBezTo>
                  <a:pt x="224463" y="108347"/>
                  <a:pt x="226048" y="109369"/>
                  <a:pt x="227317" y="110724"/>
                </a:cubicBezTo>
                <a:lnTo>
                  <a:pt x="227976" y="110724"/>
                </a:lnTo>
                <a:lnTo>
                  <a:pt x="229953" y="110724"/>
                </a:lnTo>
                <a:cubicBezTo>
                  <a:pt x="228305" y="109405"/>
                  <a:pt x="220067" y="106109"/>
                  <a:pt x="223033" y="106109"/>
                </a:cubicBezTo>
                <a:cubicBezTo>
                  <a:pt x="225999" y="106109"/>
                  <a:pt x="222374" y="103803"/>
                  <a:pt x="225999" y="106109"/>
                </a:cubicBezTo>
                <a:cubicBezTo>
                  <a:pt x="224021" y="106109"/>
                  <a:pt x="229953" y="109405"/>
                  <a:pt x="229953" y="109405"/>
                </a:cubicBezTo>
                <a:cubicBezTo>
                  <a:pt x="233907" y="110724"/>
                  <a:pt x="225010" y="104133"/>
                  <a:pt x="226987" y="105780"/>
                </a:cubicBezTo>
                <a:cubicBezTo>
                  <a:pt x="228964" y="107428"/>
                  <a:pt x="230941" y="107099"/>
                  <a:pt x="230612" y="107428"/>
                </a:cubicBezTo>
                <a:cubicBezTo>
                  <a:pt x="230283" y="107758"/>
                  <a:pt x="223363" y="103474"/>
                  <a:pt x="225669" y="104133"/>
                </a:cubicBezTo>
                <a:cubicBezTo>
                  <a:pt x="227976" y="104792"/>
                  <a:pt x="225669" y="102485"/>
                  <a:pt x="225669" y="102485"/>
                </a:cubicBezTo>
                <a:lnTo>
                  <a:pt x="224996" y="101587"/>
                </a:lnTo>
                <a:lnTo>
                  <a:pt x="224516" y="101620"/>
                </a:lnTo>
                <a:cubicBezTo>
                  <a:pt x="223198" y="101084"/>
                  <a:pt x="222044" y="100508"/>
                  <a:pt x="223692" y="101496"/>
                </a:cubicBezTo>
                <a:cubicBezTo>
                  <a:pt x="226987" y="103474"/>
                  <a:pt x="223692" y="101496"/>
                  <a:pt x="223692" y="99848"/>
                </a:cubicBezTo>
                <a:lnTo>
                  <a:pt x="224996" y="101587"/>
                </a:lnTo>
                <a:lnTo>
                  <a:pt x="225615" y="101545"/>
                </a:lnTo>
                <a:lnTo>
                  <a:pt x="224255" y="99675"/>
                </a:lnTo>
                <a:lnTo>
                  <a:pt x="222491" y="98498"/>
                </a:lnTo>
                <a:lnTo>
                  <a:pt x="222374" y="99025"/>
                </a:lnTo>
                <a:cubicBezTo>
                  <a:pt x="222951" y="99519"/>
                  <a:pt x="223363" y="99519"/>
                  <a:pt x="221056" y="97542"/>
                </a:cubicBezTo>
                <a:lnTo>
                  <a:pt x="222491" y="98498"/>
                </a:lnTo>
                <a:lnTo>
                  <a:pt x="222704" y="97542"/>
                </a:lnTo>
                <a:lnTo>
                  <a:pt x="224255" y="99675"/>
                </a:lnTo>
                <a:lnTo>
                  <a:pt x="225010" y="100178"/>
                </a:lnTo>
                <a:lnTo>
                  <a:pt x="226329" y="101497"/>
                </a:lnTo>
                <a:lnTo>
                  <a:pt x="228255" y="102701"/>
                </a:lnTo>
                <a:lnTo>
                  <a:pt x="227976" y="100837"/>
                </a:lnTo>
                <a:cubicBezTo>
                  <a:pt x="225669" y="98530"/>
                  <a:pt x="227976" y="98530"/>
                  <a:pt x="227976" y="98530"/>
                </a:cubicBezTo>
                <a:cubicBezTo>
                  <a:pt x="229489" y="99819"/>
                  <a:pt x="231149" y="100926"/>
                  <a:pt x="232919" y="101826"/>
                </a:cubicBezTo>
                <a:lnTo>
                  <a:pt x="232656" y="101438"/>
                </a:lnTo>
                <a:lnTo>
                  <a:pt x="228964" y="97542"/>
                </a:lnTo>
                <a:cubicBezTo>
                  <a:pt x="231436" y="99354"/>
                  <a:pt x="231930" y="100096"/>
                  <a:pt x="232054" y="100549"/>
                </a:cubicBezTo>
                <a:lnTo>
                  <a:pt x="232656" y="101438"/>
                </a:lnTo>
                <a:lnTo>
                  <a:pt x="234896" y="103803"/>
                </a:lnTo>
                <a:cubicBezTo>
                  <a:pt x="236873" y="103803"/>
                  <a:pt x="230283" y="97213"/>
                  <a:pt x="230283" y="97213"/>
                </a:cubicBezTo>
                <a:cubicBezTo>
                  <a:pt x="232464" y="98725"/>
                  <a:pt x="234457" y="100495"/>
                  <a:pt x="236214" y="102485"/>
                </a:cubicBezTo>
                <a:cubicBezTo>
                  <a:pt x="237862" y="103474"/>
                  <a:pt x="237203" y="101167"/>
                  <a:pt x="236214" y="100508"/>
                </a:cubicBezTo>
                <a:cubicBezTo>
                  <a:pt x="235225" y="99848"/>
                  <a:pt x="233249" y="97542"/>
                  <a:pt x="233249" y="97542"/>
                </a:cubicBezTo>
                <a:cubicBezTo>
                  <a:pt x="232266" y="96013"/>
                  <a:pt x="230902" y="94764"/>
                  <a:pt x="229294" y="93917"/>
                </a:cubicBezTo>
                <a:cubicBezTo>
                  <a:pt x="237862" y="97542"/>
                  <a:pt x="230612" y="89303"/>
                  <a:pt x="237862" y="93917"/>
                </a:cubicBezTo>
                <a:cubicBezTo>
                  <a:pt x="237569" y="92840"/>
                  <a:pt x="237569" y="91699"/>
                  <a:pt x="237862" y="90622"/>
                </a:cubicBezTo>
                <a:cubicBezTo>
                  <a:pt x="240827" y="91940"/>
                  <a:pt x="231271" y="82383"/>
                  <a:pt x="234566" y="85679"/>
                </a:cubicBezTo>
                <a:cubicBezTo>
                  <a:pt x="237862" y="88974"/>
                  <a:pt x="236214" y="88974"/>
                  <a:pt x="237862" y="88974"/>
                </a:cubicBezTo>
                <a:cubicBezTo>
                  <a:pt x="246100" y="95894"/>
                  <a:pt x="237862" y="86997"/>
                  <a:pt x="243135" y="90622"/>
                </a:cubicBezTo>
                <a:cubicBezTo>
                  <a:pt x="247089" y="92599"/>
                  <a:pt x="243135" y="86997"/>
                  <a:pt x="243135" y="86997"/>
                </a:cubicBezTo>
                <a:cubicBezTo>
                  <a:pt x="240887" y="84895"/>
                  <a:pt x="239381" y="82120"/>
                  <a:pt x="238851" y="79088"/>
                </a:cubicBezTo>
                <a:cubicBezTo>
                  <a:pt x="240103" y="80782"/>
                  <a:pt x="241539" y="82327"/>
                  <a:pt x="243135" y="83702"/>
                </a:cubicBezTo>
                <a:cubicBezTo>
                  <a:pt x="243135" y="83042"/>
                  <a:pt x="237862" y="77770"/>
                  <a:pt x="237862" y="77770"/>
                </a:cubicBezTo>
                <a:cubicBezTo>
                  <a:pt x="240323" y="79312"/>
                  <a:pt x="242640" y="81079"/>
                  <a:pt x="244782" y="83042"/>
                </a:cubicBezTo>
                <a:cubicBezTo>
                  <a:pt x="249396" y="87327"/>
                  <a:pt x="246430" y="83042"/>
                  <a:pt x="246430" y="83042"/>
                </a:cubicBezTo>
                <a:lnTo>
                  <a:pt x="248407" y="83042"/>
                </a:lnTo>
                <a:cubicBezTo>
                  <a:pt x="248407" y="81724"/>
                  <a:pt x="245111" y="76781"/>
                  <a:pt x="245111" y="76781"/>
                </a:cubicBezTo>
                <a:cubicBezTo>
                  <a:pt x="240827" y="71838"/>
                  <a:pt x="247748" y="78758"/>
                  <a:pt x="245111" y="75134"/>
                </a:cubicBezTo>
                <a:lnTo>
                  <a:pt x="249725" y="79417"/>
                </a:lnTo>
                <a:cubicBezTo>
                  <a:pt x="248321" y="77104"/>
                  <a:pt x="247108" y="74679"/>
                  <a:pt x="246100" y="72168"/>
                </a:cubicBezTo>
                <a:cubicBezTo>
                  <a:pt x="248233" y="75028"/>
                  <a:pt x="250209" y="77997"/>
                  <a:pt x="252032" y="81065"/>
                </a:cubicBezTo>
                <a:cubicBezTo>
                  <a:pt x="254009" y="80736"/>
                  <a:pt x="252032" y="77111"/>
                  <a:pt x="252032" y="77111"/>
                </a:cubicBezTo>
                <a:cubicBezTo>
                  <a:pt x="248407" y="73156"/>
                  <a:pt x="248407" y="70191"/>
                  <a:pt x="248407" y="70191"/>
                </a:cubicBezTo>
                <a:cubicBezTo>
                  <a:pt x="256975" y="79417"/>
                  <a:pt x="252362" y="70850"/>
                  <a:pt x="259611" y="77441"/>
                </a:cubicBezTo>
                <a:cubicBezTo>
                  <a:pt x="257634" y="73156"/>
                  <a:pt x="263895" y="76781"/>
                  <a:pt x="263895" y="75134"/>
                </a:cubicBezTo>
                <a:cubicBezTo>
                  <a:pt x="257304" y="67225"/>
                  <a:pt x="264224" y="74475"/>
                  <a:pt x="257304" y="67225"/>
                </a:cubicBezTo>
                <a:lnTo>
                  <a:pt x="262248" y="70850"/>
                </a:lnTo>
                <a:cubicBezTo>
                  <a:pt x="264883" y="74145"/>
                  <a:pt x="263565" y="74145"/>
                  <a:pt x="264883" y="74145"/>
                </a:cubicBezTo>
                <a:cubicBezTo>
                  <a:pt x="266202" y="74145"/>
                  <a:pt x="272134" y="82054"/>
                  <a:pt x="270156" y="78758"/>
                </a:cubicBezTo>
                <a:cubicBezTo>
                  <a:pt x="268179" y="75463"/>
                  <a:pt x="268179" y="75463"/>
                  <a:pt x="268179" y="75463"/>
                </a:cubicBezTo>
                <a:lnTo>
                  <a:pt x="264554" y="72497"/>
                </a:lnTo>
                <a:cubicBezTo>
                  <a:pt x="262248" y="66895"/>
                  <a:pt x="271144" y="77441"/>
                  <a:pt x="268509" y="72497"/>
                </a:cubicBezTo>
                <a:lnTo>
                  <a:pt x="270156" y="75134"/>
                </a:lnTo>
                <a:cubicBezTo>
                  <a:pt x="269497" y="73156"/>
                  <a:pt x="272134" y="73486"/>
                  <a:pt x="267520" y="66895"/>
                </a:cubicBezTo>
                <a:lnTo>
                  <a:pt x="270485" y="70521"/>
                </a:lnTo>
                <a:cubicBezTo>
                  <a:pt x="270485" y="70521"/>
                  <a:pt x="266202" y="61623"/>
                  <a:pt x="270485" y="64589"/>
                </a:cubicBezTo>
                <a:lnTo>
                  <a:pt x="275758" y="68873"/>
                </a:lnTo>
                <a:cubicBezTo>
                  <a:pt x="278724" y="70191"/>
                  <a:pt x="273451" y="62282"/>
                  <a:pt x="273451" y="59975"/>
                </a:cubicBezTo>
                <a:cubicBezTo>
                  <a:pt x="275360" y="62879"/>
                  <a:pt x="277966" y="65261"/>
                  <a:pt x="281030" y="66895"/>
                </a:cubicBezTo>
                <a:cubicBezTo>
                  <a:pt x="283996" y="66236"/>
                  <a:pt x="281030" y="60305"/>
                  <a:pt x="281030" y="57009"/>
                </a:cubicBezTo>
                <a:cubicBezTo>
                  <a:pt x="285974" y="62282"/>
                  <a:pt x="285644" y="57339"/>
                  <a:pt x="288940" y="59316"/>
                </a:cubicBezTo>
                <a:cubicBezTo>
                  <a:pt x="287832" y="57744"/>
                  <a:pt x="286840" y="56090"/>
                  <a:pt x="285974" y="54373"/>
                </a:cubicBezTo>
                <a:cubicBezTo>
                  <a:pt x="287621" y="54373"/>
                  <a:pt x="284326" y="49759"/>
                  <a:pt x="287621" y="54373"/>
                </a:cubicBezTo>
                <a:cubicBezTo>
                  <a:pt x="291246" y="58657"/>
                  <a:pt x="291246" y="56679"/>
                  <a:pt x="291246" y="56679"/>
                </a:cubicBezTo>
                <a:lnTo>
                  <a:pt x="286962" y="50089"/>
                </a:lnTo>
                <a:cubicBezTo>
                  <a:pt x="294542" y="56679"/>
                  <a:pt x="288281" y="42839"/>
                  <a:pt x="294542" y="50089"/>
                </a:cubicBezTo>
                <a:cubicBezTo>
                  <a:pt x="294542" y="48442"/>
                  <a:pt x="294542" y="48112"/>
                  <a:pt x="294542" y="46135"/>
                </a:cubicBezTo>
                <a:lnTo>
                  <a:pt x="296519" y="49430"/>
                </a:lnTo>
                <a:lnTo>
                  <a:pt x="298171" y="49430"/>
                </a:lnTo>
                <a:lnTo>
                  <a:pt x="297096" y="46546"/>
                </a:lnTo>
                <a:cubicBezTo>
                  <a:pt x="295860" y="43992"/>
                  <a:pt x="294542" y="41521"/>
                  <a:pt x="294542" y="41521"/>
                </a:cubicBezTo>
                <a:lnTo>
                  <a:pt x="297507" y="46135"/>
                </a:lnTo>
                <a:cubicBezTo>
                  <a:pt x="298496" y="45146"/>
                  <a:pt x="300802" y="48112"/>
                  <a:pt x="300802" y="42839"/>
                </a:cubicBezTo>
                <a:cubicBezTo>
                  <a:pt x="300802" y="43828"/>
                  <a:pt x="300802" y="45805"/>
                  <a:pt x="300802" y="45476"/>
                </a:cubicBezTo>
                <a:cubicBezTo>
                  <a:pt x="300802" y="45146"/>
                  <a:pt x="304428" y="46464"/>
                  <a:pt x="300802" y="40863"/>
                </a:cubicBezTo>
                <a:cubicBezTo>
                  <a:pt x="302450" y="44487"/>
                  <a:pt x="300802" y="40203"/>
                  <a:pt x="300802" y="37897"/>
                </a:cubicBezTo>
                <a:lnTo>
                  <a:pt x="302450" y="40863"/>
                </a:lnTo>
                <a:cubicBezTo>
                  <a:pt x="301317" y="38835"/>
                  <a:pt x="300642" y="36588"/>
                  <a:pt x="300473" y="34272"/>
                </a:cubicBezTo>
                <a:cubicBezTo>
                  <a:pt x="300473" y="35260"/>
                  <a:pt x="298826" y="32294"/>
                  <a:pt x="300473" y="32294"/>
                </a:cubicBezTo>
                <a:lnTo>
                  <a:pt x="300473" y="30977"/>
                </a:lnTo>
                <a:cubicBezTo>
                  <a:pt x="300143" y="29658"/>
                  <a:pt x="303439" y="34272"/>
                  <a:pt x="303439" y="32953"/>
                </a:cubicBezTo>
                <a:lnTo>
                  <a:pt x="303439" y="31636"/>
                </a:lnTo>
                <a:cubicBezTo>
                  <a:pt x="303439" y="31636"/>
                  <a:pt x="303439" y="26363"/>
                  <a:pt x="312336" y="23726"/>
                </a:cubicBezTo>
                <a:cubicBezTo>
                  <a:pt x="312211" y="24267"/>
                  <a:pt x="312211" y="24833"/>
                  <a:pt x="312336" y="25374"/>
                </a:cubicBezTo>
                <a:lnTo>
                  <a:pt x="310688" y="25374"/>
                </a:lnTo>
                <a:cubicBezTo>
                  <a:pt x="312007" y="27681"/>
                  <a:pt x="314314" y="27681"/>
                  <a:pt x="314314" y="31306"/>
                </a:cubicBezTo>
                <a:cubicBezTo>
                  <a:pt x="314314" y="28999"/>
                  <a:pt x="314314" y="25045"/>
                  <a:pt x="314314" y="25045"/>
                </a:cubicBezTo>
                <a:cubicBezTo>
                  <a:pt x="312007" y="21091"/>
                  <a:pt x="312007" y="21091"/>
                  <a:pt x="312007" y="21091"/>
                </a:cubicBezTo>
                <a:lnTo>
                  <a:pt x="312007" y="17136"/>
                </a:lnTo>
                <a:cubicBezTo>
                  <a:pt x="314314" y="20101"/>
                  <a:pt x="317279" y="25374"/>
                  <a:pt x="317279" y="23067"/>
                </a:cubicBezTo>
                <a:cubicBezTo>
                  <a:pt x="317279" y="20761"/>
                  <a:pt x="317279" y="17795"/>
                  <a:pt x="317279" y="15818"/>
                </a:cubicBezTo>
                <a:cubicBezTo>
                  <a:pt x="317279" y="14500"/>
                  <a:pt x="315632" y="11205"/>
                  <a:pt x="317279" y="11205"/>
                </a:cubicBezTo>
                <a:cubicBezTo>
                  <a:pt x="318927" y="11205"/>
                  <a:pt x="318927" y="11205"/>
                  <a:pt x="318927" y="11205"/>
                </a:cubicBezTo>
                <a:cubicBezTo>
                  <a:pt x="323211" y="13181"/>
                  <a:pt x="323211" y="5932"/>
                  <a:pt x="323211" y="5932"/>
                </a:cubicBezTo>
                <a:cubicBezTo>
                  <a:pt x="326506" y="5932"/>
                  <a:pt x="331450" y="1319"/>
                  <a:pt x="331450" y="1319"/>
                </a:cubicBezTo>
                <a:lnTo>
                  <a:pt x="327825" y="1319"/>
                </a:lnTo>
                <a:cubicBezTo>
                  <a:pt x="325847" y="1319"/>
                  <a:pt x="325847" y="1319"/>
                  <a:pt x="325847" y="1319"/>
                </a:cubicBezTo>
                <a:cubicBezTo>
                  <a:pt x="326177" y="1319"/>
                  <a:pt x="323211" y="-659"/>
                  <a:pt x="323540" y="1319"/>
                </a:cubicBezTo>
                <a:cubicBezTo>
                  <a:pt x="323870" y="3295"/>
                  <a:pt x="321234" y="3295"/>
                  <a:pt x="321234" y="3295"/>
                </a:cubicBezTo>
                <a:cubicBezTo>
                  <a:pt x="319586" y="3295"/>
                  <a:pt x="319586" y="1648"/>
                  <a:pt x="319586" y="3295"/>
                </a:cubicBezTo>
                <a:cubicBezTo>
                  <a:pt x="319586" y="1977"/>
                  <a:pt x="319586" y="2472"/>
                  <a:pt x="319586" y="3460"/>
                </a:cubicBezTo>
                <a:lnTo>
                  <a:pt x="319586" y="5932"/>
                </a:lnTo>
                <a:cubicBezTo>
                  <a:pt x="317609" y="3954"/>
                  <a:pt x="317609" y="1977"/>
                  <a:pt x="317609" y="3954"/>
                </a:cubicBezTo>
                <a:cubicBezTo>
                  <a:pt x="317609" y="5932"/>
                  <a:pt x="319586" y="5932"/>
                  <a:pt x="317609" y="5932"/>
                </a:cubicBezTo>
                <a:cubicBezTo>
                  <a:pt x="315632" y="5932"/>
                  <a:pt x="315632" y="5932"/>
                  <a:pt x="315632" y="5932"/>
                </a:cubicBezTo>
                <a:cubicBezTo>
                  <a:pt x="313994" y="7936"/>
                  <a:pt x="311044" y="8229"/>
                  <a:pt x="309041" y="6591"/>
                </a:cubicBezTo>
                <a:cubicBezTo>
                  <a:pt x="307037" y="4953"/>
                  <a:pt x="306744" y="2004"/>
                  <a:pt x="308382" y="0"/>
                </a:cubicBezTo>
                <a:close/>
              </a:path>
            </a:pathLst>
          </a:custGeom>
          <a:solidFill>
            <a:schemeClr val="accent2"/>
          </a:solidFill>
          <a:ln w="405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361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4B93E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第1单元  探秘共享电单车</a:t>
            </a:r>
            <a:endParaRPr lang="zh-CN" altLang="en-US" sz="1600" b="1" dirty="0">
              <a:solidFill>
                <a:srgbClr val="4B93E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695" y="6410325"/>
            <a:ext cx="3904615" cy="3378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b="1" dirty="0">
                <a:solidFill>
                  <a:srgbClr val="4B93E8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第</a:t>
            </a:r>
            <a:r>
              <a:rPr lang="en-US" altLang="zh-CN" b="1" dirty="0">
                <a:solidFill>
                  <a:srgbClr val="4B93E8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4B93E8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课 揭秘共享电单车的检修方法</a:t>
            </a:r>
            <a:endParaRPr lang="zh-CN" altLang="en-US" b="1" dirty="0">
              <a:solidFill>
                <a:srgbClr val="4B93E8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algn="l"/>
            <a:endParaRPr lang="zh-CN" altLang="en-US" b="1" dirty="0">
              <a:solidFill>
                <a:srgbClr val="4B93E8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34.xml"/><Relationship Id="rId12" Type="http://schemas.openxmlformats.org/officeDocument/2006/relationships/tags" Target="../tags/tag43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323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任意多边形: 形状 4"/>
          <p:cNvSpPr/>
          <p:nvPr userDrawn="1">
            <p:custDataLst>
              <p:tags r:id="rId13"/>
            </p:custDataLst>
          </p:nvPr>
        </p:nvSpPr>
        <p:spPr>
          <a:xfrm>
            <a:off x="3175" y="5883258"/>
            <a:ext cx="12188825" cy="974742"/>
          </a:xfrm>
          <a:custGeom>
            <a:avLst/>
            <a:gdLst>
              <a:gd name="connsiteX0" fmla="*/ 5518443 w 12194782"/>
              <a:gd name="connsiteY0" fmla="*/ 1378 h 3014656"/>
              <a:gd name="connsiteX1" fmla="*/ 6049720 w 12194782"/>
              <a:gd name="connsiteY1" fmla="*/ 4549 h 3014656"/>
              <a:gd name="connsiteX2" fmla="*/ 12194782 w 12194782"/>
              <a:gd name="connsiteY2" fmla="*/ 849949 h 3014656"/>
              <a:gd name="connsiteX3" fmla="*/ 12194782 w 12194782"/>
              <a:gd name="connsiteY3" fmla="*/ 3014656 h 3014656"/>
              <a:gd name="connsiteX4" fmla="*/ 0 w 12194782"/>
              <a:gd name="connsiteY4" fmla="*/ 3014656 h 3014656"/>
              <a:gd name="connsiteX5" fmla="*/ 0 w 12194782"/>
              <a:gd name="connsiteY5" fmla="*/ 823804 h 3014656"/>
              <a:gd name="connsiteX6" fmla="*/ 33442 w 12194782"/>
              <a:gd name="connsiteY6" fmla="*/ 815045 h 3014656"/>
              <a:gd name="connsiteX7" fmla="*/ 5518443 w 12194782"/>
              <a:gd name="connsiteY7" fmla="*/ 1378 h 301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782" h="3014656">
                <a:moveTo>
                  <a:pt x="5518443" y="1378"/>
                </a:moveTo>
                <a:cubicBezTo>
                  <a:pt x="5697005" y="-1155"/>
                  <a:pt x="5874413" y="-255"/>
                  <a:pt x="6049720" y="4549"/>
                </a:cubicBezTo>
                <a:cubicBezTo>
                  <a:pt x="8854632" y="81403"/>
                  <a:pt x="12194782" y="849949"/>
                  <a:pt x="12194782" y="849949"/>
                </a:cubicBezTo>
                <a:lnTo>
                  <a:pt x="12194782" y="3014656"/>
                </a:lnTo>
                <a:lnTo>
                  <a:pt x="0" y="3014656"/>
                </a:lnTo>
                <a:lnTo>
                  <a:pt x="0" y="823804"/>
                </a:lnTo>
                <a:lnTo>
                  <a:pt x="33442" y="815045"/>
                </a:lnTo>
                <a:cubicBezTo>
                  <a:pt x="632422" y="659377"/>
                  <a:pt x="3174815" y="34623"/>
                  <a:pt x="5518443" y="137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436.xml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tags" Target="../tags/tag4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6" Type="http://schemas.openxmlformats.org/officeDocument/2006/relationships/slideLayout" Target="../slideLayouts/slideLayout9.xml"/><Relationship Id="rId15" Type="http://schemas.openxmlformats.org/officeDocument/2006/relationships/tags" Target="../tags/tag450.xml"/><Relationship Id="rId14" Type="http://schemas.openxmlformats.org/officeDocument/2006/relationships/tags" Target="../tags/tag449.xml"/><Relationship Id="rId13" Type="http://schemas.openxmlformats.org/officeDocument/2006/relationships/tags" Target="../tags/tag448.xml"/><Relationship Id="rId12" Type="http://schemas.openxmlformats.org/officeDocument/2006/relationships/tags" Target="../tags/tag447.xml"/><Relationship Id="rId11" Type="http://schemas.openxmlformats.org/officeDocument/2006/relationships/tags" Target="../tags/tag446.xml"/><Relationship Id="rId10" Type="http://schemas.openxmlformats.org/officeDocument/2006/relationships/tags" Target="../tags/tag445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45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探秘共享电单车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80275" y="1401445"/>
            <a:ext cx="4504055" cy="4066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4294967295" hasCustomPrompt="1"/>
          </p:nvPr>
        </p:nvSpPr>
        <p:spPr>
          <a:xfrm>
            <a:off x="4210052" y="3429013"/>
            <a:ext cx="3971466" cy="717136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b="1" dirty="0"/>
              <a:t>——</a:t>
            </a:r>
            <a:r>
              <a:rPr lang="zh-CN" altLang="en-US" sz="3600" b="1" dirty="0"/>
              <a:t>系统构成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980736" y="1635648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4294967295" hasCustomPrompt="1"/>
          </p:nvPr>
        </p:nvSpPr>
        <p:spPr>
          <a:xfrm>
            <a:off x="1748833" y="2314575"/>
            <a:ext cx="9618345" cy="166814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揭秘共享电单车的检修方法 </a:t>
            </a:r>
            <a:endParaRPr lang="zh-CN" alt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72205" y="5819140"/>
            <a:ext cx="4102735" cy="588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合肥高新创新实验中学　　赵新未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1555" y="3157855"/>
            <a:ext cx="391033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共享电单车维修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图片 6" descr="Screenshot_20231217_153327"/>
          <p:cNvPicPr>
            <a:picLocks noChangeAspect="1"/>
          </p:cNvPicPr>
          <p:nvPr/>
        </p:nvPicPr>
        <p:blipFill>
          <a:blip r:embed="rId1"/>
          <a:srcRect t="4379" b="45793"/>
          <a:stretch>
            <a:fillRect/>
          </a:stretch>
        </p:blipFill>
        <p:spPr>
          <a:xfrm>
            <a:off x="1329055" y="2006600"/>
            <a:ext cx="3345815" cy="37191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29055" y="1474470"/>
            <a:ext cx="6934835" cy="5321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根据检修处理流程，在数字平台上模拟上传电单车故障信息</a:t>
            </a:r>
            <a:endParaRPr lang="zh-CN" altLang="en-US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08611" y="2679313"/>
            <a:ext cx="3988995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组内思考：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（1）为什么首先要上传车辆编码？         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（2）选择车辆损坏部件目的是：                                  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222201" y="4965651"/>
            <a:ext cx="2909570" cy="209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4"/>
          <p:cNvSpPr/>
          <p:nvPr/>
        </p:nvSpPr>
        <p:spPr>
          <a:xfrm>
            <a:off x="6470650" y="2395220"/>
            <a:ext cx="4664710" cy="278638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7129491" y="4108401"/>
            <a:ext cx="2909570" cy="209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共享电单车维修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7195" y="1391285"/>
            <a:ext cx="6934835" cy="5321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高效且精准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维修的原因有哪些？</a:t>
            </a:r>
            <a:endParaRPr lang="zh-CN" altLang="en-US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355" y="2006600"/>
            <a:ext cx="4834592" cy="323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小组内模拟工作人员找到指定车辆，并记录维修过程，思考怎么维修才能高效且精准，为什么？                                            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过程：我们通过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，准确找到该问题车辆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，先确认报修模块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，然后更换了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模块，最后通过测试确保车辆状态，然后在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端确认维修完成。</a:t>
            </a:r>
            <a:endParaRPr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4"/>
          <p:cNvSpPr/>
          <p:nvPr/>
        </p:nvSpPr>
        <p:spPr>
          <a:xfrm>
            <a:off x="643255" y="1923415"/>
            <a:ext cx="5387975" cy="352806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9875" y="2006600"/>
            <a:ext cx="4819015" cy="353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模块化设计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14855" y="2559685"/>
            <a:ext cx="4681220" cy="233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b="1" kern="1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模块化设计是指将系统划分为独立的模块，以提高系统的可维护性和可扩展性。生活中有许多模块化设计的产品，如共享电单车、移动充电宝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　　　　</a:t>
            </a:r>
            <a:r>
              <a:rPr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endParaRPr lang="zh-CN" altLang="en-US" b="1" u="sng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　　　　</a:t>
            </a:r>
            <a:r>
              <a:rPr lang="zh-CN" altLang="en-US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b="1" u="sng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　　　　</a:t>
            </a:r>
            <a:r>
              <a:rPr lang="zh-CN" altLang="en-US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等物品</a:t>
            </a:r>
            <a:endParaRPr lang="zh-CN" altLang="en-US"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4"/>
          <p:cNvSpPr/>
          <p:nvPr/>
        </p:nvSpPr>
        <p:spPr>
          <a:xfrm>
            <a:off x="1612265" y="2331085"/>
            <a:ext cx="5307330" cy="261747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0035" y="2115820"/>
            <a:ext cx="3228975" cy="3014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35" y="1023620"/>
            <a:ext cx="1673860" cy="958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4039998" y="2392966"/>
            <a:ext cx="7209155" cy="146240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dirty="0"/>
              <a:t>活动3：</a:t>
            </a:r>
            <a:br>
              <a:rPr dirty="0"/>
            </a:br>
            <a:r>
              <a:rPr dirty="0"/>
              <a:t>分享电单车维修心得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0" y="1809750"/>
            <a:ext cx="37719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共享电单车组成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63320" y="1545590"/>
            <a:ext cx="8609330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69875" algn="just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8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通过模拟共享电单车的维修全过程，小组内讨论下列问题，并在全班分享</a:t>
            </a:r>
            <a:endParaRPr sz="1800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4"/>
          <p:cNvSpPr/>
          <p:nvPr/>
        </p:nvSpPr>
        <p:spPr>
          <a:xfrm>
            <a:off x="4416425" y="2166620"/>
            <a:ext cx="5356225" cy="3028950"/>
          </a:xfrm>
          <a:prstGeom prst="roundRect">
            <a:avLst>
              <a:gd name="adj" fmla="val 9900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70" y="3193415"/>
            <a:ext cx="2132330" cy="25641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95495" y="2229167"/>
            <a:ext cx="5080000" cy="2784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1</a:t>
            </a:r>
            <a:r>
              <a:rPr lang="zh-CN" altLang="en-US" b="1">
                <a:latin typeface="Times New Roman" panose="02020603050405020304"/>
                <a:ea typeface="黑体" panose="02010609060101010101" pitchFamily="49" charset="-122"/>
              </a:rPr>
              <a:t>．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什么是模块化设计？</a:t>
            </a:r>
            <a:endParaRPr lang="zh-CN" altLang="en-US" b="1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共享电单车的模块化设计的优势有哪些？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     </a:t>
            </a:r>
            <a:endParaRPr lang="en-US" altLang="zh-CN" b="1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</a:t>
            </a:r>
            <a:r>
              <a:rPr lang="en-US" altLang="zh-CN" b="1" u="sng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                                                             </a:t>
            </a:r>
            <a:endParaRPr lang="en-US" altLang="zh-CN" b="1" u="sng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2</a:t>
            </a:r>
            <a:r>
              <a:rPr lang="zh-CN" altLang="en-US" b="1">
                <a:latin typeface="Times New Roman" panose="02020603050405020304"/>
                <a:ea typeface="黑体" panose="02010609060101010101" pitchFamily="49" charset="-122"/>
              </a:rPr>
              <a:t>．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模块化设计对于系统的稳定运行有哪些意义？</a:t>
            </a:r>
            <a:endParaRPr lang="zh-CN" altLang="en-US" b="1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</a:t>
            </a:r>
            <a:r>
              <a:rPr lang="en-US" altLang="zh-CN" b="1" u="sng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                                                             </a:t>
            </a:r>
            <a:endParaRPr lang="en-US" altLang="zh-CN" b="1" u="sng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3</a:t>
            </a:r>
            <a:r>
              <a:rPr lang="zh-CN" altLang="en-US" b="1">
                <a:latin typeface="Times New Roman" panose="02020603050405020304"/>
                <a:ea typeface="黑体" panose="02010609060101010101" pitchFamily="49" charset="-122"/>
              </a:rPr>
              <a:t>．</a:t>
            </a:r>
            <a:r>
              <a:rPr lang="zh-CN" altLang="en-US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系统与模块之间有何关系？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/>
                <a:ea typeface="黑体" panose="02010609060101010101" pitchFamily="49" charset="-122"/>
              </a:rPr>
              <a:t>     </a:t>
            </a:r>
            <a:endParaRPr lang="en-US" altLang="zh-CN" b="1">
              <a:solidFill>
                <a:srgbClr val="000000"/>
              </a:solidFill>
              <a:latin typeface="Times New Roman" panose="02020603050405020304"/>
              <a:ea typeface="黑体" panose="02010609060101010101" pitchFamily="49" charset="-122"/>
            </a:endParaRPr>
          </a:p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u="sng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                                                              </a:t>
            </a:r>
            <a:endParaRPr lang="en-US" altLang="zh-CN" u="sng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2327910" y="2468245"/>
            <a:ext cx="4578985" cy="2152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四、课后活动：</a:t>
            </a:r>
            <a:br>
              <a:rPr lang="zh-CN" altLang="en-US" sz="3600" dirty="0"/>
            </a:br>
            <a:r>
              <a:rPr lang="en-US" altLang="zh-CN" sz="3600" dirty="0"/>
              <a:t>       </a:t>
            </a:r>
            <a:r>
              <a:rPr lang="zh-CN" altLang="en-US" sz="3600" dirty="0"/>
              <a:t>扩展与延申</a:t>
            </a:r>
            <a:br>
              <a:rPr lang="zh-CN" altLang="en-US" sz="3600" dirty="0"/>
            </a:b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6039" y="3086735"/>
            <a:ext cx="6128247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</a:rPr>
              <a:t>请查阅资料了解天宫空间站除了核心舱，还有哪几个空间模块，思考工程师为什么要这么设计呢？</a:t>
            </a:r>
            <a:endParaRPr lang="zh-CN" altLang="en-US" sz="2400" dirty="0">
              <a:solidFill>
                <a:srgbClr val="231F2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67861" y="2278327"/>
            <a:ext cx="5149850" cy="9067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天宫空间站中的模块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拓展</a:t>
            </a: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提升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83" y="1934641"/>
            <a:ext cx="3209977" cy="29887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延申巩固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3845" y="2700020"/>
            <a:ext cx="6765290" cy="2493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sz="2000">
                <a:solidFill>
                  <a:schemeClr val="bg1"/>
                </a:solidFill>
              </a:rPr>
              <a:t>（1）共享电单车由</a:t>
            </a:r>
            <a:r>
              <a:rPr sz="2000" u="sng">
                <a:solidFill>
                  <a:schemeClr val="bg1"/>
                </a:solidFill>
              </a:rPr>
              <a:t>    </a:t>
            </a:r>
            <a:r>
              <a:rPr lang="en-US" sz="2000" u="sng">
                <a:solidFill>
                  <a:schemeClr val="bg1"/>
                </a:solidFill>
              </a:rPr>
              <a:t>  </a:t>
            </a:r>
            <a:r>
              <a:rPr sz="2000" u="sng">
                <a:solidFill>
                  <a:schemeClr val="bg1"/>
                </a:solidFill>
              </a:rPr>
              <a:t>   </a:t>
            </a:r>
            <a:r>
              <a:rPr sz="2000">
                <a:solidFill>
                  <a:schemeClr val="bg1"/>
                </a:solidFill>
              </a:rPr>
              <a:t>、</a:t>
            </a:r>
            <a:r>
              <a:rPr sz="2000" u="sng">
                <a:solidFill>
                  <a:schemeClr val="bg1"/>
                </a:solidFill>
              </a:rPr>
              <a:t> </a:t>
            </a:r>
            <a:r>
              <a:rPr lang="en-US" sz="2000" u="sng">
                <a:solidFill>
                  <a:schemeClr val="bg1"/>
                </a:solidFill>
              </a:rPr>
              <a:t> </a:t>
            </a:r>
            <a:r>
              <a:rPr sz="2000" u="sng">
                <a:solidFill>
                  <a:schemeClr val="bg1"/>
                </a:solidFill>
              </a:rPr>
              <a:t>     </a:t>
            </a:r>
            <a:r>
              <a:rPr sz="2000">
                <a:solidFill>
                  <a:schemeClr val="bg1"/>
                </a:solidFill>
              </a:rPr>
              <a:t>、</a:t>
            </a:r>
            <a:r>
              <a:rPr sz="2000" u="sng">
                <a:solidFill>
                  <a:schemeClr val="bg1"/>
                </a:solidFill>
              </a:rPr>
              <a:t>     </a:t>
            </a:r>
            <a:r>
              <a:rPr lang="en-US" sz="2000" u="sng">
                <a:solidFill>
                  <a:schemeClr val="bg1"/>
                </a:solidFill>
              </a:rPr>
              <a:t>  </a:t>
            </a:r>
            <a:r>
              <a:rPr sz="2000" u="sng">
                <a:solidFill>
                  <a:schemeClr val="bg1"/>
                </a:solidFill>
              </a:rPr>
              <a:t>    </a:t>
            </a:r>
            <a:r>
              <a:rPr sz="2000">
                <a:solidFill>
                  <a:schemeClr val="bg1"/>
                </a:solidFill>
              </a:rPr>
              <a:t>、</a:t>
            </a:r>
            <a:r>
              <a:rPr sz="2000" u="sng">
                <a:solidFill>
                  <a:schemeClr val="bg1"/>
                </a:solidFill>
              </a:rPr>
              <a:t>   </a:t>
            </a:r>
            <a:r>
              <a:rPr lang="en-US" sz="2000" u="sng">
                <a:solidFill>
                  <a:schemeClr val="bg1"/>
                </a:solidFill>
              </a:rPr>
              <a:t>  </a:t>
            </a:r>
            <a:r>
              <a:rPr sz="2000" u="sng">
                <a:solidFill>
                  <a:schemeClr val="bg1"/>
                </a:solidFill>
              </a:rPr>
              <a:t>  </a:t>
            </a:r>
            <a:r>
              <a:rPr sz="2000">
                <a:solidFill>
                  <a:schemeClr val="bg1"/>
                </a:solidFill>
              </a:rPr>
              <a:t>等组成，各模块之间</a:t>
            </a:r>
            <a:r>
              <a:rPr sz="2000" u="sng">
                <a:solidFill>
                  <a:schemeClr val="bg1"/>
                </a:solidFill>
              </a:rPr>
              <a:t>     </a:t>
            </a:r>
            <a:r>
              <a:rPr lang="en-US" sz="2000" u="sng">
                <a:solidFill>
                  <a:schemeClr val="bg1"/>
                </a:solidFill>
              </a:rPr>
              <a:t>  </a:t>
            </a:r>
            <a:r>
              <a:rPr sz="2000" u="sng">
                <a:solidFill>
                  <a:schemeClr val="bg1"/>
                </a:solidFill>
              </a:rPr>
              <a:t>  </a:t>
            </a:r>
            <a:r>
              <a:rPr sz="2000">
                <a:solidFill>
                  <a:schemeClr val="bg1"/>
                </a:solidFill>
              </a:rPr>
              <a:t> ，相互</a:t>
            </a:r>
            <a:r>
              <a:rPr sz="2000" u="sng">
                <a:solidFill>
                  <a:schemeClr val="bg1"/>
                </a:solidFill>
              </a:rPr>
              <a:t>   </a:t>
            </a:r>
            <a:r>
              <a:rPr lang="en-US" sz="2000" u="sng">
                <a:solidFill>
                  <a:schemeClr val="bg1"/>
                </a:solidFill>
              </a:rPr>
              <a:t>   </a:t>
            </a:r>
            <a:r>
              <a:rPr sz="2000" u="sng">
                <a:solidFill>
                  <a:schemeClr val="bg1"/>
                </a:solidFill>
              </a:rPr>
              <a:t>      </a:t>
            </a:r>
            <a:r>
              <a:rPr sz="2000">
                <a:solidFill>
                  <a:schemeClr val="bg1"/>
                </a:solidFill>
              </a:rPr>
              <a:t>，最终保障了电单车的稳定运行。</a:t>
            </a:r>
            <a:endParaRPr sz="2000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sz="2000">
                <a:solidFill>
                  <a:schemeClr val="bg1"/>
                </a:solidFill>
              </a:rPr>
              <a:t>（2）通过将复杂的功能拆分成多个易于使用的模块，这些模块通过</a:t>
            </a:r>
            <a:r>
              <a:rPr sz="2000" u="sng">
                <a:solidFill>
                  <a:schemeClr val="bg1"/>
                </a:solidFill>
              </a:rPr>
              <a:t>  </a:t>
            </a:r>
            <a:r>
              <a:rPr lang="en-US" sz="2000" u="sng">
                <a:solidFill>
                  <a:schemeClr val="bg1"/>
                </a:solidFill>
              </a:rPr>
              <a:t>   </a:t>
            </a:r>
            <a:r>
              <a:rPr sz="2000" u="sng">
                <a:solidFill>
                  <a:schemeClr val="bg1"/>
                </a:solidFill>
              </a:rPr>
              <a:t>  </a:t>
            </a:r>
            <a:r>
              <a:rPr lang="en-US" sz="2000" u="sng">
                <a:solidFill>
                  <a:schemeClr val="bg1"/>
                </a:solidFill>
              </a:rPr>
              <a:t>  </a:t>
            </a:r>
            <a:r>
              <a:rPr sz="2000" u="sng">
                <a:solidFill>
                  <a:schemeClr val="bg1"/>
                </a:solidFill>
              </a:rPr>
              <a:t>   </a:t>
            </a:r>
            <a:r>
              <a:rPr sz="2000">
                <a:solidFill>
                  <a:schemeClr val="bg1"/>
                </a:solidFill>
              </a:rPr>
              <a:t>，可以构成不同的产品，以满足不同使用场景的需求。</a:t>
            </a:r>
            <a:endParaRPr sz="2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23645"/>
            <a:ext cx="2714625" cy="131572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2604135" y="2414905"/>
            <a:ext cx="7284085" cy="3100705"/>
          </a:xfrm>
          <a:prstGeom prst="roundRect">
            <a:avLst>
              <a:gd name="adj" fmla="val 10382"/>
            </a:avLst>
          </a:prstGeom>
          <a:ln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90955" y="1786890"/>
            <a:ext cx="611505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揭秘共享电单车的检修方法 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690"/>
            <a:ext cx="4871085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探秘共享电单车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80" y="2823845"/>
            <a:ext cx="4826000" cy="177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osh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" y="-73660"/>
            <a:ext cx="1982470" cy="1982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28" y="1908810"/>
            <a:ext cx="2235208" cy="20221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18456" y="2305621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596493" y="4159082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同侧圆角矩形 3"/>
          <p:cNvSpPr/>
          <p:nvPr/>
        </p:nvSpPr>
        <p:spPr>
          <a:xfrm>
            <a:off x="1405033" y="1898297"/>
            <a:ext cx="1155469" cy="515389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同侧圆角矩形 29"/>
          <p:cNvSpPr/>
          <p:nvPr/>
        </p:nvSpPr>
        <p:spPr>
          <a:xfrm>
            <a:off x="3980043" y="3751759"/>
            <a:ext cx="1155469" cy="515389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13294" y="3625920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同侧圆角矩形 6"/>
          <p:cNvSpPr/>
          <p:nvPr/>
        </p:nvSpPr>
        <p:spPr>
          <a:xfrm>
            <a:off x="7096844" y="3218597"/>
            <a:ext cx="1155469" cy="5153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78243" y="2062818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同侧圆角矩形 8"/>
          <p:cNvSpPr/>
          <p:nvPr/>
        </p:nvSpPr>
        <p:spPr>
          <a:xfrm>
            <a:off x="9556750" y="1615440"/>
            <a:ext cx="1362075" cy="628015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课后活动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3031" y="2644490"/>
            <a:ext cx="17249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了解共享电单车结构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74933" y="4470469"/>
            <a:ext cx="164801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模拟电单车检修过程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0564" y="3915179"/>
            <a:ext cx="167860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分享电单车维修心得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27024" y="2379744"/>
            <a:ext cx="18250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扩展与延申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557679" y="3871843"/>
            <a:ext cx="917387" cy="9173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582937" y="4287483"/>
            <a:ext cx="917387" cy="91738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821745" y="3415215"/>
            <a:ext cx="917387" cy="91738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21" y="1315364"/>
            <a:ext cx="3328704" cy="14326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2994025" y="2776855"/>
            <a:ext cx="7209155" cy="146240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活动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br>
              <a:rPr lang="zh-CN" altLang="en-US" dirty="0"/>
            </a:br>
            <a:r>
              <a:rPr lang="zh-CN" altLang="en-US" dirty="0"/>
              <a:t>了解共享电单车结构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602070" y="1995840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 flipH="1">
            <a:off x="2556510" y="1373505"/>
            <a:ext cx="8143240" cy="7683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bg1"/>
                </a:solidFill>
              </a:rPr>
              <a:t>观看视频思考问题：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</a:rPr>
              <a:t>如何确保遍布城市的电单车始终保持良好的运行状态？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r>
              <a:rPr lang="en-US" altLang="zh-CN" sz="2000" b="1" dirty="0">
                <a:solidFill>
                  <a:schemeClr val="bg1"/>
                </a:solidFill>
              </a:rPr>
              <a:t>2.</a:t>
            </a:r>
            <a:r>
              <a:rPr lang="zh-CN" altLang="en-US" sz="2000" b="1" dirty="0">
                <a:solidFill>
                  <a:schemeClr val="bg1"/>
                </a:solidFill>
              </a:rPr>
              <a:t>当它们遭遇故障时，工作人员又是如何迅速定位并高效解决问题的呢？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情境热身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共享电单车维修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35580" y="2141855"/>
            <a:ext cx="6949440" cy="3802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576820" y="398780"/>
            <a:ext cx="331279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共享电单车的组成结构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8" name="图片 7" descr="min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0122535" y="4174490"/>
            <a:ext cx="2193925" cy="21939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0420" y="1684850"/>
            <a:ext cx="6097136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69875" algn="just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sz="18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观察共享电单车的组成结构，补全下图空白位置。</a:t>
            </a:r>
            <a:endParaRPr sz="1800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17055" y="2297430"/>
            <a:ext cx="3545840" cy="161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讨论：</a:t>
            </a:r>
            <a:endParaRPr lang="zh-CN" altLang="en-US"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共享电单车和普通电单车在结构上有何异同？</a:t>
            </a:r>
            <a:endParaRPr lang="zh-CN" altLang="en-US" b="1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059701" y="3986862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59701" y="4549842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/>
          <p:cNvSpPr/>
          <p:nvPr/>
        </p:nvSpPr>
        <p:spPr>
          <a:xfrm>
            <a:off x="6668561" y="2154441"/>
            <a:ext cx="3794078" cy="287967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2351405"/>
            <a:ext cx="4437380" cy="304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576820" y="398780"/>
            <a:ext cx="331279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共享电单车的组成结构</a:t>
            </a:r>
            <a:endParaRPr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082030" y="1915795"/>
          <a:ext cx="4070985" cy="3750945"/>
        </p:xfrm>
        <a:graphic>
          <a:graphicData uri="http://schemas.openxmlformats.org/drawingml/2006/table">
            <a:tbl>
              <a:tblPr firstRow="1" bandRow="1">
                <a:tableStyleId>{827E7743-39CA-4E87-A19B-AE24449E94FE}</a:tableStyleId>
              </a:tblPr>
              <a:tblGrid>
                <a:gridCol w="1529080"/>
                <a:gridCol w="2541905"/>
              </a:tblGrid>
              <a:tr h="746760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功能模块</a:t>
                      </a:r>
                      <a:endParaRPr lang="zh-CN" sz="2000" b="1"/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功能描述</a:t>
                      </a:r>
                      <a:endParaRPr lang="zh-CN" sz="2000" b="1"/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71170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chemeClr val="bg1"/>
                          </a:solidFill>
                        </a:rPr>
                        <a:t>车把手</a:t>
                      </a:r>
                      <a:endParaRPr 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/>
                        <a:t> </a:t>
                      </a:r>
                      <a:endParaRPr lang="en-US" altLang="zh-CN" sz="1800"/>
                    </a:p>
                  </a:txBody>
                  <a:tcPr marL="68580" marR="68580" marT="0" marB="0" anchor="ctr"/>
                </a:tc>
              </a:tr>
              <a:tr h="594360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chemeClr val="bg1"/>
                          </a:solidFill>
                        </a:rPr>
                        <a:t>电池</a:t>
                      </a:r>
                      <a:endParaRPr 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/>
                        <a:t> </a:t>
                      </a:r>
                      <a:endParaRPr lang="en-US" altLang="zh-CN" sz="1800"/>
                    </a:p>
                  </a:txBody>
                  <a:tcPr marL="68580" marR="68580" marT="0" marB="0" anchor="ctr"/>
                </a:tc>
              </a:tr>
              <a:tr h="510540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</a:rPr>
                        <a:t>GPS</a:t>
                      </a:r>
                      <a:r>
                        <a:rPr lang="zh-CN" sz="1800">
                          <a:solidFill>
                            <a:schemeClr val="bg1"/>
                          </a:solidFill>
                        </a:rPr>
                        <a:t>定位</a:t>
                      </a:r>
                      <a:endParaRPr 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/>
                        <a:t> </a:t>
                      </a:r>
                      <a:endParaRPr lang="en-US" altLang="zh-CN" sz="1800"/>
                    </a:p>
                  </a:txBody>
                  <a:tcPr marL="68580" marR="68580" marT="0" marB="0" anchor="ctr"/>
                </a:tc>
              </a:tr>
              <a:tr h="57721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chemeClr val="bg1"/>
                          </a:solidFill>
                        </a:rPr>
                        <a:t>车轮</a:t>
                      </a:r>
                      <a:endParaRPr 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/>
                        <a:t> </a:t>
                      </a:r>
                      <a:endParaRPr lang="en-US" altLang="zh-CN" sz="1800"/>
                    </a:p>
                  </a:txBody>
                  <a:tcPr marL="68580" marR="68580" marT="0" marB="0" anchor="ctr"/>
                </a:tc>
              </a:tr>
              <a:tr h="47688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chemeClr val="bg1"/>
                          </a:solidFill>
                        </a:rPr>
                        <a:t>刹车</a:t>
                      </a:r>
                      <a:endParaRPr 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/>
                        <a:t> </a:t>
                      </a:r>
                      <a:endParaRPr lang="en-US" altLang="zh-CN" sz="1800"/>
                    </a:p>
                  </a:txBody>
                  <a:tcPr marL="68580" marR="68580" marT="0" marB="0" anchor="ctr"/>
                </a:tc>
              </a:tr>
              <a:tr h="37401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</a:rPr>
                        <a:t>……</a:t>
                      </a:r>
                      <a:endParaRPr lang="en-US" altLang="zh-CN" sz="1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33697" r="33407" b="47636"/>
          <a:stretch>
            <a:fillRect/>
          </a:stretch>
        </p:blipFill>
        <p:spPr>
          <a:xfrm flipH="1">
            <a:off x="2027555" y="3199130"/>
            <a:ext cx="3051810" cy="2070100"/>
          </a:xfrm>
          <a:prstGeom prst="rect">
            <a:avLst/>
          </a:prstGeom>
        </p:spPr>
      </p:pic>
      <p:pic>
        <p:nvPicPr>
          <p:cNvPr id="12" name="图片 11" descr="bosh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09" y="4404119"/>
            <a:ext cx="1541780" cy="15417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10815" y="3670935"/>
            <a:ext cx="1898015" cy="112585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0" algn="just" defTabSz="266700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了解共享电单车结构的模块组成，</a:t>
            </a:r>
            <a:endParaRPr lang="zh-CN" altLang="en-US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  <a:p>
            <a:pPr indent="0" algn="just" defTabSz="266700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每个模块都有什么功能</a:t>
            </a:r>
            <a:endParaRPr lang="zh-CN" altLang="en-US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4165600" y="2266315"/>
            <a:ext cx="7209155" cy="232537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dirty="0"/>
              <a:t>活动2：</a:t>
            </a:r>
            <a:br>
              <a:rPr dirty="0"/>
            </a:br>
            <a:r>
              <a:rPr dirty="0"/>
              <a:t>模拟电单车检修过程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8740" y="2473960"/>
            <a:ext cx="4210685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共享电单车检修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8" name="图片 7" descr="min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3505" y="4174490"/>
            <a:ext cx="2129790" cy="21297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0185" y="1386840"/>
            <a:ext cx="8242935" cy="3873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indent="269875" algn="just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8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如何</a:t>
            </a:r>
            <a:r>
              <a:rPr sz="18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实现共享电单车又快又准的检修</a:t>
            </a:r>
            <a:r>
              <a:rPr lang="zh-CN" sz="18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，围绕检修流程提出自己的问题</a:t>
            </a:r>
            <a:endParaRPr lang="zh-CN" sz="1800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580765" y="4768850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单击此处添加文本，简明扼要地阐述观点。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405755" y="4768850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单击此处添加文本，简明扼要地阐述观点。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222490" y="4768850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单击此处添加文本，简明扼要地阐述观点。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燕尾形箭头 15"/>
          <p:cNvSpPr/>
          <p:nvPr>
            <p:custDataLst>
              <p:tags r:id="rId5"/>
            </p:custDataLst>
          </p:nvPr>
        </p:nvSpPr>
        <p:spPr>
          <a:xfrm>
            <a:off x="3217545" y="3228340"/>
            <a:ext cx="1752600" cy="1035050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燕尾形箭头 21"/>
          <p:cNvSpPr/>
          <p:nvPr>
            <p:custDataLst>
              <p:tags r:id="rId6"/>
            </p:custDataLst>
          </p:nvPr>
        </p:nvSpPr>
        <p:spPr>
          <a:xfrm>
            <a:off x="4938395" y="3228340"/>
            <a:ext cx="1752600" cy="1035050"/>
          </a:xfrm>
          <a:prstGeom prst="notchedRightArrow">
            <a:avLst/>
          </a:prstGeom>
          <a:gradFill>
            <a:gsLst>
              <a:gs pos="16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3368675" y="1638300"/>
            <a:ext cx="1646555" cy="924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如何判断电单车哪里出了问题？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燕尾形箭头 24"/>
          <p:cNvSpPr/>
          <p:nvPr>
            <p:custDataLst>
              <p:tags r:id="rId8"/>
            </p:custDataLst>
          </p:nvPr>
        </p:nvSpPr>
        <p:spPr>
          <a:xfrm>
            <a:off x="6647180" y="3228340"/>
            <a:ext cx="1752600" cy="1035050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9"/>
            </p:custDataLst>
          </p:nvPr>
        </p:nvCxnSpPr>
        <p:spPr>
          <a:xfrm>
            <a:off x="3227070" y="2119630"/>
            <a:ext cx="0" cy="1368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5200015" y="4262120"/>
            <a:ext cx="1182370" cy="8134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如何快速找到问题电单车位置？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1"/>
            </p:custDataLst>
          </p:nvPr>
        </p:nvSpPr>
        <p:spPr>
          <a:xfrm>
            <a:off x="5200015" y="4928870"/>
            <a:ext cx="2695575" cy="733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</a:t>
            </a:r>
            <a:b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</a:b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12"/>
            </p:custDataLst>
          </p:nvPr>
        </p:nvCxnSpPr>
        <p:spPr>
          <a:xfrm>
            <a:off x="4952365" y="3992880"/>
            <a:ext cx="0" cy="1368000"/>
          </a:xfrm>
          <a:prstGeom prst="line">
            <a:avLst/>
          </a:prstGeom>
          <a:ln w="3175">
            <a:solidFill>
              <a:schemeClr val="accent2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6897370" y="1374775"/>
            <a:ext cx="1759585" cy="12204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如何快速维修损坏模块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14"/>
            </p:custDataLst>
          </p:nvPr>
        </p:nvCxnSpPr>
        <p:spPr>
          <a:xfrm>
            <a:off x="6650355" y="2119630"/>
            <a:ext cx="0" cy="1368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共享电单车检修</a:t>
            </a:r>
            <a:endParaRPr lang="zh-CN" sz="2400" b="1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48325" y="2567305"/>
            <a:ext cx="5563870" cy="2165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kern="100" dirty="0">
                <a:solidFill>
                  <a:schemeClr val="bg1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针对上述提出的问题，总结检修的流程：</a:t>
            </a:r>
            <a:endParaRPr lang="zh-CN" sz="1800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①               →②               →③</a:t>
            </a:r>
            <a:r>
              <a:rPr lang="zh-CN" sz="2400" u="sng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1800" u="sng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endParaRPr lang="zh-CN" sz="1800" u="sng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sz="1800" u="sng" kern="100" dirty="0">
              <a:solidFill>
                <a:srgbClr val="000000"/>
              </a:solidFill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965461" y="3945587"/>
            <a:ext cx="9715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8008391" y="3947492"/>
            <a:ext cx="9715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6092596" y="3947492"/>
            <a:ext cx="9715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妮妮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90" y="3874770"/>
            <a:ext cx="2135505" cy="2499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95" y="2388235"/>
            <a:ext cx="3343275" cy="2081530"/>
          </a:xfrm>
          <a:prstGeom prst="rect">
            <a:avLst/>
          </a:prstGeom>
          <a:ln w="57150">
            <a:solidFill>
              <a:schemeClr val="tx1">
                <a:lumMod val="85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1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1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1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1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1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1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1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1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1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1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1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1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1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1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1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1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1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1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1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1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1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1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1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1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1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1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1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1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1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1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1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7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8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9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2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3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4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5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6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8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9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1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3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5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6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7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9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1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2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3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4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5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6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7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1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8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1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9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1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1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1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1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2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1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3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1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4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1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5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1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6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1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7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1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8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1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9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1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1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1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1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2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1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3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1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1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5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1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6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1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7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1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1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1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1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1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1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1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1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5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1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6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1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7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1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8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1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9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1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1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1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2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1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1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1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5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1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6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1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7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1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8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1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1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1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1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1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2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1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3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1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1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1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1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1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1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1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1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1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1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2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1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1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4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1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1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6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1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7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1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8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1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1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0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1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1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1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2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1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8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9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5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9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0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2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3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4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5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7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8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9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0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1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2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3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4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5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6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7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8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9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0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1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2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3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4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5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6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7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8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9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0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1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2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3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4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5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6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7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8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9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0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1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2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3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4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5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6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7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1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8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1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9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1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0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1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1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1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2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1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3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1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4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1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5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1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6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1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7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1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8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1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9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1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0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1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1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1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2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1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3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1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4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1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5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1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6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1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7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1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8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1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9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1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0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1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1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1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2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1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3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1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4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1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5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1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6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1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7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1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8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1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9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1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0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1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1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1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2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1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3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1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4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1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5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1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6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1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7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1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8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1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9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1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0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1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1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1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2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1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3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1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4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1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5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1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6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1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7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1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8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1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9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1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0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1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1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1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2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1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3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1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4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1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5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1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6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1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7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1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8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1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9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1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0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1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1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1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2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1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5.xml><?xml version="1.0" encoding="utf-8"?>
<p:tagLst xmlns:p="http://schemas.openxmlformats.org/presentationml/2006/main">
  <p:tag name="TABLE_ENDDRAG_ORIGIN_RECT" val="284*317"/>
  <p:tag name="TABLE_ENDDRAG_RECT" val="478*150*284*317"/>
</p:tagLst>
</file>

<file path=ppt/tags/tag436.xml><?xml version="1.0" encoding="utf-8"?>
<p:tagLst xmlns:p="http://schemas.openxmlformats.org/presentationml/2006/main">
  <p:tag name="RESOURCE_RECORD_KEY" val="{&quot;29&quot;:[20426279]}"/>
</p:tagLst>
</file>

<file path=ppt/tags/tag43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6918_2*m_h_f*1_1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39.9,&quot;top&quot;:91.14063720703125,&quot;width&quot;:872.0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3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6918_2*m_h_f*1_2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39.9,&quot;top&quot;:91.14063720703125,&quot;width&quot;:872.0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3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6918_2*m_h_f*1_3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57.8187255859375,&quot;left&quot;:39.9,&quot;top&quot;:91.14063720703125,&quot;width&quot;:872.0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1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1_1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4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2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2_1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5,6,5,6,5,6]}"/>
</p:tagLst>
</file>

<file path=ppt/tags/tag4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068_2*m_h_a*1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UNIT_VALUE" val="22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5,6,5,6,5,6]}"/>
</p:tagLst>
</file>

<file path=ppt/tags/tag4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3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3_1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4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1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1_2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4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068_2*m_h_a*1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5,6,5,6,5,6]}"/>
</p:tagLst>
</file>

<file path=ppt/tags/tag44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1068_2*m_h_f*1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  <p:tag name="KSO_WM_DIAGRAM_USE_COLOR_VALUE" val="{&quot;color_scheme&quot;:1,&quot;color_type&quot;:1,&quot;theme_color_indexes&quot;:[5,6,5,6,5,6]}"/>
</p:tagLst>
</file>

<file path=ppt/tags/tag4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2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2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5,6,5,6,5,6]}"/>
</p:tagLst>
</file>

<file path=ppt/tags/tag4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068_2*m_h_a*1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5,6,5,6,5,6]}"/>
</p:tagLst>
</file>

<file path=ppt/tags/tag4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2*m_h_i*1_3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2"/>
  <p:tag name="KSO_WM_DIAGRAM_MAX_ITEMCNT" val="6"/>
  <p:tag name="KSO_WM_DIAGRAM_MIN_ITEMCNT" val="2"/>
  <p:tag name="KSO_WM_DIAGRAM_VIRTUALLY_FRAME" val="{&quot;height&quot;:338.1749969482422,&quot;left&quot;:81.42495727539062,&quot;top&quot;:108.25,&quot;width&quot;:845.9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p="http://schemas.openxmlformats.org/presentationml/2006/main">
  <p:tag name="RESOURCE_RECORD_KEY" val="{&quot;70&quot;:[3327356,3314163]}"/>
</p:tagLst>
</file>

<file path=ppt/tags/tag451.xml><?xml version="1.0" encoding="utf-8"?>
<p:tagLst xmlns:p="http://schemas.openxmlformats.org/presentationml/2006/main">
  <p:tag name="RESOURCE_RECORD_KEY" val="{&quot;70&quot;:[3327356,3314163]}"/>
</p:tagLst>
</file>

<file path=ppt/tags/tag452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A4YzQxYTVkN2FjYTVlNGQ2YzQ4NmM5YmMzODc0YjkifQ=="/>
  <p:tag name="RESOURCE_RECORD_KEY" val="{&quot;13&quot;:[4650186,4364974],&quot;29&quot;:[20426279],&quot;70&quot;:[3327356,3314163]}"/>
</p:tagLst>
</file>

<file path=ppt/tags/tag46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1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1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1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1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1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1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1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1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1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1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1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1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1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1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1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1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1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1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1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1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1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1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1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1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1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1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1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1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1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1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1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1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1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1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1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1633</Words>
  <Application>WPS 演示</Application>
  <PresentationFormat>宽屏</PresentationFormat>
  <Paragraphs>161</Paragraphs>
  <Slides>18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汉仪劲楷简</vt:lpstr>
      <vt:lpstr>方正姚体</vt:lpstr>
      <vt:lpstr>仿宋</vt:lpstr>
      <vt:lpstr>微软雅黑</vt:lpstr>
      <vt:lpstr>Arial</vt:lpstr>
      <vt:lpstr>Times New Roman</vt:lpstr>
      <vt:lpstr>Times New Roman</vt:lpstr>
      <vt:lpstr>黑体</vt:lpstr>
      <vt:lpstr>思源黑体</vt:lpstr>
      <vt:lpstr>阿里巴巴普惠体 M</vt:lpstr>
      <vt:lpstr>Arial Unicode MS</vt:lpstr>
      <vt:lpstr>等线</vt:lpstr>
      <vt:lpstr>Designed by OfficePLUS</vt:lpstr>
      <vt:lpstr>揭秘共享电单车的检修方法 </vt:lpstr>
      <vt:lpstr>PowerPoint 演示文稿</vt:lpstr>
      <vt:lpstr>活动1： 了解共享电单车结构</vt:lpstr>
      <vt:lpstr>PowerPoint 演示文稿</vt:lpstr>
      <vt:lpstr>PowerPoint 演示文稿</vt:lpstr>
      <vt:lpstr>PowerPoint 演示文稿</vt:lpstr>
      <vt:lpstr>活动2： 模拟电单车检修过程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活动3： 分享电单车维修心得</vt:lpstr>
      <vt:lpstr>PowerPoint 演示文稿</vt:lpstr>
      <vt:lpstr>四、课后活动：        扩展与延申 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赵新未</cp:lastModifiedBy>
  <cp:revision>90</cp:revision>
  <cp:lastPrinted>2024-05-12T16:00:00Z</cp:lastPrinted>
  <dcterms:created xsi:type="dcterms:W3CDTF">2024-05-12T16:00:00Z</dcterms:created>
  <dcterms:modified xsi:type="dcterms:W3CDTF">2024-08-06T00:03:10Z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CBCBEF2CE46642AD8846569A8CE17F86_13</vt:lpwstr>
  </property>
  <property fmtid="{D5CDD505-2E9C-101B-9397-08002B2CF9AE}" pid="3" name="KSOProductBuildVer">
    <vt:lpwstr>2052-12.1.0.17147</vt:lpwstr>
  </property>
</Properties>
</file>