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44" r:id="rId3"/>
    <p:sldId id="345" r:id="rId4"/>
    <p:sldId id="313" r:id="rId5"/>
    <p:sldId id="359" r:id="rId6"/>
    <p:sldId id="350" r:id="rId7"/>
    <p:sldId id="346" r:id="rId8"/>
    <p:sldId id="349" r:id="rId9"/>
    <p:sldId id="316" r:id="rId10"/>
    <p:sldId id="356" r:id="rId11"/>
    <p:sldId id="336" r:id="rId12"/>
    <p:sldId id="358" r:id="rId13"/>
    <p:sldId id="354" r:id="rId14"/>
    <p:sldId id="278" r:id="rId15"/>
  </p:sldIdLst>
  <p:sldSz cx="12192000" cy="6858000"/>
  <p:notesSz cx="6858000" cy="9144000"/>
  <p:embeddedFontLst>
    <p:embeddedFont>
      <p:font typeface="等线" panose="02010600030101010101" pitchFamily="2" charset="-122"/>
      <p:regular r:id="rId18"/>
      <p:bold r:id="rId19"/>
    </p:embeddedFont>
    <p:embeddedFont>
      <p:font typeface="方正姚体" panose="02010601030101010101" pitchFamily="2" charset="-122"/>
      <p:regular r:id="rId20"/>
    </p:embeddedFont>
    <p:embeddedFont>
      <p:font typeface="黑体" panose="02010609060101010101" pitchFamily="49" charset="-122"/>
      <p:regular r:id="rId21"/>
    </p:embeddedFont>
    <p:embeddedFont>
      <p:font typeface="迷你简卡通" panose="03000509000000000000" pitchFamily="65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</p:embeddedFontLst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FF"/>
    <a:srgbClr val="1053A4"/>
    <a:srgbClr val="4B93E8"/>
    <a:srgbClr val="E5EFFB"/>
    <a:srgbClr val="DBE9FA"/>
    <a:srgbClr val="93BEF1"/>
    <a:srgbClr val="6C6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0" autoAdjust="0"/>
    <p:restoredTop sz="90387" autoAdjust="0"/>
  </p:normalViewPr>
  <p:slideViewPr>
    <p:cSldViewPr snapToGrid="0">
      <p:cViewPr varScale="1">
        <p:scale>
          <a:sx n="62" d="100"/>
          <a:sy n="62" d="100"/>
        </p:scale>
        <p:origin x="9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  <a:t>2024/8/17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3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457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缩进不对，行距可以大点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探究共享电单车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3211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 探究共享电单车的运行过程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/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/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/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/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B7D83E9A-5B71-5FBB-DD1E-A2B24BA9449C}"/>
              </a:ext>
            </a:extLst>
          </p:cNvPr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单元 探究共享电单车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DCEB85-4540-9443-3E30-96066CEACD41}"/>
              </a:ext>
            </a:extLst>
          </p:cNvPr>
          <p:cNvSpPr txBox="1"/>
          <p:nvPr userDrawn="1"/>
        </p:nvSpPr>
        <p:spPr>
          <a:xfrm>
            <a:off x="480523" y="6410049"/>
            <a:ext cx="3211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探究共享电单车的运行过程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839860" y="1500189"/>
            <a:ext cx="7679039" cy="4278311"/>
          </a:xfr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2024/8/17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2024/8/17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2024/8/17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2C042665-9820-B59F-FB30-B459A0F2DF6D}"/>
              </a:ext>
            </a:extLst>
          </p:cNvPr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单元 探究共享电单车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7878852-374E-1002-9B62-0729CDD613FD}"/>
              </a:ext>
            </a:extLst>
          </p:cNvPr>
          <p:cNvSpPr txBox="1"/>
          <p:nvPr userDrawn="1"/>
        </p:nvSpPr>
        <p:spPr>
          <a:xfrm>
            <a:off x="480523" y="6410049"/>
            <a:ext cx="3211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探究共享电单车的运行过程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单元 探究共享电单车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3211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探究共享电单车的运行过程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" Target="slide7.xml"/><Relationship Id="rId7" Type="http://schemas.openxmlformats.org/officeDocument/2006/relationships/slide" Target="slide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slide" Target="slide13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5.png"/><Relationship Id="rId7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11" Type="http://schemas.openxmlformats.org/officeDocument/2006/relationships/image" Target="../media/image34.png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slide" Target="slide13.xml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14.xml"/><Relationship Id="rId5" Type="http://schemas.openxmlformats.org/officeDocument/2006/relationships/image" Target="../media/image18.png"/><Relationship Id="rId4" Type="http://schemas.openxmlformats.org/officeDocument/2006/relationships/slide" Target="slide3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7.xml"/><Relationship Id="rId7" Type="http://schemas.openxmlformats.org/officeDocument/2006/relationships/slide" Target="slide1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探秘共享电单车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六年级上册</a:t>
            </a:r>
          </a:p>
        </p:txBody>
      </p:sp>
      <p:sp>
        <p:nvSpPr>
          <p:cNvPr id="14" name="矩形 13"/>
          <p:cNvSpPr/>
          <p:nvPr/>
        </p:nvSpPr>
        <p:spPr>
          <a:xfrm>
            <a:off x="7349683" y="169311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2367054" y="1880616"/>
            <a:ext cx="6334493" cy="2115067"/>
          </a:xfrm>
        </p:spPr>
        <p:txBody>
          <a:bodyPr>
            <a:noAutofit/>
          </a:bodyPr>
          <a:lstStyle/>
          <a:p>
            <a:r>
              <a:rPr lang="zh-CN" altLang="en-US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揭秘共享电单车的检修方法</a:t>
            </a:r>
            <a:endParaRPr lang="zh-CN" altLang="en-US" sz="6600" dirty="0"/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4110267" y="4221886"/>
            <a:ext cx="3971466" cy="717136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 dirty="0"/>
              <a:t>系统构成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7630" y="1401333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 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4B702-A4BD-E04A-BF09-D0626E422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F3560B6-35D6-212B-203C-C486485A5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986" y="3218571"/>
            <a:ext cx="3201134" cy="2512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393004" y="2940626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矩形 80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矩形 82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矩形 83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C1EDD119-9F1E-B454-919A-E595F29CB7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007928" y="2940626"/>
            <a:ext cx="4039986" cy="17456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F1CEC49-11C3-B50E-7264-B932A52E67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r="52578" b="45583"/>
          <a:stretch/>
        </p:blipFill>
        <p:spPr>
          <a:xfrm rot="10800000" flipV="1">
            <a:off x="4503321" y="773002"/>
            <a:ext cx="3383279" cy="199535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3D1FC90-ABF9-1D3A-4B06-1292CD85252E}"/>
              </a:ext>
            </a:extLst>
          </p:cNvPr>
          <p:cNvSpPr txBox="1"/>
          <p:nvPr/>
        </p:nvSpPr>
        <p:spPr>
          <a:xfrm>
            <a:off x="6251499" y="3220335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请你说一说系统与模块的关系。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ACAFD73-5F02-4BDF-C9C8-9BF198A546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676" y="1183898"/>
            <a:ext cx="2200847" cy="1121761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CB07492F-5F5F-E424-F83D-579F424988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05" y="3909393"/>
            <a:ext cx="2045959" cy="23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2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妮妮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645382" y="3429000"/>
            <a:ext cx="2178685" cy="25501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0E9F6A1-B7D4-83E0-745B-9F1E1B9941A9}"/>
              </a:ext>
            </a:extLst>
          </p:cNvPr>
          <p:cNvSpPr txBox="1"/>
          <p:nvPr/>
        </p:nvSpPr>
        <p:spPr>
          <a:xfrm>
            <a:off x="4140630" y="1716605"/>
            <a:ext cx="3910741" cy="528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讨论系统与模块之间的关系</a:t>
            </a:r>
          </a:p>
        </p:txBody>
      </p:sp>
      <p:sp>
        <p:nvSpPr>
          <p:cNvPr id="4" name="同侧圆角矩形 15">
            <a:extLst>
              <a:ext uri="{FF2B5EF4-FFF2-40B4-BE49-F238E27FC236}">
                <a16:creationId xmlns:a16="http://schemas.microsoft.com/office/drawing/2014/main" id="{085D8780-5606-41ED-FEB8-390BE6373D39}"/>
              </a:ext>
            </a:extLst>
          </p:cNvPr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6">
            <a:extLst>
              <a:ext uri="{FF2B5EF4-FFF2-40B4-BE49-F238E27FC236}">
                <a16:creationId xmlns:a16="http://schemas.microsoft.com/office/drawing/2014/main" id="{D009D7B0-F0A9-2C33-C949-C0425AAB40C9}"/>
              </a:ext>
            </a:extLst>
          </p:cNvPr>
          <p:cNvSpPr/>
          <p:nvPr/>
        </p:nvSpPr>
        <p:spPr>
          <a:xfrm>
            <a:off x="3988536" y="530766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hlinkClick r:id="rId3" action="ppaction://hlinksldjump"/>
            <a:extLst>
              <a:ext uri="{FF2B5EF4-FFF2-40B4-BE49-F238E27FC236}">
                <a16:creationId xmlns:a16="http://schemas.microsoft.com/office/drawing/2014/main" id="{70F35A11-60AF-C0F4-EF51-BA00010F8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pic>
        <p:nvPicPr>
          <p:cNvPr id="7" name="图片 6">
            <a:hlinkClick r:id="rId5" action="ppaction://hlinksldjump"/>
            <a:extLst>
              <a:ext uri="{FF2B5EF4-FFF2-40B4-BE49-F238E27FC236}">
                <a16:creationId xmlns:a16="http://schemas.microsoft.com/office/drawing/2014/main" id="{B1049822-E8D6-77B5-D28E-27DB404A8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470113"/>
            <a:ext cx="1956986" cy="682811"/>
          </a:xfrm>
          <a:prstGeom prst="rect">
            <a:avLst/>
          </a:prstGeom>
        </p:spPr>
      </p:pic>
      <p:sp>
        <p:nvSpPr>
          <p:cNvPr id="8" name="同侧圆角矩形 7">
            <a:extLst>
              <a:ext uri="{FF2B5EF4-FFF2-40B4-BE49-F238E27FC236}">
                <a16:creationId xmlns:a16="http://schemas.microsoft.com/office/drawing/2014/main" id="{61280E3B-76BA-E357-5C30-8ACB58C9D1D9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F4BB8326-3397-BB55-CC4E-5C4B8CF51D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1" name="同侧圆角矩形 12">
            <a:extLst>
              <a:ext uri="{FF2B5EF4-FFF2-40B4-BE49-F238E27FC236}">
                <a16:creationId xmlns:a16="http://schemas.microsoft.com/office/drawing/2014/main" id="{802447A7-D733-7736-5FEB-FA69D3F8A27D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hlinkClick r:id="" action="ppaction://noaction"/>
            <a:extLst>
              <a:ext uri="{FF2B5EF4-FFF2-40B4-BE49-F238E27FC236}">
                <a16:creationId xmlns:a16="http://schemas.microsoft.com/office/drawing/2014/main" id="{7E6F1602-7920-96DD-0264-065A57BEBB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85EF815-391D-CBD8-E7F8-66D185CA8290}"/>
              </a:ext>
            </a:extLst>
          </p:cNvPr>
          <p:cNvSpPr txBox="1"/>
          <p:nvPr/>
        </p:nvSpPr>
        <p:spPr>
          <a:xfrm>
            <a:off x="1859439" y="2904281"/>
            <a:ext cx="7729496" cy="204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30238">
              <a:lnSpc>
                <a:spcPts val="4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模块化设计是指将系统划分为独立的模块，以提高系统的可维护性和可扩展性。生活中有许多模块化设计的产品，如共享电单车、移动充电宝、</a:t>
            </a:r>
            <a:r>
              <a:rPr lang="zh-CN" altLang="en-US" sz="2400" u="sng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　     　</a:t>
            </a: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endParaRPr lang="zh-CN" altLang="en-US" sz="2400" u="sng" dirty="0">
              <a:solidFill>
                <a:srgbClr val="23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u="sng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         </a:t>
            </a: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400" u="sng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     　　</a:t>
            </a: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等物品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8A05AE-C5C6-69E3-9D7C-4177BDF408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3519533" y="3104248"/>
            <a:ext cx="4039986" cy="13299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935C83A-DAB3-55EE-89D6-2133440A76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51" t="57357" r="51144" b="476"/>
          <a:stretch/>
        </p:blipFill>
        <p:spPr>
          <a:xfrm rot="11326911" flipV="1">
            <a:off x="4351378" y="865980"/>
            <a:ext cx="3485210" cy="154616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327DC49-0190-3EA3-7D5A-F52CF1D3C418}"/>
              </a:ext>
            </a:extLst>
          </p:cNvPr>
          <p:cNvSpPr txBox="1"/>
          <p:nvPr/>
        </p:nvSpPr>
        <p:spPr>
          <a:xfrm>
            <a:off x="3732517" y="3386880"/>
            <a:ext cx="3763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你知道电脑的组成吗？</a:t>
            </a:r>
          </a:p>
        </p:txBody>
      </p:sp>
      <p:pic>
        <p:nvPicPr>
          <p:cNvPr id="97" name="图片 96">
            <a:extLst>
              <a:ext uri="{FF2B5EF4-FFF2-40B4-BE49-F238E27FC236}">
                <a16:creationId xmlns:a16="http://schemas.microsoft.com/office/drawing/2014/main" id="{090F94AA-9657-12FB-6C76-49BEE52837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69" y="1076021"/>
            <a:ext cx="2292295" cy="1207113"/>
          </a:xfrm>
          <a:prstGeom prst="rect">
            <a:avLst/>
          </a:prstGeom>
        </p:spPr>
      </p:pic>
      <p:pic>
        <p:nvPicPr>
          <p:cNvPr id="98" name="图片 97">
            <a:extLst>
              <a:ext uri="{FF2B5EF4-FFF2-40B4-BE49-F238E27FC236}">
                <a16:creationId xmlns:a16="http://schemas.microsoft.com/office/drawing/2014/main" id="{815421F7-90A9-B6BE-9CFA-81E84462E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75" y="3677314"/>
            <a:ext cx="1947898" cy="2540736"/>
          </a:xfrm>
          <a:prstGeom prst="rect">
            <a:avLst/>
          </a:prstGeom>
        </p:spPr>
      </p:pic>
      <p:pic>
        <p:nvPicPr>
          <p:cNvPr id="100" name="图片 99">
            <a:extLst>
              <a:ext uri="{FF2B5EF4-FFF2-40B4-BE49-F238E27FC236}">
                <a16:creationId xmlns:a16="http://schemas.microsoft.com/office/drawing/2014/main" id="{C3B9497B-72AE-7B5F-676C-09A54FBB68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55" y="1852807"/>
            <a:ext cx="2876396" cy="383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1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07311" y="2443528"/>
            <a:ext cx="5071769" cy="1554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0238" algn="just">
              <a:lnSpc>
                <a:spcPts val="4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我们使用的电脑是一个系统，包含软件系统和硬件系统，你知道计算机硬件系统有哪些模块吗？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87" y="4697766"/>
            <a:ext cx="1676400" cy="1676400"/>
          </a:xfrm>
          <a:prstGeom prst="rect">
            <a:avLst/>
          </a:prstGeom>
        </p:spPr>
      </p:pic>
      <p:sp>
        <p:nvSpPr>
          <p:cNvPr id="5" name="同侧圆角矩形 22">
            <a:extLst>
              <a:ext uri="{FF2B5EF4-FFF2-40B4-BE49-F238E27FC236}">
                <a16:creationId xmlns:a16="http://schemas.microsoft.com/office/drawing/2014/main" id="{04D1B8B2-5C23-9156-E5CD-F92AC96960B6}"/>
              </a:ext>
            </a:extLst>
          </p:cNvPr>
          <p:cNvSpPr/>
          <p:nvPr/>
        </p:nvSpPr>
        <p:spPr>
          <a:xfrm>
            <a:off x="3995374" y="608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23">
            <a:extLst>
              <a:ext uri="{FF2B5EF4-FFF2-40B4-BE49-F238E27FC236}">
                <a16:creationId xmlns:a16="http://schemas.microsoft.com/office/drawing/2014/main" id="{54725D10-D749-E8EA-1603-BADCA021980B}"/>
              </a:ext>
            </a:extLst>
          </p:cNvPr>
          <p:cNvSpPr/>
          <p:nvPr/>
        </p:nvSpPr>
        <p:spPr>
          <a:xfrm>
            <a:off x="5717349" y="536409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47BACBC4-719B-EB74-EA75-A984BFBDA8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16293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" action="ppaction://noaction"/>
            <a:extLst>
              <a:ext uri="{FF2B5EF4-FFF2-40B4-BE49-F238E27FC236}">
                <a16:creationId xmlns:a16="http://schemas.microsoft.com/office/drawing/2014/main" id="{F42B0783-F740-FEBA-5C93-50E4815C47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22" y="433402"/>
            <a:ext cx="2005758" cy="749873"/>
          </a:xfrm>
          <a:prstGeom prst="rect">
            <a:avLst/>
          </a:prstGeom>
        </p:spPr>
      </p:pic>
      <p:sp>
        <p:nvSpPr>
          <p:cNvPr id="9" name="同侧圆角矩形 12">
            <a:extLst>
              <a:ext uri="{FF2B5EF4-FFF2-40B4-BE49-F238E27FC236}">
                <a16:creationId xmlns:a16="http://schemas.microsoft.com/office/drawing/2014/main" id="{EDBD51C2-F758-2F76-AA10-84460D522ACD}"/>
              </a:ext>
            </a:extLst>
          </p:cNvPr>
          <p:cNvSpPr/>
          <p:nvPr/>
        </p:nvSpPr>
        <p:spPr>
          <a:xfrm>
            <a:off x="2256305" y="611566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4355D2F5-5080-2B5E-D4AA-187E336941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523885"/>
            <a:ext cx="1956986" cy="682811"/>
          </a:xfrm>
          <a:prstGeom prst="rect">
            <a:avLst/>
          </a:prstGeom>
        </p:spPr>
      </p:pic>
      <p:sp>
        <p:nvSpPr>
          <p:cNvPr id="11" name="同侧圆角矩形 18">
            <a:extLst>
              <a:ext uri="{FF2B5EF4-FFF2-40B4-BE49-F238E27FC236}">
                <a16:creationId xmlns:a16="http://schemas.microsoft.com/office/drawing/2014/main" id="{2503608B-7C4D-3395-84BE-AD3AB56F9349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hlinkClick r:id="rId9" action="ppaction://hlinksldjump"/>
            <a:extLst>
              <a:ext uri="{FF2B5EF4-FFF2-40B4-BE49-F238E27FC236}">
                <a16:creationId xmlns:a16="http://schemas.microsoft.com/office/drawing/2014/main" id="{B00DE460-5DAB-B668-6A4C-1FD594D859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AD945DC-3801-A3BD-E954-139260EF1D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99" y="1061166"/>
            <a:ext cx="3810532" cy="50775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探秘共享电单车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六年级上册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7782BF-D211-29BF-66D5-6254F60523AF}"/>
              </a:ext>
            </a:extLst>
          </p:cNvPr>
          <p:cNvSpPr txBox="1"/>
          <p:nvPr/>
        </p:nvSpPr>
        <p:spPr>
          <a:xfrm>
            <a:off x="1584508" y="1853330"/>
            <a:ext cx="60846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揭秘共享电单车的检修方法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1D8C2A1-6A2D-CB09-5872-A1508627A0FD}"/>
              </a:ext>
            </a:extLst>
          </p:cNvPr>
          <p:cNvSpPr/>
          <p:nvPr/>
        </p:nvSpPr>
        <p:spPr>
          <a:xfrm>
            <a:off x="1692997" y="3034901"/>
            <a:ext cx="52774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4400" b="1" i="0" dirty="0">
                <a:solidFill>
                  <a:srgbClr val="008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下课了！</a:t>
            </a:r>
            <a:endParaRPr lang="en-US" altLang="zh-CN" sz="4400" b="1" i="0" dirty="0">
              <a:solidFill>
                <a:srgbClr val="008000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  <a:p>
            <a:r>
              <a:rPr lang="zh-CN" altLang="en-US" sz="4400" b="1" i="0" dirty="0">
                <a:solidFill>
                  <a:srgbClr val="008000"/>
                </a:solidFill>
                <a:latin typeface="迷你简卡通" panose="03000509000000000000" pitchFamily="65" charset="-122"/>
                <a:ea typeface="迷你简卡通" panose="03000509000000000000" pitchFamily="65" charset="-122"/>
              </a:rPr>
              <a:t>给大脑放个小假！！</a:t>
            </a:r>
            <a:endParaRPr lang="zh-CN" altLang="en-US" sz="4400" b="1" cap="none" spc="0" dirty="0">
              <a:ln w="0"/>
              <a:solidFill>
                <a:srgbClr val="008000"/>
              </a:solidFill>
              <a:latin typeface="迷你简卡通" panose="03000509000000000000" pitchFamily="65" charset="-122"/>
              <a:ea typeface="迷你简卡通" panose="03000509000000000000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F8427B5-768E-4FE4-1FFC-DB90AB94F1A8}"/>
              </a:ext>
            </a:extLst>
          </p:cNvPr>
          <p:cNvSpPr/>
          <p:nvPr/>
        </p:nvSpPr>
        <p:spPr>
          <a:xfrm>
            <a:off x="1139064" y="2174293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09BB418-0588-0FDB-3E60-463EB3CF14AA}"/>
              </a:ext>
            </a:extLst>
          </p:cNvPr>
          <p:cNvSpPr/>
          <p:nvPr/>
        </p:nvSpPr>
        <p:spPr>
          <a:xfrm>
            <a:off x="3717101" y="4027754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06DE964-FE09-D3CA-0686-4094E5CA4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19659" y="3865347"/>
            <a:ext cx="1431595" cy="2217966"/>
          </a:xfrm>
          <a:prstGeom prst="rect">
            <a:avLst/>
          </a:prstGeom>
        </p:spPr>
      </p:pic>
      <p:sp>
        <p:nvSpPr>
          <p:cNvPr id="10" name="同侧圆角矩形 19">
            <a:extLst>
              <a:ext uri="{FF2B5EF4-FFF2-40B4-BE49-F238E27FC236}">
                <a16:creationId xmlns:a16="http://schemas.microsoft.com/office/drawing/2014/main" id="{0EE8A725-82C3-1188-F9EC-D31487FAEEF8}"/>
              </a:ext>
            </a:extLst>
          </p:cNvPr>
          <p:cNvSpPr/>
          <p:nvPr/>
        </p:nvSpPr>
        <p:spPr>
          <a:xfrm>
            <a:off x="1525641" y="1766969"/>
            <a:ext cx="1155469" cy="515389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同侧圆角矩形 29">
            <a:extLst>
              <a:ext uri="{FF2B5EF4-FFF2-40B4-BE49-F238E27FC236}">
                <a16:creationId xmlns:a16="http://schemas.microsoft.com/office/drawing/2014/main" id="{19BE5E38-67C7-4B9B-CE2A-836F0C0CA664}"/>
              </a:ext>
            </a:extLst>
          </p:cNvPr>
          <p:cNvSpPr/>
          <p:nvPr/>
        </p:nvSpPr>
        <p:spPr>
          <a:xfrm>
            <a:off x="4100651" y="3620431"/>
            <a:ext cx="1155469" cy="515389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66051A2-F748-3790-948D-2087B48209C3}"/>
              </a:ext>
            </a:extLst>
          </p:cNvPr>
          <p:cNvSpPr/>
          <p:nvPr/>
        </p:nvSpPr>
        <p:spPr>
          <a:xfrm>
            <a:off x="6833902" y="3494592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同侧圆角矩形 33">
            <a:extLst>
              <a:ext uri="{FF2B5EF4-FFF2-40B4-BE49-F238E27FC236}">
                <a16:creationId xmlns:a16="http://schemas.microsoft.com/office/drawing/2014/main" id="{59B19468-9005-A20C-8C42-5AA6100D0CA2}"/>
              </a:ext>
            </a:extLst>
          </p:cNvPr>
          <p:cNvSpPr/>
          <p:nvPr/>
        </p:nvSpPr>
        <p:spPr>
          <a:xfrm>
            <a:off x="7217452" y="3087269"/>
            <a:ext cx="1155469" cy="515389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B78F690-7E5B-BDD9-919E-9837958DC5C6}"/>
              </a:ext>
            </a:extLst>
          </p:cNvPr>
          <p:cNvSpPr/>
          <p:nvPr/>
        </p:nvSpPr>
        <p:spPr>
          <a:xfrm>
            <a:off x="9398851" y="1931490"/>
            <a:ext cx="1895302" cy="13835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同侧圆角矩形 36">
            <a:extLst>
              <a:ext uri="{FF2B5EF4-FFF2-40B4-BE49-F238E27FC236}">
                <a16:creationId xmlns:a16="http://schemas.microsoft.com/office/drawing/2014/main" id="{5F8D3612-4A82-DA4A-792B-8CED6CBFD432}"/>
              </a:ext>
            </a:extLst>
          </p:cNvPr>
          <p:cNvSpPr/>
          <p:nvPr/>
        </p:nvSpPr>
        <p:spPr>
          <a:xfrm>
            <a:off x="9782401" y="1524167"/>
            <a:ext cx="1155469" cy="515389"/>
          </a:xfrm>
          <a:prstGeom prst="round2Same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22B6384-EFF8-C441-2FE0-DEA0B070506E}"/>
              </a:ext>
            </a:extLst>
          </p:cNvPr>
          <p:cNvSpPr txBox="1"/>
          <p:nvPr/>
        </p:nvSpPr>
        <p:spPr>
          <a:xfrm>
            <a:off x="1174212" y="2498764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请观察共享电单车的组成结构</a:t>
            </a:r>
            <a:r>
              <a:rPr lang="en-US" altLang="zh-CN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查阅各部件功能。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474D450-8D94-52EA-186D-3CA310E74792}"/>
              </a:ext>
            </a:extLst>
          </p:cNvPr>
          <p:cNvSpPr txBox="1"/>
          <p:nvPr/>
        </p:nvSpPr>
        <p:spPr>
          <a:xfrm>
            <a:off x="3752248" y="4329675"/>
            <a:ext cx="18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如何查找、使用、归还共享电单车呢？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83E3BE1-3C53-A2E1-005B-1FE14C100B2F}"/>
              </a:ext>
            </a:extLst>
          </p:cNvPr>
          <p:cNvSpPr txBox="1"/>
          <p:nvPr/>
        </p:nvSpPr>
        <p:spPr>
          <a:xfrm>
            <a:off x="6869049" y="3795070"/>
            <a:ext cx="1825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设计小型智能系统可以从哪些方面考虑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601BB65-638E-36E7-C4BD-00BFB02DA847}"/>
              </a:ext>
            </a:extLst>
          </p:cNvPr>
          <p:cNvSpPr txBox="1"/>
          <p:nvPr/>
        </p:nvSpPr>
        <p:spPr>
          <a:xfrm>
            <a:off x="9469147" y="2305133"/>
            <a:ext cx="18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</a:rPr>
              <a:t>你能设计一款智能风扇吗</a:t>
            </a:r>
            <a:r>
              <a:rPr lang="zh-CN" altLang="zh-CN" sz="1600" dirty="0">
                <a:solidFill>
                  <a:schemeClr val="bg1"/>
                </a:solidFill>
              </a:rPr>
              <a:t>？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AABB0E40-6778-2336-0018-E8A89FD34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9907" flipV="1">
            <a:off x="2678287" y="3740515"/>
            <a:ext cx="917387" cy="91738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D1F9B2D-627D-5D45-B852-FAB6DEBA5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5703545" y="4156155"/>
            <a:ext cx="917387" cy="917387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B23B6E9-371B-1430-35FC-AF13A07660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89760" flipV="1">
            <a:off x="8942353" y="3283887"/>
            <a:ext cx="917387" cy="917387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84BD906-8B80-B4C4-5B7F-FFC7C8E45C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37" y="1140376"/>
            <a:ext cx="3328704" cy="1432684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5179943-5FBA-F097-FE2D-EDB0D3C9EB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43" y="1707750"/>
            <a:ext cx="1341236" cy="682811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3427D733-1430-BB31-7CCD-EF29CCE853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69" y="3579225"/>
            <a:ext cx="1341236" cy="682811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143E42E3-4A76-7FC8-EF15-B77F31DF3E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68" y="3016053"/>
            <a:ext cx="1341236" cy="682811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25C73D4D-8CF7-9A66-FC2A-DCAEE867A9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517" y="1489533"/>
            <a:ext cx="1341236" cy="68281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726415" y="228095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矩形 80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矩形 82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矩形 83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EC04846A-B17E-40B0-FD65-E30E887FE1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0F8DE84-0F30-1E97-38B2-86478FB1EF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5" b="54174"/>
          <a:stretch/>
        </p:blipFill>
        <p:spPr>
          <a:xfrm>
            <a:off x="4665983" y="1089827"/>
            <a:ext cx="3369882" cy="168035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113F2CF-A1EA-249D-5CFC-6B896AD34E2A}"/>
              </a:ext>
            </a:extLst>
          </p:cNvPr>
          <p:cNvSpPr txBox="1"/>
          <p:nvPr/>
        </p:nvSpPr>
        <p:spPr>
          <a:xfrm>
            <a:off x="6586651" y="3154940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请观察共享电单车的组成结构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查阅各部件功能。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EC52559-2CEF-DAEA-398B-31318D65A8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00" y="1455700"/>
            <a:ext cx="2200847" cy="1121761"/>
          </a:xfrm>
          <a:prstGeom prst="rect">
            <a:avLst/>
          </a:prstGeom>
        </p:spPr>
      </p:pic>
      <p:pic>
        <p:nvPicPr>
          <p:cNvPr id="95" name="图片 94">
            <a:extLst>
              <a:ext uri="{FF2B5EF4-FFF2-40B4-BE49-F238E27FC236}">
                <a16:creationId xmlns:a16="http://schemas.microsoft.com/office/drawing/2014/main" id="{2F22008B-5007-F87F-1B62-012125FC6C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127" y="3938206"/>
            <a:ext cx="2045959" cy="23945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0B9A3FF5-14D4-954B-22BA-A9B2418E1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38" y="1464950"/>
            <a:ext cx="5874454" cy="3928099"/>
          </a:xfrm>
          <a:prstGeom prst="rect">
            <a:avLst/>
          </a:prstGeom>
        </p:spPr>
      </p:pic>
      <p:sp>
        <p:nvSpPr>
          <p:cNvPr id="2" name="同侧圆角矩形 16">
            <a:extLst>
              <a:ext uri="{FF2B5EF4-FFF2-40B4-BE49-F238E27FC236}">
                <a16:creationId xmlns:a16="http://schemas.microsoft.com/office/drawing/2014/main" id="{36069283-4779-36A6-53CA-D79B76704D48}"/>
              </a:ext>
            </a:extLst>
          </p:cNvPr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hlinkClick r:id="rId3" action="ppaction://hlinksldjump"/>
            <a:extLst>
              <a:ext uri="{FF2B5EF4-FFF2-40B4-BE49-F238E27FC236}">
                <a16:creationId xmlns:a16="http://schemas.microsoft.com/office/drawing/2014/main" id="{60DDC328-5A2B-D654-5C09-1DD2242EC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4" name="同侧圆角矩形 2">
            <a:extLst>
              <a:ext uri="{FF2B5EF4-FFF2-40B4-BE49-F238E27FC236}">
                <a16:creationId xmlns:a16="http://schemas.microsoft.com/office/drawing/2014/main" id="{F0030362-D23D-49E5-1A55-4FD370FB0F8D}"/>
              </a:ext>
            </a:extLst>
          </p:cNvPr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7">
            <a:extLst>
              <a:ext uri="{FF2B5EF4-FFF2-40B4-BE49-F238E27FC236}">
                <a16:creationId xmlns:a16="http://schemas.microsoft.com/office/drawing/2014/main" id="{813887BB-D258-2E3D-C76F-9274A435C1C7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18">
            <a:extLst>
              <a:ext uri="{FF2B5EF4-FFF2-40B4-BE49-F238E27FC236}">
                <a16:creationId xmlns:a16="http://schemas.microsoft.com/office/drawing/2014/main" id="{47E24404-CE99-4019-5CCD-FCC1376BD012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5" action="ppaction://hlinksldjump"/>
            <a:extLst>
              <a:ext uri="{FF2B5EF4-FFF2-40B4-BE49-F238E27FC236}">
                <a16:creationId xmlns:a16="http://schemas.microsoft.com/office/drawing/2014/main" id="{3012B737-686C-D4E8-2C4D-B1B2B99702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rId7" action="ppaction://hlinksldjump"/>
            <a:extLst>
              <a:ext uri="{FF2B5EF4-FFF2-40B4-BE49-F238E27FC236}">
                <a16:creationId xmlns:a16="http://schemas.microsoft.com/office/drawing/2014/main" id="{6F03A700-498D-3747-E8F1-8B603FFE9F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6" name="图片 15">
            <a:hlinkClick r:id="" action="ppaction://noaction"/>
            <a:extLst>
              <a:ext uri="{FF2B5EF4-FFF2-40B4-BE49-F238E27FC236}">
                <a16:creationId xmlns:a16="http://schemas.microsoft.com/office/drawing/2014/main" id="{38A4C632-8258-4ECA-447A-6728C1BFA9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368DBC4-2B88-8254-0157-A84EF2537D40}"/>
              </a:ext>
            </a:extLst>
          </p:cNvPr>
          <p:cNvSpPr txBox="1"/>
          <p:nvPr/>
        </p:nvSpPr>
        <p:spPr>
          <a:xfrm>
            <a:off x="722176" y="1655216"/>
            <a:ext cx="38203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1. </a:t>
            </a:r>
            <a:r>
              <a:rPr lang="zh-CN" altLang="en-US" sz="2000" b="1" dirty="0">
                <a:solidFill>
                  <a:schemeClr val="bg1"/>
                </a:solidFill>
              </a:rPr>
              <a:t>观察共享电单车的组成结构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03209DF-E651-3580-3A4A-27FCDA89F968}"/>
              </a:ext>
            </a:extLst>
          </p:cNvPr>
          <p:cNvSpPr txBox="1"/>
          <p:nvPr/>
        </p:nvSpPr>
        <p:spPr>
          <a:xfrm>
            <a:off x="722176" y="2548385"/>
            <a:ext cx="3820327" cy="1253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solidFill>
                  <a:schemeClr val="bg1"/>
                </a:solidFill>
              </a:rPr>
              <a:t>      共享电单车由多个功能模块组成，请在图 中填写共享电单车功能模块的名称。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同侧圆角矩形 16">
            <a:extLst>
              <a:ext uri="{FF2B5EF4-FFF2-40B4-BE49-F238E27FC236}">
                <a16:creationId xmlns:a16="http://schemas.microsoft.com/office/drawing/2014/main" id="{36069283-4779-36A6-53CA-D79B76704D48}"/>
              </a:ext>
            </a:extLst>
          </p:cNvPr>
          <p:cNvSpPr/>
          <p:nvPr/>
        </p:nvSpPr>
        <p:spPr>
          <a:xfrm>
            <a:off x="2252886" y="609601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hlinkClick r:id="rId2" action="ppaction://hlinksldjump"/>
            <a:extLst>
              <a:ext uri="{FF2B5EF4-FFF2-40B4-BE49-F238E27FC236}">
                <a16:creationId xmlns:a16="http://schemas.microsoft.com/office/drawing/2014/main" id="{60DDC328-5A2B-D654-5C09-1DD2242EC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36" y="533121"/>
            <a:ext cx="1956986" cy="682811"/>
          </a:xfrm>
          <a:prstGeom prst="rect">
            <a:avLst/>
          </a:prstGeom>
        </p:spPr>
      </p:pic>
      <p:sp>
        <p:nvSpPr>
          <p:cNvPr id="4" name="同侧圆角矩形 2">
            <a:extLst>
              <a:ext uri="{FF2B5EF4-FFF2-40B4-BE49-F238E27FC236}">
                <a16:creationId xmlns:a16="http://schemas.microsoft.com/office/drawing/2014/main" id="{F0030362-D23D-49E5-1A55-4FD370FB0F8D}"/>
              </a:ext>
            </a:extLst>
          </p:cNvPr>
          <p:cNvSpPr/>
          <p:nvPr/>
        </p:nvSpPr>
        <p:spPr>
          <a:xfrm>
            <a:off x="517236" y="534998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17">
            <a:extLst>
              <a:ext uri="{FF2B5EF4-FFF2-40B4-BE49-F238E27FC236}">
                <a16:creationId xmlns:a16="http://schemas.microsoft.com/office/drawing/2014/main" id="{813887BB-D258-2E3D-C76F-9274A435C1C7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同侧圆角矩形 18">
            <a:extLst>
              <a:ext uri="{FF2B5EF4-FFF2-40B4-BE49-F238E27FC236}">
                <a16:creationId xmlns:a16="http://schemas.microsoft.com/office/drawing/2014/main" id="{47E24404-CE99-4019-5CCD-FCC1376BD012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hlinkClick r:id="rId4" action="ppaction://hlinksldjump"/>
            <a:extLst>
              <a:ext uri="{FF2B5EF4-FFF2-40B4-BE49-F238E27FC236}">
                <a16:creationId xmlns:a16="http://schemas.microsoft.com/office/drawing/2014/main" id="{3012B737-686C-D4E8-2C4D-B1B2B99702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463460"/>
            <a:ext cx="1956986" cy="682811"/>
          </a:xfrm>
          <a:prstGeom prst="rect">
            <a:avLst/>
          </a:prstGeom>
        </p:spPr>
      </p:pic>
      <p:pic>
        <p:nvPicPr>
          <p:cNvPr id="8" name="图片 7">
            <a:hlinkClick r:id="rId6" action="ppaction://hlinksldjump"/>
            <a:extLst>
              <a:ext uri="{FF2B5EF4-FFF2-40B4-BE49-F238E27FC236}">
                <a16:creationId xmlns:a16="http://schemas.microsoft.com/office/drawing/2014/main" id="{6F03A700-498D-3747-E8F1-8B603FFE9F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6" name="图片 15">
            <a:hlinkClick r:id="" action="ppaction://noaction"/>
            <a:extLst>
              <a:ext uri="{FF2B5EF4-FFF2-40B4-BE49-F238E27FC236}">
                <a16:creationId xmlns:a16="http://schemas.microsoft.com/office/drawing/2014/main" id="{38A4C632-8258-4ECA-447A-6728C1BFA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368DBC4-2B88-8254-0157-A84EF2537D40}"/>
              </a:ext>
            </a:extLst>
          </p:cNvPr>
          <p:cNvSpPr txBox="1"/>
          <p:nvPr/>
        </p:nvSpPr>
        <p:spPr>
          <a:xfrm>
            <a:off x="722176" y="1507736"/>
            <a:ext cx="45429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</a:rPr>
              <a:t>2.</a:t>
            </a:r>
            <a:r>
              <a:rPr lang="zh-CN" altLang="en-US" sz="2000" b="1" dirty="0">
                <a:solidFill>
                  <a:schemeClr val="bg1"/>
                </a:solidFill>
              </a:rPr>
              <a:t>查阅共享电单车各功能模块的功能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B987B9C-7B87-E734-18FA-B210B97DE3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5" y="2164927"/>
            <a:ext cx="10258970" cy="346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0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D3052F4-4AD7-479E-4573-A3F852F235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5"/>
          <a:stretch/>
        </p:blipFill>
        <p:spPr>
          <a:xfrm>
            <a:off x="1484075" y="3978197"/>
            <a:ext cx="1668047" cy="200957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8F9BB44E-7F7E-FDDC-EC8E-6A832BAFB8D6}"/>
              </a:ext>
            </a:extLst>
          </p:cNvPr>
          <p:cNvGrpSpPr/>
          <p:nvPr/>
        </p:nvGrpSpPr>
        <p:grpSpPr>
          <a:xfrm rot="21075652">
            <a:off x="6287533" y="2394066"/>
            <a:ext cx="5043136" cy="3815542"/>
            <a:chOff x="6342437" y="2595182"/>
            <a:chExt cx="5849563" cy="4262818"/>
          </a:xfrm>
        </p:grpSpPr>
        <p:sp>
          <p:nvSpPr>
            <p:cNvPr id="6" name="任意多边形: 形状 156">
              <a:extLst>
                <a:ext uri="{FF2B5EF4-FFF2-40B4-BE49-F238E27FC236}">
                  <a16:creationId xmlns:a16="http://schemas.microsoft.com/office/drawing/2014/main" id="{ADB4DB47-0782-AF0A-9335-8F4E623E0B54}"/>
                </a:ext>
              </a:extLst>
            </p:cNvPr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7" name="任意多边形: 形状 157">
              <a:extLst>
                <a:ext uri="{FF2B5EF4-FFF2-40B4-BE49-F238E27FC236}">
                  <a16:creationId xmlns:a16="http://schemas.microsoft.com/office/drawing/2014/main" id="{161D10AA-44A7-F218-FFD3-11AF965AEE0C}"/>
                </a:ext>
              </a:extLst>
            </p:cNvPr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8" name="任意多边形: 形状 158">
              <a:extLst>
                <a:ext uri="{FF2B5EF4-FFF2-40B4-BE49-F238E27FC236}">
                  <a16:creationId xmlns:a16="http://schemas.microsoft.com/office/drawing/2014/main" id="{9A7AB4DC-DA83-A27E-FC97-E66D5325977F}"/>
                </a:ext>
              </a:extLst>
            </p:cNvPr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5" name="任意多边形: 形状 159">
              <a:extLst>
                <a:ext uri="{FF2B5EF4-FFF2-40B4-BE49-F238E27FC236}">
                  <a16:creationId xmlns:a16="http://schemas.microsoft.com/office/drawing/2014/main" id="{2D6D17ED-3874-BD40-7125-31EA47788261}"/>
                </a:ext>
              </a:extLst>
            </p:cNvPr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6" name="任意多边形: 形状 160">
              <a:extLst>
                <a:ext uri="{FF2B5EF4-FFF2-40B4-BE49-F238E27FC236}">
                  <a16:creationId xmlns:a16="http://schemas.microsoft.com/office/drawing/2014/main" id="{A6F4822A-6C09-CF16-EBAC-0A0E1FC44956}"/>
                </a:ext>
              </a:extLst>
            </p:cNvPr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7" name="任意多边形: 形状 161">
              <a:extLst>
                <a:ext uri="{FF2B5EF4-FFF2-40B4-BE49-F238E27FC236}">
                  <a16:creationId xmlns:a16="http://schemas.microsoft.com/office/drawing/2014/main" id="{2168EFA5-03B3-53CC-1CD0-A7A2DC84F7E1}"/>
                </a:ext>
              </a:extLst>
            </p:cNvPr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8" name="任意多边形: 形状 162">
              <a:extLst>
                <a:ext uri="{FF2B5EF4-FFF2-40B4-BE49-F238E27FC236}">
                  <a16:creationId xmlns:a16="http://schemas.microsoft.com/office/drawing/2014/main" id="{F47D03C8-93ED-B980-1084-9BD3A5DC7DFB}"/>
                </a:ext>
              </a:extLst>
            </p:cNvPr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99" name="任意多边形: 形状 163">
              <a:extLst>
                <a:ext uri="{FF2B5EF4-FFF2-40B4-BE49-F238E27FC236}">
                  <a16:creationId xmlns:a16="http://schemas.microsoft.com/office/drawing/2014/main" id="{9589FD89-348A-105A-4784-C7C316B22E16}"/>
                </a:ext>
              </a:extLst>
            </p:cNvPr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0" name="任意多边形: 形状 164">
              <a:extLst>
                <a:ext uri="{FF2B5EF4-FFF2-40B4-BE49-F238E27FC236}">
                  <a16:creationId xmlns:a16="http://schemas.microsoft.com/office/drawing/2014/main" id="{AD9869F1-8D11-5DCE-1C3D-14544F2D9044}"/>
                </a:ext>
              </a:extLst>
            </p:cNvPr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1" name="任意多边形: 形状 165">
              <a:extLst>
                <a:ext uri="{FF2B5EF4-FFF2-40B4-BE49-F238E27FC236}">
                  <a16:creationId xmlns:a16="http://schemas.microsoft.com/office/drawing/2014/main" id="{D432CA5A-B9CD-8B3D-170A-0CAA08F5A1CF}"/>
                </a:ext>
              </a:extLst>
            </p:cNvPr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2" name="任意多边形: 形状 166">
              <a:extLst>
                <a:ext uri="{FF2B5EF4-FFF2-40B4-BE49-F238E27FC236}">
                  <a16:creationId xmlns:a16="http://schemas.microsoft.com/office/drawing/2014/main" id="{71C3CB3B-5809-B463-CD03-63A9F53B89BC}"/>
                </a:ext>
              </a:extLst>
            </p:cNvPr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3" name="任意多边形: 形状 167">
              <a:extLst>
                <a:ext uri="{FF2B5EF4-FFF2-40B4-BE49-F238E27FC236}">
                  <a16:creationId xmlns:a16="http://schemas.microsoft.com/office/drawing/2014/main" id="{399E6F7B-BDF4-5B4B-ED0D-C79F000B81EB}"/>
                </a:ext>
              </a:extLst>
            </p:cNvPr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4" name="任意多边形: 形状 168">
              <a:extLst>
                <a:ext uri="{FF2B5EF4-FFF2-40B4-BE49-F238E27FC236}">
                  <a16:creationId xmlns:a16="http://schemas.microsoft.com/office/drawing/2014/main" id="{962B4F70-A954-89E7-4617-5F550F5FE26A}"/>
                </a:ext>
              </a:extLst>
            </p:cNvPr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5" name="任意多边形: 形状 169">
              <a:extLst>
                <a:ext uri="{FF2B5EF4-FFF2-40B4-BE49-F238E27FC236}">
                  <a16:creationId xmlns:a16="http://schemas.microsoft.com/office/drawing/2014/main" id="{7303033E-683A-228B-4F01-A8174865CBC1}"/>
                </a:ext>
              </a:extLst>
            </p:cNvPr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6" name="任意多边形: 形状 170">
              <a:extLst>
                <a:ext uri="{FF2B5EF4-FFF2-40B4-BE49-F238E27FC236}">
                  <a16:creationId xmlns:a16="http://schemas.microsoft.com/office/drawing/2014/main" id="{54E48C6F-3AB4-8A00-825A-649F0633F8E8}"/>
                </a:ext>
              </a:extLst>
            </p:cNvPr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7" name="任意多边形: 形状 171">
              <a:extLst>
                <a:ext uri="{FF2B5EF4-FFF2-40B4-BE49-F238E27FC236}">
                  <a16:creationId xmlns:a16="http://schemas.microsoft.com/office/drawing/2014/main" id="{D046E255-54CD-8FC8-EB3F-C0E03256F6FF}"/>
                </a:ext>
              </a:extLst>
            </p:cNvPr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8" name="任意多边形: 形状 172">
              <a:extLst>
                <a:ext uri="{FF2B5EF4-FFF2-40B4-BE49-F238E27FC236}">
                  <a16:creationId xmlns:a16="http://schemas.microsoft.com/office/drawing/2014/main" id="{FBAE2318-E6C0-55CB-1C17-6AE69BE8E5D1}"/>
                </a:ext>
              </a:extLst>
            </p:cNvPr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09" name="任意多边形: 形状 173">
              <a:extLst>
                <a:ext uri="{FF2B5EF4-FFF2-40B4-BE49-F238E27FC236}">
                  <a16:creationId xmlns:a16="http://schemas.microsoft.com/office/drawing/2014/main" id="{1D305BD9-5FFA-ABB8-448C-4C61847CE0D9}"/>
                </a:ext>
              </a:extLst>
            </p:cNvPr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0" name="任意多边形: 形状 174">
              <a:extLst>
                <a:ext uri="{FF2B5EF4-FFF2-40B4-BE49-F238E27FC236}">
                  <a16:creationId xmlns:a16="http://schemas.microsoft.com/office/drawing/2014/main" id="{7E6EB91D-CEBC-25FA-205B-34C980A49DC6}"/>
                </a:ext>
              </a:extLst>
            </p:cNvPr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1" name="任意多边形: 形状 175">
              <a:extLst>
                <a:ext uri="{FF2B5EF4-FFF2-40B4-BE49-F238E27FC236}">
                  <a16:creationId xmlns:a16="http://schemas.microsoft.com/office/drawing/2014/main" id="{4D60264D-6D3D-8FBA-E2B0-26B85EE81B1C}"/>
                </a:ext>
              </a:extLst>
            </p:cNvPr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2" name="任意多边形: 形状 176">
              <a:extLst>
                <a:ext uri="{FF2B5EF4-FFF2-40B4-BE49-F238E27FC236}">
                  <a16:creationId xmlns:a16="http://schemas.microsoft.com/office/drawing/2014/main" id="{F1EF06D8-2E9F-1EAA-C413-082175BF561A}"/>
                </a:ext>
              </a:extLst>
            </p:cNvPr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3" name="任意多边形: 形状 177">
              <a:extLst>
                <a:ext uri="{FF2B5EF4-FFF2-40B4-BE49-F238E27FC236}">
                  <a16:creationId xmlns:a16="http://schemas.microsoft.com/office/drawing/2014/main" id="{2C0EDEB3-E80B-ED98-6909-17B0F3A56896}"/>
                </a:ext>
              </a:extLst>
            </p:cNvPr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4" name="任意多边形: 形状 178">
              <a:extLst>
                <a:ext uri="{FF2B5EF4-FFF2-40B4-BE49-F238E27FC236}">
                  <a16:creationId xmlns:a16="http://schemas.microsoft.com/office/drawing/2014/main" id="{E336A41F-A474-6EC4-D997-C4CFAC4A2D3C}"/>
                </a:ext>
              </a:extLst>
            </p:cNvPr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5" name="任意多边形: 形状 179">
              <a:extLst>
                <a:ext uri="{FF2B5EF4-FFF2-40B4-BE49-F238E27FC236}">
                  <a16:creationId xmlns:a16="http://schemas.microsoft.com/office/drawing/2014/main" id="{61779073-8874-241C-6509-E8BF838EE4C5}"/>
                </a:ext>
              </a:extLst>
            </p:cNvPr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6" name="任意多边形: 形状 180">
              <a:extLst>
                <a:ext uri="{FF2B5EF4-FFF2-40B4-BE49-F238E27FC236}">
                  <a16:creationId xmlns:a16="http://schemas.microsoft.com/office/drawing/2014/main" id="{260CD280-0C7B-585D-6424-1D6AB2F130B1}"/>
                </a:ext>
              </a:extLst>
            </p:cNvPr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7" name="任意多边形: 形状 181">
              <a:extLst>
                <a:ext uri="{FF2B5EF4-FFF2-40B4-BE49-F238E27FC236}">
                  <a16:creationId xmlns:a16="http://schemas.microsoft.com/office/drawing/2014/main" id="{FAA7D37C-697A-52D7-6399-4BB2E7C886AF}"/>
                </a:ext>
              </a:extLst>
            </p:cNvPr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8" name="任意多边形: 形状 182">
              <a:extLst>
                <a:ext uri="{FF2B5EF4-FFF2-40B4-BE49-F238E27FC236}">
                  <a16:creationId xmlns:a16="http://schemas.microsoft.com/office/drawing/2014/main" id="{BB3B96CE-D8D0-6B64-55D6-F22E6981DEAA}"/>
                </a:ext>
              </a:extLst>
            </p:cNvPr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19" name="任意多边形: 形状 183">
              <a:extLst>
                <a:ext uri="{FF2B5EF4-FFF2-40B4-BE49-F238E27FC236}">
                  <a16:creationId xmlns:a16="http://schemas.microsoft.com/office/drawing/2014/main" id="{36910840-D85A-3374-E018-B1D2291360AE}"/>
                </a:ext>
              </a:extLst>
            </p:cNvPr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0" name="任意多边形: 形状 184">
              <a:extLst>
                <a:ext uri="{FF2B5EF4-FFF2-40B4-BE49-F238E27FC236}">
                  <a16:creationId xmlns:a16="http://schemas.microsoft.com/office/drawing/2014/main" id="{F354AAA2-C308-8B76-EC3B-6C7902F62066}"/>
                </a:ext>
              </a:extLst>
            </p:cNvPr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1" name="任意多边形: 形状 185">
              <a:extLst>
                <a:ext uri="{FF2B5EF4-FFF2-40B4-BE49-F238E27FC236}">
                  <a16:creationId xmlns:a16="http://schemas.microsoft.com/office/drawing/2014/main" id="{DA0087CB-F0E2-1373-2C8D-8B791BA3F090}"/>
                </a:ext>
              </a:extLst>
            </p:cNvPr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2" name="任意多边形: 形状 186">
              <a:extLst>
                <a:ext uri="{FF2B5EF4-FFF2-40B4-BE49-F238E27FC236}">
                  <a16:creationId xmlns:a16="http://schemas.microsoft.com/office/drawing/2014/main" id="{079188B0-A49A-F737-6828-92B2C155F996}"/>
                </a:ext>
              </a:extLst>
            </p:cNvPr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3" name="任意多边形: 形状 187">
              <a:extLst>
                <a:ext uri="{FF2B5EF4-FFF2-40B4-BE49-F238E27FC236}">
                  <a16:creationId xmlns:a16="http://schemas.microsoft.com/office/drawing/2014/main" id="{815C4798-558E-59EA-A3F8-1AA16379FB10}"/>
                </a:ext>
              </a:extLst>
            </p:cNvPr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4" name="任意多边形: 形状 188">
              <a:extLst>
                <a:ext uri="{FF2B5EF4-FFF2-40B4-BE49-F238E27FC236}">
                  <a16:creationId xmlns:a16="http://schemas.microsoft.com/office/drawing/2014/main" id="{4BCACDFB-4093-B8B3-4E5E-B2671FF3E0E3}"/>
                </a:ext>
              </a:extLst>
            </p:cNvPr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5" name="任意多边形: 形状 189">
              <a:extLst>
                <a:ext uri="{FF2B5EF4-FFF2-40B4-BE49-F238E27FC236}">
                  <a16:creationId xmlns:a16="http://schemas.microsoft.com/office/drawing/2014/main" id="{8F2E27E0-8AE0-E02A-8DE9-B6788A381B36}"/>
                </a:ext>
              </a:extLst>
            </p:cNvPr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6" name="任意多边形: 形状 190">
              <a:extLst>
                <a:ext uri="{FF2B5EF4-FFF2-40B4-BE49-F238E27FC236}">
                  <a16:creationId xmlns:a16="http://schemas.microsoft.com/office/drawing/2014/main" id="{F3D0599B-9B48-EF71-7848-6A589C88EE6D}"/>
                </a:ext>
              </a:extLst>
            </p:cNvPr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7" name="任意多边形: 形状 191">
              <a:extLst>
                <a:ext uri="{FF2B5EF4-FFF2-40B4-BE49-F238E27FC236}">
                  <a16:creationId xmlns:a16="http://schemas.microsoft.com/office/drawing/2014/main" id="{658D1984-8461-D4AB-1BCF-22104E3709F5}"/>
                </a:ext>
              </a:extLst>
            </p:cNvPr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8" name="任意多边形: 形状 192">
              <a:extLst>
                <a:ext uri="{FF2B5EF4-FFF2-40B4-BE49-F238E27FC236}">
                  <a16:creationId xmlns:a16="http://schemas.microsoft.com/office/drawing/2014/main" id="{1F68441F-3640-19F8-EDD6-D7A16A7CDC4F}"/>
                </a:ext>
              </a:extLst>
            </p:cNvPr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29" name="任意多边形: 形状 193">
              <a:extLst>
                <a:ext uri="{FF2B5EF4-FFF2-40B4-BE49-F238E27FC236}">
                  <a16:creationId xmlns:a16="http://schemas.microsoft.com/office/drawing/2014/main" id="{FF44A603-ED9A-CFFC-4C1E-8408C9AF7D09}"/>
                </a:ext>
              </a:extLst>
            </p:cNvPr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0" name="任意多边形: 形状 194">
              <a:extLst>
                <a:ext uri="{FF2B5EF4-FFF2-40B4-BE49-F238E27FC236}">
                  <a16:creationId xmlns:a16="http://schemas.microsoft.com/office/drawing/2014/main" id="{83514E0D-422F-E7BE-7409-2B746166A08D}"/>
                </a:ext>
              </a:extLst>
            </p:cNvPr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1" name="任意多边形: 形状 195">
              <a:extLst>
                <a:ext uri="{FF2B5EF4-FFF2-40B4-BE49-F238E27FC236}">
                  <a16:creationId xmlns:a16="http://schemas.microsoft.com/office/drawing/2014/main" id="{925DD7C9-3814-287A-8770-42A09960B151}"/>
                </a:ext>
              </a:extLst>
            </p:cNvPr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2" name="任意多边形: 形状 196">
              <a:extLst>
                <a:ext uri="{FF2B5EF4-FFF2-40B4-BE49-F238E27FC236}">
                  <a16:creationId xmlns:a16="http://schemas.microsoft.com/office/drawing/2014/main" id="{FBB8FEDE-E48D-87FA-3346-83F1008A9E00}"/>
                </a:ext>
              </a:extLst>
            </p:cNvPr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3" name="任意多边形: 形状 197">
              <a:extLst>
                <a:ext uri="{FF2B5EF4-FFF2-40B4-BE49-F238E27FC236}">
                  <a16:creationId xmlns:a16="http://schemas.microsoft.com/office/drawing/2014/main" id="{838B20E5-5814-BEFF-C2F8-996CAEFD8296}"/>
                </a:ext>
              </a:extLst>
            </p:cNvPr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4" name="任意多边形: 形状 198">
              <a:extLst>
                <a:ext uri="{FF2B5EF4-FFF2-40B4-BE49-F238E27FC236}">
                  <a16:creationId xmlns:a16="http://schemas.microsoft.com/office/drawing/2014/main" id="{0385F59E-064B-ACD8-8E7C-ACA7127633E9}"/>
                </a:ext>
              </a:extLst>
            </p:cNvPr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5" name="任意多边形: 形状 199">
              <a:extLst>
                <a:ext uri="{FF2B5EF4-FFF2-40B4-BE49-F238E27FC236}">
                  <a16:creationId xmlns:a16="http://schemas.microsoft.com/office/drawing/2014/main" id="{FCFDBF9B-3D31-09C0-13AF-7A0A7AA1476F}"/>
                </a:ext>
              </a:extLst>
            </p:cNvPr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6" name="任意多边形: 形状 200">
              <a:extLst>
                <a:ext uri="{FF2B5EF4-FFF2-40B4-BE49-F238E27FC236}">
                  <a16:creationId xmlns:a16="http://schemas.microsoft.com/office/drawing/2014/main" id="{9B879682-06D4-76FA-A8A5-EA42A76891A8}"/>
                </a:ext>
              </a:extLst>
            </p:cNvPr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7" name="任意多边形: 形状 201">
              <a:extLst>
                <a:ext uri="{FF2B5EF4-FFF2-40B4-BE49-F238E27FC236}">
                  <a16:creationId xmlns:a16="http://schemas.microsoft.com/office/drawing/2014/main" id="{BF64E89C-1EE9-230F-0180-AE89235D2ABD}"/>
                </a:ext>
              </a:extLst>
            </p:cNvPr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8" name="任意多边形: 形状 202">
              <a:extLst>
                <a:ext uri="{FF2B5EF4-FFF2-40B4-BE49-F238E27FC236}">
                  <a16:creationId xmlns:a16="http://schemas.microsoft.com/office/drawing/2014/main" id="{082766ED-E802-AA12-33F4-B6632F71748F}"/>
                </a:ext>
              </a:extLst>
            </p:cNvPr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39" name="任意多边形: 形状 203">
              <a:extLst>
                <a:ext uri="{FF2B5EF4-FFF2-40B4-BE49-F238E27FC236}">
                  <a16:creationId xmlns:a16="http://schemas.microsoft.com/office/drawing/2014/main" id="{3AF040CC-61EA-C1E6-EFC9-EFB693D798B2}"/>
                </a:ext>
              </a:extLst>
            </p:cNvPr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0" name="任意多边形: 形状 204">
              <a:extLst>
                <a:ext uri="{FF2B5EF4-FFF2-40B4-BE49-F238E27FC236}">
                  <a16:creationId xmlns:a16="http://schemas.microsoft.com/office/drawing/2014/main" id="{CBC7E9D1-7304-ED14-F1C6-3354D1A20E18}"/>
                </a:ext>
              </a:extLst>
            </p:cNvPr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1" name="任意多边形: 形状 205">
              <a:extLst>
                <a:ext uri="{FF2B5EF4-FFF2-40B4-BE49-F238E27FC236}">
                  <a16:creationId xmlns:a16="http://schemas.microsoft.com/office/drawing/2014/main" id="{740908C8-1633-F527-A36D-6AB47AA7BB43}"/>
                </a:ext>
              </a:extLst>
            </p:cNvPr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2" name="任意多边形: 形状 206">
              <a:extLst>
                <a:ext uri="{FF2B5EF4-FFF2-40B4-BE49-F238E27FC236}">
                  <a16:creationId xmlns:a16="http://schemas.microsoft.com/office/drawing/2014/main" id="{36665E48-C226-39EA-0A3A-B43DF9D82CA9}"/>
                </a:ext>
              </a:extLst>
            </p:cNvPr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3" name="任意多边形: 形状 207">
              <a:extLst>
                <a:ext uri="{FF2B5EF4-FFF2-40B4-BE49-F238E27FC236}">
                  <a16:creationId xmlns:a16="http://schemas.microsoft.com/office/drawing/2014/main" id="{03221332-5240-FC35-75FF-B6BF2DC2CD66}"/>
                </a:ext>
              </a:extLst>
            </p:cNvPr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4" name="任意多边形: 形状 208">
              <a:extLst>
                <a:ext uri="{FF2B5EF4-FFF2-40B4-BE49-F238E27FC236}">
                  <a16:creationId xmlns:a16="http://schemas.microsoft.com/office/drawing/2014/main" id="{6DEB7038-4D47-650A-1111-2BB46898ABCD}"/>
                </a:ext>
              </a:extLst>
            </p:cNvPr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5" name="任意多边形: 形状 209">
              <a:extLst>
                <a:ext uri="{FF2B5EF4-FFF2-40B4-BE49-F238E27FC236}">
                  <a16:creationId xmlns:a16="http://schemas.microsoft.com/office/drawing/2014/main" id="{29BDBEE6-AD86-F6C5-040F-1DD1B2DB2DAD}"/>
                </a:ext>
              </a:extLst>
            </p:cNvPr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6" name="任意多边形: 形状 210">
              <a:extLst>
                <a:ext uri="{FF2B5EF4-FFF2-40B4-BE49-F238E27FC236}">
                  <a16:creationId xmlns:a16="http://schemas.microsoft.com/office/drawing/2014/main" id="{503E1337-0A2C-3C75-A2BC-8746F9ADE518}"/>
                </a:ext>
              </a:extLst>
            </p:cNvPr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7" name="任意多边形: 形状 211">
              <a:extLst>
                <a:ext uri="{FF2B5EF4-FFF2-40B4-BE49-F238E27FC236}">
                  <a16:creationId xmlns:a16="http://schemas.microsoft.com/office/drawing/2014/main" id="{DD6BC6BB-00CC-04C5-1CAD-EF09B6FF6F6D}"/>
                </a:ext>
              </a:extLst>
            </p:cNvPr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8" name="任意多边形: 形状 212">
              <a:extLst>
                <a:ext uri="{FF2B5EF4-FFF2-40B4-BE49-F238E27FC236}">
                  <a16:creationId xmlns:a16="http://schemas.microsoft.com/office/drawing/2014/main" id="{933E2003-DFFC-DF49-F75F-2F290C366160}"/>
                </a:ext>
              </a:extLst>
            </p:cNvPr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49" name="任意多边形: 形状 213">
              <a:extLst>
                <a:ext uri="{FF2B5EF4-FFF2-40B4-BE49-F238E27FC236}">
                  <a16:creationId xmlns:a16="http://schemas.microsoft.com/office/drawing/2014/main" id="{EEEEC369-EF6C-A2DB-025A-32BC6813C011}"/>
                </a:ext>
              </a:extLst>
            </p:cNvPr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0" name="任意多边形: 形状 214">
              <a:extLst>
                <a:ext uri="{FF2B5EF4-FFF2-40B4-BE49-F238E27FC236}">
                  <a16:creationId xmlns:a16="http://schemas.microsoft.com/office/drawing/2014/main" id="{804AACB2-1F74-1D5A-7738-2AB3FA1751EF}"/>
                </a:ext>
              </a:extLst>
            </p:cNvPr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1" name="任意多边形: 形状 215">
              <a:extLst>
                <a:ext uri="{FF2B5EF4-FFF2-40B4-BE49-F238E27FC236}">
                  <a16:creationId xmlns:a16="http://schemas.microsoft.com/office/drawing/2014/main" id="{79B46DA2-E2B5-F208-E71F-DC266698E40E}"/>
                </a:ext>
              </a:extLst>
            </p:cNvPr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2" name="任意多边形: 形状 216">
              <a:extLst>
                <a:ext uri="{FF2B5EF4-FFF2-40B4-BE49-F238E27FC236}">
                  <a16:creationId xmlns:a16="http://schemas.microsoft.com/office/drawing/2014/main" id="{4C5D7F0A-FF76-07F4-BB91-9E37B35298A0}"/>
                </a:ext>
              </a:extLst>
            </p:cNvPr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3" name="任意多边形: 形状 217">
              <a:extLst>
                <a:ext uri="{FF2B5EF4-FFF2-40B4-BE49-F238E27FC236}">
                  <a16:creationId xmlns:a16="http://schemas.microsoft.com/office/drawing/2014/main" id="{C8E2BE1B-18E8-286A-1477-8AB59A96B184}"/>
                </a:ext>
              </a:extLst>
            </p:cNvPr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4" name="任意多边形: 形状 218">
              <a:extLst>
                <a:ext uri="{FF2B5EF4-FFF2-40B4-BE49-F238E27FC236}">
                  <a16:creationId xmlns:a16="http://schemas.microsoft.com/office/drawing/2014/main" id="{A4F2A106-6CC9-D196-9B45-07657BF10723}"/>
                </a:ext>
              </a:extLst>
            </p:cNvPr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5" name="任意多边形: 形状 219">
              <a:extLst>
                <a:ext uri="{FF2B5EF4-FFF2-40B4-BE49-F238E27FC236}">
                  <a16:creationId xmlns:a16="http://schemas.microsoft.com/office/drawing/2014/main" id="{E70A6E59-51F8-D136-5599-E5E6DF9EBF5A}"/>
                </a:ext>
              </a:extLst>
            </p:cNvPr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6" name="任意多边形: 形状 220">
              <a:extLst>
                <a:ext uri="{FF2B5EF4-FFF2-40B4-BE49-F238E27FC236}">
                  <a16:creationId xmlns:a16="http://schemas.microsoft.com/office/drawing/2014/main" id="{595D668D-1A74-3A49-4467-F4D6810D5DA2}"/>
                </a:ext>
              </a:extLst>
            </p:cNvPr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7" name="任意多边形: 形状 221">
              <a:extLst>
                <a:ext uri="{FF2B5EF4-FFF2-40B4-BE49-F238E27FC236}">
                  <a16:creationId xmlns:a16="http://schemas.microsoft.com/office/drawing/2014/main" id="{9F4B755B-6643-0BC8-C0F6-6BCF052BF2A5}"/>
                </a:ext>
              </a:extLst>
            </p:cNvPr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8" name="任意多边形: 形状 222">
              <a:extLst>
                <a:ext uri="{FF2B5EF4-FFF2-40B4-BE49-F238E27FC236}">
                  <a16:creationId xmlns:a16="http://schemas.microsoft.com/office/drawing/2014/main" id="{C6809BE0-9749-CF47-7D45-94BF5CE7B6B5}"/>
                </a:ext>
              </a:extLst>
            </p:cNvPr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59" name="任意多边形: 形状 223">
              <a:extLst>
                <a:ext uri="{FF2B5EF4-FFF2-40B4-BE49-F238E27FC236}">
                  <a16:creationId xmlns:a16="http://schemas.microsoft.com/office/drawing/2014/main" id="{E900AE5B-78BA-D4C3-5A83-AFCDD22C357A}"/>
                </a:ext>
              </a:extLst>
            </p:cNvPr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0" name="任意多边形: 形状 224">
              <a:extLst>
                <a:ext uri="{FF2B5EF4-FFF2-40B4-BE49-F238E27FC236}">
                  <a16:creationId xmlns:a16="http://schemas.microsoft.com/office/drawing/2014/main" id="{E31DB541-49D7-9E63-765B-EF8BC53BC714}"/>
                </a:ext>
              </a:extLst>
            </p:cNvPr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1" name="任意多边形: 形状 225">
              <a:extLst>
                <a:ext uri="{FF2B5EF4-FFF2-40B4-BE49-F238E27FC236}">
                  <a16:creationId xmlns:a16="http://schemas.microsoft.com/office/drawing/2014/main" id="{2E4D82D0-774D-0A6B-866B-FCC462142003}"/>
                </a:ext>
              </a:extLst>
            </p:cNvPr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2" name="任意多边形: 形状 226">
              <a:extLst>
                <a:ext uri="{FF2B5EF4-FFF2-40B4-BE49-F238E27FC236}">
                  <a16:creationId xmlns:a16="http://schemas.microsoft.com/office/drawing/2014/main" id="{66ABC0DB-88D1-0542-F45A-717F58154389}"/>
                </a:ext>
              </a:extLst>
            </p:cNvPr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3" name="任意多边形: 形状 227">
              <a:extLst>
                <a:ext uri="{FF2B5EF4-FFF2-40B4-BE49-F238E27FC236}">
                  <a16:creationId xmlns:a16="http://schemas.microsoft.com/office/drawing/2014/main" id="{B16979EE-9155-3256-0F2A-0C5684ABECFF}"/>
                </a:ext>
              </a:extLst>
            </p:cNvPr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4" name="任意多边形: 形状 228">
              <a:extLst>
                <a:ext uri="{FF2B5EF4-FFF2-40B4-BE49-F238E27FC236}">
                  <a16:creationId xmlns:a16="http://schemas.microsoft.com/office/drawing/2014/main" id="{3A97FFAE-822E-0911-CE8A-52FDC77376E4}"/>
                </a:ext>
              </a:extLst>
            </p:cNvPr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5" name="任意多边形: 形状 229">
              <a:extLst>
                <a:ext uri="{FF2B5EF4-FFF2-40B4-BE49-F238E27FC236}">
                  <a16:creationId xmlns:a16="http://schemas.microsoft.com/office/drawing/2014/main" id="{6DE951FE-F1BE-384E-BA13-EB26FE6EC00B}"/>
                </a:ext>
              </a:extLst>
            </p:cNvPr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6" name="任意多边形: 形状 230">
              <a:extLst>
                <a:ext uri="{FF2B5EF4-FFF2-40B4-BE49-F238E27FC236}">
                  <a16:creationId xmlns:a16="http://schemas.microsoft.com/office/drawing/2014/main" id="{052B07AE-0A2A-6EDF-B6F8-8BF1B264A31F}"/>
                </a:ext>
              </a:extLst>
            </p:cNvPr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7" name="任意多边形: 形状 231">
              <a:extLst>
                <a:ext uri="{FF2B5EF4-FFF2-40B4-BE49-F238E27FC236}">
                  <a16:creationId xmlns:a16="http://schemas.microsoft.com/office/drawing/2014/main" id="{E202B307-FF68-994D-0864-763021CB6C6C}"/>
                </a:ext>
              </a:extLst>
            </p:cNvPr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8" name="任意多边形: 形状 232">
              <a:extLst>
                <a:ext uri="{FF2B5EF4-FFF2-40B4-BE49-F238E27FC236}">
                  <a16:creationId xmlns:a16="http://schemas.microsoft.com/office/drawing/2014/main" id="{7F402BA0-FD54-92AB-B92E-BBFA54DA7A0D}"/>
                </a:ext>
              </a:extLst>
            </p:cNvPr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69" name="任意多边形: 形状 233">
              <a:extLst>
                <a:ext uri="{FF2B5EF4-FFF2-40B4-BE49-F238E27FC236}">
                  <a16:creationId xmlns:a16="http://schemas.microsoft.com/office/drawing/2014/main" id="{C665314E-1090-A71C-6757-6708CC974635}"/>
                </a:ext>
              </a:extLst>
            </p:cNvPr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0" name="任意多边形: 形状 234">
              <a:extLst>
                <a:ext uri="{FF2B5EF4-FFF2-40B4-BE49-F238E27FC236}">
                  <a16:creationId xmlns:a16="http://schemas.microsoft.com/office/drawing/2014/main" id="{63A9E268-92F5-91C3-99E1-EFAC99641D45}"/>
                </a:ext>
              </a:extLst>
            </p:cNvPr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1" name="任意多边形: 形状 235">
              <a:extLst>
                <a:ext uri="{FF2B5EF4-FFF2-40B4-BE49-F238E27FC236}">
                  <a16:creationId xmlns:a16="http://schemas.microsoft.com/office/drawing/2014/main" id="{9FCECA52-8B1C-0D20-D604-2BCCB5D25D98}"/>
                </a:ext>
              </a:extLst>
            </p:cNvPr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2" name="任意多边形: 形状 236">
              <a:extLst>
                <a:ext uri="{FF2B5EF4-FFF2-40B4-BE49-F238E27FC236}">
                  <a16:creationId xmlns:a16="http://schemas.microsoft.com/office/drawing/2014/main" id="{17D96826-CC32-8958-2A7F-4F37FE6D7E03}"/>
                </a:ext>
              </a:extLst>
            </p:cNvPr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3" name="任意多边形: 形状 237">
              <a:extLst>
                <a:ext uri="{FF2B5EF4-FFF2-40B4-BE49-F238E27FC236}">
                  <a16:creationId xmlns:a16="http://schemas.microsoft.com/office/drawing/2014/main" id="{294635F6-0F68-919E-F7FB-49FE2C3083A1}"/>
                </a:ext>
              </a:extLst>
            </p:cNvPr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4" name="任意多边形: 形状 238">
              <a:extLst>
                <a:ext uri="{FF2B5EF4-FFF2-40B4-BE49-F238E27FC236}">
                  <a16:creationId xmlns:a16="http://schemas.microsoft.com/office/drawing/2014/main" id="{83915EA4-C394-45D2-9929-68205693656F}"/>
                </a:ext>
              </a:extLst>
            </p:cNvPr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5" name="任意多边形: 形状 239">
              <a:extLst>
                <a:ext uri="{FF2B5EF4-FFF2-40B4-BE49-F238E27FC236}">
                  <a16:creationId xmlns:a16="http://schemas.microsoft.com/office/drawing/2014/main" id="{0E3C7D24-E623-FDDD-DEA5-4E504798609D}"/>
                </a:ext>
              </a:extLst>
            </p:cNvPr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6" name="任意多边形: 形状 240">
              <a:extLst>
                <a:ext uri="{FF2B5EF4-FFF2-40B4-BE49-F238E27FC236}">
                  <a16:creationId xmlns:a16="http://schemas.microsoft.com/office/drawing/2014/main" id="{3852AC49-C5BB-7628-A394-4E22DD2CE67D}"/>
                </a:ext>
              </a:extLst>
            </p:cNvPr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7" name="任意多边形: 形状 241">
              <a:extLst>
                <a:ext uri="{FF2B5EF4-FFF2-40B4-BE49-F238E27FC236}">
                  <a16:creationId xmlns:a16="http://schemas.microsoft.com/office/drawing/2014/main" id="{3735C0D9-49F2-4132-E21D-A09C656F2F79}"/>
                </a:ext>
              </a:extLst>
            </p:cNvPr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8" name="任意多边形: 形状 242">
              <a:extLst>
                <a:ext uri="{FF2B5EF4-FFF2-40B4-BE49-F238E27FC236}">
                  <a16:creationId xmlns:a16="http://schemas.microsoft.com/office/drawing/2014/main" id="{73715A4B-6253-8026-803A-0FFF33B1835C}"/>
                </a:ext>
              </a:extLst>
            </p:cNvPr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79" name="任意多边形: 形状 243">
              <a:extLst>
                <a:ext uri="{FF2B5EF4-FFF2-40B4-BE49-F238E27FC236}">
                  <a16:creationId xmlns:a16="http://schemas.microsoft.com/office/drawing/2014/main" id="{0551F0DC-DB50-D8B3-8AFB-ACC213D7DABA}"/>
                </a:ext>
              </a:extLst>
            </p:cNvPr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0" name="任意多边形: 形状 244">
              <a:extLst>
                <a:ext uri="{FF2B5EF4-FFF2-40B4-BE49-F238E27FC236}">
                  <a16:creationId xmlns:a16="http://schemas.microsoft.com/office/drawing/2014/main" id="{952F8F92-B78A-0D3A-DF1F-C56CA255268A}"/>
                </a:ext>
              </a:extLst>
            </p:cNvPr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1" name="任意多边形: 形状 245">
              <a:extLst>
                <a:ext uri="{FF2B5EF4-FFF2-40B4-BE49-F238E27FC236}">
                  <a16:creationId xmlns:a16="http://schemas.microsoft.com/office/drawing/2014/main" id="{8BE6EBB8-F1CD-9AA3-D405-A6F44255C520}"/>
                </a:ext>
              </a:extLst>
            </p:cNvPr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26AC9947-4B7B-F408-B236-15574BF8069D}"/>
                </a:ext>
              </a:extLst>
            </p:cNvPr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3" name="任意多边形: 形状 247">
              <a:extLst>
                <a:ext uri="{FF2B5EF4-FFF2-40B4-BE49-F238E27FC236}">
                  <a16:creationId xmlns:a16="http://schemas.microsoft.com/office/drawing/2014/main" id="{0E55DCAA-01BA-DD2B-B680-5295B159F9AE}"/>
                </a:ext>
              </a:extLst>
            </p:cNvPr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4" name="任意多边形: 形状 248">
              <a:extLst>
                <a:ext uri="{FF2B5EF4-FFF2-40B4-BE49-F238E27FC236}">
                  <a16:creationId xmlns:a16="http://schemas.microsoft.com/office/drawing/2014/main" id="{5844279E-0611-7B30-F6DF-FE54FE97A99C}"/>
                </a:ext>
              </a:extLst>
            </p:cNvPr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5" name="任意多边形: 形状 249">
              <a:extLst>
                <a:ext uri="{FF2B5EF4-FFF2-40B4-BE49-F238E27FC236}">
                  <a16:creationId xmlns:a16="http://schemas.microsoft.com/office/drawing/2014/main" id="{F6DD19C6-F8FA-3756-09DE-3F66BB2E6B02}"/>
                </a:ext>
              </a:extLst>
            </p:cNvPr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6" name="任意多边形: 形状 250">
              <a:extLst>
                <a:ext uri="{FF2B5EF4-FFF2-40B4-BE49-F238E27FC236}">
                  <a16:creationId xmlns:a16="http://schemas.microsoft.com/office/drawing/2014/main" id="{2B1A77E6-0E47-288A-3888-B88D32BBE3E9}"/>
                </a:ext>
              </a:extLst>
            </p:cNvPr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7" name="任意多边形: 形状 251">
              <a:extLst>
                <a:ext uri="{FF2B5EF4-FFF2-40B4-BE49-F238E27FC236}">
                  <a16:creationId xmlns:a16="http://schemas.microsoft.com/office/drawing/2014/main" id="{FC5BBAD4-E6EA-5646-C5B6-EEAC399297D6}"/>
                </a:ext>
              </a:extLst>
            </p:cNvPr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8" name="任意多边形: 形状 252">
              <a:extLst>
                <a:ext uri="{FF2B5EF4-FFF2-40B4-BE49-F238E27FC236}">
                  <a16:creationId xmlns:a16="http://schemas.microsoft.com/office/drawing/2014/main" id="{DD27FDDA-E641-843D-2738-F68B2851D95C}"/>
                </a:ext>
              </a:extLst>
            </p:cNvPr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89" name="任意多边形: 形状 253">
              <a:extLst>
                <a:ext uri="{FF2B5EF4-FFF2-40B4-BE49-F238E27FC236}">
                  <a16:creationId xmlns:a16="http://schemas.microsoft.com/office/drawing/2014/main" id="{3C6D8C56-F008-75E2-F89E-3EE1402F7AA2}"/>
                </a:ext>
              </a:extLst>
            </p:cNvPr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0" name="任意多边形: 形状 254">
              <a:extLst>
                <a:ext uri="{FF2B5EF4-FFF2-40B4-BE49-F238E27FC236}">
                  <a16:creationId xmlns:a16="http://schemas.microsoft.com/office/drawing/2014/main" id="{725CCAB8-2F2C-13A9-3F8D-D20F146922F0}"/>
                </a:ext>
              </a:extLst>
            </p:cNvPr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1" name="任意多边形: 形状 255">
              <a:extLst>
                <a:ext uri="{FF2B5EF4-FFF2-40B4-BE49-F238E27FC236}">
                  <a16:creationId xmlns:a16="http://schemas.microsoft.com/office/drawing/2014/main" id="{BD00EE43-1A64-F333-24FF-B15442122E4D}"/>
                </a:ext>
              </a:extLst>
            </p:cNvPr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2" name="任意多边形: 形状 256">
              <a:extLst>
                <a:ext uri="{FF2B5EF4-FFF2-40B4-BE49-F238E27FC236}">
                  <a16:creationId xmlns:a16="http://schemas.microsoft.com/office/drawing/2014/main" id="{F49BDF2F-FD01-E419-F058-49356DC13336}"/>
                </a:ext>
              </a:extLst>
            </p:cNvPr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3" name="任意多边形: 形状 257">
              <a:extLst>
                <a:ext uri="{FF2B5EF4-FFF2-40B4-BE49-F238E27FC236}">
                  <a16:creationId xmlns:a16="http://schemas.microsoft.com/office/drawing/2014/main" id="{D9710264-0450-3FBC-3941-8588730D46FC}"/>
                </a:ext>
              </a:extLst>
            </p:cNvPr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94" name="任意多边形: 形状 258">
              <a:extLst>
                <a:ext uri="{FF2B5EF4-FFF2-40B4-BE49-F238E27FC236}">
                  <a16:creationId xmlns:a16="http://schemas.microsoft.com/office/drawing/2014/main" id="{562F385F-34E6-E3FE-7ADA-71604DC589E0}"/>
                </a:ext>
              </a:extLst>
            </p:cNvPr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pic>
        <p:nvPicPr>
          <p:cNvPr id="195" name="图片 194">
            <a:extLst>
              <a:ext uri="{FF2B5EF4-FFF2-40B4-BE49-F238E27FC236}">
                <a16:creationId xmlns:a16="http://schemas.microsoft.com/office/drawing/2014/main" id="{219F81DA-561F-3087-37E8-5800246A13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/>
        </p:blipFill>
        <p:spPr>
          <a:xfrm flipH="1">
            <a:off x="2377569" y="2899063"/>
            <a:ext cx="4039986" cy="1745673"/>
          </a:xfrm>
          <a:prstGeom prst="rect">
            <a:avLst/>
          </a:prstGeom>
        </p:spPr>
      </p:pic>
      <p:pic>
        <p:nvPicPr>
          <p:cNvPr id="196" name="图片 195">
            <a:extLst>
              <a:ext uri="{FF2B5EF4-FFF2-40B4-BE49-F238E27FC236}">
                <a16:creationId xmlns:a16="http://schemas.microsoft.com/office/drawing/2014/main" id="{712D30D2-6D85-E935-0FE7-F1F68A7AF8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04" r="-256" b="45583"/>
          <a:stretch/>
        </p:blipFill>
        <p:spPr>
          <a:xfrm flipV="1">
            <a:off x="4838208" y="732392"/>
            <a:ext cx="3225337" cy="1995354"/>
          </a:xfrm>
          <a:prstGeom prst="rect">
            <a:avLst/>
          </a:prstGeom>
        </p:spPr>
      </p:pic>
      <p:sp>
        <p:nvSpPr>
          <p:cNvPr id="197" name="文本框 196">
            <a:extLst>
              <a:ext uri="{FF2B5EF4-FFF2-40B4-BE49-F238E27FC236}">
                <a16:creationId xmlns:a16="http://schemas.microsoft.com/office/drawing/2014/main" id="{1B4758DA-B276-F410-E53B-53AD4673DA39}"/>
              </a:ext>
            </a:extLst>
          </p:cNvPr>
          <p:cNvSpPr txBox="1"/>
          <p:nvPr/>
        </p:nvSpPr>
        <p:spPr>
          <a:xfrm>
            <a:off x="2621140" y="3178772"/>
            <a:ext cx="3763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探究共享电单车故障处理的具体流程</a:t>
            </a:r>
          </a:p>
        </p:txBody>
      </p:sp>
      <p:pic>
        <p:nvPicPr>
          <p:cNvPr id="198" name="图片 197">
            <a:extLst>
              <a:ext uri="{FF2B5EF4-FFF2-40B4-BE49-F238E27FC236}">
                <a16:creationId xmlns:a16="http://schemas.microsoft.com/office/drawing/2014/main" id="{1CB74162-C2B6-739B-A676-D4A2C6D582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26" y="1239485"/>
            <a:ext cx="2200847" cy="11217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min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357741" y="4443394"/>
            <a:ext cx="1596683" cy="159668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A17E8CB-FCA1-C4FC-4B28-A96824F07EF9}"/>
              </a:ext>
            </a:extLst>
          </p:cNvPr>
          <p:cNvSpPr/>
          <p:nvPr/>
        </p:nvSpPr>
        <p:spPr>
          <a:xfrm>
            <a:off x="632773" y="1271677"/>
            <a:ext cx="4615037" cy="341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 </a:t>
            </a:r>
            <a:r>
              <a:rPr lang="en-US" altLang="zh-CN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</a:t>
            </a:r>
            <a:r>
              <a:rPr lang="zh-CN" altLang="en-US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：上传共享电单车的故障信息</a:t>
            </a:r>
          </a:p>
        </p:txBody>
      </p:sp>
      <p:sp>
        <p:nvSpPr>
          <p:cNvPr id="2" name="同侧圆角矩形 20">
            <a:extLst>
              <a:ext uri="{FF2B5EF4-FFF2-40B4-BE49-F238E27FC236}">
                <a16:creationId xmlns:a16="http://schemas.microsoft.com/office/drawing/2014/main" id="{0884C674-6531-F2CF-3EB5-2CD08ECB972D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同侧圆角矩形 21">
            <a:extLst>
              <a:ext uri="{FF2B5EF4-FFF2-40B4-BE49-F238E27FC236}">
                <a16:creationId xmlns:a16="http://schemas.microsoft.com/office/drawing/2014/main" id="{312AC115-3DC6-F01E-D84F-BF8AAB82ED6A}"/>
              </a:ext>
            </a:extLst>
          </p:cNvPr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hlinkClick r:id="rId3" action="ppaction://hlinksldjump"/>
            <a:extLst>
              <a:ext uri="{FF2B5EF4-FFF2-40B4-BE49-F238E27FC236}">
                <a16:creationId xmlns:a16="http://schemas.microsoft.com/office/drawing/2014/main" id="{68052ADB-BA2A-6FF3-B400-EF68B2EEF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id="{385B257A-3F2C-2BD9-82A9-ED79493E6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7" name="同侧圆角矩形 11">
            <a:extLst>
              <a:ext uri="{FF2B5EF4-FFF2-40B4-BE49-F238E27FC236}">
                <a16:creationId xmlns:a16="http://schemas.microsoft.com/office/drawing/2014/main" id="{5DE10B5F-1214-1510-1F08-FD35F8B10DA9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同侧圆角矩形 12">
            <a:extLst>
              <a:ext uri="{FF2B5EF4-FFF2-40B4-BE49-F238E27FC236}">
                <a16:creationId xmlns:a16="http://schemas.microsoft.com/office/drawing/2014/main" id="{90ED144D-4273-5DA0-918A-93422AD3392B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hlinkClick r:id="rId7" action="ppaction://hlinksldjump"/>
            <a:extLst>
              <a:ext uri="{FF2B5EF4-FFF2-40B4-BE49-F238E27FC236}">
                <a16:creationId xmlns:a16="http://schemas.microsoft.com/office/drawing/2014/main" id="{08CADBA2-318D-7670-65D6-3F280F3903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22" name="图片 21">
            <a:hlinkClick r:id="" action="ppaction://noaction"/>
            <a:extLst>
              <a:ext uri="{FF2B5EF4-FFF2-40B4-BE49-F238E27FC236}">
                <a16:creationId xmlns:a16="http://schemas.microsoft.com/office/drawing/2014/main" id="{E250FA36-87A8-3F2D-58D3-5EE0D9A5EC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C7A3B99-30E7-ECA7-8683-B454CA5ADC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/>
          <a:stretch/>
        </p:blipFill>
        <p:spPr>
          <a:xfrm>
            <a:off x="2005098" y="1613668"/>
            <a:ext cx="8181805" cy="4429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4ED8400-04F4-7315-7153-0838AD5AD069}"/>
              </a:ext>
            </a:extLst>
          </p:cNvPr>
          <p:cNvSpPr/>
          <p:nvPr/>
        </p:nvSpPr>
        <p:spPr>
          <a:xfrm>
            <a:off x="632773" y="1288544"/>
            <a:ext cx="4810084" cy="31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 </a:t>
            </a:r>
            <a:r>
              <a:rPr lang="en-US" altLang="zh-CN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2</a:t>
            </a:r>
            <a:r>
              <a:rPr lang="zh-CN" altLang="en-US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：受理共享电单车的报送故障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9ED4236-F222-2209-8854-E699C95482E1}"/>
              </a:ext>
            </a:extLst>
          </p:cNvPr>
          <p:cNvSpPr txBox="1"/>
          <p:nvPr/>
        </p:nvSpPr>
        <p:spPr>
          <a:xfrm flipH="1">
            <a:off x="1237285" y="2148674"/>
            <a:ext cx="5047398" cy="1177949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zh-CN" altLang="en-US" sz="2400" b="0" dirty="0">
                <a:solidFill>
                  <a:srgbClr val="3D7B75"/>
                </a:solidFill>
              </a:rPr>
              <a:t>由于区域内每日可能存在多个故障车辆，为提高检修效率，请你给出合理的建议</a:t>
            </a:r>
          </a:p>
        </p:txBody>
      </p:sp>
      <p:pic>
        <p:nvPicPr>
          <p:cNvPr id="18" name="图片 17" descr="mini2">
            <a:extLst>
              <a:ext uri="{FF2B5EF4-FFF2-40B4-BE49-F238E27FC236}">
                <a16:creationId xmlns:a16="http://schemas.microsoft.com/office/drawing/2014/main" id="{48686627-CF65-CEB9-22B7-EFF42927C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55" y="1888284"/>
            <a:ext cx="1596683" cy="1596683"/>
          </a:xfrm>
          <a:prstGeom prst="rect">
            <a:avLst/>
          </a:prstGeom>
        </p:spPr>
      </p:pic>
      <p:sp>
        <p:nvSpPr>
          <p:cNvPr id="3" name="同侧圆角矩形 20">
            <a:extLst>
              <a:ext uri="{FF2B5EF4-FFF2-40B4-BE49-F238E27FC236}">
                <a16:creationId xmlns:a16="http://schemas.microsoft.com/office/drawing/2014/main" id="{B9A794A4-C5A4-023C-6F08-C30BD39E0EDD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同侧圆角矩形 21">
            <a:extLst>
              <a:ext uri="{FF2B5EF4-FFF2-40B4-BE49-F238E27FC236}">
                <a16:creationId xmlns:a16="http://schemas.microsoft.com/office/drawing/2014/main" id="{43BF8672-B37D-74C3-E3B1-B19D6EDB549D}"/>
              </a:ext>
            </a:extLst>
          </p:cNvPr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hlinkClick r:id="rId3" action="ppaction://hlinksldjump"/>
            <a:extLst>
              <a:ext uri="{FF2B5EF4-FFF2-40B4-BE49-F238E27FC236}">
                <a16:creationId xmlns:a16="http://schemas.microsoft.com/office/drawing/2014/main" id="{6F91539A-457A-0ED6-3588-80BACEDF6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7" name="图片 6">
            <a:hlinkClick r:id="rId5" action="ppaction://hlinksldjump"/>
            <a:extLst>
              <a:ext uri="{FF2B5EF4-FFF2-40B4-BE49-F238E27FC236}">
                <a16:creationId xmlns:a16="http://schemas.microsoft.com/office/drawing/2014/main" id="{2B4261C1-7E46-8C6D-55C9-BB930A636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8" name="同侧圆角矩形 11">
            <a:extLst>
              <a:ext uri="{FF2B5EF4-FFF2-40B4-BE49-F238E27FC236}">
                <a16:creationId xmlns:a16="http://schemas.microsoft.com/office/drawing/2014/main" id="{FCC442CF-BB5C-5952-3C3B-14C71F99C04E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同侧圆角矩形 12">
            <a:extLst>
              <a:ext uri="{FF2B5EF4-FFF2-40B4-BE49-F238E27FC236}">
                <a16:creationId xmlns:a16="http://schemas.microsoft.com/office/drawing/2014/main" id="{C4818ED5-BC11-F428-54E8-154898441BF9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AB48339E-4C28-20BA-EB05-057A1A0A5A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2" name="图片 11">
            <a:hlinkClick r:id="" action="ppaction://noaction"/>
            <a:extLst>
              <a:ext uri="{FF2B5EF4-FFF2-40B4-BE49-F238E27FC236}">
                <a16:creationId xmlns:a16="http://schemas.microsoft.com/office/drawing/2014/main" id="{E262D618-62CC-A2D0-7488-5894347246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E8F7B39-FCFE-6CBA-540A-0CDE2AA2BA7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2394" t="14595"/>
          <a:stretch/>
        </p:blipFill>
        <p:spPr>
          <a:xfrm>
            <a:off x="6937828" y="1905528"/>
            <a:ext cx="4314923" cy="3858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>
            <a:extLst>
              <a:ext uri="{FF2B5EF4-FFF2-40B4-BE49-F238E27FC236}">
                <a16:creationId xmlns:a16="http://schemas.microsoft.com/office/drawing/2014/main" id="{2960D24F-E35D-952B-24FB-E3A03A876395}"/>
              </a:ext>
            </a:extLst>
          </p:cNvPr>
          <p:cNvSpPr txBox="1"/>
          <p:nvPr/>
        </p:nvSpPr>
        <p:spPr>
          <a:xfrm flipH="1">
            <a:off x="1358550" y="2679682"/>
            <a:ext cx="4636340" cy="1289553"/>
          </a:xfrm>
          <a:prstGeom prst="roundRect">
            <a:avLst>
              <a:gd name="adj" fmla="val 8621"/>
            </a:avLst>
          </a:prstGeom>
          <a:solidFill>
            <a:srgbClr val="EFFFEF"/>
          </a:solidFill>
          <a:ln w="19050" cap="rnd" cmpd="thickThin">
            <a:solidFill>
              <a:schemeClr val="accent5">
                <a:lumMod val="40000"/>
                <a:lumOff val="60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86837363">
                  <a:custGeom>
                    <a:avLst/>
                    <a:gdLst>
                      <a:gd name="connsiteX0" fmla="*/ 0 w 4645710"/>
                      <a:gd name="connsiteY0" fmla="*/ 120002 h 720000"/>
                      <a:gd name="connsiteX1" fmla="*/ 120002 w 4645710"/>
                      <a:gd name="connsiteY1" fmla="*/ 0 h 720000"/>
                      <a:gd name="connsiteX2" fmla="*/ 2709998 w 4645710"/>
                      <a:gd name="connsiteY2" fmla="*/ 0 h 720000"/>
                      <a:gd name="connsiteX3" fmla="*/ 2709998 w 4645710"/>
                      <a:gd name="connsiteY3" fmla="*/ 0 h 720000"/>
                      <a:gd name="connsiteX4" fmla="*/ 3871425 w 4645710"/>
                      <a:gd name="connsiteY4" fmla="*/ 0 h 720000"/>
                      <a:gd name="connsiteX5" fmla="*/ 4525708 w 4645710"/>
                      <a:gd name="connsiteY5" fmla="*/ 0 h 720000"/>
                      <a:gd name="connsiteX6" fmla="*/ 4645710 w 4645710"/>
                      <a:gd name="connsiteY6" fmla="*/ 120002 h 720000"/>
                      <a:gd name="connsiteX7" fmla="*/ 4645710 w 4645710"/>
                      <a:gd name="connsiteY7" fmla="*/ 120000 h 720000"/>
                      <a:gd name="connsiteX8" fmla="*/ 4742062 w 4645710"/>
                      <a:gd name="connsiteY8" fmla="*/ 115085 h 720000"/>
                      <a:gd name="connsiteX9" fmla="*/ 4645710 w 4645710"/>
                      <a:gd name="connsiteY9" fmla="*/ 300000 h 720000"/>
                      <a:gd name="connsiteX10" fmla="*/ 4645710 w 4645710"/>
                      <a:gd name="connsiteY10" fmla="*/ 599998 h 720000"/>
                      <a:gd name="connsiteX11" fmla="*/ 4525708 w 4645710"/>
                      <a:gd name="connsiteY11" fmla="*/ 720000 h 720000"/>
                      <a:gd name="connsiteX12" fmla="*/ 3871425 w 4645710"/>
                      <a:gd name="connsiteY12" fmla="*/ 720000 h 720000"/>
                      <a:gd name="connsiteX13" fmla="*/ 2709998 w 4645710"/>
                      <a:gd name="connsiteY13" fmla="*/ 720000 h 720000"/>
                      <a:gd name="connsiteX14" fmla="*/ 2709998 w 4645710"/>
                      <a:gd name="connsiteY14" fmla="*/ 720000 h 720000"/>
                      <a:gd name="connsiteX15" fmla="*/ 120002 w 4645710"/>
                      <a:gd name="connsiteY15" fmla="*/ 720000 h 720000"/>
                      <a:gd name="connsiteX16" fmla="*/ 0 w 4645710"/>
                      <a:gd name="connsiteY16" fmla="*/ 599998 h 720000"/>
                      <a:gd name="connsiteX17" fmla="*/ 0 w 4645710"/>
                      <a:gd name="connsiteY17" fmla="*/ 300000 h 720000"/>
                      <a:gd name="connsiteX18" fmla="*/ 0 w 4645710"/>
                      <a:gd name="connsiteY18" fmla="*/ 120000 h 720000"/>
                      <a:gd name="connsiteX19" fmla="*/ 0 w 4645710"/>
                      <a:gd name="connsiteY19" fmla="*/ 120000 h 720000"/>
                      <a:gd name="connsiteX20" fmla="*/ 0 w 4645710"/>
                      <a:gd name="connsiteY20" fmla="*/ 120002 h 72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645710" h="720000" fill="none" extrusionOk="0">
                        <a:moveTo>
                          <a:pt x="0" y="120002"/>
                        </a:moveTo>
                        <a:cubicBezTo>
                          <a:pt x="4598" y="54062"/>
                          <a:pt x="43721" y="5712"/>
                          <a:pt x="120002" y="0"/>
                        </a:cubicBezTo>
                        <a:cubicBezTo>
                          <a:pt x="873510" y="96063"/>
                          <a:pt x="1917047" y="-24018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8683" y="66902"/>
                          <a:pt x="3297951" y="-90975"/>
                          <a:pt x="3871425" y="0"/>
                        </a:cubicBezTo>
                        <a:cubicBezTo>
                          <a:pt x="4099646" y="-43662"/>
                          <a:pt x="4303329" y="26866"/>
                          <a:pt x="4525708" y="0"/>
                        </a:cubicBezTo>
                        <a:cubicBezTo>
                          <a:pt x="4593403" y="-7879"/>
                          <a:pt x="4641685" y="6045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75325" y="126211"/>
                          <a:pt x="4700698" y="122520"/>
                          <a:pt x="4742062" y="115085"/>
                        </a:cubicBezTo>
                        <a:cubicBezTo>
                          <a:pt x="4692701" y="190570"/>
                          <a:pt x="4675691" y="214922"/>
                          <a:pt x="4645710" y="300000"/>
                        </a:cubicBezTo>
                        <a:cubicBezTo>
                          <a:pt x="4628191" y="434904"/>
                          <a:pt x="4637437" y="469682"/>
                          <a:pt x="4645710" y="599998"/>
                        </a:cubicBezTo>
                        <a:cubicBezTo>
                          <a:pt x="4643934" y="654764"/>
                          <a:pt x="4599093" y="728578"/>
                          <a:pt x="4525708" y="720000"/>
                        </a:cubicBezTo>
                        <a:cubicBezTo>
                          <a:pt x="4454082" y="693485"/>
                          <a:pt x="4012175" y="762178"/>
                          <a:pt x="3871425" y="720000"/>
                        </a:cubicBezTo>
                        <a:cubicBezTo>
                          <a:pt x="3620082" y="664367"/>
                          <a:pt x="3058928" y="693009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2122093" y="887577"/>
                          <a:pt x="679705" y="610238"/>
                          <a:pt x="120002" y="720000"/>
                        </a:cubicBezTo>
                        <a:cubicBezTo>
                          <a:pt x="47240" y="724627"/>
                          <a:pt x="6952" y="661854"/>
                          <a:pt x="0" y="599998"/>
                        </a:cubicBezTo>
                        <a:cubicBezTo>
                          <a:pt x="19670" y="516331"/>
                          <a:pt x="-11843" y="365588"/>
                          <a:pt x="0" y="300000"/>
                        </a:cubicBezTo>
                        <a:cubicBezTo>
                          <a:pt x="-4721" y="236369"/>
                          <a:pt x="468" y="200419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  <a:path w="4645710" h="720000" stroke="0" extrusionOk="0">
                        <a:moveTo>
                          <a:pt x="0" y="120002"/>
                        </a:moveTo>
                        <a:cubicBezTo>
                          <a:pt x="2654" y="62346"/>
                          <a:pt x="55654" y="-4745"/>
                          <a:pt x="120002" y="0"/>
                        </a:cubicBezTo>
                        <a:cubicBezTo>
                          <a:pt x="570777" y="89190"/>
                          <a:pt x="1784843" y="-155784"/>
                          <a:pt x="2709998" y="0"/>
                        </a:cubicBezTo>
                        <a:lnTo>
                          <a:pt x="2709998" y="0"/>
                        </a:lnTo>
                        <a:cubicBezTo>
                          <a:pt x="2841812" y="79361"/>
                          <a:pt x="3617908" y="-94897"/>
                          <a:pt x="3871425" y="0"/>
                        </a:cubicBezTo>
                        <a:cubicBezTo>
                          <a:pt x="3956236" y="19430"/>
                          <a:pt x="4272342" y="11583"/>
                          <a:pt x="4525708" y="0"/>
                        </a:cubicBezTo>
                        <a:cubicBezTo>
                          <a:pt x="4593447" y="3360"/>
                          <a:pt x="4654975" y="54943"/>
                          <a:pt x="4645710" y="120002"/>
                        </a:cubicBezTo>
                        <a:lnTo>
                          <a:pt x="4645710" y="120000"/>
                        </a:lnTo>
                        <a:cubicBezTo>
                          <a:pt x="4683844" y="124130"/>
                          <a:pt x="4724607" y="118224"/>
                          <a:pt x="4742062" y="115085"/>
                        </a:cubicBezTo>
                        <a:cubicBezTo>
                          <a:pt x="4738406" y="142728"/>
                          <a:pt x="4649976" y="274924"/>
                          <a:pt x="4645710" y="300000"/>
                        </a:cubicBezTo>
                        <a:cubicBezTo>
                          <a:pt x="4669425" y="398944"/>
                          <a:pt x="4671352" y="527819"/>
                          <a:pt x="4645710" y="599998"/>
                        </a:cubicBezTo>
                        <a:cubicBezTo>
                          <a:pt x="4650411" y="663387"/>
                          <a:pt x="4590544" y="719536"/>
                          <a:pt x="4525708" y="720000"/>
                        </a:cubicBezTo>
                        <a:cubicBezTo>
                          <a:pt x="4243031" y="672537"/>
                          <a:pt x="4142206" y="671978"/>
                          <a:pt x="3871425" y="720000"/>
                        </a:cubicBezTo>
                        <a:cubicBezTo>
                          <a:pt x="3624004" y="721366"/>
                          <a:pt x="2952969" y="665917"/>
                          <a:pt x="2709998" y="720000"/>
                        </a:cubicBezTo>
                        <a:lnTo>
                          <a:pt x="2709998" y="720000"/>
                        </a:lnTo>
                        <a:cubicBezTo>
                          <a:pt x="1600460" y="661103"/>
                          <a:pt x="415094" y="862440"/>
                          <a:pt x="120002" y="720000"/>
                        </a:cubicBezTo>
                        <a:cubicBezTo>
                          <a:pt x="44563" y="713759"/>
                          <a:pt x="-6177" y="664525"/>
                          <a:pt x="0" y="599998"/>
                        </a:cubicBezTo>
                        <a:cubicBezTo>
                          <a:pt x="-4356" y="522527"/>
                          <a:pt x="-23149" y="335150"/>
                          <a:pt x="0" y="300000"/>
                        </a:cubicBezTo>
                        <a:cubicBezTo>
                          <a:pt x="9735" y="214770"/>
                          <a:pt x="-7609" y="178750"/>
                          <a:pt x="0" y="120000"/>
                        </a:cubicBezTo>
                        <a:lnTo>
                          <a:pt x="0" y="120000"/>
                        </a:lnTo>
                        <a:lnTo>
                          <a:pt x="0" y="120002"/>
                        </a:ln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48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just">
              <a:defRPr sz="3600" b="1" kern="0"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sz="2400" b="0" dirty="0">
                <a:solidFill>
                  <a:srgbClr val="3D7B75"/>
                </a:solidFill>
              </a:rPr>
              <a:t>模拟运维工作人员找到故障车，替换部件模块，将损坏部件换下。</a:t>
            </a:r>
          </a:p>
        </p:txBody>
      </p:sp>
      <p:pic>
        <p:nvPicPr>
          <p:cNvPr id="6" name="图片 5" descr="妮妮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43" y="1960216"/>
            <a:ext cx="1893857" cy="2216539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227156A-E7FC-783A-505B-0187D6CEE48F}"/>
              </a:ext>
            </a:extLst>
          </p:cNvPr>
          <p:cNvSpPr/>
          <p:nvPr/>
        </p:nvSpPr>
        <p:spPr>
          <a:xfrm>
            <a:off x="632773" y="1271677"/>
            <a:ext cx="6363113" cy="4123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活动 </a:t>
            </a:r>
            <a:r>
              <a:rPr lang="en-US" altLang="zh-CN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3</a:t>
            </a:r>
            <a:r>
              <a:rPr lang="zh-CN" altLang="en-US" sz="2000" kern="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：替换共享电单车出现故障的功能模块</a:t>
            </a:r>
          </a:p>
        </p:txBody>
      </p:sp>
      <p:sp>
        <p:nvSpPr>
          <p:cNvPr id="4" name="同侧圆角矩形 20">
            <a:extLst>
              <a:ext uri="{FF2B5EF4-FFF2-40B4-BE49-F238E27FC236}">
                <a16:creationId xmlns:a16="http://schemas.microsoft.com/office/drawing/2014/main" id="{B706E069-A2CB-6101-2604-1CED986063C9}"/>
              </a:ext>
            </a:extLst>
          </p:cNvPr>
          <p:cNvSpPr/>
          <p:nvPr/>
        </p:nvSpPr>
        <p:spPr>
          <a:xfrm>
            <a:off x="517236" y="613264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同侧圆角矩形 21">
            <a:extLst>
              <a:ext uri="{FF2B5EF4-FFF2-40B4-BE49-F238E27FC236}">
                <a16:creationId xmlns:a16="http://schemas.microsoft.com/office/drawing/2014/main" id="{8AD48E5D-0845-CE89-AD21-1A7E71724C20}"/>
              </a:ext>
            </a:extLst>
          </p:cNvPr>
          <p:cNvSpPr/>
          <p:nvPr/>
        </p:nvSpPr>
        <p:spPr>
          <a:xfrm>
            <a:off x="2257992" y="537324"/>
            <a:ext cx="1656080" cy="481001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hlinkClick r:id="rId3" action="ppaction://hlinksldjump"/>
            <a:extLst>
              <a:ext uri="{FF2B5EF4-FFF2-40B4-BE49-F238E27FC236}">
                <a16:creationId xmlns:a16="http://schemas.microsoft.com/office/drawing/2014/main" id="{437AB840-0A07-B037-08C4-951DF0441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00" y="486941"/>
            <a:ext cx="1956986" cy="682811"/>
          </a:xfrm>
          <a:prstGeom prst="rect">
            <a:avLst/>
          </a:prstGeom>
        </p:spPr>
      </p:pic>
      <p:pic>
        <p:nvPicPr>
          <p:cNvPr id="10" name="图片 9">
            <a:hlinkClick r:id="rId5" action="ppaction://hlinksldjump"/>
            <a:extLst>
              <a:ext uri="{FF2B5EF4-FFF2-40B4-BE49-F238E27FC236}">
                <a16:creationId xmlns:a16="http://schemas.microsoft.com/office/drawing/2014/main" id="{9E8C7193-A03A-0DFB-B44D-4D7A6624E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7" y="537354"/>
            <a:ext cx="1956986" cy="682811"/>
          </a:xfrm>
          <a:prstGeom prst="rect">
            <a:avLst/>
          </a:prstGeom>
        </p:spPr>
      </p:pic>
      <p:sp>
        <p:nvSpPr>
          <p:cNvPr id="14" name="同侧圆角矩形 11">
            <a:extLst>
              <a:ext uri="{FF2B5EF4-FFF2-40B4-BE49-F238E27FC236}">
                <a16:creationId xmlns:a16="http://schemas.microsoft.com/office/drawing/2014/main" id="{7A771D89-2144-6C4B-8D85-819B6754D7F7}"/>
              </a:ext>
            </a:extLst>
          </p:cNvPr>
          <p:cNvSpPr/>
          <p:nvPr/>
        </p:nvSpPr>
        <p:spPr>
          <a:xfrm>
            <a:off x="3988536" y="605733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侧圆角矩形 12">
            <a:extLst>
              <a:ext uri="{FF2B5EF4-FFF2-40B4-BE49-F238E27FC236}">
                <a16:creationId xmlns:a16="http://schemas.microsoft.com/office/drawing/2014/main" id="{B996AB0F-A6E9-3BA5-4533-D5F467E87A8F}"/>
              </a:ext>
            </a:extLst>
          </p:cNvPr>
          <p:cNvSpPr/>
          <p:nvPr/>
        </p:nvSpPr>
        <p:spPr>
          <a:xfrm>
            <a:off x="5724187" y="612465"/>
            <a:ext cx="1656080" cy="378690"/>
          </a:xfrm>
          <a:prstGeom prst="round2SameRect">
            <a:avLst>
              <a:gd name="adj1" fmla="val 35869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hlinkClick r:id="rId7" action="ppaction://hlinksldjump"/>
            <a:extLst>
              <a:ext uri="{FF2B5EF4-FFF2-40B4-BE49-F238E27FC236}">
                <a16:creationId xmlns:a16="http://schemas.microsoft.com/office/drawing/2014/main" id="{FC2596B7-0564-8B06-8916-EC84DA323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25" y="525529"/>
            <a:ext cx="1956986" cy="682811"/>
          </a:xfrm>
          <a:prstGeom prst="rect">
            <a:avLst/>
          </a:prstGeom>
        </p:spPr>
      </p:pic>
      <p:pic>
        <p:nvPicPr>
          <p:cNvPr id="18" name="图片 17">
            <a:hlinkClick r:id="" action="ppaction://noaction"/>
            <a:extLst>
              <a:ext uri="{FF2B5EF4-FFF2-40B4-BE49-F238E27FC236}">
                <a16:creationId xmlns:a16="http://schemas.microsoft.com/office/drawing/2014/main" id="{BEB38D6D-25E2-E14A-C9AC-364089C98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394" y="498054"/>
            <a:ext cx="2005758" cy="74987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8BD78DB-D794-4D97-FDCE-F09FD13394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112" y="1647328"/>
            <a:ext cx="5292968" cy="421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COMMONDATA" val="eyJoZGlkIjoiYzU4NmUzYmQwNjg4ZmNmMWU3ZDdjNGZmODhiZTg4MDgifQ==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352</Words>
  <Application>Microsoft Office PowerPoint</Application>
  <PresentationFormat>宽屏</PresentationFormat>
  <Paragraphs>37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方正姚体</vt:lpstr>
      <vt:lpstr>迷你简卡通</vt:lpstr>
      <vt:lpstr>等线</vt:lpstr>
      <vt:lpstr>微软雅黑</vt:lpstr>
      <vt:lpstr>黑体</vt:lpstr>
      <vt:lpstr>Arial</vt:lpstr>
      <vt:lpstr>Designed by OfficePLUS</vt:lpstr>
      <vt:lpstr>揭秘共享电单车的检修方法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benkuo zhou</cp:lastModifiedBy>
  <cp:revision>86</cp:revision>
  <cp:lastPrinted>2024-05-12T16:00:00Z</cp:lastPrinted>
  <dcterms:created xsi:type="dcterms:W3CDTF">2024-05-12T16:00:00Z</dcterms:created>
  <dcterms:modified xsi:type="dcterms:W3CDTF">2024-08-17T15:39:30Z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A6E12EB4B7BA41E8BBEF9D55EACC2B1D_13</vt:lpwstr>
  </property>
  <property fmtid="{D5CDD505-2E9C-101B-9397-08002B2CF9AE}" pid="3" name="KSOProductBuildVer">
    <vt:lpwstr>2052-12.1.0.17813</vt:lpwstr>
  </property>
</Properties>
</file>