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20"/>
  </p:handoutMasterIdLst>
  <p:sldIdLst>
    <p:sldId id="256" r:id="rId3"/>
    <p:sldId id="344" r:id="rId4"/>
    <p:sldId id="345" r:id="rId5"/>
    <p:sldId id="313" r:id="rId7"/>
    <p:sldId id="348" r:id="rId8"/>
    <p:sldId id="368" r:id="rId9"/>
    <p:sldId id="346" r:id="rId10"/>
    <p:sldId id="349" r:id="rId11"/>
    <p:sldId id="350" r:id="rId12"/>
    <p:sldId id="365" r:id="rId13"/>
    <p:sldId id="366" r:id="rId14"/>
    <p:sldId id="367" r:id="rId15"/>
    <p:sldId id="352" r:id="rId16"/>
    <p:sldId id="319" r:id="rId17"/>
    <p:sldId id="354" r:id="rId18"/>
    <p:sldId id="278" r:id="rId19"/>
  </p:sldIdLst>
  <p:sldSz cx="12192000" cy="6858000"/>
  <p:notesSz cx="6858000" cy="9144000"/>
  <p:embeddedFontLst>
    <p:embeddedFont>
      <p:font typeface="方正姚体" panose="02010601030101010101" pitchFamily="2" charset="-122"/>
      <p:regular r:id="rId24"/>
    </p:embeddedFont>
    <p:embeddedFont>
      <p:font typeface="仿宋" panose="02010609060101010101" pitchFamily="49" charset="-122"/>
      <p:regular r:id="rId25"/>
    </p:embeddedFont>
    <p:embeddedFont>
      <p:font typeface="微软雅黑" panose="020B0503020204020204" pitchFamily="34" charset="-122"/>
      <p:regular r:id="rId26"/>
    </p:embeddedFont>
    <p:embeddedFont>
      <p:font typeface="等线" panose="02010600030101010101" charset="-122"/>
      <p:regular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B93E8"/>
    <a:srgbClr val="E5EFFB"/>
    <a:srgbClr val="DBE9FA"/>
    <a:srgbClr val="93BEF1"/>
    <a:srgbClr val="6C6FC3"/>
    <a:srgbClr val="10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0" autoAdjust="0"/>
    <p:restoredTop sz="90387" autoAdjust="0"/>
  </p:normalViewPr>
  <p:slideViewPr>
    <p:cSldViewPr snapToGrid="0">
      <p:cViewPr varScale="1">
        <p:scale>
          <a:sx n="70" d="100"/>
          <a:sy n="70" d="100"/>
        </p:scale>
        <p:origin x="258" y="3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3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318.xml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9FF1-5546-4F80-96E3-E250B53D63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0CD71-FCB8-4246-AF73-45FFAF3738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6B32F-6360-4767-9AC5-868B04CD77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6DCA-4119-491B-B5C2-F8B86275A0C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D2817-FCD3-434D-B9F1-9107BD0276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D2817-FCD3-434D-B9F1-9107BD0276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D2817-FCD3-434D-B9F1-9107BD0276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2" Type="http://schemas.openxmlformats.org/officeDocument/2006/relationships/tags" Target="../tags/tag140.xml"/><Relationship Id="rId141" Type="http://schemas.openxmlformats.org/officeDocument/2006/relationships/tags" Target="../tags/tag139.xml"/><Relationship Id="rId140" Type="http://schemas.openxmlformats.org/officeDocument/2006/relationships/tags" Target="../tags/tag138.xml"/><Relationship Id="rId14" Type="http://schemas.openxmlformats.org/officeDocument/2006/relationships/tags" Target="../tags/tag13.xml"/><Relationship Id="rId139" Type="http://schemas.openxmlformats.org/officeDocument/2006/relationships/tags" Target="../tags/tag137.xml"/><Relationship Id="rId138" Type="http://schemas.openxmlformats.org/officeDocument/2006/relationships/tags" Target="../tags/tag136.xml"/><Relationship Id="rId137" Type="http://schemas.openxmlformats.org/officeDocument/2006/relationships/tags" Target="../tags/tag135.xml"/><Relationship Id="rId136" Type="http://schemas.openxmlformats.org/officeDocument/2006/relationships/tags" Target="../tags/tag134.xml"/><Relationship Id="rId135" Type="http://schemas.openxmlformats.org/officeDocument/2006/relationships/image" Target="../media/image1.png"/><Relationship Id="rId134" Type="http://schemas.openxmlformats.org/officeDocument/2006/relationships/tags" Target="../tags/tag133.xml"/><Relationship Id="rId133" Type="http://schemas.openxmlformats.org/officeDocument/2006/relationships/tags" Target="../tags/tag132.xml"/><Relationship Id="rId132" Type="http://schemas.openxmlformats.org/officeDocument/2006/relationships/tags" Target="../tags/tag131.xml"/><Relationship Id="rId131" Type="http://schemas.openxmlformats.org/officeDocument/2006/relationships/tags" Target="../tags/tag130.xml"/><Relationship Id="rId130" Type="http://schemas.openxmlformats.org/officeDocument/2006/relationships/tags" Target="../tags/tag129.xml"/><Relationship Id="rId13" Type="http://schemas.openxmlformats.org/officeDocument/2006/relationships/tags" Target="../tags/tag12.xml"/><Relationship Id="rId129" Type="http://schemas.openxmlformats.org/officeDocument/2006/relationships/tags" Target="../tags/tag128.xml"/><Relationship Id="rId128" Type="http://schemas.openxmlformats.org/officeDocument/2006/relationships/tags" Target="../tags/tag127.xml"/><Relationship Id="rId127" Type="http://schemas.openxmlformats.org/officeDocument/2006/relationships/tags" Target="../tags/tag126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4" Type="http://schemas.openxmlformats.org/officeDocument/2006/relationships/image" Target="../media/image2.png"/><Relationship Id="rId13" Type="http://schemas.openxmlformats.org/officeDocument/2006/relationships/tags" Target="../tags/tag152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9" Type="http://schemas.openxmlformats.org/officeDocument/2006/relationships/tags" Target="../tags/tag250.xml"/><Relationship Id="rId98" Type="http://schemas.openxmlformats.org/officeDocument/2006/relationships/tags" Target="../tags/tag249.xml"/><Relationship Id="rId97" Type="http://schemas.openxmlformats.org/officeDocument/2006/relationships/tags" Target="../tags/tag248.xml"/><Relationship Id="rId96" Type="http://schemas.openxmlformats.org/officeDocument/2006/relationships/tags" Target="../tags/tag247.xml"/><Relationship Id="rId95" Type="http://schemas.openxmlformats.org/officeDocument/2006/relationships/tags" Target="../tags/tag246.xml"/><Relationship Id="rId94" Type="http://schemas.openxmlformats.org/officeDocument/2006/relationships/tags" Target="../tags/tag245.xml"/><Relationship Id="rId93" Type="http://schemas.openxmlformats.org/officeDocument/2006/relationships/tags" Target="../tags/tag244.xml"/><Relationship Id="rId92" Type="http://schemas.openxmlformats.org/officeDocument/2006/relationships/tags" Target="../tags/tag243.xml"/><Relationship Id="rId91" Type="http://schemas.openxmlformats.org/officeDocument/2006/relationships/tags" Target="../tags/tag242.xml"/><Relationship Id="rId90" Type="http://schemas.openxmlformats.org/officeDocument/2006/relationships/tags" Target="../tags/tag241.xml"/><Relationship Id="rId9" Type="http://schemas.openxmlformats.org/officeDocument/2006/relationships/tags" Target="../tags/tag160.xml"/><Relationship Id="rId89" Type="http://schemas.openxmlformats.org/officeDocument/2006/relationships/tags" Target="../tags/tag240.xml"/><Relationship Id="rId88" Type="http://schemas.openxmlformats.org/officeDocument/2006/relationships/tags" Target="../tags/tag239.xml"/><Relationship Id="rId87" Type="http://schemas.openxmlformats.org/officeDocument/2006/relationships/tags" Target="../tags/tag238.xml"/><Relationship Id="rId86" Type="http://schemas.openxmlformats.org/officeDocument/2006/relationships/tags" Target="../tags/tag237.xml"/><Relationship Id="rId85" Type="http://schemas.openxmlformats.org/officeDocument/2006/relationships/tags" Target="../tags/tag236.xml"/><Relationship Id="rId84" Type="http://schemas.openxmlformats.org/officeDocument/2006/relationships/tags" Target="../tags/tag235.xml"/><Relationship Id="rId83" Type="http://schemas.openxmlformats.org/officeDocument/2006/relationships/tags" Target="../tags/tag234.xml"/><Relationship Id="rId82" Type="http://schemas.openxmlformats.org/officeDocument/2006/relationships/tags" Target="../tags/tag233.xml"/><Relationship Id="rId81" Type="http://schemas.openxmlformats.org/officeDocument/2006/relationships/tags" Target="../tags/tag232.xml"/><Relationship Id="rId80" Type="http://schemas.openxmlformats.org/officeDocument/2006/relationships/tags" Target="../tags/tag231.xml"/><Relationship Id="rId8" Type="http://schemas.openxmlformats.org/officeDocument/2006/relationships/tags" Target="../tags/tag159.xml"/><Relationship Id="rId79" Type="http://schemas.openxmlformats.org/officeDocument/2006/relationships/tags" Target="../tags/tag230.xml"/><Relationship Id="rId78" Type="http://schemas.openxmlformats.org/officeDocument/2006/relationships/tags" Target="../tags/tag229.xml"/><Relationship Id="rId77" Type="http://schemas.openxmlformats.org/officeDocument/2006/relationships/tags" Target="../tags/tag228.xml"/><Relationship Id="rId76" Type="http://schemas.openxmlformats.org/officeDocument/2006/relationships/tags" Target="../tags/tag227.xml"/><Relationship Id="rId75" Type="http://schemas.openxmlformats.org/officeDocument/2006/relationships/tags" Target="../tags/tag226.xml"/><Relationship Id="rId74" Type="http://schemas.openxmlformats.org/officeDocument/2006/relationships/tags" Target="../tags/tag225.xml"/><Relationship Id="rId73" Type="http://schemas.openxmlformats.org/officeDocument/2006/relationships/tags" Target="../tags/tag224.xml"/><Relationship Id="rId72" Type="http://schemas.openxmlformats.org/officeDocument/2006/relationships/tags" Target="../tags/tag223.xml"/><Relationship Id="rId71" Type="http://schemas.openxmlformats.org/officeDocument/2006/relationships/tags" Target="../tags/tag222.xml"/><Relationship Id="rId70" Type="http://schemas.openxmlformats.org/officeDocument/2006/relationships/tags" Target="../tags/tag221.xml"/><Relationship Id="rId7" Type="http://schemas.openxmlformats.org/officeDocument/2006/relationships/tags" Target="../tags/tag158.xml"/><Relationship Id="rId69" Type="http://schemas.openxmlformats.org/officeDocument/2006/relationships/tags" Target="../tags/tag220.xml"/><Relationship Id="rId68" Type="http://schemas.openxmlformats.org/officeDocument/2006/relationships/tags" Target="../tags/tag219.xml"/><Relationship Id="rId67" Type="http://schemas.openxmlformats.org/officeDocument/2006/relationships/tags" Target="../tags/tag218.xml"/><Relationship Id="rId66" Type="http://schemas.openxmlformats.org/officeDocument/2006/relationships/tags" Target="../tags/tag217.xml"/><Relationship Id="rId65" Type="http://schemas.openxmlformats.org/officeDocument/2006/relationships/tags" Target="../tags/tag216.xml"/><Relationship Id="rId64" Type="http://schemas.openxmlformats.org/officeDocument/2006/relationships/tags" Target="../tags/tag215.xml"/><Relationship Id="rId63" Type="http://schemas.openxmlformats.org/officeDocument/2006/relationships/tags" Target="../tags/tag214.xml"/><Relationship Id="rId62" Type="http://schemas.openxmlformats.org/officeDocument/2006/relationships/tags" Target="../tags/tag213.xml"/><Relationship Id="rId61" Type="http://schemas.openxmlformats.org/officeDocument/2006/relationships/tags" Target="../tags/tag212.xml"/><Relationship Id="rId60" Type="http://schemas.openxmlformats.org/officeDocument/2006/relationships/tags" Target="../tags/tag211.xml"/><Relationship Id="rId6" Type="http://schemas.openxmlformats.org/officeDocument/2006/relationships/tags" Target="../tags/tag157.xml"/><Relationship Id="rId59" Type="http://schemas.openxmlformats.org/officeDocument/2006/relationships/tags" Target="../tags/tag210.xml"/><Relationship Id="rId58" Type="http://schemas.openxmlformats.org/officeDocument/2006/relationships/tags" Target="../tags/tag209.xml"/><Relationship Id="rId57" Type="http://schemas.openxmlformats.org/officeDocument/2006/relationships/tags" Target="../tags/tag208.xml"/><Relationship Id="rId56" Type="http://schemas.openxmlformats.org/officeDocument/2006/relationships/tags" Target="../tags/tag207.xml"/><Relationship Id="rId55" Type="http://schemas.openxmlformats.org/officeDocument/2006/relationships/tags" Target="../tags/tag206.xml"/><Relationship Id="rId54" Type="http://schemas.openxmlformats.org/officeDocument/2006/relationships/tags" Target="../tags/tag205.xml"/><Relationship Id="rId53" Type="http://schemas.openxmlformats.org/officeDocument/2006/relationships/tags" Target="../tags/tag204.xml"/><Relationship Id="rId52" Type="http://schemas.openxmlformats.org/officeDocument/2006/relationships/tags" Target="../tags/tag203.xml"/><Relationship Id="rId51" Type="http://schemas.openxmlformats.org/officeDocument/2006/relationships/tags" Target="../tags/tag202.xml"/><Relationship Id="rId50" Type="http://schemas.openxmlformats.org/officeDocument/2006/relationships/tags" Target="../tags/tag201.xml"/><Relationship Id="rId5" Type="http://schemas.openxmlformats.org/officeDocument/2006/relationships/tags" Target="../tags/tag156.xml"/><Relationship Id="rId49" Type="http://schemas.openxmlformats.org/officeDocument/2006/relationships/tags" Target="../tags/tag200.xml"/><Relationship Id="rId48" Type="http://schemas.openxmlformats.org/officeDocument/2006/relationships/tags" Target="../tags/tag199.xml"/><Relationship Id="rId47" Type="http://schemas.openxmlformats.org/officeDocument/2006/relationships/tags" Target="../tags/tag198.xml"/><Relationship Id="rId46" Type="http://schemas.openxmlformats.org/officeDocument/2006/relationships/tags" Target="../tags/tag197.xml"/><Relationship Id="rId45" Type="http://schemas.openxmlformats.org/officeDocument/2006/relationships/tags" Target="../tags/tag196.xml"/><Relationship Id="rId44" Type="http://schemas.openxmlformats.org/officeDocument/2006/relationships/tags" Target="../tags/tag195.xml"/><Relationship Id="rId43" Type="http://schemas.openxmlformats.org/officeDocument/2006/relationships/tags" Target="../tags/tag194.xml"/><Relationship Id="rId42" Type="http://schemas.openxmlformats.org/officeDocument/2006/relationships/tags" Target="../tags/tag193.xml"/><Relationship Id="rId41" Type="http://schemas.openxmlformats.org/officeDocument/2006/relationships/tags" Target="../tags/tag192.xml"/><Relationship Id="rId40" Type="http://schemas.openxmlformats.org/officeDocument/2006/relationships/tags" Target="../tags/tag191.xml"/><Relationship Id="rId4" Type="http://schemas.openxmlformats.org/officeDocument/2006/relationships/tags" Target="../tags/tag155.xml"/><Relationship Id="rId39" Type="http://schemas.openxmlformats.org/officeDocument/2006/relationships/tags" Target="../tags/tag190.xml"/><Relationship Id="rId38" Type="http://schemas.openxmlformats.org/officeDocument/2006/relationships/tags" Target="../tags/tag189.xml"/><Relationship Id="rId37" Type="http://schemas.openxmlformats.org/officeDocument/2006/relationships/tags" Target="../tags/tag188.xml"/><Relationship Id="rId36" Type="http://schemas.openxmlformats.org/officeDocument/2006/relationships/tags" Target="../tags/tag187.xml"/><Relationship Id="rId35" Type="http://schemas.openxmlformats.org/officeDocument/2006/relationships/tags" Target="../tags/tag186.xml"/><Relationship Id="rId34" Type="http://schemas.openxmlformats.org/officeDocument/2006/relationships/tags" Target="../tags/tag185.xml"/><Relationship Id="rId33" Type="http://schemas.openxmlformats.org/officeDocument/2006/relationships/tags" Target="../tags/tag184.xml"/><Relationship Id="rId32" Type="http://schemas.openxmlformats.org/officeDocument/2006/relationships/tags" Target="../tags/tag183.xml"/><Relationship Id="rId31" Type="http://schemas.openxmlformats.org/officeDocument/2006/relationships/tags" Target="../tags/tag182.xml"/><Relationship Id="rId30" Type="http://schemas.openxmlformats.org/officeDocument/2006/relationships/tags" Target="../tags/tag181.xml"/><Relationship Id="rId3" Type="http://schemas.openxmlformats.org/officeDocument/2006/relationships/tags" Target="../tags/tag154.xml"/><Relationship Id="rId29" Type="http://schemas.openxmlformats.org/officeDocument/2006/relationships/tags" Target="../tags/tag180.xml"/><Relationship Id="rId28" Type="http://schemas.openxmlformats.org/officeDocument/2006/relationships/tags" Target="../tags/tag179.xml"/><Relationship Id="rId27" Type="http://schemas.openxmlformats.org/officeDocument/2006/relationships/tags" Target="../tags/tag178.xml"/><Relationship Id="rId26" Type="http://schemas.openxmlformats.org/officeDocument/2006/relationships/tags" Target="../tags/tag177.xml"/><Relationship Id="rId25" Type="http://schemas.openxmlformats.org/officeDocument/2006/relationships/tags" Target="../tags/tag176.xml"/><Relationship Id="rId24" Type="http://schemas.openxmlformats.org/officeDocument/2006/relationships/tags" Target="../tags/tag175.xml"/><Relationship Id="rId23" Type="http://schemas.openxmlformats.org/officeDocument/2006/relationships/tags" Target="../tags/tag174.xml"/><Relationship Id="rId22" Type="http://schemas.openxmlformats.org/officeDocument/2006/relationships/tags" Target="../tags/tag173.xml"/><Relationship Id="rId21" Type="http://schemas.openxmlformats.org/officeDocument/2006/relationships/tags" Target="../tags/tag172.xml"/><Relationship Id="rId20" Type="http://schemas.openxmlformats.org/officeDocument/2006/relationships/tags" Target="../tags/tag171.xml"/><Relationship Id="rId2" Type="http://schemas.openxmlformats.org/officeDocument/2006/relationships/tags" Target="../tags/tag153.xml"/><Relationship Id="rId19" Type="http://schemas.openxmlformats.org/officeDocument/2006/relationships/tags" Target="../tags/tag170.xml"/><Relationship Id="rId18" Type="http://schemas.openxmlformats.org/officeDocument/2006/relationships/tags" Target="../tags/tag169.xml"/><Relationship Id="rId17" Type="http://schemas.openxmlformats.org/officeDocument/2006/relationships/tags" Target="../tags/tag168.xml"/><Relationship Id="rId16" Type="http://schemas.openxmlformats.org/officeDocument/2006/relationships/tags" Target="../tags/tag167.xml"/><Relationship Id="rId15" Type="http://schemas.openxmlformats.org/officeDocument/2006/relationships/tags" Target="../tags/tag166.xml"/><Relationship Id="rId142" Type="http://schemas.openxmlformats.org/officeDocument/2006/relationships/tags" Target="../tags/tag292.xml"/><Relationship Id="rId141" Type="http://schemas.openxmlformats.org/officeDocument/2006/relationships/tags" Target="../tags/tag291.xml"/><Relationship Id="rId140" Type="http://schemas.openxmlformats.org/officeDocument/2006/relationships/tags" Target="../tags/tag290.xml"/><Relationship Id="rId14" Type="http://schemas.openxmlformats.org/officeDocument/2006/relationships/tags" Target="../tags/tag165.xml"/><Relationship Id="rId139" Type="http://schemas.openxmlformats.org/officeDocument/2006/relationships/tags" Target="../tags/tag289.xml"/><Relationship Id="rId138" Type="http://schemas.openxmlformats.org/officeDocument/2006/relationships/tags" Target="../tags/tag288.xml"/><Relationship Id="rId137" Type="http://schemas.openxmlformats.org/officeDocument/2006/relationships/tags" Target="../tags/tag287.xml"/><Relationship Id="rId136" Type="http://schemas.openxmlformats.org/officeDocument/2006/relationships/tags" Target="../tags/tag286.xml"/><Relationship Id="rId135" Type="http://schemas.openxmlformats.org/officeDocument/2006/relationships/image" Target="../media/image1.png"/><Relationship Id="rId134" Type="http://schemas.openxmlformats.org/officeDocument/2006/relationships/tags" Target="../tags/tag285.xml"/><Relationship Id="rId133" Type="http://schemas.openxmlformats.org/officeDocument/2006/relationships/tags" Target="../tags/tag284.xml"/><Relationship Id="rId132" Type="http://schemas.openxmlformats.org/officeDocument/2006/relationships/tags" Target="../tags/tag283.xml"/><Relationship Id="rId131" Type="http://schemas.openxmlformats.org/officeDocument/2006/relationships/tags" Target="../tags/tag282.xml"/><Relationship Id="rId130" Type="http://schemas.openxmlformats.org/officeDocument/2006/relationships/tags" Target="../tags/tag281.xml"/><Relationship Id="rId13" Type="http://schemas.openxmlformats.org/officeDocument/2006/relationships/tags" Target="../tags/tag164.xml"/><Relationship Id="rId129" Type="http://schemas.openxmlformats.org/officeDocument/2006/relationships/tags" Target="../tags/tag280.xml"/><Relationship Id="rId128" Type="http://schemas.openxmlformats.org/officeDocument/2006/relationships/tags" Target="../tags/tag279.xml"/><Relationship Id="rId127" Type="http://schemas.openxmlformats.org/officeDocument/2006/relationships/tags" Target="../tags/tag278.xml"/><Relationship Id="rId126" Type="http://schemas.openxmlformats.org/officeDocument/2006/relationships/tags" Target="../tags/tag277.xml"/><Relationship Id="rId125" Type="http://schemas.openxmlformats.org/officeDocument/2006/relationships/tags" Target="../tags/tag276.xml"/><Relationship Id="rId124" Type="http://schemas.openxmlformats.org/officeDocument/2006/relationships/tags" Target="../tags/tag275.xml"/><Relationship Id="rId123" Type="http://schemas.openxmlformats.org/officeDocument/2006/relationships/tags" Target="../tags/tag274.xml"/><Relationship Id="rId122" Type="http://schemas.openxmlformats.org/officeDocument/2006/relationships/tags" Target="../tags/tag273.xml"/><Relationship Id="rId121" Type="http://schemas.openxmlformats.org/officeDocument/2006/relationships/tags" Target="../tags/tag272.xml"/><Relationship Id="rId120" Type="http://schemas.openxmlformats.org/officeDocument/2006/relationships/tags" Target="../tags/tag271.xml"/><Relationship Id="rId12" Type="http://schemas.openxmlformats.org/officeDocument/2006/relationships/tags" Target="../tags/tag163.xml"/><Relationship Id="rId119" Type="http://schemas.openxmlformats.org/officeDocument/2006/relationships/tags" Target="../tags/tag270.xml"/><Relationship Id="rId118" Type="http://schemas.openxmlformats.org/officeDocument/2006/relationships/tags" Target="../tags/tag269.xml"/><Relationship Id="rId117" Type="http://schemas.openxmlformats.org/officeDocument/2006/relationships/tags" Target="../tags/tag268.xml"/><Relationship Id="rId116" Type="http://schemas.openxmlformats.org/officeDocument/2006/relationships/tags" Target="../tags/tag267.xml"/><Relationship Id="rId115" Type="http://schemas.openxmlformats.org/officeDocument/2006/relationships/tags" Target="../tags/tag266.xml"/><Relationship Id="rId114" Type="http://schemas.openxmlformats.org/officeDocument/2006/relationships/tags" Target="../tags/tag265.xml"/><Relationship Id="rId113" Type="http://schemas.openxmlformats.org/officeDocument/2006/relationships/tags" Target="../tags/tag264.xml"/><Relationship Id="rId112" Type="http://schemas.openxmlformats.org/officeDocument/2006/relationships/tags" Target="../tags/tag263.xml"/><Relationship Id="rId111" Type="http://schemas.openxmlformats.org/officeDocument/2006/relationships/tags" Target="../tags/tag262.xml"/><Relationship Id="rId110" Type="http://schemas.openxmlformats.org/officeDocument/2006/relationships/tags" Target="../tags/tag261.xml"/><Relationship Id="rId11" Type="http://schemas.openxmlformats.org/officeDocument/2006/relationships/tags" Target="../tags/tag162.xml"/><Relationship Id="rId109" Type="http://schemas.openxmlformats.org/officeDocument/2006/relationships/tags" Target="../tags/tag260.xml"/><Relationship Id="rId108" Type="http://schemas.openxmlformats.org/officeDocument/2006/relationships/tags" Target="../tags/tag259.xml"/><Relationship Id="rId107" Type="http://schemas.openxmlformats.org/officeDocument/2006/relationships/tags" Target="../tags/tag258.xml"/><Relationship Id="rId106" Type="http://schemas.openxmlformats.org/officeDocument/2006/relationships/tags" Target="../tags/tag257.xml"/><Relationship Id="rId105" Type="http://schemas.openxmlformats.org/officeDocument/2006/relationships/tags" Target="../tags/tag256.xml"/><Relationship Id="rId104" Type="http://schemas.openxmlformats.org/officeDocument/2006/relationships/tags" Target="../tags/tag255.xml"/><Relationship Id="rId103" Type="http://schemas.openxmlformats.org/officeDocument/2006/relationships/tags" Target="../tags/tag254.xml"/><Relationship Id="rId102" Type="http://schemas.openxmlformats.org/officeDocument/2006/relationships/tags" Target="../tags/tag253.xml"/><Relationship Id="rId101" Type="http://schemas.openxmlformats.org/officeDocument/2006/relationships/tags" Target="../tags/tag252.xml"/><Relationship Id="rId100" Type="http://schemas.openxmlformats.org/officeDocument/2006/relationships/tags" Target="../tags/tag251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5050790"/>
          </a:xfrm>
          <a:prstGeom prst="rect">
            <a:avLst/>
          </a:prstGeom>
          <a:gradFill>
            <a:gsLst>
              <a:gs pos="0">
                <a:schemeClr val="bg2"/>
              </a:gs>
              <a:gs pos="77000">
                <a:schemeClr val="bg2">
                  <a:lumMod val="9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: 形状 17"/>
          <p:cNvSpPr/>
          <p:nvPr userDrawn="1">
            <p:custDataLst>
              <p:tags r:id="rId3"/>
            </p:custDataLst>
          </p:nvPr>
        </p:nvSpPr>
        <p:spPr>
          <a:xfrm>
            <a:off x="635" y="189230"/>
            <a:ext cx="7168515" cy="4026535"/>
          </a:xfrm>
          <a:custGeom>
            <a:avLst/>
            <a:gdLst>
              <a:gd name="connsiteX0" fmla="*/ 2591733 w 7172357"/>
              <a:gd name="connsiteY0" fmla="*/ 469 h 4026640"/>
              <a:gd name="connsiteX1" fmla="*/ 3404740 w 7172357"/>
              <a:gd name="connsiteY1" fmla="*/ 248423 h 4026640"/>
              <a:gd name="connsiteX2" fmla="*/ 5007359 w 7172357"/>
              <a:gd name="connsiteY2" fmla="*/ 1007576 h 4026640"/>
              <a:gd name="connsiteX3" fmla="*/ 7172357 w 7172357"/>
              <a:gd name="connsiteY3" fmla="*/ 3488726 h 4026640"/>
              <a:gd name="connsiteX4" fmla="*/ 0 w 7172357"/>
              <a:gd name="connsiteY4" fmla="*/ 4026640 h 4026640"/>
              <a:gd name="connsiteX5" fmla="*/ 0 w 7172357"/>
              <a:gd name="connsiteY5" fmla="*/ 1101506 h 4026640"/>
              <a:gd name="connsiteX6" fmla="*/ 37310 w 7172357"/>
              <a:gd name="connsiteY6" fmla="*/ 1128017 h 4026640"/>
              <a:gd name="connsiteX7" fmla="*/ 319422 w 7172357"/>
              <a:gd name="connsiteY7" fmla="*/ 1511200 h 4026640"/>
              <a:gd name="connsiteX8" fmla="*/ 1650034 w 7172357"/>
              <a:gd name="connsiteY8" fmla="*/ 483186 h 4026640"/>
              <a:gd name="connsiteX9" fmla="*/ 2455913 w 7172357"/>
              <a:gd name="connsiteY9" fmla="*/ 2747 h 4026640"/>
              <a:gd name="connsiteX10" fmla="*/ 2591733 w 7172357"/>
              <a:gd name="connsiteY10" fmla="*/ 469 h 402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2357" h="4026640">
                <a:moveTo>
                  <a:pt x="2591733" y="469"/>
                </a:moveTo>
                <a:cubicBezTo>
                  <a:pt x="2909398" y="7892"/>
                  <a:pt x="3225832" y="102742"/>
                  <a:pt x="3404740" y="248423"/>
                </a:cubicBezTo>
                <a:cubicBezTo>
                  <a:pt x="4120842" y="-310079"/>
                  <a:pt x="4712099" y="220976"/>
                  <a:pt x="5007359" y="1007576"/>
                </a:cubicBezTo>
                <a:cubicBezTo>
                  <a:pt x="6535761" y="382736"/>
                  <a:pt x="7172357" y="3488726"/>
                  <a:pt x="7172357" y="3488726"/>
                </a:cubicBezTo>
                <a:lnTo>
                  <a:pt x="0" y="4026640"/>
                </a:lnTo>
                <a:lnTo>
                  <a:pt x="0" y="1101506"/>
                </a:lnTo>
                <a:lnTo>
                  <a:pt x="37310" y="1128017"/>
                </a:lnTo>
                <a:cubicBezTo>
                  <a:pt x="142919" y="1216231"/>
                  <a:pt x="240124" y="1340047"/>
                  <a:pt x="319422" y="1511200"/>
                </a:cubicBezTo>
                <a:cubicBezTo>
                  <a:pt x="368595" y="986404"/>
                  <a:pt x="1070900" y="238920"/>
                  <a:pt x="1650034" y="483186"/>
                </a:cubicBezTo>
                <a:cubicBezTo>
                  <a:pt x="1759202" y="165603"/>
                  <a:pt x="2095645" y="23666"/>
                  <a:pt x="2455913" y="2747"/>
                </a:cubicBezTo>
                <a:cubicBezTo>
                  <a:pt x="2500947" y="132"/>
                  <a:pt x="2546352" y="-591"/>
                  <a:pt x="2591733" y="4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" name="任意多边形: 形状 101"/>
          <p:cNvSpPr/>
          <p:nvPr userDrawn="1">
            <p:custDataLst>
              <p:tags r:id="rId4"/>
            </p:custDataLst>
          </p:nvPr>
        </p:nvSpPr>
        <p:spPr>
          <a:xfrm>
            <a:off x="0" y="3277235"/>
            <a:ext cx="12188825" cy="3580765"/>
          </a:xfrm>
          <a:custGeom>
            <a:avLst/>
            <a:gdLst>
              <a:gd name="connsiteX0" fmla="*/ 5518443 w 12194782"/>
              <a:gd name="connsiteY0" fmla="*/ 1378 h 3580703"/>
              <a:gd name="connsiteX1" fmla="*/ 6049720 w 12194782"/>
              <a:gd name="connsiteY1" fmla="*/ 4549 h 3580703"/>
              <a:gd name="connsiteX2" fmla="*/ 12194782 w 12194782"/>
              <a:gd name="connsiteY2" fmla="*/ 849949 h 3580703"/>
              <a:gd name="connsiteX3" fmla="*/ 12194782 w 12194782"/>
              <a:gd name="connsiteY3" fmla="*/ 3580703 h 3580703"/>
              <a:gd name="connsiteX4" fmla="*/ 0 w 12194782"/>
              <a:gd name="connsiteY4" fmla="*/ 3580703 h 3580703"/>
              <a:gd name="connsiteX5" fmla="*/ 0 w 12194782"/>
              <a:gd name="connsiteY5" fmla="*/ 823804 h 3580703"/>
              <a:gd name="connsiteX6" fmla="*/ 33442 w 12194782"/>
              <a:gd name="connsiteY6" fmla="*/ 815045 h 3580703"/>
              <a:gd name="connsiteX7" fmla="*/ 5518443 w 12194782"/>
              <a:gd name="connsiteY7" fmla="*/ 1378 h 35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4782" h="3580703">
                <a:moveTo>
                  <a:pt x="5518443" y="1378"/>
                </a:moveTo>
                <a:cubicBezTo>
                  <a:pt x="5697005" y="-1155"/>
                  <a:pt x="5874413" y="-255"/>
                  <a:pt x="6049720" y="4549"/>
                </a:cubicBezTo>
                <a:cubicBezTo>
                  <a:pt x="8854632" y="81403"/>
                  <a:pt x="12194782" y="849949"/>
                  <a:pt x="12194782" y="849949"/>
                </a:cubicBezTo>
                <a:lnTo>
                  <a:pt x="12194782" y="3580703"/>
                </a:lnTo>
                <a:lnTo>
                  <a:pt x="0" y="3580703"/>
                </a:lnTo>
                <a:lnTo>
                  <a:pt x="0" y="823804"/>
                </a:lnTo>
                <a:lnTo>
                  <a:pt x="33442" y="815045"/>
                </a:lnTo>
                <a:cubicBezTo>
                  <a:pt x="632422" y="659377"/>
                  <a:pt x="3174815" y="34623"/>
                  <a:pt x="5518443" y="137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" name="任意多边形: 形状 102"/>
          <p:cNvSpPr/>
          <p:nvPr userDrawn="1">
            <p:custDataLst>
              <p:tags r:id="rId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4" name="任意多边形: 形状 103"/>
          <p:cNvSpPr/>
          <p:nvPr userDrawn="1">
            <p:custDataLst>
              <p:tags r:id="rId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5" name="任意多边形: 形状 104"/>
          <p:cNvSpPr/>
          <p:nvPr userDrawn="1">
            <p:custDataLst>
              <p:tags r:id="rId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6" name="任意多边形: 形状 105"/>
          <p:cNvSpPr/>
          <p:nvPr userDrawn="1">
            <p:custDataLst>
              <p:tags r:id="rId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7" name="任意多边形: 形状 106"/>
          <p:cNvSpPr/>
          <p:nvPr userDrawn="1">
            <p:custDataLst>
              <p:tags r:id="rId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8" name="任意多边形: 形状 107"/>
          <p:cNvSpPr/>
          <p:nvPr userDrawn="1">
            <p:custDataLst>
              <p:tags r:id="rId1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9" name="任意多边形: 形状 108"/>
          <p:cNvSpPr/>
          <p:nvPr userDrawn="1">
            <p:custDataLst>
              <p:tags r:id="rId1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0" name="任意多边形: 形状 109"/>
          <p:cNvSpPr/>
          <p:nvPr userDrawn="1">
            <p:custDataLst>
              <p:tags r:id="rId1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1" name="任意多边形: 形状 110"/>
          <p:cNvSpPr/>
          <p:nvPr userDrawn="1">
            <p:custDataLst>
              <p:tags r:id="rId1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3" name="任意多边形: 形状 112"/>
          <p:cNvSpPr/>
          <p:nvPr userDrawn="1">
            <p:custDataLst>
              <p:tags r:id="rId1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4" name="任意多边形: 形状 113"/>
          <p:cNvSpPr/>
          <p:nvPr userDrawn="1">
            <p:custDataLst>
              <p:tags r:id="rId1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5" name="任意多边形: 形状 114"/>
          <p:cNvSpPr/>
          <p:nvPr userDrawn="1">
            <p:custDataLst>
              <p:tags r:id="rId1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6" name="任意多边形: 形状 115"/>
          <p:cNvSpPr/>
          <p:nvPr userDrawn="1">
            <p:custDataLst>
              <p:tags r:id="rId1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7" name="任意多边形: 形状 116"/>
          <p:cNvSpPr/>
          <p:nvPr userDrawn="1">
            <p:custDataLst>
              <p:tags r:id="rId1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8" name="任意多边形: 形状 117"/>
          <p:cNvSpPr/>
          <p:nvPr userDrawn="1">
            <p:custDataLst>
              <p:tags r:id="rId1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9" name="任意多边形: 形状 118"/>
          <p:cNvSpPr/>
          <p:nvPr userDrawn="1">
            <p:custDataLst>
              <p:tags r:id="rId2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0" name="任意多边形: 形状 119"/>
          <p:cNvSpPr/>
          <p:nvPr userDrawn="1">
            <p:custDataLst>
              <p:tags r:id="rId2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1" name="任意多边形: 形状 120"/>
          <p:cNvSpPr/>
          <p:nvPr userDrawn="1">
            <p:custDataLst>
              <p:tags r:id="rId2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2" name="任意多边形: 形状 121"/>
          <p:cNvSpPr/>
          <p:nvPr userDrawn="1">
            <p:custDataLst>
              <p:tags r:id="rId2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3" name="任意多边形: 形状 122"/>
          <p:cNvSpPr/>
          <p:nvPr userDrawn="1">
            <p:custDataLst>
              <p:tags r:id="rId2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4" name="任意多边形: 形状 123"/>
          <p:cNvSpPr/>
          <p:nvPr userDrawn="1">
            <p:custDataLst>
              <p:tags r:id="rId2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5" name="任意多边形: 形状 124"/>
          <p:cNvSpPr/>
          <p:nvPr userDrawn="1">
            <p:custDataLst>
              <p:tags r:id="rId2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6" name="任意多边形: 形状 125"/>
          <p:cNvSpPr/>
          <p:nvPr userDrawn="1">
            <p:custDataLst>
              <p:tags r:id="rId2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7" name="任意多边形: 形状 126"/>
          <p:cNvSpPr/>
          <p:nvPr userDrawn="1">
            <p:custDataLst>
              <p:tags r:id="rId2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8" name="任意多边形: 形状 127"/>
          <p:cNvSpPr/>
          <p:nvPr userDrawn="1">
            <p:custDataLst>
              <p:tags r:id="rId2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9" name="任意多边形: 形状 128"/>
          <p:cNvSpPr/>
          <p:nvPr userDrawn="1">
            <p:custDataLst>
              <p:tags r:id="rId3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0" name="任意多边形: 形状 129"/>
          <p:cNvSpPr/>
          <p:nvPr userDrawn="1">
            <p:custDataLst>
              <p:tags r:id="rId3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1" name="任意多边形: 形状 130"/>
          <p:cNvSpPr/>
          <p:nvPr userDrawn="1">
            <p:custDataLst>
              <p:tags r:id="rId3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2" name="任意多边形: 形状 131"/>
          <p:cNvSpPr/>
          <p:nvPr userDrawn="1">
            <p:custDataLst>
              <p:tags r:id="rId3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3" name="任意多边形: 形状 132"/>
          <p:cNvSpPr/>
          <p:nvPr userDrawn="1">
            <p:custDataLst>
              <p:tags r:id="rId3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4" name="任意多边形: 形状 133"/>
          <p:cNvSpPr/>
          <p:nvPr userDrawn="1">
            <p:custDataLst>
              <p:tags r:id="rId3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5" name="任意多边形: 形状 134"/>
          <p:cNvSpPr/>
          <p:nvPr userDrawn="1">
            <p:custDataLst>
              <p:tags r:id="rId3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6" name="任意多边形: 形状 135"/>
          <p:cNvSpPr/>
          <p:nvPr userDrawn="1">
            <p:custDataLst>
              <p:tags r:id="rId3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7" name="任意多边形: 形状 136"/>
          <p:cNvSpPr/>
          <p:nvPr userDrawn="1">
            <p:custDataLst>
              <p:tags r:id="rId3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8" name="任意多边形: 形状 137"/>
          <p:cNvSpPr/>
          <p:nvPr userDrawn="1">
            <p:custDataLst>
              <p:tags r:id="rId3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0" name="任意多边形: 形状 139"/>
          <p:cNvSpPr/>
          <p:nvPr userDrawn="1">
            <p:custDataLst>
              <p:tags r:id="rId4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1" name="任意多边形: 形状 140"/>
          <p:cNvSpPr/>
          <p:nvPr userDrawn="1">
            <p:custDataLst>
              <p:tags r:id="rId4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2" name="任意多边形: 形状 141"/>
          <p:cNvSpPr/>
          <p:nvPr userDrawn="1">
            <p:custDataLst>
              <p:tags r:id="rId4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3" name="任意多边形: 形状 142"/>
          <p:cNvSpPr/>
          <p:nvPr userDrawn="1">
            <p:custDataLst>
              <p:tags r:id="rId4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4" name="任意多边形: 形状 143"/>
          <p:cNvSpPr/>
          <p:nvPr userDrawn="1">
            <p:custDataLst>
              <p:tags r:id="rId4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5" name="任意多边形: 形状 144"/>
          <p:cNvSpPr/>
          <p:nvPr userDrawn="1">
            <p:custDataLst>
              <p:tags r:id="rId4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6" name="任意多边形: 形状 145"/>
          <p:cNvSpPr/>
          <p:nvPr userDrawn="1">
            <p:custDataLst>
              <p:tags r:id="rId4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7" name="任意多边形: 形状 146"/>
          <p:cNvSpPr/>
          <p:nvPr userDrawn="1">
            <p:custDataLst>
              <p:tags r:id="rId4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8" name="任意多边形: 形状 147"/>
          <p:cNvSpPr/>
          <p:nvPr userDrawn="1">
            <p:custDataLst>
              <p:tags r:id="rId4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9" name="任意多边形: 形状 148"/>
          <p:cNvSpPr/>
          <p:nvPr userDrawn="1">
            <p:custDataLst>
              <p:tags r:id="rId4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0" name="任意多边形: 形状 149"/>
          <p:cNvSpPr/>
          <p:nvPr userDrawn="1">
            <p:custDataLst>
              <p:tags r:id="rId5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2" name="任意多边形: 形状 151"/>
          <p:cNvSpPr/>
          <p:nvPr userDrawn="1">
            <p:custDataLst>
              <p:tags r:id="rId5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3" name="任意多边形: 形状 152"/>
          <p:cNvSpPr/>
          <p:nvPr userDrawn="1">
            <p:custDataLst>
              <p:tags r:id="rId5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4" name="任意多边形: 形状 153"/>
          <p:cNvSpPr/>
          <p:nvPr userDrawn="1">
            <p:custDataLst>
              <p:tags r:id="rId5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5" name="任意多边形: 形状 154"/>
          <p:cNvSpPr/>
          <p:nvPr userDrawn="1">
            <p:custDataLst>
              <p:tags r:id="rId5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6" name="任意多边形: 形状 155"/>
          <p:cNvSpPr/>
          <p:nvPr userDrawn="1">
            <p:custDataLst>
              <p:tags r:id="rId5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8" name="任意多边形: 形状 157"/>
          <p:cNvSpPr/>
          <p:nvPr userDrawn="1">
            <p:custDataLst>
              <p:tags r:id="rId5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9" name="任意多边形: 形状 158"/>
          <p:cNvSpPr/>
          <p:nvPr userDrawn="1">
            <p:custDataLst>
              <p:tags r:id="rId5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0" name="任意多边形: 形状 159"/>
          <p:cNvSpPr/>
          <p:nvPr userDrawn="1">
            <p:custDataLst>
              <p:tags r:id="rId5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1" name="任意多边形: 形状 160"/>
          <p:cNvSpPr/>
          <p:nvPr userDrawn="1">
            <p:custDataLst>
              <p:tags r:id="rId5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2" name="任意多边形: 形状 161"/>
          <p:cNvSpPr/>
          <p:nvPr userDrawn="1">
            <p:custDataLst>
              <p:tags r:id="rId6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3" name="任意多边形: 形状 162"/>
          <p:cNvSpPr/>
          <p:nvPr userDrawn="1">
            <p:custDataLst>
              <p:tags r:id="rId6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4" name="任意多边形: 形状 163"/>
          <p:cNvSpPr/>
          <p:nvPr userDrawn="1">
            <p:custDataLst>
              <p:tags r:id="rId6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5" name="任意多边形: 形状 164"/>
          <p:cNvSpPr/>
          <p:nvPr userDrawn="1">
            <p:custDataLst>
              <p:tags r:id="rId6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6" name="任意多边形: 形状 165"/>
          <p:cNvSpPr/>
          <p:nvPr userDrawn="1">
            <p:custDataLst>
              <p:tags r:id="rId6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8" name="任意多边形: 形状 167"/>
          <p:cNvSpPr/>
          <p:nvPr userDrawn="1">
            <p:custDataLst>
              <p:tags r:id="rId6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9" name="任意多边形: 形状 168"/>
          <p:cNvSpPr/>
          <p:nvPr userDrawn="1">
            <p:custDataLst>
              <p:tags r:id="rId6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0" name="任意多边形: 形状 169"/>
          <p:cNvSpPr/>
          <p:nvPr userDrawn="1">
            <p:custDataLst>
              <p:tags r:id="rId6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1" name="任意多边形: 形状 170"/>
          <p:cNvSpPr/>
          <p:nvPr userDrawn="1">
            <p:custDataLst>
              <p:tags r:id="rId6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2" name="任意多边形: 形状 171"/>
          <p:cNvSpPr/>
          <p:nvPr userDrawn="1">
            <p:custDataLst>
              <p:tags r:id="rId6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3" name="任意多边形: 形状 172"/>
          <p:cNvSpPr/>
          <p:nvPr userDrawn="1">
            <p:custDataLst>
              <p:tags r:id="rId7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5" name="任意多边形: 形状 174"/>
          <p:cNvSpPr/>
          <p:nvPr userDrawn="1">
            <p:custDataLst>
              <p:tags r:id="rId7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6" name="任意多边形: 形状 175"/>
          <p:cNvSpPr/>
          <p:nvPr userDrawn="1">
            <p:custDataLst>
              <p:tags r:id="rId7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7" name="任意多边形: 形状 176"/>
          <p:cNvSpPr/>
          <p:nvPr userDrawn="1">
            <p:custDataLst>
              <p:tags r:id="rId7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8" name="任意多边形: 形状 177"/>
          <p:cNvSpPr/>
          <p:nvPr userDrawn="1">
            <p:custDataLst>
              <p:tags r:id="rId7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9" name="任意多边形: 形状 178"/>
          <p:cNvSpPr/>
          <p:nvPr userDrawn="1">
            <p:custDataLst>
              <p:tags r:id="rId7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0" name="任意多边形: 形状 179"/>
          <p:cNvSpPr/>
          <p:nvPr userDrawn="1">
            <p:custDataLst>
              <p:tags r:id="rId7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1" name="任意多边形: 形状 180"/>
          <p:cNvSpPr/>
          <p:nvPr userDrawn="1">
            <p:custDataLst>
              <p:tags r:id="rId7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2" name="任意多边形: 形状 181"/>
          <p:cNvSpPr/>
          <p:nvPr userDrawn="1">
            <p:custDataLst>
              <p:tags r:id="rId7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3" name="任意多边形: 形状 182"/>
          <p:cNvSpPr/>
          <p:nvPr userDrawn="1">
            <p:custDataLst>
              <p:tags r:id="rId7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4" name="任意多边形: 形状 183"/>
          <p:cNvSpPr/>
          <p:nvPr userDrawn="1">
            <p:custDataLst>
              <p:tags r:id="rId8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5" name="任意多边形: 形状 184"/>
          <p:cNvSpPr/>
          <p:nvPr userDrawn="1">
            <p:custDataLst>
              <p:tags r:id="rId8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6" name="任意多边形: 形状 185"/>
          <p:cNvSpPr/>
          <p:nvPr userDrawn="1">
            <p:custDataLst>
              <p:tags r:id="rId8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7" name="任意多边形: 形状 186"/>
          <p:cNvSpPr/>
          <p:nvPr userDrawn="1">
            <p:custDataLst>
              <p:tags r:id="rId8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8" name="任意多边形: 形状 187"/>
          <p:cNvSpPr/>
          <p:nvPr userDrawn="1">
            <p:custDataLst>
              <p:tags r:id="rId8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0" name="任意多边形: 形状 189"/>
          <p:cNvSpPr/>
          <p:nvPr userDrawn="1">
            <p:custDataLst>
              <p:tags r:id="rId8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1" name="任意多边形: 形状 190"/>
          <p:cNvSpPr/>
          <p:nvPr userDrawn="1">
            <p:custDataLst>
              <p:tags r:id="rId8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2" name="任意多边形: 形状 191"/>
          <p:cNvSpPr/>
          <p:nvPr userDrawn="1">
            <p:custDataLst>
              <p:tags r:id="rId8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3" name="任意多边形: 形状 192"/>
          <p:cNvSpPr/>
          <p:nvPr userDrawn="1">
            <p:custDataLst>
              <p:tags r:id="rId8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4" name="任意多边形: 形状 193"/>
          <p:cNvSpPr/>
          <p:nvPr userDrawn="1">
            <p:custDataLst>
              <p:tags r:id="rId8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5" name="任意多边形: 形状 194"/>
          <p:cNvSpPr/>
          <p:nvPr userDrawn="1">
            <p:custDataLst>
              <p:tags r:id="rId9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6" name="任意多边形: 形状 195"/>
          <p:cNvSpPr/>
          <p:nvPr userDrawn="1">
            <p:custDataLst>
              <p:tags r:id="rId9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7" name="任意多边形: 形状 196"/>
          <p:cNvSpPr/>
          <p:nvPr userDrawn="1">
            <p:custDataLst>
              <p:tags r:id="rId9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8" name="任意多边形: 形状 197"/>
          <p:cNvSpPr/>
          <p:nvPr userDrawn="1">
            <p:custDataLst>
              <p:tags r:id="rId9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9" name="任意多边形: 形状 198"/>
          <p:cNvSpPr/>
          <p:nvPr userDrawn="1">
            <p:custDataLst>
              <p:tags r:id="rId9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0" name="任意多边形: 形状 199"/>
          <p:cNvSpPr/>
          <p:nvPr userDrawn="1">
            <p:custDataLst>
              <p:tags r:id="rId9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1" name="任意多边形: 形状 200"/>
          <p:cNvSpPr/>
          <p:nvPr userDrawn="1">
            <p:custDataLst>
              <p:tags r:id="rId9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3" name="任意多边形: 形状 202"/>
          <p:cNvSpPr/>
          <p:nvPr userDrawn="1">
            <p:custDataLst>
              <p:tags r:id="rId9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4" name="任意多边形: 形状 203"/>
          <p:cNvSpPr/>
          <p:nvPr userDrawn="1">
            <p:custDataLst>
              <p:tags r:id="rId9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5" name="任意多边形: 形状 204"/>
          <p:cNvSpPr/>
          <p:nvPr userDrawn="1">
            <p:custDataLst>
              <p:tags r:id="rId9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6" name="任意多边形: 形状 205"/>
          <p:cNvSpPr/>
          <p:nvPr userDrawn="1">
            <p:custDataLst>
              <p:tags r:id="rId10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7" name="任意多边形: 形状 206"/>
          <p:cNvSpPr/>
          <p:nvPr userDrawn="1">
            <p:custDataLst>
              <p:tags r:id="rId10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8" name="任意多边形: 形状 207"/>
          <p:cNvSpPr/>
          <p:nvPr userDrawn="1">
            <p:custDataLst>
              <p:tags r:id="rId10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9" name="任意多边形: 形状 208"/>
          <p:cNvSpPr/>
          <p:nvPr userDrawn="1">
            <p:custDataLst>
              <p:tags r:id="rId10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0" name="任意多边形: 形状 209"/>
          <p:cNvSpPr/>
          <p:nvPr userDrawn="1">
            <p:custDataLst>
              <p:tags r:id="rId10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1" name="任意多边形: 形状 210"/>
          <p:cNvSpPr/>
          <p:nvPr userDrawn="1">
            <p:custDataLst>
              <p:tags r:id="rId10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2" name="任意多边形: 形状 211"/>
          <p:cNvSpPr/>
          <p:nvPr userDrawn="1">
            <p:custDataLst>
              <p:tags r:id="rId10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3" name="任意多边形: 形状 212"/>
          <p:cNvSpPr/>
          <p:nvPr userDrawn="1">
            <p:custDataLst>
              <p:tags r:id="rId10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4" name="任意多边形: 形状 213"/>
          <p:cNvSpPr/>
          <p:nvPr userDrawn="1">
            <p:custDataLst>
              <p:tags r:id="rId10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5" name="任意多边形: 形状 214"/>
          <p:cNvSpPr/>
          <p:nvPr userDrawn="1">
            <p:custDataLst>
              <p:tags r:id="rId10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6" name="任意多边形: 形状 215"/>
          <p:cNvSpPr/>
          <p:nvPr userDrawn="1">
            <p:custDataLst>
              <p:tags r:id="rId11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7" name="任意多边形: 形状 216"/>
          <p:cNvSpPr/>
          <p:nvPr userDrawn="1">
            <p:custDataLst>
              <p:tags r:id="rId11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8" name="任意多边形: 形状 217"/>
          <p:cNvSpPr/>
          <p:nvPr userDrawn="1">
            <p:custDataLst>
              <p:tags r:id="rId11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9" name="任意多边形: 形状 218"/>
          <p:cNvSpPr/>
          <p:nvPr userDrawn="1">
            <p:custDataLst>
              <p:tags r:id="rId11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0" name="任意多边形: 形状 219"/>
          <p:cNvSpPr/>
          <p:nvPr userDrawn="1">
            <p:custDataLst>
              <p:tags r:id="rId11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1" name="任意多边形: 形状 220"/>
          <p:cNvSpPr/>
          <p:nvPr userDrawn="1">
            <p:custDataLst>
              <p:tags r:id="rId11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2" name="任意多边形: 形状 221"/>
          <p:cNvSpPr/>
          <p:nvPr userDrawn="1">
            <p:custDataLst>
              <p:tags r:id="rId11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3" name="任意多边形: 形状 222"/>
          <p:cNvSpPr/>
          <p:nvPr userDrawn="1">
            <p:custDataLst>
              <p:tags r:id="rId11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4" name="任意多边形: 形状 223"/>
          <p:cNvSpPr/>
          <p:nvPr userDrawn="1">
            <p:custDataLst>
              <p:tags r:id="rId11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5" name="任意多边形: 形状 224"/>
          <p:cNvSpPr/>
          <p:nvPr userDrawn="1">
            <p:custDataLst>
              <p:tags r:id="rId11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6" name="任意多边形: 形状 225"/>
          <p:cNvSpPr/>
          <p:nvPr userDrawn="1">
            <p:custDataLst>
              <p:tags r:id="rId12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7" name="任意多边形: 形状 226"/>
          <p:cNvSpPr/>
          <p:nvPr userDrawn="1">
            <p:custDataLst>
              <p:tags r:id="rId12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8" name="任意多边形: 形状 227"/>
          <p:cNvSpPr/>
          <p:nvPr userDrawn="1">
            <p:custDataLst>
              <p:tags r:id="rId12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9" name="任意多边形: 形状 228"/>
          <p:cNvSpPr/>
          <p:nvPr userDrawn="1">
            <p:custDataLst>
              <p:tags r:id="rId12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0" name="任意多边形: 形状 229"/>
          <p:cNvSpPr/>
          <p:nvPr userDrawn="1">
            <p:custDataLst>
              <p:tags r:id="rId12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1" name="任意多边形: 形状 230"/>
          <p:cNvSpPr/>
          <p:nvPr userDrawn="1">
            <p:custDataLst>
              <p:tags r:id="rId12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2" name="任意多边形: 形状 231"/>
          <p:cNvSpPr/>
          <p:nvPr userDrawn="1">
            <p:custDataLst>
              <p:tags r:id="rId12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3" name="任意多边形: 形状 232"/>
          <p:cNvSpPr/>
          <p:nvPr userDrawn="1">
            <p:custDataLst>
              <p:tags r:id="rId12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5" name="任意多边形: 形状 234"/>
          <p:cNvSpPr/>
          <p:nvPr userDrawn="1">
            <p:custDataLst>
              <p:tags r:id="rId12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6" name="任意多边形: 形状 235"/>
          <p:cNvSpPr/>
          <p:nvPr userDrawn="1">
            <p:custDataLst>
              <p:tags r:id="rId12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7" name="任意多边形: 形状 236"/>
          <p:cNvSpPr/>
          <p:nvPr userDrawn="1">
            <p:custDataLst>
              <p:tags r:id="rId13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8" name="任意多边形: 形状 237"/>
          <p:cNvSpPr/>
          <p:nvPr userDrawn="1">
            <p:custDataLst>
              <p:tags r:id="rId13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9" name="任意多边形 40"/>
          <p:cNvSpPr>
            <a:spLocks noChangeAspect="1"/>
          </p:cNvSpPr>
          <p:nvPr userDrawn="1">
            <p:custDataLst>
              <p:tags r:id="rId132"/>
            </p:custDataLst>
          </p:nvPr>
        </p:nvSpPr>
        <p:spPr>
          <a:xfrm>
            <a:off x="1405890" y="1300700"/>
            <a:ext cx="10786110" cy="4535805"/>
          </a:xfrm>
          <a:custGeom>
            <a:avLst/>
            <a:gdLst>
              <a:gd name="connsiteX0" fmla="*/ 16986 w 16986"/>
              <a:gd name="connsiteY0" fmla="*/ 7143 h 7143"/>
              <a:gd name="connsiteX1" fmla="*/ 3572 w 16986"/>
              <a:gd name="connsiteY1" fmla="*/ 7143 h 7143"/>
              <a:gd name="connsiteX2" fmla="*/ 0 w 16986"/>
              <a:gd name="connsiteY2" fmla="*/ 3572 h 7143"/>
              <a:gd name="connsiteX3" fmla="*/ 3572 w 16986"/>
              <a:gd name="connsiteY3" fmla="*/ 0 h 7143"/>
              <a:gd name="connsiteX4" fmla="*/ 16986 w 16986"/>
              <a:gd name="connsiteY4" fmla="*/ 0 h 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6" h="7143">
                <a:moveTo>
                  <a:pt x="16986" y="7143"/>
                </a:moveTo>
                <a:lnTo>
                  <a:pt x="3572" y="7143"/>
                </a:lnTo>
                <a:cubicBezTo>
                  <a:pt x="1599" y="7143"/>
                  <a:pt x="0" y="5544"/>
                  <a:pt x="0" y="3572"/>
                </a:cubicBezTo>
                <a:cubicBezTo>
                  <a:pt x="0" y="1599"/>
                  <a:pt x="1599" y="0"/>
                  <a:pt x="3572" y="0"/>
                </a:cubicBezTo>
                <a:lnTo>
                  <a:pt x="16986" y="0"/>
                </a:lnTo>
              </a:path>
            </a:pathLst>
          </a:custGeom>
          <a:solidFill>
            <a:srgbClr val="FFFFFF"/>
          </a:solidFill>
          <a:ln w="50800">
            <a:solidFill>
              <a:schemeClr val="accent3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42" name="任意多边形: 形状 241"/>
          <p:cNvSpPr/>
          <p:nvPr userDrawn="1">
            <p:custDataLst>
              <p:tags r:id="rId133"/>
            </p:custDataLst>
          </p:nvPr>
        </p:nvSpPr>
        <p:spPr>
          <a:xfrm flipH="1">
            <a:off x="8895148" y="5384385"/>
            <a:ext cx="3296852" cy="1471252"/>
          </a:xfrm>
          <a:custGeom>
            <a:avLst/>
            <a:gdLst>
              <a:gd name="connsiteX0" fmla="*/ 665374 w 3296852"/>
              <a:gd name="connsiteY0" fmla="*/ 1471 h 1471252"/>
              <a:gd name="connsiteX1" fmla="*/ 291539 w 3296852"/>
              <a:gd name="connsiteY1" fmla="*/ 220268 h 1471252"/>
              <a:gd name="connsiteX2" fmla="*/ 58146 w 3296852"/>
              <a:gd name="connsiteY2" fmla="*/ 203847 h 1471252"/>
              <a:gd name="connsiteX3" fmla="*/ 0 w 3296852"/>
              <a:gd name="connsiteY3" fmla="*/ 211195 h 1471252"/>
              <a:gd name="connsiteX4" fmla="*/ 0 w 3296852"/>
              <a:gd name="connsiteY4" fmla="*/ 1471252 h 1471252"/>
              <a:gd name="connsiteX5" fmla="*/ 3296852 w 3296852"/>
              <a:gd name="connsiteY5" fmla="*/ 1471252 h 1471252"/>
              <a:gd name="connsiteX6" fmla="*/ 3290629 w 3296852"/>
              <a:gd name="connsiteY6" fmla="*/ 1421552 h 1471252"/>
              <a:gd name="connsiteX7" fmla="*/ 3126222 w 3296852"/>
              <a:gd name="connsiteY7" fmla="*/ 1203631 h 1471252"/>
              <a:gd name="connsiteX8" fmla="*/ 2745755 w 3296852"/>
              <a:gd name="connsiteY8" fmla="*/ 1224539 h 1471252"/>
              <a:gd name="connsiteX9" fmla="*/ 2524513 w 3296852"/>
              <a:gd name="connsiteY9" fmla="*/ 1019294 h 1471252"/>
              <a:gd name="connsiteX10" fmla="*/ 2187250 w 3296852"/>
              <a:gd name="connsiteY10" fmla="*/ 1066685 h 1471252"/>
              <a:gd name="connsiteX11" fmla="*/ 1841276 w 3296852"/>
              <a:gd name="connsiteY11" fmla="*/ 594169 h 1471252"/>
              <a:gd name="connsiteX12" fmla="*/ 1163266 w 3296852"/>
              <a:gd name="connsiteY12" fmla="*/ 607411 h 1471252"/>
              <a:gd name="connsiteX13" fmla="*/ 843424 w 3296852"/>
              <a:gd name="connsiteY13" fmla="*/ 22341 h 1471252"/>
              <a:gd name="connsiteX14" fmla="*/ 665374 w 3296852"/>
              <a:gd name="connsiteY14" fmla="*/ 1471 h 147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96852" h="1471252">
                <a:moveTo>
                  <a:pt x="665374" y="1471"/>
                </a:moveTo>
                <a:cubicBezTo>
                  <a:pt x="500390" y="15111"/>
                  <a:pt x="374896" y="121218"/>
                  <a:pt x="291539" y="220268"/>
                </a:cubicBezTo>
                <a:cubicBezTo>
                  <a:pt x="291539" y="220268"/>
                  <a:pt x="191109" y="195614"/>
                  <a:pt x="58146" y="203847"/>
                </a:cubicBezTo>
                <a:lnTo>
                  <a:pt x="0" y="211195"/>
                </a:lnTo>
                <a:lnTo>
                  <a:pt x="0" y="1471252"/>
                </a:lnTo>
                <a:lnTo>
                  <a:pt x="3296852" y="1471252"/>
                </a:lnTo>
                <a:lnTo>
                  <a:pt x="3290629" y="1421552"/>
                </a:lnTo>
                <a:cubicBezTo>
                  <a:pt x="3276039" y="1347982"/>
                  <a:pt x="3234404" y="1260257"/>
                  <a:pt x="3126222" y="1203631"/>
                </a:cubicBezTo>
                <a:cubicBezTo>
                  <a:pt x="3006158" y="1135827"/>
                  <a:pt x="2857665" y="1143988"/>
                  <a:pt x="2745755" y="1224539"/>
                </a:cubicBezTo>
                <a:cubicBezTo>
                  <a:pt x="2745755" y="1224539"/>
                  <a:pt x="2729380" y="1080275"/>
                  <a:pt x="2524513" y="1019294"/>
                </a:cubicBezTo>
                <a:cubicBezTo>
                  <a:pt x="2410952" y="980566"/>
                  <a:pt x="2285743" y="998156"/>
                  <a:pt x="2187250" y="1066685"/>
                </a:cubicBezTo>
                <a:cubicBezTo>
                  <a:pt x="2187250" y="1066685"/>
                  <a:pt x="2092134" y="701496"/>
                  <a:pt x="1841276" y="594169"/>
                </a:cubicBezTo>
                <a:cubicBezTo>
                  <a:pt x="1448616" y="425861"/>
                  <a:pt x="1163266" y="607411"/>
                  <a:pt x="1163266" y="607411"/>
                </a:cubicBezTo>
                <a:cubicBezTo>
                  <a:pt x="1163266" y="607411"/>
                  <a:pt x="1261518" y="154409"/>
                  <a:pt x="843424" y="22341"/>
                </a:cubicBezTo>
                <a:cubicBezTo>
                  <a:pt x="779752" y="2653"/>
                  <a:pt x="720369" y="-3075"/>
                  <a:pt x="665374" y="1471"/>
                </a:cubicBezTo>
                <a:close/>
              </a:path>
            </a:pathLst>
          </a:custGeom>
          <a:solidFill>
            <a:schemeClr val="accent2"/>
          </a:solidFill>
          <a:ln w="3724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pic>
        <p:nvPicPr>
          <p:cNvPr id="302" name="图片 301" descr="G:\美工\2-日常作品\220218（ppt）\主题模板\X30-小鹿\VCG41N1402975840-[转换].pngVCG41N1402975840-[转换]"/>
          <p:cNvPicPr>
            <a:picLocks noChangeAspect="1"/>
          </p:cNvPicPr>
          <p:nvPr userDrawn="1">
            <p:custDataLst>
              <p:tags r:id="rId134"/>
            </p:custDataLst>
          </p:nvPr>
        </p:nvPicPr>
        <p:blipFill rotWithShape="1">
          <a:blip r:embed="rId135"/>
          <a:srcRect l="13918" t="17553" r="16744" b="7786"/>
          <a:stretch>
            <a:fillRect/>
          </a:stretch>
        </p:blipFill>
        <p:spPr>
          <a:xfrm>
            <a:off x="139065" y="2828925"/>
            <a:ext cx="3418205" cy="3125470"/>
          </a:xfrm>
          <a:prstGeom prst="rect">
            <a:avLst/>
          </a:prstGeom>
          <a:effectLst>
            <a:outerShdw blurRad="25400" dist="101600" dir="5400000" algn="t" rotWithShape="0">
              <a:schemeClr val="accent1">
                <a:lumMod val="50000"/>
                <a:alpha val="20000"/>
              </a:schemeClr>
            </a:outerShdw>
          </a:effectLst>
        </p:spPr>
      </p:pic>
      <p:sp>
        <p:nvSpPr>
          <p:cNvPr id="45" name="日期占位符 44"/>
          <p:cNvSpPr>
            <a:spLocks noGrp="1"/>
          </p:cNvSpPr>
          <p:nvPr>
            <p:ph type="dt" sz="half" idx="10"/>
            <p:custDataLst>
              <p:tags r:id="rId136"/>
            </p:custDataLst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4" name="页脚占位符 53"/>
          <p:cNvSpPr>
            <a:spLocks noGrp="1"/>
          </p:cNvSpPr>
          <p:nvPr>
            <p:ph type="ftr" sz="quarter" idx="11"/>
            <p:custDataLst>
              <p:tags r:id="rId137"/>
            </p:custDataLst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9" name="灯片编号占位符 68"/>
          <p:cNvSpPr>
            <a:spLocks noGrp="1"/>
          </p:cNvSpPr>
          <p:nvPr>
            <p:ph type="sldNum" sz="quarter" idx="12"/>
            <p:custDataLst>
              <p:tags r:id="rId13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1" name="任意多边形: 形状 240"/>
          <p:cNvSpPr/>
          <p:nvPr userDrawn="1">
            <p:custDataLst>
              <p:tags r:id="rId139"/>
            </p:custDataLst>
          </p:nvPr>
        </p:nvSpPr>
        <p:spPr>
          <a:xfrm flipH="1">
            <a:off x="2153232" y="6276576"/>
            <a:ext cx="472347" cy="322612"/>
          </a:xfrm>
          <a:custGeom>
            <a:avLst/>
            <a:gdLst>
              <a:gd name="connsiteX0" fmla="*/ 431965 w 472347"/>
              <a:gd name="connsiteY0" fmla="*/ 320636 h 322612"/>
              <a:gd name="connsiteX1" fmla="*/ 429837 w 472347"/>
              <a:gd name="connsiteY1" fmla="*/ 320636 h 322612"/>
              <a:gd name="connsiteX2" fmla="*/ 432144 w 472347"/>
              <a:gd name="connsiteY2" fmla="*/ 322612 h 322612"/>
              <a:gd name="connsiteX3" fmla="*/ 432144 w 472347"/>
              <a:gd name="connsiteY3" fmla="*/ 320965 h 322612"/>
              <a:gd name="connsiteX4" fmla="*/ 137872 w 472347"/>
              <a:gd name="connsiteY4" fmla="*/ 283069 h 322612"/>
              <a:gd name="connsiteX5" fmla="*/ 136553 w 472347"/>
              <a:gd name="connsiteY5" fmla="*/ 283069 h 322612"/>
              <a:gd name="connsiteX6" fmla="*/ 135235 w 472347"/>
              <a:gd name="connsiteY6" fmla="*/ 284387 h 322612"/>
              <a:gd name="connsiteX7" fmla="*/ 426212 w 472347"/>
              <a:gd name="connsiteY7" fmla="*/ 282080 h 322612"/>
              <a:gd name="connsiteX8" fmla="*/ 424564 w 472347"/>
              <a:gd name="connsiteY8" fmla="*/ 282739 h 322612"/>
              <a:gd name="connsiteX9" fmla="*/ 426871 w 472347"/>
              <a:gd name="connsiteY9" fmla="*/ 283069 h 322612"/>
              <a:gd name="connsiteX10" fmla="*/ 447303 w 472347"/>
              <a:gd name="connsiteY10" fmla="*/ 280103 h 322612"/>
              <a:gd name="connsiteX11" fmla="*/ 447633 w 472347"/>
              <a:gd name="connsiteY11" fmla="*/ 280762 h 322612"/>
              <a:gd name="connsiteX12" fmla="*/ 447962 w 472347"/>
              <a:gd name="connsiteY12" fmla="*/ 281091 h 322612"/>
              <a:gd name="connsiteX13" fmla="*/ 172144 w 472347"/>
              <a:gd name="connsiteY13" fmla="*/ 279115 h 322612"/>
              <a:gd name="connsiteX14" fmla="*/ 171319 w 472347"/>
              <a:gd name="connsiteY14" fmla="*/ 279115 h 322612"/>
              <a:gd name="connsiteX15" fmla="*/ 171704 w 472347"/>
              <a:gd name="connsiteY15" fmla="*/ 279628 h 322612"/>
              <a:gd name="connsiteX16" fmla="*/ 170824 w 472347"/>
              <a:gd name="connsiteY16" fmla="*/ 278456 h 322612"/>
              <a:gd name="connsiteX17" fmla="*/ 169727 w 472347"/>
              <a:gd name="connsiteY17" fmla="*/ 278950 h 322612"/>
              <a:gd name="connsiteX18" fmla="*/ 169507 w 472347"/>
              <a:gd name="connsiteY18" fmla="*/ 279115 h 322612"/>
              <a:gd name="connsiteX19" fmla="*/ 171319 w 472347"/>
              <a:gd name="connsiteY19" fmla="*/ 279115 h 322612"/>
              <a:gd name="connsiteX20" fmla="*/ 334933 w 472347"/>
              <a:gd name="connsiteY20" fmla="*/ 273842 h 322612"/>
              <a:gd name="connsiteX21" fmla="*/ 334933 w 472347"/>
              <a:gd name="connsiteY21" fmla="*/ 274172 h 322612"/>
              <a:gd name="connsiteX22" fmla="*/ 335921 w 472347"/>
              <a:gd name="connsiteY22" fmla="*/ 274172 h 322612"/>
              <a:gd name="connsiteX23" fmla="*/ 455513 w 472347"/>
              <a:gd name="connsiteY23" fmla="*/ 267172 h 322612"/>
              <a:gd name="connsiteX24" fmla="*/ 454881 w 472347"/>
              <a:gd name="connsiteY24" fmla="*/ 267251 h 322612"/>
              <a:gd name="connsiteX25" fmla="*/ 454443 w 472347"/>
              <a:gd name="connsiteY25" fmla="*/ 268785 h 322612"/>
              <a:gd name="connsiteX26" fmla="*/ 455870 w 472347"/>
              <a:gd name="connsiteY26" fmla="*/ 268899 h 322612"/>
              <a:gd name="connsiteX27" fmla="*/ 457518 w 472347"/>
              <a:gd name="connsiteY27" fmla="*/ 266922 h 322612"/>
              <a:gd name="connsiteX28" fmla="*/ 456528 w 472347"/>
              <a:gd name="connsiteY28" fmla="*/ 266922 h 322612"/>
              <a:gd name="connsiteX29" fmla="*/ 455462 w 472347"/>
              <a:gd name="connsiteY29" fmla="*/ 266922 h 322612"/>
              <a:gd name="connsiteX30" fmla="*/ 455513 w 472347"/>
              <a:gd name="connsiteY30" fmla="*/ 267172 h 322612"/>
              <a:gd name="connsiteX31" fmla="*/ 315489 w 472347"/>
              <a:gd name="connsiteY31" fmla="*/ 246162 h 322612"/>
              <a:gd name="connsiteX32" fmla="*/ 313842 w 472347"/>
              <a:gd name="connsiteY32" fmla="*/ 247481 h 322612"/>
              <a:gd name="connsiteX33" fmla="*/ 316478 w 472347"/>
              <a:gd name="connsiteY33" fmla="*/ 247151 h 322612"/>
              <a:gd name="connsiteX34" fmla="*/ 430702 w 472347"/>
              <a:gd name="connsiteY34" fmla="*/ 240106 h 322612"/>
              <a:gd name="connsiteX35" fmla="*/ 429507 w 472347"/>
              <a:gd name="connsiteY35" fmla="*/ 241218 h 322612"/>
              <a:gd name="connsiteX36" fmla="*/ 433132 w 472347"/>
              <a:gd name="connsiteY36" fmla="*/ 241218 h 322612"/>
              <a:gd name="connsiteX37" fmla="*/ 430702 w 472347"/>
              <a:gd name="connsiteY37" fmla="*/ 240106 h 322612"/>
              <a:gd name="connsiteX38" fmla="*/ 334273 w 472347"/>
              <a:gd name="connsiteY38" fmla="*/ 236605 h 322612"/>
              <a:gd name="connsiteX39" fmla="*/ 334932 w 472347"/>
              <a:gd name="connsiteY39" fmla="*/ 237264 h 322612"/>
              <a:gd name="connsiteX40" fmla="*/ 335591 w 472347"/>
              <a:gd name="connsiteY40" fmla="*/ 237593 h 322612"/>
              <a:gd name="connsiteX41" fmla="*/ 310187 w 472347"/>
              <a:gd name="connsiteY41" fmla="*/ 213867 h 322612"/>
              <a:gd name="connsiteX42" fmla="*/ 309887 w 472347"/>
              <a:gd name="connsiteY42" fmla="*/ 213867 h 322612"/>
              <a:gd name="connsiteX43" fmla="*/ 307910 w 472347"/>
              <a:gd name="connsiteY43" fmla="*/ 213867 h 322612"/>
              <a:gd name="connsiteX44" fmla="*/ 308857 w 472347"/>
              <a:gd name="connsiteY44" fmla="*/ 214526 h 322612"/>
              <a:gd name="connsiteX45" fmla="*/ 46921 w 472347"/>
              <a:gd name="connsiteY45" fmla="*/ 198379 h 322612"/>
              <a:gd name="connsiteX46" fmla="*/ 46592 w 472347"/>
              <a:gd name="connsiteY46" fmla="*/ 198708 h 322612"/>
              <a:gd name="connsiteX47" fmla="*/ 46592 w 472347"/>
              <a:gd name="connsiteY47" fmla="*/ 199038 h 322612"/>
              <a:gd name="connsiteX48" fmla="*/ 62078 w 472347"/>
              <a:gd name="connsiteY48" fmla="*/ 189962 h 322612"/>
              <a:gd name="connsiteX49" fmla="*/ 61501 w 472347"/>
              <a:gd name="connsiteY49" fmla="*/ 190224 h 322612"/>
              <a:gd name="connsiteX50" fmla="*/ 59773 w 472347"/>
              <a:gd name="connsiteY50" fmla="*/ 192448 h 322612"/>
              <a:gd name="connsiteX51" fmla="*/ 62078 w 472347"/>
              <a:gd name="connsiteY51" fmla="*/ 190142 h 322612"/>
              <a:gd name="connsiteX52" fmla="*/ 58783 w 472347"/>
              <a:gd name="connsiteY52" fmla="*/ 186988 h 322612"/>
              <a:gd name="connsiteX53" fmla="*/ 58454 w 472347"/>
              <a:gd name="connsiteY53" fmla="*/ 187505 h 322612"/>
              <a:gd name="connsiteX54" fmla="*/ 58783 w 472347"/>
              <a:gd name="connsiteY54" fmla="*/ 187140 h 322612"/>
              <a:gd name="connsiteX55" fmla="*/ 59281 w 472347"/>
              <a:gd name="connsiteY55" fmla="*/ 186587 h 322612"/>
              <a:gd name="connsiteX56" fmla="*/ 58783 w 472347"/>
              <a:gd name="connsiteY56" fmla="*/ 187140 h 322612"/>
              <a:gd name="connsiteX57" fmla="*/ 58783 w 472347"/>
              <a:gd name="connsiteY57" fmla="*/ 188823 h 322612"/>
              <a:gd name="connsiteX58" fmla="*/ 59705 w 472347"/>
              <a:gd name="connsiteY58" fmla="*/ 187210 h 322612"/>
              <a:gd name="connsiteX59" fmla="*/ 58814 w 472347"/>
              <a:gd name="connsiteY59" fmla="*/ 185902 h 322612"/>
              <a:gd name="connsiteX60" fmla="*/ 58783 w 472347"/>
              <a:gd name="connsiteY60" fmla="*/ 185934 h 322612"/>
              <a:gd name="connsiteX61" fmla="*/ 58783 w 472347"/>
              <a:gd name="connsiteY61" fmla="*/ 186988 h 322612"/>
              <a:gd name="connsiteX62" fmla="*/ 59156 w 472347"/>
              <a:gd name="connsiteY62" fmla="*/ 186403 h 322612"/>
              <a:gd name="connsiteX63" fmla="*/ 276811 w 472347"/>
              <a:gd name="connsiteY63" fmla="*/ 160730 h 322612"/>
              <a:gd name="connsiteX64" fmla="*/ 275945 w 472347"/>
              <a:gd name="connsiteY64" fmla="*/ 161471 h 322612"/>
              <a:gd name="connsiteX65" fmla="*/ 279900 w 472347"/>
              <a:gd name="connsiteY65" fmla="*/ 161471 h 322612"/>
              <a:gd name="connsiteX66" fmla="*/ 276811 w 472347"/>
              <a:gd name="connsiteY66" fmla="*/ 160730 h 322612"/>
              <a:gd name="connsiteX67" fmla="*/ 22124 w 472347"/>
              <a:gd name="connsiteY67" fmla="*/ 158506 h 322612"/>
              <a:gd name="connsiteX68" fmla="*/ 20167 w 472347"/>
              <a:gd name="connsiteY68" fmla="*/ 158506 h 322612"/>
              <a:gd name="connsiteX69" fmla="*/ 21997 w 472347"/>
              <a:gd name="connsiteY69" fmla="*/ 159177 h 322612"/>
              <a:gd name="connsiteX70" fmla="*/ 22123 w 472347"/>
              <a:gd name="connsiteY70" fmla="*/ 158506 h 322612"/>
              <a:gd name="connsiteX71" fmla="*/ 22535 w 472347"/>
              <a:gd name="connsiteY71" fmla="*/ 158192 h 322612"/>
              <a:gd name="connsiteX72" fmla="*/ 22124 w 472347"/>
              <a:gd name="connsiteY72" fmla="*/ 158506 h 322612"/>
              <a:gd name="connsiteX73" fmla="*/ 22535 w 472347"/>
              <a:gd name="connsiteY73" fmla="*/ 158506 h 322612"/>
              <a:gd name="connsiteX74" fmla="*/ 16604 w 472347"/>
              <a:gd name="connsiteY74" fmla="*/ 157199 h 322612"/>
              <a:gd name="connsiteX75" fmla="*/ 16604 w 472347"/>
              <a:gd name="connsiteY75" fmla="*/ 158506 h 322612"/>
              <a:gd name="connsiteX76" fmla="*/ 18910 w 472347"/>
              <a:gd name="connsiteY76" fmla="*/ 158506 h 322612"/>
              <a:gd name="connsiteX77" fmla="*/ 20167 w 472347"/>
              <a:gd name="connsiteY77" fmla="*/ 158506 h 322612"/>
              <a:gd name="connsiteX78" fmla="*/ 23483 w 472347"/>
              <a:gd name="connsiteY78" fmla="*/ 156199 h 322612"/>
              <a:gd name="connsiteX79" fmla="*/ 22535 w 472347"/>
              <a:gd name="connsiteY79" fmla="*/ 156560 h 322612"/>
              <a:gd name="connsiteX80" fmla="*/ 22535 w 472347"/>
              <a:gd name="connsiteY80" fmla="*/ 158192 h 322612"/>
              <a:gd name="connsiteX81" fmla="*/ 23854 w 472347"/>
              <a:gd name="connsiteY81" fmla="*/ 157188 h 322612"/>
              <a:gd name="connsiteX82" fmla="*/ 23483 w 472347"/>
              <a:gd name="connsiteY82" fmla="*/ 156199 h 322612"/>
              <a:gd name="connsiteX83" fmla="*/ 12979 w 472347"/>
              <a:gd name="connsiteY83" fmla="*/ 155870 h 322612"/>
              <a:gd name="connsiteX84" fmla="*/ 10672 w 472347"/>
              <a:gd name="connsiteY84" fmla="*/ 155870 h 322612"/>
              <a:gd name="connsiteX85" fmla="*/ 6388 w 472347"/>
              <a:gd name="connsiteY85" fmla="*/ 155870 h 322612"/>
              <a:gd name="connsiteX86" fmla="*/ 4411 w 472347"/>
              <a:gd name="connsiteY86" fmla="*/ 155870 h 322612"/>
              <a:gd name="connsiteX87" fmla="*/ 2763 w 472347"/>
              <a:gd name="connsiteY87" fmla="*/ 155870 h 322612"/>
              <a:gd name="connsiteX88" fmla="*/ 1116 w 472347"/>
              <a:gd name="connsiteY88" fmla="*/ 155870 h 322612"/>
              <a:gd name="connsiteX89" fmla="*/ 1116 w 472347"/>
              <a:gd name="connsiteY89" fmla="*/ 157847 h 322612"/>
              <a:gd name="connsiteX90" fmla="*/ 1116 w 472347"/>
              <a:gd name="connsiteY90" fmla="*/ 160483 h 322612"/>
              <a:gd name="connsiteX91" fmla="*/ 4740 w 472347"/>
              <a:gd name="connsiteY91" fmla="*/ 160483 h 322612"/>
              <a:gd name="connsiteX92" fmla="*/ 4740 w 472347"/>
              <a:gd name="connsiteY92" fmla="*/ 162461 h 322612"/>
              <a:gd name="connsiteX93" fmla="*/ 7047 w 472347"/>
              <a:gd name="connsiteY93" fmla="*/ 160154 h 322612"/>
              <a:gd name="connsiteX94" fmla="*/ 5400 w 472347"/>
              <a:gd name="connsiteY94" fmla="*/ 163778 h 322612"/>
              <a:gd name="connsiteX95" fmla="*/ 7377 w 472347"/>
              <a:gd name="connsiteY95" fmla="*/ 161801 h 322612"/>
              <a:gd name="connsiteX96" fmla="*/ 7377 w 472347"/>
              <a:gd name="connsiteY96" fmla="*/ 164437 h 322612"/>
              <a:gd name="connsiteX97" fmla="*/ 9024 w 472347"/>
              <a:gd name="connsiteY97" fmla="*/ 164437 h 322612"/>
              <a:gd name="connsiteX98" fmla="*/ 9024 w 472347"/>
              <a:gd name="connsiteY98" fmla="*/ 166744 h 322612"/>
              <a:gd name="connsiteX99" fmla="*/ 14956 w 472347"/>
              <a:gd name="connsiteY99" fmla="*/ 157847 h 322612"/>
              <a:gd name="connsiteX100" fmla="*/ 15665 w 472347"/>
              <a:gd name="connsiteY100" fmla="*/ 156855 h 322612"/>
              <a:gd name="connsiteX101" fmla="*/ 16604 w 472347"/>
              <a:gd name="connsiteY101" fmla="*/ 155541 h 322612"/>
              <a:gd name="connsiteX102" fmla="*/ 15665 w 472347"/>
              <a:gd name="connsiteY102" fmla="*/ 156855 h 322612"/>
              <a:gd name="connsiteX103" fmla="*/ 16604 w 472347"/>
              <a:gd name="connsiteY103" fmla="*/ 157199 h 322612"/>
              <a:gd name="connsiteX104" fmla="*/ 22535 w 472347"/>
              <a:gd name="connsiteY104" fmla="*/ 155211 h 322612"/>
              <a:gd name="connsiteX105" fmla="*/ 20887 w 472347"/>
              <a:gd name="connsiteY105" fmla="*/ 157188 h 322612"/>
              <a:gd name="connsiteX106" fmla="*/ 22535 w 472347"/>
              <a:gd name="connsiteY106" fmla="*/ 156560 h 322612"/>
              <a:gd name="connsiteX107" fmla="*/ 49557 w 472347"/>
              <a:gd name="connsiteY107" fmla="*/ 154222 h 322612"/>
              <a:gd name="connsiteX108" fmla="*/ 44284 w 472347"/>
              <a:gd name="connsiteY108" fmla="*/ 157847 h 322612"/>
              <a:gd name="connsiteX109" fmla="*/ 42307 w 472347"/>
              <a:gd name="connsiteY109" fmla="*/ 161801 h 322612"/>
              <a:gd name="connsiteX110" fmla="*/ 39671 w 472347"/>
              <a:gd name="connsiteY110" fmla="*/ 165427 h 322612"/>
              <a:gd name="connsiteX111" fmla="*/ 41319 w 472347"/>
              <a:gd name="connsiteY111" fmla="*/ 157847 h 322612"/>
              <a:gd name="connsiteX112" fmla="*/ 34728 w 472347"/>
              <a:gd name="connsiteY112" fmla="*/ 161471 h 322612"/>
              <a:gd name="connsiteX113" fmla="*/ 34728 w 472347"/>
              <a:gd name="connsiteY113" fmla="*/ 160483 h 322612"/>
              <a:gd name="connsiteX114" fmla="*/ 34728 w 472347"/>
              <a:gd name="connsiteY114" fmla="*/ 159495 h 322612"/>
              <a:gd name="connsiteX115" fmla="*/ 30773 w 472347"/>
              <a:gd name="connsiteY115" fmla="*/ 161801 h 322612"/>
              <a:gd name="connsiteX116" fmla="*/ 30773 w 472347"/>
              <a:gd name="connsiteY116" fmla="*/ 159495 h 322612"/>
              <a:gd name="connsiteX117" fmla="*/ 22865 w 472347"/>
              <a:gd name="connsiteY117" fmla="*/ 159495 h 322612"/>
              <a:gd name="connsiteX118" fmla="*/ 21997 w 472347"/>
              <a:gd name="connsiteY118" fmla="*/ 159177 h 322612"/>
              <a:gd name="connsiteX119" fmla="*/ 21876 w 472347"/>
              <a:gd name="connsiteY119" fmla="*/ 159824 h 322612"/>
              <a:gd name="connsiteX120" fmla="*/ 20229 w 472347"/>
              <a:gd name="connsiteY120" fmla="*/ 163778 h 322612"/>
              <a:gd name="connsiteX121" fmla="*/ 22865 w 472347"/>
              <a:gd name="connsiteY121" fmla="*/ 163778 h 322612"/>
              <a:gd name="connsiteX122" fmla="*/ 24512 w 472347"/>
              <a:gd name="connsiteY122" fmla="*/ 160483 h 322612"/>
              <a:gd name="connsiteX123" fmla="*/ 24512 w 472347"/>
              <a:gd name="connsiteY123" fmla="*/ 165427 h 322612"/>
              <a:gd name="connsiteX124" fmla="*/ 27478 w 472347"/>
              <a:gd name="connsiteY124" fmla="*/ 162790 h 322612"/>
              <a:gd name="connsiteX125" fmla="*/ 25501 w 472347"/>
              <a:gd name="connsiteY125" fmla="*/ 165756 h 322612"/>
              <a:gd name="connsiteX126" fmla="*/ 28467 w 472347"/>
              <a:gd name="connsiteY126" fmla="*/ 165756 h 322612"/>
              <a:gd name="connsiteX127" fmla="*/ 30444 w 472347"/>
              <a:gd name="connsiteY127" fmla="*/ 165756 h 322612"/>
              <a:gd name="connsiteX128" fmla="*/ 30444 w 472347"/>
              <a:gd name="connsiteY128" fmla="*/ 168722 h 322612"/>
              <a:gd name="connsiteX129" fmla="*/ 35716 w 472347"/>
              <a:gd name="connsiteY129" fmla="*/ 168722 h 322612"/>
              <a:gd name="connsiteX130" fmla="*/ 34069 w 472347"/>
              <a:gd name="connsiteY130" fmla="*/ 171357 h 322612"/>
              <a:gd name="connsiteX131" fmla="*/ 37364 w 472347"/>
              <a:gd name="connsiteY131" fmla="*/ 177948 h 322612"/>
              <a:gd name="connsiteX132" fmla="*/ 39671 w 472347"/>
              <a:gd name="connsiteY132" fmla="*/ 175313 h 322612"/>
              <a:gd name="connsiteX133" fmla="*/ 39671 w 472347"/>
              <a:gd name="connsiteY133" fmla="*/ 177289 h 322612"/>
              <a:gd name="connsiteX134" fmla="*/ 41648 w 472347"/>
              <a:gd name="connsiteY134" fmla="*/ 174653 h 322612"/>
              <a:gd name="connsiteX135" fmla="*/ 41648 w 472347"/>
              <a:gd name="connsiteY135" fmla="*/ 177289 h 322612"/>
              <a:gd name="connsiteX136" fmla="*/ 46921 w 472347"/>
              <a:gd name="connsiteY136" fmla="*/ 177289 h 322612"/>
              <a:gd name="connsiteX137" fmla="*/ 50875 w 472347"/>
              <a:gd name="connsiteY137" fmla="*/ 174983 h 322612"/>
              <a:gd name="connsiteX138" fmla="*/ 53841 w 472347"/>
              <a:gd name="connsiteY138" fmla="*/ 182233 h 322612"/>
              <a:gd name="connsiteX139" fmla="*/ 58783 w 472347"/>
              <a:gd name="connsiteY139" fmla="*/ 179267 h 322612"/>
              <a:gd name="connsiteX140" fmla="*/ 56477 w 472347"/>
              <a:gd name="connsiteY140" fmla="*/ 187834 h 322612"/>
              <a:gd name="connsiteX141" fmla="*/ 58619 w 472347"/>
              <a:gd name="connsiteY141" fmla="*/ 186105 h 322612"/>
              <a:gd name="connsiteX142" fmla="*/ 58783 w 472347"/>
              <a:gd name="connsiteY142" fmla="*/ 185934 h 322612"/>
              <a:gd name="connsiteX143" fmla="*/ 58783 w 472347"/>
              <a:gd name="connsiteY143" fmla="*/ 185857 h 322612"/>
              <a:gd name="connsiteX144" fmla="*/ 58814 w 472347"/>
              <a:gd name="connsiteY144" fmla="*/ 185902 h 322612"/>
              <a:gd name="connsiteX145" fmla="*/ 60761 w 472347"/>
              <a:gd name="connsiteY145" fmla="*/ 183880 h 322612"/>
              <a:gd name="connsiteX146" fmla="*/ 59156 w 472347"/>
              <a:gd name="connsiteY146" fmla="*/ 186403 h 322612"/>
              <a:gd name="connsiteX147" fmla="*/ 59281 w 472347"/>
              <a:gd name="connsiteY147" fmla="*/ 186587 h 322612"/>
              <a:gd name="connsiteX148" fmla="*/ 61420 w 472347"/>
              <a:gd name="connsiteY148" fmla="*/ 184209 h 322612"/>
              <a:gd name="connsiteX149" fmla="*/ 59705 w 472347"/>
              <a:gd name="connsiteY149" fmla="*/ 187210 h 322612"/>
              <a:gd name="connsiteX150" fmla="*/ 60019 w 472347"/>
              <a:gd name="connsiteY150" fmla="*/ 187670 h 322612"/>
              <a:gd name="connsiteX151" fmla="*/ 58783 w 472347"/>
              <a:gd name="connsiteY151" fmla="*/ 191459 h 322612"/>
              <a:gd name="connsiteX152" fmla="*/ 61501 w 472347"/>
              <a:gd name="connsiteY152" fmla="*/ 190224 h 322612"/>
              <a:gd name="connsiteX153" fmla="*/ 62078 w 472347"/>
              <a:gd name="connsiteY153" fmla="*/ 189482 h 322612"/>
              <a:gd name="connsiteX154" fmla="*/ 62078 w 472347"/>
              <a:gd name="connsiteY154" fmla="*/ 189962 h 322612"/>
              <a:gd name="connsiteX155" fmla="*/ 62408 w 472347"/>
              <a:gd name="connsiteY155" fmla="*/ 189812 h 322612"/>
              <a:gd name="connsiteX156" fmla="*/ 62078 w 472347"/>
              <a:gd name="connsiteY156" fmla="*/ 190142 h 322612"/>
              <a:gd name="connsiteX157" fmla="*/ 62078 w 472347"/>
              <a:gd name="connsiteY157" fmla="*/ 192448 h 322612"/>
              <a:gd name="connsiteX158" fmla="*/ 60102 w 472347"/>
              <a:gd name="connsiteY158" fmla="*/ 194755 h 322612"/>
              <a:gd name="connsiteX159" fmla="*/ 64715 w 472347"/>
              <a:gd name="connsiteY159" fmla="*/ 197061 h 322612"/>
              <a:gd name="connsiteX160" fmla="*/ 69329 w 472347"/>
              <a:gd name="connsiteY160" fmla="*/ 191130 h 322612"/>
              <a:gd name="connsiteX161" fmla="*/ 66363 w 472347"/>
              <a:gd name="connsiteY161" fmla="*/ 195084 h 322612"/>
              <a:gd name="connsiteX162" fmla="*/ 69988 w 472347"/>
              <a:gd name="connsiteY162" fmla="*/ 190800 h 322612"/>
              <a:gd name="connsiteX163" fmla="*/ 65704 w 472347"/>
              <a:gd name="connsiteY163" fmla="*/ 196402 h 322612"/>
              <a:gd name="connsiteX164" fmla="*/ 67352 w 472347"/>
              <a:gd name="connsiteY164" fmla="*/ 196402 h 322612"/>
              <a:gd name="connsiteX165" fmla="*/ 64715 w 472347"/>
              <a:gd name="connsiteY165" fmla="*/ 199368 h 322612"/>
              <a:gd name="connsiteX166" fmla="*/ 68670 w 472347"/>
              <a:gd name="connsiteY166" fmla="*/ 199368 h 322612"/>
              <a:gd name="connsiteX167" fmla="*/ 73613 w 472347"/>
              <a:gd name="connsiteY167" fmla="*/ 194755 h 322612"/>
              <a:gd name="connsiteX168" fmla="*/ 73613 w 472347"/>
              <a:gd name="connsiteY168" fmla="*/ 200356 h 322612"/>
              <a:gd name="connsiteX169" fmla="*/ 77452 w 472347"/>
              <a:gd name="connsiteY169" fmla="*/ 197199 h 322612"/>
              <a:gd name="connsiteX170" fmla="*/ 78226 w 472347"/>
              <a:gd name="connsiteY170" fmla="*/ 196073 h 322612"/>
              <a:gd name="connsiteX171" fmla="*/ 78020 w 472347"/>
              <a:gd name="connsiteY171" fmla="*/ 196732 h 322612"/>
              <a:gd name="connsiteX172" fmla="*/ 77452 w 472347"/>
              <a:gd name="connsiteY172" fmla="*/ 197199 h 322612"/>
              <a:gd name="connsiteX173" fmla="*/ 74601 w 472347"/>
              <a:gd name="connsiteY173" fmla="*/ 201346 h 322612"/>
              <a:gd name="connsiteX174" fmla="*/ 79874 w 472347"/>
              <a:gd name="connsiteY174" fmla="*/ 201346 h 322612"/>
              <a:gd name="connsiteX175" fmla="*/ 82180 w 472347"/>
              <a:gd name="connsiteY175" fmla="*/ 198050 h 322612"/>
              <a:gd name="connsiteX176" fmla="*/ 80203 w 472347"/>
              <a:gd name="connsiteY176" fmla="*/ 201346 h 322612"/>
              <a:gd name="connsiteX177" fmla="*/ 82840 w 472347"/>
              <a:gd name="connsiteY177" fmla="*/ 208266 h 322612"/>
              <a:gd name="connsiteX178" fmla="*/ 87124 w 472347"/>
              <a:gd name="connsiteY178" fmla="*/ 206288 h 322612"/>
              <a:gd name="connsiteX179" fmla="*/ 83170 w 472347"/>
              <a:gd name="connsiteY179" fmla="*/ 210572 h 322612"/>
              <a:gd name="connsiteX180" fmla="*/ 88771 w 472347"/>
              <a:gd name="connsiteY180" fmla="*/ 210572 h 322612"/>
              <a:gd name="connsiteX181" fmla="*/ 88771 w 472347"/>
              <a:gd name="connsiteY181" fmla="*/ 219799 h 322612"/>
              <a:gd name="connsiteX182" fmla="*/ 90749 w 472347"/>
              <a:gd name="connsiteY182" fmla="*/ 217492 h 322612"/>
              <a:gd name="connsiteX183" fmla="*/ 90749 w 472347"/>
              <a:gd name="connsiteY183" fmla="*/ 219799 h 322612"/>
              <a:gd name="connsiteX184" fmla="*/ 93385 w 472347"/>
              <a:gd name="connsiteY184" fmla="*/ 216833 h 322612"/>
              <a:gd name="connsiteX185" fmla="*/ 96021 w 472347"/>
              <a:gd name="connsiteY185" fmla="*/ 229026 h 322612"/>
              <a:gd name="connsiteX186" fmla="*/ 103600 w 472347"/>
              <a:gd name="connsiteY186" fmla="*/ 225401 h 322612"/>
              <a:gd name="connsiteX187" fmla="*/ 99317 w 472347"/>
              <a:gd name="connsiteY187" fmla="*/ 228697 h 322612"/>
              <a:gd name="connsiteX188" fmla="*/ 108543 w 472347"/>
              <a:gd name="connsiteY188" fmla="*/ 231004 h 322612"/>
              <a:gd name="connsiteX189" fmla="*/ 106237 w 472347"/>
              <a:gd name="connsiteY189" fmla="*/ 232651 h 322612"/>
              <a:gd name="connsiteX190" fmla="*/ 109862 w 472347"/>
              <a:gd name="connsiteY190" fmla="*/ 232651 h 322612"/>
              <a:gd name="connsiteX191" fmla="*/ 106566 w 472347"/>
              <a:gd name="connsiteY191" fmla="*/ 235946 h 322612"/>
              <a:gd name="connsiteX192" fmla="*/ 108543 w 472347"/>
              <a:gd name="connsiteY192" fmla="*/ 235946 h 322612"/>
              <a:gd name="connsiteX193" fmla="*/ 112498 w 472347"/>
              <a:gd name="connsiteY193" fmla="*/ 235946 h 322612"/>
              <a:gd name="connsiteX194" fmla="*/ 112498 w 472347"/>
              <a:gd name="connsiteY194" fmla="*/ 238253 h 322612"/>
              <a:gd name="connsiteX195" fmla="*/ 117441 w 472347"/>
              <a:gd name="connsiteY195" fmla="*/ 238253 h 322612"/>
              <a:gd name="connsiteX196" fmla="*/ 117441 w 472347"/>
              <a:gd name="connsiteY196" fmla="*/ 241549 h 322612"/>
              <a:gd name="connsiteX197" fmla="*/ 113487 w 472347"/>
              <a:gd name="connsiteY197" fmla="*/ 244844 h 322612"/>
              <a:gd name="connsiteX198" fmla="*/ 118100 w 472347"/>
              <a:gd name="connsiteY198" fmla="*/ 242537 h 322612"/>
              <a:gd name="connsiteX199" fmla="*/ 118100 w 472347"/>
              <a:gd name="connsiteY199" fmla="*/ 247480 h 322612"/>
              <a:gd name="connsiteX200" fmla="*/ 128315 w 472347"/>
              <a:gd name="connsiteY200" fmla="*/ 247480 h 322612"/>
              <a:gd name="connsiteX201" fmla="*/ 120736 w 472347"/>
              <a:gd name="connsiteY201" fmla="*/ 250446 h 322612"/>
              <a:gd name="connsiteX202" fmla="*/ 129633 w 472347"/>
              <a:gd name="connsiteY202" fmla="*/ 250446 h 322612"/>
              <a:gd name="connsiteX203" fmla="*/ 126009 w 472347"/>
              <a:gd name="connsiteY203" fmla="*/ 252423 h 322612"/>
              <a:gd name="connsiteX204" fmla="*/ 131610 w 472347"/>
              <a:gd name="connsiteY204" fmla="*/ 254730 h 322612"/>
              <a:gd name="connsiteX205" fmla="*/ 132270 w 472347"/>
              <a:gd name="connsiteY205" fmla="*/ 254730 h 322612"/>
              <a:gd name="connsiteX206" fmla="*/ 142156 w 472347"/>
              <a:gd name="connsiteY206" fmla="*/ 249457 h 322612"/>
              <a:gd name="connsiteX207" fmla="*/ 132270 w 472347"/>
              <a:gd name="connsiteY207" fmla="*/ 257036 h 322612"/>
              <a:gd name="connsiteX208" fmla="*/ 135565 w 472347"/>
              <a:gd name="connsiteY208" fmla="*/ 257036 h 322612"/>
              <a:gd name="connsiteX209" fmla="*/ 132600 w 472347"/>
              <a:gd name="connsiteY209" fmla="*/ 259343 h 322612"/>
              <a:gd name="connsiteX210" fmla="*/ 134246 w 472347"/>
              <a:gd name="connsiteY210" fmla="*/ 259343 h 322612"/>
              <a:gd name="connsiteX211" fmla="*/ 137213 w 472347"/>
              <a:gd name="connsiteY211" fmla="*/ 259343 h 322612"/>
              <a:gd name="connsiteX212" fmla="*/ 143473 w 472347"/>
              <a:gd name="connsiteY212" fmla="*/ 259343 h 322612"/>
              <a:gd name="connsiteX213" fmla="*/ 138201 w 472347"/>
              <a:gd name="connsiteY213" fmla="*/ 263297 h 322612"/>
              <a:gd name="connsiteX214" fmla="*/ 140178 w 472347"/>
              <a:gd name="connsiteY214" fmla="*/ 263297 h 322612"/>
              <a:gd name="connsiteX215" fmla="*/ 141826 w 472347"/>
              <a:gd name="connsiteY215" fmla="*/ 263297 h 322612"/>
              <a:gd name="connsiteX216" fmla="*/ 142815 w 472347"/>
              <a:gd name="connsiteY216" fmla="*/ 263297 h 322612"/>
              <a:gd name="connsiteX217" fmla="*/ 144792 w 472347"/>
              <a:gd name="connsiteY217" fmla="*/ 263297 h 322612"/>
              <a:gd name="connsiteX218" fmla="*/ 147098 w 472347"/>
              <a:gd name="connsiteY218" fmla="*/ 263297 h 322612"/>
              <a:gd name="connsiteX219" fmla="*/ 147098 w 472347"/>
              <a:gd name="connsiteY219" fmla="*/ 265934 h 322612"/>
              <a:gd name="connsiteX220" fmla="*/ 149406 w 472347"/>
              <a:gd name="connsiteY220" fmla="*/ 265934 h 322612"/>
              <a:gd name="connsiteX221" fmla="*/ 144462 w 472347"/>
              <a:gd name="connsiteY221" fmla="*/ 268900 h 322612"/>
              <a:gd name="connsiteX222" fmla="*/ 146769 w 472347"/>
              <a:gd name="connsiteY222" fmla="*/ 268900 h 322612"/>
              <a:gd name="connsiteX223" fmla="*/ 149735 w 472347"/>
              <a:gd name="connsiteY223" fmla="*/ 268900 h 322612"/>
              <a:gd name="connsiteX224" fmla="*/ 147098 w 472347"/>
              <a:gd name="connsiteY224" fmla="*/ 270877 h 322612"/>
              <a:gd name="connsiteX225" fmla="*/ 150394 w 472347"/>
              <a:gd name="connsiteY225" fmla="*/ 270877 h 322612"/>
              <a:gd name="connsiteX226" fmla="*/ 152701 w 472347"/>
              <a:gd name="connsiteY226" fmla="*/ 273843 h 322612"/>
              <a:gd name="connsiteX227" fmla="*/ 148416 w 472347"/>
              <a:gd name="connsiteY227" fmla="*/ 275490 h 322612"/>
              <a:gd name="connsiteX228" fmla="*/ 155007 w 472347"/>
              <a:gd name="connsiteY228" fmla="*/ 278127 h 322612"/>
              <a:gd name="connsiteX229" fmla="*/ 155007 w 472347"/>
              <a:gd name="connsiteY229" fmla="*/ 280104 h 322612"/>
              <a:gd name="connsiteX230" fmla="*/ 153030 w 472347"/>
              <a:gd name="connsiteY230" fmla="*/ 280104 h 322612"/>
              <a:gd name="connsiteX231" fmla="*/ 153796 w 472347"/>
              <a:gd name="connsiteY231" fmla="*/ 280432 h 322612"/>
              <a:gd name="connsiteX232" fmla="*/ 157643 w 472347"/>
              <a:gd name="connsiteY232" fmla="*/ 282081 h 322612"/>
              <a:gd name="connsiteX233" fmla="*/ 157643 w 472347"/>
              <a:gd name="connsiteY233" fmla="*/ 284717 h 322612"/>
              <a:gd name="connsiteX234" fmla="*/ 160609 w 472347"/>
              <a:gd name="connsiteY234" fmla="*/ 284717 h 322612"/>
              <a:gd name="connsiteX235" fmla="*/ 160609 w 472347"/>
              <a:gd name="connsiteY235" fmla="*/ 290979 h 322612"/>
              <a:gd name="connsiteX236" fmla="*/ 162587 w 472347"/>
              <a:gd name="connsiteY236" fmla="*/ 290979 h 322612"/>
              <a:gd name="connsiteX237" fmla="*/ 163246 w 472347"/>
              <a:gd name="connsiteY237" fmla="*/ 290979 h 322612"/>
              <a:gd name="connsiteX238" fmla="*/ 164234 w 472347"/>
              <a:gd name="connsiteY238" fmla="*/ 290979 h 322612"/>
              <a:gd name="connsiteX239" fmla="*/ 164893 w 472347"/>
              <a:gd name="connsiteY239" fmla="*/ 290979 h 322612"/>
              <a:gd name="connsiteX240" fmla="*/ 166541 w 472347"/>
              <a:gd name="connsiteY240" fmla="*/ 290979 h 322612"/>
              <a:gd name="connsiteX241" fmla="*/ 166541 w 472347"/>
              <a:gd name="connsiteY241" fmla="*/ 292955 h 322612"/>
              <a:gd name="connsiteX242" fmla="*/ 167859 w 472347"/>
              <a:gd name="connsiteY242" fmla="*/ 292955 h 322612"/>
              <a:gd name="connsiteX243" fmla="*/ 170166 w 472347"/>
              <a:gd name="connsiteY243" fmla="*/ 296581 h 322612"/>
              <a:gd name="connsiteX244" fmla="*/ 173791 w 472347"/>
              <a:gd name="connsiteY244" fmla="*/ 296581 h 322612"/>
              <a:gd name="connsiteX245" fmla="*/ 173791 w 472347"/>
              <a:gd name="connsiteY245" fmla="*/ 298557 h 322612"/>
              <a:gd name="connsiteX246" fmla="*/ 175438 w 472347"/>
              <a:gd name="connsiteY246" fmla="*/ 298557 h 322612"/>
              <a:gd name="connsiteX247" fmla="*/ 177415 w 472347"/>
              <a:gd name="connsiteY247" fmla="*/ 298557 h 322612"/>
              <a:gd name="connsiteX248" fmla="*/ 175768 w 472347"/>
              <a:gd name="connsiteY248" fmla="*/ 296251 h 322612"/>
              <a:gd name="connsiteX249" fmla="*/ 175768 w 472347"/>
              <a:gd name="connsiteY249" fmla="*/ 293944 h 322612"/>
              <a:gd name="connsiteX250" fmla="*/ 172802 w 472347"/>
              <a:gd name="connsiteY250" fmla="*/ 293944 h 322612"/>
              <a:gd name="connsiteX251" fmla="*/ 175438 w 472347"/>
              <a:gd name="connsiteY251" fmla="*/ 291967 h 322612"/>
              <a:gd name="connsiteX252" fmla="*/ 175438 w 472347"/>
              <a:gd name="connsiteY252" fmla="*/ 289001 h 322612"/>
              <a:gd name="connsiteX253" fmla="*/ 175438 w 472347"/>
              <a:gd name="connsiteY253" fmla="*/ 287024 h 322612"/>
              <a:gd name="connsiteX254" fmla="*/ 175438 w 472347"/>
              <a:gd name="connsiteY254" fmla="*/ 285047 h 322612"/>
              <a:gd name="connsiteX255" fmla="*/ 173132 w 472347"/>
              <a:gd name="connsiteY255" fmla="*/ 285047 h 322612"/>
              <a:gd name="connsiteX256" fmla="*/ 173132 w 472347"/>
              <a:gd name="connsiteY256" fmla="*/ 281092 h 322612"/>
              <a:gd name="connsiteX257" fmla="*/ 172802 w 472347"/>
              <a:gd name="connsiteY257" fmla="*/ 281092 h 322612"/>
              <a:gd name="connsiteX258" fmla="*/ 171704 w 472347"/>
              <a:gd name="connsiteY258" fmla="*/ 279628 h 322612"/>
              <a:gd name="connsiteX259" fmla="*/ 170449 w 472347"/>
              <a:gd name="connsiteY259" fmla="*/ 281092 h 322612"/>
              <a:gd name="connsiteX260" fmla="*/ 170166 w 472347"/>
              <a:gd name="connsiteY260" fmla="*/ 281422 h 322612"/>
              <a:gd name="connsiteX261" fmla="*/ 169507 w 472347"/>
              <a:gd name="connsiteY261" fmla="*/ 281422 h 322612"/>
              <a:gd name="connsiteX262" fmla="*/ 167859 w 472347"/>
              <a:gd name="connsiteY262" fmla="*/ 281422 h 322612"/>
              <a:gd name="connsiteX263" fmla="*/ 167529 w 472347"/>
              <a:gd name="connsiteY263" fmla="*/ 281422 h 322612"/>
              <a:gd name="connsiteX264" fmla="*/ 164234 w 472347"/>
              <a:gd name="connsiteY264" fmla="*/ 281422 h 322612"/>
              <a:gd name="connsiteX265" fmla="*/ 169727 w 472347"/>
              <a:gd name="connsiteY265" fmla="*/ 278950 h 322612"/>
              <a:gd name="connsiteX266" fmla="*/ 172144 w 472347"/>
              <a:gd name="connsiteY266" fmla="*/ 277138 h 322612"/>
              <a:gd name="connsiteX267" fmla="*/ 171154 w 472347"/>
              <a:gd name="connsiteY267" fmla="*/ 277138 h 322612"/>
              <a:gd name="connsiteX268" fmla="*/ 169507 w 472347"/>
              <a:gd name="connsiteY268" fmla="*/ 277138 h 322612"/>
              <a:gd name="connsiteX269" fmla="*/ 167529 w 472347"/>
              <a:gd name="connsiteY269" fmla="*/ 277138 h 322612"/>
              <a:gd name="connsiteX270" fmla="*/ 165882 w 472347"/>
              <a:gd name="connsiteY270" fmla="*/ 272524 h 322612"/>
              <a:gd name="connsiteX271" fmla="*/ 162257 w 472347"/>
              <a:gd name="connsiteY271" fmla="*/ 272524 h 322612"/>
              <a:gd name="connsiteX272" fmla="*/ 164893 w 472347"/>
              <a:gd name="connsiteY272" fmla="*/ 270548 h 322612"/>
              <a:gd name="connsiteX273" fmla="*/ 164893 w 472347"/>
              <a:gd name="connsiteY273" fmla="*/ 268900 h 322612"/>
              <a:gd name="connsiteX274" fmla="*/ 164893 w 472347"/>
              <a:gd name="connsiteY274" fmla="*/ 266923 h 322612"/>
              <a:gd name="connsiteX275" fmla="*/ 166870 w 472347"/>
              <a:gd name="connsiteY275" fmla="*/ 264616 h 322612"/>
              <a:gd name="connsiteX276" fmla="*/ 170166 w 472347"/>
              <a:gd name="connsiteY276" fmla="*/ 262968 h 322612"/>
              <a:gd name="connsiteX277" fmla="*/ 168188 w 472347"/>
              <a:gd name="connsiteY277" fmla="*/ 258355 h 322612"/>
              <a:gd name="connsiteX278" fmla="*/ 163905 w 472347"/>
              <a:gd name="connsiteY278" fmla="*/ 261321 h 322612"/>
              <a:gd name="connsiteX279" fmla="*/ 168518 w 472347"/>
              <a:gd name="connsiteY279" fmla="*/ 256377 h 322612"/>
              <a:gd name="connsiteX280" fmla="*/ 163575 w 472347"/>
              <a:gd name="connsiteY280" fmla="*/ 256377 h 322612"/>
              <a:gd name="connsiteX281" fmla="*/ 157314 w 472347"/>
              <a:gd name="connsiteY281" fmla="*/ 259343 h 322612"/>
              <a:gd name="connsiteX282" fmla="*/ 163575 w 472347"/>
              <a:gd name="connsiteY282" fmla="*/ 255059 h 322612"/>
              <a:gd name="connsiteX283" fmla="*/ 166211 w 472347"/>
              <a:gd name="connsiteY283" fmla="*/ 255059 h 322612"/>
              <a:gd name="connsiteX284" fmla="*/ 168848 w 472347"/>
              <a:gd name="connsiteY284" fmla="*/ 251764 h 322612"/>
              <a:gd name="connsiteX285" fmla="*/ 166211 w 472347"/>
              <a:gd name="connsiteY285" fmla="*/ 253411 h 322612"/>
              <a:gd name="connsiteX286" fmla="*/ 166211 w 472347"/>
              <a:gd name="connsiteY286" fmla="*/ 250116 h 322612"/>
              <a:gd name="connsiteX287" fmla="*/ 163905 w 472347"/>
              <a:gd name="connsiteY287" fmla="*/ 250116 h 322612"/>
              <a:gd name="connsiteX288" fmla="*/ 159950 w 472347"/>
              <a:gd name="connsiteY288" fmla="*/ 250116 h 322612"/>
              <a:gd name="connsiteX289" fmla="*/ 162587 w 472347"/>
              <a:gd name="connsiteY289" fmla="*/ 247150 h 322612"/>
              <a:gd name="connsiteX290" fmla="*/ 167200 w 472347"/>
              <a:gd name="connsiteY290" fmla="*/ 244514 h 322612"/>
              <a:gd name="connsiteX291" fmla="*/ 167200 w 472347"/>
              <a:gd name="connsiteY291" fmla="*/ 240560 h 322612"/>
              <a:gd name="connsiteX292" fmla="*/ 164563 w 472347"/>
              <a:gd name="connsiteY292" fmla="*/ 242537 h 322612"/>
              <a:gd name="connsiteX293" fmla="*/ 157314 w 472347"/>
              <a:gd name="connsiteY293" fmla="*/ 246491 h 322612"/>
              <a:gd name="connsiteX294" fmla="*/ 158962 w 472347"/>
              <a:gd name="connsiteY294" fmla="*/ 243855 h 322612"/>
              <a:gd name="connsiteX295" fmla="*/ 163575 w 472347"/>
              <a:gd name="connsiteY295" fmla="*/ 241878 h 322612"/>
              <a:gd name="connsiteX296" fmla="*/ 158632 w 472347"/>
              <a:gd name="connsiteY296" fmla="*/ 241878 h 322612"/>
              <a:gd name="connsiteX297" fmla="*/ 161928 w 472347"/>
              <a:gd name="connsiteY297" fmla="*/ 238912 h 322612"/>
              <a:gd name="connsiteX298" fmla="*/ 156655 w 472347"/>
              <a:gd name="connsiteY298" fmla="*/ 242207 h 322612"/>
              <a:gd name="connsiteX299" fmla="*/ 155337 w 472347"/>
              <a:gd name="connsiteY299" fmla="*/ 242207 h 322612"/>
              <a:gd name="connsiteX300" fmla="*/ 155337 w 472347"/>
              <a:gd name="connsiteY300" fmla="*/ 238912 h 322612"/>
              <a:gd name="connsiteX301" fmla="*/ 159950 w 472347"/>
              <a:gd name="connsiteY301" fmla="*/ 235287 h 322612"/>
              <a:gd name="connsiteX302" fmla="*/ 159950 w 472347"/>
              <a:gd name="connsiteY302" fmla="*/ 232651 h 322612"/>
              <a:gd name="connsiteX303" fmla="*/ 154678 w 472347"/>
              <a:gd name="connsiteY303" fmla="*/ 235946 h 322612"/>
              <a:gd name="connsiteX304" fmla="*/ 157643 w 472347"/>
              <a:gd name="connsiteY304" fmla="*/ 235946 h 322612"/>
              <a:gd name="connsiteX305" fmla="*/ 153030 w 472347"/>
              <a:gd name="connsiteY305" fmla="*/ 237924 h 322612"/>
              <a:gd name="connsiteX306" fmla="*/ 155007 w 472347"/>
              <a:gd name="connsiteY306" fmla="*/ 237924 h 322612"/>
              <a:gd name="connsiteX307" fmla="*/ 151053 w 472347"/>
              <a:gd name="connsiteY307" fmla="*/ 240560 h 322612"/>
              <a:gd name="connsiteX308" fmla="*/ 151053 w 472347"/>
              <a:gd name="connsiteY308" fmla="*/ 238253 h 322612"/>
              <a:gd name="connsiteX309" fmla="*/ 158302 w 472347"/>
              <a:gd name="connsiteY309" fmla="*/ 233310 h 322612"/>
              <a:gd name="connsiteX310" fmla="*/ 154019 w 472347"/>
              <a:gd name="connsiteY310" fmla="*/ 231004 h 322612"/>
              <a:gd name="connsiteX311" fmla="*/ 151712 w 472347"/>
              <a:gd name="connsiteY311" fmla="*/ 231004 h 322612"/>
              <a:gd name="connsiteX312" fmla="*/ 155996 w 472347"/>
              <a:gd name="connsiteY312" fmla="*/ 226719 h 322612"/>
              <a:gd name="connsiteX313" fmla="*/ 150723 w 472347"/>
              <a:gd name="connsiteY313" fmla="*/ 229026 h 322612"/>
              <a:gd name="connsiteX314" fmla="*/ 153360 w 472347"/>
              <a:gd name="connsiteY314" fmla="*/ 226060 h 322612"/>
              <a:gd name="connsiteX315" fmla="*/ 145781 w 472347"/>
              <a:gd name="connsiteY315" fmla="*/ 228367 h 322612"/>
              <a:gd name="connsiteX316" fmla="*/ 152371 w 472347"/>
              <a:gd name="connsiteY316" fmla="*/ 224083 h 322612"/>
              <a:gd name="connsiteX317" fmla="*/ 150723 w 472347"/>
              <a:gd name="connsiteY317" fmla="*/ 224083 h 322612"/>
              <a:gd name="connsiteX318" fmla="*/ 148746 w 472347"/>
              <a:gd name="connsiteY318" fmla="*/ 224083 h 322612"/>
              <a:gd name="connsiteX319" fmla="*/ 144792 w 472347"/>
              <a:gd name="connsiteY319" fmla="*/ 226060 h 322612"/>
              <a:gd name="connsiteX320" fmla="*/ 140178 w 472347"/>
              <a:gd name="connsiteY320" fmla="*/ 229026 h 322612"/>
              <a:gd name="connsiteX321" fmla="*/ 143144 w 472347"/>
              <a:gd name="connsiteY321" fmla="*/ 220128 h 322612"/>
              <a:gd name="connsiteX322" fmla="*/ 139519 w 472347"/>
              <a:gd name="connsiteY322" fmla="*/ 220128 h 322612"/>
              <a:gd name="connsiteX323" fmla="*/ 133588 w 472347"/>
              <a:gd name="connsiteY323" fmla="*/ 222435 h 322612"/>
              <a:gd name="connsiteX324" fmla="*/ 137542 w 472347"/>
              <a:gd name="connsiteY324" fmla="*/ 219470 h 322612"/>
              <a:gd name="connsiteX325" fmla="*/ 139519 w 472347"/>
              <a:gd name="connsiteY325" fmla="*/ 214527 h 322612"/>
              <a:gd name="connsiteX326" fmla="*/ 134905 w 472347"/>
              <a:gd name="connsiteY326" fmla="*/ 214527 h 322612"/>
              <a:gd name="connsiteX327" fmla="*/ 126009 w 472347"/>
              <a:gd name="connsiteY327" fmla="*/ 217492 h 322612"/>
              <a:gd name="connsiteX328" fmla="*/ 130951 w 472347"/>
              <a:gd name="connsiteY328" fmla="*/ 213538 h 322612"/>
              <a:gd name="connsiteX329" fmla="*/ 124690 w 472347"/>
              <a:gd name="connsiteY329" fmla="*/ 218152 h 322612"/>
              <a:gd name="connsiteX330" fmla="*/ 130292 w 472347"/>
              <a:gd name="connsiteY330" fmla="*/ 211232 h 322612"/>
              <a:gd name="connsiteX331" fmla="*/ 130292 w 472347"/>
              <a:gd name="connsiteY331" fmla="*/ 209254 h 322612"/>
              <a:gd name="connsiteX332" fmla="*/ 132270 w 472347"/>
              <a:gd name="connsiteY332" fmla="*/ 207606 h 322612"/>
              <a:gd name="connsiteX333" fmla="*/ 125349 w 472347"/>
              <a:gd name="connsiteY333" fmla="*/ 209913 h 322612"/>
              <a:gd name="connsiteX334" fmla="*/ 123372 w 472347"/>
              <a:gd name="connsiteY334" fmla="*/ 209913 h 322612"/>
              <a:gd name="connsiteX335" fmla="*/ 127985 w 472347"/>
              <a:gd name="connsiteY335" fmla="*/ 205300 h 322612"/>
              <a:gd name="connsiteX336" fmla="*/ 120406 w 472347"/>
              <a:gd name="connsiteY336" fmla="*/ 208266 h 322612"/>
              <a:gd name="connsiteX337" fmla="*/ 129633 w 472347"/>
              <a:gd name="connsiteY337" fmla="*/ 203322 h 322612"/>
              <a:gd name="connsiteX338" fmla="*/ 125349 w 472347"/>
              <a:gd name="connsiteY338" fmla="*/ 203322 h 322612"/>
              <a:gd name="connsiteX339" fmla="*/ 118100 w 472347"/>
              <a:gd name="connsiteY339" fmla="*/ 206618 h 322612"/>
              <a:gd name="connsiteX340" fmla="*/ 124690 w 472347"/>
              <a:gd name="connsiteY340" fmla="*/ 195084 h 322612"/>
              <a:gd name="connsiteX341" fmla="*/ 120736 w 472347"/>
              <a:gd name="connsiteY341" fmla="*/ 189812 h 322612"/>
              <a:gd name="connsiteX342" fmla="*/ 113157 w 472347"/>
              <a:gd name="connsiteY342" fmla="*/ 196732 h 322612"/>
              <a:gd name="connsiteX343" fmla="*/ 116123 w 472347"/>
              <a:gd name="connsiteY343" fmla="*/ 191130 h 322612"/>
              <a:gd name="connsiteX344" fmla="*/ 119418 w 472347"/>
              <a:gd name="connsiteY344" fmla="*/ 188164 h 322612"/>
              <a:gd name="connsiteX345" fmla="*/ 123372 w 472347"/>
              <a:gd name="connsiteY345" fmla="*/ 182233 h 322612"/>
              <a:gd name="connsiteX346" fmla="*/ 119747 w 472347"/>
              <a:gd name="connsiteY346" fmla="*/ 184209 h 322612"/>
              <a:gd name="connsiteX347" fmla="*/ 117441 w 472347"/>
              <a:gd name="connsiteY347" fmla="*/ 188494 h 322612"/>
              <a:gd name="connsiteX348" fmla="*/ 117441 w 472347"/>
              <a:gd name="connsiteY348" fmla="*/ 183880 h 322612"/>
              <a:gd name="connsiteX349" fmla="*/ 120077 w 472347"/>
              <a:gd name="connsiteY349" fmla="*/ 181903 h 322612"/>
              <a:gd name="connsiteX350" fmla="*/ 111508 w 472347"/>
              <a:gd name="connsiteY350" fmla="*/ 185199 h 322612"/>
              <a:gd name="connsiteX351" fmla="*/ 114804 w 472347"/>
              <a:gd name="connsiteY351" fmla="*/ 181903 h 322612"/>
              <a:gd name="connsiteX352" fmla="*/ 107225 w 472347"/>
              <a:gd name="connsiteY352" fmla="*/ 181903 h 322612"/>
              <a:gd name="connsiteX353" fmla="*/ 104918 w 472347"/>
              <a:gd name="connsiteY353" fmla="*/ 181903 h 322612"/>
              <a:gd name="connsiteX354" fmla="*/ 106566 w 472347"/>
              <a:gd name="connsiteY354" fmla="*/ 179926 h 322612"/>
              <a:gd name="connsiteX355" fmla="*/ 105577 w 472347"/>
              <a:gd name="connsiteY355" fmla="*/ 179926 h 322612"/>
              <a:gd name="connsiteX356" fmla="*/ 96680 w 472347"/>
              <a:gd name="connsiteY356" fmla="*/ 183221 h 322612"/>
              <a:gd name="connsiteX357" fmla="*/ 101293 w 472347"/>
              <a:gd name="connsiteY357" fmla="*/ 173665 h 322612"/>
              <a:gd name="connsiteX358" fmla="*/ 90749 w 472347"/>
              <a:gd name="connsiteY358" fmla="*/ 176630 h 322612"/>
              <a:gd name="connsiteX359" fmla="*/ 90749 w 472347"/>
              <a:gd name="connsiteY359" fmla="*/ 167403 h 322612"/>
              <a:gd name="connsiteX360" fmla="*/ 86794 w 472347"/>
              <a:gd name="connsiteY360" fmla="*/ 171687 h 322612"/>
              <a:gd name="connsiteX361" fmla="*/ 86794 w 472347"/>
              <a:gd name="connsiteY361" fmla="*/ 170040 h 322612"/>
              <a:gd name="connsiteX362" fmla="*/ 86794 w 472347"/>
              <a:gd name="connsiteY362" fmla="*/ 165427 h 322612"/>
              <a:gd name="connsiteX363" fmla="*/ 82510 w 472347"/>
              <a:gd name="connsiteY363" fmla="*/ 171357 h 322612"/>
              <a:gd name="connsiteX364" fmla="*/ 79874 w 472347"/>
              <a:gd name="connsiteY364" fmla="*/ 163449 h 322612"/>
              <a:gd name="connsiteX365" fmla="*/ 76249 w 472347"/>
              <a:gd name="connsiteY365" fmla="*/ 165756 h 322612"/>
              <a:gd name="connsiteX366" fmla="*/ 78226 w 472347"/>
              <a:gd name="connsiteY366" fmla="*/ 162461 h 322612"/>
              <a:gd name="connsiteX367" fmla="*/ 74931 w 472347"/>
              <a:gd name="connsiteY367" fmla="*/ 160483 h 322612"/>
              <a:gd name="connsiteX368" fmla="*/ 76908 w 472347"/>
              <a:gd name="connsiteY368" fmla="*/ 158176 h 322612"/>
              <a:gd name="connsiteX369" fmla="*/ 68999 w 472347"/>
              <a:gd name="connsiteY369" fmla="*/ 166415 h 322612"/>
              <a:gd name="connsiteX370" fmla="*/ 71635 w 472347"/>
              <a:gd name="connsiteY370" fmla="*/ 161801 h 322612"/>
              <a:gd name="connsiteX371" fmla="*/ 66693 w 472347"/>
              <a:gd name="connsiteY371" fmla="*/ 159824 h 322612"/>
              <a:gd name="connsiteX372" fmla="*/ 66693 w 472347"/>
              <a:gd name="connsiteY372" fmla="*/ 157517 h 322612"/>
              <a:gd name="connsiteX373" fmla="*/ 62078 w 472347"/>
              <a:gd name="connsiteY373" fmla="*/ 159495 h 322612"/>
              <a:gd name="connsiteX374" fmla="*/ 58783 w 472347"/>
              <a:gd name="connsiteY374" fmla="*/ 159495 h 322612"/>
              <a:gd name="connsiteX375" fmla="*/ 60761 w 472347"/>
              <a:gd name="connsiteY375" fmla="*/ 156858 h 322612"/>
              <a:gd name="connsiteX376" fmla="*/ 55818 w 472347"/>
              <a:gd name="connsiteY376" fmla="*/ 161471 h 322612"/>
              <a:gd name="connsiteX377" fmla="*/ 53511 w 472347"/>
              <a:gd name="connsiteY377" fmla="*/ 161471 h 322612"/>
              <a:gd name="connsiteX378" fmla="*/ 50875 w 472347"/>
              <a:gd name="connsiteY378" fmla="*/ 163778 h 322612"/>
              <a:gd name="connsiteX379" fmla="*/ 50875 w 472347"/>
              <a:gd name="connsiteY379" fmla="*/ 159824 h 322612"/>
              <a:gd name="connsiteX380" fmla="*/ 48238 w 472347"/>
              <a:gd name="connsiteY380" fmla="*/ 162131 h 322612"/>
              <a:gd name="connsiteX381" fmla="*/ 48238 w 472347"/>
              <a:gd name="connsiteY381" fmla="*/ 160483 h 322612"/>
              <a:gd name="connsiteX382" fmla="*/ 46344 w 472347"/>
              <a:gd name="connsiteY382" fmla="*/ 161596 h 322612"/>
              <a:gd name="connsiteX383" fmla="*/ 45998 w 472347"/>
              <a:gd name="connsiteY383" fmla="*/ 161321 h 322612"/>
              <a:gd name="connsiteX384" fmla="*/ 45891 w 472347"/>
              <a:gd name="connsiteY384" fmla="*/ 161472 h 322612"/>
              <a:gd name="connsiteX385" fmla="*/ 44943 w 472347"/>
              <a:gd name="connsiteY385" fmla="*/ 160483 h 322612"/>
              <a:gd name="connsiteX386" fmla="*/ 45998 w 472347"/>
              <a:gd name="connsiteY386" fmla="*/ 161321 h 322612"/>
              <a:gd name="connsiteX387" fmla="*/ 46592 w 472347"/>
              <a:gd name="connsiteY387" fmla="*/ 160483 h 322612"/>
              <a:gd name="connsiteX388" fmla="*/ 49557 w 472347"/>
              <a:gd name="connsiteY388" fmla="*/ 154222 h 322612"/>
              <a:gd name="connsiteX389" fmla="*/ 471028 w 472347"/>
              <a:gd name="connsiteY389" fmla="*/ 136757 h 322612"/>
              <a:gd name="connsiteX390" fmla="*/ 470699 w 472347"/>
              <a:gd name="connsiteY390" fmla="*/ 137087 h 322612"/>
              <a:gd name="connsiteX391" fmla="*/ 472347 w 472347"/>
              <a:gd name="connsiteY391" fmla="*/ 137745 h 322612"/>
              <a:gd name="connsiteX392" fmla="*/ 271350 w 472347"/>
              <a:gd name="connsiteY392" fmla="*/ 134610 h 322612"/>
              <a:gd name="connsiteX393" fmla="*/ 270673 w 472347"/>
              <a:gd name="connsiteY393" fmla="*/ 135438 h 322612"/>
              <a:gd name="connsiteX394" fmla="*/ 272650 w 472347"/>
              <a:gd name="connsiteY394" fmla="*/ 135438 h 322612"/>
              <a:gd name="connsiteX395" fmla="*/ 467734 w 472347"/>
              <a:gd name="connsiteY395" fmla="*/ 92269 h 322612"/>
              <a:gd name="connsiteX396" fmla="*/ 467075 w 472347"/>
              <a:gd name="connsiteY396" fmla="*/ 92598 h 322612"/>
              <a:gd name="connsiteX397" fmla="*/ 467734 w 472347"/>
              <a:gd name="connsiteY397" fmla="*/ 92598 h 322612"/>
              <a:gd name="connsiteX398" fmla="*/ 253537 w 472347"/>
              <a:gd name="connsiteY398" fmla="*/ 83373 h 322612"/>
              <a:gd name="connsiteX399" fmla="*/ 252549 w 472347"/>
              <a:gd name="connsiteY399" fmla="*/ 83373 h 322612"/>
              <a:gd name="connsiteX400" fmla="*/ 252549 w 472347"/>
              <a:gd name="connsiteY400" fmla="*/ 83703 h 322612"/>
              <a:gd name="connsiteX401" fmla="*/ 457692 w 472347"/>
              <a:gd name="connsiteY401" fmla="*/ 57998 h 322612"/>
              <a:gd name="connsiteX402" fmla="*/ 457518 w 472347"/>
              <a:gd name="connsiteY402" fmla="*/ 57998 h 322612"/>
              <a:gd name="connsiteX403" fmla="*/ 453563 w 472347"/>
              <a:gd name="connsiteY403" fmla="*/ 57998 h 322612"/>
              <a:gd name="connsiteX404" fmla="*/ 453563 w 472347"/>
              <a:gd name="connsiteY404" fmla="*/ 61623 h 322612"/>
              <a:gd name="connsiteX405" fmla="*/ 457188 w 472347"/>
              <a:gd name="connsiteY405" fmla="*/ 61623 h 322612"/>
              <a:gd name="connsiteX406" fmla="*/ 452904 w 472347"/>
              <a:gd name="connsiteY406" fmla="*/ 64589 h 322612"/>
              <a:gd name="connsiteX407" fmla="*/ 455870 w 472347"/>
              <a:gd name="connsiteY407" fmla="*/ 66895 h 322612"/>
              <a:gd name="connsiteX408" fmla="*/ 452574 w 472347"/>
              <a:gd name="connsiteY408" fmla="*/ 66895 h 322612"/>
              <a:gd name="connsiteX409" fmla="*/ 454552 w 472347"/>
              <a:gd name="connsiteY409" fmla="*/ 69861 h 322612"/>
              <a:gd name="connsiteX410" fmla="*/ 456199 w 472347"/>
              <a:gd name="connsiteY410" fmla="*/ 71839 h 322612"/>
              <a:gd name="connsiteX411" fmla="*/ 452904 w 472347"/>
              <a:gd name="connsiteY411" fmla="*/ 71839 h 322612"/>
              <a:gd name="connsiteX412" fmla="*/ 454882 w 472347"/>
              <a:gd name="connsiteY412" fmla="*/ 77770 h 322612"/>
              <a:gd name="connsiteX413" fmla="*/ 451586 w 472347"/>
              <a:gd name="connsiteY413" fmla="*/ 77770 h 322612"/>
              <a:gd name="connsiteX414" fmla="*/ 446643 w 472347"/>
              <a:gd name="connsiteY414" fmla="*/ 84690 h 322612"/>
              <a:gd name="connsiteX415" fmla="*/ 447302 w 472347"/>
              <a:gd name="connsiteY415" fmla="*/ 84690 h 322612"/>
              <a:gd name="connsiteX416" fmla="*/ 447632 w 472347"/>
              <a:gd name="connsiteY416" fmla="*/ 84690 h 322612"/>
              <a:gd name="connsiteX417" fmla="*/ 447632 w 472347"/>
              <a:gd name="connsiteY417" fmla="*/ 91281 h 322612"/>
              <a:gd name="connsiteX418" fmla="*/ 450927 w 472347"/>
              <a:gd name="connsiteY418" fmla="*/ 94576 h 322612"/>
              <a:gd name="connsiteX419" fmla="*/ 444996 w 472347"/>
              <a:gd name="connsiteY419" fmla="*/ 102155 h 322612"/>
              <a:gd name="connsiteX420" fmla="*/ 449609 w 472347"/>
              <a:gd name="connsiteY420" fmla="*/ 105780 h 322612"/>
              <a:gd name="connsiteX421" fmla="*/ 440712 w 472347"/>
              <a:gd name="connsiteY421" fmla="*/ 108087 h 322612"/>
              <a:gd name="connsiteX422" fmla="*/ 446313 w 472347"/>
              <a:gd name="connsiteY422" fmla="*/ 110723 h 322612"/>
              <a:gd name="connsiteX423" fmla="*/ 442030 w 472347"/>
              <a:gd name="connsiteY423" fmla="*/ 110723 h 322612"/>
              <a:gd name="connsiteX424" fmla="*/ 446313 w 472347"/>
              <a:gd name="connsiteY424" fmla="*/ 112371 h 322612"/>
              <a:gd name="connsiteX425" fmla="*/ 444007 w 472347"/>
              <a:gd name="connsiteY425" fmla="*/ 112371 h 322612"/>
              <a:gd name="connsiteX426" fmla="*/ 438405 w 472347"/>
              <a:gd name="connsiteY426" fmla="*/ 114348 h 322612"/>
              <a:gd name="connsiteX427" fmla="*/ 441371 w 472347"/>
              <a:gd name="connsiteY427" fmla="*/ 117643 h 322612"/>
              <a:gd name="connsiteX428" fmla="*/ 441700 w 472347"/>
              <a:gd name="connsiteY428" fmla="*/ 117643 h 322612"/>
              <a:gd name="connsiteX429" fmla="*/ 439393 w 472347"/>
              <a:gd name="connsiteY429" fmla="*/ 120609 h 322612"/>
              <a:gd name="connsiteX430" fmla="*/ 436427 w 472347"/>
              <a:gd name="connsiteY430" fmla="*/ 120609 h 322612"/>
              <a:gd name="connsiteX431" fmla="*/ 436427 w 472347"/>
              <a:gd name="connsiteY431" fmla="*/ 126870 h 322612"/>
              <a:gd name="connsiteX432" fmla="*/ 434780 w 472347"/>
              <a:gd name="connsiteY432" fmla="*/ 126870 h 322612"/>
              <a:gd name="connsiteX433" fmla="*/ 434780 w 472347"/>
              <a:gd name="connsiteY433" fmla="*/ 129177 h 322612"/>
              <a:gd name="connsiteX434" fmla="*/ 434780 w 472347"/>
              <a:gd name="connsiteY434" fmla="*/ 134449 h 322612"/>
              <a:gd name="connsiteX435" fmla="*/ 441371 w 472347"/>
              <a:gd name="connsiteY435" fmla="*/ 136756 h 322612"/>
              <a:gd name="connsiteX436" fmla="*/ 436098 w 472347"/>
              <a:gd name="connsiteY436" fmla="*/ 140382 h 322612"/>
              <a:gd name="connsiteX437" fmla="*/ 435769 w 472347"/>
              <a:gd name="connsiteY437" fmla="*/ 140382 h 322612"/>
              <a:gd name="connsiteX438" fmla="*/ 439064 w 472347"/>
              <a:gd name="connsiteY438" fmla="*/ 145653 h 322612"/>
              <a:gd name="connsiteX439" fmla="*/ 434121 w 472347"/>
              <a:gd name="connsiteY439" fmla="*/ 153563 h 322612"/>
              <a:gd name="connsiteX440" fmla="*/ 438075 w 472347"/>
              <a:gd name="connsiteY440" fmla="*/ 156529 h 322612"/>
              <a:gd name="connsiteX441" fmla="*/ 432473 w 472347"/>
              <a:gd name="connsiteY441" fmla="*/ 156529 h 322612"/>
              <a:gd name="connsiteX442" fmla="*/ 435110 w 472347"/>
              <a:gd name="connsiteY442" fmla="*/ 162789 h 322612"/>
              <a:gd name="connsiteX443" fmla="*/ 427201 w 472347"/>
              <a:gd name="connsiteY443" fmla="*/ 169050 h 322612"/>
              <a:gd name="connsiteX444" fmla="*/ 427531 w 472347"/>
              <a:gd name="connsiteY444" fmla="*/ 169050 h 322612"/>
              <a:gd name="connsiteX445" fmla="*/ 429796 w 472347"/>
              <a:gd name="connsiteY445" fmla="*/ 169050 h 322612"/>
              <a:gd name="connsiteX446" fmla="*/ 429837 w 472347"/>
              <a:gd name="connsiteY446" fmla="*/ 169050 h 322612"/>
              <a:gd name="connsiteX447" fmla="*/ 431814 w 472347"/>
              <a:gd name="connsiteY447" fmla="*/ 169050 h 322612"/>
              <a:gd name="connsiteX448" fmla="*/ 423247 w 472347"/>
              <a:gd name="connsiteY448" fmla="*/ 182232 h 322612"/>
              <a:gd name="connsiteX449" fmla="*/ 430826 w 472347"/>
              <a:gd name="connsiteY449" fmla="*/ 186186 h 322612"/>
              <a:gd name="connsiteX450" fmla="*/ 425553 w 472347"/>
              <a:gd name="connsiteY450" fmla="*/ 186186 h 322612"/>
              <a:gd name="connsiteX451" fmla="*/ 429507 w 472347"/>
              <a:gd name="connsiteY451" fmla="*/ 197061 h 322612"/>
              <a:gd name="connsiteX452" fmla="*/ 426872 w 472347"/>
              <a:gd name="connsiteY452" fmla="*/ 197061 h 322612"/>
              <a:gd name="connsiteX453" fmla="*/ 429507 w 472347"/>
              <a:gd name="connsiteY453" fmla="*/ 200027 h 322612"/>
              <a:gd name="connsiteX454" fmla="*/ 425223 w 472347"/>
              <a:gd name="connsiteY454" fmla="*/ 200027 h 322612"/>
              <a:gd name="connsiteX455" fmla="*/ 425223 w 472347"/>
              <a:gd name="connsiteY455" fmla="*/ 202333 h 322612"/>
              <a:gd name="connsiteX456" fmla="*/ 428848 w 472347"/>
              <a:gd name="connsiteY456" fmla="*/ 204311 h 322612"/>
              <a:gd name="connsiteX457" fmla="*/ 428848 w 472347"/>
              <a:gd name="connsiteY457" fmla="*/ 207606 h 322612"/>
              <a:gd name="connsiteX458" fmla="*/ 433132 w 472347"/>
              <a:gd name="connsiteY458" fmla="*/ 210572 h 322612"/>
              <a:gd name="connsiteX459" fmla="*/ 430497 w 472347"/>
              <a:gd name="connsiteY459" fmla="*/ 213538 h 322612"/>
              <a:gd name="connsiteX460" fmla="*/ 425223 w 472347"/>
              <a:gd name="connsiteY460" fmla="*/ 213538 h 322612"/>
              <a:gd name="connsiteX461" fmla="*/ 430167 w 472347"/>
              <a:gd name="connsiteY461" fmla="*/ 215514 h 322612"/>
              <a:gd name="connsiteX462" fmla="*/ 425883 w 472347"/>
              <a:gd name="connsiteY462" fmla="*/ 219469 h 322612"/>
              <a:gd name="connsiteX463" fmla="*/ 433132 w 472347"/>
              <a:gd name="connsiteY463" fmla="*/ 228037 h 322612"/>
              <a:gd name="connsiteX464" fmla="*/ 425553 w 472347"/>
              <a:gd name="connsiteY464" fmla="*/ 224741 h 322612"/>
              <a:gd name="connsiteX465" fmla="*/ 432144 w 472347"/>
              <a:gd name="connsiteY465" fmla="*/ 231332 h 322612"/>
              <a:gd name="connsiteX466" fmla="*/ 428189 w 472347"/>
              <a:gd name="connsiteY466" fmla="*/ 231332 h 322612"/>
              <a:gd name="connsiteX467" fmla="*/ 431156 w 472347"/>
              <a:gd name="connsiteY467" fmla="*/ 238252 h 322612"/>
              <a:gd name="connsiteX468" fmla="*/ 442030 w 472347"/>
              <a:gd name="connsiteY468" fmla="*/ 241218 h 322612"/>
              <a:gd name="connsiteX469" fmla="*/ 429507 w 472347"/>
              <a:gd name="connsiteY469" fmla="*/ 241218 h 322612"/>
              <a:gd name="connsiteX470" fmla="*/ 433792 w 472347"/>
              <a:gd name="connsiteY470" fmla="*/ 244184 h 322612"/>
              <a:gd name="connsiteX471" fmla="*/ 430497 w 472347"/>
              <a:gd name="connsiteY471" fmla="*/ 244184 h 322612"/>
              <a:gd name="connsiteX472" fmla="*/ 434451 w 472347"/>
              <a:gd name="connsiteY472" fmla="*/ 247150 h 322612"/>
              <a:gd name="connsiteX473" fmla="*/ 432473 w 472347"/>
              <a:gd name="connsiteY473" fmla="*/ 247150 h 322612"/>
              <a:gd name="connsiteX474" fmla="*/ 436757 w 472347"/>
              <a:gd name="connsiteY474" fmla="*/ 252751 h 322612"/>
              <a:gd name="connsiteX475" fmla="*/ 432720 w 472347"/>
              <a:gd name="connsiteY475" fmla="*/ 252751 h 322612"/>
              <a:gd name="connsiteX476" fmla="*/ 432473 w 472347"/>
              <a:gd name="connsiteY476" fmla="*/ 252751 h 322612"/>
              <a:gd name="connsiteX477" fmla="*/ 432473 w 472347"/>
              <a:gd name="connsiteY477" fmla="*/ 255717 h 322612"/>
              <a:gd name="connsiteX478" fmla="*/ 430497 w 472347"/>
              <a:gd name="connsiteY478" fmla="*/ 255717 h 322612"/>
              <a:gd name="connsiteX479" fmla="*/ 430497 w 472347"/>
              <a:gd name="connsiteY479" fmla="*/ 257695 h 322612"/>
              <a:gd name="connsiteX480" fmla="*/ 432144 w 472347"/>
              <a:gd name="connsiteY480" fmla="*/ 257695 h 322612"/>
              <a:gd name="connsiteX481" fmla="*/ 433792 w 472347"/>
              <a:gd name="connsiteY481" fmla="*/ 257695 h 322612"/>
              <a:gd name="connsiteX482" fmla="*/ 435769 w 472347"/>
              <a:gd name="connsiteY482" fmla="*/ 259672 h 322612"/>
              <a:gd name="connsiteX483" fmla="*/ 429837 w 472347"/>
              <a:gd name="connsiteY483" fmla="*/ 259672 h 322612"/>
              <a:gd name="connsiteX484" fmla="*/ 434451 w 472347"/>
              <a:gd name="connsiteY484" fmla="*/ 262967 h 322612"/>
              <a:gd name="connsiteX485" fmla="*/ 433792 w 472347"/>
              <a:gd name="connsiteY485" fmla="*/ 262967 h 322612"/>
              <a:gd name="connsiteX486" fmla="*/ 430826 w 472347"/>
              <a:gd name="connsiteY486" fmla="*/ 262967 h 322612"/>
              <a:gd name="connsiteX487" fmla="*/ 430497 w 472347"/>
              <a:gd name="connsiteY487" fmla="*/ 262967 h 322612"/>
              <a:gd name="connsiteX488" fmla="*/ 433792 w 472347"/>
              <a:gd name="connsiteY488" fmla="*/ 264615 h 322612"/>
              <a:gd name="connsiteX489" fmla="*/ 433792 w 472347"/>
              <a:gd name="connsiteY489" fmla="*/ 269557 h 322612"/>
              <a:gd name="connsiteX490" fmla="*/ 429178 w 472347"/>
              <a:gd name="connsiteY490" fmla="*/ 269557 h 322612"/>
              <a:gd name="connsiteX491" fmla="*/ 433132 w 472347"/>
              <a:gd name="connsiteY491" fmla="*/ 276478 h 322612"/>
              <a:gd name="connsiteX492" fmla="*/ 433132 w 472347"/>
              <a:gd name="connsiteY492" fmla="*/ 279114 h 322612"/>
              <a:gd name="connsiteX493" fmla="*/ 430497 w 472347"/>
              <a:gd name="connsiteY493" fmla="*/ 279114 h 322612"/>
              <a:gd name="connsiteX494" fmla="*/ 433462 w 472347"/>
              <a:gd name="connsiteY494" fmla="*/ 284716 h 322612"/>
              <a:gd name="connsiteX495" fmla="*/ 433462 w 472347"/>
              <a:gd name="connsiteY495" fmla="*/ 287682 h 322612"/>
              <a:gd name="connsiteX496" fmla="*/ 436427 w 472347"/>
              <a:gd name="connsiteY496" fmla="*/ 287682 h 322612"/>
              <a:gd name="connsiteX497" fmla="*/ 434451 w 472347"/>
              <a:gd name="connsiteY497" fmla="*/ 295261 h 322612"/>
              <a:gd name="connsiteX498" fmla="*/ 434451 w 472347"/>
              <a:gd name="connsiteY498" fmla="*/ 297568 h 322612"/>
              <a:gd name="connsiteX499" fmla="*/ 433462 w 472347"/>
              <a:gd name="connsiteY499" fmla="*/ 297568 h 322612"/>
              <a:gd name="connsiteX500" fmla="*/ 433462 w 472347"/>
              <a:gd name="connsiteY500" fmla="*/ 299545 h 322612"/>
              <a:gd name="connsiteX501" fmla="*/ 433462 w 472347"/>
              <a:gd name="connsiteY501" fmla="*/ 300863 h 322612"/>
              <a:gd name="connsiteX502" fmla="*/ 433462 w 472347"/>
              <a:gd name="connsiteY502" fmla="*/ 301522 h 322612"/>
              <a:gd name="connsiteX503" fmla="*/ 431485 w 472347"/>
              <a:gd name="connsiteY503" fmla="*/ 301522 h 322612"/>
              <a:gd name="connsiteX504" fmla="*/ 431485 w 472347"/>
              <a:gd name="connsiteY504" fmla="*/ 304159 h 322612"/>
              <a:gd name="connsiteX505" fmla="*/ 429837 w 472347"/>
              <a:gd name="connsiteY505" fmla="*/ 305806 h 322612"/>
              <a:gd name="connsiteX506" fmla="*/ 433132 w 472347"/>
              <a:gd name="connsiteY506" fmla="*/ 309760 h 322612"/>
              <a:gd name="connsiteX507" fmla="*/ 430167 w 472347"/>
              <a:gd name="connsiteY507" fmla="*/ 309760 h 322612"/>
              <a:gd name="connsiteX508" fmla="*/ 430167 w 472347"/>
              <a:gd name="connsiteY508" fmla="*/ 312067 h 322612"/>
              <a:gd name="connsiteX509" fmla="*/ 430167 w 472347"/>
              <a:gd name="connsiteY509" fmla="*/ 317340 h 322612"/>
              <a:gd name="connsiteX510" fmla="*/ 431965 w 472347"/>
              <a:gd name="connsiteY510" fmla="*/ 320636 h 322612"/>
              <a:gd name="connsiteX511" fmla="*/ 432802 w 472347"/>
              <a:gd name="connsiteY511" fmla="*/ 320636 h 322612"/>
              <a:gd name="connsiteX512" fmla="*/ 432802 w 472347"/>
              <a:gd name="connsiteY512" fmla="*/ 317999 h 322612"/>
              <a:gd name="connsiteX513" fmla="*/ 432802 w 472347"/>
              <a:gd name="connsiteY513" fmla="*/ 316022 h 322612"/>
              <a:gd name="connsiteX514" fmla="*/ 434780 w 472347"/>
              <a:gd name="connsiteY514" fmla="*/ 316022 h 322612"/>
              <a:gd name="connsiteX515" fmla="*/ 434780 w 472347"/>
              <a:gd name="connsiteY515" fmla="*/ 313716 h 322612"/>
              <a:gd name="connsiteX516" fmla="*/ 434780 w 472347"/>
              <a:gd name="connsiteY516" fmla="*/ 310750 h 322612"/>
              <a:gd name="connsiteX517" fmla="*/ 437746 w 472347"/>
              <a:gd name="connsiteY517" fmla="*/ 307125 h 322612"/>
              <a:gd name="connsiteX518" fmla="*/ 435439 w 472347"/>
              <a:gd name="connsiteY518" fmla="*/ 304488 h 322612"/>
              <a:gd name="connsiteX519" fmla="*/ 438405 w 472347"/>
              <a:gd name="connsiteY519" fmla="*/ 304488 h 322612"/>
              <a:gd name="connsiteX520" fmla="*/ 440383 w 472347"/>
              <a:gd name="connsiteY520" fmla="*/ 304488 h 322612"/>
              <a:gd name="connsiteX521" fmla="*/ 440383 w 472347"/>
              <a:gd name="connsiteY521" fmla="*/ 300863 h 322612"/>
              <a:gd name="connsiteX522" fmla="*/ 441041 w 472347"/>
              <a:gd name="connsiteY522" fmla="*/ 300863 h 322612"/>
              <a:gd name="connsiteX523" fmla="*/ 441700 w 472347"/>
              <a:gd name="connsiteY523" fmla="*/ 300863 h 322612"/>
              <a:gd name="connsiteX524" fmla="*/ 442359 w 472347"/>
              <a:gd name="connsiteY524" fmla="*/ 300863 h 322612"/>
              <a:gd name="connsiteX525" fmla="*/ 444007 w 472347"/>
              <a:gd name="connsiteY525" fmla="*/ 300863 h 322612"/>
              <a:gd name="connsiteX526" fmla="*/ 444048 w 472347"/>
              <a:gd name="connsiteY526" fmla="*/ 300863 h 322612"/>
              <a:gd name="connsiteX527" fmla="*/ 444337 w 472347"/>
              <a:gd name="connsiteY527" fmla="*/ 300863 h 322612"/>
              <a:gd name="connsiteX528" fmla="*/ 441371 w 472347"/>
              <a:gd name="connsiteY528" fmla="*/ 298556 h 322612"/>
              <a:gd name="connsiteX529" fmla="*/ 441371 w 472347"/>
              <a:gd name="connsiteY529" fmla="*/ 292625 h 322612"/>
              <a:gd name="connsiteX530" fmla="*/ 439064 w 472347"/>
              <a:gd name="connsiteY530" fmla="*/ 289000 h 322612"/>
              <a:gd name="connsiteX531" fmla="*/ 442359 w 472347"/>
              <a:gd name="connsiteY531" fmla="*/ 289000 h 322612"/>
              <a:gd name="connsiteX532" fmla="*/ 442359 w 472347"/>
              <a:gd name="connsiteY532" fmla="*/ 286694 h 322612"/>
              <a:gd name="connsiteX533" fmla="*/ 442359 w 472347"/>
              <a:gd name="connsiteY533" fmla="*/ 284387 h 322612"/>
              <a:gd name="connsiteX534" fmla="*/ 443348 w 472347"/>
              <a:gd name="connsiteY534" fmla="*/ 284387 h 322612"/>
              <a:gd name="connsiteX535" fmla="*/ 445655 w 472347"/>
              <a:gd name="connsiteY535" fmla="*/ 284387 h 322612"/>
              <a:gd name="connsiteX536" fmla="*/ 446973 w 472347"/>
              <a:gd name="connsiteY536" fmla="*/ 284387 h 322612"/>
              <a:gd name="connsiteX537" fmla="*/ 446973 w 472347"/>
              <a:gd name="connsiteY537" fmla="*/ 278784 h 322612"/>
              <a:gd name="connsiteX538" fmla="*/ 448620 w 472347"/>
              <a:gd name="connsiteY538" fmla="*/ 278784 h 322612"/>
              <a:gd name="connsiteX539" fmla="*/ 444666 w 472347"/>
              <a:gd name="connsiteY539" fmla="*/ 275489 h 322612"/>
              <a:gd name="connsiteX540" fmla="*/ 445325 w 472347"/>
              <a:gd name="connsiteY540" fmla="*/ 275489 h 322612"/>
              <a:gd name="connsiteX541" fmla="*/ 447961 w 472347"/>
              <a:gd name="connsiteY541" fmla="*/ 275489 h 322612"/>
              <a:gd name="connsiteX542" fmla="*/ 448620 w 472347"/>
              <a:gd name="connsiteY542" fmla="*/ 275489 h 322612"/>
              <a:gd name="connsiteX543" fmla="*/ 450927 w 472347"/>
              <a:gd name="connsiteY543" fmla="*/ 272194 h 322612"/>
              <a:gd name="connsiteX544" fmla="*/ 448291 w 472347"/>
              <a:gd name="connsiteY544" fmla="*/ 272194 h 322612"/>
              <a:gd name="connsiteX545" fmla="*/ 444996 w 472347"/>
              <a:gd name="connsiteY545" fmla="*/ 269557 h 322612"/>
              <a:gd name="connsiteX546" fmla="*/ 448950 w 472347"/>
              <a:gd name="connsiteY546" fmla="*/ 269557 h 322612"/>
              <a:gd name="connsiteX547" fmla="*/ 454223 w 472347"/>
              <a:gd name="connsiteY547" fmla="*/ 269557 h 322612"/>
              <a:gd name="connsiteX548" fmla="*/ 454443 w 472347"/>
              <a:gd name="connsiteY548" fmla="*/ 268785 h 322612"/>
              <a:gd name="connsiteX549" fmla="*/ 452781 w 472347"/>
              <a:gd name="connsiteY549" fmla="*/ 268652 h 322612"/>
              <a:gd name="connsiteX550" fmla="*/ 450927 w 472347"/>
              <a:gd name="connsiteY550" fmla="*/ 266922 h 322612"/>
              <a:gd name="connsiteX551" fmla="*/ 454223 w 472347"/>
              <a:gd name="connsiteY551" fmla="*/ 266922 h 322612"/>
              <a:gd name="connsiteX552" fmla="*/ 455462 w 472347"/>
              <a:gd name="connsiteY552" fmla="*/ 266922 h 322612"/>
              <a:gd name="connsiteX553" fmla="*/ 455334 w 472347"/>
              <a:gd name="connsiteY553" fmla="*/ 266304 h 322612"/>
              <a:gd name="connsiteX554" fmla="*/ 451586 w 472347"/>
              <a:gd name="connsiteY554" fmla="*/ 265933 h 322612"/>
              <a:gd name="connsiteX555" fmla="*/ 448950 w 472347"/>
              <a:gd name="connsiteY555" fmla="*/ 265933 h 322612"/>
              <a:gd name="connsiteX556" fmla="*/ 448950 w 472347"/>
              <a:gd name="connsiteY556" fmla="*/ 263956 h 322612"/>
              <a:gd name="connsiteX557" fmla="*/ 446313 w 472347"/>
              <a:gd name="connsiteY557" fmla="*/ 261978 h 322612"/>
              <a:gd name="connsiteX558" fmla="*/ 448291 w 472347"/>
              <a:gd name="connsiteY558" fmla="*/ 261978 h 322612"/>
              <a:gd name="connsiteX559" fmla="*/ 450268 w 472347"/>
              <a:gd name="connsiteY559" fmla="*/ 259342 h 322612"/>
              <a:gd name="connsiteX560" fmla="*/ 456528 w 472347"/>
              <a:gd name="connsiteY560" fmla="*/ 259342 h 322612"/>
              <a:gd name="connsiteX561" fmla="*/ 456528 w 472347"/>
              <a:gd name="connsiteY561" fmla="*/ 256706 h 322612"/>
              <a:gd name="connsiteX562" fmla="*/ 450598 w 472347"/>
              <a:gd name="connsiteY562" fmla="*/ 256706 h 322612"/>
              <a:gd name="connsiteX563" fmla="*/ 452574 w 472347"/>
              <a:gd name="connsiteY563" fmla="*/ 259013 h 322612"/>
              <a:gd name="connsiteX564" fmla="*/ 447961 w 472347"/>
              <a:gd name="connsiteY564" fmla="*/ 257036 h 322612"/>
              <a:gd name="connsiteX565" fmla="*/ 447961 w 472347"/>
              <a:gd name="connsiteY565" fmla="*/ 259013 h 322612"/>
              <a:gd name="connsiteX566" fmla="*/ 443348 w 472347"/>
              <a:gd name="connsiteY566" fmla="*/ 259013 h 322612"/>
              <a:gd name="connsiteX567" fmla="*/ 443348 w 472347"/>
              <a:gd name="connsiteY567" fmla="*/ 256376 h 322612"/>
              <a:gd name="connsiteX568" fmla="*/ 451915 w 472347"/>
              <a:gd name="connsiteY568" fmla="*/ 256376 h 322612"/>
              <a:gd name="connsiteX569" fmla="*/ 451915 w 472347"/>
              <a:gd name="connsiteY569" fmla="*/ 251433 h 322612"/>
              <a:gd name="connsiteX570" fmla="*/ 450268 w 472347"/>
              <a:gd name="connsiteY570" fmla="*/ 251433 h 322612"/>
              <a:gd name="connsiteX571" fmla="*/ 448620 w 472347"/>
              <a:gd name="connsiteY571" fmla="*/ 249126 h 322612"/>
              <a:gd name="connsiteX572" fmla="*/ 454552 w 472347"/>
              <a:gd name="connsiteY572" fmla="*/ 249126 h 322612"/>
              <a:gd name="connsiteX573" fmla="*/ 448950 w 472347"/>
              <a:gd name="connsiteY573" fmla="*/ 246820 h 322612"/>
              <a:gd name="connsiteX574" fmla="*/ 453234 w 472347"/>
              <a:gd name="connsiteY574" fmla="*/ 246820 h 322612"/>
              <a:gd name="connsiteX575" fmla="*/ 445984 w 472347"/>
              <a:gd name="connsiteY575" fmla="*/ 242536 h 322612"/>
              <a:gd name="connsiteX576" fmla="*/ 453893 w 472347"/>
              <a:gd name="connsiteY576" fmla="*/ 242536 h 322612"/>
              <a:gd name="connsiteX577" fmla="*/ 453893 w 472347"/>
              <a:gd name="connsiteY577" fmla="*/ 240559 h 322612"/>
              <a:gd name="connsiteX578" fmla="*/ 451257 w 472347"/>
              <a:gd name="connsiteY578" fmla="*/ 240559 h 322612"/>
              <a:gd name="connsiteX579" fmla="*/ 449609 w 472347"/>
              <a:gd name="connsiteY579" fmla="*/ 240559 h 322612"/>
              <a:gd name="connsiteX580" fmla="*/ 445984 w 472347"/>
              <a:gd name="connsiteY580" fmla="*/ 240559 h 322612"/>
              <a:gd name="connsiteX581" fmla="*/ 454223 w 472347"/>
              <a:gd name="connsiteY581" fmla="*/ 235616 h 322612"/>
              <a:gd name="connsiteX582" fmla="*/ 452574 w 472347"/>
              <a:gd name="connsiteY582" fmla="*/ 231662 h 322612"/>
              <a:gd name="connsiteX583" fmla="*/ 447302 w 472347"/>
              <a:gd name="connsiteY583" fmla="*/ 228696 h 322612"/>
              <a:gd name="connsiteX584" fmla="*/ 451915 w 472347"/>
              <a:gd name="connsiteY584" fmla="*/ 228696 h 322612"/>
              <a:gd name="connsiteX585" fmla="*/ 453729 w 472347"/>
              <a:gd name="connsiteY585" fmla="*/ 228291 h 322612"/>
              <a:gd name="connsiteX586" fmla="*/ 454717 w 472347"/>
              <a:gd name="connsiteY586" fmla="*/ 228408 h 322612"/>
              <a:gd name="connsiteX587" fmla="*/ 456859 w 472347"/>
              <a:gd name="connsiteY587" fmla="*/ 228037 h 322612"/>
              <a:gd name="connsiteX588" fmla="*/ 454865 w 472347"/>
              <a:gd name="connsiteY588" fmla="*/ 228037 h 322612"/>
              <a:gd name="connsiteX589" fmla="*/ 456158 w 472347"/>
              <a:gd name="connsiteY589" fmla="*/ 227748 h 322612"/>
              <a:gd name="connsiteX590" fmla="*/ 457188 w 472347"/>
              <a:gd name="connsiteY590" fmla="*/ 226059 h 322612"/>
              <a:gd name="connsiteX591" fmla="*/ 454552 w 472347"/>
              <a:gd name="connsiteY591" fmla="*/ 222434 h 322612"/>
              <a:gd name="connsiteX592" fmla="*/ 456199 w 472347"/>
              <a:gd name="connsiteY592" fmla="*/ 222434 h 322612"/>
              <a:gd name="connsiteX593" fmla="*/ 447961 w 472347"/>
              <a:gd name="connsiteY593" fmla="*/ 217492 h 322612"/>
              <a:gd name="connsiteX594" fmla="*/ 454552 w 472347"/>
              <a:gd name="connsiteY594" fmla="*/ 217492 h 322612"/>
              <a:gd name="connsiteX595" fmla="*/ 446643 w 472347"/>
              <a:gd name="connsiteY595" fmla="*/ 215185 h 322612"/>
              <a:gd name="connsiteX596" fmla="*/ 455540 w 472347"/>
              <a:gd name="connsiteY596" fmla="*/ 215185 h 322612"/>
              <a:gd name="connsiteX597" fmla="*/ 455540 w 472347"/>
              <a:gd name="connsiteY597" fmla="*/ 213538 h 322612"/>
              <a:gd name="connsiteX598" fmla="*/ 457848 w 472347"/>
              <a:gd name="connsiteY598" fmla="*/ 213538 h 322612"/>
              <a:gd name="connsiteX599" fmla="*/ 451586 w 472347"/>
              <a:gd name="connsiteY599" fmla="*/ 208924 h 322612"/>
              <a:gd name="connsiteX600" fmla="*/ 448291 w 472347"/>
              <a:gd name="connsiteY600" fmla="*/ 208924 h 322612"/>
              <a:gd name="connsiteX601" fmla="*/ 448291 w 472347"/>
              <a:gd name="connsiteY601" fmla="*/ 206947 h 322612"/>
              <a:gd name="connsiteX602" fmla="*/ 454552 w 472347"/>
              <a:gd name="connsiteY602" fmla="*/ 206947 h 322612"/>
              <a:gd name="connsiteX603" fmla="*/ 447632 w 472347"/>
              <a:gd name="connsiteY603" fmla="*/ 202333 h 322612"/>
              <a:gd name="connsiteX604" fmla="*/ 457188 w 472347"/>
              <a:gd name="connsiteY604" fmla="*/ 206618 h 322612"/>
              <a:gd name="connsiteX605" fmla="*/ 453893 w 472347"/>
              <a:gd name="connsiteY605" fmla="*/ 203652 h 322612"/>
              <a:gd name="connsiteX606" fmla="*/ 446643 w 472347"/>
              <a:gd name="connsiteY606" fmla="*/ 199697 h 322612"/>
              <a:gd name="connsiteX607" fmla="*/ 460153 w 472347"/>
              <a:gd name="connsiteY607" fmla="*/ 197061 h 322612"/>
              <a:gd name="connsiteX608" fmla="*/ 462461 w 472347"/>
              <a:gd name="connsiteY608" fmla="*/ 190141 h 322612"/>
              <a:gd name="connsiteX609" fmla="*/ 452245 w 472347"/>
              <a:gd name="connsiteY609" fmla="*/ 188163 h 322612"/>
              <a:gd name="connsiteX610" fmla="*/ 458507 w 472347"/>
              <a:gd name="connsiteY610" fmla="*/ 188163 h 322612"/>
              <a:gd name="connsiteX611" fmla="*/ 462790 w 472347"/>
              <a:gd name="connsiteY611" fmla="*/ 188163 h 322612"/>
              <a:gd name="connsiteX612" fmla="*/ 469710 w 472347"/>
              <a:gd name="connsiteY612" fmla="*/ 188163 h 322612"/>
              <a:gd name="connsiteX613" fmla="*/ 466085 w 472347"/>
              <a:gd name="connsiteY613" fmla="*/ 186186 h 322612"/>
              <a:gd name="connsiteX614" fmla="*/ 461472 w 472347"/>
              <a:gd name="connsiteY614" fmla="*/ 186186 h 322612"/>
              <a:gd name="connsiteX615" fmla="*/ 465097 w 472347"/>
              <a:gd name="connsiteY615" fmla="*/ 182891 h 322612"/>
              <a:gd name="connsiteX616" fmla="*/ 468063 w 472347"/>
              <a:gd name="connsiteY616" fmla="*/ 182891 h 322612"/>
              <a:gd name="connsiteX617" fmla="*/ 460813 w 472347"/>
              <a:gd name="connsiteY617" fmla="*/ 177289 h 322612"/>
              <a:gd name="connsiteX618" fmla="*/ 465097 w 472347"/>
              <a:gd name="connsiteY618" fmla="*/ 177289 h 322612"/>
              <a:gd name="connsiteX619" fmla="*/ 462461 w 472347"/>
              <a:gd name="connsiteY619" fmla="*/ 169710 h 322612"/>
              <a:gd name="connsiteX620" fmla="*/ 462790 w 472347"/>
              <a:gd name="connsiteY620" fmla="*/ 169710 h 322612"/>
              <a:gd name="connsiteX621" fmla="*/ 464767 w 472347"/>
              <a:gd name="connsiteY621" fmla="*/ 169710 h 322612"/>
              <a:gd name="connsiteX622" fmla="*/ 465426 w 472347"/>
              <a:gd name="connsiteY622" fmla="*/ 169710 h 322612"/>
              <a:gd name="connsiteX623" fmla="*/ 462790 w 472347"/>
              <a:gd name="connsiteY623" fmla="*/ 167733 h 322612"/>
              <a:gd name="connsiteX624" fmla="*/ 465426 w 472347"/>
              <a:gd name="connsiteY624" fmla="*/ 167733 h 322612"/>
              <a:gd name="connsiteX625" fmla="*/ 457848 w 472347"/>
              <a:gd name="connsiteY625" fmla="*/ 161142 h 322612"/>
              <a:gd name="connsiteX626" fmla="*/ 468392 w 472347"/>
              <a:gd name="connsiteY626" fmla="*/ 161142 h 322612"/>
              <a:gd name="connsiteX627" fmla="*/ 460813 w 472347"/>
              <a:gd name="connsiteY627" fmla="*/ 152903 h 322612"/>
              <a:gd name="connsiteX628" fmla="*/ 468392 w 472347"/>
              <a:gd name="connsiteY628" fmla="*/ 146313 h 322612"/>
              <a:gd name="connsiteX629" fmla="*/ 462790 w 472347"/>
              <a:gd name="connsiteY629" fmla="*/ 146313 h 322612"/>
              <a:gd name="connsiteX630" fmla="*/ 467074 w 472347"/>
              <a:gd name="connsiteY630" fmla="*/ 144665 h 322612"/>
              <a:gd name="connsiteX631" fmla="*/ 459824 w 472347"/>
              <a:gd name="connsiteY631" fmla="*/ 144665 h 322612"/>
              <a:gd name="connsiteX632" fmla="*/ 466085 w 472347"/>
              <a:gd name="connsiteY632" fmla="*/ 137745 h 322612"/>
              <a:gd name="connsiteX633" fmla="*/ 462461 w 472347"/>
              <a:gd name="connsiteY633" fmla="*/ 135109 h 322612"/>
              <a:gd name="connsiteX634" fmla="*/ 466415 w 472347"/>
              <a:gd name="connsiteY634" fmla="*/ 135109 h 322612"/>
              <a:gd name="connsiteX635" fmla="*/ 466415 w 472347"/>
              <a:gd name="connsiteY635" fmla="*/ 130824 h 322612"/>
              <a:gd name="connsiteX636" fmla="*/ 469051 w 472347"/>
              <a:gd name="connsiteY636" fmla="*/ 130824 h 322612"/>
              <a:gd name="connsiteX637" fmla="*/ 458177 w 472347"/>
              <a:gd name="connsiteY637" fmla="*/ 126870 h 322612"/>
              <a:gd name="connsiteX638" fmla="*/ 463778 w 472347"/>
              <a:gd name="connsiteY638" fmla="*/ 126870 h 322612"/>
              <a:gd name="connsiteX639" fmla="*/ 463778 w 472347"/>
              <a:gd name="connsiteY639" fmla="*/ 120938 h 322612"/>
              <a:gd name="connsiteX640" fmla="*/ 466085 w 472347"/>
              <a:gd name="connsiteY640" fmla="*/ 120938 h 322612"/>
              <a:gd name="connsiteX641" fmla="*/ 462790 w 472347"/>
              <a:gd name="connsiteY641" fmla="*/ 116984 h 322612"/>
              <a:gd name="connsiteX642" fmla="*/ 462790 w 472347"/>
              <a:gd name="connsiteY642" fmla="*/ 113688 h 322612"/>
              <a:gd name="connsiteX643" fmla="*/ 465756 w 472347"/>
              <a:gd name="connsiteY643" fmla="*/ 113688 h 322612"/>
              <a:gd name="connsiteX644" fmla="*/ 459824 w 472347"/>
              <a:gd name="connsiteY644" fmla="*/ 110393 h 322612"/>
              <a:gd name="connsiteX645" fmla="*/ 461472 w 472347"/>
              <a:gd name="connsiteY645" fmla="*/ 110393 h 322612"/>
              <a:gd name="connsiteX646" fmla="*/ 461472 w 472347"/>
              <a:gd name="connsiteY646" fmla="*/ 108417 h 322612"/>
              <a:gd name="connsiteX647" fmla="*/ 463449 w 472347"/>
              <a:gd name="connsiteY647" fmla="*/ 108417 h 322612"/>
              <a:gd name="connsiteX648" fmla="*/ 460483 w 472347"/>
              <a:gd name="connsiteY648" fmla="*/ 106439 h 322612"/>
              <a:gd name="connsiteX649" fmla="*/ 461143 w 472347"/>
              <a:gd name="connsiteY649" fmla="*/ 106439 h 322612"/>
              <a:gd name="connsiteX650" fmla="*/ 463038 w 472347"/>
              <a:gd name="connsiteY650" fmla="*/ 106439 h 322612"/>
              <a:gd name="connsiteX651" fmla="*/ 463120 w 472347"/>
              <a:gd name="connsiteY651" fmla="*/ 106439 h 322612"/>
              <a:gd name="connsiteX652" fmla="*/ 463120 w 472347"/>
              <a:gd name="connsiteY652" fmla="*/ 102814 h 322612"/>
              <a:gd name="connsiteX653" fmla="*/ 464767 w 472347"/>
              <a:gd name="connsiteY653" fmla="*/ 102814 h 322612"/>
              <a:gd name="connsiteX654" fmla="*/ 464767 w 472347"/>
              <a:gd name="connsiteY654" fmla="*/ 105121 h 322612"/>
              <a:gd name="connsiteX655" fmla="*/ 471688 w 472347"/>
              <a:gd name="connsiteY655" fmla="*/ 105121 h 322612"/>
              <a:gd name="connsiteX656" fmla="*/ 466415 w 472347"/>
              <a:gd name="connsiteY656" fmla="*/ 100837 h 322612"/>
              <a:gd name="connsiteX657" fmla="*/ 465756 w 472347"/>
              <a:gd name="connsiteY657" fmla="*/ 100837 h 322612"/>
              <a:gd name="connsiteX658" fmla="*/ 460483 w 472347"/>
              <a:gd name="connsiteY658" fmla="*/ 94906 h 322612"/>
              <a:gd name="connsiteX659" fmla="*/ 462461 w 472347"/>
              <a:gd name="connsiteY659" fmla="*/ 94906 h 322612"/>
              <a:gd name="connsiteX660" fmla="*/ 459165 w 472347"/>
              <a:gd name="connsiteY660" fmla="*/ 91281 h 322612"/>
              <a:gd name="connsiteX661" fmla="*/ 461472 w 472347"/>
              <a:gd name="connsiteY661" fmla="*/ 91281 h 322612"/>
              <a:gd name="connsiteX662" fmla="*/ 461472 w 472347"/>
              <a:gd name="connsiteY662" fmla="*/ 82054 h 322612"/>
              <a:gd name="connsiteX663" fmla="*/ 463120 w 472347"/>
              <a:gd name="connsiteY663" fmla="*/ 69532 h 322612"/>
              <a:gd name="connsiteX664" fmla="*/ 463120 w 472347"/>
              <a:gd name="connsiteY664" fmla="*/ 67225 h 322612"/>
              <a:gd name="connsiteX665" fmla="*/ 463120 w 472347"/>
              <a:gd name="connsiteY665" fmla="*/ 62282 h 322612"/>
              <a:gd name="connsiteX666" fmla="*/ 463120 w 472347"/>
              <a:gd name="connsiteY666" fmla="*/ 59975 h 322612"/>
              <a:gd name="connsiteX667" fmla="*/ 460483 w 472347"/>
              <a:gd name="connsiteY667" fmla="*/ 59975 h 322612"/>
              <a:gd name="connsiteX668" fmla="*/ 460483 w 472347"/>
              <a:gd name="connsiteY668" fmla="*/ 64259 h 322612"/>
              <a:gd name="connsiteX669" fmla="*/ 458507 w 472347"/>
              <a:gd name="connsiteY669" fmla="*/ 64259 h 322612"/>
              <a:gd name="connsiteX670" fmla="*/ 461143 w 472347"/>
              <a:gd name="connsiteY670" fmla="*/ 66566 h 322612"/>
              <a:gd name="connsiteX671" fmla="*/ 459824 w 472347"/>
              <a:gd name="connsiteY671" fmla="*/ 66566 h 322612"/>
              <a:gd name="connsiteX672" fmla="*/ 458836 w 472347"/>
              <a:gd name="connsiteY672" fmla="*/ 66566 h 322612"/>
              <a:gd name="connsiteX673" fmla="*/ 457518 w 472347"/>
              <a:gd name="connsiteY673" fmla="*/ 66566 h 322612"/>
              <a:gd name="connsiteX674" fmla="*/ 457188 w 472347"/>
              <a:gd name="connsiteY674" fmla="*/ 66566 h 322612"/>
              <a:gd name="connsiteX675" fmla="*/ 456528 w 472347"/>
              <a:gd name="connsiteY675" fmla="*/ 66566 h 322612"/>
              <a:gd name="connsiteX676" fmla="*/ 459165 w 472347"/>
              <a:gd name="connsiteY676" fmla="*/ 49895 h 322612"/>
              <a:gd name="connsiteX677" fmla="*/ 457765 w 472347"/>
              <a:gd name="connsiteY677" fmla="*/ 57462 h 322612"/>
              <a:gd name="connsiteX678" fmla="*/ 457692 w 472347"/>
              <a:gd name="connsiteY678" fmla="*/ 57998 h 322612"/>
              <a:gd name="connsiteX679" fmla="*/ 460483 w 472347"/>
              <a:gd name="connsiteY679" fmla="*/ 57998 h 322612"/>
              <a:gd name="connsiteX680" fmla="*/ 460483 w 472347"/>
              <a:gd name="connsiteY680" fmla="*/ 54373 h 322612"/>
              <a:gd name="connsiteX681" fmla="*/ 459165 w 472347"/>
              <a:gd name="connsiteY681" fmla="*/ 54373 h 322612"/>
              <a:gd name="connsiteX682" fmla="*/ 459165 w 472347"/>
              <a:gd name="connsiteY682" fmla="*/ 50418 h 322612"/>
              <a:gd name="connsiteX683" fmla="*/ 459495 w 472347"/>
              <a:gd name="connsiteY683" fmla="*/ 48112 h 322612"/>
              <a:gd name="connsiteX684" fmla="*/ 459165 w 472347"/>
              <a:gd name="connsiteY684" fmla="*/ 48112 h 322612"/>
              <a:gd name="connsiteX685" fmla="*/ 459165 w 472347"/>
              <a:gd name="connsiteY685" fmla="*/ 49895 h 322612"/>
              <a:gd name="connsiteX686" fmla="*/ 250571 w 472347"/>
              <a:gd name="connsiteY686" fmla="*/ 43828 h 322612"/>
              <a:gd name="connsiteX687" fmla="*/ 250571 w 472347"/>
              <a:gd name="connsiteY687" fmla="*/ 45147 h 322612"/>
              <a:gd name="connsiteX688" fmla="*/ 248594 w 472347"/>
              <a:gd name="connsiteY688" fmla="*/ 43828 h 322612"/>
              <a:gd name="connsiteX689" fmla="*/ 250571 w 472347"/>
              <a:gd name="connsiteY689" fmla="*/ 43828 h 322612"/>
              <a:gd name="connsiteX690" fmla="*/ 261117 w 472347"/>
              <a:gd name="connsiteY690" fmla="*/ 34931 h 322612"/>
              <a:gd name="connsiteX691" fmla="*/ 260458 w 472347"/>
              <a:gd name="connsiteY691" fmla="*/ 35590 h 322612"/>
              <a:gd name="connsiteX692" fmla="*/ 261446 w 472347"/>
              <a:gd name="connsiteY692" fmla="*/ 35261 h 322612"/>
              <a:gd name="connsiteX693" fmla="*/ 239697 w 472347"/>
              <a:gd name="connsiteY693" fmla="*/ 15449 h 322612"/>
              <a:gd name="connsiteX694" fmla="*/ 239697 w 472347"/>
              <a:gd name="connsiteY694" fmla="*/ 15982 h 322612"/>
              <a:gd name="connsiteX695" fmla="*/ 239867 w 472347"/>
              <a:gd name="connsiteY695" fmla="*/ 15897 h 322612"/>
              <a:gd name="connsiteX696" fmla="*/ 240950 w 472347"/>
              <a:gd name="connsiteY696" fmla="*/ 15355 h 322612"/>
              <a:gd name="connsiteX697" fmla="*/ 239867 w 472347"/>
              <a:gd name="connsiteY697" fmla="*/ 15897 h 322612"/>
              <a:gd name="connsiteX698" fmla="*/ 240336 w 472347"/>
              <a:gd name="connsiteY698" fmla="*/ 17136 h 322612"/>
              <a:gd name="connsiteX699" fmla="*/ 242992 w 472347"/>
              <a:gd name="connsiteY699" fmla="*/ 17136 h 322612"/>
              <a:gd name="connsiteX700" fmla="*/ 243075 w 472347"/>
              <a:gd name="connsiteY700" fmla="*/ 16807 h 322612"/>
              <a:gd name="connsiteX701" fmla="*/ 238547 w 472347"/>
              <a:gd name="connsiteY701" fmla="*/ 15326 h 322612"/>
              <a:gd name="connsiteX702" fmla="*/ 237143 w 472347"/>
              <a:gd name="connsiteY702" fmla="*/ 15530 h 322612"/>
              <a:gd name="connsiteX703" fmla="*/ 236072 w 472347"/>
              <a:gd name="connsiteY703" fmla="*/ 17136 h 322612"/>
              <a:gd name="connsiteX704" fmla="*/ 236072 w 472347"/>
              <a:gd name="connsiteY704" fmla="*/ 20760 h 322612"/>
              <a:gd name="connsiteX705" fmla="*/ 239697 w 472347"/>
              <a:gd name="connsiteY705" fmla="*/ 20760 h 322612"/>
              <a:gd name="connsiteX706" fmla="*/ 237719 w 472347"/>
              <a:gd name="connsiteY706" fmla="*/ 26033 h 322612"/>
              <a:gd name="connsiteX707" fmla="*/ 238378 w 472347"/>
              <a:gd name="connsiteY707" fmla="*/ 26033 h 322612"/>
              <a:gd name="connsiteX708" fmla="*/ 241674 w 472347"/>
              <a:gd name="connsiteY708" fmla="*/ 28010 h 322612"/>
              <a:gd name="connsiteX709" fmla="*/ 240027 w 472347"/>
              <a:gd name="connsiteY709" fmla="*/ 28010 h 322612"/>
              <a:gd name="connsiteX710" fmla="*/ 239368 w 472347"/>
              <a:gd name="connsiteY710" fmla="*/ 28010 h 322612"/>
              <a:gd name="connsiteX711" fmla="*/ 244310 w 472347"/>
              <a:gd name="connsiteY711" fmla="*/ 32953 h 322612"/>
              <a:gd name="connsiteX712" fmla="*/ 241344 w 472347"/>
              <a:gd name="connsiteY712" fmla="*/ 32953 h 322612"/>
              <a:gd name="connsiteX713" fmla="*/ 241344 w 472347"/>
              <a:gd name="connsiteY713" fmla="*/ 42510 h 322612"/>
              <a:gd name="connsiteX714" fmla="*/ 242663 w 472347"/>
              <a:gd name="connsiteY714" fmla="*/ 42510 h 322612"/>
              <a:gd name="connsiteX715" fmla="*/ 243651 w 472347"/>
              <a:gd name="connsiteY715" fmla="*/ 42510 h 322612"/>
              <a:gd name="connsiteX716" fmla="*/ 246288 w 472347"/>
              <a:gd name="connsiteY716" fmla="*/ 42510 h 322612"/>
              <a:gd name="connsiteX717" fmla="*/ 244640 w 472347"/>
              <a:gd name="connsiteY717" fmla="*/ 42510 h 322612"/>
              <a:gd name="connsiteX718" fmla="*/ 243651 w 472347"/>
              <a:gd name="connsiteY718" fmla="*/ 42510 h 322612"/>
              <a:gd name="connsiteX719" fmla="*/ 247935 w 472347"/>
              <a:gd name="connsiteY719" fmla="*/ 48442 h 322612"/>
              <a:gd name="connsiteX720" fmla="*/ 252219 w 472347"/>
              <a:gd name="connsiteY720" fmla="*/ 48442 h 322612"/>
              <a:gd name="connsiteX721" fmla="*/ 252219 w 472347"/>
              <a:gd name="connsiteY721" fmla="*/ 58657 h 322612"/>
              <a:gd name="connsiteX722" fmla="*/ 258151 w 472347"/>
              <a:gd name="connsiteY722" fmla="*/ 58657 h 322612"/>
              <a:gd name="connsiteX723" fmla="*/ 251889 w 472347"/>
              <a:gd name="connsiteY723" fmla="*/ 65248 h 322612"/>
              <a:gd name="connsiteX724" fmla="*/ 253867 w 472347"/>
              <a:gd name="connsiteY724" fmla="*/ 65248 h 322612"/>
              <a:gd name="connsiteX725" fmla="*/ 257821 w 472347"/>
              <a:gd name="connsiteY725" fmla="*/ 65248 h 322612"/>
              <a:gd name="connsiteX726" fmla="*/ 253208 w 472347"/>
              <a:gd name="connsiteY726" fmla="*/ 67554 h 322612"/>
              <a:gd name="connsiteX727" fmla="*/ 255844 w 472347"/>
              <a:gd name="connsiteY727" fmla="*/ 67554 h 322612"/>
              <a:gd name="connsiteX728" fmla="*/ 251889 w 472347"/>
              <a:gd name="connsiteY728" fmla="*/ 72168 h 322612"/>
              <a:gd name="connsiteX729" fmla="*/ 252549 w 472347"/>
              <a:gd name="connsiteY729" fmla="*/ 72168 h 322612"/>
              <a:gd name="connsiteX730" fmla="*/ 252549 w 472347"/>
              <a:gd name="connsiteY730" fmla="*/ 74145 h 322612"/>
              <a:gd name="connsiteX731" fmla="*/ 255844 w 472347"/>
              <a:gd name="connsiteY731" fmla="*/ 74145 h 322612"/>
              <a:gd name="connsiteX732" fmla="*/ 255844 w 472347"/>
              <a:gd name="connsiteY732" fmla="*/ 78099 h 322612"/>
              <a:gd name="connsiteX733" fmla="*/ 252879 w 472347"/>
              <a:gd name="connsiteY733" fmla="*/ 78099 h 322612"/>
              <a:gd name="connsiteX734" fmla="*/ 256174 w 472347"/>
              <a:gd name="connsiteY734" fmla="*/ 84360 h 322612"/>
              <a:gd name="connsiteX735" fmla="*/ 263094 w 472347"/>
              <a:gd name="connsiteY735" fmla="*/ 81725 h 322612"/>
              <a:gd name="connsiteX736" fmla="*/ 258809 w 472347"/>
              <a:gd name="connsiteY736" fmla="*/ 83701 h 322612"/>
              <a:gd name="connsiteX737" fmla="*/ 264082 w 472347"/>
              <a:gd name="connsiteY737" fmla="*/ 83701 h 322612"/>
              <a:gd name="connsiteX738" fmla="*/ 257162 w 472347"/>
              <a:gd name="connsiteY738" fmla="*/ 86338 h 322612"/>
              <a:gd name="connsiteX739" fmla="*/ 255184 w 472347"/>
              <a:gd name="connsiteY739" fmla="*/ 86338 h 322612"/>
              <a:gd name="connsiteX740" fmla="*/ 255184 w 472347"/>
              <a:gd name="connsiteY740" fmla="*/ 88645 h 322612"/>
              <a:gd name="connsiteX741" fmla="*/ 258809 w 472347"/>
              <a:gd name="connsiteY741" fmla="*/ 93258 h 322612"/>
              <a:gd name="connsiteX742" fmla="*/ 265730 w 472347"/>
              <a:gd name="connsiteY742" fmla="*/ 93258 h 322612"/>
              <a:gd name="connsiteX743" fmla="*/ 262764 w 472347"/>
              <a:gd name="connsiteY743" fmla="*/ 99190 h 322612"/>
              <a:gd name="connsiteX744" fmla="*/ 269025 w 472347"/>
              <a:gd name="connsiteY744" fmla="*/ 99190 h 322612"/>
              <a:gd name="connsiteX745" fmla="*/ 263094 w 472347"/>
              <a:gd name="connsiteY745" fmla="*/ 102485 h 322612"/>
              <a:gd name="connsiteX746" fmla="*/ 268695 w 472347"/>
              <a:gd name="connsiteY746" fmla="*/ 106110 h 322612"/>
              <a:gd name="connsiteX747" fmla="*/ 272320 w 472347"/>
              <a:gd name="connsiteY747" fmla="*/ 106110 h 322612"/>
              <a:gd name="connsiteX748" fmla="*/ 269025 w 472347"/>
              <a:gd name="connsiteY748" fmla="*/ 108417 h 322612"/>
              <a:gd name="connsiteX749" fmla="*/ 269025 w 472347"/>
              <a:gd name="connsiteY749" fmla="*/ 118303 h 322612"/>
              <a:gd name="connsiteX750" fmla="*/ 273968 w 472347"/>
              <a:gd name="connsiteY750" fmla="*/ 118303 h 322612"/>
              <a:gd name="connsiteX751" fmla="*/ 268695 w 472347"/>
              <a:gd name="connsiteY751" fmla="*/ 120279 h 322612"/>
              <a:gd name="connsiteX752" fmla="*/ 273968 w 472347"/>
              <a:gd name="connsiteY752" fmla="*/ 125223 h 322612"/>
              <a:gd name="connsiteX753" fmla="*/ 270014 w 472347"/>
              <a:gd name="connsiteY753" fmla="*/ 135438 h 322612"/>
              <a:gd name="connsiteX754" fmla="*/ 270673 w 472347"/>
              <a:gd name="connsiteY754" fmla="*/ 135438 h 322612"/>
              <a:gd name="connsiteX755" fmla="*/ 271291 w 472347"/>
              <a:gd name="connsiteY755" fmla="*/ 134573 h 322612"/>
              <a:gd name="connsiteX756" fmla="*/ 271350 w 472347"/>
              <a:gd name="connsiteY756" fmla="*/ 134610 h 322612"/>
              <a:gd name="connsiteX757" fmla="*/ 271785 w 472347"/>
              <a:gd name="connsiteY757" fmla="*/ 134078 h 322612"/>
              <a:gd name="connsiteX758" fmla="*/ 274627 w 472347"/>
              <a:gd name="connsiteY758" fmla="*/ 135438 h 322612"/>
              <a:gd name="connsiteX759" fmla="*/ 274627 w 472347"/>
              <a:gd name="connsiteY759" fmla="*/ 152244 h 322612"/>
              <a:gd name="connsiteX760" fmla="*/ 283195 w 472347"/>
              <a:gd name="connsiteY760" fmla="*/ 152244 h 322612"/>
              <a:gd name="connsiteX761" fmla="*/ 277922 w 472347"/>
              <a:gd name="connsiteY761" fmla="*/ 152244 h 322612"/>
              <a:gd name="connsiteX762" fmla="*/ 286820 w 472347"/>
              <a:gd name="connsiteY762" fmla="*/ 161471 h 322612"/>
              <a:gd name="connsiteX763" fmla="*/ 279900 w 472347"/>
              <a:gd name="connsiteY763" fmla="*/ 161471 h 322612"/>
              <a:gd name="connsiteX764" fmla="*/ 275615 w 472347"/>
              <a:gd name="connsiteY764" fmla="*/ 163449 h 322612"/>
              <a:gd name="connsiteX765" fmla="*/ 277593 w 472347"/>
              <a:gd name="connsiteY765" fmla="*/ 165426 h 322612"/>
              <a:gd name="connsiteX766" fmla="*/ 281877 w 472347"/>
              <a:gd name="connsiteY766" fmla="*/ 165426 h 322612"/>
              <a:gd name="connsiteX767" fmla="*/ 281877 w 472347"/>
              <a:gd name="connsiteY767" fmla="*/ 169050 h 322612"/>
              <a:gd name="connsiteX768" fmla="*/ 287149 w 472347"/>
              <a:gd name="connsiteY768" fmla="*/ 169050 h 322612"/>
              <a:gd name="connsiteX769" fmla="*/ 287149 w 472347"/>
              <a:gd name="connsiteY769" fmla="*/ 172675 h 322612"/>
              <a:gd name="connsiteX770" fmla="*/ 282536 w 472347"/>
              <a:gd name="connsiteY770" fmla="*/ 174653 h 322612"/>
              <a:gd name="connsiteX771" fmla="*/ 287808 w 472347"/>
              <a:gd name="connsiteY771" fmla="*/ 174653 h 322612"/>
              <a:gd name="connsiteX772" fmla="*/ 285831 w 472347"/>
              <a:gd name="connsiteY772" fmla="*/ 180255 h 322612"/>
              <a:gd name="connsiteX773" fmla="*/ 296047 w 472347"/>
              <a:gd name="connsiteY773" fmla="*/ 185857 h 322612"/>
              <a:gd name="connsiteX774" fmla="*/ 287479 w 472347"/>
              <a:gd name="connsiteY774" fmla="*/ 185857 h 322612"/>
              <a:gd name="connsiteX775" fmla="*/ 296376 w 472347"/>
              <a:gd name="connsiteY775" fmla="*/ 190141 h 322612"/>
              <a:gd name="connsiteX776" fmla="*/ 292421 w 472347"/>
              <a:gd name="connsiteY776" fmla="*/ 190141 h 322612"/>
              <a:gd name="connsiteX777" fmla="*/ 297694 w 472347"/>
              <a:gd name="connsiteY777" fmla="*/ 196402 h 322612"/>
              <a:gd name="connsiteX778" fmla="*/ 298024 w 472347"/>
              <a:gd name="connsiteY778" fmla="*/ 196402 h 322612"/>
              <a:gd name="connsiteX779" fmla="*/ 309228 w 472347"/>
              <a:gd name="connsiteY779" fmla="*/ 196402 h 322612"/>
              <a:gd name="connsiteX780" fmla="*/ 297694 w 472347"/>
              <a:gd name="connsiteY780" fmla="*/ 200686 h 322612"/>
              <a:gd name="connsiteX781" fmla="*/ 299342 w 472347"/>
              <a:gd name="connsiteY781" fmla="*/ 200686 h 322612"/>
              <a:gd name="connsiteX782" fmla="*/ 301319 w 472347"/>
              <a:gd name="connsiteY782" fmla="*/ 200686 h 322612"/>
              <a:gd name="connsiteX783" fmla="*/ 302307 w 472347"/>
              <a:gd name="connsiteY783" fmla="*/ 200686 h 322612"/>
              <a:gd name="connsiteX784" fmla="*/ 308569 w 472347"/>
              <a:gd name="connsiteY784" fmla="*/ 205299 h 322612"/>
              <a:gd name="connsiteX785" fmla="*/ 302307 w 472347"/>
              <a:gd name="connsiteY785" fmla="*/ 207606 h 322612"/>
              <a:gd name="connsiteX786" fmla="*/ 304285 w 472347"/>
              <a:gd name="connsiteY786" fmla="*/ 207606 h 322612"/>
              <a:gd name="connsiteX787" fmla="*/ 306262 w 472347"/>
              <a:gd name="connsiteY787" fmla="*/ 207606 h 322612"/>
              <a:gd name="connsiteX788" fmla="*/ 308898 w 472347"/>
              <a:gd name="connsiteY788" fmla="*/ 209913 h 322612"/>
              <a:gd name="connsiteX789" fmla="*/ 313183 w 472347"/>
              <a:gd name="connsiteY789" fmla="*/ 209913 h 322612"/>
              <a:gd name="connsiteX790" fmla="*/ 311205 w 472347"/>
              <a:gd name="connsiteY790" fmla="*/ 212219 h 322612"/>
              <a:gd name="connsiteX791" fmla="*/ 313512 w 472347"/>
              <a:gd name="connsiteY791" fmla="*/ 212219 h 322612"/>
              <a:gd name="connsiteX792" fmla="*/ 310187 w 472347"/>
              <a:gd name="connsiteY792" fmla="*/ 213867 h 322612"/>
              <a:gd name="connsiteX793" fmla="*/ 313183 w 472347"/>
              <a:gd name="connsiteY793" fmla="*/ 213867 h 322612"/>
              <a:gd name="connsiteX794" fmla="*/ 313512 w 472347"/>
              <a:gd name="connsiteY794" fmla="*/ 213867 h 322612"/>
              <a:gd name="connsiteX795" fmla="*/ 315489 w 472347"/>
              <a:gd name="connsiteY795" fmla="*/ 218810 h 322612"/>
              <a:gd name="connsiteX796" fmla="*/ 310546 w 472347"/>
              <a:gd name="connsiteY796" fmla="*/ 218810 h 322612"/>
              <a:gd name="connsiteX797" fmla="*/ 316808 w 472347"/>
              <a:gd name="connsiteY797" fmla="*/ 225071 h 322612"/>
              <a:gd name="connsiteX798" fmla="*/ 316808 w 472347"/>
              <a:gd name="connsiteY798" fmla="*/ 228037 h 322612"/>
              <a:gd name="connsiteX799" fmla="*/ 314171 w 472347"/>
              <a:gd name="connsiteY799" fmla="*/ 228037 h 322612"/>
              <a:gd name="connsiteX800" fmla="*/ 318784 w 472347"/>
              <a:gd name="connsiteY800" fmla="*/ 232650 h 322612"/>
              <a:gd name="connsiteX801" fmla="*/ 318784 w 472347"/>
              <a:gd name="connsiteY801" fmla="*/ 236276 h 322612"/>
              <a:gd name="connsiteX802" fmla="*/ 321421 w 472347"/>
              <a:gd name="connsiteY802" fmla="*/ 236276 h 322612"/>
              <a:gd name="connsiteX803" fmla="*/ 321421 w 472347"/>
              <a:gd name="connsiteY803" fmla="*/ 245172 h 322612"/>
              <a:gd name="connsiteX804" fmla="*/ 321421 w 472347"/>
              <a:gd name="connsiteY804" fmla="*/ 247150 h 322612"/>
              <a:gd name="connsiteX805" fmla="*/ 322409 w 472347"/>
              <a:gd name="connsiteY805" fmla="*/ 247150 h 322612"/>
              <a:gd name="connsiteX806" fmla="*/ 323727 w 472347"/>
              <a:gd name="connsiteY806" fmla="*/ 247150 h 322612"/>
              <a:gd name="connsiteX807" fmla="*/ 325704 w 472347"/>
              <a:gd name="connsiteY807" fmla="*/ 249457 h 322612"/>
              <a:gd name="connsiteX808" fmla="*/ 325704 w 472347"/>
              <a:gd name="connsiteY808" fmla="*/ 251433 h 322612"/>
              <a:gd name="connsiteX809" fmla="*/ 329659 w 472347"/>
              <a:gd name="connsiteY809" fmla="*/ 255058 h 322612"/>
              <a:gd name="connsiteX810" fmla="*/ 327023 w 472347"/>
              <a:gd name="connsiteY810" fmla="*/ 255058 h 322612"/>
              <a:gd name="connsiteX811" fmla="*/ 328670 w 472347"/>
              <a:gd name="connsiteY811" fmla="*/ 257365 h 322612"/>
              <a:gd name="connsiteX812" fmla="*/ 330319 w 472347"/>
              <a:gd name="connsiteY812" fmla="*/ 262968 h 322612"/>
              <a:gd name="connsiteX813" fmla="*/ 333284 w 472347"/>
              <a:gd name="connsiteY813" fmla="*/ 266593 h 322612"/>
              <a:gd name="connsiteX814" fmla="*/ 333284 w 472347"/>
              <a:gd name="connsiteY814" fmla="*/ 267910 h 322612"/>
              <a:gd name="connsiteX815" fmla="*/ 333284 w 472347"/>
              <a:gd name="connsiteY815" fmla="*/ 269228 h 322612"/>
              <a:gd name="connsiteX816" fmla="*/ 334932 w 472347"/>
              <a:gd name="connsiteY816" fmla="*/ 271864 h 322612"/>
              <a:gd name="connsiteX817" fmla="*/ 334932 w 472347"/>
              <a:gd name="connsiteY817" fmla="*/ 270876 h 322612"/>
              <a:gd name="connsiteX818" fmla="*/ 334932 w 472347"/>
              <a:gd name="connsiteY818" fmla="*/ 267910 h 322612"/>
              <a:gd name="connsiteX819" fmla="*/ 335261 w 472347"/>
              <a:gd name="connsiteY819" fmla="*/ 267910 h 322612"/>
              <a:gd name="connsiteX820" fmla="*/ 335261 w 472347"/>
              <a:gd name="connsiteY820" fmla="*/ 264286 h 322612"/>
              <a:gd name="connsiteX821" fmla="*/ 335261 w 472347"/>
              <a:gd name="connsiteY821" fmla="*/ 261649 h 322612"/>
              <a:gd name="connsiteX822" fmla="*/ 337238 w 472347"/>
              <a:gd name="connsiteY822" fmla="*/ 261649 h 322612"/>
              <a:gd name="connsiteX823" fmla="*/ 337238 w 472347"/>
              <a:gd name="connsiteY823" fmla="*/ 258683 h 322612"/>
              <a:gd name="connsiteX824" fmla="*/ 335261 w 472347"/>
              <a:gd name="connsiteY824" fmla="*/ 255717 h 322612"/>
              <a:gd name="connsiteX825" fmla="*/ 336909 w 472347"/>
              <a:gd name="connsiteY825" fmla="*/ 251433 h 322612"/>
              <a:gd name="connsiteX826" fmla="*/ 334273 w 472347"/>
              <a:gd name="connsiteY826" fmla="*/ 249127 h 322612"/>
              <a:gd name="connsiteX827" fmla="*/ 335261 w 472347"/>
              <a:gd name="connsiteY827" fmla="*/ 249127 h 322612"/>
              <a:gd name="connsiteX828" fmla="*/ 337238 w 472347"/>
              <a:gd name="connsiteY828" fmla="*/ 249127 h 322612"/>
              <a:gd name="connsiteX829" fmla="*/ 337567 w 472347"/>
              <a:gd name="connsiteY829" fmla="*/ 249127 h 322612"/>
              <a:gd name="connsiteX830" fmla="*/ 335920 w 472347"/>
              <a:gd name="connsiteY830" fmla="*/ 245172 h 322612"/>
              <a:gd name="connsiteX831" fmla="*/ 334932 w 472347"/>
              <a:gd name="connsiteY831" fmla="*/ 245172 h 322612"/>
              <a:gd name="connsiteX832" fmla="*/ 337238 w 472347"/>
              <a:gd name="connsiteY832" fmla="*/ 242866 h 322612"/>
              <a:gd name="connsiteX833" fmla="*/ 337114 w 472347"/>
              <a:gd name="connsiteY833" fmla="*/ 242866 h 322612"/>
              <a:gd name="connsiteX834" fmla="*/ 336909 w 472347"/>
              <a:gd name="connsiteY834" fmla="*/ 242866 h 322612"/>
              <a:gd name="connsiteX835" fmla="*/ 333284 w 472347"/>
              <a:gd name="connsiteY835" fmla="*/ 241218 h 322612"/>
              <a:gd name="connsiteX836" fmla="*/ 333284 w 472347"/>
              <a:gd name="connsiteY836" fmla="*/ 234628 h 322612"/>
              <a:gd name="connsiteX837" fmla="*/ 329989 w 472347"/>
              <a:gd name="connsiteY837" fmla="*/ 231662 h 322612"/>
              <a:gd name="connsiteX838" fmla="*/ 332954 w 472347"/>
              <a:gd name="connsiteY838" fmla="*/ 231662 h 322612"/>
              <a:gd name="connsiteX839" fmla="*/ 332954 w 472347"/>
              <a:gd name="connsiteY839" fmla="*/ 230014 h 322612"/>
              <a:gd name="connsiteX840" fmla="*/ 332954 w 472347"/>
              <a:gd name="connsiteY840" fmla="*/ 229025 h 322612"/>
              <a:gd name="connsiteX841" fmla="*/ 332954 w 472347"/>
              <a:gd name="connsiteY841" fmla="*/ 226390 h 322612"/>
              <a:gd name="connsiteX842" fmla="*/ 335261 w 472347"/>
              <a:gd name="connsiteY842" fmla="*/ 224083 h 322612"/>
              <a:gd name="connsiteX843" fmla="*/ 338886 w 472347"/>
              <a:gd name="connsiteY843" fmla="*/ 224083 h 322612"/>
              <a:gd name="connsiteX844" fmla="*/ 338886 w 472347"/>
              <a:gd name="connsiteY844" fmla="*/ 217492 h 322612"/>
              <a:gd name="connsiteX845" fmla="*/ 333943 w 472347"/>
              <a:gd name="connsiteY845" fmla="*/ 219469 h 322612"/>
              <a:gd name="connsiteX846" fmla="*/ 339545 w 472347"/>
              <a:gd name="connsiteY846" fmla="*/ 215185 h 322612"/>
              <a:gd name="connsiteX847" fmla="*/ 334932 w 472347"/>
              <a:gd name="connsiteY847" fmla="*/ 213208 h 322612"/>
              <a:gd name="connsiteX848" fmla="*/ 328011 w 472347"/>
              <a:gd name="connsiteY848" fmla="*/ 213208 h 322612"/>
              <a:gd name="connsiteX849" fmla="*/ 334932 w 472347"/>
              <a:gd name="connsiteY849" fmla="*/ 210901 h 322612"/>
              <a:gd name="connsiteX850" fmla="*/ 336249 w 472347"/>
              <a:gd name="connsiteY850" fmla="*/ 210901 h 322612"/>
              <a:gd name="connsiteX851" fmla="*/ 339545 w 472347"/>
              <a:gd name="connsiteY851" fmla="*/ 208265 h 322612"/>
              <a:gd name="connsiteX852" fmla="*/ 336579 w 472347"/>
              <a:gd name="connsiteY852" fmla="*/ 208265 h 322612"/>
              <a:gd name="connsiteX853" fmla="*/ 336579 w 472347"/>
              <a:gd name="connsiteY853" fmla="*/ 203981 h 322612"/>
              <a:gd name="connsiteX854" fmla="*/ 334273 w 472347"/>
              <a:gd name="connsiteY854" fmla="*/ 203981 h 322612"/>
              <a:gd name="connsiteX855" fmla="*/ 330319 w 472347"/>
              <a:gd name="connsiteY855" fmla="*/ 203981 h 322612"/>
              <a:gd name="connsiteX856" fmla="*/ 333613 w 472347"/>
              <a:gd name="connsiteY856" fmla="*/ 201674 h 322612"/>
              <a:gd name="connsiteX857" fmla="*/ 338886 w 472347"/>
              <a:gd name="connsiteY857" fmla="*/ 201674 h 322612"/>
              <a:gd name="connsiteX858" fmla="*/ 340863 w 472347"/>
              <a:gd name="connsiteY858" fmla="*/ 197390 h 322612"/>
              <a:gd name="connsiteX859" fmla="*/ 339545 w 472347"/>
              <a:gd name="connsiteY859" fmla="*/ 197390 h 322612"/>
              <a:gd name="connsiteX860" fmla="*/ 337897 w 472347"/>
              <a:gd name="connsiteY860" fmla="*/ 197390 h 322612"/>
              <a:gd name="connsiteX861" fmla="*/ 331636 w 472347"/>
              <a:gd name="connsiteY861" fmla="*/ 197390 h 322612"/>
              <a:gd name="connsiteX862" fmla="*/ 333613 w 472347"/>
              <a:gd name="connsiteY862" fmla="*/ 194754 h 322612"/>
              <a:gd name="connsiteX863" fmla="*/ 333366 w 472347"/>
              <a:gd name="connsiteY863" fmla="*/ 194754 h 322612"/>
              <a:gd name="connsiteX864" fmla="*/ 331636 w 472347"/>
              <a:gd name="connsiteY864" fmla="*/ 194754 h 322612"/>
              <a:gd name="connsiteX865" fmla="*/ 330648 w 472347"/>
              <a:gd name="connsiteY865" fmla="*/ 194754 h 322612"/>
              <a:gd name="connsiteX866" fmla="*/ 330648 w 472347"/>
              <a:gd name="connsiteY866" fmla="*/ 191129 h 322612"/>
              <a:gd name="connsiteX867" fmla="*/ 336579 w 472347"/>
              <a:gd name="connsiteY867" fmla="*/ 188822 h 322612"/>
              <a:gd name="connsiteX868" fmla="*/ 336579 w 472347"/>
              <a:gd name="connsiteY868" fmla="*/ 185527 h 322612"/>
              <a:gd name="connsiteX869" fmla="*/ 333613 w 472347"/>
              <a:gd name="connsiteY869" fmla="*/ 185527 h 322612"/>
              <a:gd name="connsiteX870" fmla="*/ 330648 w 472347"/>
              <a:gd name="connsiteY870" fmla="*/ 185527 h 322612"/>
              <a:gd name="connsiteX871" fmla="*/ 330319 w 472347"/>
              <a:gd name="connsiteY871" fmla="*/ 185527 h 322612"/>
              <a:gd name="connsiteX872" fmla="*/ 328340 w 472347"/>
              <a:gd name="connsiteY872" fmla="*/ 185527 h 322612"/>
              <a:gd name="connsiteX873" fmla="*/ 325704 w 472347"/>
              <a:gd name="connsiteY873" fmla="*/ 185527 h 322612"/>
              <a:gd name="connsiteX874" fmla="*/ 325704 w 472347"/>
              <a:gd name="connsiteY874" fmla="*/ 182232 h 322612"/>
              <a:gd name="connsiteX875" fmla="*/ 333943 w 472347"/>
              <a:gd name="connsiteY875" fmla="*/ 179926 h 322612"/>
              <a:gd name="connsiteX876" fmla="*/ 330319 w 472347"/>
              <a:gd name="connsiteY876" fmla="*/ 175311 h 322612"/>
              <a:gd name="connsiteX877" fmla="*/ 327682 w 472347"/>
              <a:gd name="connsiteY877" fmla="*/ 175311 h 322612"/>
              <a:gd name="connsiteX878" fmla="*/ 333284 w 472347"/>
              <a:gd name="connsiteY878" fmla="*/ 173005 h 322612"/>
              <a:gd name="connsiteX879" fmla="*/ 327352 w 472347"/>
              <a:gd name="connsiteY879" fmla="*/ 173005 h 322612"/>
              <a:gd name="connsiteX880" fmla="*/ 330977 w 472347"/>
              <a:gd name="connsiteY880" fmla="*/ 171028 h 322612"/>
              <a:gd name="connsiteX881" fmla="*/ 322409 w 472347"/>
              <a:gd name="connsiteY881" fmla="*/ 169380 h 322612"/>
              <a:gd name="connsiteX882" fmla="*/ 330319 w 472347"/>
              <a:gd name="connsiteY882" fmla="*/ 169380 h 322612"/>
              <a:gd name="connsiteX883" fmla="*/ 328340 w 472347"/>
              <a:gd name="connsiteY883" fmla="*/ 167403 h 322612"/>
              <a:gd name="connsiteX884" fmla="*/ 324057 w 472347"/>
              <a:gd name="connsiteY884" fmla="*/ 167403 h 322612"/>
              <a:gd name="connsiteX885" fmla="*/ 318455 w 472347"/>
              <a:gd name="connsiteY885" fmla="*/ 167403 h 322612"/>
              <a:gd name="connsiteX886" fmla="*/ 324057 w 472347"/>
              <a:gd name="connsiteY886" fmla="*/ 158835 h 322612"/>
              <a:gd name="connsiteX887" fmla="*/ 320762 w 472347"/>
              <a:gd name="connsiteY887" fmla="*/ 155540 h 322612"/>
              <a:gd name="connsiteX888" fmla="*/ 319077 w 472347"/>
              <a:gd name="connsiteY888" fmla="*/ 155290 h 322612"/>
              <a:gd name="connsiteX889" fmla="*/ 318784 w 472347"/>
              <a:gd name="connsiteY889" fmla="*/ 155540 h 322612"/>
              <a:gd name="connsiteX890" fmla="*/ 314171 w 472347"/>
              <a:gd name="connsiteY890" fmla="*/ 155540 h 322612"/>
              <a:gd name="connsiteX891" fmla="*/ 316601 w 472347"/>
              <a:gd name="connsiteY891" fmla="*/ 154922 h 322612"/>
              <a:gd name="connsiteX892" fmla="*/ 319077 w 472347"/>
              <a:gd name="connsiteY892" fmla="*/ 155290 h 322612"/>
              <a:gd name="connsiteX893" fmla="*/ 322203 w 472347"/>
              <a:gd name="connsiteY893" fmla="*/ 152615 h 322612"/>
              <a:gd name="connsiteX894" fmla="*/ 322409 w 472347"/>
              <a:gd name="connsiteY894" fmla="*/ 150927 h 322612"/>
              <a:gd name="connsiteX895" fmla="*/ 318125 w 472347"/>
              <a:gd name="connsiteY895" fmla="*/ 148290 h 322612"/>
              <a:gd name="connsiteX896" fmla="*/ 316148 w 472347"/>
              <a:gd name="connsiteY896" fmla="*/ 148290 h 322612"/>
              <a:gd name="connsiteX897" fmla="*/ 310217 w 472347"/>
              <a:gd name="connsiteY897" fmla="*/ 148290 h 322612"/>
              <a:gd name="connsiteX898" fmla="*/ 308239 w 472347"/>
              <a:gd name="connsiteY898" fmla="*/ 148290 h 322612"/>
              <a:gd name="connsiteX899" fmla="*/ 316148 w 472347"/>
              <a:gd name="connsiteY899" fmla="*/ 144006 h 322612"/>
              <a:gd name="connsiteX900" fmla="*/ 316148 w 472347"/>
              <a:gd name="connsiteY900" fmla="*/ 141370 h 322612"/>
              <a:gd name="connsiteX901" fmla="*/ 310875 w 472347"/>
              <a:gd name="connsiteY901" fmla="*/ 141370 h 322612"/>
              <a:gd name="connsiteX902" fmla="*/ 308898 w 472347"/>
              <a:gd name="connsiteY902" fmla="*/ 141370 h 322612"/>
              <a:gd name="connsiteX903" fmla="*/ 314830 w 472347"/>
              <a:gd name="connsiteY903" fmla="*/ 139063 h 322612"/>
              <a:gd name="connsiteX904" fmla="*/ 312853 w 472347"/>
              <a:gd name="connsiteY904" fmla="*/ 139063 h 322612"/>
              <a:gd name="connsiteX905" fmla="*/ 306592 w 472347"/>
              <a:gd name="connsiteY905" fmla="*/ 139063 h 322612"/>
              <a:gd name="connsiteX906" fmla="*/ 304614 w 472347"/>
              <a:gd name="connsiteY906" fmla="*/ 139063 h 322612"/>
              <a:gd name="connsiteX907" fmla="*/ 315489 w 472347"/>
              <a:gd name="connsiteY907" fmla="*/ 130495 h 322612"/>
              <a:gd name="connsiteX908" fmla="*/ 315489 w 472347"/>
              <a:gd name="connsiteY908" fmla="*/ 122257 h 322612"/>
              <a:gd name="connsiteX909" fmla="*/ 305603 w 472347"/>
              <a:gd name="connsiteY909" fmla="*/ 124893 h 322612"/>
              <a:gd name="connsiteX910" fmla="*/ 310546 w 472347"/>
              <a:gd name="connsiteY910" fmla="*/ 120938 h 322612"/>
              <a:gd name="connsiteX911" fmla="*/ 315159 w 472347"/>
              <a:gd name="connsiteY911" fmla="*/ 120938 h 322612"/>
              <a:gd name="connsiteX912" fmla="*/ 321091 w 472347"/>
              <a:gd name="connsiteY912" fmla="*/ 116984 h 322612"/>
              <a:gd name="connsiteX913" fmla="*/ 316808 w 472347"/>
              <a:gd name="connsiteY913" fmla="*/ 116984 h 322612"/>
              <a:gd name="connsiteX914" fmla="*/ 313183 w 472347"/>
              <a:gd name="connsiteY914" fmla="*/ 119620 h 322612"/>
              <a:gd name="connsiteX915" fmla="*/ 313183 w 472347"/>
              <a:gd name="connsiteY915" fmla="*/ 114678 h 322612"/>
              <a:gd name="connsiteX916" fmla="*/ 316478 w 472347"/>
              <a:gd name="connsiteY916" fmla="*/ 114678 h 322612"/>
              <a:gd name="connsiteX917" fmla="*/ 314088 w 472347"/>
              <a:gd name="connsiteY917" fmla="*/ 113401 h 322612"/>
              <a:gd name="connsiteX918" fmla="*/ 310706 w 472347"/>
              <a:gd name="connsiteY918" fmla="*/ 112891 h 322612"/>
              <a:gd name="connsiteX919" fmla="*/ 309764 w 472347"/>
              <a:gd name="connsiteY919" fmla="*/ 113483 h 322612"/>
              <a:gd name="connsiteX920" fmla="*/ 307251 w 472347"/>
              <a:gd name="connsiteY920" fmla="*/ 112371 h 322612"/>
              <a:gd name="connsiteX921" fmla="*/ 310706 w 472347"/>
              <a:gd name="connsiteY921" fmla="*/ 112891 h 322612"/>
              <a:gd name="connsiteX922" fmla="*/ 311535 w 472347"/>
              <a:gd name="connsiteY922" fmla="*/ 112371 h 322612"/>
              <a:gd name="connsiteX923" fmla="*/ 305273 w 472347"/>
              <a:gd name="connsiteY923" fmla="*/ 106110 h 322612"/>
              <a:gd name="connsiteX924" fmla="*/ 306592 w 472347"/>
              <a:gd name="connsiteY924" fmla="*/ 106110 h 322612"/>
              <a:gd name="connsiteX925" fmla="*/ 296706 w 472347"/>
              <a:gd name="connsiteY925" fmla="*/ 103144 h 322612"/>
              <a:gd name="connsiteX926" fmla="*/ 305273 w 472347"/>
              <a:gd name="connsiteY926" fmla="*/ 96553 h 322612"/>
              <a:gd name="connsiteX927" fmla="*/ 294070 w 472347"/>
              <a:gd name="connsiteY927" fmla="*/ 91940 h 322612"/>
              <a:gd name="connsiteX928" fmla="*/ 297035 w 472347"/>
              <a:gd name="connsiteY928" fmla="*/ 81395 h 322612"/>
              <a:gd name="connsiteX929" fmla="*/ 291762 w 472347"/>
              <a:gd name="connsiteY929" fmla="*/ 81395 h 322612"/>
              <a:gd name="connsiteX930" fmla="*/ 291762 w 472347"/>
              <a:gd name="connsiteY930" fmla="*/ 79088 h 322612"/>
              <a:gd name="connsiteX931" fmla="*/ 294729 w 472347"/>
              <a:gd name="connsiteY931" fmla="*/ 74804 h 322612"/>
              <a:gd name="connsiteX932" fmla="*/ 287479 w 472347"/>
              <a:gd name="connsiteY932" fmla="*/ 77440 h 322612"/>
              <a:gd name="connsiteX933" fmla="*/ 287479 w 472347"/>
              <a:gd name="connsiteY933" fmla="*/ 67554 h 322612"/>
              <a:gd name="connsiteX934" fmla="*/ 286820 w 472347"/>
              <a:gd name="connsiteY934" fmla="*/ 67554 h 322612"/>
              <a:gd name="connsiteX935" fmla="*/ 285172 w 472347"/>
              <a:gd name="connsiteY935" fmla="*/ 62941 h 322612"/>
              <a:gd name="connsiteX936" fmla="*/ 287808 w 472347"/>
              <a:gd name="connsiteY936" fmla="*/ 62941 h 322612"/>
              <a:gd name="connsiteX937" fmla="*/ 276275 w 472347"/>
              <a:gd name="connsiteY937" fmla="*/ 62941 h 322612"/>
              <a:gd name="connsiteX938" fmla="*/ 281218 w 472347"/>
              <a:gd name="connsiteY938" fmla="*/ 60634 h 322612"/>
              <a:gd name="connsiteX939" fmla="*/ 277922 w 472347"/>
              <a:gd name="connsiteY939" fmla="*/ 54703 h 322612"/>
              <a:gd name="connsiteX940" fmla="*/ 280559 w 472347"/>
              <a:gd name="connsiteY940" fmla="*/ 54703 h 322612"/>
              <a:gd name="connsiteX941" fmla="*/ 275286 w 472347"/>
              <a:gd name="connsiteY941" fmla="*/ 52725 h 322612"/>
              <a:gd name="connsiteX942" fmla="*/ 272320 w 472347"/>
              <a:gd name="connsiteY942" fmla="*/ 50089 h 322612"/>
              <a:gd name="connsiteX943" fmla="*/ 268366 w 472347"/>
              <a:gd name="connsiteY943" fmla="*/ 50089 h 322612"/>
              <a:gd name="connsiteX944" fmla="*/ 266389 w 472347"/>
              <a:gd name="connsiteY944" fmla="*/ 50089 h 322612"/>
              <a:gd name="connsiteX945" fmla="*/ 264741 w 472347"/>
              <a:gd name="connsiteY945" fmla="*/ 50089 h 322612"/>
              <a:gd name="connsiteX946" fmla="*/ 267048 w 472347"/>
              <a:gd name="connsiteY946" fmla="*/ 46794 h 322612"/>
              <a:gd name="connsiteX947" fmla="*/ 265400 w 472347"/>
              <a:gd name="connsiteY947" fmla="*/ 46794 h 322612"/>
              <a:gd name="connsiteX948" fmla="*/ 264289 w 472347"/>
              <a:gd name="connsiteY948" fmla="*/ 45239 h 322612"/>
              <a:gd name="connsiteX949" fmla="*/ 263094 w 472347"/>
              <a:gd name="connsiteY949" fmla="*/ 45805 h 322612"/>
              <a:gd name="connsiteX950" fmla="*/ 263094 w 472347"/>
              <a:gd name="connsiteY950" fmla="*/ 43169 h 322612"/>
              <a:gd name="connsiteX951" fmla="*/ 263753 w 472347"/>
              <a:gd name="connsiteY951" fmla="*/ 44487 h 322612"/>
              <a:gd name="connsiteX952" fmla="*/ 264289 w 472347"/>
              <a:gd name="connsiteY952" fmla="*/ 45239 h 322612"/>
              <a:gd name="connsiteX953" fmla="*/ 269355 w 472347"/>
              <a:gd name="connsiteY953" fmla="*/ 42840 h 322612"/>
              <a:gd name="connsiteX954" fmla="*/ 262434 w 472347"/>
              <a:gd name="connsiteY954" fmla="*/ 42840 h 322612"/>
              <a:gd name="connsiteX955" fmla="*/ 262434 w 472347"/>
              <a:gd name="connsiteY955" fmla="*/ 40533 h 322612"/>
              <a:gd name="connsiteX956" fmla="*/ 258480 w 472347"/>
              <a:gd name="connsiteY956" fmla="*/ 42510 h 322612"/>
              <a:gd name="connsiteX957" fmla="*/ 256503 w 472347"/>
              <a:gd name="connsiteY957" fmla="*/ 42510 h 322612"/>
              <a:gd name="connsiteX958" fmla="*/ 252219 w 472347"/>
              <a:gd name="connsiteY958" fmla="*/ 42510 h 322612"/>
              <a:gd name="connsiteX959" fmla="*/ 258480 w 472347"/>
              <a:gd name="connsiteY959" fmla="*/ 37237 h 322612"/>
              <a:gd name="connsiteX960" fmla="*/ 250242 w 472347"/>
              <a:gd name="connsiteY960" fmla="*/ 34271 h 322612"/>
              <a:gd name="connsiteX961" fmla="*/ 251889 w 472347"/>
              <a:gd name="connsiteY961" fmla="*/ 34271 h 322612"/>
              <a:gd name="connsiteX962" fmla="*/ 246946 w 472347"/>
              <a:gd name="connsiteY962" fmla="*/ 32295 h 322612"/>
              <a:gd name="connsiteX963" fmla="*/ 248594 w 472347"/>
              <a:gd name="connsiteY963" fmla="*/ 30646 h 322612"/>
              <a:gd name="connsiteX964" fmla="*/ 242333 w 472347"/>
              <a:gd name="connsiteY964" fmla="*/ 22409 h 322612"/>
              <a:gd name="connsiteX965" fmla="*/ 240336 w 472347"/>
              <a:gd name="connsiteY965" fmla="*/ 17136 h 322612"/>
              <a:gd name="connsiteX966" fmla="*/ 239697 w 472347"/>
              <a:gd name="connsiteY966" fmla="*/ 17136 h 322612"/>
              <a:gd name="connsiteX967" fmla="*/ 239697 w 472347"/>
              <a:gd name="connsiteY967" fmla="*/ 15982 h 322612"/>
              <a:gd name="connsiteX968" fmla="*/ 239368 w 472347"/>
              <a:gd name="connsiteY968" fmla="*/ 16147 h 322612"/>
              <a:gd name="connsiteX969" fmla="*/ 239697 w 472347"/>
              <a:gd name="connsiteY969" fmla="*/ 15159 h 322612"/>
              <a:gd name="connsiteX970" fmla="*/ 239593 w 472347"/>
              <a:gd name="connsiteY970" fmla="*/ 15174 h 322612"/>
              <a:gd name="connsiteX971" fmla="*/ 239697 w 472347"/>
              <a:gd name="connsiteY971" fmla="*/ 15449 h 322612"/>
              <a:gd name="connsiteX972" fmla="*/ 236731 w 472347"/>
              <a:gd name="connsiteY972" fmla="*/ 13840 h 322612"/>
              <a:gd name="connsiteX973" fmla="*/ 234967 w 472347"/>
              <a:gd name="connsiteY973" fmla="*/ 13840 h 322612"/>
              <a:gd name="connsiteX974" fmla="*/ 236731 w 472347"/>
              <a:gd name="connsiteY974" fmla="*/ 16147 h 322612"/>
              <a:gd name="connsiteX975" fmla="*/ 236731 w 472347"/>
              <a:gd name="connsiteY975" fmla="*/ 13840 h 322612"/>
              <a:gd name="connsiteX976" fmla="*/ 234732 w 472347"/>
              <a:gd name="connsiteY976" fmla="*/ 13533 h 322612"/>
              <a:gd name="connsiteX977" fmla="*/ 234424 w 472347"/>
              <a:gd name="connsiteY977" fmla="*/ 13840 h 322612"/>
              <a:gd name="connsiteX978" fmla="*/ 234967 w 472347"/>
              <a:gd name="connsiteY978" fmla="*/ 13840 h 322612"/>
              <a:gd name="connsiteX979" fmla="*/ 239573 w 472347"/>
              <a:gd name="connsiteY979" fmla="*/ 13511 h 322612"/>
              <a:gd name="connsiteX980" fmla="*/ 239697 w 472347"/>
              <a:gd name="connsiteY980" fmla="*/ 14499 h 322612"/>
              <a:gd name="connsiteX981" fmla="*/ 240950 w 472347"/>
              <a:gd name="connsiteY981" fmla="*/ 15355 h 322612"/>
              <a:gd name="connsiteX982" fmla="*/ 242663 w 472347"/>
              <a:gd name="connsiteY982" fmla="*/ 14499 h 322612"/>
              <a:gd name="connsiteX983" fmla="*/ 239573 w 472347"/>
              <a:gd name="connsiteY983" fmla="*/ 13511 h 322612"/>
              <a:gd name="connsiteX984" fmla="*/ 235413 w 472347"/>
              <a:gd name="connsiteY984" fmla="*/ 12852 h 322612"/>
              <a:gd name="connsiteX985" fmla="*/ 234211 w 472347"/>
              <a:gd name="connsiteY985" fmla="*/ 12852 h 322612"/>
              <a:gd name="connsiteX986" fmla="*/ 234732 w 472347"/>
              <a:gd name="connsiteY986" fmla="*/ 13533 h 322612"/>
              <a:gd name="connsiteX987" fmla="*/ 233846 w 472347"/>
              <a:gd name="connsiteY987" fmla="*/ 12374 h 322612"/>
              <a:gd name="connsiteX988" fmla="*/ 233436 w 472347"/>
              <a:gd name="connsiteY988" fmla="*/ 12852 h 322612"/>
              <a:gd name="connsiteX989" fmla="*/ 234211 w 472347"/>
              <a:gd name="connsiteY989" fmla="*/ 12852 h 322612"/>
              <a:gd name="connsiteX990" fmla="*/ 234283 w 472347"/>
              <a:gd name="connsiteY990" fmla="*/ 11864 h 322612"/>
              <a:gd name="connsiteX991" fmla="*/ 233642 w 472347"/>
              <a:gd name="connsiteY991" fmla="*/ 11864 h 322612"/>
              <a:gd name="connsiteX992" fmla="*/ 233456 w 472347"/>
              <a:gd name="connsiteY992" fmla="*/ 11864 h 322612"/>
              <a:gd name="connsiteX993" fmla="*/ 233846 w 472347"/>
              <a:gd name="connsiteY993" fmla="*/ 12374 h 322612"/>
              <a:gd name="connsiteX994" fmla="*/ 233436 w 472347"/>
              <a:gd name="connsiteY994" fmla="*/ 11838 h 322612"/>
              <a:gd name="connsiteX995" fmla="*/ 233436 w 472347"/>
              <a:gd name="connsiteY995" fmla="*/ 11864 h 322612"/>
              <a:gd name="connsiteX996" fmla="*/ 233456 w 472347"/>
              <a:gd name="connsiteY996" fmla="*/ 11864 h 322612"/>
              <a:gd name="connsiteX997" fmla="*/ 233436 w 472347"/>
              <a:gd name="connsiteY997" fmla="*/ 10326 h 322612"/>
              <a:gd name="connsiteX998" fmla="*/ 232447 w 472347"/>
              <a:gd name="connsiteY998" fmla="*/ 10545 h 322612"/>
              <a:gd name="connsiteX999" fmla="*/ 233436 w 472347"/>
              <a:gd name="connsiteY999" fmla="*/ 11838 h 322612"/>
              <a:gd name="connsiteX1000" fmla="*/ 230800 w 472347"/>
              <a:gd name="connsiteY1000" fmla="*/ 0 h 322612"/>
              <a:gd name="connsiteX1001" fmla="*/ 230800 w 472347"/>
              <a:gd name="connsiteY1001" fmla="*/ 2637 h 322612"/>
              <a:gd name="connsiteX1002" fmla="*/ 230800 w 472347"/>
              <a:gd name="connsiteY1002" fmla="*/ 5602 h 322612"/>
              <a:gd name="connsiteX1003" fmla="*/ 233436 w 472347"/>
              <a:gd name="connsiteY1003" fmla="*/ 9557 h 322612"/>
              <a:gd name="connsiteX1004" fmla="*/ 233436 w 472347"/>
              <a:gd name="connsiteY1004" fmla="*/ 10326 h 322612"/>
              <a:gd name="connsiteX1005" fmla="*/ 233559 w 472347"/>
              <a:gd name="connsiteY1005" fmla="*/ 10298 h 322612"/>
              <a:gd name="connsiteX1006" fmla="*/ 235413 w 472347"/>
              <a:gd name="connsiteY1006" fmla="*/ 10545 h 322612"/>
              <a:gd name="connsiteX1007" fmla="*/ 234283 w 472347"/>
              <a:gd name="connsiteY1007" fmla="*/ 11864 h 322612"/>
              <a:gd name="connsiteX1008" fmla="*/ 236402 w 472347"/>
              <a:gd name="connsiteY1008" fmla="*/ 11864 h 322612"/>
              <a:gd name="connsiteX1009" fmla="*/ 235413 w 472347"/>
              <a:gd name="connsiteY1009" fmla="*/ 12852 h 322612"/>
              <a:gd name="connsiteX1010" fmla="*/ 236072 w 472347"/>
              <a:gd name="connsiteY1010" fmla="*/ 12852 h 322612"/>
              <a:gd name="connsiteX1011" fmla="*/ 238547 w 472347"/>
              <a:gd name="connsiteY1011" fmla="*/ 15326 h 322612"/>
              <a:gd name="connsiteX1012" fmla="*/ 239593 w 472347"/>
              <a:gd name="connsiteY1012" fmla="*/ 15174 h 322612"/>
              <a:gd name="connsiteX1013" fmla="*/ 239244 w 472347"/>
              <a:gd name="connsiteY1013" fmla="*/ 14253 h 322612"/>
              <a:gd name="connsiteX1014" fmla="*/ 236402 w 472347"/>
              <a:gd name="connsiteY1014" fmla="*/ 9557 h 322612"/>
              <a:gd name="connsiteX1015" fmla="*/ 234424 w 472347"/>
              <a:gd name="connsiteY1015" fmla="*/ 9557 h 322612"/>
              <a:gd name="connsiteX1016" fmla="*/ 232447 w 472347"/>
              <a:gd name="connsiteY1016" fmla="*/ 3954 h 322612"/>
              <a:gd name="connsiteX1017" fmla="*/ 232447 w 472347"/>
              <a:gd name="connsiteY1017" fmla="*/ 1648 h 32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</a:cxnLst>
            <a:rect l="l" t="t" r="r" b="b"/>
            <a:pathLst>
              <a:path w="472347" h="322612">
                <a:moveTo>
                  <a:pt x="431965" y="320636"/>
                </a:moveTo>
                <a:lnTo>
                  <a:pt x="429837" y="320636"/>
                </a:lnTo>
                <a:cubicBezTo>
                  <a:pt x="429837" y="320636"/>
                  <a:pt x="431814" y="320636"/>
                  <a:pt x="432144" y="322612"/>
                </a:cubicBezTo>
                <a:lnTo>
                  <a:pt x="432144" y="320965"/>
                </a:lnTo>
                <a:close/>
                <a:moveTo>
                  <a:pt x="137872" y="283069"/>
                </a:moveTo>
                <a:lnTo>
                  <a:pt x="136553" y="283069"/>
                </a:lnTo>
                <a:lnTo>
                  <a:pt x="135235" y="284387"/>
                </a:lnTo>
                <a:close/>
                <a:moveTo>
                  <a:pt x="426212" y="282080"/>
                </a:moveTo>
                <a:lnTo>
                  <a:pt x="424564" y="282739"/>
                </a:lnTo>
                <a:lnTo>
                  <a:pt x="426871" y="283069"/>
                </a:lnTo>
                <a:close/>
                <a:moveTo>
                  <a:pt x="447303" y="280103"/>
                </a:moveTo>
                <a:lnTo>
                  <a:pt x="447633" y="280762"/>
                </a:lnTo>
                <a:lnTo>
                  <a:pt x="447962" y="281091"/>
                </a:lnTo>
                <a:close/>
                <a:moveTo>
                  <a:pt x="172144" y="279115"/>
                </a:moveTo>
                <a:lnTo>
                  <a:pt x="171319" y="279115"/>
                </a:lnTo>
                <a:lnTo>
                  <a:pt x="171704" y="279628"/>
                </a:lnTo>
                <a:close/>
                <a:moveTo>
                  <a:pt x="170824" y="278456"/>
                </a:moveTo>
                <a:lnTo>
                  <a:pt x="169727" y="278950"/>
                </a:lnTo>
                <a:lnTo>
                  <a:pt x="169507" y="279115"/>
                </a:lnTo>
                <a:lnTo>
                  <a:pt x="171319" y="279115"/>
                </a:lnTo>
                <a:close/>
                <a:moveTo>
                  <a:pt x="334933" y="273842"/>
                </a:moveTo>
                <a:lnTo>
                  <a:pt x="334933" y="274172"/>
                </a:lnTo>
                <a:lnTo>
                  <a:pt x="335921" y="274172"/>
                </a:lnTo>
                <a:close/>
                <a:moveTo>
                  <a:pt x="455513" y="267172"/>
                </a:moveTo>
                <a:lnTo>
                  <a:pt x="454881" y="267251"/>
                </a:lnTo>
                <a:lnTo>
                  <a:pt x="454443" y="268785"/>
                </a:lnTo>
                <a:lnTo>
                  <a:pt x="455870" y="268899"/>
                </a:lnTo>
                <a:close/>
                <a:moveTo>
                  <a:pt x="457518" y="266922"/>
                </a:moveTo>
                <a:lnTo>
                  <a:pt x="456528" y="266922"/>
                </a:lnTo>
                <a:lnTo>
                  <a:pt x="455462" y="266922"/>
                </a:lnTo>
                <a:lnTo>
                  <a:pt x="455513" y="267172"/>
                </a:lnTo>
                <a:close/>
                <a:moveTo>
                  <a:pt x="315489" y="246162"/>
                </a:moveTo>
                <a:lnTo>
                  <a:pt x="313842" y="247481"/>
                </a:lnTo>
                <a:lnTo>
                  <a:pt x="316478" y="247151"/>
                </a:lnTo>
                <a:close/>
                <a:moveTo>
                  <a:pt x="430702" y="240106"/>
                </a:moveTo>
                <a:cubicBezTo>
                  <a:pt x="429672" y="239735"/>
                  <a:pt x="428848" y="239735"/>
                  <a:pt x="429507" y="241218"/>
                </a:cubicBezTo>
                <a:cubicBezTo>
                  <a:pt x="430694" y="241515"/>
                  <a:pt x="431947" y="241515"/>
                  <a:pt x="433132" y="241218"/>
                </a:cubicBezTo>
                <a:cubicBezTo>
                  <a:pt x="432967" y="241218"/>
                  <a:pt x="431732" y="240476"/>
                  <a:pt x="430702" y="240106"/>
                </a:cubicBezTo>
                <a:close/>
                <a:moveTo>
                  <a:pt x="334273" y="236605"/>
                </a:moveTo>
                <a:lnTo>
                  <a:pt x="334932" y="237264"/>
                </a:lnTo>
                <a:lnTo>
                  <a:pt x="335591" y="237593"/>
                </a:lnTo>
                <a:close/>
                <a:moveTo>
                  <a:pt x="310187" y="213867"/>
                </a:moveTo>
                <a:lnTo>
                  <a:pt x="309887" y="213867"/>
                </a:lnTo>
                <a:lnTo>
                  <a:pt x="307910" y="213867"/>
                </a:lnTo>
                <a:cubicBezTo>
                  <a:pt x="306097" y="215020"/>
                  <a:pt x="307168" y="215020"/>
                  <a:pt x="308857" y="214526"/>
                </a:cubicBezTo>
                <a:close/>
                <a:moveTo>
                  <a:pt x="46921" y="198379"/>
                </a:moveTo>
                <a:lnTo>
                  <a:pt x="46592" y="198708"/>
                </a:lnTo>
                <a:lnTo>
                  <a:pt x="46592" y="199038"/>
                </a:lnTo>
                <a:close/>
                <a:moveTo>
                  <a:pt x="62078" y="189962"/>
                </a:moveTo>
                <a:lnTo>
                  <a:pt x="61501" y="190224"/>
                </a:lnTo>
                <a:lnTo>
                  <a:pt x="59773" y="192448"/>
                </a:lnTo>
                <a:lnTo>
                  <a:pt x="62078" y="190142"/>
                </a:lnTo>
                <a:close/>
                <a:moveTo>
                  <a:pt x="58783" y="186988"/>
                </a:moveTo>
                <a:lnTo>
                  <a:pt x="58454" y="187505"/>
                </a:lnTo>
                <a:lnTo>
                  <a:pt x="58783" y="187140"/>
                </a:lnTo>
                <a:close/>
                <a:moveTo>
                  <a:pt x="59281" y="186587"/>
                </a:moveTo>
                <a:lnTo>
                  <a:pt x="58783" y="187140"/>
                </a:lnTo>
                <a:lnTo>
                  <a:pt x="58783" y="188823"/>
                </a:lnTo>
                <a:lnTo>
                  <a:pt x="59705" y="187210"/>
                </a:lnTo>
                <a:close/>
                <a:moveTo>
                  <a:pt x="58814" y="185902"/>
                </a:moveTo>
                <a:lnTo>
                  <a:pt x="58783" y="185934"/>
                </a:lnTo>
                <a:lnTo>
                  <a:pt x="58783" y="186988"/>
                </a:lnTo>
                <a:lnTo>
                  <a:pt x="59156" y="186403"/>
                </a:lnTo>
                <a:close/>
                <a:moveTo>
                  <a:pt x="276811" y="160730"/>
                </a:moveTo>
                <a:cubicBezTo>
                  <a:pt x="275369" y="160977"/>
                  <a:pt x="274298" y="161471"/>
                  <a:pt x="275945" y="161471"/>
                </a:cubicBezTo>
                <a:lnTo>
                  <a:pt x="279900" y="161471"/>
                </a:lnTo>
                <a:cubicBezTo>
                  <a:pt x="280065" y="160483"/>
                  <a:pt x="278252" y="160483"/>
                  <a:pt x="276811" y="160730"/>
                </a:cubicBezTo>
                <a:close/>
                <a:moveTo>
                  <a:pt x="22124" y="158506"/>
                </a:moveTo>
                <a:lnTo>
                  <a:pt x="20167" y="158506"/>
                </a:lnTo>
                <a:lnTo>
                  <a:pt x="21997" y="159177"/>
                </a:lnTo>
                <a:lnTo>
                  <a:pt x="22123" y="158506"/>
                </a:lnTo>
                <a:close/>
                <a:moveTo>
                  <a:pt x="22535" y="158192"/>
                </a:moveTo>
                <a:lnTo>
                  <a:pt x="22124" y="158506"/>
                </a:lnTo>
                <a:lnTo>
                  <a:pt x="22535" y="158506"/>
                </a:lnTo>
                <a:close/>
                <a:moveTo>
                  <a:pt x="16604" y="157199"/>
                </a:moveTo>
                <a:lnTo>
                  <a:pt x="16604" y="158506"/>
                </a:lnTo>
                <a:cubicBezTo>
                  <a:pt x="17263" y="158506"/>
                  <a:pt x="18910" y="158506"/>
                  <a:pt x="18910" y="158506"/>
                </a:cubicBezTo>
                <a:lnTo>
                  <a:pt x="20167" y="158506"/>
                </a:lnTo>
                <a:close/>
                <a:moveTo>
                  <a:pt x="23483" y="156199"/>
                </a:moveTo>
                <a:lnTo>
                  <a:pt x="22535" y="156560"/>
                </a:lnTo>
                <a:lnTo>
                  <a:pt x="22535" y="158192"/>
                </a:lnTo>
                <a:lnTo>
                  <a:pt x="23854" y="157188"/>
                </a:lnTo>
                <a:cubicBezTo>
                  <a:pt x="24842" y="155870"/>
                  <a:pt x="24348" y="155870"/>
                  <a:pt x="23483" y="156199"/>
                </a:cubicBezTo>
                <a:close/>
                <a:moveTo>
                  <a:pt x="12979" y="155870"/>
                </a:moveTo>
                <a:cubicBezTo>
                  <a:pt x="10672" y="155870"/>
                  <a:pt x="10672" y="155870"/>
                  <a:pt x="10672" y="155870"/>
                </a:cubicBezTo>
                <a:cubicBezTo>
                  <a:pt x="9024" y="157847"/>
                  <a:pt x="8694" y="155870"/>
                  <a:pt x="6388" y="155870"/>
                </a:cubicBezTo>
                <a:cubicBezTo>
                  <a:pt x="4411" y="155870"/>
                  <a:pt x="4411" y="155870"/>
                  <a:pt x="4411" y="155870"/>
                </a:cubicBezTo>
                <a:lnTo>
                  <a:pt x="2763" y="155870"/>
                </a:lnTo>
                <a:lnTo>
                  <a:pt x="1116" y="155870"/>
                </a:lnTo>
                <a:cubicBezTo>
                  <a:pt x="1116" y="157847"/>
                  <a:pt x="1116" y="157847"/>
                  <a:pt x="1116" y="157847"/>
                </a:cubicBezTo>
                <a:cubicBezTo>
                  <a:pt x="-533" y="160483"/>
                  <a:pt x="-203" y="160483"/>
                  <a:pt x="1116" y="160483"/>
                </a:cubicBezTo>
                <a:cubicBezTo>
                  <a:pt x="2433" y="160483"/>
                  <a:pt x="4740" y="160483"/>
                  <a:pt x="4740" y="160483"/>
                </a:cubicBezTo>
                <a:cubicBezTo>
                  <a:pt x="4740" y="162461"/>
                  <a:pt x="4081" y="164767"/>
                  <a:pt x="4740" y="162461"/>
                </a:cubicBezTo>
                <a:cubicBezTo>
                  <a:pt x="5400" y="160154"/>
                  <a:pt x="7047" y="156529"/>
                  <a:pt x="7047" y="160154"/>
                </a:cubicBezTo>
                <a:cubicBezTo>
                  <a:pt x="7047" y="163778"/>
                  <a:pt x="3422" y="165756"/>
                  <a:pt x="5400" y="163778"/>
                </a:cubicBezTo>
                <a:cubicBezTo>
                  <a:pt x="7377" y="161801"/>
                  <a:pt x="7377" y="159165"/>
                  <a:pt x="7377" y="161801"/>
                </a:cubicBezTo>
                <a:cubicBezTo>
                  <a:pt x="7377" y="164437"/>
                  <a:pt x="5729" y="164437"/>
                  <a:pt x="7377" y="164437"/>
                </a:cubicBezTo>
                <a:cubicBezTo>
                  <a:pt x="9024" y="164437"/>
                  <a:pt x="9024" y="162131"/>
                  <a:pt x="9024" y="164437"/>
                </a:cubicBezTo>
                <a:cubicBezTo>
                  <a:pt x="9024" y="166744"/>
                  <a:pt x="9024" y="166744"/>
                  <a:pt x="9024" y="166744"/>
                </a:cubicBezTo>
                <a:lnTo>
                  <a:pt x="14956" y="157847"/>
                </a:lnTo>
                <a:lnTo>
                  <a:pt x="15665" y="156855"/>
                </a:lnTo>
                <a:close/>
                <a:moveTo>
                  <a:pt x="16604" y="155541"/>
                </a:moveTo>
                <a:lnTo>
                  <a:pt x="15665" y="156855"/>
                </a:lnTo>
                <a:lnTo>
                  <a:pt x="16604" y="157199"/>
                </a:lnTo>
                <a:close/>
                <a:moveTo>
                  <a:pt x="22535" y="155211"/>
                </a:moveTo>
                <a:cubicBezTo>
                  <a:pt x="20887" y="157188"/>
                  <a:pt x="19899" y="157188"/>
                  <a:pt x="20887" y="157188"/>
                </a:cubicBezTo>
                <a:lnTo>
                  <a:pt x="22535" y="156560"/>
                </a:lnTo>
                <a:close/>
                <a:moveTo>
                  <a:pt x="49557" y="154222"/>
                </a:moveTo>
                <a:cubicBezTo>
                  <a:pt x="47909" y="155870"/>
                  <a:pt x="44284" y="157847"/>
                  <a:pt x="44284" y="157847"/>
                </a:cubicBezTo>
                <a:cubicBezTo>
                  <a:pt x="42307" y="160154"/>
                  <a:pt x="42307" y="161801"/>
                  <a:pt x="42307" y="161801"/>
                </a:cubicBezTo>
                <a:lnTo>
                  <a:pt x="39671" y="165427"/>
                </a:lnTo>
                <a:cubicBezTo>
                  <a:pt x="40033" y="162856"/>
                  <a:pt x="40593" y="160318"/>
                  <a:pt x="41319" y="157847"/>
                </a:cubicBezTo>
                <a:cubicBezTo>
                  <a:pt x="39341" y="158506"/>
                  <a:pt x="34728" y="161142"/>
                  <a:pt x="34728" y="161471"/>
                </a:cubicBezTo>
                <a:lnTo>
                  <a:pt x="34728" y="160483"/>
                </a:lnTo>
                <a:lnTo>
                  <a:pt x="34728" y="159495"/>
                </a:lnTo>
                <a:cubicBezTo>
                  <a:pt x="33410" y="161801"/>
                  <a:pt x="30773" y="164108"/>
                  <a:pt x="30773" y="161801"/>
                </a:cubicBezTo>
                <a:cubicBezTo>
                  <a:pt x="30773" y="159495"/>
                  <a:pt x="30773" y="159495"/>
                  <a:pt x="30773" y="159495"/>
                </a:cubicBezTo>
                <a:cubicBezTo>
                  <a:pt x="29785" y="155870"/>
                  <a:pt x="22865" y="165097"/>
                  <a:pt x="22865" y="159495"/>
                </a:cubicBezTo>
                <a:lnTo>
                  <a:pt x="21997" y="159177"/>
                </a:lnTo>
                <a:lnTo>
                  <a:pt x="21876" y="159824"/>
                </a:lnTo>
                <a:cubicBezTo>
                  <a:pt x="20229" y="163778"/>
                  <a:pt x="19569" y="163778"/>
                  <a:pt x="20229" y="163778"/>
                </a:cubicBezTo>
                <a:cubicBezTo>
                  <a:pt x="20887" y="163778"/>
                  <a:pt x="22865" y="163778"/>
                  <a:pt x="22865" y="163778"/>
                </a:cubicBezTo>
                <a:cubicBezTo>
                  <a:pt x="23294" y="162625"/>
                  <a:pt x="23820" y="161505"/>
                  <a:pt x="24512" y="160483"/>
                </a:cubicBezTo>
                <a:cubicBezTo>
                  <a:pt x="26490" y="158836"/>
                  <a:pt x="23524" y="168062"/>
                  <a:pt x="24512" y="165427"/>
                </a:cubicBezTo>
                <a:cubicBezTo>
                  <a:pt x="25501" y="162790"/>
                  <a:pt x="27478" y="160483"/>
                  <a:pt x="27478" y="162790"/>
                </a:cubicBezTo>
                <a:lnTo>
                  <a:pt x="25501" y="165756"/>
                </a:lnTo>
                <a:cubicBezTo>
                  <a:pt x="26490" y="168062"/>
                  <a:pt x="28467" y="165756"/>
                  <a:pt x="28467" y="165756"/>
                </a:cubicBezTo>
                <a:cubicBezTo>
                  <a:pt x="27808" y="170040"/>
                  <a:pt x="30444" y="165756"/>
                  <a:pt x="30444" y="165756"/>
                </a:cubicBezTo>
                <a:lnTo>
                  <a:pt x="30444" y="168722"/>
                </a:lnTo>
                <a:cubicBezTo>
                  <a:pt x="31762" y="168722"/>
                  <a:pt x="34069" y="168722"/>
                  <a:pt x="35716" y="168722"/>
                </a:cubicBezTo>
                <a:cubicBezTo>
                  <a:pt x="34991" y="169479"/>
                  <a:pt x="34431" y="170369"/>
                  <a:pt x="34069" y="171357"/>
                </a:cubicBezTo>
                <a:cubicBezTo>
                  <a:pt x="37364" y="171028"/>
                  <a:pt x="37364" y="174653"/>
                  <a:pt x="37364" y="177948"/>
                </a:cubicBezTo>
                <a:lnTo>
                  <a:pt x="39671" y="175313"/>
                </a:lnTo>
                <a:cubicBezTo>
                  <a:pt x="39802" y="175972"/>
                  <a:pt x="39802" y="176630"/>
                  <a:pt x="39671" y="177289"/>
                </a:cubicBezTo>
                <a:cubicBezTo>
                  <a:pt x="39671" y="178937"/>
                  <a:pt x="40001" y="174653"/>
                  <a:pt x="41648" y="174653"/>
                </a:cubicBezTo>
                <a:cubicBezTo>
                  <a:pt x="43296" y="174653"/>
                  <a:pt x="39011" y="179596"/>
                  <a:pt x="41648" y="177289"/>
                </a:cubicBezTo>
                <a:cubicBezTo>
                  <a:pt x="44284" y="174983"/>
                  <a:pt x="46921" y="173335"/>
                  <a:pt x="46921" y="177289"/>
                </a:cubicBezTo>
                <a:cubicBezTo>
                  <a:pt x="46921" y="178937"/>
                  <a:pt x="50875" y="171687"/>
                  <a:pt x="50875" y="174983"/>
                </a:cubicBezTo>
                <a:cubicBezTo>
                  <a:pt x="51863" y="177619"/>
                  <a:pt x="55818" y="176301"/>
                  <a:pt x="53841" y="182233"/>
                </a:cubicBezTo>
                <a:cubicBezTo>
                  <a:pt x="57136" y="179267"/>
                  <a:pt x="54170" y="185857"/>
                  <a:pt x="58783" y="179267"/>
                </a:cubicBezTo>
                <a:cubicBezTo>
                  <a:pt x="57532" y="181969"/>
                  <a:pt x="56741" y="184869"/>
                  <a:pt x="56477" y="187834"/>
                </a:cubicBezTo>
                <a:cubicBezTo>
                  <a:pt x="56477" y="188164"/>
                  <a:pt x="57548" y="187176"/>
                  <a:pt x="58619" y="186105"/>
                </a:cubicBezTo>
                <a:lnTo>
                  <a:pt x="58783" y="185934"/>
                </a:lnTo>
                <a:lnTo>
                  <a:pt x="58783" y="185857"/>
                </a:lnTo>
                <a:lnTo>
                  <a:pt x="58814" y="185902"/>
                </a:lnTo>
                <a:lnTo>
                  <a:pt x="60761" y="183880"/>
                </a:lnTo>
                <a:lnTo>
                  <a:pt x="59156" y="186403"/>
                </a:lnTo>
                <a:lnTo>
                  <a:pt x="59281" y="186587"/>
                </a:lnTo>
                <a:lnTo>
                  <a:pt x="61420" y="184209"/>
                </a:lnTo>
                <a:lnTo>
                  <a:pt x="59705" y="187210"/>
                </a:lnTo>
                <a:lnTo>
                  <a:pt x="60019" y="187670"/>
                </a:lnTo>
                <a:cubicBezTo>
                  <a:pt x="59607" y="188988"/>
                  <a:pt x="58783" y="190636"/>
                  <a:pt x="58783" y="191459"/>
                </a:cubicBezTo>
                <a:lnTo>
                  <a:pt x="61501" y="190224"/>
                </a:lnTo>
                <a:lnTo>
                  <a:pt x="62078" y="189482"/>
                </a:lnTo>
                <a:lnTo>
                  <a:pt x="62078" y="189962"/>
                </a:lnTo>
                <a:lnTo>
                  <a:pt x="62408" y="189812"/>
                </a:lnTo>
                <a:lnTo>
                  <a:pt x="62078" y="190142"/>
                </a:lnTo>
                <a:lnTo>
                  <a:pt x="62078" y="192448"/>
                </a:lnTo>
                <a:lnTo>
                  <a:pt x="60102" y="194755"/>
                </a:lnTo>
                <a:cubicBezTo>
                  <a:pt x="60761" y="197061"/>
                  <a:pt x="64715" y="197061"/>
                  <a:pt x="64715" y="197061"/>
                </a:cubicBezTo>
                <a:cubicBezTo>
                  <a:pt x="65704" y="194722"/>
                  <a:pt x="67319" y="192679"/>
                  <a:pt x="69329" y="191130"/>
                </a:cubicBezTo>
                <a:lnTo>
                  <a:pt x="66363" y="195084"/>
                </a:lnTo>
                <a:cubicBezTo>
                  <a:pt x="69988" y="192777"/>
                  <a:pt x="67352" y="193107"/>
                  <a:pt x="69988" y="190800"/>
                </a:cubicBezTo>
                <a:cubicBezTo>
                  <a:pt x="68900" y="192910"/>
                  <a:pt x="67450" y="194820"/>
                  <a:pt x="65704" y="196402"/>
                </a:cubicBezTo>
                <a:lnTo>
                  <a:pt x="67352" y="196402"/>
                </a:lnTo>
                <a:lnTo>
                  <a:pt x="64715" y="199368"/>
                </a:lnTo>
                <a:cubicBezTo>
                  <a:pt x="66034" y="199368"/>
                  <a:pt x="66034" y="203981"/>
                  <a:pt x="68670" y="199368"/>
                </a:cubicBezTo>
                <a:cubicBezTo>
                  <a:pt x="71306" y="194755"/>
                  <a:pt x="73613" y="193107"/>
                  <a:pt x="73613" y="194755"/>
                </a:cubicBezTo>
                <a:cubicBezTo>
                  <a:pt x="73613" y="196402"/>
                  <a:pt x="71635" y="201346"/>
                  <a:pt x="73613" y="200356"/>
                </a:cubicBezTo>
                <a:lnTo>
                  <a:pt x="77452" y="197199"/>
                </a:lnTo>
                <a:lnTo>
                  <a:pt x="78226" y="196073"/>
                </a:lnTo>
                <a:cubicBezTo>
                  <a:pt x="80039" y="194590"/>
                  <a:pt x="79380" y="195414"/>
                  <a:pt x="78020" y="196732"/>
                </a:cubicBezTo>
                <a:lnTo>
                  <a:pt x="77452" y="197199"/>
                </a:lnTo>
                <a:lnTo>
                  <a:pt x="74601" y="201346"/>
                </a:lnTo>
                <a:cubicBezTo>
                  <a:pt x="75920" y="201346"/>
                  <a:pt x="76249" y="201346"/>
                  <a:pt x="79874" y="201346"/>
                </a:cubicBezTo>
                <a:cubicBezTo>
                  <a:pt x="80467" y="200159"/>
                  <a:pt x="81258" y="199039"/>
                  <a:pt x="82180" y="198050"/>
                </a:cubicBezTo>
                <a:cubicBezTo>
                  <a:pt x="82840" y="197720"/>
                  <a:pt x="80203" y="201346"/>
                  <a:pt x="80203" y="201346"/>
                </a:cubicBezTo>
                <a:cubicBezTo>
                  <a:pt x="85806" y="198050"/>
                  <a:pt x="75920" y="213538"/>
                  <a:pt x="82840" y="208266"/>
                </a:cubicBezTo>
                <a:lnTo>
                  <a:pt x="87124" y="206288"/>
                </a:lnTo>
                <a:cubicBezTo>
                  <a:pt x="87124" y="207277"/>
                  <a:pt x="83170" y="207936"/>
                  <a:pt x="83170" y="210572"/>
                </a:cubicBezTo>
                <a:cubicBezTo>
                  <a:pt x="88771" y="206288"/>
                  <a:pt x="84487" y="212879"/>
                  <a:pt x="88771" y="210572"/>
                </a:cubicBezTo>
                <a:cubicBezTo>
                  <a:pt x="81851" y="219799"/>
                  <a:pt x="93055" y="212879"/>
                  <a:pt x="88771" y="219799"/>
                </a:cubicBezTo>
                <a:lnTo>
                  <a:pt x="90749" y="217492"/>
                </a:lnTo>
                <a:cubicBezTo>
                  <a:pt x="94043" y="215845"/>
                  <a:pt x="90749" y="219799"/>
                  <a:pt x="90749" y="219799"/>
                </a:cubicBezTo>
                <a:cubicBezTo>
                  <a:pt x="91441" y="218679"/>
                  <a:pt x="92331" y="217657"/>
                  <a:pt x="93385" y="216833"/>
                </a:cubicBezTo>
                <a:cubicBezTo>
                  <a:pt x="98657" y="216833"/>
                  <a:pt x="96021" y="227378"/>
                  <a:pt x="96021" y="229026"/>
                </a:cubicBezTo>
                <a:cubicBezTo>
                  <a:pt x="96021" y="230674"/>
                  <a:pt x="107554" y="219470"/>
                  <a:pt x="103600" y="225401"/>
                </a:cubicBezTo>
                <a:lnTo>
                  <a:pt x="99317" y="228697"/>
                </a:lnTo>
                <a:cubicBezTo>
                  <a:pt x="105907" y="226390"/>
                  <a:pt x="102612" y="232651"/>
                  <a:pt x="108543" y="231004"/>
                </a:cubicBezTo>
                <a:lnTo>
                  <a:pt x="106237" y="232651"/>
                </a:lnTo>
                <a:cubicBezTo>
                  <a:pt x="103600" y="235946"/>
                  <a:pt x="109862" y="231992"/>
                  <a:pt x="109862" y="232651"/>
                </a:cubicBezTo>
                <a:cubicBezTo>
                  <a:pt x="109862" y="233310"/>
                  <a:pt x="107884" y="235946"/>
                  <a:pt x="106566" y="235946"/>
                </a:cubicBezTo>
                <a:cubicBezTo>
                  <a:pt x="105248" y="235946"/>
                  <a:pt x="111508" y="233310"/>
                  <a:pt x="108543" y="235946"/>
                </a:cubicBezTo>
                <a:cubicBezTo>
                  <a:pt x="110191" y="235946"/>
                  <a:pt x="109532" y="238912"/>
                  <a:pt x="112498" y="235946"/>
                </a:cubicBezTo>
                <a:cubicBezTo>
                  <a:pt x="110520" y="238253"/>
                  <a:pt x="114145" y="235946"/>
                  <a:pt x="112498" y="238253"/>
                </a:cubicBezTo>
                <a:cubicBezTo>
                  <a:pt x="117441" y="238253"/>
                  <a:pt x="111838" y="242207"/>
                  <a:pt x="117441" y="238253"/>
                </a:cubicBezTo>
                <a:cubicBezTo>
                  <a:pt x="111838" y="241549"/>
                  <a:pt x="114145" y="241549"/>
                  <a:pt x="117441" y="241549"/>
                </a:cubicBezTo>
                <a:cubicBezTo>
                  <a:pt x="115463" y="242537"/>
                  <a:pt x="113157" y="244514"/>
                  <a:pt x="113487" y="244844"/>
                </a:cubicBezTo>
                <a:cubicBezTo>
                  <a:pt x="113816" y="245173"/>
                  <a:pt x="115463" y="244844"/>
                  <a:pt x="118100" y="242537"/>
                </a:cubicBezTo>
                <a:cubicBezTo>
                  <a:pt x="113487" y="247480"/>
                  <a:pt x="126338" y="240560"/>
                  <a:pt x="118100" y="247480"/>
                </a:cubicBezTo>
                <a:cubicBezTo>
                  <a:pt x="121494" y="246953"/>
                  <a:pt x="124921" y="246953"/>
                  <a:pt x="128315" y="247480"/>
                </a:cubicBezTo>
                <a:cubicBezTo>
                  <a:pt x="123043" y="250446"/>
                  <a:pt x="126338" y="246491"/>
                  <a:pt x="120736" y="250446"/>
                </a:cubicBezTo>
                <a:cubicBezTo>
                  <a:pt x="124361" y="250446"/>
                  <a:pt x="129633" y="248139"/>
                  <a:pt x="129633" y="250446"/>
                </a:cubicBezTo>
                <a:lnTo>
                  <a:pt x="126009" y="252423"/>
                </a:lnTo>
                <a:cubicBezTo>
                  <a:pt x="129633" y="252093"/>
                  <a:pt x="127985" y="254730"/>
                  <a:pt x="131610" y="254730"/>
                </a:cubicBezTo>
                <a:lnTo>
                  <a:pt x="132270" y="254730"/>
                </a:lnTo>
                <a:cubicBezTo>
                  <a:pt x="135367" y="252588"/>
                  <a:pt x="138662" y="250841"/>
                  <a:pt x="142156" y="249457"/>
                </a:cubicBezTo>
                <a:cubicBezTo>
                  <a:pt x="134905" y="253741"/>
                  <a:pt x="141496" y="252093"/>
                  <a:pt x="132270" y="257036"/>
                </a:cubicBezTo>
                <a:cubicBezTo>
                  <a:pt x="133357" y="257267"/>
                  <a:pt x="134477" y="257267"/>
                  <a:pt x="135565" y="257036"/>
                </a:cubicBezTo>
                <a:cubicBezTo>
                  <a:pt x="135235" y="259343"/>
                  <a:pt x="130622" y="259343"/>
                  <a:pt x="132600" y="259343"/>
                </a:cubicBezTo>
                <a:lnTo>
                  <a:pt x="134246" y="259343"/>
                </a:lnTo>
                <a:lnTo>
                  <a:pt x="137213" y="259343"/>
                </a:lnTo>
                <a:cubicBezTo>
                  <a:pt x="138531" y="259343"/>
                  <a:pt x="148746" y="255389"/>
                  <a:pt x="143473" y="259343"/>
                </a:cubicBezTo>
                <a:cubicBezTo>
                  <a:pt x="138201" y="263297"/>
                  <a:pt x="142156" y="260662"/>
                  <a:pt x="138201" y="263297"/>
                </a:cubicBezTo>
                <a:lnTo>
                  <a:pt x="140178" y="263297"/>
                </a:lnTo>
                <a:lnTo>
                  <a:pt x="141826" y="263297"/>
                </a:lnTo>
                <a:lnTo>
                  <a:pt x="142815" y="263297"/>
                </a:lnTo>
                <a:lnTo>
                  <a:pt x="144792" y="263297"/>
                </a:lnTo>
                <a:lnTo>
                  <a:pt x="147098" y="263297"/>
                </a:lnTo>
                <a:cubicBezTo>
                  <a:pt x="147098" y="263297"/>
                  <a:pt x="149076" y="263957"/>
                  <a:pt x="147098" y="265934"/>
                </a:cubicBezTo>
                <a:cubicBezTo>
                  <a:pt x="149406" y="265934"/>
                  <a:pt x="149406" y="265934"/>
                  <a:pt x="149406" y="265934"/>
                </a:cubicBezTo>
                <a:lnTo>
                  <a:pt x="144462" y="268900"/>
                </a:lnTo>
                <a:lnTo>
                  <a:pt x="146769" y="268900"/>
                </a:lnTo>
                <a:lnTo>
                  <a:pt x="149735" y="268900"/>
                </a:lnTo>
                <a:lnTo>
                  <a:pt x="147098" y="270877"/>
                </a:lnTo>
                <a:cubicBezTo>
                  <a:pt x="147098" y="270877"/>
                  <a:pt x="150394" y="268570"/>
                  <a:pt x="150394" y="270877"/>
                </a:cubicBezTo>
                <a:cubicBezTo>
                  <a:pt x="150065" y="273843"/>
                  <a:pt x="156984" y="272195"/>
                  <a:pt x="152701" y="273843"/>
                </a:cubicBezTo>
                <a:cubicBezTo>
                  <a:pt x="148416" y="275490"/>
                  <a:pt x="146769" y="274502"/>
                  <a:pt x="148416" y="275490"/>
                </a:cubicBezTo>
                <a:cubicBezTo>
                  <a:pt x="150065" y="276479"/>
                  <a:pt x="155007" y="276149"/>
                  <a:pt x="155007" y="278127"/>
                </a:cubicBezTo>
                <a:cubicBezTo>
                  <a:pt x="158962" y="275820"/>
                  <a:pt x="152371" y="280104"/>
                  <a:pt x="155007" y="280104"/>
                </a:cubicBezTo>
                <a:lnTo>
                  <a:pt x="153030" y="280104"/>
                </a:lnTo>
                <a:lnTo>
                  <a:pt x="153796" y="280432"/>
                </a:lnTo>
                <a:lnTo>
                  <a:pt x="157643" y="282081"/>
                </a:lnTo>
                <a:cubicBezTo>
                  <a:pt x="157643" y="284717"/>
                  <a:pt x="157643" y="284717"/>
                  <a:pt x="157643" y="284717"/>
                </a:cubicBezTo>
                <a:cubicBezTo>
                  <a:pt x="158632" y="284948"/>
                  <a:pt x="159621" y="284948"/>
                  <a:pt x="160609" y="284717"/>
                </a:cubicBezTo>
                <a:cubicBezTo>
                  <a:pt x="154019" y="290979"/>
                  <a:pt x="160609" y="290979"/>
                  <a:pt x="160609" y="290979"/>
                </a:cubicBezTo>
                <a:lnTo>
                  <a:pt x="162587" y="290979"/>
                </a:lnTo>
                <a:lnTo>
                  <a:pt x="163246" y="290979"/>
                </a:lnTo>
                <a:lnTo>
                  <a:pt x="164234" y="290979"/>
                </a:lnTo>
                <a:lnTo>
                  <a:pt x="164893" y="290979"/>
                </a:lnTo>
                <a:cubicBezTo>
                  <a:pt x="166541" y="290979"/>
                  <a:pt x="168848" y="290979"/>
                  <a:pt x="166541" y="290979"/>
                </a:cubicBezTo>
                <a:cubicBezTo>
                  <a:pt x="166541" y="292955"/>
                  <a:pt x="166541" y="292955"/>
                  <a:pt x="166541" y="292955"/>
                </a:cubicBezTo>
                <a:lnTo>
                  <a:pt x="167859" y="292955"/>
                </a:lnTo>
                <a:cubicBezTo>
                  <a:pt x="170166" y="293285"/>
                  <a:pt x="168848" y="296581"/>
                  <a:pt x="170166" y="296581"/>
                </a:cubicBezTo>
                <a:cubicBezTo>
                  <a:pt x="171484" y="296581"/>
                  <a:pt x="173791" y="296581"/>
                  <a:pt x="173791" y="296581"/>
                </a:cubicBezTo>
                <a:cubicBezTo>
                  <a:pt x="173494" y="297206"/>
                  <a:pt x="173494" y="297931"/>
                  <a:pt x="173791" y="298557"/>
                </a:cubicBezTo>
                <a:cubicBezTo>
                  <a:pt x="174318" y="298426"/>
                  <a:pt x="174911" y="298426"/>
                  <a:pt x="175438" y="298557"/>
                </a:cubicBezTo>
                <a:lnTo>
                  <a:pt x="177415" y="298557"/>
                </a:lnTo>
                <a:cubicBezTo>
                  <a:pt x="177745" y="296251"/>
                  <a:pt x="175768" y="296251"/>
                  <a:pt x="175768" y="296251"/>
                </a:cubicBezTo>
                <a:cubicBezTo>
                  <a:pt x="175768" y="293944"/>
                  <a:pt x="175768" y="293944"/>
                  <a:pt x="175768" y="293944"/>
                </a:cubicBezTo>
                <a:cubicBezTo>
                  <a:pt x="174779" y="293944"/>
                  <a:pt x="174779" y="293944"/>
                  <a:pt x="172802" y="293944"/>
                </a:cubicBezTo>
                <a:lnTo>
                  <a:pt x="175438" y="291967"/>
                </a:lnTo>
                <a:cubicBezTo>
                  <a:pt x="175438" y="289001"/>
                  <a:pt x="175438" y="289001"/>
                  <a:pt x="175438" y="289001"/>
                </a:cubicBezTo>
                <a:cubicBezTo>
                  <a:pt x="177415" y="287024"/>
                  <a:pt x="175438" y="287024"/>
                  <a:pt x="175438" y="287024"/>
                </a:cubicBezTo>
                <a:cubicBezTo>
                  <a:pt x="173461" y="287683"/>
                  <a:pt x="177745" y="282740"/>
                  <a:pt x="175438" y="285047"/>
                </a:cubicBezTo>
                <a:cubicBezTo>
                  <a:pt x="173132" y="287354"/>
                  <a:pt x="173132" y="285376"/>
                  <a:pt x="173132" y="285047"/>
                </a:cubicBezTo>
                <a:cubicBezTo>
                  <a:pt x="173132" y="284717"/>
                  <a:pt x="173132" y="281092"/>
                  <a:pt x="173132" y="281092"/>
                </a:cubicBezTo>
                <a:lnTo>
                  <a:pt x="172802" y="281092"/>
                </a:lnTo>
                <a:lnTo>
                  <a:pt x="171704" y="279628"/>
                </a:lnTo>
                <a:lnTo>
                  <a:pt x="170449" y="281092"/>
                </a:lnTo>
                <a:lnTo>
                  <a:pt x="170166" y="281422"/>
                </a:lnTo>
                <a:lnTo>
                  <a:pt x="169507" y="281422"/>
                </a:lnTo>
                <a:cubicBezTo>
                  <a:pt x="170166" y="281422"/>
                  <a:pt x="167859" y="281422"/>
                  <a:pt x="167859" y="281422"/>
                </a:cubicBezTo>
                <a:lnTo>
                  <a:pt x="167529" y="281422"/>
                </a:lnTo>
                <a:cubicBezTo>
                  <a:pt x="167529" y="281422"/>
                  <a:pt x="165223" y="281422"/>
                  <a:pt x="164234" y="281422"/>
                </a:cubicBezTo>
                <a:lnTo>
                  <a:pt x="169727" y="278950"/>
                </a:lnTo>
                <a:lnTo>
                  <a:pt x="172144" y="277138"/>
                </a:lnTo>
                <a:lnTo>
                  <a:pt x="171154" y="277138"/>
                </a:lnTo>
                <a:lnTo>
                  <a:pt x="169507" y="277138"/>
                </a:lnTo>
                <a:lnTo>
                  <a:pt x="167529" y="277138"/>
                </a:lnTo>
                <a:cubicBezTo>
                  <a:pt x="165882" y="276809"/>
                  <a:pt x="167529" y="272524"/>
                  <a:pt x="165882" y="272524"/>
                </a:cubicBezTo>
                <a:cubicBezTo>
                  <a:pt x="164563" y="272524"/>
                  <a:pt x="164563" y="272524"/>
                  <a:pt x="162257" y="272524"/>
                </a:cubicBezTo>
                <a:cubicBezTo>
                  <a:pt x="162850" y="271568"/>
                  <a:pt x="163806" y="270844"/>
                  <a:pt x="164893" y="270548"/>
                </a:cubicBezTo>
                <a:cubicBezTo>
                  <a:pt x="164893" y="268900"/>
                  <a:pt x="164893" y="268900"/>
                  <a:pt x="164893" y="268900"/>
                </a:cubicBezTo>
                <a:cubicBezTo>
                  <a:pt x="164893" y="266923"/>
                  <a:pt x="167859" y="266923"/>
                  <a:pt x="164893" y="266923"/>
                </a:cubicBezTo>
                <a:cubicBezTo>
                  <a:pt x="166870" y="264616"/>
                  <a:pt x="166870" y="264616"/>
                  <a:pt x="166870" y="264616"/>
                </a:cubicBezTo>
                <a:lnTo>
                  <a:pt x="170166" y="262968"/>
                </a:lnTo>
                <a:cubicBezTo>
                  <a:pt x="173791" y="258355"/>
                  <a:pt x="161928" y="263627"/>
                  <a:pt x="168188" y="258355"/>
                </a:cubicBezTo>
                <a:cubicBezTo>
                  <a:pt x="163905" y="259014"/>
                  <a:pt x="163905" y="262309"/>
                  <a:pt x="163905" y="261321"/>
                </a:cubicBezTo>
                <a:cubicBezTo>
                  <a:pt x="163905" y="260332"/>
                  <a:pt x="167200" y="258684"/>
                  <a:pt x="168518" y="256377"/>
                </a:cubicBezTo>
                <a:cubicBezTo>
                  <a:pt x="169836" y="254071"/>
                  <a:pt x="163575" y="258355"/>
                  <a:pt x="163575" y="256377"/>
                </a:cubicBezTo>
                <a:cubicBezTo>
                  <a:pt x="161763" y="257893"/>
                  <a:pt x="159621" y="258915"/>
                  <a:pt x="157314" y="259343"/>
                </a:cubicBezTo>
                <a:cubicBezTo>
                  <a:pt x="157314" y="258355"/>
                  <a:pt x="163575" y="255059"/>
                  <a:pt x="163575" y="255059"/>
                </a:cubicBezTo>
                <a:cubicBezTo>
                  <a:pt x="164432" y="255389"/>
                  <a:pt x="165354" y="255389"/>
                  <a:pt x="166211" y="255059"/>
                </a:cubicBezTo>
                <a:cubicBezTo>
                  <a:pt x="167200" y="253741"/>
                  <a:pt x="166541" y="251764"/>
                  <a:pt x="168848" y="251764"/>
                </a:cubicBezTo>
                <a:cubicBezTo>
                  <a:pt x="167694" y="251665"/>
                  <a:pt x="166639" y="252357"/>
                  <a:pt x="166211" y="253411"/>
                </a:cubicBezTo>
                <a:cubicBezTo>
                  <a:pt x="166211" y="250116"/>
                  <a:pt x="166211" y="250116"/>
                  <a:pt x="166211" y="250116"/>
                </a:cubicBezTo>
                <a:lnTo>
                  <a:pt x="163905" y="250116"/>
                </a:lnTo>
                <a:cubicBezTo>
                  <a:pt x="164893" y="247480"/>
                  <a:pt x="157314" y="253082"/>
                  <a:pt x="159950" y="250116"/>
                </a:cubicBezTo>
                <a:cubicBezTo>
                  <a:pt x="162587" y="247150"/>
                  <a:pt x="164893" y="247150"/>
                  <a:pt x="162587" y="247150"/>
                </a:cubicBezTo>
                <a:cubicBezTo>
                  <a:pt x="163905" y="245898"/>
                  <a:pt x="165486" y="245008"/>
                  <a:pt x="167200" y="244514"/>
                </a:cubicBezTo>
                <a:cubicBezTo>
                  <a:pt x="162916" y="245173"/>
                  <a:pt x="167200" y="240560"/>
                  <a:pt x="167200" y="240560"/>
                </a:cubicBezTo>
                <a:lnTo>
                  <a:pt x="164563" y="242537"/>
                </a:lnTo>
                <a:cubicBezTo>
                  <a:pt x="162587" y="243196"/>
                  <a:pt x="155667" y="249127"/>
                  <a:pt x="157314" y="246491"/>
                </a:cubicBezTo>
                <a:cubicBezTo>
                  <a:pt x="158962" y="243855"/>
                  <a:pt x="159621" y="241878"/>
                  <a:pt x="158962" y="243855"/>
                </a:cubicBezTo>
                <a:cubicBezTo>
                  <a:pt x="158302" y="245832"/>
                  <a:pt x="163575" y="241878"/>
                  <a:pt x="163575" y="241878"/>
                </a:cubicBezTo>
                <a:cubicBezTo>
                  <a:pt x="166211" y="237594"/>
                  <a:pt x="155337" y="244844"/>
                  <a:pt x="158632" y="241878"/>
                </a:cubicBezTo>
                <a:cubicBezTo>
                  <a:pt x="161928" y="238912"/>
                  <a:pt x="161598" y="238253"/>
                  <a:pt x="161928" y="238912"/>
                </a:cubicBezTo>
                <a:cubicBezTo>
                  <a:pt x="162257" y="239571"/>
                  <a:pt x="153689" y="242207"/>
                  <a:pt x="156655" y="242207"/>
                </a:cubicBezTo>
                <a:lnTo>
                  <a:pt x="155337" y="242207"/>
                </a:lnTo>
                <a:cubicBezTo>
                  <a:pt x="151053" y="243855"/>
                  <a:pt x="154348" y="240230"/>
                  <a:pt x="155337" y="238912"/>
                </a:cubicBezTo>
                <a:cubicBezTo>
                  <a:pt x="156325" y="237594"/>
                  <a:pt x="162587" y="234299"/>
                  <a:pt x="159950" y="235287"/>
                </a:cubicBezTo>
                <a:cubicBezTo>
                  <a:pt x="157314" y="236276"/>
                  <a:pt x="162916" y="232651"/>
                  <a:pt x="159950" y="232651"/>
                </a:cubicBezTo>
                <a:cubicBezTo>
                  <a:pt x="158533" y="234233"/>
                  <a:pt x="156721" y="235353"/>
                  <a:pt x="154678" y="235946"/>
                </a:cubicBezTo>
                <a:lnTo>
                  <a:pt x="157643" y="235946"/>
                </a:lnTo>
                <a:lnTo>
                  <a:pt x="153030" y="237924"/>
                </a:lnTo>
                <a:cubicBezTo>
                  <a:pt x="155007" y="237924"/>
                  <a:pt x="158962" y="235287"/>
                  <a:pt x="155007" y="237924"/>
                </a:cubicBezTo>
                <a:cubicBezTo>
                  <a:pt x="151053" y="240560"/>
                  <a:pt x="153360" y="238583"/>
                  <a:pt x="151053" y="240560"/>
                </a:cubicBezTo>
                <a:cubicBezTo>
                  <a:pt x="155996" y="238253"/>
                  <a:pt x="148746" y="240890"/>
                  <a:pt x="151053" y="238253"/>
                </a:cubicBezTo>
                <a:lnTo>
                  <a:pt x="158302" y="233310"/>
                </a:lnTo>
                <a:cubicBezTo>
                  <a:pt x="160609" y="231004"/>
                  <a:pt x="154019" y="233639"/>
                  <a:pt x="154019" y="231004"/>
                </a:cubicBezTo>
                <a:cubicBezTo>
                  <a:pt x="151712" y="232980"/>
                  <a:pt x="151712" y="231004"/>
                  <a:pt x="151712" y="231004"/>
                </a:cubicBezTo>
                <a:lnTo>
                  <a:pt x="155996" y="226719"/>
                </a:lnTo>
                <a:cubicBezTo>
                  <a:pt x="154348" y="229026"/>
                  <a:pt x="155667" y="225731"/>
                  <a:pt x="150723" y="229026"/>
                </a:cubicBezTo>
                <a:lnTo>
                  <a:pt x="153360" y="226060"/>
                </a:lnTo>
                <a:cubicBezTo>
                  <a:pt x="154019" y="223753"/>
                  <a:pt x="143144" y="230015"/>
                  <a:pt x="145781" y="228367"/>
                </a:cubicBezTo>
                <a:cubicBezTo>
                  <a:pt x="148416" y="226719"/>
                  <a:pt x="154019" y="224083"/>
                  <a:pt x="152371" y="224083"/>
                </a:cubicBezTo>
                <a:cubicBezTo>
                  <a:pt x="150723" y="224083"/>
                  <a:pt x="149406" y="224083"/>
                  <a:pt x="150723" y="224083"/>
                </a:cubicBezTo>
                <a:cubicBezTo>
                  <a:pt x="152042" y="224083"/>
                  <a:pt x="146440" y="226060"/>
                  <a:pt x="148746" y="224083"/>
                </a:cubicBezTo>
                <a:lnTo>
                  <a:pt x="144792" y="226060"/>
                </a:lnTo>
                <a:cubicBezTo>
                  <a:pt x="143473" y="227048"/>
                  <a:pt x="142485" y="226719"/>
                  <a:pt x="140178" y="229026"/>
                </a:cubicBezTo>
                <a:cubicBezTo>
                  <a:pt x="147098" y="222106"/>
                  <a:pt x="137542" y="226390"/>
                  <a:pt x="143144" y="220128"/>
                </a:cubicBezTo>
                <a:cubicBezTo>
                  <a:pt x="141958" y="220491"/>
                  <a:pt x="140706" y="220491"/>
                  <a:pt x="139519" y="220128"/>
                </a:cubicBezTo>
                <a:cubicBezTo>
                  <a:pt x="141167" y="217492"/>
                  <a:pt x="129633" y="225401"/>
                  <a:pt x="133588" y="222435"/>
                </a:cubicBezTo>
                <a:cubicBezTo>
                  <a:pt x="137542" y="219470"/>
                  <a:pt x="137542" y="219470"/>
                  <a:pt x="137542" y="219470"/>
                </a:cubicBezTo>
                <a:cubicBezTo>
                  <a:pt x="145451" y="212549"/>
                  <a:pt x="135235" y="219140"/>
                  <a:pt x="139519" y="214527"/>
                </a:cubicBezTo>
                <a:cubicBezTo>
                  <a:pt x="141496" y="211561"/>
                  <a:pt x="134905" y="214527"/>
                  <a:pt x="134905" y="214527"/>
                </a:cubicBezTo>
                <a:cubicBezTo>
                  <a:pt x="132204" y="216207"/>
                  <a:pt x="129172" y="217196"/>
                  <a:pt x="126009" y="217492"/>
                </a:cubicBezTo>
                <a:cubicBezTo>
                  <a:pt x="130951" y="213538"/>
                  <a:pt x="131610" y="213538"/>
                  <a:pt x="130951" y="213538"/>
                </a:cubicBezTo>
                <a:cubicBezTo>
                  <a:pt x="130292" y="213538"/>
                  <a:pt x="124690" y="218152"/>
                  <a:pt x="124690" y="218152"/>
                </a:cubicBezTo>
                <a:cubicBezTo>
                  <a:pt x="126272" y="215614"/>
                  <a:pt x="128150" y="213307"/>
                  <a:pt x="130292" y="211232"/>
                </a:cubicBezTo>
                <a:cubicBezTo>
                  <a:pt x="134905" y="206947"/>
                  <a:pt x="130292" y="209254"/>
                  <a:pt x="130292" y="209254"/>
                </a:cubicBezTo>
                <a:lnTo>
                  <a:pt x="132270" y="207606"/>
                </a:lnTo>
                <a:cubicBezTo>
                  <a:pt x="130622" y="207277"/>
                  <a:pt x="125349" y="209913"/>
                  <a:pt x="125349" y="209913"/>
                </a:cubicBezTo>
                <a:cubicBezTo>
                  <a:pt x="120077" y="214197"/>
                  <a:pt x="127327" y="207277"/>
                  <a:pt x="123372" y="209913"/>
                </a:cubicBezTo>
                <a:lnTo>
                  <a:pt x="127985" y="205300"/>
                </a:lnTo>
                <a:cubicBezTo>
                  <a:pt x="125579" y="206585"/>
                  <a:pt x="123043" y="207574"/>
                  <a:pt x="120406" y="208266"/>
                </a:cubicBezTo>
                <a:cubicBezTo>
                  <a:pt x="123274" y="206256"/>
                  <a:pt x="126371" y="204575"/>
                  <a:pt x="129633" y="203322"/>
                </a:cubicBezTo>
                <a:cubicBezTo>
                  <a:pt x="129304" y="203322"/>
                  <a:pt x="125349" y="203322"/>
                  <a:pt x="125349" y="203322"/>
                </a:cubicBezTo>
                <a:cubicBezTo>
                  <a:pt x="121395" y="206618"/>
                  <a:pt x="118100" y="206618"/>
                  <a:pt x="118100" y="206618"/>
                </a:cubicBezTo>
                <a:cubicBezTo>
                  <a:pt x="127327" y="198050"/>
                  <a:pt x="118100" y="202334"/>
                  <a:pt x="124690" y="195084"/>
                </a:cubicBezTo>
                <a:cubicBezTo>
                  <a:pt x="120736" y="196732"/>
                  <a:pt x="123043" y="189812"/>
                  <a:pt x="120736" y="189812"/>
                </a:cubicBezTo>
                <a:cubicBezTo>
                  <a:pt x="114804" y="196732"/>
                  <a:pt x="120077" y="189482"/>
                  <a:pt x="113157" y="196732"/>
                </a:cubicBezTo>
                <a:lnTo>
                  <a:pt x="116123" y="191130"/>
                </a:lnTo>
                <a:cubicBezTo>
                  <a:pt x="117770" y="188164"/>
                  <a:pt x="119747" y="189482"/>
                  <a:pt x="119418" y="188164"/>
                </a:cubicBezTo>
                <a:cubicBezTo>
                  <a:pt x="119089" y="186846"/>
                  <a:pt x="123372" y="184869"/>
                  <a:pt x="123372" y="182233"/>
                </a:cubicBezTo>
                <a:cubicBezTo>
                  <a:pt x="119747" y="184209"/>
                  <a:pt x="119747" y="184209"/>
                  <a:pt x="119747" y="184209"/>
                </a:cubicBezTo>
                <a:lnTo>
                  <a:pt x="117441" y="188494"/>
                </a:lnTo>
                <a:cubicBezTo>
                  <a:pt x="112827" y="191130"/>
                  <a:pt x="122384" y="181243"/>
                  <a:pt x="117441" y="183880"/>
                </a:cubicBezTo>
                <a:lnTo>
                  <a:pt x="120077" y="181903"/>
                </a:lnTo>
                <a:cubicBezTo>
                  <a:pt x="118100" y="182562"/>
                  <a:pt x="117441" y="179596"/>
                  <a:pt x="111508" y="185199"/>
                </a:cubicBezTo>
                <a:cubicBezTo>
                  <a:pt x="112333" y="183880"/>
                  <a:pt x="113487" y="182727"/>
                  <a:pt x="114804" y="181903"/>
                </a:cubicBezTo>
                <a:cubicBezTo>
                  <a:pt x="113816" y="181903"/>
                  <a:pt x="105577" y="186516"/>
                  <a:pt x="107225" y="181903"/>
                </a:cubicBezTo>
                <a:cubicBezTo>
                  <a:pt x="106566" y="181903"/>
                  <a:pt x="103271" y="183880"/>
                  <a:pt x="104918" y="181903"/>
                </a:cubicBezTo>
                <a:cubicBezTo>
                  <a:pt x="106566" y="179926"/>
                  <a:pt x="107225" y="179926"/>
                  <a:pt x="106566" y="179926"/>
                </a:cubicBezTo>
                <a:lnTo>
                  <a:pt x="105577" y="179926"/>
                </a:lnTo>
                <a:cubicBezTo>
                  <a:pt x="105907" y="176301"/>
                  <a:pt x="98987" y="183221"/>
                  <a:pt x="96680" y="183221"/>
                </a:cubicBezTo>
                <a:cubicBezTo>
                  <a:pt x="101293" y="177619"/>
                  <a:pt x="101293" y="173665"/>
                  <a:pt x="101293" y="173665"/>
                </a:cubicBezTo>
                <a:cubicBezTo>
                  <a:pt x="99646" y="171357"/>
                  <a:pt x="94373" y="176630"/>
                  <a:pt x="90749" y="176630"/>
                </a:cubicBezTo>
                <a:cubicBezTo>
                  <a:pt x="95362" y="170040"/>
                  <a:pt x="90749" y="171687"/>
                  <a:pt x="90749" y="167403"/>
                </a:cubicBezTo>
                <a:cubicBezTo>
                  <a:pt x="89595" y="168985"/>
                  <a:pt x="88277" y="170402"/>
                  <a:pt x="86794" y="171687"/>
                </a:cubicBezTo>
                <a:cubicBezTo>
                  <a:pt x="86794" y="170040"/>
                  <a:pt x="83499" y="174653"/>
                  <a:pt x="86794" y="170040"/>
                </a:cubicBezTo>
                <a:cubicBezTo>
                  <a:pt x="89430" y="165427"/>
                  <a:pt x="86794" y="165427"/>
                  <a:pt x="86794" y="165427"/>
                </a:cubicBezTo>
                <a:lnTo>
                  <a:pt x="82510" y="171357"/>
                </a:lnTo>
                <a:cubicBezTo>
                  <a:pt x="86794" y="161471"/>
                  <a:pt x="75260" y="171687"/>
                  <a:pt x="79874" y="163449"/>
                </a:cubicBezTo>
                <a:cubicBezTo>
                  <a:pt x="78226" y="165756"/>
                  <a:pt x="76249" y="165756"/>
                  <a:pt x="76249" y="165756"/>
                </a:cubicBezTo>
                <a:lnTo>
                  <a:pt x="78226" y="162461"/>
                </a:lnTo>
                <a:cubicBezTo>
                  <a:pt x="77567" y="160483"/>
                  <a:pt x="77238" y="160483"/>
                  <a:pt x="74931" y="160483"/>
                </a:cubicBezTo>
                <a:lnTo>
                  <a:pt x="76908" y="158176"/>
                </a:lnTo>
                <a:cubicBezTo>
                  <a:pt x="75920" y="157517"/>
                  <a:pt x="68999" y="166415"/>
                  <a:pt x="68999" y="166415"/>
                </a:cubicBezTo>
                <a:lnTo>
                  <a:pt x="71635" y="161801"/>
                </a:lnTo>
                <a:cubicBezTo>
                  <a:pt x="69988" y="159824"/>
                  <a:pt x="70647" y="156199"/>
                  <a:pt x="66693" y="159824"/>
                </a:cubicBezTo>
                <a:lnTo>
                  <a:pt x="66693" y="157517"/>
                </a:lnTo>
                <a:cubicBezTo>
                  <a:pt x="66034" y="157188"/>
                  <a:pt x="65374" y="153563"/>
                  <a:pt x="62078" y="159495"/>
                </a:cubicBezTo>
                <a:cubicBezTo>
                  <a:pt x="64386" y="155211"/>
                  <a:pt x="60761" y="159495"/>
                  <a:pt x="58783" y="159495"/>
                </a:cubicBezTo>
                <a:lnTo>
                  <a:pt x="60761" y="156858"/>
                </a:lnTo>
                <a:cubicBezTo>
                  <a:pt x="57795" y="161471"/>
                  <a:pt x="55818" y="161471"/>
                  <a:pt x="55818" y="161471"/>
                </a:cubicBezTo>
                <a:cubicBezTo>
                  <a:pt x="55818" y="159165"/>
                  <a:pt x="53511" y="163449"/>
                  <a:pt x="53511" y="161471"/>
                </a:cubicBezTo>
                <a:cubicBezTo>
                  <a:pt x="52852" y="160812"/>
                  <a:pt x="50875" y="162790"/>
                  <a:pt x="50875" y="163778"/>
                </a:cubicBezTo>
                <a:cubicBezTo>
                  <a:pt x="50875" y="164767"/>
                  <a:pt x="53511" y="157517"/>
                  <a:pt x="50875" y="159824"/>
                </a:cubicBezTo>
                <a:cubicBezTo>
                  <a:pt x="48238" y="162131"/>
                  <a:pt x="48238" y="162131"/>
                  <a:pt x="48238" y="162131"/>
                </a:cubicBezTo>
                <a:lnTo>
                  <a:pt x="48238" y="160483"/>
                </a:lnTo>
                <a:cubicBezTo>
                  <a:pt x="47909" y="160483"/>
                  <a:pt x="47085" y="161225"/>
                  <a:pt x="46344" y="161596"/>
                </a:cubicBezTo>
                <a:lnTo>
                  <a:pt x="45998" y="161321"/>
                </a:lnTo>
                <a:lnTo>
                  <a:pt x="45891" y="161472"/>
                </a:lnTo>
                <a:cubicBezTo>
                  <a:pt x="45850" y="161142"/>
                  <a:pt x="45767" y="160483"/>
                  <a:pt x="44943" y="160483"/>
                </a:cubicBezTo>
                <a:lnTo>
                  <a:pt x="45998" y="161321"/>
                </a:lnTo>
                <a:lnTo>
                  <a:pt x="46592" y="160483"/>
                </a:lnTo>
                <a:cubicBezTo>
                  <a:pt x="47909" y="157847"/>
                  <a:pt x="51205" y="152575"/>
                  <a:pt x="49557" y="154222"/>
                </a:cubicBezTo>
                <a:close/>
                <a:moveTo>
                  <a:pt x="471028" y="136757"/>
                </a:moveTo>
                <a:lnTo>
                  <a:pt x="470699" y="137087"/>
                </a:lnTo>
                <a:lnTo>
                  <a:pt x="472347" y="137745"/>
                </a:lnTo>
                <a:close/>
                <a:moveTo>
                  <a:pt x="271350" y="134610"/>
                </a:moveTo>
                <a:lnTo>
                  <a:pt x="270673" y="135438"/>
                </a:lnTo>
                <a:lnTo>
                  <a:pt x="272650" y="135438"/>
                </a:lnTo>
                <a:close/>
                <a:moveTo>
                  <a:pt x="467734" y="92269"/>
                </a:moveTo>
                <a:lnTo>
                  <a:pt x="467075" y="92598"/>
                </a:lnTo>
                <a:lnTo>
                  <a:pt x="467734" y="92598"/>
                </a:lnTo>
                <a:close/>
                <a:moveTo>
                  <a:pt x="253537" y="83373"/>
                </a:moveTo>
                <a:lnTo>
                  <a:pt x="252549" y="83373"/>
                </a:lnTo>
                <a:lnTo>
                  <a:pt x="252549" y="83703"/>
                </a:lnTo>
                <a:close/>
                <a:moveTo>
                  <a:pt x="457692" y="57998"/>
                </a:moveTo>
                <a:lnTo>
                  <a:pt x="457518" y="57998"/>
                </a:lnTo>
                <a:cubicBezTo>
                  <a:pt x="453563" y="57998"/>
                  <a:pt x="453563" y="56680"/>
                  <a:pt x="453563" y="57998"/>
                </a:cubicBezTo>
                <a:cubicBezTo>
                  <a:pt x="453563" y="59316"/>
                  <a:pt x="452245" y="61623"/>
                  <a:pt x="453563" y="61623"/>
                </a:cubicBezTo>
                <a:cubicBezTo>
                  <a:pt x="454882" y="61623"/>
                  <a:pt x="454882" y="58657"/>
                  <a:pt x="457188" y="61623"/>
                </a:cubicBezTo>
                <a:cubicBezTo>
                  <a:pt x="459495" y="64589"/>
                  <a:pt x="449938" y="62282"/>
                  <a:pt x="452904" y="64589"/>
                </a:cubicBezTo>
                <a:cubicBezTo>
                  <a:pt x="455870" y="66895"/>
                  <a:pt x="458177" y="66895"/>
                  <a:pt x="455870" y="66895"/>
                </a:cubicBezTo>
                <a:lnTo>
                  <a:pt x="452574" y="66895"/>
                </a:lnTo>
                <a:cubicBezTo>
                  <a:pt x="451915" y="69861"/>
                  <a:pt x="454552" y="69861"/>
                  <a:pt x="454552" y="69861"/>
                </a:cubicBezTo>
                <a:cubicBezTo>
                  <a:pt x="451586" y="71839"/>
                  <a:pt x="456199" y="71839"/>
                  <a:pt x="456199" y="71839"/>
                </a:cubicBezTo>
                <a:lnTo>
                  <a:pt x="452904" y="71839"/>
                </a:lnTo>
                <a:cubicBezTo>
                  <a:pt x="452904" y="73486"/>
                  <a:pt x="454882" y="75793"/>
                  <a:pt x="454882" y="77770"/>
                </a:cubicBezTo>
                <a:cubicBezTo>
                  <a:pt x="453827" y="77407"/>
                  <a:pt x="452641" y="77407"/>
                  <a:pt x="451586" y="77770"/>
                </a:cubicBezTo>
                <a:cubicBezTo>
                  <a:pt x="452574" y="80406"/>
                  <a:pt x="449609" y="82713"/>
                  <a:pt x="446643" y="84690"/>
                </a:cubicBezTo>
                <a:lnTo>
                  <a:pt x="447302" y="84690"/>
                </a:lnTo>
                <a:lnTo>
                  <a:pt x="447632" y="84690"/>
                </a:lnTo>
                <a:cubicBezTo>
                  <a:pt x="447632" y="86667"/>
                  <a:pt x="451586" y="91281"/>
                  <a:pt x="447632" y="91281"/>
                </a:cubicBezTo>
                <a:cubicBezTo>
                  <a:pt x="445655" y="92599"/>
                  <a:pt x="454552" y="94576"/>
                  <a:pt x="450927" y="94576"/>
                </a:cubicBezTo>
                <a:cubicBezTo>
                  <a:pt x="448620" y="97212"/>
                  <a:pt x="451257" y="102155"/>
                  <a:pt x="444996" y="102155"/>
                </a:cubicBezTo>
                <a:cubicBezTo>
                  <a:pt x="449609" y="103473"/>
                  <a:pt x="441700" y="105780"/>
                  <a:pt x="449609" y="105780"/>
                </a:cubicBezTo>
                <a:cubicBezTo>
                  <a:pt x="445325" y="108087"/>
                  <a:pt x="441371" y="107757"/>
                  <a:pt x="440712" y="108087"/>
                </a:cubicBezTo>
                <a:cubicBezTo>
                  <a:pt x="440053" y="108417"/>
                  <a:pt x="446313" y="110723"/>
                  <a:pt x="446313" y="110723"/>
                </a:cubicBezTo>
                <a:lnTo>
                  <a:pt x="442030" y="110723"/>
                </a:lnTo>
                <a:lnTo>
                  <a:pt x="446313" y="112371"/>
                </a:lnTo>
                <a:lnTo>
                  <a:pt x="444007" y="112371"/>
                </a:lnTo>
                <a:cubicBezTo>
                  <a:pt x="445984" y="114348"/>
                  <a:pt x="440712" y="114348"/>
                  <a:pt x="438405" y="114348"/>
                </a:cubicBezTo>
                <a:lnTo>
                  <a:pt x="441371" y="117643"/>
                </a:lnTo>
                <a:lnTo>
                  <a:pt x="441700" y="117643"/>
                </a:lnTo>
                <a:cubicBezTo>
                  <a:pt x="439393" y="117973"/>
                  <a:pt x="439393" y="120609"/>
                  <a:pt x="439393" y="120609"/>
                </a:cubicBezTo>
                <a:lnTo>
                  <a:pt x="436427" y="120609"/>
                </a:lnTo>
                <a:cubicBezTo>
                  <a:pt x="436427" y="122257"/>
                  <a:pt x="434780" y="128848"/>
                  <a:pt x="436427" y="126870"/>
                </a:cubicBezTo>
                <a:lnTo>
                  <a:pt x="434780" y="126870"/>
                </a:lnTo>
                <a:cubicBezTo>
                  <a:pt x="438075" y="129177"/>
                  <a:pt x="429507" y="129177"/>
                  <a:pt x="434780" y="129177"/>
                </a:cubicBezTo>
                <a:cubicBezTo>
                  <a:pt x="434780" y="131484"/>
                  <a:pt x="434780" y="132472"/>
                  <a:pt x="434780" y="134449"/>
                </a:cubicBezTo>
                <a:cubicBezTo>
                  <a:pt x="437120" y="134746"/>
                  <a:pt x="439361" y="135537"/>
                  <a:pt x="441371" y="136756"/>
                </a:cubicBezTo>
                <a:cubicBezTo>
                  <a:pt x="439723" y="137745"/>
                  <a:pt x="434121" y="140382"/>
                  <a:pt x="436098" y="140382"/>
                </a:cubicBezTo>
                <a:lnTo>
                  <a:pt x="435769" y="140382"/>
                </a:lnTo>
                <a:cubicBezTo>
                  <a:pt x="436098" y="142358"/>
                  <a:pt x="436098" y="142688"/>
                  <a:pt x="439064" y="145653"/>
                </a:cubicBezTo>
                <a:cubicBezTo>
                  <a:pt x="444666" y="149278"/>
                  <a:pt x="425883" y="149938"/>
                  <a:pt x="434121" y="153563"/>
                </a:cubicBezTo>
                <a:lnTo>
                  <a:pt x="438075" y="156529"/>
                </a:lnTo>
                <a:cubicBezTo>
                  <a:pt x="437087" y="156529"/>
                  <a:pt x="435110" y="156529"/>
                  <a:pt x="432473" y="156529"/>
                </a:cubicBezTo>
                <a:cubicBezTo>
                  <a:pt x="439064" y="159824"/>
                  <a:pt x="430826" y="160154"/>
                  <a:pt x="435110" y="162789"/>
                </a:cubicBezTo>
                <a:cubicBezTo>
                  <a:pt x="422587" y="162460"/>
                  <a:pt x="435110" y="169050"/>
                  <a:pt x="427201" y="169050"/>
                </a:cubicBezTo>
                <a:lnTo>
                  <a:pt x="427531" y="169050"/>
                </a:lnTo>
                <a:lnTo>
                  <a:pt x="429796" y="169050"/>
                </a:lnTo>
                <a:cubicBezTo>
                  <a:pt x="430743" y="169050"/>
                  <a:pt x="431320" y="169050"/>
                  <a:pt x="429837" y="169050"/>
                </a:cubicBezTo>
                <a:lnTo>
                  <a:pt x="431814" y="169050"/>
                </a:lnTo>
                <a:cubicBezTo>
                  <a:pt x="434451" y="173994"/>
                  <a:pt x="424235" y="180585"/>
                  <a:pt x="423247" y="182232"/>
                </a:cubicBezTo>
                <a:cubicBezTo>
                  <a:pt x="422258" y="183880"/>
                  <a:pt x="438075" y="186186"/>
                  <a:pt x="430826" y="186186"/>
                </a:cubicBezTo>
                <a:lnTo>
                  <a:pt x="425553" y="186186"/>
                </a:lnTo>
                <a:cubicBezTo>
                  <a:pt x="431485" y="190141"/>
                  <a:pt x="424564" y="193107"/>
                  <a:pt x="429507" y="197061"/>
                </a:cubicBezTo>
                <a:cubicBezTo>
                  <a:pt x="428519" y="197061"/>
                  <a:pt x="430826" y="196732"/>
                  <a:pt x="426872" y="197061"/>
                </a:cubicBezTo>
                <a:cubicBezTo>
                  <a:pt x="422917" y="197390"/>
                  <a:pt x="429837" y="200027"/>
                  <a:pt x="429507" y="200027"/>
                </a:cubicBezTo>
                <a:cubicBezTo>
                  <a:pt x="429178" y="200027"/>
                  <a:pt x="428519" y="199697"/>
                  <a:pt x="425223" y="200027"/>
                </a:cubicBezTo>
                <a:cubicBezTo>
                  <a:pt x="421929" y="200357"/>
                  <a:pt x="428848" y="202333"/>
                  <a:pt x="425223" y="202333"/>
                </a:cubicBezTo>
                <a:cubicBezTo>
                  <a:pt x="426872" y="204311"/>
                  <a:pt x="424564" y="204311"/>
                  <a:pt x="428848" y="204311"/>
                </a:cubicBezTo>
                <a:cubicBezTo>
                  <a:pt x="428848" y="205299"/>
                  <a:pt x="431485" y="207606"/>
                  <a:pt x="428848" y="207606"/>
                </a:cubicBezTo>
                <a:cubicBezTo>
                  <a:pt x="433132" y="210572"/>
                  <a:pt x="426212" y="210572"/>
                  <a:pt x="433132" y="210572"/>
                </a:cubicBezTo>
                <a:cubicBezTo>
                  <a:pt x="425883" y="209583"/>
                  <a:pt x="427201" y="213538"/>
                  <a:pt x="430497" y="213538"/>
                </a:cubicBezTo>
                <a:cubicBezTo>
                  <a:pt x="428519" y="213538"/>
                  <a:pt x="425223" y="211560"/>
                  <a:pt x="425223" y="213538"/>
                </a:cubicBezTo>
                <a:cubicBezTo>
                  <a:pt x="425223" y="215514"/>
                  <a:pt x="426542" y="215514"/>
                  <a:pt x="430167" y="215514"/>
                </a:cubicBezTo>
                <a:cubicBezTo>
                  <a:pt x="421929" y="216173"/>
                  <a:pt x="436757" y="219469"/>
                  <a:pt x="425883" y="219469"/>
                </a:cubicBezTo>
                <a:cubicBezTo>
                  <a:pt x="428782" y="221874"/>
                  <a:pt x="431222" y="224774"/>
                  <a:pt x="433132" y="228037"/>
                </a:cubicBezTo>
                <a:cubicBezTo>
                  <a:pt x="425553" y="227378"/>
                  <a:pt x="432802" y="224741"/>
                  <a:pt x="425553" y="224741"/>
                </a:cubicBezTo>
                <a:cubicBezTo>
                  <a:pt x="428519" y="227378"/>
                  <a:pt x="432802" y="231332"/>
                  <a:pt x="432144" y="231332"/>
                </a:cubicBezTo>
                <a:cubicBezTo>
                  <a:pt x="431485" y="231332"/>
                  <a:pt x="425223" y="228696"/>
                  <a:pt x="428189" y="231332"/>
                </a:cubicBezTo>
                <a:cubicBezTo>
                  <a:pt x="431156" y="233969"/>
                  <a:pt x="427531" y="235616"/>
                  <a:pt x="431156" y="238252"/>
                </a:cubicBezTo>
                <a:cubicBezTo>
                  <a:pt x="435439" y="237923"/>
                  <a:pt x="439723" y="241218"/>
                  <a:pt x="442030" y="241218"/>
                </a:cubicBezTo>
                <a:cubicBezTo>
                  <a:pt x="433792" y="241218"/>
                  <a:pt x="439723" y="243525"/>
                  <a:pt x="429507" y="241218"/>
                </a:cubicBezTo>
                <a:cubicBezTo>
                  <a:pt x="430826" y="244184"/>
                  <a:pt x="433792" y="244184"/>
                  <a:pt x="433792" y="244184"/>
                </a:cubicBezTo>
                <a:lnTo>
                  <a:pt x="430497" y="244184"/>
                </a:lnTo>
                <a:cubicBezTo>
                  <a:pt x="434451" y="245172"/>
                  <a:pt x="434451" y="247150"/>
                  <a:pt x="434451" y="247150"/>
                </a:cubicBezTo>
                <a:lnTo>
                  <a:pt x="432473" y="247150"/>
                </a:lnTo>
                <a:cubicBezTo>
                  <a:pt x="433132" y="249126"/>
                  <a:pt x="443348" y="252751"/>
                  <a:pt x="436757" y="252751"/>
                </a:cubicBezTo>
                <a:cubicBezTo>
                  <a:pt x="433462" y="252751"/>
                  <a:pt x="432968" y="252751"/>
                  <a:pt x="432720" y="252751"/>
                </a:cubicBezTo>
                <a:lnTo>
                  <a:pt x="432473" y="252751"/>
                </a:lnTo>
                <a:cubicBezTo>
                  <a:pt x="432473" y="253740"/>
                  <a:pt x="434121" y="255717"/>
                  <a:pt x="432473" y="255717"/>
                </a:cubicBezTo>
                <a:lnTo>
                  <a:pt x="430497" y="255717"/>
                </a:lnTo>
                <a:lnTo>
                  <a:pt x="430497" y="257695"/>
                </a:lnTo>
                <a:lnTo>
                  <a:pt x="432144" y="257695"/>
                </a:lnTo>
                <a:lnTo>
                  <a:pt x="433792" y="257695"/>
                </a:lnTo>
                <a:cubicBezTo>
                  <a:pt x="435769" y="259672"/>
                  <a:pt x="435769" y="259672"/>
                  <a:pt x="435769" y="259672"/>
                </a:cubicBezTo>
                <a:lnTo>
                  <a:pt x="429837" y="259672"/>
                </a:lnTo>
                <a:cubicBezTo>
                  <a:pt x="434451" y="260331"/>
                  <a:pt x="430826" y="262967"/>
                  <a:pt x="434451" y="262967"/>
                </a:cubicBezTo>
                <a:lnTo>
                  <a:pt x="433792" y="262967"/>
                </a:lnTo>
                <a:lnTo>
                  <a:pt x="430826" y="262967"/>
                </a:lnTo>
                <a:lnTo>
                  <a:pt x="430497" y="262967"/>
                </a:lnTo>
                <a:cubicBezTo>
                  <a:pt x="429837" y="264615"/>
                  <a:pt x="436098" y="262967"/>
                  <a:pt x="433792" y="264615"/>
                </a:cubicBezTo>
                <a:cubicBezTo>
                  <a:pt x="432144" y="266262"/>
                  <a:pt x="438405" y="269557"/>
                  <a:pt x="433792" y="269557"/>
                </a:cubicBezTo>
                <a:cubicBezTo>
                  <a:pt x="429178" y="269557"/>
                  <a:pt x="428189" y="267251"/>
                  <a:pt x="429178" y="269557"/>
                </a:cubicBezTo>
                <a:cubicBezTo>
                  <a:pt x="430167" y="271864"/>
                  <a:pt x="433132" y="274501"/>
                  <a:pt x="433132" y="276478"/>
                </a:cubicBezTo>
                <a:cubicBezTo>
                  <a:pt x="438734" y="277137"/>
                  <a:pt x="430497" y="279114"/>
                  <a:pt x="433132" y="279114"/>
                </a:cubicBezTo>
                <a:lnTo>
                  <a:pt x="430497" y="279114"/>
                </a:lnTo>
                <a:cubicBezTo>
                  <a:pt x="429837" y="280762"/>
                  <a:pt x="431814" y="282409"/>
                  <a:pt x="433462" y="284716"/>
                </a:cubicBezTo>
                <a:cubicBezTo>
                  <a:pt x="433462" y="285375"/>
                  <a:pt x="432144" y="287682"/>
                  <a:pt x="433462" y="287682"/>
                </a:cubicBezTo>
                <a:cubicBezTo>
                  <a:pt x="434780" y="287682"/>
                  <a:pt x="434451" y="287682"/>
                  <a:pt x="436427" y="287682"/>
                </a:cubicBezTo>
                <a:cubicBezTo>
                  <a:pt x="429837" y="289989"/>
                  <a:pt x="439723" y="293284"/>
                  <a:pt x="434451" y="295261"/>
                </a:cubicBezTo>
                <a:lnTo>
                  <a:pt x="434451" y="297568"/>
                </a:lnTo>
                <a:lnTo>
                  <a:pt x="433462" y="297568"/>
                </a:lnTo>
                <a:cubicBezTo>
                  <a:pt x="429507" y="299545"/>
                  <a:pt x="435439" y="299545"/>
                  <a:pt x="433462" y="299545"/>
                </a:cubicBezTo>
                <a:lnTo>
                  <a:pt x="433462" y="300863"/>
                </a:lnTo>
                <a:lnTo>
                  <a:pt x="433462" y="301522"/>
                </a:lnTo>
                <a:cubicBezTo>
                  <a:pt x="431485" y="301522"/>
                  <a:pt x="431485" y="298886"/>
                  <a:pt x="431485" y="301522"/>
                </a:cubicBezTo>
                <a:cubicBezTo>
                  <a:pt x="431485" y="304159"/>
                  <a:pt x="431485" y="304159"/>
                  <a:pt x="431485" y="304159"/>
                </a:cubicBezTo>
                <a:cubicBezTo>
                  <a:pt x="429837" y="305806"/>
                  <a:pt x="429837" y="305806"/>
                  <a:pt x="429837" y="305806"/>
                </a:cubicBezTo>
                <a:cubicBezTo>
                  <a:pt x="433132" y="307125"/>
                  <a:pt x="436098" y="309760"/>
                  <a:pt x="433132" y="309760"/>
                </a:cubicBezTo>
                <a:cubicBezTo>
                  <a:pt x="430167" y="309760"/>
                  <a:pt x="430167" y="309760"/>
                  <a:pt x="430167" y="309760"/>
                </a:cubicBezTo>
                <a:cubicBezTo>
                  <a:pt x="430167" y="312067"/>
                  <a:pt x="430167" y="312067"/>
                  <a:pt x="430167" y="312067"/>
                </a:cubicBezTo>
                <a:cubicBezTo>
                  <a:pt x="430167" y="313386"/>
                  <a:pt x="428189" y="315692"/>
                  <a:pt x="430167" y="317340"/>
                </a:cubicBezTo>
                <a:lnTo>
                  <a:pt x="431965" y="320636"/>
                </a:lnTo>
                <a:lnTo>
                  <a:pt x="432802" y="320636"/>
                </a:lnTo>
                <a:cubicBezTo>
                  <a:pt x="432802" y="319976"/>
                  <a:pt x="432802" y="317999"/>
                  <a:pt x="432802" y="317999"/>
                </a:cubicBezTo>
                <a:cubicBezTo>
                  <a:pt x="434451" y="317999"/>
                  <a:pt x="430826" y="316022"/>
                  <a:pt x="432802" y="316022"/>
                </a:cubicBezTo>
                <a:cubicBezTo>
                  <a:pt x="434780" y="316022"/>
                  <a:pt x="437746" y="316681"/>
                  <a:pt x="434780" y="316022"/>
                </a:cubicBezTo>
                <a:cubicBezTo>
                  <a:pt x="431814" y="315363"/>
                  <a:pt x="434780" y="314045"/>
                  <a:pt x="434780" y="313716"/>
                </a:cubicBezTo>
                <a:cubicBezTo>
                  <a:pt x="434780" y="313386"/>
                  <a:pt x="434121" y="310750"/>
                  <a:pt x="434780" y="310750"/>
                </a:cubicBezTo>
                <a:cubicBezTo>
                  <a:pt x="435439" y="310750"/>
                  <a:pt x="437746" y="307125"/>
                  <a:pt x="437746" y="307125"/>
                </a:cubicBezTo>
                <a:cubicBezTo>
                  <a:pt x="435439" y="306465"/>
                  <a:pt x="435439" y="304488"/>
                  <a:pt x="435439" y="304488"/>
                </a:cubicBezTo>
                <a:cubicBezTo>
                  <a:pt x="436395" y="304060"/>
                  <a:pt x="437449" y="304060"/>
                  <a:pt x="438405" y="304488"/>
                </a:cubicBezTo>
                <a:lnTo>
                  <a:pt x="440383" y="304488"/>
                </a:lnTo>
                <a:cubicBezTo>
                  <a:pt x="440383" y="303500"/>
                  <a:pt x="442688" y="300863"/>
                  <a:pt x="440383" y="300863"/>
                </a:cubicBezTo>
                <a:lnTo>
                  <a:pt x="441041" y="300863"/>
                </a:lnTo>
                <a:lnTo>
                  <a:pt x="441700" y="300863"/>
                </a:lnTo>
                <a:lnTo>
                  <a:pt x="442359" y="300863"/>
                </a:lnTo>
                <a:lnTo>
                  <a:pt x="444007" y="300863"/>
                </a:lnTo>
                <a:lnTo>
                  <a:pt x="444048" y="300863"/>
                </a:lnTo>
                <a:lnTo>
                  <a:pt x="444337" y="300863"/>
                </a:lnTo>
                <a:cubicBezTo>
                  <a:pt x="443348" y="298556"/>
                  <a:pt x="444337" y="298556"/>
                  <a:pt x="441371" y="298556"/>
                </a:cubicBezTo>
                <a:cubicBezTo>
                  <a:pt x="437746" y="296249"/>
                  <a:pt x="441371" y="294602"/>
                  <a:pt x="441371" y="292625"/>
                </a:cubicBezTo>
                <a:cubicBezTo>
                  <a:pt x="439064" y="291307"/>
                  <a:pt x="439064" y="289000"/>
                  <a:pt x="439064" y="289000"/>
                </a:cubicBezTo>
                <a:cubicBezTo>
                  <a:pt x="439064" y="289000"/>
                  <a:pt x="442359" y="291307"/>
                  <a:pt x="442359" y="289000"/>
                </a:cubicBezTo>
                <a:cubicBezTo>
                  <a:pt x="442359" y="286694"/>
                  <a:pt x="442359" y="286694"/>
                  <a:pt x="442359" y="286694"/>
                </a:cubicBezTo>
                <a:cubicBezTo>
                  <a:pt x="442359" y="284387"/>
                  <a:pt x="445325" y="284387"/>
                  <a:pt x="442359" y="284387"/>
                </a:cubicBezTo>
                <a:lnTo>
                  <a:pt x="443348" y="284387"/>
                </a:lnTo>
                <a:lnTo>
                  <a:pt x="445655" y="284387"/>
                </a:lnTo>
                <a:lnTo>
                  <a:pt x="446973" y="284387"/>
                </a:lnTo>
                <a:cubicBezTo>
                  <a:pt x="451257" y="282739"/>
                  <a:pt x="438734" y="278784"/>
                  <a:pt x="446973" y="278784"/>
                </a:cubicBezTo>
                <a:lnTo>
                  <a:pt x="448620" y="278784"/>
                </a:lnTo>
                <a:cubicBezTo>
                  <a:pt x="450927" y="277467"/>
                  <a:pt x="446313" y="275489"/>
                  <a:pt x="444666" y="275489"/>
                </a:cubicBezTo>
                <a:lnTo>
                  <a:pt x="445325" y="275489"/>
                </a:lnTo>
                <a:cubicBezTo>
                  <a:pt x="446149" y="275951"/>
                  <a:pt x="447138" y="275951"/>
                  <a:pt x="447961" y="275489"/>
                </a:cubicBezTo>
                <a:lnTo>
                  <a:pt x="448620" y="275489"/>
                </a:lnTo>
                <a:cubicBezTo>
                  <a:pt x="450927" y="274501"/>
                  <a:pt x="451915" y="272194"/>
                  <a:pt x="450927" y="272194"/>
                </a:cubicBezTo>
                <a:cubicBezTo>
                  <a:pt x="449938" y="272194"/>
                  <a:pt x="445984" y="274830"/>
                  <a:pt x="448291" y="272194"/>
                </a:cubicBezTo>
                <a:cubicBezTo>
                  <a:pt x="450598" y="269557"/>
                  <a:pt x="441041" y="269557"/>
                  <a:pt x="444996" y="269557"/>
                </a:cubicBezTo>
                <a:cubicBezTo>
                  <a:pt x="448950" y="269557"/>
                  <a:pt x="448950" y="269557"/>
                  <a:pt x="448950" y="269557"/>
                </a:cubicBezTo>
                <a:cubicBezTo>
                  <a:pt x="450663" y="269031"/>
                  <a:pt x="452508" y="269031"/>
                  <a:pt x="454223" y="269557"/>
                </a:cubicBezTo>
                <a:lnTo>
                  <a:pt x="454443" y="268785"/>
                </a:lnTo>
                <a:lnTo>
                  <a:pt x="452781" y="268652"/>
                </a:lnTo>
                <a:cubicBezTo>
                  <a:pt x="451339" y="268405"/>
                  <a:pt x="450103" y="267910"/>
                  <a:pt x="450927" y="266922"/>
                </a:cubicBezTo>
                <a:lnTo>
                  <a:pt x="454223" y="266922"/>
                </a:lnTo>
                <a:lnTo>
                  <a:pt x="455462" y="266922"/>
                </a:lnTo>
                <a:lnTo>
                  <a:pt x="455334" y="266304"/>
                </a:lnTo>
                <a:cubicBezTo>
                  <a:pt x="453728" y="265933"/>
                  <a:pt x="451586" y="265933"/>
                  <a:pt x="451586" y="265933"/>
                </a:cubicBezTo>
                <a:lnTo>
                  <a:pt x="448950" y="265933"/>
                </a:lnTo>
                <a:cubicBezTo>
                  <a:pt x="451915" y="263956"/>
                  <a:pt x="448950" y="263956"/>
                  <a:pt x="448950" y="263956"/>
                </a:cubicBezTo>
                <a:cubicBezTo>
                  <a:pt x="446313" y="261978"/>
                  <a:pt x="444337" y="261978"/>
                  <a:pt x="446313" y="261978"/>
                </a:cubicBezTo>
                <a:cubicBezTo>
                  <a:pt x="448291" y="261978"/>
                  <a:pt x="448291" y="261978"/>
                  <a:pt x="448291" y="261978"/>
                </a:cubicBezTo>
                <a:cubicBezTo>
                  <a:pt x="444007" y="259342"/>
                  <a:pt x="453234" y="259342"/>
                  <a:pt x="450268" y="259342"/>
                </a:cubicBezTo>
                <a:cubicBezTo>
                  <a:pt x="452245" y="259342"/>
                  <a:pt x="460813" y="261978"/>
                  <a:pt x="456528" y="259342"/>
                </a:cubicBezTo>
                <a:cubicBezTo>
                  <a:pt x="452245" y="256706"/>
                  <a:pt x="458836" y="256706"/>
                  <a:pt x="456528" y="256706"/>
                </a:cubicBezTo>
                <a:cubicBezTo>
                  <a:pt x="454618" y="257365"/>
                  <a:pt x="452508" y="257365"/>
                  <a:pt x="450598" y="256706"/>
                </a:cubicBezTo>
                <a:lnTo>
                  <a:pt x="452574" y="259013"/>
                </a:lnTo>
                <a:lnTo>
                  <a:pt x="447961" y="257036"/>
                </a:lnTo>
                <a:cubicBezTo>
                  <a:pt x="447961" y="259013"/>
                  <a:pt x="447961" y="259013"/>
                  <a:pt x="447961" y="259013"/>
                </a:cubicBezTo>
                <a:cubicBezTo>
                  <a:pt x="446478" y="258518"/>
                  <a:pt x="444831" y="258518"/>
                  <a:pt x="443348" y="259013"/>
                </a:cubicBezTo>
                <a:cubicBezTo>
                  <a:pt x="447632" y="258683"/>
                  <a:pt x="439723" y="256376"/>
                  <a:pt x="443348" y="256376"/>
                </a:cubicBezTo>
                <a:lnTo>
                  <a:pt x="451915" y="256376"/>
                </a:lnTo>
                <a:cubicBezTo>
                  <a:pt x="457518" y="255388"/>
                  <a:pt x="449279" y="251433"/>
                  <a:pt x="451915" y="251433"/>
                </a:cubicBezTo>
                <a:lnTo>
                  <a:pt x="450268" y="251433"/>
                </a:lnTo>
                <a:cubicBezTo>
                  <a:pt x="446643" y="249126"/>
                  <a:pt x="448620" y="249126"/>
                  <a:pt x="448620" y="249126"/>
                </a:cubicBezTo>
                <a:lnTo>
                  <a:pt x="454552" y="249126"/>
                </a:lnTo>
                <a:cubicBezTo>
                  <a:pt x="452245" y="249126"/>
                  <a:pt x="454882" y="246820"/>
                  <a:pt x="448950" y="246820"/>
                </a:cubicBezTo>
                <a:lnTo>
                  <a:pt x="453234" y="246820"/>
                </a:lnTo>
                <a:cubicBezTo>
                  <a:pt x="455211" y="245502"/>
                  <a:pt x="442688" y="242536"/>
                  <a:pt x="445984" y="242536"/>
                </a:cubicBezTo>
                <a:cubicBezTo>
                  <a:pt x="449279" y="242536"/>
                  <a:pt x="453893" y="242536"/>
                  <a:pt x="453893" y="242536"/>
                </a:cubicBezTo>
                <a:cubicBezTo>
                  <a:pt x="456858" y="242536"/>
                  <a:pt x="455211" y="240559"/>
                  <a:pt x="453893" y="240559"/>
                </a:cubicBezTo>
                <a:lnTo>
                  <a:pt x="451257" y="240559"/>
                </a:lnTo>
                <a:lnTo>
                  <a:pt x="449609" y="240559"/>
                </a:lnTo>
                <a:lnTo>
                  <a:pt x="445984" y="240559"/>
                </a:lnTo>
                <a:cubicBezTo>
                  <a:pt x="454223" y="240230"/>
                  <a:pt x="445655" y="235616"/>
                  <a:pt x="454223" y="235616"/>
                </a:cubicBezTo>
                <a:cubicBezTo>
                  <a:pt x="453267" y="234495"/>
                  <a:pt x="452707" y="233111"/>
                  <a:pt x="452574" y="231662"/>
                </a:cubicBezTo>
                <a:cubicBezTo>
                  <a:pt x="455870" y="230673"/>
                  <a:pt x="442688" y="228696"/>
                  <a:pt x="447302" y="228696"/>
                </a:cubicBezTo>
                <a:cubicBezTo>
                  <a:pt x="451915" y="228696"/>
                  <a:pt x="449938" y="228696"/>
                  <a:pt x="451915" y="228696"/>
                </a:cubicBezTo>
                <a:lnTo>
                  <a:pt x="453729" y="228291"/>
                </a:lnTo>
                <a:lnTo>
                  <a:pt x="454717" y="228408"/>
                </a:lnTo>
                <a:cubicBezTo>
                  <a:pt x="456200" y="228531"/>
                  <a:pt x="457518" y="228531"/>
                  <a:pt x="456859" y="228037"/>
                </a:cubicBezTo>
                <a:lnTo>
                  <a:pt x="454865" y="228037"/>
                </a:lnTo>
                <a:lnTo>
                  <a:pt x="456158" y="227748"/>
                </a:lnTo>
                <a:cubicBezTo>
                  <a:pt x="455376" y="226965"/>
                  <a:pt x="454057" y="226059"/>
                  <a:pt x="457188" y="226059"/>
                </a:cubicBezTo>
                <a:cubicBezTo>
                  <a:pt x="460813" y="225730"/>
                  <a:pt x="454552" y="222434"/>
                  <a:pt x="454552" y="222434"/>
                </a:cubicBezTo>
                <a:lnTo>
                  <a:pt x="456199" y="222434"/>
                </a:lnTo>
                <a:cubicBezTo>
                  <a:pt x="452904" y="221908"/>
                  <a:pt x="449972" y="220128"/>
                  <a:pt x="447961" y="217492"/>
                </a:cubicBezTo>
                <a:cubicBezTo>
                  <a:pt x="450136" y="217788"/>
                  <a:pt x="452377" y="217788"/>
                  <a:pt x="454552" y="217492"/>
                </a:cubicBezTo>
                <a:cubicBezTo>
                  <a:pt x="453893" y="215185"/>
                  <a:pt x="446643" y="215185"/>
                  <a:pt x="446643" y="215185"/>
                </a:cubicBezTo>
                <a:cubicBezTo>
                  <a:pt x="449609" y="214856"/>
                  <a:pt x="452574" y="214856"/>
                  <a:pt x="455540" y="215185"/>
                </a:cubicBezTo>
                <a:cubicBezTo>
                  <a:pt x="460153" y="215514"/>
                  <a:pt x="455540" y="213538"/>
                  <a:pt x="455540" y="213538"/>
                </a:cubicBezTo>
                <a:lnTo>
                  <a:pt x="457848" y="213538"/>
                </a:lnTo>
                <a:cubicBezTo>
                  <a:pt x="457518" y="211560"/>
                  <a:pt x="451586" y="210901"/>
                  <a:pt x="451586" y="208924"/>
                </a:cubicBezTo>
                <a:lnTo>
                  <a:pt x="448291" y="208924"/>
                </a:lnTo>
                <a:cubicBezTo>
                  <a:pt x="443018" y="206947"/>
                  <a:pt x="452904" y="206947"/>
                  <a:pt x="448291" y="206947"/>
                </a:cubicBezTo>
                <a:lnTo>
                  <a:pt x="454552" y="206947"/>
                </a:lnTo>
                <a:cubicBezTo>
                  <a:pt x="453234" y="205958"/>
                  <a:pt x="447632" y="202333"/>
                  <a:pt x="447632" y="202333"/>
                </a:cubicBezTo>
                <a:cubicBezTo>
                  <a:pt x="450927" y="203520"/>
                  <a:pt x="454123" y="204970"/>
                  <a:pt x="457188" y="206618"/>
                </a:cubicBezTo>
                <a:cubicBezTo>
                  <a:pt x="457518" y="205958"/>
                  <a:pt x="453893" y="203652"/>
                  <a:pt x="453893" y="203652"/>
                </a:cubicBezTo>
                <a:cubicBezTo>
                  <a:pt x="448950" y="202333"/>
                  <a:pt x="446643" y="199697"/>
                  <a:pt x="446643" y="199697"/>
                </a:cubicBezTo>
                <a:cubicBezTo>
                  <a:pt x="460153" y="201345"/>
                  <a:pt x="450268" y="197061"/>
                  <a:pt x="460153" y="197061"/>
                </a:cubicBezTo>
                <a:cubicBezTo>
                  <a:pt x="455870" y="194095"/>
                  <a:pt x="462461" y="192777"/>
                  <a:pt x="462461" y="190141"/>
                </a:cubicBezTo>
                <a:cubicBezTo>
                  <a:pt x="452245" y="188163"/>
                  <a:pt x="462131" y="188163"/>
                  <a:pt x="452245" y="188163"/>
                </a:cubicBezTo>
                <a:lnTo>
                  <a:pt x="458507" y="188163"/>
                </a:lnTo>
                <a:cubicBezTo>
                  <a:pt x="462790" y="188163"/>
                  <a:pt x="461802" y="188163"/>
                  <a:pt x="462790" y="188163"/>
                </a:cubicBezTo>
                <a:cubicBezTo>
                  <a:pt x="463778" y="188163"/>
                  <a:pt x="467074" y="188163"/>
                  <a:pt x="469710" y="188163"/>
                </a:cubicBezTo>
                <a:cubicBezTo>
                  <a:pt x="466085" y="186186"/>
                  <a:pt x="466085" y="186186"/>
                  <a:pt x="466085" y="186186"/>
                </a:cubicBezTo>
                <a:lnTo>
                  <a:pt x="461472" y="186186"/>
                </a:lnTo>
                <a:cubicBezTo>
                  <a:pt x="456528" y="182891"/>
                  <a:pt x="470039" y="185527"/>
                  <a:pt x="465097" y="182891"/>
                </a:cubicBezTo>
                <a:lnTo>
                  <a:pt x="468063" y="182891"/>
                </a:lnTo>
                <a:cubicBezTo>
                  <a:pt x="466415" y="181902"/>
                  <a:pt x="468392" y="179266"/>
                  <a:pt x="460813" y="177289"/>
                </a:cubicBezTo>
                <a:lnTo>
                  <a:pt x="465097" y="177289"/>
                </a:lnTo>
                <a:cubicBezTo>
                  <a:pt x="466744" y="175312"/>
                  <a:pt x="457518" y="169710"/>
                  <a:pt x="462461" y="169710"/>
                </a:cubicBezTo>
                <a:lnTo>
                  <a:pt x="462790" y="169710"/>
                </a:lnTo>
                <a:cubicBezTo>
                  <a:pt x="460153" y="169710"/>
                  <a:pt x="462790" y="169710"/>
                  <a:pt x="464767" y="169710"/>
                </a:cubicBezTo>
                <a:lnTo>
                  <a:pt x="465426" y="169710"/>
                </a:lnTo>
                <a:cubicBezTo>
                  <a:pt x="462790" y="167733"/>
                  <a:pt x="462790" y="167733"/>
                  <a:pt x="462790" y="167733"/>
                </a:cubicBezTo>
                <a:lnTo>
                  <a:pt x="465426" y="167733"/>
                </a:lnTo>
                <a:cubicBezTo>
                  <a:pt x="468722" y="166085"/>
                  <a:pt x="457848" y="163449"/>
                  <a:pt x="457848" y="161142"/>
                </a:cubicBezTo>
                <a:cubicBezTo>
                  <a:pt x="464767" y="163449"/>
                  <a:pt x="468392" y="161142"/>
                  <a:pt x="468392" y="161142"/>
                </a:cubicBezTo>
                <a:cubicBezTo>
                  <a:pt x="469380" y="158505"/>
                  <a:pt x="463120" y="155869"/>
                  <a:pt x="460813" y="152903"/>
                </a:cubicBezTo>
                <a:cubicBezTo>
                  <a:pt x="468392" y="152574"/>
                  <a:pt x="464108" y="148290"/>
                  <a:pt x="468392" y="146313"/>
                </a:cubicBezTo>
                <a:cubicBezTo>
                  <a:pt x="466547" y="146708"/>
                  <a:pt x="464635" y="146708"/>
                  <a:pt x="462790" y="146313"/>
                </a:cubicBezTo>
                <a:cubicBezTo>
                  <a:pt x="467074" y="146972"/>
                  <a:pt x="467074" y="144665"/>
                  <a:pt x="467074" y="144665"/>
                </a:cubicBezTo>
                <a:lnTo>
                  <a:pt x="459824" y="144665"/>
                </a:lnTo>
                <a:cubicBezTo>
                  <a:pt x="470699" y="143677"/>
                  <a:pt x="456199" y="137745"/>
                  <a:pt x="466085" y="137745"/>
                </a:cubicBezTo>
                <a:cubicBezTo>
                  <a:pt x="462461" y="135109"/>
                  <a:pt x="462461" y="135109"/>
                  <a:pt x="462461" y="135109"/>
                </a:cubicBezTo>
                <a:lnTo>
                  <a:pt x="466415" y="135109"/>
                </a:lnTo>
                <a:cubicBezTo>
                  <a:pt x="467239" y="133790"/>
                  <a:pt x="467239" y="132143"/>
                  <a:pt x="466415" y="130824"/>
                </a:cubicBezTo>
                <a:lnTo>
                  <a:pt x="469051" y="130824"/>
                </a:lnTo>
                <a:cubicBezTo>
                  <a:pt x="469051" y="129836"/>
                  <a:pt x="458177" y="126870"/>
                  <a:pt x="458177" y="126870"/>
                </a:cubicBezTo>
                <a:lnTo>
                  <a:pt x="463778" y="126870"/>
                </a:lnTo>
                <a:cubicBezTo>
                  <a:pt x="463778" y="124893"/>
                  <a:pt x="468392" y="123575"/>
                  <a:pt x="463778" y="120938"/>
                </a:cubicBezTo>
                <a:lnTo>
                  <a:pt x="466085" y="120938"/>
                </a:lnTo>
                <a:cubicBezTo>
                  <a:pt x="466415" y="119950"/>
                  <a:pt x="469710" y="116984"/>
                  <a:pt x="462790" y="116984"/>
                </a:cubicBezTo>
                <a:cubicBezTo>
                  <a:pt x="468392" y="117643"/>
                  <a:pt x="464438" y="113688"/>
                  <a:pt x="462790" y="113688"/>
                </a:cubicBezTo>
                <a:lnTo>
                  <a:pt x="465756" y="113688"/>
                </a:lnTo>
                <a:cubicBezTo>
                  <a:pt x="461802" y="110393"/>
                  <a:pt x="458177" y="110393"/>
                  <a:pt x="459824" y="110393"/>
                </a:cubicBezTo>
                <a:cubicBezTo>
                  <a:pt x="461472" y="110393"/>
                  <a:pt x="458507" y="112371"/>
                  <a:pt x="461472" y="110393"/>
                </a:cubicBezTo>
                <a:cubicBezTo>
                  <a:pt x="464438" y="108417"/>
                  <a:pt x="459824" y="108417"/>
                  <a:pt x="461472" y="108417"/>
                </a:cubicBezTo>
                <a:lnTo>
                  <a:pt x="463449" y="108417"/>
                </a:lnTo>
                <a:cubicBezTo>
                  <a:pt x="463778" y="106439"/>
                  <a:pt x="461472" y="106439"/>
                  <a:pt x="460483" y="106439"/>
                </a:cubicBezTo>
                <a:lnTo>
                  <a:pt x="461143" y="106439"/>
                </a:lnTo>
                <a:lnTo>
                  <a:pt x="463038" y="106439"/>
                </a:lnTo>
                <a:lnTo>
                  <a:pt x="463120" y="106439"/>
                </a:lnTo>
                <a:cubicBezTo>
                  <a:pt x="465426" y="105121"/>
                  <a:pt x="460153" y="102814"/>
                  <a:pt x="463120" y="102814"/>
                </a:cubicBezTo>
                <a:lnTo>
                  <a:pt x="464767" y="102814"/>
                </a:lnTo>
                <a:cubicBezTo>
                  <a:pt x="464866" y="103572"/>
                  <a:pt x="464866" y="104363"/>
                  <a:pt x="464767" y="105121"/>
                </a:cubicBezTo>
                <a:cubicBezTo>
                  <a:pt x="467404" y="105121"/>
                  <a:pt x="467733" y="103473"/>
                  <a:pt x="471688" y="105121"/>
                </a:cubicBezTo>
                <a:cubicBezTo>
                  <a:pt x="469380" y="103803"/>
                  <a:pt x="466415" y="100837"/>
                  <a:pt x="466415" y="100837"/>
                </a:cubicBezTo>
                <a:lnTo>
                  <a:pt x="465756" y="100837"/>
                </a:lnTo>
                <a:cubicBezTo>
                  <a:pt x="464438" y="98860"/>
                  <a:pt x="461143" y="94906"/>
                  <a:pt x="460483" y="94906"/>
                </a:cubicBezTo>
                <a:cubicBezTo>
                  <a:pt x="459824" y="94906"/>
                  <a:pt x="462461" y="94906"/>
                  <a:pt x="462461" y="94906"/>
                </a:cubicBezTo>
                <a:cubicBezTo>
                  <a:pt x="461472" y="93917"/>
                  <a:pt x="456858" y="91281"/>
                  <a:pt x="459165" y="91281"/>
                </a:cubicBezTo>
                <a:cubicBezTo>
                  <a:pt x="461472" y="91281"/>
                  <a:pt x="461472" y="93258"/>
                  <a:pt x="461472" y="91281"/>
                </a:cubicBezTo>
                <a:cubicBezTo>
                  <a:pt x="466744" y="88645"/>
                  <a:pt x="456199" y="84690"/>
                  <a:pt x="461472" y="82054"/>
                </a:cubicBezTo>
                <a:cubicBezTo>
                  <a:pt x="463120" y="78100"/>
                  <a:pt x="463120" y="71839"/>
                  <a:pt x="463120" y="69532"/>
                </a:cubicBezTo>
                <a:cubicBezTo>
                  <a:pt x="463120" y="67225"/>
                  <a:pt x="463120" y="67225"/>
                  <a:pt x="463120" y="67225"/>
                </a:cubicBezTo>
                <a:cubicBezTo>
                  <a:pt x="461472" y="65248"/>
                  <a:pt x="463120" y="64589"/>
                  <a:pt x="463120" y="62282"/>
                </a:cubicBezTo>
                <a:cubicBezTo>
                  <a:pt x="463120" y="59975"/>
                  <a:pt x="463120" y="59975"/>
                  <a:pt x="463120" y="59975"/>
                </a:cubicBezTo>
                <a:cubicBezTo>
                  <a:pt x="460483" y="57338"/>
                  <a:pt x="460483" y="58987"/>
                  <a:pt x="460483" y="59975"/>
                </a:cubicBezTo>
                <a:cubicBezTo>
                  <a:pt x="460483" y="60964"/>
                  <a:pt x="460483" y="64259"/>
                  <a:pt x="460483" y="64259"/>
                </a:cubicBezTo>
                <a:lnTo>
                  <a:pt x="458507" y="64259"/>
                </a:lnTo>
                <a:cubicBezTo>
                  <a:pt x="461143" y="64589"/>
                  <a:pt x="464767" y="66566"/>
                  <a:pt x="461143" y="66566"/>
                </a:cubicBezTo>
                <a:lnTo>
                  <a:pt x="459824" y="66566"/>
                </a:lnTo>
                <a:lnTo>
                  <a:pt x="458836" y="66566"/>
                </a:lnTo>
                <a:lnTo>
                  <a:pt x="457518" y="66566"/>
                </a:lnTo>
                <a:lnTo>
                  <a:pt x="457188" y="66566"/>
                </a:lnTo>
                <a:lnTo>
                  <a:pt x="456528" y="66566"/>
                </a:lnTo>
                <a:close/>
                <a:moveTo>
                  <a:pt x="459165" y="49895"/>
                </a:moveTo>
                <a:lnTo>
                  <a:pt x="457765" y="57462"/>
                </a:lnTo>
                <a:lnTo>
                  <a:pt x="457692" y="57998"/>
                </a:lnTo>
                <a:lnTo>
                  <a:pt x="460483" y="57998"/>
                </a:lnTo>
                <a:cubicBezTo>
                  <a:pt x="463449" y="57998"/>
                  <a:pt x="460483" y="55691"/>
                  <a:pt x="460483" y="54373"/>
                </a:cubicBezTo>
                <a:lnTo>
                  <a:pt x="459165" y="54373"/>
                </a:lnTo>
                <a:cubicBezTo>
                  <a:pt x="456858" y="54373"/>
                  <a:pt x="459165" y="51737"/>
                  <a:pt x="459165" y="50418"/>
                </a:cubicBezTo>
                <a:close/>
                <a:moveTo>
                  <a:pt x="459495" y="48112"/>
                </a:moveTo>
                <a:lnTo>
                  <a:pt x="459165" y="48112"/>
                </a:lnTo>
                <a:lnTo>
                  <a:pt x="459165" y="49895"/>
                </a:lnTo>
                <a:close/>
                <a:moveTo>
                  <a:pt x="250571" y="43828"/>
                </a:moveTo>
                <a:lnTo>
                  <a:pt x="250571" y="45147"/>
                </a:lnTo>
                <a:cubicBezTo>
                  <a:pt x="249913" y="45476"/>
                  <a:pt x="248594" y="43828"/>
                  <a:pt x="248594" y="43828"/>
                </a:cubicBezTo>
                <a:cubicBezTo>
                  <a:pt x="250571" y="43828"/>
                  <a:pt x="250571" y="43828"/>
                  <a:pt x="250571" y="43828"/>
                </a:cubicBezTo>
                <a:close/>
                <a:moveTo>
                  <a:pt x="261117" y="34931"/>
                </a:moveTo>
                <a:lnTo>
                  <a:pt x="260458" y="35590"/>
                </a:lnTo>
                <a:lnTo>
                  <a:pt x="261446" y="35261"/>
                </a:lnTo>
                <a:close/>
                <a:moveTo>
                  <a:pt x="239697" y="15449"/>
                </a:moveTo>
                <a:lnTo>
                  <a:pt x="239697" y="15982"/>
                </a:lnTo>
                <a:lnTo>
                  <a:pt x="239867" y="15897"/>
                </a:lnTo>
                <a:close/>
                <a:moveTo>
                  <a:pt x="240950" y="15355"/>
                </a:moveTo>
                <a:lnTo>
                  <a:pt x="239867" y="15897"/>
                </a:lnTo>
                <a:lnTo>
                  <a:pt x="240336" y="17136"/>
                </a:lnTo>
                <a:lnTo>
                  <a:pt x="242992" y="17136"/>
                </a:lnTo>
                <a:cubicBezTo>
                  <a:pt x="244640" y="17136"/>
                  <a:pt x="244145" y="17136"/>
                  <a:pt x="243075" y="16807"/>
                </a:cubicBezTo>
                <a:close/>
                <a:moveTo>
                  <a:pt x="238547" y="15326"/>
                </a:moveTo>
                <a:lnTo>
                  <a:pt x="237143" y="15530"/>
                </a:lnTo>
                <a:cubicBezTo>
                  <a:pt x="236896" y="15324"/>
                  <a:pt x="236896" y="15324"/>
                  <a:pt x="236072" y="17136"/>
                </a:cubicBezTo>
                <a:cubicBezTo>
                  <a:pt x="234424" y="20760"/>
                  <a:pt x="234424" y="20760"/>
                  <a:pt x="236072" y="20760"/>
                </a:cubicBezTo>
                <a:cubicBezTo>
                  <a:pt x="237719" y="20760"/>
                  <a:pt x="236072" y="19443"/>
                  <a:pt x="239697" y="20760"/>
                </a:cubicBezTo>
                <a:cubicBezTo>
                  <a:pt x="243322" y="22079"/>
                  <a:pt x="235742" y="26033"/>
                  <a:pt x="237719" y="26033"/>
                </a:cubicBezTo>
                <a:lnTo>
                  <a:pt x="238378" y="26033"/>
                </a:lnTo>
                <a:cubicBezTo>
                  <a:pt x="238378" y="28010"/>
                  <a:pt x="243322" y="28010"/>
                  <a:pt x="241674" y="28010"/>
                </a:cubicBezTo>
                <a:cubicBezTo>
                  <a:pt x="240027" y="28010"/>
                  <a:pt x="242333" y="28010"/>
                  <a:pt x="240027" y="28010"/>
                </a:cubicBezTo>
                <a:lnTo>
                  <a:pt x="239368" y="28010"/>
                </a:lnTo>
                <a:cubicBezTo>
                  <a:pt x="240356" y="29988"/>
                  <a:pt x="245299" y="32953"/>
                  <a:pt x="244310" y="32953"/>
                </a:cubicBezTo>
                <a:cubicBezTo>
                  <a:pt x="243322" y="32953"/>
                  <a:pt x="238378" y="30976"/>
                  <a:pt x="241344" y="32953"/>
                </a:cubicBezTo>
                <a:cubicBezTo>
                  <a:pt x="244310" y="34931"/>
                  <a:pt x="242992" y="38885"/>
                  <a:pt x="241344" y="42510"/>
                </a:cubicBezTo>
                <a:lnTo>
                  <a:pt x="242663" y="42510"/>
                </a:lnTo>
                <a:lnTo>
                  <a:pt x="243651" y="42510"/>
                </a:lnTo>
                <a:cubicBezTo>
                  <a:pt x="239368" y="41851"/>
                  <a:pt x="246617" y="42510"/>
                  <a:pt x="246288" y="42510"/>
                </a:cubicBezTo>
                <a:lnTo>
                  <a:pt x="244640" y="42510"/>
                </a:lnTo>
                <a:lnTo>
                  <a:pt x="243651" y="42510"/>
                </a:lnTo>
                <a:cubicBezTo>
                  <a:pt x="247935" y="43169"/>
                  <a:pt x="250901" y="45147"/>
                  <a:pt x="247935" y="48442"/>
                </a:cubicBezTo>
                <a:cubicBezTo>
                  <a:pt x="246946" y="48442"/>
                  <a:pt x="255184" y="45805"/>
                  <a:pt x="252219" y="48442"/>
                </a:cubicBezTo>
                <a:cubicBezTo>
                  <a:pt x="252219" y="52067"/>
                  <a:pt x="257162" y="54373"/>
                  <a:pt x="252219" y="58657"/>
                </a:cubicBezTo>
                <a:cubicBezTo>
                  <a:pt x="258151" y="55691"/>
                  <a:pt x="250901" y="61293"/>
                  <a:pt x="258151" y="58657"/>
                </a:cubicBezTo>
                <a:cubicBezTo>
                  <a:pt x="255184" y="61952"/>
                  <a:pt x="252219" y="65248"/>
                  <a:pt x="251889" y="65248"/>
                </a:cubicBezTo>
                <a:lnTo>
                  <a:pt x="253867" y="65248"/>
                </a:lnTo>
                <a:lnTo>
                  <a:pt x="257821" y="65248"/>
                </a:lnTo>
                <a:lnTo>
                  <a:pt x="253208" y="67554"/>
                </a:lnTo>
                <a:lnTo>
                  <a:pt x="255844" y="67554"/>
                </a:lnTo>
                <a:cubicBezTo>
                  <a:pt x="258151" y="67884"/>
                  <a:pt x="253867" y="72168"/>
                  <a:pt x="251889" y="72168"/>
                </a:cubicBezTo>
                <a:lnTo>
                  <a:pt x="252549" y="72168"/>
                </a:lnTo>
                <a:cubicBezTo>
                  <a:pt x="257162" y="72168"/>
                  <a:pt x="248264" y="74145"/>
                  <a:pt x="252549" y="74145"/>
                </a:cubicBezTo>
                <a:lnTo>
                  <a:pt x="255844" y="74145"/>
                </a:lnTo>
                <a:cubicBezTo>
                  <a:pt x="253867" y="75793"/>
                  <a:pt x="255844" y="78099"/>
                  <a:pt x="255844" y="78099"/>
                </a:cubicBezTo>
                <a:lnTo>
                  <a:pt x="252879" y="78099"/>
                </a:lnTo>
                <a:cubicBezTo>
                  <a:pt x="252549" y="80406"/>
                  <a:pt x="256174" y="82054"/>
                  <a:pt x="256174" y="84360"/>
                </a:cubicBezTo>
                <a:cubicBezTo>
                  <a:pt x="258184" y="82845"/>
                  <a:pt x="260589" y="81922"/>
                  <a:pt x="263094" y="81725"/>
                </a:cubicBezTo>
                <a:lnTo>
                  <a:pt x="258809" y="83701"/>
                </a:lnTo>
                <a:cubicBezTo>
                  <a:pt x="261775" y="83701"/>
                  <a:pt x="264412" y="82713"/>
                  <a:pt x="264082" y="83701"/>
                </a:cubicBezTo>
                <a:cubicBezTo>
                  <a:pt x="263753" y="84690"/>
                  <a:pt x="258809" y="86338"/>
                  <a:pt x="257162" y="86338"/>
                </a:cubicBezTo>
                <a:lnTo>
                  <a:pt x="255184" y="86338"/>
                </a:lnTo>
                <a:cubicBezTo>
                  <a:pt x="257162" y="85679"/>
                  <a:pt x="250242" y="88645"/>
                  <a:pt x="255184" y="88645"/>
                </a:cubicBezTo>
                <a:cubicBezTo>
                  <a:pt x="255844" y="90951"/>
                  <a:pt x="254855" y="93258"/>
                  <a:pt x="258809" y="93258"/>
                </a:cubicBezTo>
                <a:cubicBezTo>
                  <a:pt x="262764" y="93258"/>
                  <a:pt x="266719" y="91610"/>
                  <a:pt x="265730" y="93258"/>
                </a:cubicBezTo>
                <a:cubicBezTo>
                  <a:pt x="264741" y="94906"/>
                  <a:pt x="260128" y="97212"/>
                  <a:pt x="262764" y="99190"/>
                </a:cubicBezTo>
                <a:cubicBezTo>
                  <a:pt x="265400" y="101166"/>
                  <a:pt x="266389" y="99190"/>
                  <a:pt x="269025" y="99190"/>
                </a:cubicBezTo>
                <a:cubicBezTo>
                  <a:pt x="265400" y="102485"/>
                  <a:pt x="261775" y="100837"/>
                  <a:pt x="263094" y="102485"/>
                </a:cubicBezTo>
                <a:cubicBezTo>
                  <a:pt x="264412" y="104132"/>
                  <a:pt x="264741" y="106110"/>
                  <a:pt x="268695" y="106110"/>
                </a:cubicBezTo>
                <a:lnTo>
                  <a:pt x="272320" y="106110"/>
                </a:lnTo>
                <a:cubicBezTo>
                  <a:pt x="272980" y="106439"/>
                  <a:pt x="271002" y="108417"/>
                  <a:pt x="269025" y="108417"/>
                </a:cubicBezTo>
                <a:cubicBezTo>
                  <a:pt x="275945" y="109075"/>
                  <a:pt x="260128" y="118303"/>
                  <a:pt x="269025" y="118303"/>
                </a:cubicBezTo>
                <a:lnTo>
                  <a:pt x="273968" y="118303"/>
                </a:lnTo>
                <a:cubicBezTo>
                  <a:pt x="273639" y="120279"/>
                  <a:pt x="270673" y="120279"/>
                  <a:pt x="268695" y="120279"/>
                </a:cubicBezTo>
                <a:cubicBezTo>
                  <a:pt x="275945" y="120609"/>
                  <a:pt x="269025" y="125223"/>
                  <a:pt x="273968" y="125223"/>
                </a:cubicBezTo>
                <a:cubicBezTo>
                  <a:pt x="262764" y="130824"/>
                  <a:pt x="276605" y="130495"/>
                  <a:pt x="270014" y="135438"/>
                </a:cubicBezTo>
                <a:lnTo>
                  <a:pt x="270673" y="135438"/>
                </a:lnTo>
                <a:cubicBezTo>
                  <a:pt x="268696" y="135438"/>
                  <a:pt x="269931" y="134861"/>
                  <a:pt x="271291" y="134573"/>
                </a:cubicBezTo>
                <a:lnTo>
                  <a:pt x="271350" y="134610"/>
                </a:lnTo>
                <a:lnTo>
                  <a:pt x="271785" y="134078"/>
                </a:lnTo>
                <a:cubicBezTo>
                  <a:pt x="271497" y="133625"/>
                  <a:pt x="271497" y="133625"/>
                  <a:pt x="274627" y="135438"/>
                </a:cubicBezTo>
                <a:cubicBezTo>
                  <a:pt x="280889" y="139063"/>
                  <a:pt x="274956" y="152244"/>
                  <a:pt x="274627" y="152244"/>
                </a:cubicBezTo>
                <a:cubicBezTo>
                  <a:pt x="274297" y="152244"/>
                  <a:pt x="289126" y="147631"/>
                  <a:pt x="283195" y="152244"/>
                </a:cubicBezTo>
                <a:lnTo>
                  <a:pt x="277922" y="152244"/>
                </a:lnTo>
                <a:cubicBezTo>
                  <a:pt x="285172" y="153892"/>
                  <a:pt x="280230" y="159494"/>
                  <a:pt x="286820" y="161471"/>
                </a:cubicBezTo>
                <a:lnTo>
                  <a:pt x="279900" y="161471"/>
                </a:lnTo>
                <a:cubicBezTo>
                  <a:pt x="279570" y="163449"/>
                  <a:pt x="277593" y="161471"/>
                  <a:pt x="275615" y="163449"/>
                </a:cubicBezTo>
                <a:cubicBezTo>
                  <a:pt x="273639" y="165426"/>
                  <a:pt x="280889" y="165426"/>
                  <a:pt x="277593" y="165426"/>
                </a:cubicBezTo>
                <a:cubicBezTo>
                  <a:pt x="279570" y="165426"/>
                  <a:pt x="277922" y="165426"/>
                  <a:pt x="281877" y="165426"/>
                </a:cubicBezTo>
                <a:cubicBezTo>
                  <a:pt x="279900" y="169050"/>
                  <a:pt x="284184" y="169050"/>
                  <a:pt x="281877" y="169050"/>
                </a:cubicBezTo>
                <a:cubicBezTo>
                  <a:pt x="287149" y="167074"/>
                  <a:pt x="280559" y="169050"/>
                  <a:pt x="287149" y="169050"/>
                </a:cubicBezTo>
                <a:cubicBezTo>
                  <a:pt x="281547" y="171028"/>
                  <a:pt x="283854" y="172675"/>
                  <a:pt x="287149" y="172675"/>
                </a:cubicBezTo>
                <a:cubicBezTo>
                  <a:pt x="285172" y="174653"/>
                  <a:pt x="282206" y="174653"/>
                  <a:pt x="282536" y="174653"/>
                </a:cubicBezTo>
                <a:cubicBezTo>
                  <a:pt x="282866" y="174653"/>
                  <a:pt x="284513" y="174653"/>
                  <a:pt x="287808" y="174653"/>
                </a:cubicBezTo>
                <a:cubicBezTo>
                  <a:pt x="280559" y="180255"/>
                  <a:pt x="295387" y="176301"/>
                  <a:pt x="285831" y="180255"/>
                </a:cubicBezTo>
                <a:cubicBezTo>
                  <a:pt x="289522" y="181573"/>
                  <a:pt x="292982" y="183451"/>
                  <a:pt x="296047" y="185857"/>
                </a:cubicBezTo>
                <a:cubicBezTo>
                  <a:pt x="289456" y="188163"/>
                  <a:pt x="294399" y="183550"/>
                  <a:pt x="287479" y="185857"/>
                </a:cubicBezTo>
                <a:cubicBezTo>
                  <a:pt x="291104" y="187505"/>
                  <a:pt x="297035" y="190141"/>
                  <a:pt x="296376" y="190141"/>
                </a:cubicBezTo>
                <a:cubicBezTo>
                  <a:pt x="295717" y="190141"/>
                  <a:pt x="288797" y="188493"/>
                  <a:pt x="292421" y="190141"/>
                </a:cubicBezTo>
                <a:cubicBezTo>
                  <a:pt x="296047" y="191788"/>
                  <a:pt x="293411" y="196402"/>
                  <a:pt x="297694" y="196402"/>
                </a:cubicBezTo>
                <a:lnTo>
                  <a:pt x="298024" y="196402"/>
                </a:lnTo>
                <a:cubicBezTo>
                  <a:pt x="301747" y="195842"/>
                  <a:pt x="305504" y="195842"/>
                  <a:pt x="309228" y="196402"/>
                </a:cubicBezTo>
                <a:cubicBezTo>
                  <a:pt x="300989" y="197720"/>
                  <a:pt x="307910" y="200686"/>
                  <a:pt x="297694" y="200686"/>
                </a:cubicBezTo>
                <a:lnTo>
                  <a:pt x="299342" y="200686"/>
                </a:lnTo>
                <a:lnTo>
                  <a:pt x="301319" y="200686"/>
                </a:lnTo>
                <a:lnTo>
                  <a:pt x="302307" y="200686"/>
                </a:lnTo>
                <a:cubicBezTo>
                  <a:pt x="303626" y="202663"/>
                  <a:pt x="314830" y="202993"/>
                  <a:pt x="308569" y="205299"/>
                </a:cubicBezTo>
                <a:cubicBezTo>
                  <a:pt x="302307" y="207606"/>
                  <a:pt x="306921" y="207606"/>
                  <a:pt x="302307" y="207606"/>
                </a:cubicBezTo>
                <a:lnTo>
                  <a:pt x="304285" y="207606"/>
                </a:lnTo>
                <a:lnTo>
                  <a:pt x="306262" y="207606"/>
                </a:lnTo>
                <a:cubicBezTo>
                  <a:pt x="306592" y="209913"/>
                  <a:pt x="308898" y="209913"/>
                  <a:pt x="308898" y="209913"/>
                </a:cubicBezTo>
                <a:lnTo>
                  <a:pt x="313183" y="209913"/>
                </a:lnTo>
                <a:cubicBezTo>
                  <a:pt x="312853" y="209913"/>
                  <a:pt x="313512" y="212219"/>
                  <a:pt x="311205" y="212219"/>
                </a:cubicBezTo>
                <a:cubicBezTo>
                  <a:pt x="313512" y="212219"/>
                  <a:pt x="314830" y="210572"/>
                  <a:pt x="313512" y="212219"/>
                </a:cubicBezTo>
                <a:lnTo>
                  <a:pt x="310187" y="213867"/>
                </a:lnTo>
                <a:lnTo>
                  <a:pt x="313183" y="213867"/>
                </a:lnTo>
                <a:lnTo>
                  <a:pt x="313512" y="213867"/>
                </a:lnTo>
                <a:cubicBezTo>
                  <a:pt x="312853" y="215844"/>
                  <a:pt x="320432" y="218810"/>
                  <a:pt x="315489" y="218810"/>
                </a:cubicBezTo>
                <a:cubicBezTo>
                  <a:pt x="310546" y="218810"/>
                  <a:pt x="313842" y="218810"/>
                  <a:pt x="310546" y="218810"/>
                </a:cubicBezTo>
                <a:cubicBezTo>
                  <a:pt x="312194" y="221117"/>
                  <a:pt x="316808" y="222435"/>
                  <a:pt x="316808" y="225071"/>
                </a:cubicBezTo>
                <a:cubicBezTo>
                  <a:pt x="321421" y="224412"/>
                  <a:pt x="313842" y="228037"/>
                  <a:pt x="316808" y="228037"/>
                </a:cubicBezTo>
                <a:cubicBezTo>
                  <a:pt x="315950" y="227806"/>
                  <a:pt x="315028" y="227806"/>
                  <a:pt x="314171" y="228037"/>
                </a:cubicBezTo>
                <a:cubicBezTo>
                  <a:pt x="313842" y="229685"/>
                  <a:pt x="316478" y="230673"/>
                  <a:pt x="318784" y="232650"/>
                </a:cubicBezTo>
                <a:cubicBezTo>
                  <a:pt x="318784" y="233969"/>
                  <a:pt x="316148" y="236276"/>
                  <a:pt x="318784" y="236276"/>
                </a:cubicBezTo>
                <a:cubicBezTo>
                  <a:pt x="321421" y="236276"/>
                  <a:pt x="321421" y="236276"/>
                  <a:pt x="321421" y="236276"/>
                </a:cubicBezTo>
                <a:cubicBezTo>
                  <a:pt x="315489" y="240559"/>
                  <a:pt x="321421" y="245172"/>
                  <a:pt x="321421" y="245172"/>
                </a:cubicBezTo>
                <a:lnTo>
                  <a:pt x="321421" y="247150"/>
                </a:lnTo>
                <a:lnTo>
                  <a:pt x="322409" y="247150"/>
                </a:lnTo>
                <a:lnTo>
                  <a:pt x="323727" y="247150"/>
                </a:lnTo>
                <a:cubicBezTo>
                  <a:pt x="324057" y="249457"/>
                  <a:pt x="325704" y="249457"/>
                  <a:pt x="325704" y="249457"/>
                </a:cubicBezTo>
                <a:cubicBezTo>
                  <a:pt x="325704" y="251433"/>
                  <a:pt x="325704" y="251433"/>
                  <a:pt x="325704" y="251433"/>
                </a:cubicBezTo>
                <a:cubicBezTo>
                  <a:pt x="329659" y="252092"/>
                  <a:pt x="332295" y="255058"/>
                  <a:pt x="329659" y="255058"/>
                </a:cubicBezTo>
                <a:cubicBezTo>
                  <a:pt x="327023" y="255058"/>
                  <a:pt x="327023" y="255058"/>
                  <a:pt x="327023" y="255058"/>
                </a:cubicBezTo>
                <a:cubicBezTo>
                  <a:pt x="328670" y="257365"/>
                  <a:pt x="328670" y="257365"/>
                  <a:pt x="328670" y="257365"/>
                </a:cubicBezTo>
                <a:cubicBezTo>
                  <a:pt x="330319" y="258683"/>
                  <a:pt x="329329" y="261320"/>
                  <a:pt x="330319" y="262968"/>
                </a:cubicBezTo>
                <a:cubicBezTo>
                  <a:pt x="331307" y="264615"/>
                  <a:pt x="333284" y="266593"/>
                  <a:pt x="333284" y="266593"/>
                </a:cubicBezTo>
                <a:lnTo>
                  <a:pt x="333284" y="267910"/>
                </a:lnTo>
                <a:lnTo>
                  <a:pt x="333284" y="269228"/>
                </a:lnTo>
                <a:cubicBezTo>
                  <a:pt x="333943" y="270019"/>
                  <a:pt x="334503" y="270909"/>
                  <a:pt x="334932" y="271864"/>
                </a:cubicBezTo>
                <a:lnTo>
                  <a:pt x="334932" y="270876"/>
                </a:lnTo>
                <a:cubicBezTo>
                  <a:pt x="334932" y="267910"/>
                  <a:pt x="334932" y="267910"/>
                  <a:pt x="334932" y="267910"/>
                </a:cubicBezTo>
                <a:lnTo>
                  <a:pt x="335261" y="267910"/>
                </a:lnTo>
                <a:cubicBezTo>
                  <a:pt x="335261" y="266593"/>
                  <a:pt x="335261" y="264286"/>
                  <a:pt x="335261" y="264286"/>
                </a:cubicBezTo>
                <a:cubicBezTo>
                  <a:pt x="337238" y="261649"/>
                  <a:pt x="333284" y="261649"/>
                  <a:pt x="335261" y="261649"/>
                </a:cubicBezTo>
                <a:cubicBezTo>
                  <a:pt x="337238" y="261649"/>
                  <a:pt x="339545" y="261978"/>
                  <a:pt x="337238" y="261649"/>
                </a:cubicBezTo>
                <a:cubicBezTo>
                  <a:pt x="334932" y="261320"/>
                  <a:pt x="339215" y="258354"/>
                  <a:pt x="337238" y="258683"/>
                </a:cubicBezTo>
                <a:cubicBezTo>
                  <a:pt x="335261" y="259013"/>
                  <a:pt x="333613" y="255717"/>
                  <a:pt x="335261" y="255717"/>
                </a:cubicBezTo>
                <a:cubicBezTo>
                  <a:pt x="336909" y="255717"/>
                  <a:pt x="336909" y="251433"/>
                  <a:pt x="336909" y="251433"/>
                </a:cubicBezTo>
                <a:cubicBezTo>
                  <a:pt x="334273" y="251433"/>
                  <a:pt x="334273" y="249127"/>
                  <a:pt x="334273" y="249127"/>
                </a:cubicBezTo>
                <a:lnTo>
                  <a:pt x="335261" y="249127"/>
                </a:lnTo>
                <a:lnTo>
                  <a:pt x="337238" y="249127"/>
                </a:lnTo>
                <a:lnTo>
                  <a:pt x="337567" y="249127"/>
                </a:lnTo>
                <a:cubicBezTo>
                  <a:pt x="335920" y="247809"/>
                  <a:pt x="337897" y="245172"/>
                  <a:pt x="335920" y="245172"/>
                </a:cubicBezTo>
                <a:lnTo>
                  <a:pt x="334932" y="245172"/>
                </a:lnTo>
                <a:cubicBezTo>
                  <a:pt x="335524" y="244250"/>
                  <a:pt x="336315" y="243459"/>
                  <a:pt x="337238" y="242866"/>
                </a:cubicBezTo>
                <a:lnTo>
                  <a:pt x="337114" y="242866"/>
                </a:lnTo>
                <a:lnTo>
                  <a:pt x="336909" y="242866"/>
                </a:lnTo>
                <a:cubicBezTo>
                  <a:pt x="335590" y="241218"/>
                  <a:pt x="336249" y="241218"/>
                  <a:pt x="333284" y="241218"/>
                </a:cubicBezTo>
                <a:cubicBezTo>
                  <a:pt x="330977" y="239571"/>
                  <a:pt x="333284" y="236276"/>
                  <a:pt x="333284" y="234628"/>
                </a:cubicBezTo>
                <a:cubicBezTo>
                  <a:pt x="331965" y="233639"/>
                  <a:pt x="330319" y="231662"/>
                  <a:pt x="329989" y="231662"/>
                </a:cubicBezTo>
                <a:cubicBezTo>
                  <a:pt x="329659" y="231662"/>
                  <a:pt x="332954" y="234298"/>
                  <a:pt x="332954" y="231662"/>
                </a:cubicBezTo>
                <a:lnTo>
                  <a:pt x="332954" y="230014"/>
                </a:lnTo>
                <a:cubicBezTo>
                  <a:pt x="332954" y="229684"/>
                  <a:pt x="332954" y="229025"/>
                  <a:pt x="332954" y="229025"/>
                </a:cubicBezTo>
                <a:cubicBezTo>
                  <a:pt x="332954" y="226390"/>
                  <a:pt x="335920" y="226390"/>
                  <a:pt x="332954" y="226390"/>
                </a:cubicBezTo>
                <a:cubicBezTo>
                  <a:pt x="335261" y="226060"/>
                  <a:pt x="335261" y="224083"/>
                  <a:pt x="335261" y="224083"/>
                </a:cubicBezTo>
                <a:lnTo>
                  <a:pt x="338886" y="224083"/>
                </a:lnTo>
                <a:cubicBezTo>
                  <a:pt x="344159" y="220458"/>
                  <a:pt x="331307" y="221446"/>
                  <a:pt x="338886" y="217492"/>
                </a:cubicBezTo>
                <a:cubicBezTo>
                  <a:pt x="336249" y="217492"/>
                  <a:pt x="333613" y="220787"/>
                  <a:pt x="333943" y="219469"/>
                </a:cubicBezTo>
                <a:cubicBezTo>
                  <a:pt x="334273" y="218151"/>
                  <a:pt x="337567" y="217163"/>
                  <a:pt x="339545" y="215185"/>
                </a:cubicBezTo>
                <a:cubicBezTo>
                  <a:pt x="341522" y="213208"/>
                  <a:pt x="336249" y="213208"/>
                  <a:pt x="334932" y="213208"/>
                </a:cubicBezTo>
                <a:cubicBezTo>
                  <a:pt x="333613" y="213208"/>
                  <a:pt x="327682" y="215514"/>
                  <a:pt x="328011" y="213208"/>
                </a:cubicBezTo>
                <a:cubicBezTo>
                  <a:pt x="328340" y="210901"/>
                  <a:pt x="334932" y="210901"/>
                  <a:pt x="334932" y="210901"/>
                </a:cubicBezTo>
                <a:lnTo>
                  <a:pt x="336249" y="210901"/>
                </a:lnTo>
                <a:cubicBezTo>
                  <a:pt x="337567" y="208265"/>
                  <a:pt x="340863" y="208265"/>
                  <a:pt x="339545" y="208265"/>
                </a:cubicBezTo>
                <a:cubicBezTo>
                  <a:pt x="338227" y="208265"/>
                  <a:pt x="336579" y="210242"/>
                  <a:pt x="336579" y="208265"/>
                </a:cubicBezTo>
                <a:cubicBezTo>
                  <a:pt x="336579" y="206288"/>
                  <a:pt x="338886" y="203981"/>
                  <a:pt x="336579" y="203981"/>
                </a:cubicBezTo>
                <a:cubicBezTo>
                  <a:pt x="334273" y="203981"/>
                  <a:pt x="332954" y="203981"/>
                  <a:pt x="334273" y="203981"/>
                </a:cubicBezTo>
                <a:cubicBezTo>
                  <a:pt x="335590" y="203981"/>
                  <a:pt x="327023" y="206288"/>
                  <a:pt x="330319" y="203981"/>
                </a:cubicBezTo>
                <a:cubicBezTo>
                  <a:pt x="333613" y="201674"/>
                  <a:pt x="332295" y="201674"/>
                  <a:pt x="333613" y="201674"/>
                </a:cubicBezTo>
                <a:cubicBezTo>
                  <a:pt x="334932" y="201674"/>
                  <a:pt x="342181" y="202333"/>
                  <a:pt x="338886" y="201674"/>
                </a:cubicBezTo>
                <a:cubicBezTo>
                  <a:pt x="335590" y="201015"/>
                  <a:pt x="340863" y="197390"/>
                  <a:pt x="340863" y="197390"/>
                </a:cubicBezTo>
                <a:lnTo>
                  <a:pt x="339545" y="197390"/>
                </a:lnTo>
                <a:lnTo>
                  <a:pt x="337897" y="197390"/>
                </a:lnTo>
                <a:lnTo>
                  <a:pt x="331636" y="197390"/>
                </a:lnTo>
                <a:cubicBezTo>
                  <a:pt x="333613" y="194754"/>
                  <a:pt x="329329" y="194754"/>
                  <a:pt x="333613" y="194754"/>
                </a:cubicBezTo>
                <a:lnTo>
                  <a:pt x="333366" y="194754"/>
                </a:lnTo>
                <a:cubicBezTo>
                  <a:pt x="331471" y="194754"/>
                  <a:pt x="329988" y="194754"/>
                  <a:pt x="331636" y="194754"/>
                </a:cubicBezTo>
                <a:lnTo>
                  <a:pt x="330648" y="194754"/>
                </a:lnTo>
                <a:cubicBezTo>
                  <a:pt x="325375" y="195083"/>
                  <a:pt x="333943" y="191129"/>
                  <a:pt x="330648" y="191129"/>
                </a:cubicBezTo>
                <a:cubicBezTo>
                  <a:pt x="332525" y="190141"/>
                  <a:pt x="334503" y="189350"/>
                  <a:pt x="336579" y="188822"/>
                </a:cubicBezTo>
                <a:cubicBezTo>
                  <a:pt x="332954" y="188163"/>
                  <a:pt x="339545" y="185527"/>
                  <a:pt x="336579" y="185527"/>
                </a:cubicBezTo>
                <a:lnTo>
                  <a:pt x="333613" y="185527"/>
                </a:lnTo>
                <a:lnTo>
                  <a:pt x="330648" y="185527"/>
                </a:lnTo>
                <a:lnTo>
                  <a:pt x="330319" y="185527"/>
                </a:lnTo>
                <a:lnTo>
                  <a:pt x="328340" y="185527"/>
                </a:lnTo>
                <a:lnTo>
                  <a:pt x="325704" y="185527"/>
                </a:lnTo>
                <a:cubicBezTo>
                  <a:pt x="330648" y="182232"/>
                  <a:pt x="322409" y="184539"/>
                  <a:pt x="325704" y="182232"/>
                </a:cubicBezTo>
                <a:lnTo>
                  <a:pt x="333943" y="179926"/>
                </a:lnTo>
                <a:cubicBezTo>
                  <a:pt x="337238" y="177289"/>
                  <a:pt x="330319" y="178278"/>
                  <a:pt x="330319" y="175311"/>
                </a:cubicBezTo>
                <a:cubicBezTo>
                  <a:pt x="327682" y="177619"/>
                  <a:pt x="327682" y="175311"/>
                  <a:pt x="327682" y="175311"/>
                </a:cubicBezTo>
                <a:lnTo>
                  <a:pt x="333284" y="173005"/>
                </a:lnTo>
                <a:cubicBezTo>
                  <a:pt x="331307" y="173005"/>
                  <a:pt x="332954" y="173005"/>
                  <a:pt x="327352" y="173005"/>
                </a:cubicBezTo>
                <a:lnTo>
                  <a:pt x="330977" y="171028"/>
                </a:lnTo>
                <a:cubicBezTo>
                  <a:pt x="331965" y="169380"/>
                  <a:pt x="319113" y="169380"/>
                  <a:pt x="322409" y="169380"/>
                </a:cubicBezTo>
                <a:cubicBezTo>
                  <a:pt x="325704" y="169380"/>
                  <a:pt x="330319" y="169380"/>
                  <a:pt x="330319" y="169380"/>
                </a:cubicBezTo>
                <a:cubicBezTo>
                  <a:pt x="331965" y="167403"/>
                  <a:pt x="329659" y="167403"/>
                  <a:pt x="328340" y="167403"/>
                </a:cubicBezTo>
                <a:cubicBezTo>
                  <a:pt x="327023" y="167403"/>
                  <a:pt x="324057" y="167403"/>
                  <a:pt x="324057" y="167403"/>
                </a:cubicBezTo>
                <a:cubicBezTo>
                  <a:pt x="322409" y="167403"/>
                  <a:pt x="321750" y="165755"/>
                  <a:pt x="318455" y="167403"/>
                </a:cubicBezTo>
                <a:cubicBezTo>
                  <a:pt x="327352" y="162790"/>
                  <a:pt x="316478" y="162790"/>
                  <a:pt x="324057" y="158835"/>
                </a:cubicBezTo>
                <a:cubicBezTo>
                  <a:pt x="322738" y="157847"/>
                  <a:pt x="320762" y="155540"/>
                  <a:pt x="320762" y="155540"/>
                </a:cubicBezTo>
                <a:lnTo>
                  <a:pt x="319077" y="155290"/>
                </a:lnTo>
                <a:lnTo>
                  <a:pt x="318784" y="155540"/>
                </a:lnTo>
                <a:cubicBezTo>
                  <a:pt x="318784" y="155540"/>
                  <a:pt x="318784" y="155540"/>
                  <a:pt x="314171" y="155540"/>
                </a:cubicBezTo>
                <a:cubicBezTo>
                  <a:pt x="311864" y="155540"/>
                  <a:pt x="314089" y="155128"/>
                  <a:pt x="316601" y="154922"/>
                </a:cubicBezTo>
                <a:lnTo>
                  <a:pt x="319077" y="155290"/>
                </a:lnTo>
                <a:lnTo>
                  <a:pt x="322203" y="152615"/>
                </a:lnTo>
                <a:cubicBezTo>
                  <a:pt x="321174" y="152409"/>
                  <a:pt x="319608" y="152409"/>
                  <a:pt x="322409" y="150927"/>
                </a:cubicBezTo>
                <a:cubicBezTo>
                  <a:pt x="325375" y="148290"/>
                  <a:pt x="318125" y="148290"/>
                  <a:pt x="318125" y="148290"/>
                </a:cubicBezTo>
                <a:lnTo>
                  <a:pt x="316148" y="148290"/>
                </a:lnTo>
                <a:lnTo>
                  <a:pt x="310217" y="148290"/>
                </a:lnTo>
                <a:lnTo>
                  <a:pt x="308239" y="148290"/>
                </a:lnTo>
                <a:cubicBezTo>
                  <a:pt x="310711" y="146577"/>
                  <a:pt x="313347" y="145127"/>
                  <a:pt x="316148" y="144006"/>
                </a:cubicBezTo>
                <a:cubicBezTo>
                  <a:pt x="321091" y="141370"/>
                  <a:pt x="316148" y="141370"/>
                  <a:pt x="316148" y="141370"/>
                </a:cubicBezTo>
                <a:lnTo>
                  <a:pt x="310875" y="141370"/>
                </a:lnTo>
                <a:lnTo>
                  <a:pt x="308898" y="141370"/>
                </a:lnTo>
                <a:lnTo>
                  <a:pt x="314830" y="139063"/>
                </a:lnTo>
                <a:lnTo>
                  <a:pt x="312853" y="139063"/>
                </a:lnTo>
                <a:lnTo>
                  <a:pt x="306592" y="139063"/>
                </a:lnTo>
                <a:lnTo>
                  <a:pt x="304614" y="139063"/>
                </a:lnTo>
                <a:cubicBezTo>
                  <a:pt x="315489" y="135438"/>
                  <a:pt x="306592" y="134449"/>
                  <a:pt x="315489" y="130495"/>
                </a:cubicBezTo>
                <a:cubicBezTo>
                  <a:pt x="311864" y="129506"/>
                  <a:pt x="315489" y="124893"/>
                  <a:pt x="315489" y="122257"/>
                </a:cubicBezTo>
                <a:cubicBezTo>
                  <a:pt x="305603" y="124893"/>
                  <a:pt x="314830" y="121598"/>
                  <a:pt x="305603" y="124893"/>
                </a:cubicBezTo>
                <a:lnTo>
                  <a:pt x="310546" y="120938"/>
                </a:lnTo>
                <a:cubicBezTo>
                  <a:pt x="313183" y="120938"/>
                  <a:pt x="315159" y="122586"/>
                  <a:pt x="315159" y="120938"/>
                </a:cubicBezTo>
                <a:cubicBezTo>
                  <a:pt x="315159" y="119291"/>
                  <a:pt x="318784" y="118961"/>
                  <a:pt x="321091" y="116984"/>
                </a:cubicBezTo>
                <a:cubicBezTo>
                  <a:pt x="316808" y="116984"/>
                  <a:pt x="316808" y="116984"/>
                  <a:pt x="316808" y="116984"/>
                </a:cubicBezTo>
                <a:lnTo>
                  <a:pt x="313183" y="119620"/>
                </a:lnTo>
                <a:cubicBezTo>
                  <a:pt x="305932" y="119291"/>
                  <a:pt x="319113" y="114678"/>
                  <a:pt x="313183" y="114678"/>
                </a:cubicBezTo>
                <a:lnTo>
                  <a:pt x="316478" y="114678"/>
                </a:lnTo>
                <a:cubicBezTo>
                  <a:pt x="315489" y="114513"/>
                  <a:pt x="315159" y="113936"/>
                  <a:pt x="314088" y="113401"/>
                </a:cubicBezTo>
                <a:lnTo>
                  <a:pt x="310706" y="112891"/>
                </a:lnTo>
                <a:lnTo>
                  <a:pt x="309764" y="113483"/>
                </a:lnTo>
                <a:cubicBezTo>
                  <a:pt x="308816" y="113112"/>
                  <a:pt x="307745" y="112371"/>
                  <a:pt x="307251" y="112371"/>
                </a:cubicBezTo>
                <a:lnTo>
                  <a:pt x="310706" y="112891"/>
                </a:lnTo>
                <a:lnTo>
                  <a:pt x="311535" y="112371"/>
                </a:lnTo>
                <a:cubicBezTo>
                  <a:pt x="311535" y="109405"/>
                  <a:pt x="301319" y="109405"/>
                  <a:pt x="305273" y="106110"/>
                </a:cubicBezTo>
                <a:lnTo>
                  <a:pt x="306592" y="106110"/>
                </a:lnTo>
                <a:cubicBezTo>
                  <a:pt x="308569" y="103144"/>
                  <a:pt x="299012" y="103144"/>
                  <a:pt x="296706" y="103144"/>
                </a:cubicBezTo>
                <a:cubicBezTo>
                  <a:pt x="303297" y="100837"/>
                  <a:pt x="305273" y="96553"/>
                  <a:pt x="305273" y="96553"/>
                </a:cubicBezTo>
                <a:cubicBezTo>
                  <a:pt x="304614" y="91940"/>
                  <a:pt x="297694" y="91940"/>
                  <a:pt x="294070" y="91940"/>
                </a:cubicBezTo>
                <a:cubicBezTo>
                  <a:pt x="300331" y="87655"/>
                  <a:pt x="297694" y="81395"/>
                  <a:pt x="297035" y="81395"/>
                </a:cubicBezTo>
                <a:cubicBezTo>
                  <a:pt x="296376" y="81395"/>
                  <a:pt x="291762" y="83701"/>
                  <a:pt x="291762" y="81395"/>
                </a:cubicBezTo>
                <a:cubicBezTo>
                  <a:pt x="291762" y="79088"/>
                  <a:pt x="286491" y="81065"/>
                  <a:pt x="291762" y="79088"/>
                </a:cubicBezTo>
                <a:cubicBezTo>
                  <a:pt x="297035" y="74804"/>
                  <a:pt x="294729" y="74804"/>
                  <a:pt x="294729" y="74804"/>
                </a:cubicBezTo>
                <a:lnTo>
                  <a:pt x="287479" y="77440"/>
                </a:lnTo>
                <a:cubicBezTo>
                  <a:pt x="295058" y="71179"/>
                  <a:pt x="279240" y="72168"/>
                  <a:pt x="287479" y="67554"/>
                </a:cubicBezTo>
                <a:lnTo>
                  <a:pt x="286820" y="67554"/>
                </a:lnTo>
                <a:cubicBezTo>
                  <a:pt x="287051" y="65841"/>
                  <a:pt x="286457" y="64127"/>
                  <a:pt x="285172" y="62941"/>
                </a:cubicBezTo>
                <a:lnTo>
                  <a:pt x="287808" y="62941"/>
                </a:lnTo>
                <a:cubicBezTo>
                  <a:pt x="287479" y="60304"/>
                  <a:pt x="276275" y="62941"/>
                  <a:pt x="276275" y="62941"/>
                </a:cubicBezTo>
                <a:lnTo>
                  <a:pt x="281218" y="60634"/>
                </a:lnTo>
                <a:cubicBezTo>
                  <a:pt x="280230" y="58657"/>
                  <a:pt x="283524" y="54703"/>
                  <a:pt x="277922" y="54703"/>
                </a:cubicBezTo>
                <a:cubicBezTo>
                  <a:pt x="278581" y="54703"/>
                  <a:pt x="280889" y="56680"/>
                  <a:pt x="280559" y="54703"/>
                </a:cubicBezTo>
                <a:cubicBezTo>
                  <a:pt x="280230" y="52725"/>
                  <a:pt x="281877" y="49760"/>
                  <a:pt x="275286" y="52725"/>
                </a:cubicBezTo>
                <a:cubicBezTo>
                  <a:pt x="279570" y="50089"/>
                  <a:pt x="274627" y="50089"/>
                  <a:pt x="272320" y="50089"/>
                </a:cubicBezTo>
                <a:lnTo>
                  <a:pt x="268366" y="50089"/>
                </a:lnTo>
                <a:lnTo>
                  <a:pt x="266389" y="50089"/>
                </a:lnTo>
                <a:lnTo>
                  <a:pt x="264741" y="50089"/>
                </a:lnTo>
                <a:cubicBezTo>
                  <a:pt x="263094" y="50089"/>
                  <a:pt x="268695" y="46794"/>
                  <a:pt x="267048" y="46794"/>
                </a:cubicBezTo>
                <a:lnTo>
                  <a:pt x="265400" y="46794"/>
                </a:lnTo>
                <a:lnTo>
                  <a:pt x="264289" y="45239"/>
                </a:lnTo>
                <a:lnTo>
                  <a:pt x="263094" y="45805"/>
                </a:lnTo>
                <a:cubicBezTo>
                  <a:pt x="263159" y="44916"/>
                  <a:pt x="263159" y="44058"/>
                  <a:pt x="263094" y="43169"/>
                </a:cubicBezTo>
                <a:cubicBezTo>
                  <a:pt x="261940" y="44323"/>
                  <a:pt x="262764" y="44323"/>
                  <a:pt x="263753" y="44487"/>
                </a:cubicBezTo>
                <a:lnTo>
                  <a:pt x="264289" y="45239"/>
                </a:lnTo>
                <a:lnTo>
                  <a:pt x="269355" y="42840"/>
                </a:lnTo>
                <a:cubicBezTo>
                  <a:pt x="266719" y="42840"/>
                  <a:pt x="262434" y="42840"/>
                  <a:pt x="262434" y="42840"/>
                </a:cubicBezTo>
                <a:cubicBezTo>
                  <a:pt x="264412" y="40533"/>
                  <a:pt x="266389" y="38556"/>
                  <a:pt x="262434" y="40533"/>
                </a:cubicBezTo>
                <a:cubicBezTo>
                  <a:pt x="258480" y="42510"/>
                  <a:pt x="258480" y="42510"/>
                  <a:pt x="258480" y="42510"/>
                </a:cubicBezTo>
                <a:cubicBezTo>
                  <a:pt x="256503" y="42510"/>
                  <a:pt x="256503" y="42510"/>
                  <a:pt x="256503" y="42510"/>
                </a:cubicBezTo>
                <a:lnTo>
                  <a:pt x="252219" y="42510"/>
                </a:lnTo>
                <a:cubicBezTo>
                  <a:pt x="255184" y="40533"/>
                  <a:pt x="260787" y="38556"/>
                  <a:pt x="258480" y="37237"/>
                </a:cubicBezTo>
                <a:cubicBezTo>
                  <a:pt x="256174" y="35919"/>
                  <a:pt x="250901" y="34271"/>
                  <a:pt x="250242" y="34271"/>
                </a:cubicBezTo>
                <a:cubicBezTo>
                  <a:pt x="249583" y="34271"/>
                  <a:pt x="251889" y="34271"/>
                  <a:pt x="251889" y="34271"/>
                </a:cubicBezTo>
                <a:cubicBezTo>
                  <a:pt x="250242" y="32295"/>
                  <a:pt x="245299" y="33942"/>
                  <a:pt x="246946" y="32295"/>
                </a:cubicBezTo>
                <a:cubicBezTo>
                  <a:pt x="248594" y="30646"/>
                  <a:pt x="248594" y="30646"/>
                  <a:pt x="248594" y="30646"/>
                </a:cubicBezTo>
                <a:cubicBezTo>
                  <a:pt x="250571" y="26033"/>
                  <a:pt x="239368" y="28010"/>
                  <a:pt x="242333" y="22409"/>
                </a:cubicBezTo>
                <a:lnTo>
                  <a:pt x="240336" y="17136"/>
                </a:lnTo>
                <a:lnTo>
                  <a:pt x="239697" y="17136"/>
                </a:lnTo>
                <a:lnTo>
                  <a:pt x="239697" y="15982"/>
                </a:lnTo>
                <a:lnTo>
                  <a:pt x="239368" y="16147"/>
                </a:lnTo>
                <a:close/>
                <a:moveTo>
                  <a:pt x="239697" y="15159"/>
                </a:moveTo>
                <a:lnTo>
                  <a:pt x="239593" y="15174"/>
                </a:lnTo>
                <a:lnTo>
                  <a:pt x="239697" y="15449"/>
                </a:lnTo>
                <a:close/>
                <a:moveTo>
                  <a:pt x="236731" y="13840"/>
                </a:moveTo>
                <a:lnTo>
                  <a:pt x="234967" y="13840"/>
                </a:lnTo>
                <a:lnTo>
                  <a:pt x="236731" y="16147"/>
                </a:lnTo>
                <a:cubicBezTo>
                  <a:pt x="236731" y="16147"/>
                  <a:pt x="236731" y="16147"/>
                  <a:pt x="236731" y="13840"/>
                </a:cubicBezTo>
                <a:close/>
                <a:moveTo>
                  <a:pt x="234732" y="13533"/>
                </a:moveTo>
                <a:lnTo>
                  <a:pt x="234424" y="13840"/>
                </a:lnTo>
                <a:lnTo>
                  <a:pt x="234967" y="13840"/>
                </a:lnTo>
                <a:close/>
                <a:moveTo>
                  <a:pt x="239573" y="13511"/>
                </a:moveTo>
                <a:cubicBezTo>
                  <a:pt x="239037" y="13182"/>
                  <a:pt x="239037" y="13182"/>
                  <a:pt x="239697" y="14499"/>
                </a:cubicBezTo>
                <a:lnTo>
                  <a:pt x="240950" y="15355"/>
                </a:lnTo>
                <a:lnTo>
                  <a:pt x="242663" y="14499"/>
                </a:lnTo>
                <a:cubicBezTo>
                  <a:pt x="241180" y="14499"/>
                  <a:pt x="240109" y="13840"/>
                  <a:pt x="239573" y="13511"/>
                </a:cubicBezTo>
                <a:close/>
                <a:moveTo>
                  <a:pt x="235413" y="12852"/>
                </a:moveTo>
                <a:lnTo>
                  <a:pt x="234211" y="12852"/>
                </a:lnTo>
                <a:lnTo>
                  <a:pt x="234732" y="13533"/>
                </a:lnTo>
                <a:close/>
                <a:moveTo>
                  <a:pt x="233846" y="12374"/>
                </a:moveTo>
                <a:lnTo>
                  <a:pt x="233436" y="12852"/>
                </a:lnTo>
                <a:lnTo>
                  <a:pt x="234211" y="12852"/>
                </a:lnTo>
                <a:close/>
                <a:moveTo>
                  <a:pt x="234283" y="11864"/>
                </a:moveTo>
                <a:lnTo>
                  <a:pt x="233642" y="11864"/>
                </a:lnTo>
                <a:lnTo>
                  <a:pt x="233456" y="11864"/>
                </a:lnTo>
                <a:lnTo>
                  <a:pt x="233846" y="12374"/>
                </a:lnTo>
                <a:close/>
                <a:moveTo>
                  <a:pt x="233436" y="11838"/>
                </a:moveTo>
                <a:lnTo>
                  <a:pt x="233436" y="11864"/>
                </a:lnTo>
                <a:lnTo>
                  <a:pt x="233456" y="11864"/>
                </a:lnTo>
                <a:close/>
                <a:moveTo>
                  <a:pt x="233436" y="10326"/>
                </a:moveTo>
                <a:lnTo>
                  <a:pt x="232447" y="10545"/>
                </a:lnTo>
                <a:lnTo>
                  <a:pt x="233436" y="11838"/>
                </a:lnTo>
                <a:close/>
                <a:moveTo>
                  <a:pt x="230800" y="0"/>
                </a:moveTo>
                <a:cubicBezTo>
                  <a:pt x="230800" y="659"/>
                  <a:pt x="230800" y="2637"/>
                  <a:pt x="230800" y="2637"/>
                </a:cubicBezTo>
                <a:cubicBezTo>
                  <a:pt x="230800" y="1978"/>
                  <a:pt x="228163" y="5273"/>
                  <a:pt x="230800" y="5602"/>
                </a:cubicBezTo>
                <a:cubicBezTo>
                  <a:pt x="233436" y="5932"/>
                  <a:pt x="233436" y="9557"/>
                  <a:pt x="233436" y="9557"/>
                </a:cubicBezTo>
                <a:lnTo>
                  <a:pt x="233436" y="10326"/>
                </a:lnTo>
                <a:lnTo>
                  <a:pt x="233559" y="10298"/>
                </a:lnTo>
                <a:cubicBezTo>
                  <a:pt x="234177" y="9804"/>
                  <a:pt x="234919" y="9392"/>
                  <a:pt x="235413" y="10545"/>
                </a:cubicBezTo>
                <a:lnTo>
                  <a:pt x="234283" y="11864"/>
                </a:lnTo>
                <a:lnTo>
                  <a:pt x="236402" y="11864"/>
                </a:lnTo>
                <a:lnTo>
                  <a:pt x="235413" y="12852"/>
                </a:lnTo>
                <a:lnTo>
                  <a:pt x="236072" y="12852"/>
                </a:lnTo>
                <a:lnTo>
                  <a:pt x="238547" y="15326"/>
                </a:lnTo>
                <a:lnTo>
                  <a:pt x="239593" y="15174"/>
                </a:lnTo>
                <a:lnTo>
                  <a:pt x="239244" y="14253"/>
                </a:lnTo>
                <a:cubicBezTo>
                  <a:pt x="237802" y="11616"/>
                  <a:pt x="236402" y="9557"/>
                  <a:pt x="236402" y="9557"/>
                </a:cubicBezTo>
                <a:cubicBezTo>
                  <a:pt x="236402" y="9557"/>
                  <a:pt x="234424" y="9557"/>
                  <a:pt x="234424" y="9557"/>
                </a:cubicBezTo>
                <a:cubicBezTo>
                  <a:pt x="232447" y="7909"/>
                  <a:pt x="234754" y="3954"/>
                  <a:pt x="232447" y="3954"/>
                </a:cubicBezTo>
                <a:cubicBezTo>
                  <a:pt x="232447" y="1648"/>
                  <a:pt x="232447" y="1648"/>
                  <a:pt x="232447" y="1648"/>
                </a:cubicBezTo>
                <a:close/>
              </a:path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49" name="任意多边形: 形状 248"/>
          <p:cNvSpPr/>
          <p:nvPr userDrawn="1">
            <p:custDataLst>
              <p:tags r:id="rId140"/>
            </p:custDataLst>
          </p:nvPr>
        </p:nvSpPr>
        <p:spPr>
          <a:xfrm flipH="1">
            <a:off x="206972" y="5900858"/>
            <a:ext cx="103406" cy="136455"/>
          </a:xfrm>
          <a:custGeom>
            <a:avLst/>
            <a:gdLst>
              <a:gd name="connsiteX0" fmla="*/ 119873 w 127223"/>
              <a:gd name="connsiteY0" fmla="*/ 9360 h 167884"/>
              <a:gd name="connsiteX1" fmla="*/ 121900 w 127223"/>
              <a:gd name="connsiteY1" fmla="*/ 9360 h 167884"/>
              <a:gd name="connsiteX2" fmla="*/ 121900 w 127223"/>
              <a:gd name="connsiteY2" fmla="*/ 6927 h 167884"/>
              <a:gd name="connsiteX3" fmla="*/ 121900 w 127223"/>
              <a:gd name="connsiteY3" fmla="*/ 9360 h 167884"/>
              <a:gd name="connsiteX4" fmla="*/ 121900 w 127223"/>
              <a:gd name="connsiteY4" fmla="*/ 6116 h 167884"/>
              <a:gd name="connsiteX5" fmla="*/ 121900 w 127223"/>
              <a:gd name="connsiteY5" fmla="*/ 10981 h 167884"/>
              <a:gd name="connsiteX6" fmla="*/ 121900 w 127223"/>
              <a:gd name="connsiteY6" fmla="*/ 6927 h 167884"/>
              <a:gd name="connsiteX7" fmla="*/ 121900 w 127223"/>
              <a:gd name="connsiteY7" fmla="*/ 6927 h 167884"/>
              <a:gd name="connsiteX8" fmla="*/ 121900 w 127223"/>
              <a:gd name="connsiteY8" fmla="*/ 6927 h 167884"/>
              <a:gd name="connsiteX9" fmla="*/ 125144 w 127223"/>
              <a:gd name="connsiteY9" fmla="*/ 6927 h 167884"/>
              <a:gd name="connsiteX10" fmla="*/ 127171 w 127223"/>
              <a:gd name="connsiteY10" fmla="*/ 9360 h 167884"/>
              <a:gd name="connsiteX11" fmla="*/ 127171 w 127223"/>
              <a:gd name="connsiteY11" fmla="*/ 9360 h 167884"/>
              <a:gd name="connsiteX12" fmla="*/ 127171 w 127223"/>
              <a:gd name="connsiteY12" fmla="*/ 9360 h 167884"/>
              <a:gd name="connsiteX13" fmla="*/ 127171 w 127223"/>
              <a:gd name="connsiteY13" fmla="*/ 9360 h 167884"/>
              <a:gd name="connsiteX14" fmla="*/ 127171 w 127223"/>
              <a:gd name="connsiteY14" fmla="*/ 9360 h 167884"/>
              <a:gd name="connsiteX15" fmla="*/ 127171 w 127223"/>
              <a:gd name="connsiteY15" fmla="*/ 9360 h 167884"/>
              <a:gd name="connsiteX16" fmla="*/ 127171 w 127223"/>
              <a:gd name="connsiteY16" fmla="*/ 9360 h 167884"/>
              <a:gd name="connsiteX17" fmla="*/ 127171 w 127223"/>
              <a:gd name="connsiteY17" fmla="*/ 9360 h 167884"/>
              <a:gd name="connsiteX18" fmla="*/ 127171 w 127223"/>
              <a:gd name="connsiteY18" fmla="*/ 9360 h 167884"/>
              <a:gd name="connsiteX19" fmla="*/ 127171 w 127223"/>
              <a:gd name="connsiteY19" fmla="*/ 9360 h 167884"/>
              <a:gd name="connsiteX20" fmla="*/ 127171 w 127223"/>
              <a:gd name="connsiteY20" fmla="*/ 9360 h 167884"/>
              <a:gd name="connsiteX21" fmla="*/ 127171 w 127223"/>
              <a:gd name="connsiteY21" fmla="*/ 9360 h 167884"/>
              <a:gd name="connsiteX22" fmla="*/ 127171 w 127223"/>
              <a:gd name="connsiteY22" fmla="*/ 9360 h 167884"/>
              <a:gd name="connsiteX23" fmla="*/ 127171 w 127223"/>
              <a:gd name="connsiteY23" fmla="*/ 9360 h 167884"/>
              <a:gd name="connsiteX24" fmla="*/ 127171 w 127223"/>
              <a:gd name="connsiteY24" fmla="*/ 9360 h 167884"/>
              <a:gd name="connsiteX25" fmla="*/ 127171 w 127223"/>
              <a:gd name="connsiteY25" fmla="*/ 9360 h 167884"/>
              <a:gd name="connsiteX26" fmla="*/ 127171 w 127223"/>
              <a:gd name="connsiteY26" fmla="*/ 9360 h 167884"/>
              <a:gd name="connsiteX27" fmla="*/ 123522 w 127223"/>
              <a:gd name="connsiteY27" fmla="*/ 9360 h 167884"/>
              <a:gd name="connsiteX28" fmla="*/ 123522 w 127223"/>
              <a:gd name="connsiteY28" fmla="*/ 9360 h 167884"/>
              <a:gd name="connsiteX29" fmla="*/ 123522 w 127223"/>
              <a:gd name="connsiteY29" fmla="*/ 9360 h 167884"/>
              <a:gd name="connsiteX30" fmla="*/ 123522 w 127223"/>
              <a:gd name="connsiteY30" fmla="*/ 11793 h 167884"/>
              <a:gd name="connsiteX31" fmla="*/ 114602 w 127223"/>
              <a:gd name="connsiteY31" fmla="*/ 15441 h 167884"/>
              <a:gd name="connsiteX32" fmla="*/ 114602 w 127223"/>
              <a:gd name="connsiteY32" fmla="*/ 15441 h 167884"/>
              <a:gd name="connsiteX33" fmla="*/ 109331 w 127223"/>
              <a:gd name="connsiteY33" fmla="*/ 21117 h 167884"/>
              <a:gd name="connsiteX34" fmla="*/ 109331 w 127223"/>
              <a:gd name="connsiteY34" fmla="*/ 21117 h 167884"/>
              <a:gd name="connsiteX35" fmla="*/ 107305 w 127223"/>
              <a:gd name="connsiteY35" fmla="*/ 19090 h 167884"/>
              <a:gd name="connsiteX36" fmla="*/ 107305 w 127223"/>
              <a:gd name="connsiteY36" fmla="*/ 24361 h 167884"/>
              <a:gd name="connsiteX37" fmla="*/ 107305 w 127223"/>
              <a:gd name="connsiteY37" fmla="*/ 24361 h 167884"/>
              <a:gd name="connsiteX38" fmla="*/ 107305 w 127223"/>
              <a:gd name="connsiteY38" fmla="*/ 24361 h 167884"/>
              <a:gd name="connsiteX39" fmla="*/ 107305 w 127223"/>
              <a:gd name="connsiteY39" fmla="*/ 32875 h 167884"/>
              <a:gd name="connsiteX40" fmla="*/ 101628 w 127223"/>
              <a:gd name="connsiteY40" fmla="*/ 25172 h 167884"/>
              <a:gd name="connsiteX41" fmla="*/ 103655 w 127223"/>
              <a:gd name="connsiteY41" fmla="*/ 30442 h 167884"/>
              <a:gd name="connsiteX42" fmla="*/ 103655 w 127223"/>
              <a:gd name="connsiteY42" fmla="*/ 30442 h 167884"/>
              <a:gd name="connsiteX43" fmla="*/ 103655 w 127223"/>
              <a:gd name="connsiteY43" fmla="*/ 30442 h 167884"/>
              <a:gd name="connsiteX44" fmla="*/ 103655 w 127223"/>
              <a:gd name="connsiteY44" fmla="*/ 30442 h 167884"/>
              <a:gd name="connsiteX45" fmla="*/ 103655 w 127223"/>
              <a:gd name="connsiteY45" fmla="*/ 30442 h 167884"/>
              <a:gd name="connsiteX46" fmla="*/ 106088 w 127223"/>
              <a:gd name="connsiteY46" fmla="*/ 35713 h 167884"/>
              <a:gd name="connsiteX47" fmla="*/ 106088 w 127223"/>
              <a:gd name="connsiteY47" fmla="*/ 35713 h 167884"/>
              <a:gd name="connsiteX48" fmla="*/ 106088 w 127223"/>
              <a:gd name="connsiteY48" fmla="*/ 35713 h 167884"/>
              <a:gd name="connsiteX49" fmla="*/ 106088 w 127223"/>
              <a:gd name="connsiteY49" fmla="*/ 35713 h 167884"/>
              <a:gd name="connsiteX50" fmla="*/ 106088 w 127223"/>
              <a:gd name="connsiteY50" fmla="*/ 35713 h 167884"/>
              <a:gd name="connsiteX51" fmla="*/ 106088 w 127223"/>
              <a:gd name="connsiteY51" fmla="*/ 35713 h 167884"/>
              <a:gd name="connsiteX52" fmla="*/ 106088 w 127223"/>
              <a:gd name="connsiteY52" fmla="*/ 43011 h 167884"/>
              <a:gd name="connsiteX53" fmla="*/ 102439 w 127223"/>
              <a:gd name="connsiteY53" fmla="*/ 35713 h 167884"/>
              <a:gd name="connsiteX54" fmla="*/ 102439 w 127223"/>
              <a:gd name="connsiteY54" fmla="*/ 35713 h 167884"/>
              <a:gd name="connsiteX55" fmla="*/ 102439 w 127223"/>
              <a:gd name="connsiteY55" fmla="*/ 35713 h 167884"/>
              <a:gd name="connsiteX56" fmla="*/ 100412 w 127223"/>
              <a:gd name="connsiteY56" fmla="*/ 37740 h 167884"/>
              <a:gd name="connsiteX57" fmla="*/ 100412 w 127223"/>
              <a:gd name="connsiteY57" fmla="*/ 35713 h 167884"/>
              <a:gd name="connsiteX58" fmla="*/ 100412 w 127223"/>
              <a:gd name="connsiteY58" fmla="*/ 39767 h 167884"/>
              <a:gd name="connsiteX59" fmla="*/ 97169 w 127223"/>
              <a:gd name="connsiteY59" fmla="*/ 36524 h 167884"/>
              <a:gd name="connsiteX60" fmla="*/ 97169 w 127223"/>
              <a:gd name="connsiteY60" fmla="*/ 40984 h 167884"/>
              <a:gd name="connsiteX61" fmla="*/ 97169 w 127223"/>
              <a:gd name="connsiteY61" fmla="*/ 38551 h 167884"/>
              <a:gd name="connsiteX62" fmla="*/ 97169 w 127223"/>
              <a:gd name="connsiteY62" fmla="*/ 38551 h 167884"/>
              <a:gd name="connsiteX63" fmla="*/ 97169 w 127223"/>
              <a:gd name="connsiteY63" fmla="*/ 38551 h 167884"/>
              <a:gd name="connsiteX64" fmla="*/ 99601 w 127223"/>
              <a:gd name="connsiteY64" fmla="*/ 46254 h 167884"/>
              <a:gd name="connsiteX65" fmla="*/ 97574 w 127223"/>
              <a:gd name="connsiteY65" fmla="*/ 42605 h 167884"/>
              <a:gd name="connsiteX66" fmla="*/ 97574 w 127223"/>
              <a:gd name="connsiteY66" fmla="*/ 45849 h 167884"/>
              <a:gd name="connsiteX67" fmla="*/ 97574 w 127223"/>
              <a:gd name="connsiteY67" fmla="*/ 51120 h 167884"/>
              <a:gd name="connsiteX68" fmla="*/ 97574 w 127223"/>
              <a:gd name="connsiteY68" fmla="*/ 48282 h 167884"/>
              <a:gd name="connsiteX69" fmla="*/ 94331 w 127223"/>
              <a:gd name="connsiteY69" fmla="*/ 51525 h 167884"/>
              <a:gd name="connsiteX70" fmla="*/ 90682 w 127223"/>
              <a:gd name="connsiteY70" fmla="*/ 45849 h 167884"/>
              <a:gd name="connsiteX71" fmla="*/ 96763 w 127223"/>
              <a:gd name="connsiteY71" fmla="*/ 58417 h 167884"/>
              <a:gd name="connsiteX72" fmla="*/ 96763 w 127223"/>
              <a:gd name="connsiteY72" fmla="*/ 55579 h 167884"/>
              <a:gd name="connsiteX73" fmla="*/ 93925 w 127223"/>
              <a:gd name="connsiteY73" fmla="*/ 55579 h 167884"/>
              <a:gd name="connsiteX74" fmla="*/ 91492 w 127223"/>
              <a:gd name="connsiteY74" fmla="*/ 51930 h 167884"/>
              <a:gd name="connsiteX75" fmla="*/ 91492 w 127223"/>
              <a:gd name="connsiteY75" fmla="*/ 56390 h 167884"/>
              <a:gd name="connsiteX76" fmla="*/ 82979 w 127223"/>
              <a:gd name="connsiteY76" fmla="*/ 56390 h 167884"/>
              <a:gd name="connsiteX77" fmla="*/ 88654 w 127223"/>
              <a:gd name="connsiteY77" fmla="*/ 64093 h 167884"/>
              <a:gd name="connsiteX78" fmla="*/ 84195 w 127223"/>
              <a:gd name="connsiteY78" fmla="*/ 61255 h 167884"/>
              <a:gd name="connsiteX79" fmla="*/ 84195 w 127223"/>
              <a:gd name="connsiteY79" fmla="*/ 61255 h 167884"/>
              <a:gd name="connsiteX80" fmla="*/ 84195 w 127223"/>
              <a:gd name="connsiteY80" fmla="*/ 61255 h 167884"/>
              <a:gd name="connsiteX81" fmla="*/ 88249 w 127223"/>
              <a:gd name="connsiteY81" fmla="*/ 66931 h 167884"/>
              <a:gd name="connsiteX82" fmla="*/ 78924 w 127223"/>
              <a:gd name="connsiteY82" fmla="*/ 64093 h 167884"/>
              <a:gd name="connsiteX83" fmla="*/ 82167 w 127223"/>
              <a:gd name="connsiteY83" fmla="*/ 75445 h 167884"/>
              <a:gd name="connsiteX84" fmla="*/ 82167 w 127223"/>
              <a:gd name="connsiteY84" fmla="*/ 75445 h 167884"/>
              <a:gd name="connsiteX85" fmla="*/ 72437 w 127223"/>
              <a:gd name="connsiteY85" fmla="*/ 67337 h 167884"/>
              <a:gd name="connsiteX86" fmla="*/ 76897 w 127223"/>
              <a:gd name="connsiteY86" fmla="*/ 77472 h 167884"/>
              <a:gd name="connsiteX87" fmla="*/ 74869 w 127223"/>
              <a:gd name="connsiteY87" fmla="*/ 75040 h 167884"/>
              <a:gd name="connsiteX88" fmla="*/ 74869 w 127223"/>
              <a:gd name="connsiteY88" fmla="*/ 78284 h 167884"/>
              <a:gd name="connsiteX89" fmla="*/ 72843 w 127223"/>
              <a:gd name="connsiteY89" fmla="*/ 78284 h 167884"/>
              <a:gd name="connsiteX90" fmla="*/ 72843 w 127223"/>
              <a:gd name="connsiteY90" fmla="*/ 80716 h 167884"/>
              <a:gd name="connsiteX91" fmla="*/ 70815 w 127223"/>
              <a:gd name="connsiteY91" fmla="*/ 78284 h 167884"/>
              <a:gd name="connsiteX92" fmla="*/ 70815 w 127223"/>
              <a:gd name="connsiteY92" fmla="*/ 85176 h 167884"/>
              <a:gd name="connsiteX93" fmla="*/ 66761 w 127223"/>
              <a:gd name="connsiteY93" fmla="*/ 81122 h 167884"/>
              <a:gd name="connsiteX94" fmla="*/ 71626 w 127223"/>
              <a:gd name="connsiteY94" fmla="*/ 90041 h 167884"/>
              <a:gd name="connsiteX95" fmla="*/ 69194 w 127223"/>
              <a:gd name="connsiteY95" fmla="*/ 87203 h 167884"/>
              <a:gd name="connsiteX96" fmla="*/ 64734 w 127223"/>
              <a:gd name="connsiteY96" fmla="*/ 87203 h 167884"/>
              <a:gd name="connsiteX97" fmla="*/ 69599 w 127223"/>
              <a:gd name="connsiteY97" fmla="*/ 90041 h 167884"/>
              <a:gd name="connsiteX98" fmla="*/ 72437 w 127223"/>
              <a:gd name="connsiteY98" fmla="*/ 94095 h 167884"/>
              <a:gd name="connsiteX99" fmla="*/ 65545 w 127223"/>
              <a:gd name="connsiteY99" fmla="*/ 89230 h 167884"/>
              <a:gd name="connsiteX100" fmla="*/ 61491 w 127223"/>
              <a:gd name="connsiteY100" fmla="*/ 85176 h 167884"/>
              <a:gd name="connsiteX101" fmla="*/ 55004 w 127223"/>
              <a:gd name="connsiteY101" fmla="*/ 81527 h 167884"/>
              <a:gd name="connsiteX102" fmla="*/ 55004 w 127223"/>
              <a:gd name="connsiteY102" fmla="*/ 81527 h 167884"/>
              <a:gd name="connsiteX103" fmla="*/ 64329 w 127223"/>
              <a:gd name="connsiteY103" fmla="*/ 90041 h 167884"/>
              <a:gd name="connsiteX104" fmla="*/ 60274 w 127223"/>
              <a:gd name="connsiteY104" fmla="*/ 92879 h 167884"/>
              <a:gd name="connsiteX105" fmla="*/ 45678 w 127223"/>
              <a:gd name="connsiteY105" fmla="*/ 85581 h 167884"/>
              <a:gd name="connsiteX106" fmla="*/ 51355 w 127223"/>
              <a:gd name="connsiteY106" fmla="*/ 92879 h 167884"/>
              <a:gd name="connsiteX107" fmla="*/ 51355 w 127223"/>
              <a:gd name="connsiteY107" fmla="*/ 92879 h 167884"/>
              <a:gd name="connsiteX108" fmla="*/ 53787 w 127223"/>
              <a:gd name="connsiteY108" fmla="*/ 96933 h 167884"/>
              <a:gd name="connsiteX109" fmla="*/ 45274 w 127223"/>
              <a:gd name="connsiteY109" fmla="*/ 87608 h 167884"/>
              <a:gd name="connsiteX110" fmla="*/ 50949 w 127223"/>
              <a:gd name="connsiteY110" fmla="*/ 95312 h 167884"/>
              <a:gd name="connsiteX111" fmla="*/ 44462 w 127223"/>
              <a:gd name="connsiteY111" fmla="*/ 90852 h 167884"/>
              <a:gd name="connsiteX112" fmla="*/ 44462 w 127223"/>
              <a:gd name="connsiteY112" fmla="*/ 90852 h 167884"/>
              <a:gd name="connsiteX113" fmla="*/ 46490 w 127223"/>
              <a:gd name="connsiteY113" fmla="*/ 90852 h 167884"/>
              <a:gd name="connsiteX114" fmla="*/ 52165 w 127223"/>
              <a:gd name="connsiteY114" fmla="*/ 97744 h 167884"/>
              <a:gd name="connsiteX115" fmla="*/ 49327 w 127223"/>
              <a:gd name="connsiteY115" fmla="*/ 97744 h 167884"/>
              <a:gd name="connsiteX116" fmla="*/ 49327 w 127223"/>
              <a:gd name="connsiteY116" fmla="*/ 97744 h 167884"/>
              <a:gd name="connsiteX117" fmla="*/ 49327 w 127223"/>
              <a:gd name="connsiteY117" fmla="*/ 97744 h 167884"/>
              <a:gd name="connsiteX118" fmla="*/ 39597 w 127223"/>
              <a:gd name="connsiteY118" fmla="*/ 92474 h 167884"/>
              <a:gd name="connsiteX119" fmla="*/ 47300 w 127223"/>
              <a:gd name="connsiteY119" fmla="*/ 98555 h 167884"/>
              <a:gd name="connsiteX120" fmla="*/ 40813 w 127223"/>
              <a:gd name="connsiteY120" fmla="*/ 94095 h 167884"/>
              <a:gd name="connsiteX121" fmla="*/ 48111 w 127223"/>
              <a:gd name="connsiteY121" fmla="*/ 102204 h 167884"/>
              <a:gd name="connsiteX122" fmla="*/ 48111 w 127223"/>
              <a:gd name="connsiteY122" fmla="*/ 102204 h 167884"/>
              <a:gd name="connsiteX123" fmla="*/ 50139 w 127223"/>
              <a:gd name="connsiteY123" fmla="*/ 106258 h 167884"/>
              <a:gd name="connsiteX124" fmla="*/ 50139 w 127223"/>
              <a:gd name="connsiteY124" fmla="*/ 106258 h 167884"/>
              <a:gd name="connsiteX125" fmla="*/ 44057 w 127223"/>
              <a:gd name="connsiteY125" fmla="*/ 106258 h 167884"/>
              <a:gd name="connsiteX126" fmla="*/ 39191 w 127223"/>
              <a:gd name="connsiteY126" fmla="*/ 103015 h 167884"/>
              <a:gd name="connsiteX127" fmla="*/ 44057 w 127223"/>
              <a:gd name="connsiteY127" fmla="*/ 108285 h 167884"/>
              <a:gd name="connsiteX128" fmla="*/ 44057 w 127223"/>
              <a:gd name="connsiteY128" fmla="*/ 108285 h 167884"/>
              <a:gd name="connsiteX129" fmla="*/ 44057 w 127223"/>
              <a:gd name="connsiteY129" fmla="*/ 111935 h 167884"/>
              <a:gd name="connsiteX130" fmla="*/ 33516 w 127223"/>
              <a:gd name="connsiteY130" fmla="*/ 111935 h 167884"/>
              <a:gd name="connsiteX131" fmla="*/ 39597 w 127223"/>
              <a:gd name="connsiteY131" fmla="*/ 115178 h 167884"/>
              <a:gd name="connsiteX132" fmla="*/ 37570 w 127223"/>
              <a:gd name="connsiteY132" fmla="*/ 115178 h 167884"/>
              <a:gd name="connsiteX133" fmla="*/ 42029 w 127223"/>
              <a:gd name="connsiteY133" fmla="*/ 118016 h 167884"/>
              <a:gd name="connsiteX134" fmla="*/ 42029 w 127223"/>
              <a:gd name="connsiteY134" fmla="*/ 118016 h 167884"/>
              <a:gd name="connsiteX135" fmla="*/ 42029 w 127223"/>
              <a:gd name="connsiteY135" fmla="*/ 118016 h 167884"/>
              <a:gd name="connsiteX136" fmla="*/ 33921 w 127223"/>
              <a:gd name="connsiteY136" fmla="*/ 113151 h 167884"/>
              <a:gd name="connsiteX137" fmla="*/ 40813 w 127223"/>
              <a:gd name="connsiteY137" fmla="*/ 119232 h 167884"/>
              <a:gd name="connsiteX138" fmla="*/ 36354 w 127223"/>
              <a:gd name="connsiteY138" fmla="*/ 119232 h 167884"/>
              <a:gd name="connsiteX139" fmla="*/ 42029 w 127223"/>
              <a:gd name="connsiteY139" fmla="*/ 123287 h 167884"/>
              <a:gd name="connsiteX140" fmla="*/ 35138 w 127223"/>
              <a:gd name="connsiteY140" fmla="*/ 120449 h 167884"/>
              <a:gd name="connsiteX141" fmla="*/ 35138 w 127223"/>
              <a:gd name="connsiteY141" fmla="*/ 120449 h 167884"/>
              <a:gd name="connsiteX142" fmla="*/ 35138 w 127223"/>
              <a:gd name="connsiteY142" fmla="*/ 120449 h 167884"/>
              <a:gd name="connsiteX143" fmla="*/ 35138 w 127223"/>
              <a:gd name="connsiteY143" fmla="*/ 124503 h 167884"/>
              <a:gd name="connsiteX144" fmla="*/ 25406 w 127223"/>
              <a:gd name="connsiteY144" fmla="*/ 120449 h 167884"/>
              <a:gd name="connsiteX145" fmla="*/ 25406 w 127223"/>
              <a:gd name="connsiteY145" fmla="*/ 120449 h 167884"/>
              <a:gd name="connsiteX146" fmla="*/ 30677 w 127223"/>
              <a:gd name="connsiteY146" fmla="*/ 122881 h 167884"/>
              <a:gd name="connsiteX147" fmla="*/ 30677 w 127223"/>
              <a:gd name="connsiteY147" fmla="*/ 122881 h 167884"/>
              <a:gd name="connsiteX148" fmla="*/ 35542 w 127223"/>
              <a:gd name="connsiteY148" fmla="*/ 126125 h 167884"/>
              <a:gd name="connsiteX149" fmla="*/ 35542 w 127223"/>
              <a:gd name="connsiteY149" fmla="*/ 123692 h 167884"/>
              <a:gd name="connsiteX150" fmla="*/ 42029 w 127223"/>
              <a:gd name="connsiteY150" fmla="*/ 126935 h 167884"/>
              <a:gd name="connsiteX151" fmla="*/ 40003 w 127223"/>
              <a:gd name="connsiteY151" fmla="*/ 126935 h 167884"/>
              <a:gd name="connsiteX152" fmla="*/ 33110 w 127223"/>
              <a:gd name="connsiteY152" fmla="*/ 124503 h 167884"/>
              <a:gd name="connsiteX153" fmla="*/ 30271 w 127223"/>
              <a:gd name="connsiteY153" fmla="*/ 124503 h 167884"/>
              <a:gd name="connsiteX154" fmla="*/ 27839 w 127223"/>
              <a:gd name="connsiteY154" fmla="*/ 124503 h 167884"/>
              <a:gd name="connsiteX155" fmla="*/ 31083 w 127223"/>
              <a:gd name="connsiteY155" fmla="*/ 126935 h 167884"/>
              <a:gd name="connsiteX156" fmla="*/ 31083 w 127223"/>
              <a:gd name="connsiteY156" fmla="*/ 126935 h 167884"/>
              <a:gd name="connsiteX157" fmla="*/ 31083 w 127223"/>
              <a:gd name="connsiteY157" fmla="*/ 126935 h 167884"/>
              <a:gd name="connsiteX158" fmla="*/ 37975 w 127223"/>
              <a:gd name="connsiteY158" fmla="*/ 129773 h 167884"/>
              <a:gd name="connsiteX159" fmla="*/ 33110 w 127223"/>
              <a:gd name="connsiteY159" fmla="*/ 129773 h 167884"/>
              <a:gd name="connsiteX160" fmla="*/ 37570 w 127223"/>
              <a:gd name="connsiteY160" fmla="*/ 133422 h 167884"/>
              <a:gd name="connsiteX161" fmla="*/ 37570 w 127223"/>
              <a:gd name="connsiteY161" fmla="*/ 133422 h 167884"/>
              <a:gd name="connsiteX162" fmla="*/ 37570 w 127223"/>
              <a:gd name="connsiteY162" fmla="*/ 133422 h 167884"/>
              <a:gd name="connsiteX163" fmla="*/ 32299 w 127223"/>
              <a:gd name="connsiteY163" fmla="*/ 130584 h 167884"/>
              <a:gd name="connsiteX164" fmla="*/ 28651 w 127223"/>
              <a:gd name="connsiteY164" fmla="*/ 130584 h 167884"/>
              <a:gd name="connsiteX165" fmla="*/ 37975 w 127223"/>
              <a:gd name="connsiteY165" fmla="*/ 134233 h 167884"/>
              <a:gd name="connsiteX166" fmla="*/ 35542 w 127223"/>
              <a:gd name="connsiteY166" fmla="*/ 134233 h 167884"/>
              <a:gd name="connsiteX167" fmla="*/ 39597 w 127223"/>
              <a:gd name="connsiteY167" fmla="*/ 134233 h 167884"/>
              <a:gd name="connsiteX168" fmla="*/ 39597 w 127223"/>
              <a:gd name="connsiteY168" fmla="*/ 134233 h 167884"/>
              <a:gd name="connsiteX169" fmla="*/ 39597 w 127223"/>
              <a:gd name="connsiteY169" fmla="*/ 134233 h 167884"/>
              <a:gd name="connsiteX170" fmla="*/ 35138 w 127223"/>
              <a:gd name="connsiteY170" fmla="*/ 134233 h 167884"/>
              <a:gd name="connsiteX171" fmla="*/ 29055 w 127223"/>
              <a:gd name="connsiteY171" fmla="*/ 131801 h 167884"/>
              <a:gd name="connsiteX172" fmla="*/ 24190 w 127223"/>
              <a:gd name="connsiteY172" fmla="*/ 131801 h 167884"/>
              <a:gd name="connsiteX173" fmla="*/ 27839 w 127223"/>
              <a:gd name="connsiteY173" fmla="*/ 134639 h 167884"/>
              <a:gd name="connsiteX174" fmla="*/ 31083 w 127223"/>
              <a:gd name="connsiteY174" fmla="*/ 134639 h 167884"/>
              <a:gd name="connsiteX175" fmla="*/ 27839 w 127223"/>
              <a:gd name="connsiteY175" fmla="*/ 134639 h 167884"/>
              <a:gd name="connsiteX176" fmla="*/ 31894 w 127223"/>
              <a:gd name="connsiteY176" fmla="*/ 134639 h 167884"/>
              <a:gd name="connsiteX177" fmla="*/ 26623 w 127223"/>
              <a:gd name="connsiteY177" fmla="*/ 134639 h 167884"/>
              <a:gd name="connsiteX178" fmla="*/ 28651 w 127223"/>
              <a:gd name="connsiteY178" fmla="*/ 134639 h 167884"/>
              <a:gd name="connsiteX179" fmla="*/ 25406 w 127223"/>
              <a:gd name="connsiteY179" fmla="*/ 134639 h 167884"/>
              <a:gd name="connsiteX180" fmla="*/ 25406 w 127223"/>
              <a:gd name="connsiteY180" fmla="*/ 134639 h 167884"/>
              <a:gd name="connsiteX181" fmla="*/ 16487 w 127223"/>
              <a:gd name="connsiteY181" fmla="*/ 132206 h 167884"/>
              <a:gd name="connsiteX182" fmla="*/ 24190 w 127223"/>
              <a:gd name="connsiteY182" fmla="*/ 135044 h 167884"/>
              <a:gd name="connsiteX183" fmla="*/ 28245 w 127223"/>
              <a:gd name="connsiteY183" fmla="*/ 138693 h 167884"/>
              <a:gd name="connsiteX184" fmla="*/ 20136 w 127223"/>
              <a:gd name="connsiteY184" fmla="*/ 138693 h 167884"/>
              <a:gd name="connsiteX185" fmla="*/ 26623 w 127223"/>
              <a:gd name="connsiteY185" fmla="*/ 138693 h 167884"/>
              <a:gd name="connsiteX186" fmla="*/ 26623 w 127223"/>
              <a:gd name="connsiteY186" fmla="*/ 142747 h 167884"/>
              <a:gd name="connsiteX187" fmla="*/ 22164 w 127223"/>
              <a:gd name="connsiteY187" fmla="*/ 142747 h 167884"/>
              <a:gd name="connsiteX188" fmla="*/ 22164 w 127223"/>
              <a:gd name="connsiteY188" fmla="*/ 142747 h 167884"/>
              <a:gd name="connsiteX189" fmla="*/ 25002 w 127223"/>
              <a:gd name="connsiteY189" fmla="*/ 142747 h 167884"/>
              <a:gd name="connsiteX190" fmla="*/ 21352 w 127223"/>
              <a:gd name="connsiteY190" fmla="*/ 142747 h 167884"/>
              <a:gd name="connsiteX191" fmla="*/ 21352 w 127223"/>
              <a:gd name="connsiteY191" fmla="*/ 142747 h 167884"/>
              <a:gd name="connsiteX192" fmla="*/ 21352 w 127223"/>
              <a:gd name="connsiteY192" fmla="*/ 142747 h 167884"/>
              <a:gd name="connsiteX193" fmla="*/ 21352 w 127223"/>
              <a:gd name="connsiteY193" fmla="*/ 142747 h 167884"/>
              <a:gd name="connsiteX194" fmla="*/ 17299 w 127223"/>
              <a:gd name="connsiteY194" fmla="*/ 142747 h 167884"/>
              <a:gd name="connsiteX195" fmla="*/ 20136 w 127223"/>
              <a:gd name="connsiteY195" fmla="*/ 145991 h 167884"/>
              <a:gd name="connsiteX196" fmla="*/ 20136 w 127223"/>
              <a:gd name="connsiteY196" fmla="*/ 145991 h 167884"/>
              <a:gd name="connsiteX197" fmla="*/ 20136 w 127223"/>
              <a:gd name="connsiteY197" fmla="*/ 150451 h 167884"/>
              <a:gd name="connsiteX198" fmla="*/ 20136 w 127223"/>
              <a:gd name="connsiteY198" fmla="*/ 150451 h 167884"/>
              <a:gd name="connsiteX199" fmla="*/ 23380 w 127223"/>
              <a:gd name="connsiteY199" fmla="*/ 152478 h 167884"/>
              <a:gd name="connsiteX200" fmla="*/ 20947 w 127223"/>
              <a:gd name="connsiteY200" fmla="*/ 152478 h 167884"/>
              <a:gd name="connsiteX201" fmla="*/ 23380 w 127223"/>
              <a:gd name="connsiteY201" fmla="*/ 152478 h 167884"/>
              <a:gd name="connsiteX202" fmla="*/ 19731 w 127223"/>
              <a:gd name="connsiteY202" fmla="*/ 152478 h 167884"/>
              <a:gd name="connsiteX203" fmla="*/ 22568 w 127223"/>
              <a:gd name="connsiteY203" fmla="*/ 152478 h 167884"/>
              <a:gd name="connsiteX204" fmla="*/ 18919 w 127223"/>
              <a:gd name="connsiteY204" fmla="*/ 152478 h 167884"/>
              <a:gd name="connsiteX205" fmla="*/ 18919 w 127223"/>
              <a:gd name="connsiteY205" fmla="*/ 152478 h 167884"/>
              <a:gd name="connsiteX206" fmla="*/ 15676 w 127223"/>
              <a:gd name="connsiteY206" fmla="*/ 152478 h 167884"/>
              <a:gd name="connsiteX207" fmla="*/ 15676 w 127223"/>
              <a:gd name="connsiteY207" fmla="*/ 152478 h 167884"/>
              <a:gd name="connsiteX208" fmla="*/ 13650 w 127223"/>
              <a:gd name="connsiteY208" fmla="*/ 152478 h 167884"/>
              <a:gd name="connsiteX209" fmla="*/ 13650 w 127223"/>
              <a:gd name="connsiteY209" fmla="*/ 152478 h 167884"/>
              <a:gd name="connsiteX210" fmla="*/ 9189 w 127223"/>
              <a:gd name="connsiteY210" fmla="*/ 152478 h 167884"/>
              <a:gd name="connsiteX211" fmla="*/ 18109 w 127223"/>
              <a:gd name="connsiteY211" fmla="*/ 152478 h 167884"/>
              <a:gd name="connsiteX212" fmla="*/ 18109 w 127223"/>
              <a:gd name="connsiteY212" fmla="*/ 155316 h 167884"/>
              <a:gd name="connsiteX213" fmla="*/ 15676 w 127223"/>
              <a:gd name="connsiteY213" fmla="*/ 155316 h 167884"/>
              <a:gd name="connsiteX214" fmla="*/ 15676 w 127223"/>
              <a:gd name="connsiteY214" fmla="*/ 155316 h 167884"/>
              <a:gd name="connsiteX215" fmla="*/ 15676 w 127223"/>
              <a:gd name="connsiteY215" fmla="*/ 155316 h 167884"/>
              <a:gd name="connsiteX216" fmla="*/ 12028 w 127223"/>
              <a:gd name="connsiteY216" fmla="*/ 155316 h 167884"/>
              <a:gd name="connsiteX217" fmla="*/ 14866 w 127223"/>
              <a:gd name="connsiteY217" fmla="*/ 157748 h 167884"/>
              <a:gd name="connsiteX218" fmla="*/ 14866 w 127223"/>
              <a:gd name="connsiteY218" fmla="*/ 157748 h 167884"/>
              <a:gd name="connsiteX219" fmla="*/ 11622 w 127223"/>
              <a:gd name="connsiteY219" fmla="*/ 160181 h 167884"/>
              <a:gd name="connsiteX220" fmla="*/ 11622 w 127223"/>
              <a:gd name="connsiteY220" fmla="*/ 162614 h 167884"/>
              <a:gd name="connsiteX221" fmla="*/ 11622 w 127223"/>
              <a:gd name="connsiteY221" fmla="*/ 162614 h 167884"/>
              <a:gd name="connsiteX222" fmla="*/ 9189 w 127223"/>
              <a:gd name="connsiteY222" fmla="*/ 162614 h 167884"/>
              <a:gd name="connsiteX223" fmla="*/ 9189 w 127223"/>
              <a:gd name="connsiteY223" fmla="*/ 162614 h 167884"/>
              <a:gd name="connsiteX224" fmla="*/ 11216 w 127223"/>
              <a:gd name="connsiteY224" fmla="*/ 162614 h 167884"/>
              <a:gd name="connsiteX225" fmla="*/ 8784 w 127223"/>
              <a:gd name="connsiteY225" fmla="*/ 165046 h 167884"/>
              <a:gd name="connsiteX226" fmla="*/ 8784 w 127223"/>
              <a:gd name="connsiteY226" fmla="*/ 165046 h 167884"/>
              <a:gd name="connsiteX227" fmla="*/ 5946 w 127223"/>
              <a:gd name="connsiteY227" fmla="*/ 165046 h 167884"/>
              <a:gd name="connsiteX228" fmla="*/ 8379 w 127223"/>
              <a:gd name="connsiteY228" fmla="*/ 165046 h 167884"/>
              <a:gd name="connsiteX229" fmla="*/ 8379 w 127223"/>
              <a:gd name="connsiteY229" fmla="*/ 165046 h 167884"/>
              <a:gd name="connsiteX230" fmla="*/ 8379 w 127223"/>
              <a:gd name="connsiteY230" fmla="*/ 165046 h 167884"/>
              <a:gd name="connsiteX231" fmla="*/ 8379 w 127223"/>
              <a:gd name="connsiteY231" fmla="*/ 165046 h 167884"/>
              <a:gd name="connsiteX232" fmla="*/ 8379 w 127223"/>
              <a:gd name="connsiteY232" fmla="*/ 165046 h 167884"/>
              <a:gd name="connsiteX233" fmla="*/ 8379 w 127223"/>
              <a:gd name="connsiteY233" fmla="*/ 165046 h 167884"/>
              <a:gd name="connsiteX234" fmla="*/ 8379 w 127223"/>
              <a:gd name="connsiteY234" fmla="*/ 165046 h 167884"/>
              <a:gd name="connsiteX235" fmla="*/ 8379 w 127223"/>
              <a:gd name="connsiteY235" fmla="*/ 165046 h 167884"/>
              <a:gd name="connsiteX236" fmla="*/ 8379 w 127223"/>
              <a:gd name="connsiteY236" fmla="*/ 165046 h 167884"/>
              <a:gd name="connsiteX237" fmla="*/ 8379 w 127223"/>
              <a:gd name="connsiteY237" fmla="*/ 165046 h 167884"/>
              <a:gd name="connsiteX238" fmla="*/ 8379 w 127223"/>
              <a:gd name="connsiteY238" fmla="*/ 167884 h 167884"/>
              <a:gd name="connsiteX239" fmla="*/ 8379 w 127223"/>
              <a:gd name="connsiteY239" fmla="*/ 167884 h 167884"/>
              <a:gd name="connsiteX240" fmla="*/ 8379 w 127223"/>
              <a:gd name="connsiteY240" fmla="*/ 167884 h 167884"/>
              <a:gd name="connsiteX241" fmla="*/ 8379 w 127223"/>
              <a:gd name="connsiteY241" fmla="*/ 167884 h 167884"/>
              <a:gd name="connsiteX242" fmla="*/ 8379 w 127223"/>
              <a:gd name="connsiteY242" fmla="*/ 167884 h 167884"/>
              <a:gd name="connsiteX243" fmla="*/ 8379 w 127223"/>
              <a:gd name="connsiteY243" fmla="*/ 165452 h 167884"/>
              <a:gd name="connsiteX244" fmla="*/ 8379 w 127223"/>
              <a:gd name="connsiteY244" fmla="*/ 165452 h 167884"/>
              <a:gd name="connsiteX245" fmla="*/ 8379 w 127223"/>
              <a:gd name="connsiteY245" fmla="*/ 165452 h 167884"/>
              <a:gd name="connsiteX246" fmla="*/ 8379 w 127223"/>
              <a:gd name="connsiteY246" fmla="*/ 165452 h 167884"/>
              <a:gd name="connsiteX247" fmla="*/ 8379 w 127223"/>
              <a:gd name="connsiteY247" fmla="*/ 165452 h 167884"/>
              <a:gd name="connsiteX248" fmla="*/ 8379 w 127223"/>
              <a:gd name="connsiteY248" fmla="*/ 165452 h 167884"/>
              <a:gd name="connsiteX249" fmla="*/ 8379 w 127223"/>
              <a:gd name="connsiteY249" fmla="*/ 165452 h 167884"/>
              <a:gd name="connsiteX250" fmla="*/ 8379 w 127223"/>
              <a:gd name="connsiteY250" fmla="*/ 165452 h 167884"/>
              <a:gd name="connsiteX251" fmla="*/ 5541 w 127223"/>
              <a:gd name="connsiteY251" fmla="*/ 162614 h 167884"/>
              <a:gd name="connsiteX252" fmla="*/ 5541 w 127223"/>
              <a:gd name="connsiteY252" fmla="*/ 158154 h 167884"/>
              <a:gd name="connsiteX253" fmla="*/ 5541 w 127223"/>
              <a:gd name="connsiteY253" fmla="*/ 158154 h 167884"/>
              <a:gd name="connsiteX254" fmla="*/ 5541 w 127223"/>
              <a:gd name="connsiteY254" fmla="*/ 158154 h 167884"/>
              <a:gd name="connsiteX255" fmla="*/ 5541 w 127223"/>
              <a:gd name="connsiteY255" fmla="*/ 158154 h 167884"/>
              <a:gd name="connsiteX256" fmla="*/ 9189 w 127223"/>
              <a:gd name="connsiteY256" fmla="*/ 158154 h 167884"/>
              <a:gd name="connsiteX257" fmla="*/ 5135 w 127223"/>
              <a:gd name="connsiteY257" fmla="*/ 154910 h 167884"/>
              <a:gd name="connsiteX258" fmla="*/ 5135 w 127223"/>
              <a:gd name="connsiteY258" fmla="*/ 154910 h 167884"/>
              <a:gd name="connsiteX259" fmla="*/ 5135 w 127223"/>
              <a:gd name="connsiteY259" fmla="*/ 154910 h 167884"/>
              <a:gd name="connsiteX260" fmla="*/ 5135 w 127223"/>
              <a:gd name="connsiteY260" fmla="*/ 154910 h 167884"/>
              <a:gd name="connsiteX261" fmla="*/ 7163 w 127223"/>
              <a:gd name="connsiteY261" fmla="*/ 154910 h 167884"/>
              <a:gd name="connsiteX262" fmla="*/ 7163 w 127223"/>
              <a:gd name="connsiteY262" fmla="*/ 154910 h 167884"/>
              <a:gd name="connsiteX263" fmla="*/ 5135 w 127223"/>
              <a:gd name="connsiteY263" fmla="*/ 154910 h 167884"/>
              <a:gd name="connsiteX264" fmla="*/ 7973 w 127223"/>
              <a:gd name="connsiteY264" fmla="*/ 154910 h 167884"/>
              <a:gd name="connsiteX265" fmla="*/ 7973 w 127223"/>
              <a:gd name="connsiteY265" fmla="*/ 154910 h 167884"/>
              <a:gd name="connsiteX266" fmla="*/ 7973 w 127223"/>
              <a:gd name="connsiteY266" fmla="*/ 154910 h 167884"/>
              <a:gd name="connsiteX267" fmla="*/ 7973 w 127223"/>
              <a:gd name="connsiteY267" fmla="*/ 154910 h 167884"/>
              <a:gd name="connsiteX268" fmla="*/ 5946 w 127223"/>
              <a:gd name="connsiteY268" fmla="*/ 154910 h 167884"/>
              <a:gd name="connsiteX269" fmla="*/ 10406 w 127223"/>
              <a:gd name="connsiteY269" fmla="*/ 154910 h 167884"/>
              <a:gd name="connsiteX270" fmla="*/ 8379 w 127223"/>
              <a:gd name="connsiteY270" fmla="*/ 154910 h 167884"/>
              <a:gd name="connsiteX271" fmla="*/ 5541 w 127223"/>
              <a:gd name="connsiteY271" fmla="*/ 154910 h 167884"/>
              <a:gd name="connsiteX272" fmla="*/ 5541 w 127223"/>
              <a:gd name="connsiteY272" fmla="*/ 154910 h 167884"/>
              <a:gd name="connsiteX273" fmla="*/ 5541 w 127223"/>
              <a:gd name="connsiteY273" fmla="*/ 154910 h 167884"/>
              <a:gd name="connsiteX274" fmla="*/ 8379 w 127223"/>
              <a:gd name="connsiteY274" fmla="*/ 148829 h 167884"/>
              <a:gd name="connsiteX275" fmla="*/ 5135 w 127223"/>
              <a:gd name="connsiteY275" fmla="*/ 148829 h 167884"/>
              <a:gd name="connsiteX276" fmla="*/ 5135 w 127223"/>
              <a:gd name="connsiteY276" fmla="*/ 146396 h 167884"/>
              <a:gd name="connsiteX277" fmla="*/ 5135 w 127223"/>
              <a:gd name="connsiteY277" fmla="*/ 146396 h 167884"/>
              <a:gd name="connsiteX278" fmla="*/ 1892 w 127223"/>
              <a:gd name="connsiteY278" fmla="*/ 141531 h 167884"/>
              <a:gd name="connsiteX279" fmla="*/ 4730 w 127223"/>
              <a:gd name="connsiteY279" fmla="*/ 141531 h 167884"/>
              <a:gd name="connsiteX280" fmla="*/ 4730 w 127223"/>
              <a:gd name="connsiteY280" fmla="*/ 141531 h 167884"/>
              <a:gd name="connsiteX281" fmla="*/ 4730 w 127223"/>
              <a:gd name="connsiteY281" fmla="*/ 141531 h 167884"/>
              <a:gd name="connsiteX282" fmla="*/ 270 w 127223"/>
              <a:gd name="connsiteY282" fmla="*/ 134639 h 167884"/>
              <a:gd name="connsiteX283" fmla="*/ 5541 w 127223"/>
              <a:gd name="connsiteY283" fmla="*/ 137071 h 167884"/>
              <a:gd name="connsiteX284" fmla="*/ 5541 w 127223"/>
              <a:gd name="connsiteY284" fmla="*/ 133017 h 167884"/>
              <a:gd name="connsiteX285" fmla="*/ 5541 w 127223"/>
              <a:gd name="connsiteY285" fmla="*/ 133017 h 167884"/>
              <a:gd name="connsiteX286" fmla="*/ 1892 w 127223"/>
              <a:gd name="connsiteY286" fmla="*/ 133017 h 167884"/>
              <a:gd name="connsiteX287" fmla="*/ 5946 w 127223"/>
              <a:gd name="connsiteY287" fmla="*/ 133017 h 167884"/>
              <a:gd name="connsiteX288" fmla="*/ 2297 w 127223"/>
              <a:gd name="connsiteY288" fmla="*/ 133017 h 167884"/>
              <a:gd name="connsiteX289" fmla="*/ 6757 w 127223"/>
              <a:gd name="connsiteY289" fmla="*/ 133017 h 167884"/>
              <a:gd name="connsiteX290" fmla="*/ 1486 w 127223"/>
              <a:gd name="connsiteY290" fmla="*/ 128963 h 167884"/>
              <a:gd name="connsiteX291" fmla="*/ 8379 w 127223"/>
              <a:gd name="connsiteY291" fmla="*/ 131395 h 167884"/>
              <a:gd name="connsiteX292" fmla="*/ 8379 w 127223"/>
              <a:gd name="connsiteY292" fmla="*/ 131395 h 167884"/>
              <a:gd name="connsiteX293" fmla="*/ 8379 w 127223"/>
              <a:gd name="connsiteY293" fmla="*/ 131395 h 167884"/>
              <a:gd name="connsiteX294" fmla="*/ 11622 w 127223"/>
              <a:gd name="connsiteY294" fmla="*/ 131395 h 167884"/>
              <a:gd name="connsiteX295" fmla="*/ 6757 w 127223"/>
              <a:gd name="connsiteY295" fmla="*/ 128963 h 167884"/>
              <a:gd name="connsiteX296" fmla="*/ 4324 w 127223"/>
              <a:gd name="connsiteY296" fmla="*/ 128963 h 167884"/>
              <a:gd name="connsiteX297" fmla="*/ 4324 w 127223"/>
              <a:gd name="connsiteY297" fmla="*/ 128963 h 167884"/>
              <a:gd name="connsiteX298" fmla="*/ 6757 w 127223"/>
              <a:gd name="connsiteY298" fmla="*/ 128963 h 167884"/>
              <a:gd name="connsiteX299" fmla="*/ 6757 w 127223"/>
              <a:gd name="connsiteY299" fmla="*/ 126125 h 167884"/>
              <a:gd name="connsiteX300" fmla="*/ 3919 w 127223"/>
              <a:gd name="connsiteY300" fmla="*/ 126125 h 167884"/>
              <a:gd name="connsiteX301" fmla="*/ 3919 w 127223"/>
              <a:gd name="connsiteY301" fmla="*/ 126125 h 167884"/>
              <a:gd name="connsiteX302" fmla="*/ 12028 w 127223"/>
              <a:gd name="connsiteY302" fmla="*/ 126125 h 167884"/>
              <a:gd name="connsiteX303" fmla="*/ 7973 w 127223"/>
              <a:gd name="connsiteY303" fmla="*/ 119638 h 167884"/>
              <a:gd name="connsiteX304" fmla="*/ 10000 w 127223"/>
              <a:gd name="connsiteY304" fmla="*/ 119638 h 167884"/>
              <a:gd name="connsiteX305" fmla="*/ 5541 w 127223"/>
              <a:gd name="connsiteY305" fmla="*/ 115583 h 167884"/>
              <a:gd name="connsiteX306" fmla="*/ 9595 w 127223"/>
              <a:gd name="connsiteY306" fmla="*/ 117611 h 167884"/>
              <a:gd name="connsiteX307" fmla="*/ 4730 w 127223"/>
              <a:gd name="connsiteY307" fmla="*/ 113962 h 167884"/>
              <a:gd name="connsiteX308" fmla="*/ 9189 w 127223"/>
              <a:gd name="connsiteY308" fmla="*/ 113962 h 167884"/>
              <a:gd name="connsiteX309" fmla="*/ 5135 w 127223"/>
              <a:gd name="connsiteY309" fmla="*/ 113962 h 167884"/>
              <a:gd name="connsiteX310" fmla="*/ 19325 w 127223"/>
              <a:gd name="connsiteY310" fmla="*/ 118827 h 167884"/>
              <a:gd name="connsiteX311" fmla="*/ 7163 w 127223"/>
              <a:gd name="connsiteY311" fmla="*/ 112340 h 167884"/>
              <a:gd name="connsiteX312" fmla="*/ 7163 w 127223"/>
              <a:gd name="connsiteY312" fmla="*/ 112340 h 167884"/>
              <a:gd name="connsiteX313" fmla="*/ 5135 w 127223"/>
              <a:gd name="connsiteY313" fmla="*/ 112340 h 167884"/>
              <a:gd name="connsiteX314" fmla="*/ 7163 w 127223"/>
              <a:gd name="connsiteY314" fmla="*/ 112340 h 167884"/>
              <a:gd name="connsiteX315" fmla="*/ 5135 w 127223"/>
              <a:gd name="connsiteY315" fmla="*/ 105447 h 167884"/>
              <a:gd name="connsiteX316" fmla="*/ 9595 w 127223"/>
              <a:gd name="connsiteY316" fmla="*/ 107880 h 167884"/>
              <a:gd name="connsiteX317" fmla="*/ 3514 w 127223"/>
              <a:gd name="connsiteY317" fmla="*/ 99366 h 167884"/>
              <a:gd name="connsiteX318" fmla="*/ 11622 w 127223"/>
              <a:gd name="connsiteY318" fmla="*/ 105447 h 167884"/>
              <a:gd name="connsiteX319" fmla="*/ 5541 w 127223"/>
              <a:gd name="connsiteY319" fmla="*/ 95312 h 167884"/>
              <a:gd name="connsiteX320" fmla="*/ 11216 w 127223"/>
              <a:gd name="connsiteY320" fmla="*/ 95312 h 167884"/>
              <a:gd name="connsiteX321" fmla="*/ 6351 w 127223"/>
              <a:gd name="connsiteY321" fmla="*/ 91257 h 167884"/>
              <a:gd name="connsiteX322" fmla="*/ 12028 w 127223"/>
              <a:gd name="connsiteY322" fmla="*/ 93690 h 167884"/>
              <a:gd name="connsiteX323" fmla="*/ 15676 w 127223"/>
              <a:gd name="connsiteY323" fmla="*/ 93690 h 167884"/>
              <a:gd name="connsiteX324" fmla="*/ 11622 w 127223"/>
              <a:gd name="connsiteY324" fmla="*/ 88825 h 167884"/>
              <a:gd name="connsiteX325" fmla="*/ 11622 w 127223"/>
              <a:gd name="connsiteY325" fmla="*/ 86392 h 167884"/>
              <a:gd name="connsiteX326" fmla="*/ 8379 w 127223"/>
              <a:gd name="connsiteY326" fmla="*/ 82743 h 167884"/>
              <a:gd name="connsiteX327" fmla="*/ 8379 w 127223"/>
              <a:gd name="connsiteY327" fmla="*/ 82743 h 167884"/>
              <a:gd name="connsiteX328" fmla="*/ 8379 w 127223"/>
              <a:gd name="connsiteY328" fmla="*/ 80310 h 167884"/>
              <a:gd name="connsiteX329" fmla="*/ 13244 w 127223"/>
              <a:gd name="connsiteY329" fmla="*/ 82743 h 167884"/>
              <a:gd name="connsiteX330" fmla="*/ 11216 w 127223"/>
              <a:gd name="connsiteY330" fmla="*/ 78689 h 167884"/>
              <a:gd name="connsiteX331" fmla="*/ 14054 w 127223"/>
              <a:gd name="connsiteY331" fmla="*/ 81122 h 167884"/>
              <a:gd name="connsiteX332" fmla="*/ 14054 w 127223"/>
              <a:gd name="connsiteY332" fmla="*/ 69364 h 167884"/>
              <a:gd name="connsiteX333" fmla="*/ 18919 w 127223"/>
              <a:gd name="connsiteY333" fmla="*/ 73824 h 167884"/>
              <a:gd name="connsiteX334" fmla="*/ 12432 w 127223"/>
              <a:gd name="connsiteY334" fmla="*/ 65715 h 167884"/>
              <a:gd name="connsiteX335" fmla="*/ 27029 w 127223"/>
              <a:gd name="connsiteY335" fmla="*/ 60039 h 167884"/>
              <a:gd name="connsiteX336" fmla="*/ 22568 w 127223"/>
              <a:gd name="connsiteY336" fmla="*/ 57201 h 167884"/>
              <a:gd name="connsiteX337" fmla="*/ 25406 w 127223"/>
              <a:gd name="connsiteY337" fmla="*/ 57201 h 167884"/>
              <a:gd name="connsiteX338" fmla="*/ 22568 w 127223"/>
              <a:gd name="connsiteY338" fmla="*/ 54768 h 167884"/>
              <a:gd name="connsiteX339" fmla="*/ 33921 w 127223"/>
              <a:gd name="connsiteY339" fmla="*/ 54768 h 167884"/>
              <a:gd name="connsiteX340" fmla="*/ 33921 w 127223"/>
              <a:gd name="connsiteY340" fmla="*/ 47876 h 167884"/>
              <a:gd name="connsiteX341" fmla="*/ 39191 w 127223"/>
              <a:gd name="connsiteY341" fmla="*/ 52336 h 167884"/>
              <a:gd name="connsiteX342" fmla="*/ 36354 w 127223"/>
              <a:gd name="connsiteY342" fmla="*/ 47471 h 167884"/>
              <a:gd name="connsiteX343" fmla="*/ 36354 w 127223"/>
              <a:gd name="connsiteY343" fmla="*/ 47471 h 167884"/>
              <a:gd name="connsiteX344" fmla="*/ 44868 w 127223"/>
              <a:gd name="connsiteY344" fmla="*/ 45443 h 167884"/>
              <a:gd name="connsiteX345" fmla="*/ 44868 w 127223"/>
              <a:gd name="connsiteY345" fmla="*/ 45443 h 167884"/>
              <a:gd name="connsiteX346" fmla="*/ 48516 w 127223"/>
              <a:gd name="connsiteY346" fmla="*/ 47876 h 167884"/>
              <a:gd name="connsiteX347" fmla="*/ 44868 w 127223"/>
              <a:gd name="connsiteY347" fmla="*/ 45038 h 167884"/>
              <a:gd name="connsiteX348" fmla="*/ 44868 w 127223"/>
              <a:gd name="connsiteY348" fmla="*/ 38551 h 167884"/>
              <a:gd name="connsiteX349" fmla="*/ 50949 w 127223"/>
              <a:gd name="connsiteY349" fmla="*/ 43822 h 167884"/>
              <a:gd name="connsiteX350" fmla="*/ 46084 w 127223"/>
              <a:gd name="connsiteY350" fmla="*/ 37335 h 167884"/>
              <a:gd name="connsiteX351" fmla="*/ 52571 w 127223"/>
              <a:gd name="connsiteY351" fmla="*/ 37335 h 167884"/>
              <a:gd name="connsiteX352" fmla="*/ 48111 w 127223"/>
              <a:gd name="connsiteY352" fmla="*/ 30442 h 167884"/>
              <a:gd name="connsiteX353" fmla="*/ 50139 w 127223"/>
              <a:gd name="connsiteY353" fmla="*/ 25983 h 167884"/>
              <a:gd name="connsiteX354" fmla="*/ 50139 w 127223"/>
              <a:gd name="connsiteY354" fmla="*/ 25983 h 167884"/>
              <a:gd name="connsiteX355" fmla="*/ 50139 w 127223"/>
              <a:gd name="connsiteY355" fmla="*/ 25983 h 167884"/>
              <a:gd name="connsiteX356" fmla="*/ 52976 w 127223"/>
              <a:gd name="connsiteY356" fmla="*/ 30037 h 167884"/>
              <a:gd name="connsiteX357" fmla="*/ 52976 w 127223"/>
              <a:gd name="connsiteY357" fmla="*/ 30037 h 167884"/>
              <a:gd name="connsiteX358" fmla="*/ 58652 w 127223"/>
              <a:gd name="connsiteY358" fmla="*/ 36524 h 167884"/>
              <a:gd name="connsiteX359" fmla="*/ 54193 w 127223"/>
              <a:gd name="connsiteY359" fmla="*/ 31253 h 167884"/>
              <a:gd name="connsiteX360" fmla="*/ 58246 w 127223"/>
              <a:gd name="connsiteY360" fmla="*/ 35713 h 167884"/>
              <a:gd name="connsiteX361" fmla="*/ 52571 w 127223"/>
              <a:gd name="connsiteY361" fmla="*/ 28415 h 167884"/>
              <a:gd name="connsiteX362" fmla="*/ 56220 w 127223"/>
              <a:gd name="connsiteY362" fmla="*/ 23955 h 167884"/>
              <a:gd name="connsiteX363" fmla="*/ 58652 w 127223"/>
              <a:gd name="connsiteY363" fmla="*/ 27199 h 167884"/>
              <a:gd name="connsiteX364" fmla="*/ 61895 w 127223"/>
              <a:gd name="connsiteY364" fmla="*/ 27199 h 167884"/>
              <a:gd name="connsiteX365" fmla="*/ 59463 w 127223"/>
              <a:gd name="connsiteY365" fmla="*/ 23955 h 167884"/>
              <a:gd name="connsiteX366" fmla="*/ 59463 w 127223"/>
              <a:gd name="connsiteY366" fmla="*/ 23955 h 167884"/>
              <a:gd name="connsiteX367" fmla="*/ 61491 w 127223"/>
              <a:gd name="connsiteY367" fmla="*/ 28010 h 167884"/>
              <a:gd name="connsiteX368" fmla="*/ 61491 w 127223"/>
              <a:gd name="connsiteY368" fmla="*/ 23145 h 167884"/>
              <a:gd name="connsiteX369" fmla="*/ 67572 w 127223"/>
              <a:gd name="connsiteY369" fmla="*/ 27199 h 167884"/>
              <a:gd name="connsiteX370" fmla="*/ 64734 w 127223"/>
              <a:gd name="connsiteY370" fmla="*/ 24361 h 167884"/>
              <a:gd name="connsiteX371" fmla="*/ 64734 w 127223"/>
              <a:gd name="connsiteY371" fmla="*/ 24361 h 167884"/>
              <a:gd name="connsiteX372" fmla="*/ 68788 w 127223"/>
              <a:gd name="connsiteY372" fmla="*/ 29226 h 167884"/>
              <a:gd name="connsiteX373" fmla="*/ 66356 w 127223"/>
              <a:gd name="connsiteY373" fmla="*/ 24361 h 167884"/>
              <a:gd name="connsiteX374" fmla="*/ 69194 w 127223"/>
              <a:gd name="connsiteY374" fmla="*/ 28821 h 167884"/>
              <a:gd name="connsiteX375" fmla="*/ 66761 w 127223"/>
              <a:gd name="connsiteY375" fmla="*/ 21928 h 167884"/>
              <a:gd name="connsiteX376" fmla="*/ 74869 w 127223"/>
              <a:gd name="connsiteY376" fmla="*/ 28821 h 167884"/>
              <a:gd name="connsiteX377" fmla="*/ 74869 w 127223"/>
              <a:gd name="connsiteY377" fmla="*/ 22334 h 167884"/>
              <a:gd name="connsiteX378" fmla="*/ 83789 w 127223"/>
              <a:gd name="connsiteY378" fmla="*/ 22334 h 167884"/>
              <a:gd name="connsiteX379" fmla="*/ 83789 w 127223"/>
              <a:gd name="connsiteY379" fmla="*/ 22334 h 167884"/>
              <a:gd name="connsiteX380" fmla="*/ 83789 w 127223"/>
              <a:gd name="connsiteY380" fmla="*/ 17063 h 167884"/>
              <a:gd name="connsiteX381" fmla="*/ 83789 w 127223"/>
              <a:gd name="connsiteY381" fmla="*/ 17063 h 167884"/>
              <a:gd name="connsiteX382" fmla="*/ 87438 w 127223"/>
              <a:gd name="connsiteY382" fmla="*/ 12603 h 167884"/>
              <a:gd name="connsiteX383" fmla="*/ 87438 w 127223"/>
              <a:gd name="connsiteY383" fmla="*/ 15441 h 167884"/>
              <a:gd name="connsiteX384" fmla="*/ 87438 w 127223"/>
              <a:gd name="connsiteY384" fmla="*/ 11793 h 167884"/>
              <a:gd name="connsiteX385" fmla="*/ 87438 w 127223"/>
              <a:gd name="connsiteY385" fmla="*/ 11793 h 167884"/>
              <a:gd name="connsiteX386" fmla="*/ 87438 w 127223"/>
              <a:gd name="connsiteY386" fmla="*/ 8143 h 167884"/>
              <a:gd name="connsiteX387" fmla="*/ 95547 w 127223"/>
              <a:gd name="connsiteY387" fmla="*/ 8143 h 167884"/>
              <a:gd name="connsiteX388" fmla="*/ 95547 w 127223"/>
              <a:gd name="connsiteY388" fmla="*/ 11793 h 167884"/>
              <a:gd name="connsiteX389" fmla="*/ 98385 w 127223"/>
              <a:gd name="connsiteY389" fmla="*/ 6522 h 167884"/>
              <a:gd name="connsiteX390" fmla="*/ 100412 w 127223"/>
              <a:gd name="connsiteY390" fmla="*/ 10171 h 167884"/>
              <a:gd name="connsiteX391" fmla="*/ 100412 w 127223"/>
              <a:gd name="connsiteY391" fmla="*/ 7738 h 167884"/>
              <a:gd name="connsiteX392" fmla="*/ 100412 w 127223"/>
              <a:gd name="connsiteY392" fmla="*/ 7738 h 167884"/>
              <a:gd name="connsiteX393" fmla="*/ 100412 w 127223"/>
              <a:gd name="connsiteY393" fmla="*/ 4089 h 167884"/>
              <a:gd name="connsiteX394" fmla="*/ 100412 w 127223"/>
              <a:gd name="connsiteY394" fmla="*/ 8143 h 167884"/>
              <a:gd name="connsiteX395" fmla="*/ 100412 w 127223"/>
              <a:gd name="connsiteY395" fmla="*/ 3278 h 167884"/>
              <a:gd name="connsiteX396" fmla="*/ 105277 w 127223"/>
              <a:gd name="connsiteY396" fmla="*/ 6522 h 167884"/>
              <a:gd name="connsiteX397" fmla="*/ 105277 w 127223"/>
              <a:gd name="connsiteY397" fmla="*/ 2467 h 167884"/>
              <a:gd name="connsiteX398" fmla="*/ 108115 w 127223"/>
              <a:gd name="connsiteY398" fmla="*/ 2467 h 167884"/>
              <a:gd name="connsiteX399" fmla="*/ 110142 w 127223"/>
              <a:gd name="connsiteY399" fmla="*/ 6927 h 167884"/>
              <a:gd name="connsiteX400" fmla="*/ 110142 w 127223"/>
              <a:gd name="connsiteY400" fmla="*/ 6927 h 167884"/>
              <a:gd name="connsiteX401" fmla="*/ 110142 w 127223"/>
              <a:gd name="connsiteY401" fmla="*/ 10576 h 167884"/>
              <a:gd name="connsiteX402" fmla="*/ 110142 w 127223"/>
              <a:gd name="connsiteY402" fmla="*/ 7738 h 167884"/>
              <a:gd name="connsiteX403" fmla="*/ 110142 w 127223"/>
              <a:gd name="connsiteY403" fmla="*/ 10981 h 167884"/>
              <a:gd name="connsiteX404" fmla="*/ 110142 w 127223"/>
              <a:gd name="connsiteY404" fmla="*/ 10981 h 167884"/>
              <a:gd name="connsiteX405" fmla="*/ 110142 w 127223"/>
              <a:gd name="connsiteY405" fmla="*/ 10981 h 167884"/>
              <a:gd name="connsiteX406" fmla="*/ 110142 w 127223"/>
              <a:gd name="connsiteY406" fmla="*/ 10981 h 167884"/>
              <a:gd name="connsiteX407" fmla="*/ 110142 w 127223"/>
              <a:gd name="connsiteY407" fmla="*/ 6927 h 167884"/>
              <a:gd name="connsiteX408" fmla="*/ 110142 w 127223"/>
              <a:gd name="connsiteY408" fmla="*/ 6927 h 167884"/>
              <a:gd name="connsiteX409" fmla="*/ 112170 w 127223"/>
              <a:gd name="connsiteY409" fmla="*/ 3684 h 167884"/>
              <a:gd name="connsiteX410" fmla="*/ 112170 w 127223"/>
              <a:gd name="connsiteY410" fmla="*/ 3684 h 167884"/>
              <a:gd name="connsiteX411" fmla="*/ 112170 w 127223"/>
              <a:gd name="connsiteY411" fmla="*/ 440 h 167884"/>
              <a:gd name="connsiteX412" fmla="*/ 112170 w 127223"/>
              <a:gd name="connsiteY412" fmla="*/ 3684 h 167884"/>
              <a:gd name="connsiteX413" fmla="*/ 112170 w 127223"/>
              <a:gd name="connsiteY413" fmla="*/ 35 h 167884"/>
              <a:gd name="connsiteX414" fmla="*/ 111358 w 127223"/>
              <a:gd name="connsiteY414" fmla="*/ 8549 h 167884"/>
              <a:gd name="connsiteX415" fmla="*/ 119873 w 127223"/>
              <a:gd name="connsiteY415" fmla="*/ 9360 h 167884"/>
              <a:gd name="connsiteX416" fmla="*/ 99196 w 127223"/>
              <a:gd name="connsiteY416" fmla="*/ 17469 h 167884"/>
              <a:gd name="connsiteX417" fmla="*/ 99196 w 127223"/>
              <a:gd name="connsiteY417" fmla="*/ 17469 h 167884"/>
              <a:gd name="connsiteX418" fmla="*/ 99196 w 127223"/>
              <a:gd name="connsiteY418" fmla="*/ 20307 h 167884"/>
              <a:gd name="connsiteX419" fmla="*/ 99196 w 127223"/>
              <a:gd name="connsiteY419" fmla="*/ 20307 h 167884"/>
              <a:gd name="connsiteX420" fmla="*/ 99196 w 127223"/>
              <a:gd name="connsiteY420" fmla="*/ 20307 h 167884"/>
              <a:gd name="connsiteX421" fmla="*/ 99196 w 127223"/>
              <a:gd name="connsiteY421" fmla="*/ 21523 h 167884"/>
              <a:gd name="connsiteX422" fmla="*/ 110953 w 127223"/>
              <a:gd name="connsiteY422" fmla="*/ 36929 h 167884"/>
              <a:gd name="connsiteX423" fmla="*/ 110953 w 127223"/>
              <a:gd name="connsiteY423" fmla="*/ 36929 h 167884"/>
              <a:gd name="connsiteX424" fmla="*/ 110953 w 127223"/>
              <a:gd name="connsiteY424" fmla="*/ 36929 h 16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</a:cxnLst>
            <a:rect l="l" t="t" r="r" b="b"/>
            <a:pathLst>
              <a:path w="127223" h="167884">
                <a:moveTo>
                  <a:pt x="119873" y="9360"/>
                </a:moveTo>
                <a:cubicBezTo>
                  <a:pt x="119873" y="9360"/>
                  <a:pt x="119873" y="9360"/>
                  <a:pt x="121900" y="9360"/>
                </a:cubicBezTo>
                <a:cubicBezTo>
                  <a:pt x="123926" y="9360"/>
                  <a:pt x="121900" y="9360"/>
                  <a:pt x="121900" y="6927"/>
                </a:cubicBezTo>
                <a:cubicBezTo>
                  <a:pt x="121900" y="4495"/>
                  <a:pt x="121900" y="6927"/>
                  <a:pt x="121900" y="9360"/>
                </a:cubicBezTo>
                <a:cubicBezTo>
                  <a:pt x="121900" y="11793"/>
                  <a:pt x="121900" y="9360"/>
                  <a:pt x="121900" y="6116"/>
                </a:cubicBezTo>
                <a:cubicBezTo>
                  <a:pt x="121900" y="2873"/>
                  <a:pt x="121900" y="8549"/>
                  <a:pt x="121900" y="10981"/>
                </a:cubicBezTo>
                <a:cubicBezTo>
                  <a:pt x="121900" y="13414"/>
                  <a:pt x="121900" y="8954"/>
                  <a:pt x="121900" y="6927"/>
                </a:cubicBezTo>
                <a:lnTo>
                  <a:pt x="121900" y="6927"/>
                </a:lnTo>
                <a:lnTo>
                  <a:pt x="121900" y="6927"/>
                </a:lnTo>
                <a:cubicBezTo>
                  <a:pt x="121900" y="6927"/>
                  <a:pt x="124738" y="6927"/>
                  <a:pt x="125144" y="6927"/>
                </a:cubicBezTo>
                <a:cubicBezTo>
                  <a:pt x="125548" y="6927"/>
                  <a:pt x="127576" y="6927"/>
                  <a:pt x="127171" y="9360"/>
                </a:cubicBezTo>
                <a:lnTo>
                  <a:pt x="127171" y="9360"/>
                </a:lnTo>
                <a:cubicBezTo>
                  <a:pt x="127171" y="9360"/>
                  <a:pt x="127171" y="9360"/>
                  <a:pt x="127171" y="9360"/>
                </a:cubicBezTo>
                <a:cubicBezTo>
                  <a:pt x="127171" y="9360"/>
                  <a:pt x="127171" y="9360"/>
                  <a:pt x="127171" y="9360"/>
                </a:cubicBezTo>
                <a:cubicBezTo>
                  <a:pt x="127171" y="9360"/>
                  <a:pt x="127171" y="9360"/>
                  <a:pt x="127171" y="9360"/>
                </a:cubicBezTo>
                <a:cubicBezTo>
                  <a:pt x="127171" y="9360"/>
                  <a:pt x="127171" y="9360"/>
                  <a:pt x="127171" y="9360"/>
                </a:cubicBezTo>
                <a:cubicBezTo>
                  <a:pt x="127171" y="9360"/>
                  <a:pt x="127171" y="9360"/>
                  <a:pt x="127171" y="9360"/>
                </a:cubicBezTo>
                <a:cubicBezTo>
                  <a:pt x="127171" y="9360"/>
                  <a:pt x="127171" y="9360"/>
                  <a:pt x="127171" y="9360"/>
                </a:cubicBezTo>
                <a:lnTo>
                  <a:pt x="127171" y="9360"/>
                </a:lnTo>
                <a:cubicBezTo>
                  <a:pt x="127171" y="9360"/>
                  <a:pt x="127171" y="9360"/>
                  <a:pt x="127171" y="9360"/>
                </a:cubicBezTo>
                <a:lnTo>
                  <a:pt x="127171" y="9360"/>
                </a:lnTo>
                <a:lnTo>
                  <a:pt x="127171" y="9360"/>
                </a:lnTo>
                <a:cubicBezTo>
                  <a:pt x="127171" y="9360"/>
                  <a:pt x="127171" y="9360"/>
                  <a:pt x="127171" y="9360"/>
                </a:cubicBezTo>
                <a:lnTo>
                  <a:pt x="127171" y="9360"/>
                </a:lnTo>
                <a:lnTo>
                  <a:pt x="127171" y="9360"/>
                </a:lnTo>
                <a:lnTo>
                  <a:pt x="127171" y="9360"/>
                </a:lnTo>
                <a:lnTo>
                  <a:pt x="127171" y="9360"/>
                </a:lnTo>
                <a:cubicBezTo>
                  <a:pt x="127171" y="11793"/>
                  <a:pt x="124332" y="9360"/>
                  <a:pt x="123522" y="9360"/>
                </a:cubicBezTo>
                <a:lnTo>
                  <a:pt x="123522" y="9360"/>
                </a:lnTo>
                <a:lnTo>
                  <a:pt x="123522" y="9360"/>
                </a:lnTo>
                <a:cubicBezTo>
                  <a:pt x="123522" y="9360"/>
                  <a:pt x="123522" y="11793"/>
                  <a:pt x="123522" y="11793"/>
                </a:cubicBezTo>
                <a:cubicBezTo>
                  <a:pt x="123522" y="11793"/>
                  <a:pt x="117845" y="15441"/>
                  <a:pt x="114602" y="15441"/>
                </a:cubicBezTo>
                <a:cubicBezTo>
                  <a:pt x="111358" y="15441"/>
                  <a:pt x="114602" y="15441"/>
                  <a:pt x="114602" y="15441"/>
                </a:cubicBezTo>
                <a:cubicBezTo>
                  <a:pt x="114602" y="15441"/>
                  <a:pt x="114602" y="24361"/>
                  <a:pt x="109331" y="21117"/>
                </a:cubicBezTo>
                <a:lnTo>
                  <a:pt x="109331" y="21117"/>
                </a:lnTo>
                <a:cubicBezTo>
                  <a:pt x="109331" y="21117"/>
                  <a:pt x="109331" y="21117"/>
                  <a:pt x="107305" y="19090"/>
                </a:cubicBezTo>
                <a:cubicBezTo>
                  <a:pt x="105277" y="17063"/>
                  <a:pt x="107305" y="22334"/>
                  <a:pt x="107305" y="24361"/>
                </a:cubicBezTo>
                <a:cubicBezTo>
                  <a:pt x="107305" y="26388"/>
                  <a:pt x="107305" y="24361"/>
                  <a:pt x="107305" y="24361"/>
                </a:cubicBezTo>
                <a:cubicBezTo>
                  <a:pt x="107305" y="24361"/>
                  <a:pt x="107305" y="21523"/>
                  <a:pt x="107305" y="24361"/>
                </a:cubicBezTo>
                <a:cubicBezTo>
                  <a:pt x="108521" y="27077"/>
                  <a:pt x="108521" y="30158"/>
                  <a:pt x="107305" y="32875"/>
                </a:cubicBezTo>
                <a:cubicBezTo>
                  <a:pt x="107305" y="30442"/>
                  <a:pt x="104061" y="29226"/>
                  <a:pt x="101628" y="25172"/>
                </a:cubicBezTo>
                <a:lnTo>
                  <a:pt x="103655" y="30442"/>
                </a:lnTo>
                <a:cubicBezTo>
                  <a:pt x="103655" y="30442"/>
                  <a:pt x="103655" y="30442"/>
                  <a:pt x="103655" y="30442"/>
                </a:cubicBezTo>
                <a:lnTo>
                  <a:pt x="103655" y="30442"/>
                </a:lnTo>
                <a:lnTo>
                  <a:pt x="103655" y="30442"/>
                </a:lnTo>
                <a:lnTo>
                  <a:pt x="103655" y="30442"/>
                </a:lnTo>
                <a:cubicBezTo>
                  <a:pt x="103655" y="32875"/>
                  <a:pt x="103655" y="30442"/>
                  <a:pt x="106088" y="35713"/>
                </a:cubicBezTo>
                <a:cubicBezTo>
                  <a:pt x="108521" y="40984"/>
                  <a:pt x="106088" y="35713"/>
                  <a:pt x="106088" y="35713"/>
                </a:cubicBezTo>
                <a:cubicBezTo>
                  <a:pt x="106088" y="35713"/>
                  <a:pt x="106088" y="35713"/>
                  <a:pt x="106088" y="35713"/>
                </a:cubicBezTo>
                <a:cubicBezTo>
                  <a:pt x="106088" y="35713"/>
                  <a:pt x="106088" y="35713"/>
                  <a:pt x="106088" y="35713"/>
                </a:cubicBezTo>
                <a:lnTo>
                  <a:pt x="106088" y="35713"/>
                </a:lnTo>
                <a:lnTo>
                  <a:pt x="106088" y="35713"/>
                </a:lnTo>
                <a:cubicBezTo>
                  <a:pt x="106088" y="35713"/>
                  <a:pt x="106088" y="40173"/>
                  <a:pt x="106088" y="43011"/>
                </a:cubicBezTo>
                <a:cubicBezTo>
                  <a:pt x="105034" y="40497"/>
                  <a:pt x="103818" y="38064"/>
                  <a:pt x="102439" y="35713"/>
                </a:cubicBezTo>
                <a:lnTo>
                  <a:pt x="102439" y="35713"/>
                </a:lnTo>
                <a:lnTo>
                  <a:pt x="102439" y="35713"/>
                </a:lnTo>
                <a:cubicBezTo>
                  <a:pt x="100006" y="32875"/>
                  <a:pt x="102439" y="39362"/>
                  <a:pt x="100412" y="37740"/>
                </a:cubicBezTo>
                <a:cubicBezTo>
                  <a:pt x="100493" y="37051"/>
                  <a:pt x="100493" y="36402"/>
                  <a:pt x="100412" y="35713"/>
                </a:cubicBezTo>
                <a:cubicBezTo>
                  <a:pt x="100412" y="35713"/>
                  <a:pt x="100412" y="37740"/>
                  <a:pt x="100412" y="39767"/>
                </a:cubicBezTo>
                <a:cubicBezTo>
                  <a:pt x="100412" y="41794"/>
                  <a:pt x="96763" y="34902"/>
                  <a:pt x="97169" y="36524"/>
                </a:cubicBezTo>
                <a:cubicBezTo>
                  <a:pt x="97574" y="38146"/>
                  <a:pt x="97169" y="40578"/>
                  <a:pt x="97169" y="40984"/>
                </a:cubicBezTo>
                <a:lnTo>
                  <a:pt x="97169" y="38551"/>
                </a:lnTo>
                <a:cubicBezTo>
                  <a:pt x="97169" y="38551"/>
                  <a:pt x="97169" y="42200"/>
                  <a:pt x="97169" y="38551"/>
                </a:cubicBezTo>
                <a:cubicBezTo>
                  <a:pt x="97169" y="34902"/>
                  <a:pt x="97169" y="38551"/>
                  <a:pt x="97169" y="38551"/>
                </a:cubicBezTo>
                <a:cubicBezTo>
                  <a:pt x="97169" y="38551"/>
                  <a:pt x="97169" y="41389"/>
                  <a:pt x="99601" y="46254"/>
                </a:cubicBezTo>
                <a:lnTo>
                  <a:pt x="97574" y="42605"/>
                </a:lnTo>
                <a:cubicBezTo>
                  <a:pt x="97574" y="45443"/>
                  <a:pt x="99601" y="50714"/>
                  <a:pt x="97574" y="45849"/>
                </a:cubicBezTo>
                <a:cubicBezTo>
                  <a:pt x="102034" y="53147"/>
                  <a:pt x="97574" y="50714"/>
                  <a:pt x="97574" y="51120"/>
                </a:cubicBezTo>
                <a:lnTo>
                  <a:pt x="97574" y="48282"/>
                </a:lnTo>
                <a:cubicBezTo>
                  <a:pt x="97574" y="54363"/>
                  <a:pt x="95547" y="48282"/>
                  <a:pt x="94331" y="51525"/>
                </a:cubicBezTo>
                <a:lnTo>
                  <a:pt x="90682" y="45849"/>
                </a:lnTo>
                <a:cubicBezTo>
                  <a:pt x="90682" y="45849"/>
                  <a:pt x="97169" y="58417"/>
                  <a:pt x="96763" y="58417"/>
                </a:cubicBezTo>
                <a:lnTo>
                  <a:pt x="96763" y="55579"/>
                </a:lnTo>
                <a:cubicBezTo>
                  <a:pt x="96763" y="57606"/>
                  <a:pt x="96763" y="57606"/>
                  <a:pt x="93925" y="55579"/>
                </a:cubicBezTo>
                <a:lnTo>
                  <a:pt x="91492" y="51930"/>
                </a:lnTo>
                <a:cubicBezTo>
                  <a:pt x="91330" y="53431"/>
                  <a:pt x="91330" y="54890"/>
                  <a:pt x="91492" y="56390"/>
                </a:cubicBezTo>
                <a:cubicBezTo>
                  <a:pt x="83789" y="47471"/>
                  <a:pt x="91492" y="64093"/>
                  <a:pt x="82979" y="56390"/>
                </a:cubicBezTo>
                <a:lnTo>
                  <a:pt x="88654" y="64093"/>
                </a:lnTo>
                <a:cubicBezTo>
                  <a:pt x="88654" y="64093"/>
                  <a:pt x="88654" y="66526"/>
                  <a:pt x="84195" y="61255"/>
                </a:cubicBezTo>
                <a:lnTo>
                  <a:pt x="84195" y="61255"/>
                </a:lnTo>
                <a:cubicBezTo>
                  <a:pt x="80140" y="55174"/>
                  <a:pt x="84195" y="61255"/>
                  <a:pt x="84195" y="61255"/>
                </a:cubicBezTo>
                <a:cubicBezTo>
                  <a:pt x="85128" y="63404"/>
                  <a:pt x="86506" y="65350"/>
                  <a:pt x="88249" y="66931"/>
                </a:cubicBezTo>
                <a:cubicBezTo>
                  <a:pt x="84195" y="64499"/>
                  <a:pt x="85411" y="70175"/>
                  <a:pt x="78924" y="64093"/>
                </a:cubicBezTo>
                <a:cubicBezTo>
                  <a:pt x="78924" y="68148"/>
                  <a:pt x="84195" y="75040"/>
                  <a:pt x="82167" y="75445"/>
                </a:cubicBezTo>
                <a:lnTo>
                  <a:pt x="82167" y="75445"/>
                </a:lnTo>
                <a:cubicBezTo>
                  <a:pt x="78356" y="73459"/>
                  <a:pt x="75072" y="70702"/>
                  <a:pt x="72437" y="67337"/>
                </a:cubicBezTo>
                <a:cubicBezTo>
                  <a:pt x="72437" y="69769"/>
                  <a:pt x="80546" y="79094"/>
                  <a:pt x="76897" y="77472"/>
                </a:cubicBezTo>
                <a:lnTo>
                  <a:pt x="74869" y="75040"/>
                </a:lnTo>
                <a:cubicBezTo>
                  <a:pt x="74869" y="75040"/>
                  <a:pt x="74869" y="77472"/>
                  <a:pt x="74869" y="78284"/>
                </a:cubicBezTo>
                <a:lnTo>
                  <a:pt x="72843" y="78284"/>
                </a:lnTo>
                <a:cubicBezTo>
                  <a:pt x="70410" y="78284"/>
                  <a:pt x="72843" y="78284"/>
                  <a:pt x="72843" y="80716"/>
                </a:cubicBezTo>
                <a:lnTo>
                  <a:pt x="70815" y="78284"/>
                </a:lnTo>
                <a:cubicBezTo>
                  <a:pt x="65950" y="75040"/>
                  <a:pt x="72843" y="85176"/>
                  <a:pt x="70815" y="85176"/>
                </a:cubicBezTo>
                <a:cubicBezTo>
                  <a:pt x="69680" y="83635"/>
                  <a:pt x="68302" y="82257"/>
                  <a:pt x="66761" y="81122"/>
                </a:cubicBezTo>
                <a:cubicBezTo>
                  <a:pt x="73247" y="88419"/>
                  <a:pt x="70410" y="88014"/>
                  <a:pt x="71626" y="90041"/>
                </a:cubicBezTo>
                <a:lnTo>
                  <a:pt x="69194" y="87203"/>
                </a:lnTo>
                <a:cubicBezTo>
                  <a:pt x="73247" y="92474"/>
                  <a:pt x="60679" y="81122"/>
                  <a:pt x="64734" y="87203"/>
                </a:cubicBezTo>
                <a:lnTo>
                  <a:pt x="69599" y="90041"/>
                </a:lnTo>
                <a:cubicBezTo>
                  <a:pt x="69599" y="90041"/>
                  <a:pt x="69599" y="90041"/>
                  <a:pt x="72437" y="94095"/>
                </a:cubicBezTo>
                <a:cubicBezTo>
                  <a:pt x="69599" y="94095"/>
                  <a:pt x="66761" y="88825"/>
                  <a:pt x="65545" y="89230"/>
                </a:cubicBezTo>
                <a:cubicBezTo>
                  <a:pt x="64329" y="89636"/>
                  <a:pt x="65545" y="87203"/>
                  <a:pt x="61491" y="85176"/>
                </a:cubicBezTo>
                <a:lnTo>
                  <a:pt x="55004" y="81527"/>
                </a:lnTo>
                <a:cubicBezTo>
                  <a:pt x="55004" y="81527"/>
                  <a:pt x="55004" y="81527"/>
                  <a:pt x="55004" y="81527"/>
                </a:cubicBezTo>
                <a:cubicBezTo>
                  <a:pt x="64329" y="89230"/>
                  <a:pt x="55004" y="81527"/>
                  <a:pt x="64329" y="90041"/>
                </a:cubicBezTo>
                <a:cubicBezTo>
                  <a:pt x="64329" y="92068"/>
                  <a:pt x="56626" y="90041"/>
                  <a:pt x="60274" y="92879"/>
                </a:cubicBezTo>
                <a:cubicBezTo>
                  <a:pt x="50139" y="85987"/>
                  <a:pt x="57842" y="92879"/>
                  <a:pt x="45678" y="85581"/>
                </a:cubicBezTo>
                <a:cubicBezTo>
                  <a:pt x="45678" y="85581"/>
                  <a:pt x="45678" y="88825"/>
                  <a:pt x="51355" y="92879"/>
                </a:cubicBezTo>
                <a:cubicBezTo>
                  <a:pt x="57030" y="96933"/>
                  <a:pt x="51355" y="92879"/>
                  <a:pt x="51355" y="92879"/>
                </a:cubicBezTo>
                <a:cubicBezTo>
                  <a:pt x="51355" y="92879"/>
                  <a:pt x="54193" y="96528"/>
                  <a:pt x="53787" y="96933"/>
                </a:cubicBezTo>
                <a:cubicBezTo>
                  <a:pt x="53381" y="97339"/>
                  <a:pt x="49733" y="91663"/>
                  <a:pt x="45274" y="87608"/>
                </a:cubicBezTo>
                <a:cubicBezTo>
                  <a:pt x="46894" y="90365"/>
                  <a:pt x="48800" y="92960"/>
                  <a:pt x="50949" y="95312"/>
                </a:cubicBezTo>
                <a:lnTo>
                  <a:pt x="44462" y="90852"/>
                </a:lnTo>
                <a:cubicBezTo>
                  <a:pt x="48922" y="94906"/>
                  <a:pt x="38786" y="87608"/>
                  <a:pt x="44462" y="90852"/>
                </a:cubicBezTo>
                <a:lnTo>
                  <a:pt x="46490" y="90852"/>
                </a:lnTo>
                <a:cubicBezTo>
                  <a:pt x="46490" y="90852"/>
                  <a:pt x="51759" y="96122"/>
                  <a:pt x="52165" y="97744"/>
                </a:cubicBezTo>
                <a:lnTo>
                  <a:pt x="49327" y="97744"/>
                </a:lnTo>
                <a:cubicBezTo>
                  <a:pt x="49327" y="97744"/>
                  <a:pt x="53787" y="101799"/>
                  <a:pt x="49327" y="97744"/>
                </a:cubicBezTo>
                <a:lnTo>
                  <a:pt x="49327" y="97744"/>
                </a:lnTo>
                <a:lnTo>
                  <a:pt x="39597" y="92474"/>
                </a:lnTo>
                <a:cubicBezTo>
                  <a:pt x="39597" y="92474"/>
                  <a:pt x="46894" y="97744"/>
                  <a:pt x="47300" y="98555"/>
                </a:cubicBezTo>
                <a:cubicBezTo>
                  <a:pt x="44909" y="97460"/>
                  <a:pt x="42719" y="95960"/>
                  <a:pt x="40813" y="94095"/>
                </a:cubicBezTo>
                <a:cubicBezTo>
                  <a:pt x="42678" y="97258"/>
                  <a:pt x="45151" y="100015"/>
                  <a:pt x="48111" y="102204"/>
                </a:cubicBezTo>
                <a:lnTo>
                  <a:pt x="48111" y="102204"/>
                </a:lnTo>
                <a:cubicBezTo>
                  <a:pt x="48111" y="102204"/>
                  <a:pt x="54193" y="107880"/>
                  <a:pt x="50139" y="106258"/>
                </a:cubicBezTo>
                <a:lnTo>
                  <a:pt x="50139" y="106258"/>
                </a:lnTo>
                <a:cubicBezTo>
                  <a:pt x="43246" y="102609"/>
                  <a:pt x="55004" y="111529"/>
                  <a:pt x="44057" y="106258"/>
                </a:cubicBezTo>
                <a:cubicBezTo>
                  <a:pt x="41624" y="106258"/>
                  <a:pt x="44057" y="106258"/>
                  <a:pt x="39191" y="103015"/>
                </a:cubicBezTo>
                <a:cubicBezTo>
                  <a:pt x="34326" y="99771"/>
                  <a:pt x="47706" y="109097"/>
                  <a:pt x="44057" y="108285"/>
                </a:cubicBezTo>
                <a:lnTo>
                  <a:pt x="44057" y="108285"/>
                </a:lnTo>
                <a:cubicBezTo>
                  <a:pt x="43773" y="109502"/>
                  <a:pt x="43773" y="110718"/>
                  <a:pt x="44057" y="111935"/>
                </a:cubicBezTo>
                <a:cubicBezTo>
                  <a:pt x="34326" y="107880"/>
                  <a:pt x="44057" y="115989"/>
                  <a:pt x="33516" y="111935"/>
                </a:cubicBezTo>
                <a:cubicBezTo>
                  <a:pt x="35583" y="112907"/>
                  <a:pt x="37651" y="114002"/>
                  <a:pt x="39597" y="115178"/>
                </a:cubicBezTo>
                <a:lnTo>
                  <a:pt x="37570" y="115178"/>
                </a:lnTo>
                <a:cubicBezTo>
                  <a:pt x="37570" y="115178"/>
                  <a:pt x="40813" y="117205"/>
                  <a:pt x="42029" y="118016"/>
                </a:cubicBezTo>
                <a:cubicBezTo>
                  <a:pt x="43246" y="118827"/>
                  <a:pt x="44868" y="120854"/>
                  <a:pt x="42029" y="118016"/>
                </a:cubicBezTo>
                <a:cubicBezTo>
                  <a:pt x="39191" y="115178"/>
                  <a:pt x="42029" y="118016"/>
                  <a:pt x="42029" y="118016"/>
                </a:cubicBezTo>
                <a:cubicBezTo>
                  <a:pt x="39476" y="116110"/>
                  <a:pt x="36759" y="114489"/>
                  <a:pt x="33921" y="113151"/>
                </a:cubicBezTo>
                <a:cubicBezTo>
                  <a:pt x="31894" y="113151"/>
                  <a:pt x="43246" y="119232"/>
                  <a:pt x="40813" y="119232"/>
                </a:cubicBezTo>
                <a:lnTo>
                  <a:pt x="36354" y="119232"/>
                </a:lnTo>
                <a:cubicBezTo>
                  <a:pt x="42840" y="122476"/>
                  <a:pt x="39597" y="122070"/>
                  <a:pt x="42029" y="123287"/>
                </a:cubicBezTo>
                <a:lnTo>
                  <a:pt x="35138" y="120449"/>
                </a:lnTo>
                <a:cubicBezTo>
                  <a:pt x="35138" y="120449"/>
                  <a:pt x="32704" y="120449"/>
                  <a:pt x="35138" y="120449"/>
                </a:cubicBezTo>
                <a:lnTo>
                  <a:pt x="35138" y="120449"/>
                </a:lnTo>
                <a:cubicBezTo>
                  <a:pt x="32299" y="120449"/>
                  <a:pt x="41219" y="125719"/>
                  <a:pt x="35138" y="124503"/>
                </a:cubicBezTo>
                <a:lnTo>
                  <a:pt x="25406" y="120449"/>
                </a:lnTo>
                <a:cubicBezTo>
                  <a:pt x="20947" y="120449"/>
                  <a:pt x="30271" y="124097"/>
                  <a:pt x="25406" y="120449"/>
                </a:cubicBezTo>
                <a:lnTo>
                  <a:pt x="30677" y="122881"/>
                </a:lnTo>
                <a:cubicBezTo>
                  <a:pt x="30677" y="122881"/>
                  <a:pt x="30677" y="122881"/>
                  <a:pt x="30677" y="122881"/>
                </a:cubicBezTo>
                <a:lnTo>
                  <a:pt x="35542" y="126125"/>
                </a:lnTo>
                <a:lnTo>
                  <a:pt x="35542" y="123692"/>
                </a:lnTo>
                <a:cubicBezTo>
                  <a:pt x="37326" y="125395"/>
                  <a:pt x="39597" y="126530"/>
                  <a:pt x="42029" y="126935"/>
                </a:cubicBezTo>
                <a:cubicBezTo>
                  <a:pt x="44868" y="126935"/>
                  <a:pt x="36759" y="126935"/>
                  <a:pt x="40003" y="126935"/>
                </a:cubicBezTo>
                <a:lnTo>
                  <a:pt x="33110" y="124503"/>
                </a:lnTo>
                <a:cubicBezTo>
                  <a:pt x="36354" y="124503"/>
                  <a:pt x="25406" y="124503"/>
                  <a:pt x="30271" y="124503"/>
                </a:cubicBezTo>
                <a:cubicBezTo>
                  <a:pt x="29461" y="124341"/>
                  <a:pt x="28651" y="124341"/>
                  <a:pt x="27839" y="124503"/>
                </a:cubicBezTo>
                <a:cubicBezTo>
                  <a:pt x="27839" y="124503"/>
                  <a:pt x="27839" y="124503"/>
                  <a:pt x="31083" y="126935"/>
                </a:cubicBezTo>
                <a:lnTo>
                  <a:pt x="31083" y="126935"/>
                </a:lnTo>
                <a:cubicBezTo>
                  <a:pt x="31083" y="126935"/>
                  <a:pt x="34326" y="126935"/>
                  <a:pt x="31083" y="126935"/>
                </a:cubicBezTo>
                <a:cubicBezTo>
                  <a:pt x="33191" y="128314"/>
                  <a:pt x="35542" y="129246"/>
                  <a:pt x="37975" y="129773"/>
                </a:cubicBezTo>
                <a:lnTo>
                  <a:pt x="33110" y="129773"/>
                </a:lnTo>
                <a:cubicBezTo>
                  <a:pt x="33110" y="129773"/>
                  <a:pt x="42840" y="134233"/>
                  <a:pt x="37570" y="133422"/>
                </a:cubicBezTo>
                <a:lnTo>
                  <a:pt x="37570" y="133422"/>
                </a:lnTo>
                <a:cubicBezTo>
                  <a:pt x="37570" y="133422"/>
                  <a:pt x="37570" y="133422"/>
                  <a:pt x="37570" y="133422"/>
                </a:cubicBezTo>
                <a:cubicBezTo>
                  <a:pt x="37570" y="133422"/>
                  <a:pt x="29867" y="130990"/>
                  <a:pt x="32299" y="130584"/>
                </a:cubicBezTo>
                <a:cubicBezTo>
                  <a:pt x="27029" y="130584"/>
                  <a:pt x="32299" y="130584"/>
                  <a:pt x="28651" y="130584"/>
                </a:cubicBezTo>
                <a:lnTo>
                  <a:pt x="37975" y="134233"/>
                </a:lnTo>
                <a:lnTo>
                  <a:pt x="35542" y="134233"/>
                </a:lnTo>
                <a:lnTo>
                  <a:pt x="39597" y="134233"/>
                </a:lnTo>
                <a:cubicBezTo>
                  <a:pt x="39597" y="134233"/>
                  <a:pt x="39597" y="134233"/>
                  <a:pt x="39597" y="134233"/>
                </a:cubicBezTo>
                <a:lnTo>
                  <a:pt x="39597" y="134233"/>
                </a:lnTo>
                <a:cubicBezTo>
                  <a:pt x="39597" y="134233"/>
                  <a:pt x="32299" y="134233"/>
                  <a:pt x="35138" y="134233"/>
                </a:cubicBezTo>
                <a:lnTo>
                  <a:pt x="29055" y="131801"/>
                </a:lnTo>
                <a:cubicBezTo>
                  <a:pt x="29055" y="131801"/>
                  <a:pt x="29055" y="131801"/>
                  <a:pt x="24190" y="131801"/>
                </a:cubicBezTo>
                <a:cubicBezTo>
                  <a:pt x="19325" y="131801"/>
                  <a:pt x="30677" y="134233"/>
                  <a:pt x="27839" y="134639"/>
                </a:cubicBezTo>
                <a:lnTo>
                  <a:pt x="31083" y="134639"/>
                </a:lnTo>
                <a:cubicBezTo>
                  <a:pt x="28651" y="134639"/>
                  <a:pt x="31083" y="134639"/>
                  <a:pt x="27839" y="134639"/>
                </a:cubicBezTo>
                <a:cubicBezTo>
                  <a:pt x="29137" y="134152"/>
                  <a:pt x="30597" y="134152"/>
                  <a:pt x="31894" y="134639"/>
                </a:cubicBezTo>
                <a:cubicBezTo>
                  <a:pt x="29055" y="134639"/>
                  <a:pt x="28651" y="134639"/>
                  <a:pt x="26623" y="134639"/>
                </a:cubicBezTo>
                <a:lnTo>
                  <a:pt x="28651" y="134639"/>
                </a:lnTo>
                <a:lnTo>
                  <a:pt x="25406" y="134639"/>
                </a:lnTo>
                <a:lnTo>
                  <a:pt x="25406" y="134639"/>
                </a:lnTo>
                <a:cubicBezTo>
                  <a:pt x="22650" y="133138"/>
                  <a:pt x="19609" y="132287"/>
                  <a:pt x="16487" y="132206"/>
                </a:cubicBezTo>
                <a:cubicBezTo>
                  <a:pt x="18839" y="133625"/>
                  <a:pt x="21474" y="134598"/>
                  <a:pt x="24190" y="135044"/>
                </a:cubicBezTo>
                <a:cubicBezTo>
                  <a:pt x="21758" y="135044"/>
                  <a:pt x="31488" y="138693"/>
                  <a:pt x="28245" y="138693"/>
                </a:cubicBezTo>
                <a:cubicBezTo>
                  <a:pt x="25002" y="138693"/>
                  <a:pt x="20947" y="138693"/>
                  <a:pt x="20136" y="138693"/>
                </a:cubicBezTo>
                <a:cubicBezTo>
                  <a:pt x="19325" y="138693"/>
                  <a:pt x="23380" y="138693"/>
                  <a:pt x="26623" y="138693"/>
                </a:cubicBezTo>
                <a:cubicBezTo>
                  <a:pt x="16487" y="138693"/>
                  <a:pt x="31083" y="142747"/>
                  <a:pt x="26623" y="142747"/>
                </a:cubicBezTo>
                <a:lnTo>
                  <a:pt x="22164" y="142747"/>
                </a:lnTo>
                <a:cubicBezTo>
                  <a:pt x="22164" y="142747"/>
                  <a:pt x="22164" y="142747"/>
                  <a:pt x="22164" y="142747"/>
                </a:cubicBezTo>
                <a:lnTo>
                  <a:pt x="25002" y="142747"/>
                </a:lnTo>
                <a:cubicBezTo>
                  <a:pt x="25002" y="142747"/>
                  <a:pt x="25002" y="142747"/>
                  <a:pt x="21352" y="142747"/>
                </a:cubicBezTo>
                <a:cubicBezTo>
                  <a:pt x="24596" y="142747"/>
                  <a:pt x="21352" y="142747"/>
                  <a:pt x="21352" y="142747"/>
                </a:cubicBezTo>
                <a:cubicBezTo>
                  <a:pt x="21352" y="142747"/>
                  <a:pt x="21352" y="142747"/>
                  <a:pt x="21352" y="142747"/>
                </a:cubicBezTo>
                <a:cubicBezTo>
                  <a:pt x="21352" y="142747"/>
                  <a:pt x="21352" y="142747"/>
                  <a:pt x="21352" y="142747"/>
                </a:cubicBezTo>
                <a:cubicBezTo>
                  <a:pt x="21352" y="142747"/>
                  <a:pt x="17703" y="142747"/>
                  <a:pt x="17299" y="142747"/>
                </a:cubicBezTo>
                <a:cubicBezTo>
                  <a:pt x="16893" y="142747"/>
                  <a:pt x="17299" y="142747"/>
                  <a:pt x="20136" y="145991"/>
                </a:cubicBezTo>
                <a:lnTo>
                  <a:pt x="20136" y="145991"/>
                </a:lnTo>
                <a:cubicBezTo>
                  <a:pt x="20136" y="145991"/>
                  <a:pt x="15271" y="148018"/>
                  <a:pt x="20136" y="150451"/>
                </a:cubicBezTo>
                <a:lnTo>
                  <a:pt x="20136" y="150451"/>
                </a:lnTo>
                <a:cubicBezTo>
                  <a:pt x="23786" y="150451"/>
                  <a:pt x="22164" y="150451"/>
                  <a:pt x="23380" y="152478"/>
                </a:cubicBezTo>
                <a:cubicBezTo>
                  <a:pt x="24596" y="154505"/>
                  <a:pt x="20947" y="152478"/>
                  <a:pt x="20947" y="152478"/>
                </a:cubicBezTo>
                <a:cubicBezTo>
                  <a:pt x="20947" y="152478"/>
                  <a:pt x="20947" y="152478"/>
                  <a:pt x="23380" y="152478"/>
                </a:cubicBezTo>
                <a:cubicBezTo>
                  <a:pt x="25812" y="152478"/>
                  <a:pt x="19731" y="152478"/>
                  <a:pt x="19731" y="152478"/>
                </a:cubicBezTo>
                <a:cubicBezTo>
                  <a:pt x="19731" y="152478"/>
                  <a:pt x="19731" y="152478"/>
                  <a:pt x="22568" y="152478"/>
                </a:cubicBezTo>
                <a:cubicBezTo>
                  <a:pt x="21393" y="152032"/>
                  <a:pt x="20096" y="152032"/>
                  <a:pt x="18919" y="152478"/>
                </a:cubicBezTo>
                <a:cubicBezTo>
                  <a:pt x="18919" y="152478"/>
                  <a:pt x="18919" y="152478"/>
                  <a:pt x="18919" y="152478"/>
                </a:cubicBezTo>
                <a:lnTo>
                  <a:pt x="15676" y="152478"/>
                </a:lnTo>
                <a:cubicBezTo>
                  <a:pt x="15676" y="152478"/>
                  <a:pt x="18515" y="152478"/>
                  <a:pt x="15676" y="152478"/>
                </a:cubicBezTo>
                <a:lnTo>
                  <a:pt x="13650" y="152478"/>
                </a:lnTo>
                <a:cubicBezTo>
                  <a:pt x="13650" y="152478"/>
                  <a:pt x="13650" y="152478"/>
                  <a:pt x="13650" y="152478"/>
                </a:cubicBezTo>
                <a:lnTo>
                  <a:pt x="9189" y="152478"/>
                </a:lnTo>
                <a:cubicBezTo>
                  <a:pt x="9189" y="152478"/>
                  <a:pt x="15271" y="152478"/>
                  <a:pt x="18109" y="152478"/>
                </a:cubicBezTo>
                <a:cubicBezTo>
                  <a:pt x="20947" y="152478"/>
                  <a:pt x="18109" y="154505"/>
                  <a:pt x="18109" y="155316"/>
                </a:cubicBezTo>
                <a:lnTo>
                  <a:pt x="15676" y="155316"/>
                </a:lnTo>
                <a:lnTo>
                  <a:pt x="15676" y="155316"/>
                </a:lnTo>
                <a:lnTo>
                  <a:pt x="15676" y="155316"/>
                </a:lnTo>
                <a:lnTo>
                  <a:pt x="12028" y="155316"/>
                </a:lnTo>
                <a:cubicBezTo>
                  <a:pt x="12028" y="155316"/>
                  <a:pt x="12028" y="155316"/>
                  <a:pt x="14866" y="157748"/>
                </a:cubicBezTo>
                <a:lnTo>
                  <a:pt x="14866" y="157748"/>
                </a:lnTo>
                <a:cubicBezTo>
                  <a:pt x="14866" y="157748"/>
                  <a:pt x="12432" y="160586"/>
                  <a:pt x="11622" y="160181"/>
                </a:cubicBezTo>
                <a:cubicBezTo>
                  <a:pt x="10811" y="159776"/>
                  <a:pt x="11622" y="160181"/>
                  <a:pt x="11622" y="162614"/>
                </a:cubicBezTo>
                <a:cubicBezTo>
                  <a:pt x="11622" y="165046"/>
                  <a:pt x="8379" y="162614"/>
                  <a:pt x="11622" y="162614"/>
                </a:cubicBezTo>
                <a:cubicBezTo>
                  <a:pt x="14866" y="162614"/>
                  <a:pt x="11622" y="162614"/>
                  <a:pt x="9189" y="162614"/>
                </a:cubicBezTo>
                <a:cubicBezTo>
                  <a:pt x="6757" y="162614"/>
                  <a:pt x="11216" y="162614"/>
                  <a:pt x="9189" y="162614"/>
                </a:cubicBezTo>
                <a:cubicBezTo>
                  <a:pt x="7163" y="162614"/>
                  <a:pt x="9189" y="162614"/>
                  <a:pt x="11216" y="162614"/>
                </a:cubicBezTo>
                <a:cubicBezTo>
                  <a:pt x="13244" y="162614"/>
                  <a:pt x="11216" y="162614"/>
                  <a:pt x="8784" y="165046"/>
                </a:cubicBezTo>
                <a:cubicBezTo>
                  <a:pt x="6351" y="167479"/>
                  <a:pt x="8784" y="165046"/>
                  <a:pt x="8784" y="165046"/>
                </a:cubicBezTo>
                <a:lnTo>
                  <a:pt x="5946" y="165046"/>
                </a:lnTo>
                <a:cubicBezTo>
                  <a:pt x="5946" y="165046"/>
                  <a:pt x="8379" y="165046"/>
                  <a:pt x="8379" y="165046"/>
                </a:cubicBezTo>
                <a:lnTo>
                  <a:pt x="8379" y="165046"/>
                </a:lnTo>
                <a:cubicBezTo>
                  <a:pt x="8379" y="165046"/>
                  <a:pt x="8379" y="165046"/>
                  <a:pt x="8379" y="165046"/>
                </a:cubicBezTo>
                <a:cubicBezTo>
                  <a:pt x="8379" y="165046"/>
                  <a:pt x="8379" y="165046"/>
                  <a:pt x="8379" y="165046"/>
                </a:cubicBezTo>
                <a:lnTo>
                  <a:pt x="8379" y="165046"/>
                </a:lnTo>
                <a:lnTo>
                  <a:pt x="8379" y="165046"/>
                </a:lnTo>
                <a:cubicBezTo>
                  <a:pt x="8379" y="165046"/>
                  <a:pt x="8379" y="165046"/>
                  <a:pt x="8379" y="165046"/>
                </a:cubicBezTo>
                <a:cubicBezTo>
                  <a:pt x="8379" y="165046"/>
                  <a:pt x="8379" y="165046"/>
                  <a:pt x="8379" y="165046"/>
                </a:cubicBezTo>
                <a:lnTo>
                  <a:pt x="8379" y="165046"/>
                </a:lnTo>
                <a:lnTo>
                  <a:pt x="8379" y="165046"/>
                </a:lnTo>
                <a:cubicBezTo>
                  <a:pt x="8379" y="165046"/>
                  <a:pt x="8379" y="167479"/>
                  <a:pt x="8379" y="167884"/>
                </a:cubicBezTo>
                <a:lnTo>
                  <a:pt x="8379" y="167884"/>
                </a:lnTo>
                <a:cubicBezTo>
                  <a:pt x="8379" y="167884"/>
                  <a:pt x="8379" y="167884"/>
                  <a:pt x="8379" y="167884"/>
                </a:cubicBezTo>
                <a:cubicBezTo>
                  <a:pt x="8379" y="167884"/>
                  <a:pt x="8379" y="167884"/>
                  <a:pt x="8379" y="167884"/>
                </a:cubicBezTo>
                <a:lnTo>
                  <a:pt x="8379" y="167884"/>
                </a:lnTo>
                <a:cubicBezTo>
                  <a:pt x="8297" y="167073"/>
                  <a:pt x="8297" y="166262"/>
                  <a:pt x="8379" y="165452"/>
                </a:cubicBezTo>
                <a:lnTo>
                  <a:pt x="8379" y="165452"/>
                </a:lnTo>
                <a:cubicBezTo>
                  <a:pt x="8379" y="165452"/>
                  <a:pt x="8379" y="165452"/>
                  <a:pt x="8379" y="165452"/>
                </a:cubicBezTo>
                <a:lnTo>
                  <a:pt x="8379" y="165452"/>
                </a:lnTo>
                <a:cubicBezTo>
                  <a:pt x="8379" y="165452"/>
                  <a:pt x="8379" y="165452"/>
                  <a:pt x="8379" y="165452"/>
                </a:cubicBezTo>
                <a:cubicBezTo>
                  <a:pt x="8379" y="165452"/>
                  <a:pt x="8379" y="165452"/>
                  <a:pt x="8379" y="165452"/>
                </a:cubicBezTo>
                <a:lnTo>
                  <a:pt x="8379" y="165452"/>
                </a:lnTo>
                <a:lnTo>
                  <a:pt x="8379" y="165452"/>
                </a:lnTo>
                <a:cubicBezTo>
                  <a:pt x="8379" y="165452"/>
                  <a:pt x="8379" y="165452"/>
                  <a:pt x="5541" y="162614"/>
                </a:cubicBezTo>
                <a:cubicBezTo>
                  <a:pt x="2702" y="159776"/>
                  <a:pt x="5541" y="159370"/>
                  <a:pt x="5541" y="158154"/>
                </a:cubicBezTo>
                <a:cubicBezTo>
                  <a:pt x="5541" y="156937"/>
                  <a:pt x="5541" y="158154"/>
                  <a:pt x="5541" y="158154"/>
                </a:cubicBezTo>
                <a:cubicBezTo>
                  <a:pt x="5541" y="158154"/>
                  <a:pt x="5541" y="158154"/>
                  <a:pt x="5541" y="158154"/>
                </a:cubicBezTo>
                <a:cubicBezTo>
                  <a:pt x="5541" y="158154"/>
                  <a:pt x="5541" y="158154"/>
                  <a:pt x="5541" y="158154"/>
                </a:cubicBezTo>
                <a:cubicBezTo>
                  <a:pt x="7567" y="158154"/>
                  <a:pt x="5541" y="158154"/>
                  <a:pt x="9189" y="158154"/>
                </a:cubicBezTo>
                <a:cubicBezTo>
                  <a:pt x="12838" y="158154"/>
                  <a:pt x="9189" y="156127"/>
                  <a:pt x="5135" y="154910"/>
                </a:cubicBezTo>
                <a:lnTo>
                  <a:pt x="5135" y="154910"/>
                </a:lnTo>
                <a:lnTo>
                  <a:pt x="5135" y="154910"/>
                </a:lnTo>
                <a:lnTo>
                  <a:pt x="5135" y="154910"/>
                </a:lnTo>
                <a:cubicBezTo>
                  <a:pt x="5135" y="154910"/>
                  <a:pt x="5135" y="154910"/>
                  <a:pt x="7163" y="154910"/>
                </a:cubicBezTo>
                <a:cubicBezTo>
                  <a:pt x="9189" y="154910"/>
                  <a:pt x="7163" y="154910"/>
                  <a:pt x="7163" y="154910"/>
                </a:cubicBezTo>
                <a:cubicBezTo>
                  <a:pt x="7163" y="154910"/>
                  <a:pt x="7163" y="154910"/>
                  <a:pt x="5135" y="154910"/>
                </a:cubicBezTo>
                <a:cubicBezTo>
                  <a:pt x="3108" y="154910"/>
                  <a:pt x="5135" y="154910"/>
                  <a:pt x="7973" y="154910"/>
                </a:cubicBezTo>
                <a:cubicBezTo>
                  <a:pt x="10811" y="154910"/>
                  <a:pt x="7973" y="154910"/>
                  <a:pt x="7973" y="154910"/>
                </a:cubicBezTo>
                <a:lnTo>
                  <a:pt x="7973" y="154910"/>
                </a:lnTo>
                <a:cubicBezTo>
                  <a:pt x="10406" y="154910"/>
                  <a:pt x="2702" y="154910"/>
                  <a:pt x="7973" y="154910"/>
                </a:cubicBezTo>
                <a:lnTo>
                  <a:pt x="5946" y="154910"/>
                </a:lnTo>
                <a:cubicBezTo>
                  <a:pt x="7325" y="154099"/>
                  <a:pt x="9027" y="154099"/>
                  <a:pt x="10406" y="154910"/>
                </a:cubicBezTo>
                <a:cubicBezTo>
                  <a:pt x="10406" y="154910"/>
                  <a:pt x="10406" y="154910"/>
                  <a:pt x="8379" y="154910"/>
                </a:cubicBezTo>
                <a:cubicBezTo>
                  <a:pt x="6351" y="154910"/>
                  <a:pt x="8379" y="154910"/>
                  <a:pt x="5541" y="154910"/>
                </a:cubicBezTo>
                <a:lnTo>
                  <a:pt x="5541" y="154910"/>
                </a:lnTo>
                <a:lnTo>
                  <a:pt x="5541" y="154910"/>
                </a:lnTo>
                <a:cubicBezTo>
                  <a:pt x="12028" y="154910"/>
                  <a:pt x="270" y="149640"/>
                  <a:pt x="8379" y="148829"/>
                </a:cubicBezTo>
                <a:cubicBezTo>
                  <a:pt x="7325" y="149113"/>
                  <a:pt x="6189" y="149113"/>
                  <a:pt x="5135" y="148829"/>
                </a:cubicBezTo>
                <a:cubicBezTo>
                  <a:pt x="5135" y="148829"/>
                  <a:pt x="5135" y="148829"/>
                  <a:pt x="5135" y="146396"/>
                </a:cubicBezTo>
                <a:lnTo>
                  <a:pt x="5135" y="146396"/>
                </a:lnTo>
                <a:cubicBezTo>
                  <a:pt x="5135" y="146396"/>
                  <a:pt x="676" y="142747"/>
                  <a:pt x="1892" y="141531"/>
                </a:cubicBezTo>
                <a:lnTo>
                  <a:pt x="4730" y="141531"/>
                </a:lnTo>
                <a:cubicBezTo>
                  <a:pt x="1892" y="141531"/>
                  <a:pt x="11622" y="141531"/>
                  <a:pt x="4730" y="141531"/>
                </a:cubicBezTo>
                <a:lnTo>
                  <a:pt x="4730" y="141531"/>
                </a:lnTo>
                <a:cubicBezTo>
                  <a:pt x="4730" y="141531"/>
                  <a:pt x="1080" y="137071"/>
                  <a:pt x="270" y="134639"/>
                </a:cubicBezTo>
                <a:cubicBezTo>
                  <a:pt x="-541" y="132206"/>
                  <a:pt x="270" y="134639"/>
                  <a:pt x="5541" y="137071"/>
                </a:cubicBezTo>
                <a:cubicBezTo>
                  <a:pt x="10811" y="139504"/>
                  <a:pt x="5541" y="133828"/>
                  <a:pt x="5541" y="133017"/>
                </a:cubicBezTo>
                <a:lnTo>
                  <a:pt x="5541" y="133017"/>
                </a:lnTo>
                <a:cubicBezTo>
                  <a:pt x="8379" y="133017"/>
                  <a:pt x="1080" y="133017"/>
                  <a:pt x="1892" y="133017"/>
                </a:cubicBezTo>
                <a:cubicBezTo>
                  <a:pt x="3229" y="133341"/>
                  <a:pt x="4608" y="133341"/>
                  <a:pt x="5946" y="133017"/>
                </a:cubicBezTo>
                <a:lnTo>
                  <a:pt x="2297" y="133017"/>
                </a:lnTo>
                <a:lnTo>
                  <a:pt x="6757" y="133017"/>
                </a:lnTo>
                <a:cubicBezTo>
                  <a:pt x="2297" y="133017"/>
                  <a:pt x="6757" y="130990"/>
                  <a:pt x="1486" y="128963"/>
                </a:cubicBezTo>
                <a:lnTo>
                  <a:pt x="8379" y="131395"/>
                </a:lnTo>
                <a:cubicBezTo>
                  <a:pt x="8379" y="131395"/>
                  <a:pt x="8379" y="131395"/>
                  <a:pt x="8379" y="131395"/>
                </a:cubicBezTo>
                <a:lnTo>
                  <a:pt x="8379" y="131395"/>
                </a:lnTo>
                <a:cubicBezTo>
                  <a:pt x="11622" y="131395"/>
                  <a:pt x="11216" y="131395"/>
                  <a:pt x="11622" y="131395"/>
                </a:cubicBezTo>
                <a:cubicBezTo>
                  <a:pt x="12028" y="131395"/>
                  <a:pt x="9189" y="131395"/>
                  <a:pt x="6757" y="128963"/>
                </a:cubicBezTo>
                <a:lnTo>
                  <a:pt x="4324" y="128963"/>
                </a:lnTo>
                <a:lnTo>
                  <a:pt x="4324" y="128963"/>
                </a:lnTo>
                <a:lnTo>
                  <a:pt x="6757" y="128963"/>
                </a:lnTo>
                <a:cubicBezTo>
                  <a:pt x="6757" y="128963"/>
                  <a:pt x="4730" y="126935"/>
                  <a:pt x="6757" y="126125"/>
                </a:cubicBezTo>
                <a:lnTo>
                  <a:pt x="3919" y="126125"/>
                </a:lnTo>
                <a:lnTo>
                  <a:pt x="3919" y="126125"/>
                </a:lnTo>
                <a:cubicBezTo>
                  <a:pt x="9595" y="126125"/>
                  <a:pt x="3919" y="126125"/>
                  <a:pt x="12028" y="126125"/>
                </a:cubicBezTo>
                <a:cubicBezTo>
                  <a:pt x="20136" y="126125"/>
                  <a:pt x="7973" y="121665"/>
                  <a:pt x="7973" y="119638"/>
                </a:cubicBezTo>
                <a:cubicBezTo>
                  <a:pt x="7973" y="117611"/>
                  <a:pt x="7973" y="119638"/>
                  <a:pt x="10000" y="119638"/>
                </a:cubicBezTo>
                <a:cubicBezTo>
                  <a:pt x="12028" y="119638"/>
                  <a:pt x="10000" y="119638"/>
                  <a:pt x="5541" y="115583"/>
                </a:cubicBezTo>
                <a:lnTo>
                  <a:pt x="9595" y="117611"/>
                </a:lnTo>
                <a:cubicBezTo>
                  <a:pt x="9595" y="117611"/>
                  <a:pt x="6351" y="115583"/>
                  <a:pt x="4730" y="113962"/>
                </a:cubicBezTo>
                <a:cubicBezTo>
                  <a:pt x="3108" y="112340"/>
                  <a:pt x="8379" y="113962"/>
                  <a:pt x="9189" y="113962"/>
                </a:cubicBezTo>
                <a:cubicBezTo>
                  <a:pt x="7852" y="114286"/>
                  <a:pt x="6474" y="114286"/>
                  <a:pt x="5135" y="113962"/>
                </a:cubicBezTo>
                <a:cubicBezTo>
                  <a:pt x="16487" y="119638"/>
                  <a:pt x="10406" y="113962"/>
                  <a:pt x="19325" y="118827"/>
                </a:cubicBezTo>
                <a:cubicBezTo>
                  <a:pt x="15514" y="116232"/>
                  <a:pt x="11460" y="114043"/>
                  <a:pt x="7163" y="112340"/>
                </a:cubicBezTo>
                <a:lnTo>
                  <a:pt x="7163" y="112340"/>
                </a:lnTo>
                <a:cubicBezTo>
                  <a:pt x="3919" y="112340"/>
                  <a:pt x="7163" y="112340"/>
                  <a:pt x="5135" y="112340"/>
                </a:cubicBezTo>
                <a:lnTo>
                  <a:pt x="7163" y="112340"/>
                </a:lnTo>
                <a:cubicBezTo>
                  <a:pt x="3514" y="109097"/>
                  <a:pt x="7163" y="108691"/>
                  <a:pt x="5135" y="105447"/>
                </a:cubicBezTo>
                <a:cubicBezTo>
                  <a:pt x="3108" y="102204"/>
                  <a:pt x="8379" y="107880"/>
                  <a:pt x="9595" y="107880"/>
                </a:cubicBezTo>
                <a:cubicBezTo>
                  <a:pt x="10811" y="107880"/>
                  <a:pt x="5946" y="103015"/>
                  <a:pt x="3514" y="99366"/>
                </a:cubicBezTo>
                <a:cubicBezTo>
                  <a:pt x="11622" y="103015"/>
                  <a:pt x="3514" y="102204"/>
                  <a:pt x="11622" y="105447"/>
                </a:cubicBezTo>
                <a:cubicBezTo>
                  <a:pt x="10081" y="101799"/>
                  <a:pt x="8055" y="98393"/>
                  <a:pt x="5541" y="95312"/>
                </a:cubicBezTo>
                <a:cubicBezTo>
                  <a:pt x="17299" y="100177"/>
                  <a:pt x="1486" y="90446"/>
                  <a:pt x="11216" y="95312"/>
                </a:cubicBezTo>
                <a:cubicBezTo>
                  <a:pt x="7163" y="95312"/>
                  <a:pt x="5946" y="92068"/>
                  <a:pt x="6351" y="91257"/>
                </a:cubicBezTo>
                <a:cubicBezTo>
                  <a:pt x="6757" y="90446"/>
                  <a:pt x="9595" y="91257"/>
                  <a:pt x="12028" y="93690"/>
                </a:cubicBezTo>
                <a:cubicBezTo>
                  <a:pt x="8379" y="91257"/>
                  <a:pt x="7973" y="88419"/>
                  <a:pt x="15676" y="93690"/>
                </a:cubicBezTo>
                <a:cubicBezTo>
                  <a:pt x="7973" y="89230"/>
                  <a:pt x="15676" y="93690"/>
                  <a:pt x="11622" y="88825"/>
                </a:cubicBezTo>
                <a:cubicBezTo>
                  <a:pt x="14460" y="88825"/>
                  <a:pt x="11622" y="86392"/>
                  <a:pt x="11622" y="86392"/>
                </a:cubicBezTo>
                <a:cubicBezTo>
                  <a:pt x="6757" y="86392"/>
                  <a:pt x="11622" y="86392"/>
                  <a:pt x="8379" y="82743"/>
                </a:cubicBezTo>
                <a:cubicBezTo>
                  <a:pt x="5135" y="79094"/>
                  <a:pt x="8379" y="82743"/>
                  <a:pt x="8379" y="82743"/>
                </a:cubicBezTo>
                <a:cubicBezTo>
                  <a:pt x="8379" y="82743"/>
                  <a:pt x="5541" y="79500"/>
                  <a:pt x="8379" y="80310"/>
                </a:cubicBezTo>
                <a:cubicBezTo>
                  <a:pt x="11216" y="81122"/>
                  <a:pt x="12838" y="83149"/>
                  <a:pt x="13244" y="82743"/>
                </a:cubicBezTo>
                <a:cubicBezTo>
                  <a:pt x="13650" y="82338"/>
                  <a:pt x="6757" y="77067"/>
                  <a:pt x="11216" y="78689"/>
                </a:cubicBezTo>
                <a:lnTo>
                  <a:pt x="14054" y="81122"/>
                </a:lnTo>
                <a:cubicBezTo>
                  <a:pt x="10000" y="75040"/>
                  <a:pt x="18515" y="76662"/>
                  <a:pt x="14054" y="69364"/>
                </a:cubicBezTo>
                <a:lnTo>
                  <a:pt x="18919" y="73824"/>
                </a:lnTo>
                <a:cubicBezTo>
                  <a:pt x="27029" y="76662"/>
                  <a:pt x="10811" y="66526"/>
                  <a:pt x="12432" y="65715"/>
                </a:cubicBezTo>
                <a:cubicBezTo>
                  <a:pt x="14054" y="64904"/>
                  <a:pt x="27839" y="65715"/>
                  <a:pt x="27029" y="60039"/>
                </a:cubicBezTo>
                <a:lnTo>
                  <a:pt x="22568" y="57201"/>
                </a:lnTo>
                <a:cubicBezTo>
                  <a:pt x="22568" y="57201"/>
                  <a:pt x="27839" y="60850"/>
                  <a:pt x="25406" y="57201"/>
                </a:cubicBezTo>
                <a:lnTo>
                  <a:pt x="22568" y="54768"/>
                </a:lnTo>
                <a:cubicBezTo>
                  <a:pt x="31488" y="59634"/>
                  <a:pt x="22568" y="46254"/>
                  <a:pt x="33921" y="54768"/>
                </a:cubicBezTo>
                <a:cubicBezTo>
                  <a:pt x="30677" y="49498"/>
                  <a:pt x="38786" y="54768"/>
                  <a:pt x="33921" y="47876"/>
                </a:cubicBezTo>
                <a:cubicBezTo>
                  <a:pt x="36759" y="47876"/>
                  <a:pt x="37975" y="52741"/>
                  <a:pt x="39191" y="52336"/>
                </a:cubicBezTo>
                <a:lnTo>
                  <a:pt x="36354" y="47471"/>
                </a:lnTo>
                <a:lnTo>
                  <a:pt x="36354" y="47471"/>
                </a:lnTo>
                <a:cubicBezTo>
                  <a:pt x="30271" y="38551"/>
                  <a:pt x="48516" y="52336"/>
                  <a:pt x="44868" y="45443"/>
                </a:cubicBezTo>
                <a:lnTo>
                  <a:pt x="44868" y="45443"/>
                </a:lnTo>
                <a:cubicBezTo>
                  <a:pt x="44868" y="45443"/>
                  <a:pt x="48922" y="48687"/>
                  <a:pt x="48516" y="47876"/>
                </a:cubicBezTo>
                <a:lnTo>
                  <a:pt x="44868" y="45038"/>
                </a:lnTo>
                <a:cubicBezTo>
                  <a:pt x="44868" y="40578"/>
                  <a:pt x="44868" y="40173"/>
                  <a:pt x="44868" y="38551"/>
                </a:cubicBezTo>
                <a:cubicBezTo>
                  <a:pt x="44868" y="36929"/>
                  <a:pt x="47300" y="38551"/>
                  <a:pt x="50949" y="43822"/>
                </a:cubicBezTo>
                <a:cubicBezTo>
                  <a:pt x="50949" y="40984"/>
                  <a:pt x="47300" y="40173"/>
                  <a:pt x="46084" y="37335"/>
                </a:cubicBezTo>
                <a:cubicBezTo>
                  <a:pt x="44868" y="34497"/>
                  <a:pt x="50543" y="37335"/>
                  <a:pt x="52571" y="37335"/>
                </a:cubicBezTo>
                <a:cubicBezTo>
                  <a:pt x="54598" y="37335"/>
                  <a:pt x="52571" y="34497"/>
                  <a:pt x="48111" y="30442"/>
                </a:cubicBezTo>
                <a:cubicBezTo>
                  <a:pt x="43651" y="26388"/>
                  <a:pt x="48111" y="27199"/>
                  <a:pt x="50139" y="25983"/>
                </a:cubicBezTo>
                <a:lnTo>
                  <a:pt x="50139" y="25983"/>
                </a:lnTo>
                <a:cubicBezTo>
                  <a:pt x="46490" y="20307"/>
                  <a:pt x="53787" y="25983"/>
                  <a:pt x="50139" y="25983"/>
                </a:cubicBezTo>
                <a:lnTo>
                  <a:pt x="52976" y="30037"/>
                </a:lnTo>
                <a:lnTo>
                  <a:pt x="52976" y="30037"/>
                </a:lnTo>
                <a:cubicBezTo>
                  <a:pt x="52976" y="30037"/>
                  <a:pt x="57436" y="36524"/>
                  <a:pt x="58652" y="36524"/>
                </a:cubicBezTo>
                <a:cubicBezTo>
                  <a:pt x="59869" y="36524"/>
                  <a:pt x="58652" y="36524"/>
                  <a:pt x="54193" y="31253"/>
                </a:cubicBezTo>
                <a:lnTo>
                  <a:pt x="58246" y="35713"/>
                </a:lnTo>
                <a:cubicBezTo>
                  <a:pt x="56788" y="32996"/>
                  <a:pt x="54841" y="30523"/>
                  <a:pt x="52571" y="28415"/>
                </a:cubicBezTo>
                <a:cubicBezTo>
                  <a:pt x="52571" y="28415"/>
                  <a:pt x="52571" y="24361"/>
                  <a:pt x="56220" y="23955"/>
                </a:cubicBezTo>
                <a:lnTo>
                  <a:pt x="58652" y="27199"/>
                </a:lnTo>
                <a:cubicBezTo>
                  <a:pt x="58652" y="27199"/>
                  <a:pt x="58652" y="25172"/>
                  <a:pt x="61895" y="27199"/>
                </a:cubicBezTo>
                <a:lnTo>
                  <a:pt x="59463" y="23955"/>
                </a:lnTo>
                <a:cubicBezTo>
                  <a:pt x="57436" y="19090"/>
                  <a:pt x="63517" y="28821"/>
                  <a:pt x="59463" y="23955"/>
                </a:cubicBezTo>
                <a:cubicBezTo>
                  <a:pt x="59463" y="23955"/>
                  <a:pt x="59463" y="23955"/>
                  <a:pt x="61491" y="28010"/>
                </a:cubicBezTo>
                <a:lnTo>
                  <a:pt x="61491" y="23145"/>
                </a:lnTo>
                <a:cubicBezTo>
                  <a:pt x="61491" y="23145"/>
                  <a:pt x="67978" y="29631"/>
                  <a:pt x="67572" y="27199"/>
                </a:cubicBezTo>
                <a:cubicBezTo>
                  <a:pt x="67166" y="24766"/>
                  <a:pt x="65139" y="24361"/>
                  <a:pt x="64734" y="24361"/>
                </a:cubicBezTo>
                <a:lnTo>
                  <a:pt x="64734" y="24361"/>
                </a:lnTo>
                <a:lnTo>
                  <a:pt x="68788" y="29226"/>
                </a:lnTo>
                <a:lnTo>
                  <a:pt x="66356" y="24361"/>
                </a:lnTo>
                <a:lnTo>
                  <a:pt x="69194" y="28821"/>
                </a:lnTo>
                <a:cubicBezTo>
                  <a:pt x="69194" y="28821"/>
                  <a:pt x="65950" y="21928"/>
                  <a:pt x="66761" y="21928"/>
                </a:cubicBezTo>
                <a:cubicBezTo>
                  <a:pt x="67572" y="21928"/>
                  <a:pt x="70815" y="25577"/>
                  <a:pt x="74869" y="28821"/>
                </a:cubicBezTo>
                <a:cubicBezTo>
                  <a:pt x="69599" y="20712"/>
                  <a:pt x="76897" y="28821"/>
                  <a:pt x="74869" y="22334"/>
                </a:cubicBezTo>
                <a:cubicBezTo>
                  <a:pt x="80546" y="27604"/>
                  <a:pt x="80546" y="22334"/>
                  <a:pt x="83789" y="22334"/>
                </a:cubicBezTo>
                <a:lnTo>
                  <a:pt x="83789" y="22334"/>
                </a:lnTo>
                <a:cubicBezTo>
                  <a:pt x="86627" y="25172"/>
                  <a:pt x="81356" y="15847"/>
                  <a:pt x="83789" y="17063"/>
                </a:cubicBezTo>
                <a:lnTo>
                  <a:pt x="83789" y="17063"/>
                </a:lnTo>
                <a:cubicBezTo>
                  <a:pt x="87438" y="20712"/>
                  <a:pt x="87438" y="17063"/>
                  <a:pt x="87438" y="12603"/>
                </a:cubicBezTo>
                <a:cubicBezTo>
                  <a:pt x="87438" y="8143"/>
                  <a:pt x="87438" y="15847"/>
                  <a:pt x="87438" y="15441"/>
                </a:cubicBezTo>
                <a:cubicBezTo>
                  <a:pt x="87438" y="15036"/>
                  <a:pt x="84195" y="10576"/>
                  <a:pt x="87438" y="11793"/>
                </a:cubicBezTo>
                <a:cubicBezTo>
                  <a:pt x="90682" y="13009"/>
                  <a:pt x="87438" y="11793"/>
                  <a:pt x="87438" y="11793"/>
                </a:cubicBezTo>
                <a:lnTo>
                  <a:pt x="87438" y="8143"/>
                </a:lnTo>
                <a:cubicBezTo>
                  <a:pt x="91086" y="8143"/>
                  <a:pt x="94331" y="11793"/>
                  <a:pt x="95547" y="8143"/>
                </a:cubicBezTo>
                <a:cubicBezTo>
                  <a:pt x="95709" y="9360"/>
                  <a:pt x="95709" y="10576"/>
                  <a:pt x="95547" y="11793"/>
                </a:cubicBezTo>
                <a:cubicBezTo>
                  <a:pt x="95547" y="11793"/>
                  <a:pt x="95547" y="7738"/>
                  <a:pt x="98385" y="6522"/>
                </a:cubicBezTo>
                <a:lnTo>
                  <a:pt x="100412" y="10171"/>
                </a:lnTo>
                <a:cubicBezTo>
                  <a:pt x="100412" y="10171"/>
                  <a:pt x="98385" y="4900"/>
                  <a:pt x="100412" y="7738"/>
                </a:cubicBezTo>
                <a:cubicBezTo>
                  <a:pt x="102439" y="10576"/>
                  <a:pt x="100412" y="7738"/>
                  <a:pt x="100412" y="7738"/>
                </a:cubicBezTo>
                <a:cubicBezTo>
                  <a:pt x="100412" y="7738"/>
                  <a:pt x="100412" y="4089"/>
                  <a:pt x="100412" y="4089"/>
                </a:cubicBezTo>
                <a:lnTo>
                  <a:pt x="100412" y="8143"/>
                </a:lnTo>
                <a:cubicBezTo>
                  <a:pt x="100412" y="8143"/>
                  <a:pt x="100412" y="5711"/>
                  <a:pt x="100412" y="3278"/>
                </a:cubicBezTo>
                <a:cubicBezTo>
                  <a:pt x="100412" y="846"/>
                  <a:pt x="104466" y="10171"/>
                  <a:pt x="105277" y="6522"/>
                </a:cubicBezTo>
                <a:cubicBezTo>
                  <a:pt x="106088" y="2873"/>
                  <a:pt x="105277" y="4089"/>
                  <a:pt x="105277" y="2467"/>
                </a:cubicBezTo>
                <a:cubicBezTo>
                  <a:pt x="105277" y="846"/>
                  <a:pt x="105277" y="2467"/>
                  <a:pt x="108115" y="2467"/>
                </a:cubicBezTo>
                <a:cubicBezTo>
                  <a:pt x="110953" y="2467"/>
                  <a:pt x="108115" y="2467"/>
                  <a:pt x="110142" y="6927"/>
                </a:cubicBezTo>
                <a:lnTo>
                  <a:pt x="110142" y="6927"/>
                </a:lnTo>
                <a:cubicBezTo>
                  <a:pt x="112170" y="9360"/>
                  <a:pt x="110142" y="6927"/>
                  <a:pt x="110142" y="10576"/>
                </a:cubicBezTo>
                <a:cubicBezTo>
                  <a:pt x="110142" y="14225"/>
                  <a:pt x="110142" y="10576"/>
                  <a:pt x="110142" y="7738"/>
                </a:cubicBezTo>
                <a:cubicBezTo>
                  <a:pt x="110142" y="4900"/>
                  <a:pt x="110142" y="7738"/>
                  <a:pt x="110142" y="10981"/>
                </a:cubicBezTo>
                <a:lnTo>
                  <a:pt x="110142" y="10981"/>
                </a:lnTo>
                <a:cubicBezTo>
                  <a:pt x="110142" y="10981"/>
                  <a:pt x="110142" y="10981"/>
                  <a:pt x="110142" y="10981"/>
                </a:cubicBezTo>
                <a:cubicBezTo>
                  <a:pt x="110142" y="10981"/>
                  <a:pt x="110142" y="10981"/>
                  <a:pt x="110142" y="10981"/>
                </a:cubicBezTo>
                <a:lnTo>
                  <a:pt x="110142" y="6927"/>
                </a:lnTo>
                <a:lnTo>
                  <a:pt x="110142" y="6927"/>
                </a:lnTo>
                <a:cubicBezTo>
                  <a:pt x="110142" y="3684"/>
                  <a:pt x="112170" y="6927"/>
                  <a:pt x="112170" y="3684"/>
                </a:cubicBezTo>
                <a:lnTo>
                  <a:pt x="112170" y="3684"/>
                </a:lnTo>
                <a:cubicBezTo>
                  <a:pt x="112170" y="3684"/>
                  <a:pt x="112170" y="1251"/>
                  <a:pt x="112170" y="440"/>
                </a:cubicBezTo>
                <a:cubicBezTo>
                  <a:pt x="112170" y="-371"/>
                  <a:pt x="112170" y="4495"/>
                  <a:pt x="112170" y="3684"/>
                </a:cubicBezTo>
                <a:cubicBezTo>
                  <a:pt x="112170" y="2873"/>
                  <a:pt x="112170" y="-371"/>
                  <a:pt x="112170" y="35"/>
                </a:cubicBezTo>
                <a:cubicBezTo>
                  <a:pt x="109615" y="2143"/>
                  <a:pt x="109250" y="5954"/>
                  <a:pt x="111358" y="8549"/>
                </a:cubicBezTo>
                <a:cubicBezTo>
                  <a:pt x="113466" y="11144"/>
                  <a:pt x="117318" y="11468"/>
                  <a:pt x="119873" y="9360"/>
                </a:cubicBezTo>
                <a:close/>
                <a:moveTo>
                  <a:pt x="99196" y="17469"/>
                </a:moveTo>
                <a:lnTo>
                  <a:pt x="99196" y="17469"/>
                </a:lnTo>
                <a:close/>
                <a:moveTo>
                  <a:pt x="99196" y="20307"/>
                </a:moveTo>
                <a:cubicBezTo>
                  <a:pt x="99196" y="20307"/>
                  <a:pt x="99196" y="20307"/>
                  <a:pt x="99196" y="20307"/>
                </a:cubicBezTo>
                <a:lnTo>
                  <a:pt x="99196" y="20307"/>
                </a:lnTo>
                <a:cubicBezTo>
                  <a:pt x="99196" y="20307"/>
                  <a:pt x="99196" y="21523"/>
                  <a:pt x="99196" y="21523"/>
                </a:cubicBezTo>
                <a:close/>
                <a:moveTo>
                  <a:pt x="110953" y="36929"/>
                </a:moveTo>
                <a:lnTo>
                  <a:pt x="110953" y="36929"/>
                </a:lnTo>
                <a:cubicBezTo>
                  <a:pt x="110953" y="36929"/>
                  <a:pt x="110953" y="36929"/>
                  <a:pt x="110953" y="36929"/>
                </a:cubicBezTo>
                <a:close/>
              </a:path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4" name="任意多边形: 形状 303"/>
          <p:cNvSpPr/>
          <p:nvPr userDrawn="1">
            <p:custDataLst>
              <p:tags r:id="rId141"/>
            </p:custDataLst>
          </p:nvPr>
        </p:nvSpPr>
        <p:spPr>
          <a:xfrm flipH="1">
            <a:off x="7180762" y="5883258"/>
            <a:ext cx="219463" cy="164768"/>
          </a:xfrm>
          <a:custGeom>
            <a:avLst/>
            <a:gdLst>
              <a:gd name="connsiteX0" fmla="*/ 52433 w 219463"/>
              <a:gd name="connsiteY0" fmla="*/ 101381 h 164768"/>
              <a:gd name="connsiteX1" fmla="*/ 52433 w 219463"/>
              <a:gd name="connsiteY1" fmla="*/ 109289 h 164768"/>
              <a:gd name="connsiteX2" fmla="*/ 52433 w 219463"/>
              <a:gd name="connsiteY2" fmla="*/ 108960 h 164768"/>
              <a:gd name="connsiteX3" fmla="*/ 52433 w 219463"/>
              <a:gd name="connsiteY3" fmla="*/ 106653 h 164768"/>
              <a:gd name="connsiteX4" fmla="*/ 164389 w 219463"/>
              <a:gd name="connsiteY4" fmla="*/ 101209 h 164768"/>
              <a:gd name="connsiteX5" fmla="*/ 164101 w 219463"/>
              <a:gd name="connsiteY5" fmla="*/ 101827 h 164768"/>
              <a:gd name="connsiteX6" fmla="*/ 166738 w 219463"/>
              <a:gd name="connsiteY6" fmla="*/ 101827 h 164768"/>
              <a:gd name="connsiteX7" fmla="*/ 166522 w 219463"/>
              <a:gd name="connsiteY7" fmla="*/ 101647 h 164768"/>
              <a:gd name="connsiteX8" fmla="*/ 98513 w 219463"/>
              <a:gd name="connsiteY8" fmla="*/ 99064 h 164768"/>
              <a:gd name="connsiteX9" fmla="*/ 98501 w 219463"/>
              <a:gd name="connsiteY9" fmla="*/ 99074 h 164768"/>
              <a:gd name="connsiteX10" fmla="*/ 98567 w 219463"/>
              <a:gd name="connsiteY10" fmla="*/ 99074 h 164768"/>
              <a:gd name="connsiteX11" fmla="*/ 100545 w 219463"/>
              <a:gd name="connsiteY11" fmla="*/ 95119 h 164768"/>
              <a:gd name="connsiteX12" fmla="*/ 96405 w 219463"/>
              <a:gd name="connsiteY12" fmla="*/ 98668 h 164768"/>
              <a:gd name="connsiteX13" fmla="*/ 98513 w 219463"/>
              <a:gd name="connsiteY13" fmla="*/ 99064 h 164768"/>
              <a:gd name="connsiteX14" fmla="*/ 99762 w 219463"/>
              <a:gd name="connsiteY14" fmla="*/ 97961 h 164768"/>
              <a:gd name="connsiteX15" fmla="*/ 100545 w 219463"/>
              <a:gd name="connsiteY15" fmla="*/ 97097 h 164768"/>
              <a:gd name="connsiteX16" fmla="*/ 100545 w 219463"/>
              <a:gd name="connsiteY16" fmla="*/ 95119 h 164768"/>
              <a:gd name="connsiteX17" fmla="*/ 156646 w 219463"/>
              <a:gd name="connsiteY17" fmla="*/ 83826 h 164768"/>
              <a:gd name="connsiteX18" fmla="*/ 154545 w 219463"/>
              <a:gd name="connsiteY18" fmla="*/ 84691 h 164768"/>
              <a:gd name="connsiteX19" fmla="*/ 156522 w 219463"/>
              <a:gd name="connsiteY19" fmla="*/ 84691 h 164768"/>
              <a:gd name="connsiteX20" fmla="*/ 156646 w 219463"/>
              <a:gd name="connsiteY20" fmla="*/ 83826 h 164768"/>
              <a:gd name="connsiteX21" fmla="*/ 79125 w 219463"/>
              <a:gd name="connsiteY21" fmla="*/ 81609 h 164768"/>
              <a:gd name="connsiteX22" fmla="*/ 77478 w 219463"/>
              <a:gd name="connsiteY22" fmla="*/ 81609 h 164768"/>
              <a:gd name="connsiteX23" fmla="*/ 76104 w 219463"/>
              <a:gd name="connsiteY23" fmla="*/ 83623 h 164768"/>
              <a:gd name="connsiteX24" fmla="*/ 71620 w 219463"/>
              <a:gd name="connsiteY24" fmla="*/ 66843 h 164768"/>
              <a:gd name="connsiteX25" fmla="*/ 70558 w 219463"/>
              <a:gd name="connsiteY25" fmla="*/ 69086 h 164768"/>
              <a:gd name="connsiteX26" fmla="*/ 69699 w 219463"/>
              <a:gd name="connsiteY26" fmla="*/ 70266 h 164768"/>
              <a:gd name="connsiteX27" fmla="*/ 70932 w 219463"/>
              <a:gd name="connsiteY27" fmla="*/ 70565 h 164768"/>
              <a:gd name="connsiteX28" fmla="*/ 71546 w 219463"/>
              <a:gd name="connsiteY28" fmla="*/ 69745 h 164768"/>
              <a:gd name="connsiteX29" fmla="*/ 71841 w 219463"/>
              <a:gd name="connsiteY29" fmla="*/ 70617 h 164768"/>
              <a:gd name="connsiteX30" fmla="*/ 74512 w 219463"/>
              <a:gd name="connsiteY30" fmla="*/ 70075 h 164768"/>
              <a:gd name="connsiteX31" fmla="*/ 72919 w 219463"/>
              <a:gd name="connsiteY31" fmla="*/ 72806 h 164768"/>
              <a:gd name="connsiteX32" fmla="*/ 73281 w 219463"/>
              <a:gd name="connsiteY32" fmla="*/ 72934 h 164768"/>
              <a:gd name="connsiteX33" fmla="*/ 76736 w 219463"/>
              <a:gd name="connsiteY33" fmla="*/ 69416 h 164768"/>
              <a:gd name="connsiteX34" fmla="*/ 78796 w 219463"/>
              <a:gd name="connsiteY34" fmla="*/ 68757 h 164768"/>
              <a:gd name="connsiteX35" fmla="*/ 68909 w 219463"/>
              <a:gd name="connsiteY35" fmla="*/ 66120 h 164768"/>
              <a:gd name="connsiteX36" fmla="*/ 68909 w 219463"/>
              <a:gd name="connsiteY36" fmla="*/ 69745 h 164768"/>
              <a:gd name="connsiteX37" fmla="*/ 70509 w 219463"/>
              <a:gd name="connsiteY37" fmla="*/ 66547 h 164768"/>
              <a:gd name="connsiteX38" fmla="*/ 73523 w 219463"/>
              <a:gd name="connsiteY38" fmla="*/ 62825 h 164768"/>
              <a:gd name="connsiteX39" fmla="*/ 70887 w 219463"/>
              <a:gd name="connsiteY39" fmla="*/ 65791 h 164768"/>
              <a:gd name="connsiteX40" fmla="*/ 70509 w 219463"/>
              <a:gd name="connsiteY40" fmla="*/ 66547 h 164768"/>
              <a:gd name="connsiteX41" fmla="*/ 71620 w 219463"/>
              <a:gd name="connsiteY41" fmla="*/ 66843 h 164768"/>
              <a:gd name="connsiteX42" fmla="*/ 24753 w 219463"/>
              <a:gd name="connsiteY42" fmla="*/ 55905 h 164768"/>
              <a:gd name="connsiteX43" fmla="*/ 21457 w 219463"/>
              <a:gd name="connsiteY43" fmla="*/ 61178 h 164768"/>
              <a:gd name="connsiteX44" fmla="*/ 21457 w 219463"/>
              <a:gd name="connsiteY44" fmla="*/ 65462 h 164768"/>
              <a:gd name="connsiteX45" fmla="*/ 19809 w 219463"/>
              <a:gd name="connsiteY45" fmla="*/ 69745 h 164768"/>
              <a:gd name="connsiteX46" fmla="*/ 19809 w 219463"/>
              <a:gd name="connsiteY46" fmla="*/ 61837 h 164768"/>
              <a:gd name="connsiteX47" fmla="*/ 16184 w 219463"/>
              <a:gd name="connsiteY47" fmla="*/ 67110 h 164768"/>
              <a:gd name="connsiteX48" fmla="*/ 16184 w 219463"/>
              <a:gd name="connsiteY48" fmla="*/ 65132 h 164768"/>
              <a:gd name="connsiteX49" fmla="*/ 13878 w 219463"/>
              <a:gd name="connsiteY49" fmla="*/ 68757 h 164768"/>
              <a:gd name="connsiteX50" fmla="*/ 13878 w 219463"/>
              <a:gd name="connsiteY50" fmla="*/ 66450 h 164768"/>
              <a:gd name="connsiteX51" fmla="*/ 8605 w 219463"/>
              <a:gd name="connsiteY51" fmla="*/ 66450 h 164768"/>
              <a:gd name="connsiteX52" fmla="*/ 3332 w 219463"/>
              <a:gd name="connsiteY52" fmla="*/ 66450 h 164768"/>
              <a:gd name="connsiteX53" fmla="*/ 2015 w 219463"/>
              <a:gd name="connsiteY53" fmla="*/ 66450 h 164768"/>
              <a:gd name="connsiteX54" fmla="*/ 1026 w 219463"/>
              <a:gd name="connsiteY54" fmla="*/ 66450 h 164768"/>
              <a:gd name="connsiteX55" fmla="*/ 1026 w 219463"/>
              <a:gd name="connsiteY55" fmla="*/ 68757 h 164768"/>
              <a:gd name="connsiteX56" fmla="*/ 3332 w 219463"/>
              <a:gd name="connsiteY56" fmla="*/ 68757 h 164768"/>
              <a:gd name="connsiteX57" fmla="*/ 3332 w 219463"/>
              <a:gd name="connsiteY57" fmla="*/ 69086 h 164768"/>
              <a:gd name="connsiteX58" fmla="*/ 3332 w 219463"/>
              <a:gd name="connsiteY58" fmla="*/ 70405 h 164768"/>
              <a:gd name="connsiteX59" fmla="*/ 3332 w 219463"/>
              <a:gd name="connsiteY59" fmla="*/ 71311 h 164768"/>
              <a:gd name="connsiteX60" fmla="*/ 3332 w 219463"/>
              <a:gd name="connsiteY60" fmla="*/ 71393 h 164768"/>
              <a:gd name="connsiteX61" fmla="*/ 3332 w 219463"/>
              <a:gd name="connsiteY61" fmla="*/ 73370 h 164768"/>
              <a:gd name="connsiteX62" fmla="*/ 4980 w 219463"/>
              <a:gd name="connsiteY62" fmla="*/ 75677 h 164768"/>
              <a:gd name="connsiteX63" fmla="*/ 4980 w 219463"/>
              <a:gd name="connsiteY63" fmla="*/ 74771 h 164768"/>
              <a:gd name="connsiteX64" fmla="*/ 4980 w 219463"/>
              <a:gd name="connsiteY64" fmla="*/ 73700 h 164768"/>
              <a:gd name="connsiteX65" fmla="*/ 7287 w 219463"/>
              <a:gd name="connsiteY65" fmla="*/ 73700 h 164768"/>
              <a:gd name="connsiteX66" fmla="*/ 7287 w 219463"/>
              <a:gd name="connsiteY66" fmla="*/ 72382 h 164768"/>
              <a:gd name="connsiteX67" fmla="*/ 9264 w 219463"/>
              <a:gd name="connsiteY67" fmla="*/ 72382 h 164768"/>
              <a:gd name="connsiteX68" fmla="*/ 9264 w 219463"/>
              <a:gd name="connsiteY68" fmla="*/ 75347 h 164768"/>
              <a:gd name="connsiteX69" fmla="*/ 9264 w 219463"/>
              <a:gd name="connsiteY69" fmla="*/ 75677 h 164768"/>
              <a:gd name="connsiteX70" fmla="*/ 9264 w 219463"/>
              <a:gd name="connsiteY70" fmla="*/ 79631 h 164768"/>
              <a:gd name="connsiteX71" fmla="*/ 10912 w 219463"/>
              <a:gd name="connsiteY71" fmla="*/ 76336 h 164768"/>
              <a:gd name="connsiteX72" fmla="*/ 10912 w 219463"/>
              <a:gd name="connsiteY72" fmla="*/ 79631 h 164768"/>
              <a:gd name="connsiteX73" fmla="*/ 12559 w 219463"/>
              <a:gd name="connsiteY73" fmla="*/ 77654 h 164768"/>
              <a:gd name="connsiteX74" fmla="*/ 12559 w 219463"/>
              <a:gd name="connsiteY74" fmla="*/ 79384 h 164768"/>
              <a:gd name="connsiteX75" fmla="*/ 12559 w 219463"/>
              <a:gd name="connsiteY75" fmla="*/ 80950 h 164768"/>
              <a:gd name="connsiteX76" fmla="*/ 15855 w 219463"/>
              <a:gd name="connsiteY76" fmla="*/ 78972 h 164768"/>
              <a:gd name="connsiteX77" fmla="*/ 15855 w 219463"/>
              <a:gd name="connsiteY77" fmla="*/ 81938 h 164768"/>
              <a:gd name="connsiteX78" fmla="*/ 18162 w 219463"/>
              <a:gd name="connsiteY78" fmla="*/ 86551 h 164768"/>
              <a:gd name="connsiteX79" fmla="*/ 18162 w 219463"/>
              <a:gd name="connsiteY79" fmla="*/ 85892 h 164768"/>
              <a:gd name="connsiteX80" fmla="*/ 18162 w 219463"/>
              <a:gd name="connsiteY80" fmla="*/ 85563 h 164768"/>
              <a:gd name="connsiteX81" fmla="*/ 21457 w 219463"/>
              <a:gd name="connsiteY81" fmla="*/ 85563 h 164768"/>
              <a:gd name="connsiteX82" fmla="*/ 23764 w 219463"/>
              <a:gd name="connsiteY82" fmla="*/ 82267 h 164768"/>
              <a:gd name="connsiteX83" fmla="*/ 26070 w 219463"/>
              <a:gd name="connsiteY83" fmla="*/ 87870 h 164768"/>
              <a:gd name="connsiteX84" fmla="*/ 29036 w 219463"/>
              <a:gd name="connsiteY84" fmla="*/ 83586 h 164768"/>
              <a:gd name="connsiteX85" fmla="*/ 29036 w 219463"/>
              <a:gd name="connsiteY85" fmla="*/ 91824 h 164768"/>
              <a:gd name="connsiteX86" fmla="*/ 32002 w 219463"/>
              <a:gd name="connsiteY86" fmla="*/ 86881 h 164768"/>
              <a:gd name="connsiteX87" fmla="*/ 32002 w 219463"/>
              <a:gd name="connsiteY87" fmla="*/ 90836 h 164768"/>
              <a:gd name="connsiteX88" fmla="*/ 33980 w 219463"/>
              <a:gd name="connsiteY88" fmla="*/ 86881 h 164768"/>
              <a:gd name="connsiteX89" fmla="*/ 33980 w 219463"/>
              <a:gd name="connsiteY89" fmla="*/ 88858 h 164768"/>
              <a:gd name="connsiteX90" fmla="*/ 33980 w 219463"/>
              <a:gd name="connsiteY90" fmla="*/ 94461 h 164768"/>
              <a:gd name="connsiteX91" fmla="*/ 36286 w 219463"/>
              <a:gd name="connsiteY91" fmla="*/ 91495 h 164768"/>
              <a:gd name="connsiteX92" fmla="*/ 36286 w 219463"/>
              <a:gd name="connsiteY92" fmla="*/ 93472 h 164768"/>
              <a:gd name="connsiteX93" fmla="*/ 36286 w 219463"/>
              <a:gd name="connsiteY93" fmla="*/ 94461 h 164768"/>
              <a:gd name="connsiteX94" fmla="*/ 36286 w 219463"/>
              <a:gd name="connsiteY94" fmla="*/ 96437 h 164768"/>
              <a:gd name="connsiteX95" fmla="*/ 38922 w 219463"/>
              <a:gd name="connsiteY95" fmla="*/ 96437 h 164768"/>
              <a:gd name="connsiteX96" fmla="*/ 42217 w 219463"/>
              <a:gd name="connsiteY96" fmla="*/ 89517 h 164768"/>
              <a:gd name="connsiteX97" fmla="*/ 40241 w 219463"/>
              <a:gd name="connsiteY97" fmla="*/ 93802 h 164768"/>
              <a:gd name="connsiteX98" fmla="*/ 42547 w 219463"/>
              <a:gd name="connsiteY98" fmla="*/ 88858 h 164768"/>
              <a:gd name="connsiteX99" fmla="*/ 39581 w 219463"/>
              <a:gd name="connsiteY99" fmla="*/ 95449 h 164768"/>
              <a:gd name="connsiteX100" fmla="*/ 37604 w 219463"/>
              <a:gd name="connsiteY100" fmla="*/ 99074 h 164768"/>
              <a:gd name="connsiteX101" fmla="*/ 40241 w 219463"/>
              <a:gd name="connsiteY101" fmla="*/ 99074 h 164768"/>
              <a:gd name="connsiteX102" fmla="*/ 43865 w 219463"/>
              <a:gd name="connsiteY102" fmla="*/ 93142 h 164768"/>
              <a:gd name="connsiteX103" fmla="*/ 43865 w 219463"/>
              <a:gd name="connsiteY103" fmla="*/ 98085 h 164768"/>
              <a:gd name="connsiteX104" fmla="*/ 47161 w 219463"/>
              <a:gd name="connsiteY104" fmla="*/ 92483 h 164768"/>
              <a:gd name="connsiteX105" fmla="*/ 44524 w 219463"/>
              <a:gd name="connsiteY105" fmla="*/ 98744 h 164768"/>
              <a:gd name="connsiteX106" fmla="*/ 48149 w 219463"/>
              <a:gd name="connsiteY106" fmla="*/ 96437 h 164768"/>
              <a:gd name="connsiteX107" fmla="*/ 48149 w 219463"/>
              <a:gd name="connsiteY107" fmla="*/ 101381 h 164768"/>
              <a:gd name="connsiteX108" fmla="*/ 51444 w 219463"/>
              <a:gd name="connsiteY108" fmla="*/ 98085 h 164768"/>
              <a:gd name="connsiteX109" fmla="*/ 48478 w 219463"/>
              <a:gd name="connsiteY109" fmla="*/ 103028 h 164768"/>
              <a:gd name="connsiteX110" fmla="*/ 52433 w 219463"/>
              <a:gd name="connsiteY110" fmla="*/ 101381 h 164768"/>
              <a:gd name="connsiteX111" fmla="*/ 52433 w 219463"/>
              <a:gd name="connsiteY111" fmla="*/ 100062 h 164768"/>
              <a:gd name="connsiteX112" fmla="*/ 52433 w 219463"/>
              <a:gd name="connsiteY112" fmla="*/ 91165 h 164768"/>
              <a:gd name="connsiteX113" fmla="*/ 52433 w 219463"/>
              <a:gd name="connsiteY113" fmla="*/ 100062 h 164768"/>
              <a:gd name="connsiteX114" fmla="*/ 58694 w 219463"/>
              <a:gd name="connsiteY114" fmla="*/ 94461 h 164768"/>
              <a:gd name="connsiteX115" fmla="*/ 55069 w 219463"/>
              <a:gd name="connsiteY115" fmla="*/ 98744 h 164768"/>
              <a:gd name="connsiteX116" fmla="*/ 61989 w 219463"/>
              <a:gd name="connsiteY116" fmla="*/ 98744 h 164768"/>
              <a:gd name="connsiteX117" fmla="*/ 60013 w 219463"/>
              <a:gd name="connsiteY117" fmla="*/ 100722 h 164768"/>
              <a:gd name="connsiteX118" fmla="*/ 62648 w 219463"/>
              <a:gd name="connsiteY118" fmla="*/ 100722 h 164768"/>
              <a:gd name="connsiteX119" fmla="*/ 60013 w 219463"/>
              <a:gd name="connsiteY119" fmla="*/ 104017 h 164768"/>
              <a:gd name="connsiteX120" fmla="*/ 63308 w 219463"/>
              <a:gd name="connsiteY120" fmla="*/ 101381 h 164768"/>
              <a:gd name="connsiteX121" fmla="*/ 67262 w 219463"/>
              <a:gd name="connsiteY121" fmla="*/ 98744 h 164768"/>
              <a:gd name="connsiteX122" fmla="*/ 67262 w 219463"/>
              <a:gd name="connsiteY122" fmla="*/ 101381 h 164768"/>
              <a:gd name="connsiteX123" fmla="*/ 63967 w 219463"/>
              <a:gd name="connsiteY123" fmla="*/ 105335 h 164768"/>
              <a:gd name="connsiteX124" fmla="*/ 67921 w 219463"/>
              <a:gd name="connsiteY124" fmla="*/ 102039 h 164768"/>
              <a:gd name="connsiteX125" fmla="*/ 67921 w 219463"/>
              <a:gd name="connsiteY125" fmla="*/ 105994 h 164768"/>
              <a:gd name="connsiteX126" fmla="*/ 76160 w 219463"/>
              <a:gd name="connsiteY126" fmla="*/ 103028 h 164768"/>
              <a:gd name="connsiteX127" fmla="*/ 69569 w 219463"/>
              <a:gd name="connsiteY127" fmla="*/ 107642 h 164768"/>
              <a:gd name="connsiteX128" fmla="*/ 76819 w 219463"/>
              <a:gd name="connsiteY128" fmla="*/ 104676 h 164768"/>
              <a:gd name="connsiteX129" fmla="*/ 73523 w 219463"/>
              <a:gd name="connsiteY129" fmla="*/ 106983 h 164768"/>
              <a:gd name="connsiteX130" fmla="*/ 78136 w 219463"/>
              <a:gd name="connsiteY130" fmla="*/ 106983 h 164768"/>
              <a:gd name="connsiteX131" fmla="*/ 87364 w 219463"/>
              <a:gd name="connsiteY131" fmla="*/ 100722 h 164768"/>
              <a:gd name="connsiteX132" fmla="*/ 77807 w 219463"/>
              <a:gd name="connsiteY132" fmla="*/ 108630 h 164768"/>
              <a:gd name="connsiteX133" fmla="*/ 81103 w 219463"/>
              <a:gd name="connsiteY133" fmla="*/ 106653 h 164768"/>
              <a:gd name="connsiteX134" fmla="*/ 77807 w 219463"/>
              <a:gd name="connsiteY134" fmla="*/ 108960 h 164768"/>
              <a:gd name="connsiteX135" fmla="*/ 82420 w 219463"/>
              <a:gd name="connsiteY135" fmla="*/ 106983 h 164768"/>
              <a:gd name="connsiteX136" fmla="*/ 79455 w 219463"/>
              <a:gd name="connsiteY136" fmla="*/ 108960 h 164768"/>
              <a:gd name="connsiteX137" fmla="*/ 83410 w 219463"/>
              <a:gd name="connsiteY137" fmla="*/ 108960 h 164768"/>
              <a:gd name="connsiteX138" fmla="*/ 89011 w 219463"/>
              <a:gd name="connsiteY138" fmla="*/ 108960 h 164768"/>
              <a:gd name="connsiteX139" fmla="*/ 83739 w 219463"/>
              <a:gd name="connsiteY139" fmla="*/ 112914 h 164768"/>
              <a:gd name="connsiteX140" fmla="*/ 86046 w 219463"/>
              <a:gd name="connsiteY140" fmla="*/ 112914 h 164768"/>
              <a:gd name="connsiteX141" fmla="*/ 90330 w 219463"/>
              <a:gd name="connsiteY141" fmla="*/ 110608 h 164768"/>
              <a:gd name="connsiteX142" fmla="*/ 88352 w 219463"/>
              <a:gd name="connsiteY142" fmla="*/ 112914 h 164768"/>
              <a:gd name="connsiteX143" fmla="*/ 90659 w 219463"/>
              <a:gd name="connsiteY143" fmla="*/ 112914 h 164768"/>
              <a:gd name="connsiteX144" fmla="*/ 85716 w 219463"/>
              <a:gd name="connsiteY144" fmla="*/ 116209 h 164768"/>
              <a:gd name="connsiteX145" fmla="*/ 90659 w 219463"/>
              <a:gd name="connsiteY145" fmla="*/ 116209 h 164768"/>
              <a:gd name="connsiteX146" fmla="*/ 87693 w 219463"/>
              <a:gd name="connsiteY146" fmla="*/ 118187 h 164768"/>
              <a:gd name="connsiteX147" fmla="*/ 90330 w 219463"/>
              <a:gd name="connsiteY147" fmla="*/ 118187 h 164768"/>
              <a:gd name="connsiteX148" fmla="*/ 87693 w 219463"/>
              <a:gd name="connsiteY148" fmla="*/ 120164 h 164768"/>
              <a:gd name="connsiteX149" fmla="*/ 90659 w 219463"/>
              <a:gd name="connsiteY149" fmla="*/ 120164 h 164768"/>
              <a:gd name="connsiteX150" fmla="*/ 86705 w 219463"/>
              <a:gd name="connsiteY150" fmla="*/ 122141 h 164768"/>
              <a:gd name="connsiteX151" fmla="*/ 89671 w 219463"/>
              <a:gd name="connsiteY151" fmla="*/ 122141 h 164768"/>
              <a:gd name="connsiteX152" fmla="*/ 91977 w 219463"/>
              <a:gd name="connsiteY152" fmla="*/ 122141 h 164768"/>
              <a:gd name="connsiteX153" fmla="*/ 93954 w 219463"/>
              <a:gd name="connsiteY153" fmla="*/ 122141 h 164768"/>
              <a:gd name="connsiteX154" fmla="*/ 93954 w 219463"/>
              <a:gd name="connsiteY154" fmla="*/ 124119 h 164768"/>
              <a:gd name="connsiteX155" fmla="*/ 96591 w 219463"/>
              <a:gd name="connsiteY155" fmla="*/ 124119 h 164768"/>
              <a:gd name="connsiteX156" fmla="*/ 96591 w 219463"/>
              <a:gd name="connsiteY156" fmla="*/ 128073 h 164768"/>
              <a:gd name="connsiteX157" fmla="*/ 98567 w 219463"/>
              <a:gd name="connsiteY157" fmla="*/ 128073 h 164768"/>
              <a:gd name="connsiteX158" fmla="*/ 100545 w 219463"/>
              <a:gd name="connsiteY158" fmla="*/ 128073 h 164768"/>
              <a:gd name="connsiteX159" fmla="*/ 97250 w 219463"/>
              <a:gd name="connsiteY159" fmla="*/ 130050 h 164768"/>
              <a:gd name="connsiteX160" fmla="*/ 98238 w 219463"/>
              <a:gd name="connsiteY160" fmla="*/ 130050 h 164768"/>
              <a:gd name="connsiteX161" fmla="*/ 100215 w 219463"/>
              <a:gd name="connsiteY161" fmla="*/ 132027 h 164768"/>
              <a:gd name="connsiteX162" fmla="*/ 100545 w 219463"/>
              <a:gd name="connsiteY162" fmla="*/ 132027 h 164768"/>
              <a:gd name="connsiteX163" fmla="*/ 103181 w 219463"/>
              <a:gd name="connsiteY163" fmla="*/ 130380 h 164768"/>
              <a:gd name="connsiteX164" fmla="*/ 103181 w 219463"/>
              <a:gd name="connsiteY164" fmla="*/ 128732 h 164768"/>
              <a:gd name="connsiteX165" fmla="*/ 100545 w 219463"/>
              <a:gd name="connsiteY165" fmla="*/ 128732 h 164768"/>
              <a:gd name="connsiteX166" fmla="*/ 105158 w 219463"/>
              <a:gd name="connsiteY166" fmla="*/ 126656 h 164768"/>
              <a:gd name="connsiteX167" fmla="*/ 105158 w 219463"/>
              <a:gd name="connsiteY167" fmla="*/ 125766 h 164768"/>
              <a:gd name="connsiteX168" fmla="*/ 107136 w 219463"/>
              <a:gd name="connsiteY168" fmla="*/ 125766 h 164768"/>
              <a:gd name="connsiteX169" fmla="*/ 105158 w 219463"/>
              <a:gd name="connsiteY169" fmla="*/ 126656 h 164768"/>
              <a:gd name="connsiteX170" fmla="*/ 105158 w 219463"/>
              <a:gd name="connsiteY170" fmla="*/ 128402 h 164768"/>
              <a:gd name="connsiteX171" fmla="*/ 103181 w 219463"/>
              <a:gd name="connsiteY171" fmla="*/ 128402 h 164768"/>
              <a:gd name="connsiteX172" fmla="*/ 103181 w 219463"/>
              <a:gd name="connsiteY172" fmla="*/ 128732 h 164768"/>
              <a:gd name="connsiteX173" fmla="*/ 103840 w 219463"/>
              <a:gd name="connsiteY173" fmla="*/ 128732 h 164768"/>
              <a:gd name="connsiteX174" fmla="*/ 105818 w 219463"/>
              <a:gd name="connsiteY174" fmla="*/ 128732 h 164768"/>
              <a:gd name="connsiteX175" fmla="*/ 107794 w 219463"/>
              <a:gd name="connsiteY175" fmla="*/ 128732 h 164768"/>
              <a:gd name="connsiteX176" fmla="*/ 110102 w 219463"/>
              <a:gd name="connsiteY176" fmla="*/ 126754 h 164768"/>
              <a:gd name="connsiteX177" fmla="*/ 107794 w 219463"/>
              <a:gd name="connsiteY177" fmla="*/ 126754 h 164768"/>
              <a:gd name="connsiteX178" fmla="*/ 110102 w 219463"/>
              <a:gd name="connsiteY178" fmla="*/ 124777 h 164768"/>
              <a:gd name="connsiteX179" fmla="*/ 107794 w 219463"/>
              <a:gd name="connsiteY179" fmla="*/ 124777 h 164768"/>
              <a:gd name="connsiteX180" fmla="*/ 104828 w 219463"/>
              <a:gd name="connsiteY180" fmla="*/ 124777 h 164768"/>
              <a:gd name="connsiteX181" fmla="*/ 104828 w 219463"/>
              <a:gd name="connsiteY181" fmla="*/ 121482 h 164768"/>
              <a:gd name="connsiteX182" fmla="*/ 101533 w 219463"/>
              <a:gd name="connsiteY182" fmla="*/ 121482 h 164768"/>
              <a:gd name="connsiteX183" fmla="*/ 104170 w 219463"/>
              <a:gd name="connsiteY183" fmla="*/ 119505 h 164768"/>
              <a:gd name="connsiteX184" fmla="*/ 106147 w 219463"/>
              <a:gd name="connsiteY184" fmla="*/ 117528 h 164768"/>
              <a:gd name="connsiteX185" fmla="*/ 109443 w 219463"/>
              <a:gd name="connsiteY185" fmla="*/ 117528 h 164768"/>
              <a:gd name="connsiteX186" fmla="*/ 107794 w 219463"/>
              <a:gd name="connsiteY186" fmla="*/ 114562 h 164768"/>
              <a:gd name="connsiteX187" fmla="*/ 103840 w 219463"/>
              <a:gd name="connsiteY187" fmla="*/ 117528 h 164768"/>
              <a:gd name="connsiteX188" fmla="*/ 108453 w 219463"/>
              <a:gd name="connsiteY188" fmla="*/ 112914 h 164768"/>
              <a:gd name="connsiteX189" fmla="*/ 106641 w 219463"/>
              <a:gd name="connsiteY189" fmla="*/ 111802 h 164768"/>
              <a:gd name="connsiteX190" fmla="*/ 106573 w 219463"/>
              <a:gd name="connsiteY190" fmla="*/ 111829 h 164768"/>
              <a:gd name="connsiteX191" fmla="*/ 106477 w 219463"/>
              <a:gd name="connsiteY191" fmla="*/ 111925 h 164768"/>
              <a:gd name="connsiteX192" fmla="*/ 106331 w 219463"/>
              <a:gd name="connsiteY192" fmla="*/ 111925 h 164768"/>
              <a:gd name="connsiteX193" fmla="*/ 103840 w 219463"/>
              <a:gd name="connsiteY193" fmla="*/ 112914 h 164768"/>
              <a:gd name="connsiteX194" fmla="*/ 98238 w 219463"/>
              <a:gd name="connsiteY194" fmla="*/ 116539 h 164768"/>
              <a:gd name="connsiteX195" fmla="*/ 104170 w 219463"/>
              <a:gd name="connsiteY195" fmla="*/ 111925 h 164768"/>
              <a:gd name="connsiteX196" fmla="*/ 106331 w 219463"/>
              <a:gd name="connsiteY196" fmla="*/ 111925 h 164768"/>
              <a:gd name="connsiteX197" fmla="*/ 106573 w 219463"/>
              <a:gd name="connsiteY197" fmla="*/ 111829 h 164768"/>
              <a:gd name="connsiteX198" fmla="*/ 109443 w 219463"/>
              <a:gd name="connsiteY198" fmla="*/ 108960 h 164768"/>
              <a:gd name="connsiteX199" fmla="*/ 106806 w 219463"/>
              <a:gd name="connsiteY199" fmla="*/ 110937 h 164768"/>
              <a:gd name="connsiteX200" fmla="*/ 106806 w 219463"/>
              <a:gd name="connsiteY200" fmla="*/ 108301 h 164768"/>
              <a:gd name="connsiteX201" fmla="*/ 104499 w 219463"/>
              <a:gd name="connsiteY201" fmla="*/ 108301 h 164768"/>
              <a:gd name="connsiteX202" fmla="*/ 101204 w 219463"/>
              <a:gd name="connsiteY202" fmla="*/ 108301 h 164768"/>
              <a:gd name="connsiteX203" fmla="*/ 103840 w 219463"/>
              <a:gd name="connsiteY203" fmla="*/ 105335 h 164768"/>
              <a:gd name="connsiteX204" fmla="*/ 108124 w 219463"/>
              <a:gd name="connsiteY204" fmla="*/ 102369 h 164768"/>
              <a:gd name="connsiteX205" fmla="*/ 108124 w 219463"/>
              <a:gd name="connsiteY205" fmla="*/ 99074 h 164768"/>
              <a:gd name="connsiteX206" fmla="*/ 105818 w 219463"/>
              <a:gd name="connsiteY206" fmla="*/ 101381 h 164768"/>
              <a:gd name="connsiteX207" fmla="*/ 99227 w 219463"/>
              <a:gd name="connsiteY207" fmla="*/ 105994 h 164768"/>
              <a:gd name="connsiteX208" fmla="*/ 99227 w 219463"/>
              <a:gd name="connsiteY208" fmla="*/ 103688 h 164768"/>
              <a:gd name="connsiteX209" fmla="*/ 103511 w 219463"/>
              <a:gd name="connsiteY209" fmla="*/ 101381 h 164768"/>
              <a:gd name="connsiteX210" fmla="*/ 98897 w 219463"/>
              <a:gd name="connsiteY210" fmla="*/ 103028 h 164768"/>
              <a:gd name="connsiteX211" fmla="*/ 102192 w 219463"/>
              <a:gd name="connsiteY211" fmla="*/ 100062 h 164768"/>
              <a:gd name="connsiteX212" fmla="*/ 97250 w 219463"/>
              <a:gd name="connsiteY212" fmla="*/ 103688 h 164768"/>
              <a:gd name="connsiteX213" fmla="*/ 96261 w 219463"/>
              <a:gd name="connsiteY213" fmla="*/ 103688 h 164768"/>
              <a:gd name="connsiteX214" fmla="*/ 94407 w 219463"/>
              <a:gd name="connsiteY214" fmla="*/ 103729 h 164768"/>
              <a:gd name="connsiteX215" fmla="*/ 94435 w 219463"/>
              <a:gd name="connsiteY215" fmla="*/ 103688 h 164768"/>
              <a:gd name="connsiteX216" fmla="*/ 96261 w 219463"/>
              <a:gd name="connsiteY216" fmla="*/ 101051 h 164768"/>
              <a:gd name="connsiteX217" fmla="*/ 98501 w 219463"/>
              <a:gd name="connsiteY217" fmla="*/ 99074 h 164768"/>
              <a:gd name="connsiteX218" fmla="*/ 95932 w 219463"/>
              <a:gd name="connsiteY218" fmla="*/ 99074 h 164768"/>
              <a:gd name="connsiteX219" fmla="*/ 96405 w 219463"/>
              <a:gd name="connsiteY219" fmla="*/ 98668 h 164768"/>
              <a:gd name="connsiteX220" fmla="*/ 93295 w 219463"/>
              <a:gd name="connsiteY220" fmla="*/ 98085 h 164768"/>
              <a:gd name="connsiteX221" fmla="*/ 89671 w 219463"/>
              <a:gd name="connsiteY221" fmla="*/ 101051 h 164768"/>
              <a:gd name="connsiteX222" fmla="*/ 96261 w 219463"/>
              <a:gd name="connsiteY222" fmla="*/ 95449 h 164768"/>
              <a:gd name="connsiteX223" fmla="*/ 92966 w 219463"/>
              <a:gd name="connsiteY223" fmla="*/ 95449 h 164768"/>
              <a:gd name="connsiteX224" fmla="*/ 90659 w 219463"/>
              <a:gd name="connsiteY224" fmla="*/ 95449 h 164768"/>
              <a:gd name="connsiteX225" fmla="*/ 94943 w 219463"/>
              <a:gd name="connsiteY225" fmla="*/ 91165 h 164768"/>
              <a:gd name="connsiteX226" fmla="*/ 90000 w 219463"/>
              <a:gd name="connsiteY226" fmla="*/ 94131 h 164768"/>
              <a:gd name="connsiteX227" fmla="*/ 92636 w 219463"/>
              <a:gd name="connsiteY227" fmla="*/ 91165 h 164768"/>
              <a:gd name="connsiteX228" fmla="*/ 86046 w 219463"/>
              <a:gd name="connsiteY228" fmla="*/ 94790 h 164768"/>
              <a:gd name="connsiteX229" fmla="*/ 91977 w 219463"/>
              <a:gd name="connsiteY229" fmla="*/ 89517 h 164768"/>
              <a:gd name="connsiteX230" fmla="*/ 88352 w 219463"/>
              <a:gd name="connsiteY230" fmla="*/ 92154 h 164768"/>
              <a:gd name="connsiteX231" fmla="*/ 84068 w 219463"/>
              <a:gd name="connsiteY231" fmla="*/ 95778 h 164768"/>
              <a:gd name="connsiteX232" fmla="*/ 87364 w 219463"/>
              <a:gd name="connsiteY232" fmla="*/ 87870 h 164768"/>
              <a:gd name="connsiteX233" fmla="*/ 84068 w 219463"/>
              <a:gd name="connsiteY233" fmla="*/ 87870 h 164768"/>
              <a:gd name="connsiteX234" fmla="*/ 79125 w 219463"/>
              <a:gd name="connsiteY234" fmla="*/ 91165 h 164768"/>
              <a:gd name="connsiteX235" fmla="*/ 82420 w 219463"/>
              <a:gd name="connsiteY235" fmla="*/ 87870 h 164768"/>
              <a:gd name="connsiteX236" fmla="*/ 84398 w 219463"/>
              <a:gd name="connsiteY236" fmla="*/ 82926 h 164768"/>
              <a:gd name="connsiteX237" fmla="*/ 81103 w 219463"/>
              <a:gd name="connsiteY237" fmla="*/ 82926 h 164768"/>
              <a:gd name="connsiteX238" fmla="*/ 73853 w 219463"/>
              <a:gd name="connsiteY238" fmla="*/ 87870 h 164768"/>
              <a:gd name="connsiteX239" fmla="*/ 78136 w 219463"/>
              <a:gd name="connsiteY239" fmla="*/ 83256 h 164768"/>
              <a:gd name="connsiteX240" fmla="*/ 72534 w 219463"/>
              <a:gd name="connsiteY240" fmla="*/ 88858 h 164768"/>
              <a:gd name="connsiteX241" fmla="*/ 76104 w 219463"/>
              <a:gd name="connsiteY241" fmla="*/ 83623 h 164768"/>
              <a:gd name="connsiteX242" fmla="*/ 73194 w 219463"/>
              <a:gd name="connsiteY242" fmla="*/ 85563 h 164768"/>
              <a:gd name="connsiteX243" fmla="*/ 77148 w 219463"/>
              <a:gd name="connsiteY243" fmla="*/ 80620 h 164768"/>
              <a:gd name="connsiteX244" fmla="*/ 70887 w 219463"/>
              <a:gd name="connsiteY244" fmla="*/ 85234 h 164768"/>
              <a:gd name="connsiteX245" fmla="*/ 78466 w 219463"/>
              <a:gd name="connsiteY245" fmla="*/ 78313 h 164768"/>
              <a:gd name="connsiteX246" fmla="*/ 74841 w 219463"/>
              <a:gd name="connsiteY246" fmla="*/ 80291 h 164768"/>
              <a:gd name="connsiteX247" fmla="*/ 68909 w 219463"/>
              <a:gd name="connsiteY247" fmla="*/ 85234 h 164768"/>
              <a:gd name="connsiteX248" fmla="*/ 74512 w 219463"/>
              <a:gd name="connsiteY248" fmla="*/ 73370 h 164768"/>
              <a:gd name="connsiteX249" fmla="*/ 73281 w 219463"/>
              <a:gd name="connsiteY249" fmla="*/ 72934 h 164768"/>
              <a:gd name="connsiteX250" fmla="*/ 72205 w 219463"/>
              <a:gd name="connsiteY250" fmla="*/ 74030 h 164768"/>
              <a:gd name="connsiteX251" fmla="*/ 72919 w 219463"/>
              <a:gd name="connsiteY251" fmla="*/ 72806 h 164768"/>
              <a:gd name="connsiteX252" fmla="*/ 72535 w 219463"/>
              <a:gd name="connsiteY252" fmla="*/ 72670 h 164768"/>
              <a:gd name="connsiteX253" fmla="*/ 71841 w 219463"/>
              <a:gd name="connsiteY253" fmla="*/ 70617 h 164768"/>
              <a:gd name="connsiteX254" fmla="*/ 71463 w 219463"/>
              <a:gd name="connsiteY254" fmla="*/ 70693 h 164768"/>
              <a:gd name="connsiteX255" fmla="*/ 70932 w 219463"/>
              <a:gd name="connsiteY255" fmla="*/ 70565 h 164768"/>
              <a:gd name="connsiteX256" fmla="*/ 68333 w 219463"/>
              <a:gd name="connsiteY256" fmla="*/ 74029 h 164768"/>
              <a:gd name="connsiteX257" fmla="*/ 65614 w 219463"/>
              <a:gd name="connsiteY257" fmla="*/ 78313 h 164768"/>
              <a:gd name="connsiteX258" fmla="*/ 67921 w 219463"/>
              <a:gd name="connsiteY258" fmla="*/ 72711 h 164768"/>
              <a:gd name="connsiteX259" fmla="*/ 69699 w 219463"/>
              <a:gd name="connsiteY259" fmla="*/ 70266 h 164768"/>
              <a:gd name="connsiteX260" fmla="*/ 68909 w 219463"/>
              <a:gd name="connsiteY260" fmla="*/ 70075 h 164768"/>
              <a:gd name="connsiteX261" fmla="*/ 68909 w 219463"/>
              <a:gd name="connsiteY261" fmla="*/ 69745 h 164768"/>
              <a:gd name="connsiteX262" fmla="*/ 68909 w 219463"/>
              <a:gd name="connsiteY262" fmla="*/ 68098 h 164768"/>
              <a:gd name="connsiteX263" fmla="*/ 68909 w 219463"/>
              <a:gd name="connsiteY263" fmla="*/ 66120 h 164768"/>
              <a:gd name="connsiteX264" fmla="*/ 66933 w 219463"/>
              <a:gd name="connsiteY264" fmla="*/ 68098 h 164768"/>
              <a:gd name="connsiteX265" fmla="*/ 66933 w 219463"/>
              <a:gd name="connsiteY265" fmla="*/ 65791 h 164768"/>
              <a:gd name="connsiteX266" fmla="*/ 60342 w 219463"/>
              <a:gd name="connsiteY266" fmla="*/ 71723 h 164768"/>
              <a:gd name="connsiteX267" fmla="*/ 63308 w 219463"/>
              <a:gd name="connsiteY267" fmla="*/ 61837 h 164768"/>
              <a:gd name="connsiteX268" fmla="*/ 55728 w 219463"/>
              <a:gd name="connsiteY268" fmla="*/ 68098 h 164768"/>
              <a:gd name="connsiteX269" fmla="*/ 55728 w 219463"/>
              <a:gd name="connsiteY269" fmla="*/ 60189 h 164768"/>
              <a:gd name="connsiteX270" fmla="*/ 53422 w 219463"/>
              <a:gd name="connsiteY270" fmla="*/ 65462 h 164768"/>
              <a:gd name="connsiteX271" fmla="*/ 53422 w 219463"/>
              <a:gd name="connsiteY271" fmla="*/ 63814 h 164768"/>
              <a:gd name="connsiteX272" fmla="*/ 53422 w 219463"/>
              <a:gd name="connsiteY272" fmla="*/ 59200 h 164768"/>
              <a:gd name="connsiteX273" fmla="*/ 50456 w 219463"/>
              <a:gd name="connsiteY273" fmla="*/ 66450 h 164768"/>
              <a:gd name="connsiteX274" fmla="*/ 48149 w 219463"/>
              <a:gd name="connsiteY274" fmla="*/ 59859 h 164768"/>
              <a:gd name="connsiteX275" fmla="*/ 45842 w 219463"/>
              <a:gd name="connsiteY275" fmla="*/ 63155 h 164768"/>
              <a:gd name="connsiteX276" fmla="*/ 45842 w 219463"/>
              <a:gd name="connsiteY276" fmla="*/ 59530 h 164768"/>
              <a:gd name="connsiteX277" fmla="*/ 43536 w 219463"/>
              <a:gd name="connsiteY277" fmla="*/ 59530 h 164768"/>
              <a:gd name="connsiteX278" fmla="*/ 43536 w 219463"/>
              <a:gd name="connsiteY278" fmla="*/ 57224 h 164768"/>
              <a:gd name="connsiteX279" fmla="*/ 38593 w 219463"/>
              <a:gd name="connsiteY279" fmla="*/ 67439 h 164768"/>
              <a:gd name="connsiteX280" fmla="*/ 38593 w 219463"/>
              <a:gd name="connsiteY280" fmla="*/ 62166 h 164768"/>
              <a:gd name="connsiteX281" fmla="*/ 34968 w 219463"/>
              <a:gd name="connsiteY281" fmla="*/ 62166 h 164768"/>
              <a:gd name="connsiteX282" fmla="*/ 34968 w 219463"/>
              <a:gd name="connsiteY282" fmla="*/ 59859 h 164768"/>
              <a:gd name="connsiteX283" fmla="*/ 32002 w 219463"/>
              <a:gd name="connsiteY283" fmla="*/ 63155 h 164768"/>
              <a:gd name="connsiteX284" fmla="*/ 29695 w 219463"/>
              <a:gd name="connsiteY284" fmla="*/ 63155 h 164768"/>
              <a:gd name="connsiteX285" fmla="*/ 29695 w 219463"/>
              <a:gd name="connsiteY285" fmla="*/ 59859 h 164768"/>
              <a:gd name="connsiteX286" fmla="*/ 26730 w 219463"/>
              <a:gd name="connsiteY286" fmla="*/ 66120 h 164768"/>
              <a:gd name="connsiteX287" fmla="*/ 26730 w 219463"/>
              <a:gd name="connsiteY287" fmla="*/ 64473 h 164768"/>
              <a:gd name="connsiteX288" fmla="*/ 26730 w 219463"/>
              <a:gd name="connsiteY288" fmla="*/ 63361 h 164768"/>
              <a:gd name="connsiteX289" fmla="*/ 26730 w 219463"/>
              <a:gd name="connsiteY289" fmla="*/ 62496 h 164768"/>
              <a:gd name="connsiteX290" fmla="*/ 25082 w 219463"/>
              <a:gd name="connsiteY290" fmla="*/ 65462 h 164768"/>
              <a:gd name="connsiteX291" fmla="*/ 25082 w 219463"/>
              <a:gd name="connsiteY291" fmla="*/ 64803 h 164768"/>
              <a:gd name="connsiteX292" fmla="*/ 25082 w 219463"/>
              <a:gd name="connsiteY292" fmla="*/ 63032 h 164768"/>
              <a:gd name="connsiteX293" fmla="*/ 25082 w 219463"/>
              <a:gd name="connsiteY293" fmla="*/ 62825 h 164768"/>
              <a:gd name="connsiteX294" fmla="*/ 23104 w 219463"/>
              <a:gd name="connsiteY294" fmla="*/ 62825 h 164768"/>
              <a:gd name="connsiteX295" fmla="*/ 24753 w 219463"/>
              <a:gd name="connsiteY295" fmla="*/ 55905 h 164768"/>
              <a:gd name="connsiteX296" fmla="*/ 144989 w 219463"/>
              <a:gd name="connsiteY296" fmla="*/ 45476 h 164768"/>
              <a:gd name="connsiteX297" fmla="*/ 142682 w 219463"/>
              <a:gd name="connsiteY297" fmla="*/ 47453 h 164768"/>
              <a:gd name="connsiteX298" fmla="*/ 144889 w 219463"/>
              <a:gd name="connsiteY298" fmla="*/ 45756 h 164768"/>
              <a:gd name="connsiteX299" fmla="*/ 174977 w 219463"/>
              <a:gd name="connsiteY299" fmla="*/ 28670 h 164768"/>
              <a:gd name="connsiteX300" fmla="*/ 172340 w 219463"/>
              <a:gd name="connsiteY300" fmla="*/ 28670 h 164768"/>
              <a:gd name="connsiteX301" fmla="*/ 172920 w 219463"/>
              <a:gd name="connsiteY301" fmla="*/ 29499 h 164768"/>
              <a:gd name="connsiteX302" fmla="*/ 122721 w 219463"/>
              <a:gd name="connsiteY302" fmla="*/ 8487 h 164768"/>
              <a:gd name="connsiteX303" fmla="*/ 122251 w 219463"/>
              <a:gd name="connsiteY303" fmla="*/ 8898 h 164768"/>
              <a:gd name="connsiteX304" fmla="*/ 120274 w 219463"/>
              <a:gd name="connsiteY304" fmla="*/ 8898 h 164768"/>
              <a:gd name="connsiteX305" fmla="*/ 119615 w 219463"/>
              <a:gd name="connsiteY305" fmla="*/ 9557 h 164768"/>
              <a:gd name="connsiteX306" fmla="*/ 119615 w 219463"/>
              <a:gd name="connsiteY306" fmla="*/ 11534 h 164768"/>
              <a:gd name="connsiteX307" fmla="*/ 122581 w 219463"/>
              <a:gd name="connsiteY307" fmla="*/ 9227 h 164768"/>
              <a:gd name="connsiteX308" fmla="*/ 122581 w 219463"/>
              <a:gd name="connsiteY308" fmla="*/ 13841 h 164768"/>
              <a:gd name="connsiteX309" fmla="*/ 126205 w 219463"/>
              <a:gd name="connsiteY309" fmla="*/ 13841 h 164768"/>
              <a:gd name="connsiteX310" fmla="*/ 123569 w 219463"/>
              <a:gd name="connsiteY310" fmla="*/ 15818 h 164768"/>
              <a:gd name="connsiteX311" fmla="*/ 126535 w 219463"/>
              <a:gd name="connsiteY311" fmla="*/ 15818 h 164768"/>
              <a:gd name="connsiteX312" fmla="*/ 128842 w 219463"/>
              <a:gd name="connsiteY312" fmla="*/ 15818 h 164768"/>
              <a:gd name="connsiteX313" fmla="*/ 126535 w 219463"/>
              <a:gd name="connsiteY313" fmla="*/ 18125 h 164768"/>
              <a:gd name="connsiteX314" fmla="*/ 131148 w 219463"/>
              <a:gd name="connsiteY314" fmla="*/ 18125 h 164768"/>
              <a:gd name="connsiteX315" fmla="*/ 128842 w 219463"/>
              <a:gd name="connsiteY315" fmla="*/ 20102 h 164768"/>
              <a:gd name="connsiteX316" fmla="*/ 128842 w 219463"/>
              <a:gd name="connsiteY316" fmla="*/ 27022 h 164768"/>
              <a:gd name="connsiteX317" fmla="*/ 131808 w 219463"/>
              <a:gd name="connsiteY317" fmla="*/ 27022 h 164768"/>
              <a:gd name="connsiteX318" fmla="*/ 134773 w 219463"/>
              <a:gd name="connsiteY318" fmla="*/ 27022 h 164768"/>
              <a:gd name="connsiteX319" fmla="*/ 132467 w 219463"/>
              <a:gd name="connsiteY319" fmla="*/ 28999 h 164768"/>
              <a:gd name="connsiteX320" fmla="*/ 136750 w 219463"/>
              <a:gd name="connsiteY320" fmla="*/ 31306 h 164768"/>
              <a:gd name="connsiteX321" fmla="*/ 141034 w 219463"/>
              <a:gd name="connsiteY321" fmla="*/ 31306 h 164768"/>
              <a:gd name="connsiteX322" fmla="*/ 141034 w 219463"/>
              <a:gd name="connsiteY322" fmla="*/ 38885 h 164768"/>
              <a:gd name="connsiteX323" fmla="*/ 146307 w 219463"/>
              <a:gd name="connsiteY323" fmla="*/ 38885 h 164768"/>
              <a:gd name="connsiteX324" fmla="*/ 140704 w 219463"/>
              <a:gd name="connsiteY324" fmla="*/ 45805 h 164768"/>
              <a:gd name="connsiteX325" fmla="*/ 146307 w 219463"/>
              <a:gd name="connsiteY325" fmla="*/ 43499 h 164768"/>
              <a:gd name="connsiteX326" fmla="*/ 142682 w 219463"/>
              <a:gd name="connsiteY326" fmla="*/ 46135 h 164768"/>
              <a:gd name="connsiteX327" fmla="*/ 146966 w 219463"/>
              <a:gd name="connsiteY327" fmla="*/ 44158 h 164768"/>
              <a:gd name="connsiteX328" fmla="*/ 144889 w 219463"/>
              <a:gd name="connsiteY328" fmla="*/ 45756 h 164768"/>
              <a:gd name="connsiteX329" fmla="*/ 144206 w 219463"/>
              <a:gd name="connsiteY329" fmla="*/ 47659 h 164768"/>
              <a:gd name="connsiteX330" fmla="*/ 142432 w 219463"/>
              <a:gd name="connsiteY330" fmla="*/ 49376 h 164768"/>
              <a:gd name="connsiteX331" fmla="*/ 141694 w 219463"/>
              <a:gd name="connsiteY331" fmla="*/ 50090 h 164768"/>
              <a:gd name="connsiteX332" fmla="*/ 142353 w 219463"/>
              <a:gd name="connsiteY332" fmla="*/ 50090 h 164768"/>
              <a:gd name="connsiteX333" fmla="*/ 145318 w 219463"/>
              <a:gd name="connsiteY333" fmla="*/ 48112 h 164768"/>
              <a:gd name="connsiteX334" fmla="*/ 145318 w 219463"/>
              <a:gd name="connsiteY334" fmla="*/ 50090 h 164768"/>
              <a:gd name="connsiteX335" fmla="*/ 145318 w 219463"/>
              <a:gd name="connsiteY335" fmla="*/ 51078 h 164768"/>
              <a:gd name="connsiteX336" fmla="*/ 142682 w 219463"/>
              <a:gd name="connsiteY336" fmla="*/ 52725 h 164768"/>
              <a:gd name="connsiteX337" fmla="*/ 145648 w 219463"/>
              <a:gd name="connsiteY337" fmla="*/ 56022 h 164768"/>
              <a:gd name="connsiteX338" fmla="*/ 152239 w 219463"/>
              <a:gd name="connsiteY338" fmla="*/ 52396 h 164768"/>
              <a:gd name="connsiteX339" fmla="*/ 147954 w 219463"/>
              <a:gd name="connsiteY339" fmla="*/ 55032 h 164768"/>
              <a:gd name="connsiteX340" fmla="*/ 152898 w 219463"/>
              <a:gd name="connsiteY340" fmla="*/ 52396 h 164768"/>
              <a:gd name="connsiteX341" fmla="*/ 146636 w 219463"/>
              <a:gd name="connsiteY341" fmla="*/ 56022 h 164768"/>
              <a:gd name="connsiteX342" fmla="*/ 145648 w 219463"/>
              <a:gd name="connsiteY342" fmla="*/ 56022 h 164768"/>
              <a:gd name="connsiteX343" fmla="*/ 144989 w 219463"/>
              <a:gd name="connsiteY343" fmla="*/ 56022 h 164768"/>
              <a:gd name="connsiteX344" fmla="*/ 141364 w 219463"/>
              <a:gd name="connsiteY344" fmla="*/ 57998 h 164768"/>
              <a:gd name="connsiteX345" fmla="*/ 144659 w 219463"/>
              <a:gd name="connsiteY345" fmla="*/ 60305 h 164768"/>
              <a:gd name="connsiteX346" fmla="*/ 150920 w 219463"/>
              <a:gd name="connsiteY346" fmla="*/ 57998 h 164768"/>
              <a:gd name="connsiteX347" fmla="*/ 148284 w 219463"/>
              <a:gd name="connsiteY347" fmla="*/ 62942 h 164768"/>
              <a:gd name="connsiteX348" fmla="*/ 154215 w 219463"/>
              <a:gd name="connsiteY348" fmla="*/ 60635 h 164768"/>
              <a:gd name="connsiteX349" fmla="*/ 148614 w 219463"/>
              <a:gd name="connsiteY349" fmla="*/ 64260 h 164768"/>
              <a:gd name="connsiteX350" fmla="*/ 153886 w 219463"/>
              <a:gd name="connsiteY350" fmla="*/ 64260 h 164768"/>
              <a:gd name="connsiteX351" fmla="*/ 157181 w 219463"/>
              <a:gd name="connsiteY351" fmla="*/ 62283 h 164768"/>
              <a:gd name="connsiteX352" fmla="*/ 154215 w 219463"/>
              <a:gd name="connsiteY352" fmla="*/ 64589 h 164768"/>
              <a:gd name="connsiteX353" fmla="*/ 154215 w 219463"/>
              <a:gd name="connsiteY353" fmla="*/ 71840 h 164768"/>
              <a:gd name="connsiteX354" fmla="*/ 158500 w 219463"/>
              <a:gd name="connsiteY354" fmla="*/ 71840 h 164768"/>
              <a:gd name="connsiteX355" fmla="*/ 153227 w 219463"/>
              <a:gd name="connsiteY355" fmla="*/ 74475 h 164768"/>
              <a:gd name="connsiteX356" fmla="*/ 158170 w 219463"/>
              <a:gd name="connsiteY356" fmla="*/ 76782 h 164768"/>
              <a:gd name="connsiteX357" fmla="*/ 153886 w 219463"/>
              <a:gd name="connsiteY357" fmla="*/ 84691 h 164768"/>
              <a:gd name="connsiteX358" fmla="*/ 154545 w 219463"/>
              <a:gd name="connsiteY358" fmla="*/ 84691 h 164768"/>
              <a:gd name="connsiteX359" fmla="*/ 158500 w 219463"/>
              <a:gd name="connsiteY359" fmla="*/ 82714 h 164768"/>
              <a:gd name="connsiteX360" fmla="*/ 155863 w 219463"/>
              <a:gd name="connsiteY360" fmla="*/ 94907 h 164768"/>
              <a:gd name="connsiteX361" fmla="*/ 164431 w 219463"/>
              <a:gd name="connsiteY361" fmla="*/ 94907 h 164768"/>
              <a:gd name="connsiteX362" fmla="*/ 159159 w 219463"/>
              <a:gd name="connsiteY362" fmla="*/ 96554 h 164768"/>
              <a:gd name="connsiteX363" fmla="*/ 163566 w 219463"/>
              <a:gd name="connsiteY363" fmla="*/ 99191 h 164768"/>
              <a:gd name="connsiteX364" fmla="*/ 166522 w 219463"/>
              <a:gd name="connsiteY364" fmla="*/ 101647 h 164768"/>
              <a:gd name="connsiteX365" fmla="*/ 167396 w 219463"/>
              <a:gd name="connsiteY365" fmla="*/ 101827 h 164768"/>
              <a:gd name="connsiteX366" fmla="*/ 163442 w 219463"/>
              <a:gd name="connsiteY366" fmla="*/ 103474 h 164768"/>
              <a:gd name="connsiteX367" fmla="*/ 163442 w 219463"/>
              <a:gd name="connsiteY367" fmla="*/ 103474 h 164768"/>
              <a:gd name="connsiteX368" fmla="*/ 167726 w 219463"/>
              <a:gd name="connsiteY368" fmla="*/ 103474 h 164768"/>
              <a:gd name="connsiteX369" fmla="*/ 167726 w 219463"/>
              <a:gd name="connsiteY369" fmla="*/ 106110 h 164768"/>
              <a:gd name="connsiteX370" fmla="*/ 172340 w 219463"/>
              <a:gd name="connsiteY370" fmla="*/ 106110 h 164768"/>
              <a:gd name="connsiteX371" fmla="*/ 172340 w 219463"/>
              <a:gd name="connsiteY371" fmla="*/ 108747 h 164768"/>
              <a:gd name="connsiteX372" fmla="*/ 172670 w 219463"/>
              <a:gd name="connsiteY372" fmla="*/ 108747 h 164768"/>
              <a:gd name="connsiteX373" fmla="*/ 169703 w 219463"/>
              <a:gd name="connsiteY373" fmla="*/ 112701 h 164768"/>
              <a:gd name="connsiteX374" fmla="*/ 179260 w 219463"/>
              <a:gd name="connsiteY374" fmla="*/ 115997 h 164768"/>
              <a:gd name="connsiteX375" fmla="*/ 171022 w 219463"/>
              <a:gd name="connsiteY375" fmla="*/ 115997 h 164768"/>
              <a:gd name="connsiteX376" fmla="*/ 179260 w 219463"/>
              <a:gd name="connsiteY376" fmla="*/ 118633 h 164768"/>
              <a:gd name="connsiteX377" fmla="*/ 175306 w 219463"/>
              <a:gd name="connsiteY377" fmla="*/ 118633 h 164768"/>
              <a:gd name="connsiteX378" fmla="*/ 179590 w 219463"/>
              <a:gd name="connsiteY378" fmla="*/ 122587 h 164768"/>
              <a:gd name="connsiteX379" fmla="*/ 180578 w 219463"/>
              <a:gd name="connsiteY379" fmla="*/ 122587 h 164768"/>
              <a:gd name="connsiteX380" fmla="*/ 191453 w 219463"/>
              <a:gd name="connsiteY380" fmla="*/ 122587 h 164768"/>
              <a:gd name="connsiteX381" fmla="*/ 179590 w 219463"/>
              <a:gd name="connsiteY381" fmla="*/ 125883 h 164768"/>
              <a:gd name="connsiteX382" fmla="*/ 187828 w 219463"/>
              <a:gd name="connsiteY382" fmla="*/ 125883 h 164768"/>
              <a:gd name="connsiteX383" fmla="*/ 188775 w 219463"/>
              <a:gd name="connsiteY383" fmla="*/ 125883 h 164768"/>
              <a:gd name="connsiteX384" fmla="*/ 189146 w 219463"/>
              <a:gd name="connsiteY384" fmla="*/ 125883 h 164768"/>
              <a:gd name="connsiteX385" fmla="*/ 191453 w 219463"/>
              <a:gd name="connsiteY385" fmla="*/ 125883 h 164768"/>
              <a:gd name="connsiteX386" fmla="*/ 192112 w 219463"/>
              <a:gd name="connsiteY386" fmla="*/ 125883 h 164768"/>
              <a:gd name="connsiteX387" fmla="*/ 193759 w 219463"/>
              <a:gd name="connsiteY387" fmla="*/ 125883 h 164768"/>
              <a:gd name="connsiteX388" fmla="*/ 192771 w 219463"/>
              <a:gd name="connsiteY388" fmla="*/ 125883 h 164768"/>
              <a:gd name="connsiteX389" fmla="*/ 192112 w 219463"/>
              <a:gd name="connsiteY389" fmla="*/ 125883 h 164768"/>
              <a:gd name="connsiteX390" fmla="*/ 197384 w 219463"/>
              <a:gd name="connsiteY390" fmla="*/ 128848 h 164768"/>
              <a:gd name="connsiteX391" fmla="*/ 191123 w 219463"/>
              <a:gd name="connsiteY391" fmla="*/ 130825 h 164768"/>
              <a:gd name="connsiteX392" fmla="*/ 192771 w 219463"/>
              <a:gd name="connsiteY392" fmla="*/ 130825 h 164768"/>
              <a:gd name="connsiteX393" fmla="*/ 193430 w 219463"/>
              <a:gd name="connsiteY393" fmla="*/ 130825 h 164768"/>
              <a:gd name="connsiteX394" fmla="*/ 194748 w 219463"/>
              <a:gd name="connsiteY394" fmla="*/ 130825 h 164768"/>
              <a:gd name="connsiteX395" fmla="*/ 195078 w 219463"/>
              <a:gd name="connsiteY395" fmla="*/ 130825 h 164768"/>
              <a:gd name="connsiteX396" fmla="*/ 195737 w 219463"/>
              <a:gd name="connsiteY396" fmla="*/ 130825 h 164768"/>
              <a:gd name="connsiteX397" fmla="*/ 197054 w 219463"/>
              <a:gd name="connsiteY397" fmla="*/ 130825 h 164768"/>
              <a:gd name="connsiteX398" fmla="*/ 197384 w 219463"/>
              <a:gd name="connsiteY398" fmla="*/ 130825 h 164768"/>
              <a:gd name="connsiteX399" fmla="*/ 198249 w 219463"/>
              <a:gd name="connsiteY399" fmla="*/ 130825 h 164768"/>
              <a:gd name="connsiteX400" fmla="*/ 199032 w 219463"/>
              <a:gd name="connsiteY400" fmla="*/ 130825 h 164768"/>
              <a:gd name="connsiteX401" fmla="*/ 199032 w 219463"/>
              <a:gd name="connsiteY401" fmla="*/ 134451 h 164768"/>
              <a:gd name="connsiteX402" fmla="*/ 194419 w 219463"/>
              <a:gd name="connsiteY402" fmla="*/ 134451 h 164768"/>
              <a:gd name="connsiteX403" fmla="*/ 199361 w 219463"/>
              <a:gd name="connsiteY403" fmla="*/ 138735 h 164768"/>
              <a:gd name="connsiteX404" fmla="*/ 199361 w 219463"/>
              <a:gd name="connsiteY404" fmla="*/ 140711 h 164768"/>
              <a:gd name="connsiteX405" fmla="*/ 197054 w 219463"/>
              <a:gd name="connsiteY405" fmla="*/ 140711 h 164768"/>
              <a:gd name="connsiteX406" fmla="*/ 200679 w 219463"/>
              <a:gd name="connsiteY406" fmla="*/ 144336 h 164768"/>
              <a:gd name="connsiteX407" fmla="*/ 200679 w 219463"/>
              <a:gd name="connsiteY407" fmla="*/ 146643 h 164768"/>
              <a:gd name="connsiteX408" fmla="*/ 203645 w 219463"/>
              <a:gd name="connsiteY408" fmla="*/ 146643 h 164768"/>
              <a:gd name="connsiteX409" fmla="*/ 203275 w 219463"/>
              <a:gd name="connsiteY409" fmla="*/ 149733 h 164768"/>
              <a:gd name="connsiteX410" fmla="*/ 203387 w 219463"/>
              <a:gd name="connsiteY410" fmla="*/ 150597 h 164768"/>
              <a:gd name="connsiteX411" fmla="*/ 203645 w 219463"/>
              <a:gd name="connsiteY411" fmla="*/ 152575 h 164768"/>
              <a:gd name="connsiteX412" fmla="*/ 202657 w 219463"/>
              <a:gd name="connsiteY412" fmla="*/ 152575 h 164768"/>
              <a:gd name="connsiteX413" fmla="*/ 201050 w 219463"/>
              <a:gd name="connsiteY413" fmla="*/ 152575 h 164768"/>
              <a:gd name="connsiteX414" fmla="*/ 200350 w 219463"/>
              <a:gd name="connsiteY414" fmla="*/ 152575 h 164768"/>
              <a:gd name="connsiteX415" fmla="*/ 200350 w 219463"/>
              <a:gd name="connsiteY415" fmla="*/ 154552 h 164768"/>
              <a:gd name="connsiteX416" fmla="*/ 203975 w 219463"/>
              <a:gd name="connsiteY416" fmla="*/ 157188 h 164768"/>
              <a:gd name="connsiteX417" fmla="*/ 201009 w 219463"/>
              <a:gd name="connsiteY417" fmla="*/ 157188 h 164768"/>
              <a:gd name="connsiteX418" fmla="*/ 201009 w 219463"/>
              <a:gd name="connsiteY418" fmla="*/ 161143 h 164768"/>
              <a:gd name="connsiteX419" fmla="*/ 203316 w 219463"/>
              <a:gd name="connsiteY419" fmla="*/ 163778 h 164768"/>
              <a:gd name="connsiteX420" fmla="*/ 203316 w 219463"/>
              <a:gd name="connsiteY420" fmla="*/ 164768 h 164768"/>
              <a:gd name="connsiteX421" fmla="*/ 203645 w 219463"/>
              <a:gd name="connsiteY421" fmla="*/ 164768 h 164768"/>
              <a:gd name="connsiteX422" fmla="*/ 203645 w 219463"/>
              <a:gd name="connsiteY422" fmla="*/ 162461 h 164768"/>
              <a:gd name="connsiteX423" fmla="*/ 203645 w 219463"/>
              <a:gd name="connsiteY423" fmla="*/ 160813 h 164768"/>
              <a:gd name="connsiteX424" fmla="*/ 205623 w 219463"/>
              <a:gd name="connsiteY424" fmla="*/ 160813 h 164768"/>
              <a:gd name="connsiteX425" fmla="*/ 205623 w 219463"/>
              <a:gd name="connsiteY425" fmla="*/ 158836 h 164768"/>
              <a:gd name="connsiteX426" fmla="*/ 205623 w 219463"/>
              <a:gd name="connsiteY426" fmla="*/ 156529 h 164768"/>
              <a:gd name="connsiteX427" fmla="*/ 207930 w 219463"/>
              <a:gd name="connsiteY427" fmla="*/ 153563 h 164768"/>
              <a:gd name="connsiteX428" fmla="*/ 208259 w 219463"/>
              <a:gd name="connsiteY428" fmla="*/ 153563 h 164768"/>
              <a:gd name="connsiteX429" fmla="*/ 210236 w 219463"/>
              <a:gd name="connsiteY429" fmla="*/ 153563 h 164768"/>
              <a:gd name="connsiteX430" fmla="*/ 210236 w 219463"/>
              <a:gd name="connsiteY430" fmla="*/ 150597 h 164768"/>
              <a:gd name="connsiteX431" fmla="*/ 210236 w 219463"/>
              <a:gd name="connsiteY431" fmla="*/ 145984 h 164768"/>
              <a:gd name="connsiteX432" fmla="*/ 207270 w 219463"/>
              <a:gd name="connsiteY432" fmla="*/ 143677 h 164768"/>
              <a:gd name="connsiteX433" fmla="*/ 210236 w 219463"/>
              <a:gd name="connsiteY433" fmla="*/ 143677 h 164768"/>
              <a:gd name="connsiteX434" fmla="*/ 210236 w 219463"/>
              <a:gd name="connsiteY434" fmla="*/ 141700 h 164768"/>
              <a:gd name="connsiteX435" fmla="*/ 210236 w 219463"/>
              <a:gd name="connsiteY435" fmla="*/ 139723 h 164768"/>
              <a:gd name="connsiteX436" fmla="*/ 210895 w 219463"/>
              <a:gd name="connsiteY436" fmla="*/ 139723 h 164768"/>
              <a:gd name="connsiteX437" fmla="*/ 212872 w 219463"/>
              <a:gd name="connsiteY437" fmla="*/ 139723 h 164768"/>
              <a:gd name="connsiteX438" fmla="*/ 214520 w 219463"/>
              <a:gd name="connsiteY438" fmla="*/ 139723 h 164768"/>
              <a:gd name="connsiteX439" fmla="*/ 214520 w 219463"/>
              <a:gd name="connsiteY439" fmla="*/ 135110 h 164768"/>
              <a:gd name="connsiteX440" fmla="*/ 209248 w 219463"/>
              <a:gd name="connsiteY440" fmla="*/ 135110 h 164768"/>
              <a:gd name="connsiteX441" fmla="*/ 215509 w 219463"/>
              <a:gd name="connsiteY441" fmla="*/ 132144 h 164768"/>
              <a:gd name="connsiteX442" fmla="*/ 213943 w 219463"/>
              <a:gd name="connsiteY442" fmla="*/ 132144 h 164768"/>
              <a:gd name="connsiteX443" fmla="*/ 213861 w 219463"/>
              <a:gd name="connsiteY443" fmla="*/ 132144 h 164768"/>
              <a:gd name="connsiteX444" fmla="*/ 217486 w 219463"/>
              <a:gd name="connsiteY444" fmla="*/ 130166 h 164768"/>
              <a:gd name="connsiteX445" fmla="*/ 214190 w 219463"/>
              <a:gd name="connsiteY445" fmla="*/ 130166 h 164768"/>
              <a:gd name="connsiteX446" fmla="*/ 214190 w 219463"/>
              <a:gd name="connsiteY446" fmla="*/ 126871 h 164768"/>
              <a:gd name="connsiteX447" fmla="*/ 216826 w 219463"/>
              <a:gd name="connsiteY447" fmla="*/ 126871 h 164768"/>
              <a:gd name="connsiteX448" fmla="*/ 219463 w 219463"/>
              <a:gd name="connsiteY448" fmla="*/ 123905 h 164768"/>
              <a:gd name="connsiteX449" fmla="*/ 218475 w 219463"/>
              <a:gd name="connsiteY449" fmla="*/ 123905 h 164768"/>
              <a:gd name="connsiteX450" fmla="*/ 216497 w 219463"/>
              <a:gd name="connsiteY450" fmla="*/ 123905 h 164768"/>
              <a:gd name="connsiteX451" fmla="*/ 210236 w 219463"/>
              <a:gd name="connsiteY451" fmla="*/ 123905 h 164768"/>
              <a:gd name="connsiteX452" fmla="*/ 212543 w 219463"/>
              <a:gd name="connsiteY452" fmla="*/ 121928 h 164768"/>
              <a:gd name="connsiteX453" fmla="*/ 212296 w 219463"/>
              <a:gd name="connsiteY453" fmla="*/ 121928 h 164768"/>
              <a:gd name="connsiteX454" fmla="*/ 211801 w 219463"/>
              <a:gd name="connsiteY454" fmla="*/ 121928 h 164768"/>
              <a:gd name="connsiteX455" fmla="*/ 210565 w 219463"/>
              <a:gd name="connsiteY455" fmla="*/ 121928 h 164768"/>
              <a:gd name="connsiteX456" fmla="*/ 209906 w 219463"/>
              <a:gd name="connsiteY456" fmla="*/ 121928 h 164768"/>
              <a:gd name="connsiteX457" fmla="*/ 209906 w 219463"/>
              <a:gd name="connsiteY457" fmla="*/ 119292 h 164768"/>
              <a:gd name="connsiteX458" fmla="*/ 215509 w 219463"/>
              <a:gd name="connsiteY458" fmla="*/ 117314 h 164768"/>
              <a:gd name="connsiteX459" fmla="*/ 215509 w 219463"/>
              <a:gd name="connsiteY459" fmla="*/ 115008 h 164768"/>
              <a:gd name="connsiteX460" fmla="*/ 212213 w 219463"/>
              <a:gd name="connsiteY460" fmla="*/ 115008 h 164768"/>
              <a:gd name="connsiteX461" fmla="*/ 209248 w 219463"/>
              <a:gd name="connsiteY461" fmla="*/ 115008 h 164768"/>
              <a:gd name="connsiteX462" fmla="*/ 208918 w 219463"/>
              <a:gd name="connsiteY462" fmla="*/ 115008 h 164768"/>
              <a:gd name="connsiteX463" fmla="*/ 206941 w 219463"/>
              <a:gd name="connsiteY463" fmla="*/ 115008 h 164768"/>
              <a:gd name="connsiteX464" fmla="*/ 203975 w 219463"/>
              <a:gd name="connsiteY464" fmla="*/ 115008 h 164768"/>
              <a:gd name="connsiteX465" fmla="*/ 203975 w 219463"/>
              <a:gd name="connsiteY465" fmla="*/ 112701 h 164768"/>
              <a:gd name="connsiteX466" fmla="*/ 212543 w 219463"/>
              <a:gd name="connsiteY466" fmla="*/ 110394 h 164768"/>
              <a:gd name="connsiteX467" fmla="*/ 209577 w 219463"/>
              <a:gd name="connsiteY467" fmla="*/ 107099 h 164768"/>
              <a:gd name="connsiteX468" fmla="*/ 207270 w 219463"/>
              <a:gd name="connsiteY468" fmla="*/ 107099 h 164768"/>
              <a:gd name="connsiteX469" fmla="*/ 212872 w 219463"/>
              <a:gd name="connsiteY469" fmla="*/ 105122 h 164768"/>
              <a:gd name="connsiteX470" fmla="*/ 206941 w 219463"/>
              <a:gd name="connsiteY470" fmla="*/ 105122 h 164768"/>
              <a:gd name="connsiteX471" fmla="*/ 210565 w 219463"/>
              <a:gd name="connsiteY471" fmla="*/ 103474 h 164768"/>
              <a:gd name="connsiteX472" fmla="*/ 209330 w 219463"/>
              <a:gd name="connsiteY472" fmla="*/ 103474 h 164768"/>
              <a:gd name="connsiteX473" fmla="*/ 207105 w 219463"/>
              <a:gd name="connsiteY473" fmla="*/ 103474 h 164768"/>
              <a:gd name="connsiteX474" fmla="*/ 206282 w 219463"/>
              <a:gd name="connsiteY474" fmla="*/ 103474 h 164768"/>
              <a:gd name="connsiteX475" fmla="*/ 202657 w 219463"/>
              <a:gd name="connsiteY475" fmla="*/ 103474 h 164768"/>
              <a:gd name="connsiteX476" fmla="*/ 201009 w 219463"/>
              <a:gd name="connsiteY476" fmla="*/ 103474 h 164768"/>
              <a:gd name="connsiteX477" fmla="*/ 207270 w 219463"/>
              <a:gd name="connsiteY477" fmla="*/ 96554 h 164768"/>
              <a:gd name="connsiteX478" fmla="*/ 204304 w 219463"/>
              <a:gd name="connsiteY478" fmla="*/ 94577 h 164768"/>
              <a:gd name="connsiteX479" fmla="*/ 203028 w 219463"/>
              <a:gd name="connsiteY479" fmla="*/ 94340 h 164768"/>
              <a:gd name="connsiteX480" fmla="*/ 202657 w 219463"/>
              <a:gd name="connsiteY480" fmla="*/ 94577 h 164768"/>
              <a:gd name="connsiteX481" fmla="*/ 198044 w 219463"/>
              <a:gd name="connsiteY481" fmla="*/ 94577 h 164768"/>
              <a:gd name="connsiteX482" fmla="*/ 200309 w 219463"/>
              <a:gd name="connsiteY482" fmla="*/ 93835 h 164768"/>
              <a:gd name="connsiteX483" fmla="*/ 203028 w 219463"/>
              <a:gd name="connsiteY483" fmla="*/ 94340 h 164768"/>
              <a:gd name="connsiteX484" fmla="*/ 206076 w 219463"/>
              <a:gd name="connsiteY484" fmla="*/ 92394 h 164768"/>
              <a:gd name="connsiteX485" fmla="*/ 206282 w 219463"/>
              <a:gd name="connsiteY485" fmla="*/ 90952 h 164768"/>
              <a:gd name="connsiteX486" fmla="*/ 205541 w 219463"/>
              <a:gd name="connsiteY486" fmla="*/ 90952 h 164768"/>
              <a:gd name="connsiteX487" fmla="*/ 203975 w 219463"/>
              <a:gd name="connsiteY487" fmla="*/ 90952 h 164768"/>
              <a:gd name="connsiteX488" fmla="*/ 202328 w 219463"/>
              <a:gd name="connsiteY488" fmla="*/ 90952 h 164768"/>
              <a:gd name="connsiteX489" fmla="*/ 194748 w 219463"/>
              <a:gd name="connsiteY489" fmla="*/ 90952 h 164768"/>
              <a:gd name="connsiteX490" fmla="*/ 200679 w 219463"/>
              <a:gd name="connsiteY490" fmla="*/ 89305 h 164768"/>
              <a:gd name="connsiteX491" fmla="*/ 193100 w 219463"/>
              <a:gd name="connsiteY491" fmla="*/ 90952 h 164768"/>
              <a:gd name="connsiteX492" fmla="*/ 201009 w 219463"/>
              <a:gd name="connsiteY492" fmla="*/ 86998 h 164768"/>
              <a:gd name="connsiteX493" fmla="*/ 201009 w 219463"/>
              <a:gd name="connsiteY493" fmla="*/ 85021 h 164768"/>
              <a:gd name="connsiteX494" fmla="*/ 196066 w 219463"/>
              <a:gd name="connsiteY494" fmla="*/ 85021 h 164768"/>
              <a:gd name="connsiteX495" fmla="*/ 201998 w 219463"/>
              <a:gd name="connsiteY495" fmla="*/ 82385 h 164768"/>
              <a:gd name="connsiteX496" fmla="*/ 200350 w 219463"/>
              <a:gd name="connsiteY496" fmla="*/ 82385 h 164768"/>
              <a:gd name="connsiteX497" fmla="*/ 194089 w 219463"/>
              <a:gd name="connsiteY497" fmla="*/ 82385 h 164768"/>
              <a:gd name="connsiteX498" fmla="*/ 192441 w 219463"/>
              <a:gd name="connsiteY498" fmla="*/ 82385 h 164768"/>
              <a:gd name="connsiteX499" fmla="*/ 202986 w 219463"/>
              <a:gd name="connsiteY499" fmla="*/ 74146 h 164768"/>
              <a:gd name="connsiteX500" fmla="*/ 202986 w 219463"/>
              <a:gd name="connsiteY500" fmla="*/ 67884 h 164768"/>
              <a:gd name="connsiteX501" fmla="*/ 193100 w 219463"/>
              <a:gd name="connsiteY501" fmla="*/ 71840 h 164768"/>
              <a:gd name="connsiteX502" fmla="*/ 197714 w 219463"/>
              <a:gd name="connsiteY502" fmla="*/ 67884 h 164768"/>
              <a:gd name="connsiteX503" fmla="*/ 201998 w 219463"/>
              <a:gd name="connsiteY503" fmla="*/ 67884 h 164768"/>
              <a:gd name="connsiteX504" fmla="*/ 207930 w 219463"/>
              <a:gd name="connsiteY504" fmla="*/ 63930 h 164768"/>
              <a:gd name="connsiteX505" fmla="*/ 203975 w 219463"/>
              <a:gd name="connsiteY505" fmla="*/ 63930 h 164768"/>
              <a:gd name="connsiteX506" fmla="*/ 200350 w 219463"/>
              <a:gd name="connsiteY506" fmla="*/ 66567 h 164768"/>
              <a:gd name="connsiteX507" fmla="*/ 200350 w 219463"/>
              <a:gd name="connsiteY507" fmla="*/ 62612 h 164768"/>
              <a:gd name="connsiteX508" fmla="*/ 203645 w 219463"/>
              <a:gd name="connsiteY508" fmla="*/ 62612 h 164768"/>
              <a:gd name="connsiteX509" fmla="*/ 194419 w 219463"/>
              <a:gd name="connsiteY509" fmla="*/ 62612 h 164768"/>
              <a:gd name="connsiteX510" fmla="*/ 198703 w 219463"/>
              <a:gd name="connsiteY510" fmla="*/ 60635 h 164768"/>
              <a:gd name="connsiteX511" fmla="*/ 192441 w 219463"/>
              <a:gd name="connsiteY511" fmla="*/ 57010 h 164768"/>
              <a:gd name="connsiteX512" fmla="*/ 194089 w 219463"/>
              <a:gd name="connsiteY512" fmla="*/ 57010 h 164768"/>
              <a:gd name="connsiteX513" fmla="*/ 184533 w 219463"/>
              <a:gd name="connsiteY513" fmla="*/ 57010 h 164768"/>
              <a:gd name="connsiteX514" fmla="*/ 192441 w 219463"/>
              <a:gd name="connsiteY514" fmla="*/ 50419 h 164768"/>
              <a:gd name="connsiteX515" fmla="*/ 181897 w 219463"/>
              <a:gd name="connsiteY515" fmla="*/ 50419 h 164768"/>
              <a:gd name="connsiteX516" fmla="*/ 184203 w 219463"/>
              <a:gd name="connsiteY516" fmla="*/ 41522 h 164768"/>
              <a:gd name="connsiteX517" fmla="*/ 179260 w 219463"/>
              <a:gd name="connsiteY517" fmla="*/ 44158 h 164768"/>
              <a:gd name="connsiteX518" fmla="*/ 179260 w 219463"/>
              <a:gd name="connsiteY518" fmla="*/ 42181 h 164768"/>
              <a:gd name="connsiteX519" fmla="*/ 181567 w 219463"/>
              <a:gd name="connsiteY519" fmla="*/ 38226 h 164768"/>
              <a:gd name="connsiteX520" fmla="*/ 175306 w 219463"/>
              <a:gd name="connsiteY520" fmla="*/ 42181 h 164768"/>
              <a:gd name="connsiteX521" fmla="*/ 175306 w 219463"/>
              <a:gd name="connsiteY521" fmla="*/ 33943 h 164768"/>
              <a:gd name="connsiteX522" fmla="*/ 171351 w 219463"/>
              <a:gd name="connsiteY522" fmla="*/ 33943 h 164768"/>
              <a:gd name="connsiteX523" fmla="*/ 174647 w 219463"/>
              <a:gd name="connsiteY523" fmla="*/ 31965 h 164768"/>
              <a:gd name="connsiteX524" fmla="*/ 172920 w 219463"/>
              <a:gd name="connsiteY524" fmla="*/ 29499 h 164768"/>
              <a:gd name="connsiteX525" fmla="*/ 169456 w 219463"/>
              <a:gd name="connsiteY525" fmla="*/ 30894 h 164768"/>
              <a:gd name="connsiteX526" fmla="*/ 164431 w 219463"/>
              <a:gd name="connsiteY526" fmla="*/ 33613 h 164768"/>
              <a:gd name="connsiteX527" fmla="*/ 168715 w 219463"/>
              <a:gd name="connsiteY527" fmla="*/ 29988 h 164768"/>
              <a:gd name="connsiteX528" fmla="*/ 165090 w 219463"/>
              <a:gd name="connsiteY528" fmla="*/ 26692 h 164768"/>
              <a:gd name="connsiteX529" fmla="*/ 167396 w 219463"/>
              <a:gd name="connsiteY529" fmla="*/ 26692 h 164768"/>
              <a:gd name="connsiteX530" fmla="*/ 162783 w 219463"/>
              <a:gd name="connsiteY530" fmla="*/ 26692 h 164768"/>
              <a:gd name="connsiteX531" fmla="*/ 159488 w 219463"/>
              <a:gd name="connsiteY531" fmla="*/ 26692 h 164768"/>
              <a:gd name="connsiteX532" fmla="*/ 162454 w 219463"/>
              <a:gd name="connsiteY532" fmla="*/ 24716 h 164768"/>
              <a:gd name="connsiteX533" fmla="*/ 155863 w 219463"/>
              <a:gd name="connsiteY533" fmla="*/ 27352 h 164768"/>
              <a:gd name="connsiteX534" fmla="*/ 155534 w 219463"/>
              <a:gd name="connsiteY534" fmla="*/ 27352 h 164768"/>
              <a:gd name="connsiteX535" fmla="*/ 153556 w 219463"/>
              <a:gd name="connsiteY535" fmla="*/ 27352 h 164768"/>
              <a:gd name="connsiteX536" fmla="*/ 152239 w 219463"/>
              <a:gd name="connsiteY536" fmla="*/ 27352 h 164768"/>
              <a:gd name="connsiteX537" fmla="*/ 152239 w 219463"/>
              <a:gd name="connsiteY537" fmla="*/ 23727 h 164768"/>
              <a:gd name="connsiteX538" fmla="*/ 148943 w 219463"/>
              <a:gd name="connsiteY538" fmla="*/ 23727 h 164768"/>
              <a:gd name="connsiteX539" fmla="*/ 146307 w 219463"/>
              <a:gd name="connsiteY539" fmla="*/ 21750 h 164768"/>
              <a:gd name="connsiteX540" fmla="*/ 151580 w 219463"/>
              <a:gd name="connsiteY540" fmla="*/ 17466 h 164768"/>
              <a:gd name="connsiteX541" fmla="*/ 145318 w 219463"/>
              <a:gd name="connsiteY541" fmla="*/ 17466 h 164768"/>
              <a:gd name="connsiteX542" fmla="*/ 145318 w 219463"/>
              <a:gd name="connsiteY542" fmla="*/ 15818 h 164768"/>
              <a:gd name="connsiteX543" fmla="*/ 142023 w 219463"/>
              <a:gd name="connsiteY543" fmla="*/ 18784 h 164768"/>
              <a:gd name="connsiteX544" fmla="*/ 138068 w 219463"/>
              <a:gd name="connsiteY544" fmla="*/ 21420 h 164768"/>
              <a:gd name="connsiteX545" fmla="*/ 142682 w 219463"/>
              <a:gd name="connsiteY545" fmla="*/ 14830 h 164768"/>
              <a:gd name="connsiteX546" fmla="*/ 135433 w 219463"/>
              <a:gd name="connsiteY546" fmla="*/ 14830 h 164768"/>
              <a:gd name="connsiteX547" fmla="*/ 130818 w 219463"/>
              <a:gd name="connsiteY547" fmla="*/ 14830 h 164768"/>
              <a:gd name="connsiteX548" fmla="*/ 130818 w 219463"/>
              <a:gd name="connsiteY548" fmla="*/ 12852 h 164768"/>
              <a:gd name="connsiteX549" fmla="*/ 123898 w 219463"/>
              <a:gd name="connsiteY549" fmla="*/ 9557 h 164768"/>
              <a:gd name="connsiteX550" fmla="*/ 122581 w 219463"/>
              <a:gd name="connsiteY550" fmla="*/ 6591 h 164768"/>
              <a:gd name="connsiteX551" fmla="*/ 121655 w 219463"/>
              <a:gd name="connsiteY551" fmla="*/ 7517 h 164768"/>
              <a:gd name="connsiteX552" fmla="*/ 122721 w 219463"/>
              <a:gd name="connsiteY552" fmla="*/ 8487 h 164768"/>
              <a:gd name="connsiteX553" fmla="*/ 123741 w 219463"/>
              <a:gd name="connsiteY553" fmla="*/ 7594 h 164768"/>
              <a:gd name="connsiteX554" fmla="*/ 122581 w 219463"/>
              <a:gd name="connsiteY554" fmla="*/ 8239 h 164768"/>
              <a:gd name="connsiteX555" fmla="*/ 115990 w 219463"/>
              <a:gd name="connsiteY555" fmla="*/ 6202 h 164768"/>
              <a:gd name="connsiteX556" fmla="*/ 115232 w 219463"/>
              <a:gd name="connsiteY556" fmla="*/ 6500 h 164768"/>
              <a:gd name="connsiteX557" fmla="*/ 113353 w 219463"/>
              <a:gd name="connsiteY557" fmla="*/ 7910 h 164768"/>
              <a:gd name="connsiteX558" fmla="*/ 113518 w 219463"/>
              <a:gd name="connsiteY558" fmla="*/ 14006 h 164768"/>
              <a:gd name="connsiteX559" fmla="*/ 119615 w 219463"/>
              <a:gd name="connsiteY559" fmla="*/ 13841 h 164768"/>
              <a:gd name="connsiteX560" fmla="*/ 119615 w 219463"/>
              <a:gd name="connsiteY560" fmla="*/ 11534 h 164768"/>
              <a:gd name="connsiteX561" fmla="*/ 117637 w 219463"/>
              <a:gd name="connsiteY561" fmla="*/ 11534 h 164768"/>
              <a:gd name="connsiteX562" fmla="*/ 117637 w 219463"/>
              <a:gd name="connsiteY562" fmla="*/ 9227 h 164768"/>
              <a:gd name="connsiteX563" fmla="*/ 115331 w 219463"/>
              <a:gd name="connsiteY563" fmla="*/ 9227 h 164768"/>
              <a:gd name="connsiteX564" fmla="*/ 115578 w 219463"/>
              <a:gd name="connsiteY564" fmla="*/ 8898 h 164768"/>
              <a:gd name="connsiteX565" fmla="*/ 115990 w 219463"/>
              <a:gd name="connsiteY565" fmla="*/ 8548 h 164768"/>
              <a:gd name="connsiteX566" fmla="*/ 125546 w 219463"/>
              <a:gd name="connsiteY566" fmla="*/ 5973 h 164768"/>
              <a:gd name="connsiteX567" fmla="*/ 122581 w 219463"/>
              <a:gd name="connsiteY567" fmla="*/ 6591 h 164768"/>
              <a:gd name="connsiteX568" fmla="*/ 124887 w 219463"/>
              <a:gd name="connsiteY568" fmla="*/ 6591 h 164768"/>
              <a:gd name="connsiteX569" fmla="*/ 123741 w 219463"/>
              <a:gd name="connsiteY569" fmla="*/ 7594 h 164768"/>
              <a:gd name="connsiteX570" fmla="*/ 125547 w 219463"/>
              <a:gd name="connsiteY570" fmla="*/ 6591 h 164768"/>
              <a:gd name="connsiteX571" fmla="*/ 125546 w 219463"/>
              <a:gd name="connsiteY571" fmla="*/ 5973 h 164768"/>
              <a:gd name="connsiteX572" fmla="*/ 112036 w 219463"/>
              <a:gd name="connsiteY572" fmla="*/ 0 h 164768"/>
              <a:gd name="connsiteX573" fmla="*/ 112036 w 219463"/>
              <a:gd name="connsiteY573" fmla="*/ 1978 h 164768"/>
              <a:gd name="connsiteX574" fmla="*/ 112036 w 219463"/>
              <a:gd name="connsiteY574" fmla="*/ 4614 h 164768"/>
              <a:gd name="connsiteX575" fmla="*/ 115001 w 219463"/>
              <a:gd name="connsiteY575" fmla="*/ 6591 h 164768"/>
              <a:gd name="connsiteX576" fmla="*/ 115232 w 219463"/>
              <a:gd name="connsiteY576" fmla="*/ 6500 h 164768"/>
              <a:gd name="connsiteX577" fmla="*/ 115990 w 219463"/>
              <a:gd name="connsiteY577" fmla="*/ 5932 h 164768"/>
              <a:gd name="connsiteX578" fmla="*/ 115990 w 219463"/>
              <a:gd name="connsiteY578" fmla="*/ 6202 h 164768"/>
              <a:gd name="connsiteX579" fmla="*/ 117514 w 219463"/>
              <a:gd name="connsiteY579" fmla="*/ 5603 h 164768"/>
              <a:gd name="connsiteX580" fmla="*/ 118297 w 219463"/>
              <a:gd name="connsiteY580" fmla="*/ 6591 h 164768"/>
              <a:gd name="connsiteX581" fmla="*/ 115990 w 219463"/>
              <a:gd name="connsiteY581" fmla="*/ 8548 h 164768"/>
              <a:gd name="connsiteX582" fmla="*/ 115990 w 219463"/>
              <a:gd name="connsiteY582" fmla="*/ 8898 h 164768"/>
              <a:gd name="connsiteX583" fmla="*/ 118956 w 219463"/>
              <a:gd name="connsiteY583" fmla="*/ 8898 h 164768"/>
              <a:gd name="connsiteX584" fmla="*/ 120274 w 219463"/>
              <a:gd name="connsiteY584" fmla="*/ 8898 h 164768"/>
              <a:gd name="connsiteX585" fmla="*/ 121655 w 219463"/>
              <a:gd name="connsiteY585" fmla="*/ 7517 h 164768"/>
              <a:gd name="connsiteX586" fmla="*/ 116649 w 219463"/>
              <a:gd name="connsiteY586" fmla="*/ 2966 h 164768"/>
              <a:gd name="connsiteX587" fmla="*/ 114671 w 219463"/>
              <a:gd name="connsiteY587" fmla="*/ 2966 h 164768"/>
              <a:gd name="connsiteX588" fmla="*/ 112036 w 219463"/>
              <a:gd name="connsiteY588" fmla="*/ 0 h 16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</a:cxnLst>
            <a:rect l="l" t="t" r="r" b="b"/>
            <a:pathLst>
              <a:path w="219463" h="164768">
                <a:moveTo>
                  <a:pt x="52433" y="101381"/>
                </a:moveTo>
                <a:cubicBezTo>
                  <a:pt x="47490" y="112255"/>
                  <a:pt x="56058" y="102039"/>
                  <a:pt x="52433" y="109289"/>
                </a:cubicBezTo>
                <a:lnTo>
                  <a:pt x="52433" y="108960"/>
                </a:lnTo>
                <a:cubicBezTo>
                  <a:pt x="52433" y="108960"/>
                  <a:pt x="55069" y="104347"/>
                  <a:pt x="52433" y="106653"/>
                </a:cubicBezTo>
                <a:close/>
                <a:moveTo>
                  <a:pt x="164389" y="101209"/>
                </a:moveTo>
                <a:cubicBezTo>
                  <a:pt x="163112" y="101415"/>
                  <a:pt x="162289" y="101827"/>
                  <a:pt x="164101" y="101827"/>
                </a:cubicBezTo>
                <a:cubicBezTo>
                  <a:pt x="167726" y="101827"/>
                  <a:pt x="164101" y="101827"/>
                  <a:pt x="166738" y="101827"/>
                </a:cubicBezTo>
                <a:lnTo>
                  <a:pt x="166522" y="101647"/>
                </a:lnTo>
                <a:close/>
                <a:moveTo>
                  <a:pt x="98513" y="99064"/>
                </a:moveTo>
                <a:lnTo>
                  <a:pt x="98501" y="99074"/>
                </a:lnTo>
                <a:lnTo>
                  <a:pt x="98567" y="99074"/>
                </a:lnTo>
                <a:close/>
                <a:moveTo>
                  <a:pt x="100545" y="95119"/>
                </a:moveTo>
                <a:lnTo>
                  <a:pt x="96405" y="98668"/>
                </a:lnTo>
                <a:lnTo>
                  <a:pt x="98513" y="99064"/>
                </a:lnTo>
                <a:lnTo>
                  <a:pt x="99762" y="97961"/>
                </a:lnTo>
                <a:cubicBezTo>
                  <a:pt x="101039" y="96932"/>
                  <a:pt x="101863" y="96273"/>
                  <a:pt x="100545" y="97097"/>
                </a:cubicBezTo>
                <a:cubicBezTo>
                  <a:pt x="97908" y="98744"/>
                  <a:pt x="103181" y="95119"/>
                  <a:pt x="100545" y="95119"/>
                </a:cubicBezTo>
                <a:close/>
                <a:moveTo>
                  <a:pt x="156646" y="83826"/>
                </a:moveTo>
                <a:cubicBezTo>
                  <a:pt x="155781" y="84115"/>
                  <a:pt x="154545" y="84691"/>
                  <a:pt x="154545" y="84691"/>
                </a:cubicBezTo>
                <a:lnTo>
                  <a:pt x="156522" y="84691"/>
                </a:lnTo>
                <a:cubicBezTo>
                  <a:pt x="158005" y="83538"/>
                  <a:pt x="157511" y="83538"/>
                  <a:pt x="156646" y="83826"/>
                </a:cubicBezTo>
                <a:close/>
                <a:moveTo>
                  <a:pt x="79125" y="81609"/>
                </a:moveTo>
                <a:lnTo>
                  <a:pt x="77478" y="81609"/>
                </a:lnTo>
                <a:lnTo>
                  <a:pt x="76104" y="83623"/>
                </a:lnTo>
                <a:close/>
                <a:moveTo>
                  <a:pt x="71620" y="66843"/>
                </a:moveTo>
                <a:lnTo>
                  <a:pt x="70558" y="69086"/>
                </a:lnTo>
                <a:lnTo>
                  <a:pt x="69699" y="70266"/>
                </a:lnTo>
                <a:lnTo>
                  <a:pt x="70932" y="70565"/>
                </a:lnTo>
                <a:lnTo>
                  <a:pt x="71546" y="69745"/>
                </a:lnTo>
                <a:lnTo>
                  <a:pt x="71841" y="70617"/>
                </a:lnTo>
                <a:lnTo>
                  <a:pt x="74512" y="70075"/>
                </a:lnTo>
                <a:lnTo>
                  <a:pt x="72919" y="72806"/>
                </a:lnTo>
                <a:lnTo>
                  <a:pt x="73281" y="72934"/>
                </a:lnTo>
                <a:lnTo>
                  <a:pt x="76736" y="69416"/>
                </a:lnTo>
                <a:cubicBezTo>
                  <a:pt x="77643" y="69087"/>
                  <a:pt x="78137" y="69416"/>
                  <a:pt x="78796" y="68757"/>
                </a:cubicBezTo>
                <a:close/>
                <a:moveTo>
                  <a:pt x="68909" y="66120"/>
                </a:moveTo>
                <a:cubicBezTo>
                  <a:pt x="72864" y="62166"/>
                  <a:pt x="65285" y="74030"/>
                  <a:pt x="68909" y="69745"/>
                </a:cubicBezTo>
                <a:lnTo>
                  <a:pt x="70509" y="66547"/>
                </a:lnTo>
                <a:close/>
                <a:moveTo>
                  <a:pt x="73523" y="62825"/>
                </a:moveTo>
                <a:cubicBezTo>
                  <a:pt x="70887" y="65791"/>
                  <a:pt x="70887" y="65791"/>
                  <a:pt x="70887" y="65791"/>
                </a:cubicBezTo>
                <a:lnTo>
                  <a:pt x="70509" y="66547"/>
                </a:lnTo>
                <a:lnTo>
                  <a:pt x="71620" y="66843"/>
                </a:lnTo>
                <a:close/>
                <a:moveTo>
                  <a:pt x="24753" y="55905"/>
                </a:moveTo>
                <a:cubicBezTo>
                  <a:pt x="23764" y="58212"/>
                  <a:pt x="21457" y="61178"/>
                  <a:pt x="21457" y="61178"/>
                </a:cubicBezTo>
                <a:cubicBezTo>
                  <a:pt x="21457" y="65462"/>
                  <a:pt x="21457" y="63485"/>
                  <a:pt x="21457" y="65462"/>
                </a:cubicBezTo>
                <a:lnTo>
                  <a:pt x="19809" y="69745"/>
                </a:lnTo>
                <a:cubicBezTo>
                  <a:pt x="19809" y="65791"/>
                  <a:pt x="20798" y="60519"/>
                  <a:pt x="19809" y="61837"/>
                </a:cubicBezTo>
                <a:cubicBezTo>
                  <a:pt x="18821" y="63155"/>
                  <a:pt x="16184" y="66450"/>
                  <a:pt x="16184" y="67110"/>
                </a:cubicBezTo>
                <a:cubicBezTo>
                  <a:pt x="16184" y="67769"/>
                  <a:pt x="16184" y="65132"/>
                  <a:pt x="16184" y="65132"/>
                </a:cubicBezTo>
                <a:cubicBezTo>
                  <a:pt x="13878" y="66450"/>
                  <a:pt x="13878" y="71064"/>
                  <a:pt x="13878" y="68757"/>
                </a:cubicBezTo>
                <a:cubicBezTo>
                  <a:pt x="13878" y="66450"/>
                  <a:pt x="13878" y="66450"/>
                  <a:pt x="13878" y="66450"/>
                </a:cubicBezTo>
                <a:cubicBezTo>
                  <a:pt x="12559" y="60848"/>
                  <a:pt x="8605" y="71723"/>
                  <a:pt x="8605" y="66450"/>
                </a:cubicBezTo>
                <a:lnTo>
                  <a:pt x="3332" y="66450"/>
                </a:lnTo>
                <a:lnTo>
                  <a:pt x="2015" y="66450"/>
                </a:lnTo>
                <a:lnTo>
                  <a:pt x="1026" y="66450"/>
                </a:lnTo>
                <a:cubicBezTo>
                  <a:pt x="1026" y="68757"/>
                  <a:pt x="-1281" y="68757"/>
                  <a:pt x="1026" y="68757"/>
                </a:cubicBezTo>
                <a:cubicBezTo>
                  <a:pt x="3332" y="68757"/>
                  <a:pt x="3332" y="68757"/>
                  <a:pt x="3332" y="68757"/>
                </a:cubicBezTo>
                <a:lnTo>
                  <a:pt x="3332" y="69086"/>
                </a:lnTo>
                <a:lnTo>
                  <a:pt x="3332" y="70405"/>
                </a:lnTo>
                <a:lnTo>
                  <a:pt x="3332" y="71311"/>
                </a:lnTo>
                <a:lnTo>
                  <a:pt x="3332" y="71393"/>
                </a:lnTo>
                <a:cubicBezTo>
                  <a:pt x="3332" y="73370"/>
                  <a:pt x="3332" y="73370"/>
                  <a:pt x="3332" y="73370"/>
                </a:cubicBezTo>
                <a:cubicBezTo>
                  <a:pt x="4239" y="73809"/>
                  <a:pt x="4858" y="74678"/>
                  <a:pt x="4980" y="75677"/>
                </a:cubicBezTo>
                <a:cubicBezTo>
                  <a:pt x="4980" y="76666"/>
                  <a:pt x="4980" y="75842"/>
                  <a:pt x="4980" y="74771"/>
                </a:cubicBezTo>
                <a:lnTo>
                  <a:pt x="4980" y="73700"/>
                </a:lnTo>
                <a:cubicBezTo>
                  <a:pt x="5639" y="73700"/>
                  <a:pt x="7287" y="76006"/>
                  <a:pt x="7287" y="73700"/>
                </a:cubicBezTo>
                <a:lnTo>
                  <a:pt x="7287" y="72382"/>
                </a:lnTo>
                <a:cubicBezTo>
                  <a:pt x="9264" y="72382"/>
                  <a:pt x="9264" y="69416"/>
                  <a:pt x="9264" y="72382"/>
                </a:cubicBezTo>
                <a:cubicBezTo>
                  <a:pt x="9264" y="75347"/>
                  <a:pt x="9264" y="72711"/>
                  <a:pt x="9264" y="75347"/>
                </a:cubicBezTo>
                <a:lnTo>
                  <a:pt x="9264" y="75677"/>
                </a:lnTo>
                <a:cubicBezTo>
                  <a:pt x="9264" y="73040"/>
                  <a:pt x="7617" y="82926"/>
                  <a:pt x="9264" y="79631"/>
                </a:cubicBezTo>
                <a:cubicBezTo>
                  <a:pt x="10912" y="76336"/>
                  <a:pt x="10912" y="74030"/>
                  <a:pt x="10912" y="76336"/>
                </a:cubicBezTo>
                <a:lnTo>
                  <a:pt x="10912" y="79631"/>
                </a:lnTo>
                <a:cubicBezTo>
                  <a:pt x="12559" y="80620"/>
                  <a:pt x="12559" y="77654"/>
                  <a:pt x="12559" y="77654"/>
                </a:cubicBezTo>
                <a:cubicBezTo>
                  <a:pt x="12559" y="79961"/>
                  <a:pt x="12559" y="79961"/>
                  <a:pt x="12559" y="79384"/>
                </a:cubicBezTo>
                <a:lnTo>
                  <a:pt x="12559" y="80950"/>
                </a:lnTo>
                <a:cubicBezTo>
                  <a:pt x="13548" y="80950"/>
                  <a:pt x="15855" y="78972"/>
                  <a:pt x="15855" y="78972"/>
                </a:cubicBezTo>
                <a:cubicBezTo>
                  <a:pt x="15700" y="79954"/>
                  <a:pt x="15700" y="80956"/>
                  <a:pt x="15855" y="81938"/>
                </a:cubicBezTo>
                <a:cubicBezTo>
                  <a:pt x="18162" y="80950"/>
                  <a:pt x="18162" y="83586"/>
                  <a:pt x="18162" y="86551"/>
                </a:cubicBezTo>
                <a:lnTo>
                  <a:pt x="18162" y="85892"/>
                </a:lnTo>
                <a:lnTo>
                  <a:pt x="18162" y="85563"/>
                </a:lnTo>
                <a:cubicBezTo>
                  <a:pt x="19479" y="85563"/>
                  <a:pt x="21457" y="81609"/>
                  <a:pt x="21457" y="85563"/>
                </a:cubicBezTo>
                <a:cubicBezTo>
                  <a:pt x="21457" y="87211"/>
                  <a:pt x="23764" y="78643"/>
                  <a:pt x="23764" y="82267"/>
                </a:cubicBezTo>
                <a:cubicBezTo>
                  <a:pt x="26070" y="84245"/>
                  <a:pt x="26070" y="81609"/>
                  <a:pt x="26070" y="87870"/>
                </a:cubicBezTo>
                <a:cubicBezTo>
                  <a:pt x="29036" y="83586"/>
                  <a:pt x="26400" y="90836"/>
                  <a:pt x="29036" y="83586"/>
                </a:cubicBezTo>
                <a:cubicBezTo>
                  <a:pt x="28792" y="86327"/>
                  <a:pt x="28792" y="89083"/>
                  <a:pt x="29036" y="91824"/>
                </a:cubicBezTo>
                <a:cubicBezTo>
                  <a:pt x="29366" y="92483"/>
                  <a:pt x="32002" y="86881"/>
                  <a:pt x="32002" y="86881"/>
                </a:cubicBezTo>
                <a:lnTo>
                  <a:pt x="32002" y="90836"/>
                </a:lnTo>
                <a:lnTo>
                  <a:pt x="33980" y="86881"/>
                </a:lnTo>
                <a:lnTo>
                  <a:pt x="33980" y="88858"/>
                </a:lnTo>
                <a:cubicBezTo>
                  <a:pt x="35956" y="87211"/>
                  <a:pt x="33980" y="92154"/>
                  <a:pt x="33980" y="94461"/>
                </a:cubicBezTo>
                <a:lnTo>
                  <a:pt x="36286" y="91495"/>
                </a:lnTo>
                <a:lnTo>
                  <a:pt x="36286" y="93472"/>
                </a:lnTo>
                <a:lnTo>
                  <a:pt x="36286" y="94461"/>
                </a:lnTo>
                <a:lnTo>
                  <a:pt x="36286" y="96437"/>
                </a:lnTo>
                <a:cubicBezTo>
                  <a:pt x="36616" y="96437"/>
                  <a:pt x="38922" y="96437"/>
                  <a:pt x="38922" y="96437"/>
                </a:cubicBezTo>
                <a:cubicBezTo>
                  <a:pt x="39620" y="93959"/>
                  <a:pt x="40735" y="91620"/>
                  <a:pt x="42217" y="89517"/>
                </a:cubicBezTo>
                <a:lnTo>
                  <a:pt x="40241" y="93802"/>
                </a:lnTo>
                <a:cubicBezTo>
                  <a:pt x="40860" y="92088"/>
                  <a:pt x="41631" y="90433"/>
                  <a:pt x="42547" y="88858"/>
                </a:cubicBezTo>
                <a:cubicBezTo>
                  <a:pt x="41855" y="91178"/>
                  <a:pt x="40857" y="93393"/>
                  <a:pt x="39581" y="95449"/>
                </a:cubicBezTo>
                <a:lnTo>
                  <a:pt x="37604" y="99074"/>
                </a:lnTo>
                <a:cubicBezTo>
                  <a:pt x="40241" y="99074"/>
                  <a:pt x="40241" y="99074"/>
                  <a:pt x="40241" y="99074"/>
                </a:cubicBezTo>
                <a:cubicBezTo>
                  <a:pt x="41348" y="97037"/>
                  <a:pt x="42557" y="95057"/>
                  <a:pt x="43865" y="93142"/>
                </a:cubicBezTo>
                <a:cubicBezTo>
                  <a:pt x="43865" y="94461"/>
                  <a:pt x="43865" y="98085"/>
                  <a:pt x="43865" y="98085"/>
                </a:cubicBezTo>
                <a:cubicBezTo>
                  <a:pt x="45226" y="96385"/>
                  <a:pt x="46337" y="94500"/>
                  <a:pt x="47161" y="92483"/>
                </a:cubicBezTo>
                <a:cubicBezTo>
                  <a:pt x="44524" y="96108"/>
                  <a:pt x="43536" y="98744"/>
                  <a:pt x="44524" y="98744"/>
                </a:cubicBezTo>
                <a:cubicBezTo>
                  <a:pt x="45513" y="98744"/>
                  <a:pt x="45842" y="98744"/>
                  <a:pt x="48149" y="96437"/>
                </a:cubicBezTo>
                <a:cubicBezTo>
                  <a:pt x="50785" y="91824"/>
                  <a:pt x="42876" y="108301"/>
                  <a:pt x="48149" y="101381"/>
                </a:cubicBezTo>
                <a:lnTo>
                  <a:pt x="51444" y="98085"/>
                </a:lnTo>
                <a:cubicBezTo>
                  <a:pt x="51444" y="99074"/>
                  <a:pt x="48478" y="100722"/>
                  <a:pt x="48478" y="103028"/>
                </a:cubicBezTo>
                <a:cubicBezTo>
                  <a:pt x="52433" y="97756"/>
                  <a:pt x="49137" y="104676"/>
                  <a:pt x="52433" y="101381"/>
                </a:cubicBezTo>
                <a:lnTo>
                  <a:pt x="52433" y="100062"/>
                </a:lnTo>
                <a:lnTo>
                  <a:pt x="52433" y="91165"/>
                </a:lnTo>
                <a:cubicBezTo>
                  <a:pt x="55398" y="89517"/>
                  <a:pt x="52433" y="99074"/>
                  <a:pt x="52433" y="100062"/>
                </a:cubicBezTo>
                <a:cubicBezTo>
                  <a:pt x="52433" y="101051"/>
                  <a:pt x="62319" y="88529"/>
                  <a:pt x="58694" y="94461"/>
                </a:cubicBezTo>
                <a:lnTo>
                  <a:pt x="55069" y="98744"/>
                </a:lnTo>
                <a:cubicBezTo>
                  <a:pt x="61989" y="95778"/>
                  <a:pt x="57047" y="102039"/>
                  <a:pt x="61989" y="98744"/>
                </a:cubicBezTo>
                <a:lnTo>
                  <a:pt x="60013" y="100722"/>
                </a:lnTo>
                <a:cubicBezTo>
                  <a:pt x="57376" y="105335"/>
                  <a:pt x="60672" y="103028"/>
                  <a:pt x="62648" y="100722"/>
                </a:cubicBezTo>
                <a:cubicBezTo>
                  <a:pt x="61920" y="101934"/>
                  <a:pt x="61034" y="103041"/>
                  <a:pt x="60013" y="104017"/>
                </a:cubicBezTo>
                <a:cubicBezTo>
                  <a:pt x="61330" y="101381"/>
                  <a:pt x="60342" y="104676"/>
                  <a:pt x="63308" y="101381"/>
                </a:cubicBezTo>
                <a:cubicBezTo>
                  <a:pt x="67262" y="98744"/>
                  <a:pt x="62648" y="103688"/>
                  <a:pt x="67262" y="98744"/>
                </a:cubicBezTo>
                <a:cubicBezTo>
                  <a:pt x="62978" y="104017"/>
                  <a:pt x="70558" y="99732"/>
                  <a:pt x="67262" y="101381"/>
                </a:cubicBezTo>
                <a:cubicBezTo>
                  <a:pt x="63967" y="103028"/>
                  <a:pt x="63637" y="105335"/>
                  <a:pt x="63967" y="105335"/>
                </a:cubicBezTo>
                <a:cubicBezTo>
                  <a:pt x="64296" y="105335"/>
                  <a:pt x="65285" y="104676"/>
                  <a:pt x="67921" y="102039"/>
                </a:cubicBezTo>
                <a:cubicBezTo>
                  <a:pt x="63637" y="108301"/>
                  <a:pt x="75171" y="98415"/>
                  <a:pt x="67921" y="105994"/>
                </a:cubicBezTo>
                <a:cubicBezTo>
                  <a:pt x="70537" y="104679"/>
                  <a:pt x="73306" y="103684"/>
                  <a:pt x="76160" y="103028"/>
                </a:cubicBezTo>
                <a:cubicBezTo>
                  <a:pt x="69569" y="107642"/>
                  <a:pt x="74841" y="102698"/>
                  <a:pt x="69569" y="107642"/>
                </a:cubicBezTo>
                <a:cubicBezTo>
                  <a:pt x="72534" y="104676"/>
                  <a:pt x="77148" y="104017"/>
                  <a:pt x="76819" y="104676"/>
                </a:cubicBezTo>
                <a:cubicBezTo>
                  <a:pt x="76489" y="105335"/>
                  <a:pt x="70558" y="106983"/>
                  <a:pt x="73523" y="106983"/>
                </a:cubicBezTo>
                <a:cubicBezTo>
                  <a:pt x="76489" y="106983"/>
                  <a:pt x="74841" y="106983"/>
                  <a:pt x="78136" y="106983"/>
                </a:cubicBezTo>
                <a:cubicBezTo>
                  <a:pt x="80974" y="104564"/>
                  <a:pt x="84068" y="102464"/>
                  <a:pt x="87364" y="100722"/>
                </a:cubicBezTo>
                <a:cubicBezTo>
                  <a:pt x="80443" y="105335"/>
                  <a:pt x="86375" y="102698"/>
                  <a:pt x="77807" y="108630"/>
                </a:cubicBezTo>
                <a:lnTo>
                  <a:pt x="81103" y="106653"/>
                </a:lnTo>
                <a:lnTo>
                  <a:pt x="77807" y="108960"/>
                </a:lnTo>
                <a:cubicBezTo>
                  <a:pt x="79785" y="106983"/>
                  <a:pt x="82420" y="106983"/>
                  <a:pt x="82420" y="106983"/>
                </a:cubicBezTo>
                <a:lnTo>
                  <a:pt x="79455" y="108960"/>
                </a:lnTo>
                <a:cubicBezTo>
                  <a:pt x="83410" y="108960"/>
                  <a:pt x="83410" y="108960"/>
                  <a:pt x="83410" y="108960"/>
                </a:cubicBezTo>
                <a:cubicBezTo>
                  <a:pt x="84727" y="108960"/>
                  <a:pt x="94284" y="105005"/>
                  <a:pt x="89011" y="108960"/>
                </a:cubicBezTo>
                <a:cubicBezTo>
                  <a:pt x="83739" y="112914"/>
                  <a:pt x="87693" y="110278"/>
                  <a:pt x="83739" y="112914"/>
                </a:cubicBezTo>
                <a:cubicBezTo>
                  <a:pt x="84068" y="112914"/>
                  <a:pt x="86046" y="112914"/>
                  <a:pt x="86046" y="112914"/>
                </a:cubicBezTo>
                <a:cubicBezTo>
                  <a:pt x="88352" y="110608"/>
                  <a:pt x="92306" y="110278"/>
                  <a:pt x="90330" y="110608"/>
                </a:cubicBezTo>
                <a:cubicBezTo>
                  <a:pt x="88352" y="110937"/>
                  <a:pt x="90659" y="112914"/>
                  <a:pt x="88352" y="112914"/>
                </a:cubicBezTo>
                <a:cubicBezTo>
                  <a:pt x="90659" y="112914"/>
                  <a:pt x="90659" y="112914"/>
                  <a:pt x="90659" y="112914"/>
                </a:cubicBezTo>
                <a:lnTo>
                  <a:pt x="85716" y="116209"/>
                </a:lnTo>
                <a:cubicBezTo>
                  <a:pt x="90659" y="116209"/>
                  <a:pt x="87364" y="116209"/>
                  <a:pt x="90659" y="116209"/>
                </a:cubicBezTo>
                <a:lnTo>
                  <a:pt x="87693" y="118187"/>
                </a:lnTo>
                <a:lnTo>
                  <a:pt x="90330" y="118187"/>
                </a:lnTo>
                <a:lnTo>
                  <a:pt x="87693" y="120164"/>
                </a:lnTo>
                <a:cubicBezTo>
                  <a:pt x="87693" y="122141"/>
                  <a:pt x="90659" y="118187"/>
                  <a:pt x="90659" y="120164"/>
                </a:cubicBezTo>
                <a:cubicBezTo>
                  <a:pt x="86705" y="122141"/>
                  <a:pt x="85386" y="122141"/>
                  <a:pt x="86705" y="122141"/>
                </a:cubicBezTo>
                <a:lnTo>
                  <a:pt x="89671" y="122141"/>
                </a:lnTo>
                <a:lnTo>
                  <a:pt x="91977" y="122141"/>
                </a:lnTo>
                <a:lnTo>
                  <a:pt x="93954" y="122141"/>
                </a:lnTo>
                <a:cubicBezTo>
                  <a:pt x="93954" y="124119"/>
                  <a:pt x="93954" y="124119"/>
                  <a:pt x="93954" y="124119"/>
                </a:cubicBezTo>
                <a:lnTo>
                  <a:pt x="96591" y="124119"/>
                </a:lnTo>
                <a:cubicBezTo>
                  <a:pt x="90988" y="128073"/>
                  <a:pt x="100545" y="124777"/>
                  <a:pt x="96591" y="128073"/>
                </a:cubicBezTo>
                <a:lnTo>
                  <a:pt x="98567" y="128073"/>
                </a:lnTo>
                <a:lnTo>
                  <a:pt x="100545" y="128073"/>
                </a:lnTo>
                <a:cubicBezTo>
                  <a:pt x="99339" y="128530"/>
                  <a:pt x="98222" y="129199"/>
                  <a:pt x="97250" y="130050"/>
                </a:cubicBezTo>
                <a:lnTo>
                  <a:pt x="98238" y="130050"/>
                </a:lnTo>
                <a:cubicBezTo>
                  <a:pt x="100215" y="130050"/>
                  <a:pt x="99227" y="132027"/>
                  <a:pt x="100215" y="132027"/>
                </a:cubicBezTo>
                <a:lnTo>
                  <a:pt x="100545" y="132027"/>
                </a:lnTo>
                <a:lnTo>
                  <a:pt x="103181" y="130380"/>
                </a:lnTo>
                <a:lnTo>
                  <a:pt x="103181" y="128732"/>
                </a:lnTo>
                <a:lnTo>
                  <a:pt x="100545" y="128732"/>
                </a:lnTo>
                <a:lnTo>
                  <a:pt x="105158" y="126656"/>
                </a:lnTo>
                <a:lnTo>
                  <a:pt x="105158" y="125766"/>
                </a:lnTo>
                <a:lnTo>
                  <a:pt x="107136" y="125766"/>
                </a:lnTo>
                <a:lnTo>
                  <a:pt x="105158" y="126656"/>
                </a:lnTo>
                <a:lnTo>
                  <a:pt x="105158" y="128402"/>
                </a:lnTo>
                <a:cubicBezTo>
                  <a:pt x="107136" y="126425"/>
                  <a:pt x="105158" y="128402"/>
                  <a:pt x="103181" y="128402"/>
                </a:cubicBezTo>
                <a:lnTo>
                  <a:pt x="103181" y="128732"/>
                </a:lnTo>
                <a:lnTo>
                  <a:pt x="103840" y="128732"/>
                </a:lnTo>
                <a:lnTo>
                  <a:pt x="105818" y="128732"/>
                </a:lnTo>
                <a:lnTo>
                  <a:pt x="107794" y="128732"/>
                </a:lnTo>
                <a:lnTo>
                  <a:pt x="110102" y="126754"/>
                </a:lnTo>
                <a:cubicBezTo>
                  <a:pt x="107794" y="126754"/>
                  <a:pt x="108124" y="128732"/>
                  <a:pt x="107794" y="126754"/>
                </a:cubicBezTo>
                <a:cubicBezTo>
                  <a:pt x="107465" y="124777"/>
                  <a:pt x="112408" y="124777"/>
                  <a:pt x="110102" y="124777"/>
                </a:cubicBezTo>
                <a:cubicBezTo>
                  <a:pt x="107794" y="124777"/>
                  <a:pt x="110102" y="124777"/>
                  <a:pt x="107794" y="124777"/>
                </a:cubicBezTo>
                <a:cubicBezTo>
                  <a:pt x="106806" y="124777"/>
                  <a:pt x="107136" y="123129"/>
                  <a:pt x="104828" y="124777"/>
                </a:cubicBezTo>
                <a:cubicBezTo>
                  <a:pt x="102852" y="125107"/>
                  <a:pt x="104828" y="121482"/>
                  <a:pt x="104828" y="121482"/>
                </a:cubicBezTo>
                <a:cubicBezTo>
                  <a:pt x="103511" y="121482"/>
                  <a:pt x="103840" y="121482"/>
                  <a:pt x="101533" y="121482"/>
                </a:cubicBezTo>
                <a:lnTo>
                  <a:pt x="104170" y="119505"/>
                </a:lnTo>
                <a:cubicBezTo>
                  <a:pt x="106147" y="117528"/>
                  <a:pt x="106147" y="117528"/>
                  <a:pt x="106147" y="117528"/>
                </a:cubicBezTo>
                <a:lnTo>
                  <a:pt x="109443" y="117528"/>
                </a:lnTo>
                <a:cubicBezTo>
                  <a:pt x="113067" y="114562"/>
                  <a:pt x="101533" y="119505"/>
                  <a:pt x="107794" y="114562"/>
                </a:cubicBezTo>
                <a:cubicBezTo>
                  <a:pt x="103840" y="115550"/>
                  <a:pt x="103840" y="118187"/>
                  <a:pt x="103840" y="117528"/>
                </a:cubicBezTo>
                <a:cubicBezTo>
                  <a:pt x="103840" y="116869"/>
                  <a:pt x="107136" y="115880"/>
                  <a:pt x="108453" y="112914"/>
                </a:cubicBezTo>
                <a:cubicBezTo>
                  <a:pt x="109112" y="111431"/>
                  <a:pt x="107959" y="111431"/>
                  <a:pt x="106641" y="111802"/>
                </a:cubicBezTo>
                <a:lnTo>
                  <a:pt x="106573" y="111829"/>
                </a:lnTo>
                <a:lnTo>
                  <a:pt x="106477" y="111925"/>
                </a:lnTo>
                <a:lnTo>
                  <a:pt x="106331" y="111925"/>
                </a:lnTo>
                <a:lnTo>
                  <a:pt x="103840" y="112914"/>
                </a:lnTo>
                <a:cubicBezTo>
                  <a:pt x="102183" y="114420"/>
                  <a:pt x="100291" y="115646"/>
                  <a:pt x="98238" y="116539"/>
                </a:cubicBezTo>
                <a:cubicBezTo>
                  <a:pt x="98238" y="115550"/>
                  <a:pt x="104170" y="111925"/>
                  <a:pt x="104170" y="111925"/>
                </a:cubicBezTo>
                <a:lnTo>
                  <a:pt x="106331" y="111925"/>
                </a:lnTo>
                <a:lnTo>
                  <a:pt x="106573" y="111829"/>
                </a:lnTo>
                <a:lnTo>
                  <a:pt x="109443" y="108960"/>
                </a:lnTo>
                <a:cubicBezTo>
                  <a:pt x="108299" y="109158"/>
                  <a:pt x="107316" y="109892"/>
                  <a:pt x="106806" y="110937"/>
                </a:cubicBezTo>
                <a:cubicBezTo>
                  <a:pt x="106806" y="108301"/>
                  <a:pt x="106806" y="108301"/>
                  <a:pt x="106806" y="108301"/>
                </a:cubicBezTo>
                <a:lnTo>
                  <a:pt x="104499" y="108301"/>
                </a:lnTo>
                <a:cubicBezTo>
                  <a:pt x="105818" y="105005"/>
                  <a:pt x="98567" y="111267"/>
                  <a:pt x="101204" y="108301"/>
                </a:cubicBezTo>
                <a:cubicBezTo>
                  <a:pt x="103840" y="105335"/>
                  <a:pt x="105818" y="105335"/>
                  <a:pt x="103840" y="105335"/>
                </a:cubicBezTo>
                <a:cubicBezTo>
                  <a:pt x="105106" y="104129"/>
                  <a:pt x="106552" y="103131"/>
                  <a:pt x="108124" y="102369"/>
                </a:cubicBezTo>
                <a:cubicBezTo>
                  <a:pt x="104170" y="103358"/>
                  <a:pt x="108124" y="99074"/>
                  <a:pt x="108124" y="99074"/>
                </a:cubicBezTo>
                <a:lnTo>
                  <a:pt x="105818" y="101381"/>
                </a:lnTo>
                <a:lnTo>
                  <a:pt x="99227" y="105994"/>
                </a:lnTo>
                <a:cubicBezTo>
                  <a:pt x="99227" y="103688"/>
                  <a:pt x="99886" y="102039"/>
                  <a:pt x="99227" y="103688"/>
                </a:cubicBezTo>
                <a:cubicBezTo>
                  <a:pt x="98567" y="105335"/>
                  <a:pt x="103511" y="101381"/>
                  <a:pt x="103511" y="101381"/>
                </a:cubicBezTo>
                <a:cubicBezTo>
                  <a:pt x="106147" y="98085"/>
                  <a:pt x="95602" y="105994"/>
                  <a:pt x="98897" y="103028"/>
                </a:cubicBezTo>
                <a:cubicBezTo>
                  <a:pt x="102192" y="100062"/>
                  <a:pt x="102192" y="100062"/>
                  <a:pt x="102192" y="100062"/>
                </a:cubicBezTo>
                <a:cubicBezTo>
                  <a:pt x="100776" y="101559"/>
                  <a:pt x="99101" y="102785"/>
                  <a:pt x="97250" y="103688"/>
                </a:cubicBezTo>
                <a:lnTo>
                  <a:pt x="96261" y="103688"/>
                </a:lnTo>
                <a:cubicBezTo>
                  <a:pt x="94284" y="104841"/>
                  <a:pt x="94036" y="104511"/>
                  <a:pt x="94407" y="103729"/>
                </a:cubicBezTo>
                <a:lnTo>
                  <a:pt x="94435" y="103688"/>
                </a:lnTo>
                <a:lnTo>
                  <a:pt x="96261" y="101051"/>
                </a:lnTo>
                <a:lnTo>
                  <a:pt x="98501" y="99074"/>
                </a:lnTo>
                <a:lnTo>
                  <a:pt x="95932" y="99074"/>
                </a:lnTo>
                <a:lnTo>
                  <a:pt x="96405" y="98668"/>
                </a:lnTo>
                <a:lnTo>
                  <a:pt x="93295" y="98085"/>
                </a:lnTo>
                <a:cubicBezTo>
                  <a:pt x="91947" y="98890"/>
                  <a:pt x="90725" y="99888"/>
                  <a:pt x="89671" y="101051"/>
                </a:cubicBezTo>
                <a:lnTo>
                  <a:pt x="96261" y="95449"/>
                </a:lnTo>
                <a:cubicBezTo>
                  <a:pt x="98567" y="92812"/>
                  <a:pt x="92966" y="97756"/>
                  <a:pt x="92966" y="95449"/>
                </a:cubicBezTo>
                <a:cubicBezTo>
                  <a:pt x="90659" y="95449"/>
                  <a:pt x="90659" y="95449"/>
                  <a:pt x="90659" y="95449"/>
                </a:cubicBezTo>
                <a:cubicBezTo>
                  <a:pt x="92168" y="94108"/>
                  <a:pt x="93601" y="92677"/>
                  <a:pt x="94943" y="91165"/>
                </a:cubicBezTo>
                <a:cubicBezTo>
                  <a:pt x="93295" y="94131"/>
                  <a:pt x="94613" y="90177"/>
                  <a:pt x="90000" y="94131"/>
                </a:cubicBezTo>
                <a:lnTo>
                  <a:pt x="92636" y="91165"/>
                </a:lnTo>
                <a:cubicBezTo>
                  <a:pt x="93295" y="89188"/>
                  <a:pt x="83410" y="96767"/>
                  <a:pt x="86046" y="94790"/>
                </a:cubicBezTo>
                <a:cubicBezTo>
                  <a:pt x="88681" y="92812"/>
                  <a:pt x="91977" y="89517"/>
                  <a:pt x="91977" y="89517"/>
                </a:cubicBezTo>
                <a:cubicBezTo>
                  <a:pt x="90659" y="92154"/>
                  <a:pt x="88352" y="92154"/>
                  <a:pt x="88352" y="92154"/>
                </a:cubicBezTo>
                <a:cubicBezTo>
                  <a:pt x="86724" y="93103"/>
                  <a:pt x="85274" y="94329"/>
                  <a:pt x="84068" y="95778"/>
                </a:cubicBezTo>
                <a:cubicBezTo>
                  <a:pt x="90330" y="87870"/>
                  <a:pt x="82091" y="94461"/>
                  <a:pt x="87364" y="87870"/>
                </a:cubicBezTo>
                <a:cubicBezTo>
                  <a:pt x="86286" y="88163"/>
                  <a:pt x="85146" y="88163"/>
                  <a:pt x="84068" y="87870"/>
                </a:cubicBezTo>
                <a:cubicBezTo>
                  <a:pt x="85386" y="84904"/>
                  <a:pt x="75830" y="94461"/>
                  <a:pt x="79125" y="91165"/>
                </a:cubicBezTo>
                <a:cubicBezTo>
                  <a:pt x="82420" y="87870"/>
                  <a:pt x="82420" y="87870"/>
                  <a:pt x="82420" y="87870"/>
                </a:cubicBezTo>
                <a:cubicBezTo>
                  <a:pt x="89341" y="79961"/>
                  <a:pt x="80773" y="88199"/>
                  <a:pt x="84398" y="82926"/>
                </a:cubicBezTo>
                <a:cubicBezTo>
                  <a:pt x="86375" y="78972"/>
                  <a:pt x="81103" y="82926"/>
                  <a:pt x="81103" y="82926"/>
                </a:cubicBezTo>
                <a:cubicBezTo>
                  <a:pt x="79010" y="85006"/>
                  <a:pt x="76552" y="86680"/>
                  <a:pt x="73853" y="87870"/>
                </a:cubicBezTo>
                <a:cubicBezTo>
                  <a:pt x="75362" y="86410"/>
                  <a:pt x="76792" y="84867"/>
                  <a:pt x="78136" y="83256"/>
                </a:cubicBezTo>
                <a:cubicBezTo>
                  <a:pt x="77478" y="83256"/>
                  <a:pt x="72534" y="88858"/>
                  <a:pt x="72534" y="88858"/>
                </a:cubicBezTo>
                <a:lnTo>
                  <a:pt x="76104" y="83623"/>
                </a:lnTo>
                <a:lnTo>
                  <a:pt x="73194" y="85563"/>
                </a:lnTo>
                <a:lnTo>
                  <a:pt x="77148" y="80620"/>
                </a:lnTo>
                <a:lnTo>
                  <a:pt x="70887" y="85234"/>
                </a:lnTo>
                <a:cubicBezTo>
                  <a:pt x="73220" y="82722"/>
                  <a:pt x="75754" y="80409"/>
                  <a:pt x="78466" y="78313"/>
                </a:cubicBezTo>
                <a:cubicBezTo>
                  <a:pt x="78136" y="77984"/>
                  <a:pt x="74841" y="80291"/>
                  <a:pt x="74841" y="80291"/>
                </a:cubicBezTo>
                <a:cubicBezTo>
                  <a:pt x="71216" y="85234"/>
                  <a:pt x="68909" y="85234"/>
                  <a:pt x="68909" y="85234"/>
                </a:cubicBezTo>
                <a:cubicBezTo>
                  <a:pt x="76489" y="73370"/>
                  <a:pt x="69239" y="81609"/>
                  <a:pt x="74512" y="73370"/>
                </a:cubicBezTo>
                <a:lnTo>
                  <a:pt x="73281" y="72934"/>
                </a:lnTo>
                <a:lnTo>
                  <a:pt x="72205" y="74030"/>
                </a:lnTo>
                <a:lnTo>
                  <a:pt x="72919" y="72806"/>
                </a:lnTo>
                <a:lnTo>
                  <a:pt x="72535" y="72670"/>
                </a:lnTo>
                <a:lnTo>
                  <a:pt x="71841" y="70617"/>
                </a:lnTo>
                <a:lnTo>
                  <a:pt x="71463" y="70693"/>
                </a:lnTo>
                <a:lnTo>
                  <a:pt x="70932" y="70565"/>
                </a:lnTo>
                <a:lnTo>
                  <a:pt x="68333" y="74029"/>
                </a:lnTo>
                <a:cubicBezTo>
                  <a:pt x="68251" y="74029"/>
                  <a:pt x="68251" y="74029"/>
                  <a:pt x="65614" y="78313"/>
                </a:cubicBezTo>
                <a:lnTo>
                  <a:pt x="67921" y="72711"/>
                </a:lnTo>
                <a:lnTo>
                  <a:pt x="69699" y="70266"/>
                </a:lnTo>
                <a:lnTo>
                  <a:pt x="68909" y="70075"/>
                </a:lnTo>
                <a:lnTo>
                  <a:pt x="68909" y="69745"/>
                </a:lnTo>
                <a:lnTo>
                  <a:pt x="68909" y="68098"/>
                </a:lnTo>
                <a:cubicBezTo>
                  <a:pt x="68909" y="66120"/>
                  <a:pt x="70887" y="64144"/>
                  <a:pt x="68909" y="66120"/>
                </a:cubicBezTo>
                <a:cubicBezTo>
                  <a:pt x="66933" y="68098"/>
                  <a:pt x="66933" y="68098"/>
                  <a:pt x="66933" y="68098"/>
                </a:cubicBezTo>
                <a:lnTo>
                  <a:pt x="66933" y="65791"/>
                </a:lnTo>
                <a:cubicBezTo>
                  <a:pt x="67262" y="62496"/>
                  <a:pt x="60342" y="71723"/>
                  <a:pt x="60342" y="71723"/>
                </a:cubicBezTo>
                <a:cubicBezTo>
                  <a:pt x="62302" y="68803"/>
                  <a:pt x="63338" y="65356"/>
                  <a:pt x="63308" y="61837"/>
                </a:cubicBezTo>
                <a:cubicBezTo>
                  <a:pt x="61989" y="60848"/>
                  <a:pt x="58035" y="66120"/>
                  <a:pt x="55728" y="68098"/>
                </a:cubicBezTo>
                <a:cubicBezTo>
                  <a:pt x="59353" y="60189"/>
                  <a:pt x="55728" y="64473"/>
                  <a:pt x="55728" y="60189"/>
                </a:cubicBezTo>
                <a:cubicBezTo>
                  <a:pt x="55082" y="61998"/>
                  <a:pt x="54312" y="63761"/>
                  <a:pt x="53422" y="65462"/>
                </a:cubicBezTo>
                <a:cubicBezTo>
                  <a:pt x="53422" y="63814"/>
                  <a:pt x="51115" y="69416"/>
                  <a:pt x="53422" y="63814"/>
                </a:cubicBezTo>
                <a:cubicBezTo>
                  <a:pt x="55398" y="59200"/>
                  <a:pt x="53422" y="59200"/>
                  <a:pt x="53422" y="59200"/>
                </a:cubicBezTo>
                <a:lnTo>
                  <a:pt x="50456" y="66450"/>
                </a:lnTo>
                <a:cubicBezTo>
                  <a:pt x="53092" y="55905"/>
                  <a:pt x="45513" y="69086"/>
                  <a:pt x="48149" y="59859"/>
                </a:cubicBezTo>
                <a:lnTo>
                  <a:pt x="45842" y="63155"/>
                </a:lnTo>
                <a:lnTo>
                  <a:pt x="45842" y="59530"/>
                </a:lnTo>
                <a:cubicBezTo>
                  <a:pt x="43536" y="59530"/>
                  <a:pt x="43536" y="59530"/>
                  <a:pt x="43536" y="59530"/>
                </a:cubicBezTo>
                <a:lnTo>
                  <a:pt x="43536" y="57224"/>
                </a:lnTo>
                <a:cubicBezTo>
                  <a:pt x="42876" y="56894"/>
                  <a:pt x="38593" y="67439"/>
                  <a:pt x="38593" y="67439"/>
                </a:cubicBezTo>
                <a:lnTo>
                  <a:pt x="38593" y="62166"/>
                </a:lnTo>
                <a:cubicBezTo>
                  <a:pt x="37275" y="62166"/>
                  <a:pt x="37604" y="57882"/>
                  <a:pt x="34968" y="62166"/>
                </a:cubicBezTo>
                <a:cubicBezTo>
                  <a:pt x="34912" y="61398"/>
                  <a:pt x="34912" y="60628"/>
                  <a:pt x="34968" y="59859"/>
                </a:cubicBezTo>
                <a:cubicBezTo>
                  <a:pt x="34309" y="59530"/>
                  <a:pt x="32002" y="56234"/>
                  <a:pt x="32002" y="63155"/>
                </a:cubicBezTo>
                <a:cubicBezTo>
                  <a:pt x="33320" y="57553"/>
                  <a:pt x="29695" y="61178"/>
                  <a:pt x="29695" y="63155"/>
                </a:cubicBezTo>
                <a:lnTo>
                  <a:pt x="29695" y="59859"/>
                </a:lnTo>
                <a:cubicBezTo>
                  <a:pt x="29053" y="62094"/>
                  <a:pt x="28051" y="64210"/>
                  <a:pt x="26730" y="66120"/>
                </a:cubicBezTo>
                <a:cubicBezTo>
                  <a:pt x="26730" y="64473"/>
                  <a:pt x="26730" y="67439"/>
                  <a:pt x="26730" y="64473"/>
                </a:cubicBezTo>
                <a:lnTo>
                  <a:pt x="26730" y="63361"/>
                </a:lnTo>
                <a:lnTo>
                  <a:pt x="26730" y="62496"/>
                </a:lnTo>
                <a:cubicBezTo>
                  <a:pt x="25082" y="62166"/>
                  <a:pt x="25082" y="64144"/>
                  <a:pt x="25082" y="65462"/>
                </a:cubicBezTo>
                <a:lnTo>
                  <a:pt x="25082" y="64803"/>
                </a:lnTo>
                <a:lnTo>
                  <a:pt x="25082" y="63032"/>
                </a:lnTo>
                <a:lnTo>
                  <a:pt x="25082" y="62825"/>
                </a:lnTo>
                <a:cubicBezTo>
                  <a:pt x="23104" y="60189"/>
                  <a:pt x="23104" y="65462"/>
                  <a:pt x="23104" y="62825"/>
                </a:cubicBezTo>
                <a:cubicBezTo>
                  <a:pt x="23486" y="60482"/>
                  <a:pt x="24037" y="58169"/>
                  <a:pt x="24753" y="55905"/>
                </a:cubicBezTo>
                <a:close/>
                <a:moveTo>
                  <a:pt x="144989" y="45476"/>
                </a:moveTo>
                <a:lnTo>
                  <a:pt x="142682" y="47453"/>
                </a:lnTo>
                <a:lnTo>
                  <a:pt x="144889" y="45756"/>
                </a:lnTo>
                <a:close/>
                <a:moveTo>
                  <a:pt x="174977" y="28670"/>
                </a:moveTo>
                <a:lnTo>
                  <a:pt x="172340" y="28670"/>
                </a:lnTo>
                <a:lnTo>
                  <a:pt x="172920" y="29499"/>
                </a:lnTo>
                <a:close/>
                <a:moveTo>
                  <a:pt x="122721" y="8487"/>
                </a:moveTo>
                <a:lnTo>
                  <a:pt x="122251" y="8898"/>
                </a:lnTo>
                <a:lnTo>
                  <a:pt x="120274" y="8898"/>
                </a:lnTo>
                <a:lnTo>
                  <a:pt x="119615" y="9557"/>
                </a:lnTo>
                <a:cubicBezTo>
                  <a:pt x="119615" y="11534"/>
                  <a:pt x="116649" y="13841"/>
                  <a:pt x="119615" y="11534"/>
                </a:cubicBezTo>
                <a:cubicBezTo>
                  <a:pt x="122581" y="9227"/>
                  <a:pt x="118297" y="9557"/>
                  <a:pt x="122581" y="9227"/>
                </a:cubicBezTo>
                <a:cubicBezTo>
                  <a:pt x="126864" y="8898"/>
                  <a:pt x="120933" y="13841"/>
                  <a:pt x="122581" y="13841"/>
                </a:cubicBezTo>
                <a:cubicBezTo>
                  <a:pt x="124228" y="13841"/>
                  <a:pt x="126205" y="11534"/>
                  <a:pt x="126205" y="13841"/>
                </a:cubicBezTo>
                <a:lnTo>
                  <a:pt x="123569" y="15818"/>
                </a:lnTo>
                <a:cubicBezTo>
                  <a:pt x="123898" y="15818"/>
                  <a:pt x="126535" y="15818"/>
                  <a:pt x="126535" y="15818"/>
                </a:cubicBezTo>
                <a:cubicBezTo>
                  <a:pt x="124887" y="18454"/>
                  <a:pt x="128842" y="15818"/>
                  <a:pt x="128842" y="15818"/>
                </a:cubicBezTo>
                <a:lnTo>
                  <a:pt x="126535" y="18125"/>
                </a:lnTo>
                <a:cubicBezTo>
                  <a:pt x="127523" y="18125"/>
                  <a:pt x="131808" y="16147"/>
                  <a:pt x="131148" y="18125"/>
                </a:cubicBezTo>
                <a:cubicBezTo>
                  <a:pt x="130489" y="20102"/>
                  <a:pt x="126864" y="19443"/>
                  <a:pt x="128842" y="20102"/>
                </a:cubicBezTo>
                <a:cubicBezTo>
                  <a:pt x="130818" y="20761"/>
                  <a:pt x="128842" y="24057"/>
                  <a:pt x="128842" y="27022"/>
                </a:cubicBezTo>
                <a:lnTo>
                  <a:pt x="131808" y="27022"/>
                </a:lnTo>
                <a:cubicBezTo>
                  <a:pt x="131148" y="29988"/>
                  <a:pt x="134773" y="27022"/>
                  <a:pt x="134773" y="27022"/>
                </a:cubicBezTo>
                <a:lnTo>
                  <a:pt x="132467" y="28999"/>
                </a:lnTo>
                <a:cubicBezTo>
                  <a:pt x="136750" y="28341"/>
                  <a:pt x="139387" y="28011"/>
                  <a:pt x="136750" y="31306"/>
                </a:cubicBezTo>
                <a:cubicBezTo>
                  <a:pt x="136091" y="33613"/>
                  <a:pt x="143341" y="28341"/>
                  <a:pt x="141034" y="31306"/>
                </a:cubicBezTo>
                <a:cubicBezTo>
                  <a:pt x="141034" y="33943"/>
                  <a:pt x="144989" y="34272"/>
                  <a:pt x="141034" y="38885"/>
                </a:cubicBezTo>
                <a:cubicBezTo>
                  <a:pt x="146307" y="36908"/>
                  <a:pt x="139716" y="43169"/>
                  <a:pt x="146307" y="38885"/>
                </a:cubicBezTo>
                <a:cubicBezTo>
                  <a:pt x="144225" y="41007"/>
                  <a:pt x="142349" y="43327"/>
                  <a:pt x="140704" y="45805"/>
                </a:cubicBezTo>
                <a:cubicBezTo>
                  <a:pt x="140704" y="46464"/>
                  <a:pt x="146307" y="43499"/>
                  <a:pt x="146307" y="43499"/>
                </a:cubicBezTo>
                <a:lnTo>
                  <a:pt x="142682" y="46135"/>
                </a:lnTo>
                <a:lnTo>
                  <a:pt x="146966" y="44158"/>
                </a:lnTo>
                <a:lnTo>
                  <a:pt x="144889" y="45756"/>
                </a:lnTo>
                <a:lnTo>
                  <a:pt x="144206" y="47659"/>
                </a:lnTo>
                <a:lnTo>
                  <a:pt x="142432" y="49376"/>
                </a:lnTo>
                <a:lnTo>
                  <a:pt x="141694" y="50090"/>
                </a:lnTo>
                <a:lnTo>
                  <a:pt x="142353" y="50090"/>
                </a:lnTo>
                <a:lnTo>
                  <a:pt x="145318" y="48112"/>
                </a:lnTo>
                <a:lnTo>
                  <a:pt x="145318" y="50090"/>
                </a:lnTo>
                <a:lnTo>
                  <a:pt x="145318" y="51078"/>
                </a:lnTo>
                <a:lnTo>
                  <a:pt x="142682" y="52725"/>
                </a:lnTo>
                <a:cubicBezTo>
                  <a:pt x="142353" y="56022"/>
                  <a:pt x="145648" y="56022"/>
                  <a:pt x="145648" y="56022"/>
                </a:cubicBezTo>
                <a:cubicBezTo>
                  <a:pt x="147496" y="54268"/>
                  <a:pt x="149767" y="53019"/>
                  <a:pt x="152239" y="52396"/>
                </a:cubicBezTo>
                <a:lnTo>
                  <a:pt x="147954" y="55032"/>
                </a:lnTo>
                <a:cubicBezTo>
                  <a:pt x="150920" y="52396"/>
                  <a:pt x="152898" y="51737"/>
                  <a:pt x="152898" y="52396"/>
                </a:cubicBezTo>
                <a:cubicBezTo>
                  <a:pt x="152898" y="53055"/>
                  <a:pt x="146636" y="56022"/>
                  <a:pt x="146636" y="56022"/>
                </a:cubicBezTo>
                <a:lnTo>
                  <a:pt x="145648" y="56022"/>
                </a:lnTo>
                <a:lnTo>
                  <a:pt x="144989" y="56022"/>
                </a:lnTo>
                <a:lnTo>
                  <a:pt x="141364" y="57998"/>
                </a:lnTo>
                <a:cubicBezTo>
                  <a:pt x="142023" y="60305"/>
                  <a:pt x="144659" y="60305"/>
                  <a:pt x="144659" y="60305"/>
                </a:cubicBezTo>
                <a:cubicBezTo>
                  <a:pt x="146653" y="59301"/>
                  <a:pt x="148752" y="58526"/>
                  <a:pt x="150920" y="57998"/>
                </a:cubicBezTo>
                <a:cubicBezTo>
                  <a:pt x="150261" y="59647"/>
                  <a:pt x="145978" y="62942"/>
                  <a:pt x="148284" y="62942"/>
                </a:cubicBezTo>
                <a:cubicBezTo>
                  <a:pt x="150591" y="62942"/>
                  <a:pt x="151909" y="60635"/>
                  <a:pt x="154215" y="60635"/>
                </a:cubicBezTo>
                <a:cubicBezTo>
                  <a:pt x="150591" y="64260"/>
                  <a:pt x="147295" y="64260"/>
                  <a:pt x="148614" y="64260"/>
                </a:cubicBezTo>
                <a:cubicBezTo>
                  <a:pt x="149932" y="64260"/>
                  <a:pt x="150261" y="64260"/>
                  <a:pt x="153886" y="64260"/>
                </a:cubicBezTo>
                <a:lnTo>
                  <a:pt x="157181" y="62283"/>
                </a:lnTo>
                <a:cubicBezTo>
                  <a:pt x="157840" y="62283"/>
                  <a:pt x="154215" y="64589"/>
                  <a:pt x="154215" y="64589"/>
                </a:cubicBezTo>
                <a:cubicBezTo>
                  <a:pt x="161136" y="63930"/>
                  <a:pt x="145978" y="74146"/>
                  <a:pt x="154215" y="71840"/>
                </a:cubicBezTo>
                <a:lnTo>
                  <a:pt x="158500" y="71840"/>
                </a:lnTo>
                <a:cubicBezTo>
                  <a:pt x="158170" y="74475"/>
                  <a:pt x="155534" y="74475"/>
                  <a:pt x="153227" y="74475"/>
                </a:cubicBezTo>
                <a:cubicBezTo>
                  <a:pt x="160147" y="73157"/>
                  <a:pt x="153556" y="76782"/>
                  <a:pt x="158170" y="76782"/>
                </a:cubicBezTo>
                <a:cubicBezTo>
                  <a:pt x="147295" y="82714"/>
                  <a:pt x="160476" y="80077"/>
                  <a:pt x="153886" y="84691"/>
                </a:cubicBezTo>
                <a:lnTo>
                  <a:pt x="154545" y="84691"/>
                </a:lnTo>
                <a:lnTo>
                  <a:pt x="158500" y="82714"/>
                </a:lnTo>
                <a:cubicBezTo>
                  <a:pt x="163113" y="84691"/>
                  <a:pt x="156193" y="92600"/>
                  <a:pt x="155863" y="94907"/>
                </a:cubicBezTo>
                <a:cubicBezTo>
                  <a:pt x="155534" y="97213"/>
                  <a:pt x="170362" y="91281"/>
                  <a:pt x="164431" y="94907"/>
                </a:cubicBezTo>
                <a:lnTo>
                  <a:pt x="159159" y="96554"/>
                </a:lnTo>
                <a:cubicBezTo>
                  <a:pt x="162948" y="96554"/>
                  <a:pt x="163360" y="97872"/>
                  <a:pt x="163566" y="99191"/>
                </a:cubicBezTo>
                <a:lnTo>
                  <a:pt x="166522" y="101647"/>
                </a:lnTo>
                <a:lnTo>
                  <a:pt x="167396" y="101827"/>
                </a:lnTo>
                <a:cubicBezTo>
                  <a:pt x="167396" y="103474"/>
                  <a:pt x="167067" y="103474"/>
                  <a:pt x="163442" y="103474"/>
                </a:cubicBezTo>
                <a:lnTo>
                  <a:pt x="163442" y="103474"/>
                </a:lnTo>
                <a:lnTo>
                  <a:pt x="167726" y="103474"/>
                </a:lnTo>
                <a:cubicBezTo>
                  <a:pt x="165749" y="106110"/>
                  <a:pt x="169703" y="106110"/>
                  <a:pt x="167726" y="106110"/>
                </a:cubicBezTo>
                <a:cubicBezTo>
                  <a:pt x="172340" y="106110"/>
                  <a:pt x="165749" y="106110"/>
                  <a:pt x="172340" y="106110"/>
                </a:cubicBezTo>
                <a:cubicBezTo>
                  <a:pt x="167067" y="108747"/>
                  <a:pt x="168715" y="108747"/>
                  <a:pt x="172340" y="108747"/>
                </a:cubicBezTo>
                <a:lnTo>
                  <a:pt x="172670" y="108747"/>
                </a:lnTo>
                <a:cubicBezTo>
                  <a:pt x="165090" y="112701"/>
                  <a:pt x="179919" y="109076"/>
                  <a:pt x="169703" y="112701"/>
                </a:cubicBezTo>
                <a:cubicBezTo>
                  <a:pt x="173032" y="113334"/>
                  <a:pt x="176248" y="114444"/>
                  <a:pt x="179260" y="115997"/>
                </a:cubicBezTo>
                <a:cubicBezTo>
                  <a:pt x="171022" y="117644"/>
                  <a:pt x="177942" y="115997"/>
                  <a:pt x="171022" y="115997"/>
                </a:cubicBezTo>
                <a:cubicBezTo>
                  <a:pt x="174317" y="118633"/>
                  <a:pt x="179919" y="118633"/>
                  <a:pt x="179260" y="118633"/>
                </a:cubicBezTo>
                <a:cubicBezTo>
                  <a:pt x="178601" y="118633"/>
                  <a:pt x="171022" y="117644"/>
                  <a:pt x="175306" y="118633"/>
                </a:cubicBezTo>
                <a:cubicBezTo>
                  <a:pt x="179590" y="119621"/>
                  <a:pt x="175965" y="122587"/>
                  <a:pt x="179590" y="122587"/>
                </a:cubicBezTo>
                <a:lnTo>
                  <a:pt x="180578" y="122587"/>
                </a:lnTo>
                <a:cubicBezTo>
                  <a:pt x="184190" y="122178"/>
                  <a:pt x="187841" y="122178"/>
                  <a:pt x="191453" y="122587"/>
                </a:cubicBezTo>
                <a:cubicBezTo>
                  <a:pt x="183214" y="123905"/>
                  <a:pt x="189805" y="125883"/>
                  <a:pt x="179590" y="125883"/>
                </a:cubicBezTo>
                <a:lnTo>
                  <a:pt x="187828" y="125883"/>
                </a:lnTo>
                <a:cubicBezTo>
                  <a:pt x="186839" y="125883"/>
                  <a:pt x="187663" y="125883"/>
                  <a:pt x="188775" y="125883"/>
                </a:cubicBezTo>
                <a:lnTo>
                  <a:pt x="189146" y="125883"/>
                </a:lnTo>
                <a:lnTo>
                  <a:pt x="191453" y="125883"/>
                </a:lnTo>
                <a:lnTo>
                  <a:pt x="192112" y="125883"/>
                </a:lnTo>
                <a:cubicBezTo>
                  <a:pt x="191453" y="122917"/>
                  <a:pt x="192112" y="125883"/>
                  <a:pt x="193759" y="125883"/>
                </a:cubicBezTo>
                <a:lnTo>
                  <a:pt x="192771" y="125883"/>
                </a:lnTo>
                <a:lnTo>
                  <a:pt x="192112" y="125883"/>
                </a:lnTo>
                <a:cubicBezTo>
                  <a:pt x="192771" y="128848"/>
                  <a:pt x="203645" y="126871"/>
                  <a:pt x="197384" y="128848"/>
                </a:cubicBezTo>
                <a:cubicBezTo>
                  <a:pt x="191123" y="130825"/>
                  <a:pt x="195737" y="130825"/>
                  <a:pt x="191123" y="130825"/>
                </a:cubicBezTo>
                <a:lnTo>
                  <a:pt x="192771" y="130825"/>
                </a:lnTo>
                <a:lnTo>
                  <a:pt x="193430" y="130825"/>
                </a:lnTo>
                <a:lnTo>
                  <a:pt x="194748" y="130825"/>
                </a:lnTo>
                <a:lnTo>
                  <a:pt x="195078" y="130825"/>
                </a:lnTo>
                <a:lnTo>
                  <a:pt x="195737" y="130825"/>
                </a:lnTo>
                <a:lnTo>
                  <a:pt x="197054" y="130825"/>
                </a:lnTo>
                <a:lnTo>
                  <a:pt x="197384" y="130825"/>
                </a:lnTo>
                <a:lnTo>
                  <a:pt x="198249" y="130825"/>
                </a:lnTo>
                <a:cubicBezTo>
                  <a:pt x="199361" y="130825"/>
                  <a:pt x="200185" y="130825"/>
                  <a:pt x="199032" y="130825"/>
                </a:cubicBezTo>
                <a:cubicBezTo>
                  <a:pt x="197054" y="132144"/>
                  <a:pt x="203645" y="134451"/>
                  <a:pt x="199032" y="134451"/>
                </a:cubicBezTo>
                <a:cubicBezTo>
                  <a:pt x="194419" y="134451"/>
                  <a:pt x="193100" y="133132"/>
                  <a:pt x="194419" y="134451"/>
                </a:cubicBezTo>
                <a:cubicBezTo>
                  <a:pt x="195737" y="135768"/>
                  <a:pt x="199361" y="138735"/>
                  <a:pt x="199361" y="138735"/>
                </a:cubicBezTo>
                <a:cubicBezTo>
                  <a:pt x="204634" y="138405"/>
                  <a:pt x="196725" y="140711"/>
                  <a:pt x="199361" y="140711"/>
                </a:cubicBezTo>
                <a:lnTo>
                  <a:pt x="197054" y="140711"/>
                </a:lnTo>
                <a:cubicBezTo>
                  <a:pt x="196396" y="142030"/>
                  <a:pt x="198703" y="144336"/>
                  <a:pt x="200679" y="144336"/>
                </a:cubicBezTo>
                <a:cubicBezTo>
                  <a:pt x="200679" y="146643"/>
                  <a:pt x="197714" y="146643"/>
                  <a:pt x="200679" y="146643"/>
                </a:cubicBezTo>
                <a:cubicBezTo>
                  <a:pt x="203645" y="146643"/>
                  <a:pt x="201668" y="146643"/>
                  <a:pt x="203645" y="146643"/>
                </a:cubicBezTo>
                <a:cubicBezTo>
                  <a:pt x="200844" y="147961"/>
                  <a:pt x="201998" y="148867"/>
                  <a:pt x="203275" y="149733"/>
                </a:cubicBezTo>
                <a:lnTo>
                  <a:pt x="203387" y="150597"/>
                </a:lnTo>
                <a:lnTo>
                  <a:pt x="203645" y="152575"/>
                </a:lnTo>
                <a:lnTo>
                  <a:pt x="202657" y="152575"/>
                </a:lnTo>
                <a:cubicBezTo>
                  <a:pt x="202657" y="152575"/>
                  <a:pt x="201586" y="152575"/>
                  <a:pt x="201050" y="152575"/>
                </a:cubicBezTo>
                <a:lnTo>
                  <a:pt x="200350" y="152575"/>
                </a:lnTo>
                <a:cubicBezTo>
                  <a:pt x="200350" y="154552"/>
                  <a:pt x="200350" y="154552"/>
                  <a:pt x="200350" y="154552"/>
                </a:cubicBezTo>
                <a:cubicBezTo>
                  <a:pt x="203975" y="155211"/>
                  <a:pt x="206941" y="157188"/>
                  <a:pt x="203975" y="157188"/>
                </a:cubicBezTo>
                <a:cubicBezTo>
                  <a:pt x="201009" y="157188"/>
                  <a:pt x="201009" y="157188"/>
                  <a:pt x="201009" y="157188"/>
                </a:cubicBezTo>
                <a:cubicBezTo>
                  <a:pt x="201009" y="158177"/>
                  <a:pt x="200350" y="158506"/>
                  <a:pt x="201009" y="161143"/>
                </a:cubicBezTo>
                <a:cubicBezTo>
                  <a:pt x="201668" y="163778"/>
                  <a:pt x="203316" y="163778"/>
                  <a:pt x="203316" y="163778"/>
                </a:cubicBezTo>
                <a:lnTo>
                  <a:pt x="203316" y="164768"/>
                </a:lnTo>
                <a:lnTo>
                  <a:pt x="203645" y="164768"/>
                </a:lnTo>
                <a:cubicBezTo>
                  <a:pt x="203645" y="162461"/>
                  <a:pt x="203645" y="162461"/>
                  <a:pt x="203645" y="162461"/>
                </a:cubicBezTo>
                <a:cubicBezTo>
                  <a:pt x="203645" y="162461"/>
                  <a:pt x="201668" y="160813"/>
                  <a:pt x="203645" y="160813"/>
                </a:cubicBezTo>
                <a:cubicBezTo>
                  <a:pt x="205623" y="160813"/>
                  <a:pt x="208259" y="162790"/>
                  <a:pt x="205623" y="160813"/>
                </a:cubicBezTo>
                <a:cubicBezTo>
                  <a:pt x="202986" y="158836"/>
                  <a:pt x="205623" y="158836"/>
                  <a:pt x="205623" y="158836"/>
                </a:cubicBezTo>
                <a:cubicBezTo>
                  <a:pt x="205623" y="158836"/>
                  <a:pt x="203316" y="156529"/>
                  <a:pt x="205623" y="156529"/>
                </a:cubicBezTo>
                <a:cubicBezTo>
                  <a:pt x="207930" y="156529"/>
                  <a:pt x="207930" y="153563"/>
                  <a:pt x="207930" y="153563"/>
                </a:cubicBezTo>
                <a:lnTo>
                  <a:pt x="208259" y="153563"/>
                </a:lnTo>
                <a:lnTo>
                  <a:pt x="210236" y="153563"/>
                </a:lnTo>
                <a:cubicBezTo>
                  <a:pt x="210236" y="152575"/>
                  <a:pt x="212213" y="150597"/>
                  <a:pt x="210236" y="150597"/>
                </a:cubicBezTo>
                <a:cubicBezTo>
                  <a:pt x="207270" y="149279"/>
                  <a:pt x="210236" y="145984"/>
                  <a:pt x="210236" y="145984"/>
                </a:cubicBezTo>
                <a:cubicBezTo>
                  <a:pt x="208918" y="143677"/>
                  <a:pt x="209577" y="143677"/>
                  <a:pt x="207270" y="143677"/>
                </a:cubicBezTo>
                <a:lnTo>
                  <a:pt x="210236" y="143677"/>
                </a:lnTo>
                <a:cubicBezTo>
                  <a:pt x="210236" y="141700"/>
                  <a:pt x="210236" y="141700"/>
                  <a:pt x="210236" y="141700"/>
                </a:cubicBezTo>
                <a:cubicBezTo>
                  <a:pt x="210236" y="139723"/>
                  <a:pt x="213202" y="139723"/>
                  <a:pt x="210236" y="139723"/>
                </a:cubicBezTo>
                <a:lnTo>
                  <a:pt x="210895" y="139723"/>
                </a:lnTo>
                <a:lnTo>
                  <a:pt x="212872" y="139723"/>
                </a:lnTo>
                <a:lnTo>
                  <a:pt x="214520" y="139723"/>
                </a:lnTo>
                <a:cubicBezTo>
                  <a:pt x="219463" y="137086"/>
                  <a:pt x="206611" y="137746"/>
                  <a:pt x="214520" y="135110"/>
                </a:cubicBezTo>
                <a:cubicBezTo>
                  <a:pt x="211555" y="133461"/>
                  <a:pt x="208589" y="136098"/>
                  <a:pt x="209248" y="135110"/>
                </a:cubicBezTo>
                <a:cubicBezTo>
                  <a:pt x="209906" y="134121"/>
                  <a:pt x="213531" y="132144"/>
                  <a:pt x="215509" y="132144"/>
                </a:cubicBezTo>
                <a:cubicBezTo>
                  <a:pt x="216497" y="132144"/>
                  <a:pt x="215344" y="132144"/>
                  <a:pt x="213943" y="132144"/>
                </a:cubicBezTo>
                <a:lnTo>
                  <a:pt x="213861" y="132144"/>
                </a:lnTo>
                <a:cubicBezTo>
                  <a:pt x="215179" y="130166"/>
                  <a:pt x="215179" y="130166"/>
                  <a:pt x="217486" y="130166"/>
                </a:cubicBezTo>
                <a:cubicBezTo>
                  <a:pt x="216441" y="129688"/>
                  <a:pt x="215235" y="129688"/>
                  <a:pt x="214190" y="130166"/>
                </a:cubicBezTo>
                <a:cubicBezTo>
                  <a:pt x="214190" y="128519"/>
                  <a:pt x="214190" y="128519"/>
                  <a:pt x="214190" y="126871"/>
                </a:cubicBezTo>
                <a:lnTo>
                  <a:pt x="216826" y="126871"/>
                </a:lnTo>
                <a:cubicBezTo>
                  <a:pt x="213861" y="126541"/>
                  <a:pt x="219463" y="123905"/>
                  <a:pt x="219463" y="123905"/>
                </a:cubicBezTo>
                <a:lnTo>
                  <a:pt x="218475" y="123905"/>
                </a:lnTo>
                <a:cubicBezTo>
                  <a:pt x="217832" y="123705"/>
                  <a:pt x="217140" y="123705"/>
                  <a:pt x="216497" y="123905"/>
                </a:cubicBezTo>
                <a:lnTo>
                  <a:pt x="210236" y="123905"/>
                </a:lnTo>
                <a:cubicBezTo>
                  <a:pt x="212543" y="121928"/>
                  <a:pt x="208259" y="121928"/>
                  <a:pt x="212543" y="121928"/>
                </a:cubicBezTo>
                <a:lnTo>
                  <a:pt x="212296" y="121928"/>
                </a:lnTo>
                <a:lnTo>
                  <a:pt x="211801" y="121928"/>
                </a:lnTo>
                <a:cubicBezTo>
                  <a:pt x="212213" y="121928"/>
                  <a:pt x="212213" y="121928"/>
                  <a:pt x="210565" y="121928"/>
                </a:cubicBezTo>
                <a:lnTo>
                  <a:pt x="209906" y="121928"/>
                </a:lnTo>
                <a:cubicBezTo>
                  <a:pt x="203975" y="122258"/>
                  <a:pt x="208259" y="121269"/>
                  <a:pt x="209906" y="119292"/>
                </a:cubicBezTo>
                <a:cubicBezTo>
                  <a:pt x="211555" y="117314"/>
                  <a:pt x="219463" y="117644"/>
                  <a:pt x="215509" y="117314"/>
                </a:cubicBezTo>
                <a:cubicBezTo>
                  <a:pt x="211555" y="116985"/>
                  <a:pt x="218145" y="115008"/>
                  <a:pt x="215509" y="115008"/>
                </a:cubicBezTo>
                <a:lnTo>
                  <a:pt x="212213" y="115008"/>
                </a:lnTo>
                <a:lnTo>
                  <a:pt x="209248" y="115008"/>
                </a:lnTo>
                <a:lnTo>
                  <a:pt x="208918" y="115008"/>
                </a:lnTo>
                <a:cubicBezTo>
                  <a:pt x="208918" y="115008"/>
                  <a:pt x="206941" y="115008"/>
                  <a:pt x="206941" y="115008"/>
                </a:cubicBezTo>
                <a:lnTo>
                  <a:pt x="203975" y="115008"/>
                </a:lnTo>
                <a:cubicBezTo>
                  <a:pt x="208918" y="112701"/>
                  <a:pt x="200679" y="112701"/>
                  <a:pt x="203975" y="112701"/>
                </a:cubicBezTo>
                <a:lnTo>
                  <a:pt x="212543" y="110394"/>
                </a:lnTo>
                <a:cubicBezTo>
                  <a:pt x="216168" y="107099"/>
                  <a:pt x="207600" y="109406"/>
                  <a:pt x="209577" y="107099"/>
                </a:cubicBezTo>
                <a:cubicBezTo>
                  <a:pt x="207270" y="108747"/>
                  <a:pt x="207270" y="107099"/>
                  <a:pt x="207270" y="107099"/>
                </a:cubicBezTo>
                <a:cubicBezTo>
                  <a:pt x="209208" y="106654"/>
                  <a:pt x="211086" y="105988"/>
                  <a:pt x="212872" y="105122"/>
                </a:cubicBezTo>
                <a:cubicBezTo>
                  <a:pt x="210895" y="105122"/>
                  <a:pt x="212872" y="105122"/>
                  <a:pt x="206941" y="105122"/>
                </a:cubicBezTo>
                <a:lnTo>
                  <a:pt x="210565" y="103474"/>
                </a:lnTo>
                <a:cubicBezTo>
                  <a:pt x="208918" y="103474"/>
                  <a:pt x="208918" y="103474"/>
                  <a:pt x="209330" y="103474"/>
                </a:cubicBezTo>
                <a:lnTo>
                  <a:pt x="207105" y="103474"/>
                </a:lnTo>
                <a:lnTo>
                  <a:pt x="206282" y="103474"/>
                </a:lnTo>
                <a:lnTo>
                  <a:pt x="202657" y="103474"/>
                </a:lnTo>
                <a:lnTo>
                  <a:pt x="201009" y="103474"/>
                </a:lnTo>
                <a:cubicBezTo>
                  <a:pt x="209906" y="99520"/>
                  <a:pt x="199361" y="100179"/>
                  <a:pt x="207270" y="96554"/>
                </a:cubicBezTo>
                <a:cubicBezTo>
                  <a:pt x="206080" y="96261"/>
                  <a:pt x="205033" y="95559"/>
                  <a:pt x="204304" y="94577"/>
                </a:cubicBezTo>
                <a:lnTo>
                  <a:pt x="203028" y="94340"/>
                </a:lnTo>
                <a:lnTo>
                  <a:pt x="202657" y="94577"/>
                </a:lnTo>
                <a:cubicBezTo>
                  <a:pt x="202657" y="94577"/>
                  <a:pt x="202657" y="94577"/>
                  <a:pt x="198044" y="94577"/>
                </a:cubicBezTo>
                <a:cubicBezTo>
                  <a:pt x="195737" y="94577"/>
                  <a:pt x="197879" y="94083"/>
                  <a:pt x="200309" y="93835"/>
                </a:cubicBezTo>
                <a:lnTo>
                  <a:pt x="203028" y="94340"/>
                </a:lnTo>
                <a:lnTo>
                  <a:pt x="206076" y="92394"/>
                </a:lnTo>
                <a:cubicBezTo>
                  <a:pt x="205046" y="92270"/>
                  <a:pt x="203481" y="92270"/>
                  <a:pt x="206282" y="90952"/>
                </a:cubicBezTo>
                <a:cubicBezTo>
                  <a:pt x="207930" y="90952"/>
                  <a:pt x="206941" y="90952"/>
                  <a:pt x="205541" y="90952"/>
                </a:cubicBezTo>
                <a:lnTo>
                  <a:pt x="203975" y="90952"/>
                </a:lnTo>
                <a:lnTo>
                  <a:pt x="202328" y="90952"/>
                </a:lnTo>
                <a:lnTo>
                  <a:pt x="194748" y="90952"/>
                </a:lnTo>
                <a:lnTo>
                  <a:pt x="200679" y="89305"/>
                </a:lnTo>
                <a:cubicBezTo>
                  <a:pt x="200021" y="88975"/>
                  <a:pt x="193100" y="90952"/>
                  <a:pt x="193100" y="90952"/>
                </a:cubicBezTo>
                <a:cubicBezTo>
                  <a:pt x="195631" y="89430"/>
                  <a:pt x="198274" y="88108"/>
                  <a:pt x="201009" y="86998"/>
                </a:cubicBezTo>
                <a:cubicBezTo>
                  <a:pt x="205952" y="85021"/>
                  <a:pt x="201009" y="85021"/>
                  <a:pt x="201009" y="85021"/>
                </a:cubicBezTo>
                <a:lnTo>
                  <a:pt x="196066" y="85021"/>
                </a:lnTo>
                <a:lnTo>
                  <a:pt x="201998" y="82385"/>
                </a:lnTo>
                <a:lnTo>
                  <a:pt x="200350" y="82385"/>
                </a:lnTo>
                <a:lnTo>
                  <a:pt x="194089" y="82385"/>
                </a:lnTo>
                <a:lnTo>
                  <a:pt x="192441" y="82385"/>
                </a:lnTo>
                <a:cubicBezTo>
                  <a:pt x="202986" y="77770"/>
                  <a:pt x="194089" y="78430"/>
                  <a:pt x="202986" y="74146"/>
                </a:cubicBezTo>
                <a:cubicBezTo>
                  <a:pt x="199032" y="74146"/>
                  <a:pt x="202986" y="69862"/>
                  <a:pt x="202986" y="67884"/>
                </a:cubicBezTo>
                <a:cubicBezTo>
                  <a:pt x="193100" y="71840"/>
                  <a:pt x="202328" y="67555"/>
                  <a:pt x="193100" y="71840"/>
                </a:cubicBezTo>
                <a:lnTo>
                  <a:pt x="197714" y="67884"/>
                </a:lnTo>
                <a:cubicBezTo>
                  <a:pt x="200350" y="67884"/>
                  <a:pt x="201668" y="69203"/>
                  <a:pt x="201998" y="67884"/>
                </a:cubicBezTo>
                <a:cubicBezTo>
                  <a:pt x="202328" y="66567"/>
                  <a:pt x="205623" y="65908"/>
                  <a:pt x="207930" y="63930"/>
                </a:cubicBezTo>
                <a:cubicBezTo>
                  <a:pt x="203975" y="63930"/>
                  <a:pt x="203975" y="63930"/>
                  <a:pt x="203975" y="63930"/>
                </a:cubicBezTo>
                <a:lnTo>
                  <a:pt x="200350" y="66567"/>
                </a:lnTo>
                <a:cubicBezTo>
                  <a:pt x="193430" y="67555"/>
                  <a:pt x="205952" y="62612"/>
                  <a:pt x="200350" y="62612"/>
                </a:cubicBezTo>
                <a:lnTo>
                  <a:pt x="203645" y="62612"/>
                </a:lnTo>
                <a:cubicBezTo>
                  <a:pt x="201339" y="62612"/>
                  <a:pt x="202328" y="59976"/>
                  <a:pt x="194419" y="62612"/>
                </a:cubicBezTo>
                <a:cubicBezTo>
                  <a:pt x="195707" y="61686"/>
                  <a:pt x="197163" y="61017"/>
                  <a:pt x="198703" y="60635"/>
                </a:cubicBezTo>
                <a:cubicBezTo>
                  <a:pt x="198703" y="57010"/>
                  <a:pt x="188817" y="60635"/>
                  <a:pt x="192441" y="57010"/>
                </a:cubicBezTo>
                <a:lnTo>
                  <a:pt x="194089" y="57010"/>
                </a:lnTo>
                <a:cubicBezTo>
                  <a:pt x="195737" y="54044"/>
                  <a:pt x="186510" y="57010"/>
                  <a:pt x="184533" y="57010"/>
                </a:cubicBezTo>
                <a:cubicBezTo>
                  <a:pt x="187732" y="55593"/>
                  <a:pt x="190471" y="53309"/>
                  <a:pt x="192441" y="50419"/>
                </a:cubicBezTo>
                <a:cubicBezTo>
                  <a:pt x="192112" y="48771"/>
                  <a:pt x="185521" y="50419"/>
                  <a:pt x="181897" y="50419"/>
                </a:cubicBezTo>
                <a:cubicBezTo>
                  <a:pt x="187498" y="45476"/>
                  <a:pt x="182226" y="45146"/>
                  <a:pt x="184203" y="41522"/>
                </a:cubicBezTo>
                <a:cubicBezTo>
                  <a:pt x="182700" y="42652"/>
                  <a:pt x="181033" y="43542"/>
                  <a:pt x="179260" y="44158"/>
                </a:cubicBezTo>
                <a:cubicBezTo>
                  <a:pt x="179260" y="42181"/>
                  <a:pt x="174317" y="45146"/>
                  <a:pt x="179260" y="42181"/>
                </a:cubicBezTo>
                <a:cubicBezTo>
                  <a:pt x="183873" y="38226"/>
                  <a:pt x="181567" y="38226"/>
                  <a:pt x="181567" y="38226"/>
                </a:cubicBezTo>
                <a:lnTo>
                  <a:pt x="175306" y="42181"/>
                </a:lnTo>
                <a:cubicBezTo>
                  <a:pt x="182555" y="33943"/>
                  <a:pt x="168056" y="39874"/>
                  <a:pt x="175306" y="33943"/>
                </a:cubicBezTo>
                <a:cubicBezTo>
                  <a:pt x="173658" y="33943"/>
                  <a:pt x="171351" y="33943"/>
                  <a:pt x="171351" y="33943"/>
                </a:cubicBezTo>
                <a:lnTo>
                  <a:pt x="174647" y="31965"/>
                </a:lnTo>
                <a:lnTo>
                  <a:pt x="172920" y="29499"/>
                </a:lnTo>
                <a:lnTo>
                  <a:pt x="169456" y="30894"/>
                </a:lnTo>
                <a:cubicBezTo>
                  <a:pt x="166903" y="32212"/>
                  <a:pt x="164431" y="33613"/>
                  <a:pt x="164431" y="33613"/>
                </a:cubicBezTo>
                <a:lnTo>
                  <a:pt x="168715" y="29988"/>
                </a:lnTo>
                <a:cubicBezTo>
                  <a:pt x="167726" y="28999"/>
                  <a:pt x="170362" y="26692"/>
                  <a:pt x="165090" y="26692"/>
                </a:cubicBezTo>
                <a:lnTo>
                  <a:pt x="167396" y="26692"/>
                </a:lnTo>
                <a:cubicBezTo>
                  <a:pt x="167067" y="26692"/>
                  <a:pt x="168056" y="22409"/>
                  <a:pt x="162783" y="26692"/>
                </a:cubicBezTo>
                <a:cubicBezTo>
                  <a:pt x="166408" y="24716"/>
                  <a:pt x="161795" y="26692"/>
                  <a:pt x="159488" y="26692"/>
                </a:cubicBezTo>
                <a:lnTo>
                  <a:pt x="162454" y="24716"/>
                </a:lnTo>
                <a:cubicBezTo>
                  <a:pt x="158500" y="27352"/>
                  <a:pt x="155863" y="27352"/>
                  <a:pt x="155863" y="27352"/>
                </a:cubicBezTo>
                <a:lnTo>
                  <a:pt x="155534" y="27352"/>
                </a:lnTo>
                <a:lnTo>
                  <a:pt x="153556" y="27352"/>
                </a:lnTo>
                <a:lnTo>
                  <a:pt x="152239" y="27352"/>
                </a:lnTo>
                <a:cubicBezTo>
                  <a:pt x="149273" y="27681"/>
                  <a:pt x="155534" y="23727"/>
                  <a:pt x="152239" y="23727"/>
                </a:cubicBezTo>
                <a:cubicBezTo>
                  <a:pt x="148943" y="23727"/>
                  <a:pt x="148943" y="23727"/>
                  <a:pt x="148943" y="23727"/>
                </a:cubicBezTo>
                <a:cubicBezTo>
                  <a:pt x="149602" y="21750"/>
                  <a:pt x="146307" y="24386"/>
                  <a:pt x="146307" y="21750"/>
                </a:cubicBezTo>
                <a:cubicBezTo>
                  <a:pt x="148614" y="20102"/>
                  <a:pt x="148284" y="17466"/>
                  <a:pt x="151580" y="17466"/>
                </a:cubicBezTo>
                <a:cubicBezTo>
                  <a:pt x="149273" y="17466"/>
                  <a:pt x="145318" y="17466"/>
                  <a:pt x="145318" y="17466"/>
                </a:cubicBezTo>
                <a:cubicBezTo>
                  <a:pt x="147295" y="15818"/>
                  <a:pt x="148614" y="12852"/>
                  <a:pt x="145318" y="15818"/>
                </a:cubicBezTo>
                <a:cubicBezTo>
                  <a:pt x="142023" y="18784"/>
                  <a:pt x="142023" y="18784"/>
                  <a:pt x="142023" y="18784"/>
                </a:cubicBezTo>
                <a:lnTo>
                  <a:pt x="138068" y="21420"/>
                </a:lnTo>
                <a:cubicBezTo>
                  <a:pt x="140704" y="18454"/>
                  <a:pt x="142682" y="14830"/>
                  <a:pt x="142682" y="14830"/>
                </a:cubicBezTo>
                <a:cubicBezTo>
                  <a:pt x="140375" y="13802"/>
                  <a:pt x="137739" y="13802"/>
                  <a:pt x="135433" y="14830"/>
                </a:cubicBezTo>
                <a:cubicBezTo>
                  <a:pt x="133784" y="14830"/>
                  <a:pt x="130818" y="16806"/>
                  <a:pt x="130818" y="14830"/>
                </a:cubicBezTo>
                <a:cubicBezTo>
                  <a:pt x="130818" y="12852"/>
                  <a:pt x="130818" y="12852"/>
                  <a:pt x="130818" y="12852"/>
                </a:cubicBezTo>
                <a:cubicBezTo>
                  <a:pt x="131808" y="9557"/>
                  <a:pt x="123898" y="14830"/>
                  <a:pt x="123898" y="9557"/>
                </a:cubicBezTo>
                <a:close/>
                <a:moveTo>
                  <a:pt x="122581" y="6591"/>
                </a:moveTo>
                <a:lnTo>
                  <a:pt x="121655" y="7517"/>
                </a:lnTo>
                <a:lnTo>
                  <a:pt x="122721" y="8487"/>
                </a:lnTo>
                <a:lnTo>
                  <a:pt x="123741" y="7594"/>
                </a:lnTo>
                <a:lnTo>
                  <a:pt x="122581" y="8239"/>
                </a:lnTo>
                <a:close/>
                <a:moveTo>
                  <a:pt x="115990" y="6202"/>
                </a:moveTo>
                <a:lnTo>
                  <a:pt x="115232" y="6500"/>
                </a:lnTo>
                <a:lnTo>
                  <a:pt x="113353" y="7910"/>
                </a:lnTo>
                <a:cubicBezTo>
                  <a:pt x="111716" y="9639"/>
                  <a:pt x="111789" y="12368"/>
                  <a:pt x="113518" y="14006"/>
                </a:cubicBezTo>
                <a:cubicBezTo>
                  <a:pt x="115249" y="15643"/>
                  <a:pt x="117977" y="15571"/>
                  <a:pt x="119615" y="13841"/>
                </a:cubicBezTo>
                <a:cubicBezTo>
                  <a:pt x="119615" y="13841"/>
                  <a:pt x="119615" y="13841"/>
                  <a:pt x="119615" y="11534"/>
                </a:cubicBezTo>
                <a:cubicBezTo>
                  <a:pt x="119615" y="9227"/>
                  <a:pt x="119615" y="11534"/>
                  <a:pt x="117637" y="11534"/>
                </a:cubicBezTo>
                <a:cubicBezTo>
                  <a:pt x="115660" y="11534"/>
                  <a:pt x="117637" y="11534"/>
                  <a:pt x="117637" y="9227"/>
                </a:cubicBezTo>
                <a:cubicBezTo>
                  <a:pt x="117637" y="6920"/>
                  <a:pt x="117637" y="9227"/>
                  <a:pt x="115331" y="9227"/>
                </a:cubicBezTo>
                <a:cubicBezTo>
                  <a:pt x="114177" y="9227"/>
                  <a:pt x="114672" y="9227"/>
                  <a:pt x="115578" y="8898"/>
                </a:cubicBezTo>
                <a:lnTo>
                  <a:pt x="115990" y="8548"/>
                </a:lnTo>
                <a:close/>
                <a:moveTo>
                  <a:pt x="125546" y="5973"/>
                </a:moveTo>
                <a:cubicBezTo>
                  <a:pt x="124558" y="6179"/>
                  <a:pt x="123075" y="6591"/>
                  <a:pt x="122581" y="6591"/>
                </a:cubicBezTo>
                <a:cubicBezTo>
                  <a:pt x="121592" y="6591"/>
                  <a:pt x="122581" y="6591"/>
                  <a:pt x="124887" y="6591"/>
                </a:cubicBezTo>
                <a:lnTo>
                  <a:pt x="123741" y="7594"/>
                </a:lnTo>
                <a:lnTo>
                  <a:pt x="125547" y="6591"/>
                </a:lnTo>
                <a:cubicBezTo>
                  <a:pt x="127029" y="5767"/>
                  <a:pt x="126535" y="5767"/>
                  <a:pt x="125546" y="5973"/>
                </a:cubicBezTo>
                <a:close/>
                <a:moveTo>
                  <a:pt x="112036" y="0"/>
                </a:moveTo>
                <a:cubicBezTo>
                  <a:pt x="112036" y="1978"/>
                  <a:pt x="112036" y="1978"/>
                  <a:pt x="112036" y="1978"/>
                </a:cubicBezTo>
                <a:cubicBezTo>
                  <a:pt x="112036" y="2636"/>
                  <a:pt x="109070" y="4943"/>
                  <a:pt x="112036" y="4614"/>
                </a:cubicBezTo>
                <a:cubicBezTo>
                  <a:pt x="115001" y="4285"/>
                  <a:pt x="115001" y="6591"/>
                  <a:pt x="115001" y="6591"/>
                </a:cubicBezTo>
                <a:lnTo>
                  <a:pt x="115232" y="6500"/>
                </a:lnTo>
                <a:lnTo>
                  <a:pt x="115990" y="5932"/>
                </a:lnTo>
                <a:lnTo>
                  <a:pt x="115990" y="6202"/>
                </a:lnTo>
                <a:lnTo>
                  <a:pt x="117514" y="5603"/>
                </a:lnTo>
                <a:cubicBezTo>
                  <a:pt x="118296" y="5273"/>
                  <a:pt x="118791" y="5273"/>
                  <a:pt x="118297" y="6591"/>
                </a:cubicBezTo>
                <a:lnTo>
                  <a:pt x="115990" y="8548"/>
                </a:lnTo>
                <a:lnTo>
                  <a:pt x="115990" y="8898"/>
                </a:lnTo>
                <a:cubicBezTo>
                  <a:pt x="116978" y="8898"/>
                  <a:pt x="118956" y="8898"/>
                  <a:pt x="118956" y="8898"/>
                </a:cubicBezTo>
                <a:lnTo>
                  <a:pt x="120274" y="8898"/>
                </a:lnTo>
                <a:lnTo>
                  <a:pt x="121655" y="7517"/>
                </a:lnTo>
                <a:lnTo>
                  <a:pt x="116649" y="2966"/>
                </a:lnTo>
                <a:cubicBezTo>
                  <a:pt x="114671" y="2966"/>
                  <a:pt x="114671" y="2966"/>
                  <a:pt x="114671" y="2966"/>
                </a:cubicBezTo>
                <a:cubicBezTo>
                  <a:pt x="112036" y="2636"/>
                  <a:pt x="114342" y="0"/>
                  <a:pt x="112036" y="0"/>
                </a:cubicBezTo>
                <a:close/>
              </a:path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05" name="任意多边形: 形状 304"/>
          <p:cNvSpPr/>
          <p:nvPr userDrawn="1">
            <p:custDataLst>
              <p:tags r:id="rId142"/>
            </p:custDataLst>
          </p:nvPr>
        </p:nvSpPr>
        <p:spPr>
          <a:xfrm flipH="1">
            <a:off x="4478909" y="6533508"/>
            <a:ext cx="331450" cy="220498"/>
          </a:xfrm>
          <a:custGeom>
            <a:avLst/>
            <a:gdLst>
              <a:gd name="connsiteX0" fmla="*/ 53127 w 331450"/>
              <a:gd name="connsiteY0" fmla="*/ 208965 h 220498"/>
              <a:gd name="connsiteX1" fmla="*/ 51645 w 331450"/>
              <a:gd name="connsiteY1" fmla="*/ 208965 h 220498"/>
              <a:gd name="connsiteX2" fmla="*/ 49173 w 331450"/>
              <a:gd name="connsiteY2" fmla="*/ 210612 h 220498"/>
              <a:gd name="connsiteX3" fmla="*/ 53127 w 331450"/>
              <a:gd name="connsiteY3" fmla="*/ 208965 h 220498"/>
              <a:gd name="connsiteX4" fmla="*/ 51787 w 331450"/>
              <a:gd name="connsiteY4" fmla="*/ 208870 h 220498"/>
              <a:gd name="connsiteX5" fmla="*/ 51480 w 331450"/>
              <a:gd name="connsiteY5" fmla="*/ 208965 h 220498"/>
              <a:gd name="connsiteX6" fmla="*/ 51645 w 331450"/>
              <a:gd name="connsiteY6" fmla="*/ 208965 h 220498"/>
              <a:gd name="connsiteX7" fmla="*/ 70263 w 331450"/>
              <a:gd name="connsiteY7" fmla="*/ 192818 h 220498"/>
              <a:gd name="connsiteX8" fmla="*/ 69734 w 331450"/>
              <a:gd name="connsiteY8" fmla="*/ 192818 h 220498"/>
              <a:gd name="connsiteX9" fmla="*/ 69818 w 331450"/>
              <a:gd name="connsiteY9" fmla="*/ 193094 h 220498"/>
              <a:gd name="connsiteX10" fmla="*/ 63731 w 331450"/>
              <a:gd name="connsiteY10" fmla="*/ 191800 h 220498"/>
              <a:gd name="connsiteX11" fmla="*/ 62354 w 331450"/>
              <a:gd name="connsiteY11" fmla="*/ 192489 h 220498"/>
              <a:gd name="connsiteX12" fmla="*/ 62193 w 331450"/>
              <a:gd name="connsiteY12" fmla="*/ 192972 h 220498"/>
              <a:gd name="connsiteX13" fmla="*/ 64991 w 331450"/>
              <a:gd name="connsiteY13" fmla="*/ 191170 h 220498"/>
              <a:gd name="connsiteX14" fmla="*/ 64558 w 331450"/>
              <a:gd name="connsiteY14" fmla="*/ 191170 h 220498"/>
              <a:gd name="connsiteX15" fmla="*/ 63731 w 331450"/>
              <a:gd name="connsiteY15" fmla="*/ 191800 h 220498"/>
              <a:gd name="connsiteX16" fmla="*/ 71582 w 331450"/>
              <a:gd name="connsiteY16" fmla="*/ 190840 h 220498"/>
              <a:gd name="connsiteX17" fmla="*/ 68916 w 331450"/>
              <a:gd name="connsiteY17" fmla="*/ 192618 h 220498"/>
              <a:gd name="connsiteX18" fmla="*/ 69604 w 331450"/>
              <a:gd name="connsiteY18" fmla="*/ 192818 h 220498"/>
              <a:gd name="connsiteX19" fmla="*/ 69734 w 331450"/>
              <a:gd name="connsiteY19" fmla="*/ 192818 h 220498"/>
              <a:gd name="connsiteX20" fmla="*/ 69646 w 331450"/>
              <a:gd name="connsiteY20" fmla="*/ 192529 h 220498"/>
              <a:gd name="connsiteX21" fmla="*/ 71582 w 331450"/>
              <a:gd name="connsiteY21" fmla="*/ 190840 h 220498"/>
              <a:gd name="connsiteX22" fmla="*/ 64785 w 331450"/>
              <a:gd name="connsiteY22" fmla="*/ 190717 h 220498"/>
              <a:gd name="connsiteX23" fmla="*/ 63674 w 331450"/>
              <a:gd name="connsiteY23" fmla="*/ 190773 h 220498"/>
              <a:gd name="connsiteX24" fmla="*/ 63133 w 331450"/>
              <a:gd name="connsiteY24" fmla="*/ 191170 h 220498"/>
              <a:gd name="connsiteX25" fmla="*/ 64558 w 331450"/>
              <a:gd name="connsiteY25" fmla="*/ 191170 h 220498"/>
              <a:gd name="connsiteX26" fmla="*/ 64991 w 331450"/>
              <a:gd name="connsiteY26" fmla="*/ 190840 h 220498"/>
              <a:gd name="connsiteX27" fmla="*/ 64785 w 331450"/>
              <a:gd name="connsiteY27" fmla="*/ 190717 h 220498"/>
              <a:gd name="connsiteX28" fmla="*/ 22533 w 331450"/>
              <a:gd name="connsiteY28" fmla="*/ 189190 h 220498"/>
              <a:gd name="connsiteX29" fmla="*/ 21492 w 331450"/>
              <a:gd name="connsiteY29" fmla="*/ 189852 h 220498"/>
              <a:gd name="connsiteX30" fmla="*/ 22498 w 331450"/>
              <a:gd name="connsiteY30" fmla="*/ 189266 h 220498"/>
              <a:gd name="connsiteX31" fmla="*/ 67627 w 331450"/>
              <a:gd name="connsiteY31" fmla="*/ 187875 h 220498"/>
              <a:gd name="connsiteX32" fmla="*/ 62929 w 331450"/>
              <a:gd name="connsiteY32" fmla="*/ 190811 h 220498"/>
              <a:gd name="connsiteX33" fmla="*/ 63674 w 331450"/>
              <a:gd name="connsiteY33" fmla="*/ 190773 h 220498"/>
              <a:gd name="connsiteX34" fmla="*/ 25447 w 331450"/>
              <a:gd name="connsiteY34" fmla="*/ 187545 h 220498"/>
              <a:gd name="connsiteX35" fmla="*/ 22498 w 331450"/>
              <a:gd name="connsiteY35" fmla="*/ 189266 h 220498"/>
              <a:gd name="connsiteX36" fmla="*/ 21162 w 331450"/>
              <a:gd name="connsiteY36" fmla="*/ 192159 h 220498"/>
              <a:gd name="connsiteX37" fmla="*/ 25447 w 331450"/>
              <a:gd name="connsiteY37" fmla="*/ 187545 h 220498"/>
              <a:gd name="connsiteX38" fmla="*/ 67297 w 331450"/>
              <a:gd name="connsiteY38" fmla="*/ 187216 h 220498"/>
              <a:gd name="connsiteX39" fmla="*/ 65177 w 331450"/>
              <a:gd name="connsiteY39" fmla="*/ 188771 h 220498"/>
              <a:gd name="connsiteX40" fmla="*/ 65814 w 331450"/>
              <a:gd name="connsiteY40" fmla="*/ 188452 h 220498"/>
              <a:gd name="connsiteX41" fmla="*/ 67297 w 331450"/>
              <a:gd name="connsiteY41" fmla="*/ 187216 h 220498"/>
              <a:gd name="connsiteX42" fmla="*/ 59389 w 331450"/>
              <a:gd name="connsiteY42" fmla="*/ 185898 h 220498"/>
              <a:gd name="connsiteX43" fmla="*/ 59059 w 331450"/>
              <a:gd name="connsiteY43" fmla="*/ 185898 h 220498"/>
              <a:gd name="connsiteX44" fmla="*/ 58858 w 331450"/>
              <a:gd name="connsiteY44" fmla="*/ 186195 h 220498"/>
              <a:gd name="connsiteX45" fmla="*/ 57082 w 331450"/>
              <a:gd name="connsiteY45" fmla="*/ 177989 h 220498"/>
              <a:gd name="connsiteX46" fmla="*/ 55435 w 331450"/>
              <a:gd name="connsiteY46" fmla="*/ 177989 h 220498"/>
              <a:gd name="connsiteX47" fmla="*/ 54325 w 331450"/>
              <a:gd name="connsiteY47" fmla="*/ 179521 h 220498"/>
              <a:gd name="connsiteX48" fmla="*/ 2380 w 331450"/>
              <a:gd name="connsiteY48" fmla="*/ 165796 h 220498"/>
              <a:gd name="connsiteX49" fmla="*/ 2380 w 331450"/>
              <a:gd name="connsiteY49" fmla="*/ 169092 h 220498"/>
              <a:gd name="connsiteX50" fmla="*/ 2441 w 331450"/>
              <a:gd name="connsiteY50" fmla="*/ 168958 h 220498"/>
              <a:gd name="connsiteX51" fmla="*/ 2503 w 331450"/>
              <a:gd name="connsiteY51" fmla="*/ 168144 h 220498"/>
              <a:gd name="connsiteX52" fmla="*/ 2380 w 331450"/>
              <a:gd name="connsiteY52" fmla="*/ 165796 h 220498"/>
              <a:gd name="connsiteX53" fmla="*/ 136852 w 331450"/>
              <a:gd name="connsiteY53" fmla="*/ 163876 h 220498"/>
              <a:gd name="connsiteX54" fmla="*/ 134545 w 331450"/>
              <a:gd name="connsiteY54" fmla="*/ 163876 h 220498"/>
              <a:gd name="connsiteX55" fmla="*/ 133556 w 331450"/>
              <a:gd name="connsiteY55" fmla="*/ 163876 h 220498"/>
              <a:gd name="connsiteX56" fmla="*/ 133800 w 331450"/>
              <a:gd name="connsiteY56" fmla="*/ 164085 h 220498"/>
              <a:gd name="connsiteX57" fmla="*/ 134256 w 331450"/>
              <a:gd name="connsiteY57" fmla="*/ 164123 h 220498"/>
              <a:gd name="connsiteX58" fmla="*/ 134780 w 331450"/>
              <a:gd name="connsiteY58" fmla="*/ 164832 h 220498"/>
              <a:gd name="connsiteX59" fmla="*/ 2380 w 331450"/>
              <a:gd name="connsiteY59" fmla="*/ 163819 h 220498"/>
              <a:gd name="connsiteX60" fmla="*/ 2094 w 331450"/>
              <a:gd name="connsiteY60" fmla="*/ 163819 h 220498"/>
              <a:gd name="connsiteX61" fmla="*/ 2215 w 331450"/>
              <a:gd name="connsiteY61" fmla="*/ 164726 h 220498"/>
              <a:gd name="connsiteX62" fmla="*/ 2380 w 331450"/>
              <a:gd name="connsiteY62" fmla="*/ 165467 h 220498"/>
              <a:gd name="connsiteX63" fmla="*/ 2050 w 331450"/>
              <a:gd name="connsiteY63" fmla="*/ 163489 h 220498"/>
              <a:gd name="connsiteX64" fmla="*/ 2050 w 331450"/>
              <a:gd name="connsiteY64" fmla="*/ 163819 h 220498"/>
              <a:gd name="connsiteX65" fmla="*/ 2094 w 331450"/>
              <a:gd name="connsiteY65" fmla="*/ 163819 h 220498"/>
              <a:gd name="connsiteX66" fmla="*/ 97122 w 331450"/>
              <a:gd name="connsiteY66" fmla="*/ 148301 h 220498"/>
              <a:gd name="connsiteX67" fmla="*/ 96978 w 331450"/>
              <a:gd name="connsiteY67" fmla="*/ 148388 h 220498"/>
              <a:gd name="connsiteX68" fmla="*/ 97269 w 331450"/>
              <a:gd name="connsiteY68" fmla="*/ 148359 h 220498"/>
              <a:gd name="connsiteX69" fmla="*/ 98070 w 331450"/>
              <a:gd name="connsiteY69" fmla="*/ 147729 h 220498"/>
              <a:gd name="connsiteX70" fmla="*/ 95660 w 331450"/>
              <a:gd name="connsiteY70" fmla="*/ 147729 h 220498"/>
              <a:gd name="connsiteX71" fmla="*/ 97122 w 331450"/>
              <a:gd name="connsiteY71" fmla="*/ 148301 h 220498"/>
              <a:gd name="connsiteX72" fmla="*/ 38628 w 331450"/>
              <a:gd name="connsiteY72" fmla="*/ 143059 h 220498"/>
              <a:gd name="connsiteX73" fmla="*/ 31708 w 331450"/>
              <a:gd name="connsiteY73" fmla="*/ 151956 h 220498"/>
              <a:gd name="connsiteX74" fmla="*/ 34673 w 331450"/>
              <a:gd name="connsiteY74" fmla="*/ 147343 h 220498"/>
              <a:gd name="connsiteX75" fmla="*/ 32038 w 331450"/>
              <a:gd name="connsiteY75" fmla="*/ 147343 h 220498"/>
              <a:gd name="connsiteX76" fmla="*/ 32038 w 331450"/>
              <a:gd name="connsiteY76" fmla="*/ 145036 h 220498"/>
              <a:gd name="connsiteX77" fmla="*/ 29072 w 331450"/>
              <a:gd name="connsiteY77" fmla="*/ 148002 h 220498"/>
              <a:gd name="connsiteX78" fmla="*/ 27094 w 331450"/>
              <a:gd name="connsiteY78" fmla="*/ 148002 h 220498"/>
              <a:gd name="connsiteX79" fmla="*/ 27094 w 331450"/>
              <a:gd name="connsiteY79" fmla="*/ 145036 h 220498"/>
              <a:gd name="connsiteX80" fmla="*/ 23140 w 331450"/>
              <a:gd name="connsiteY80" fmla="*/ 150308 h 220498"/>
              <a:gd name="connsiteX81" fmla="*/ 20833 w 331450"/>
              <a:gd name="connsiteY81" fmla="*/ 152945 h 220498"/>
              <a:gd name="connsiteX82" fmla="*/ 20833 w 331450"/>
              <a:gd name="connsiteY82" fmla="*/ 149649 h 220498"/>
              <a:gd name="connsiteX83" fmla="*/ 18856 w 331450"/>
              <a:gd name="connsiteY83" fmla="*/ 152286 h 220498"/>
              <a:gd name="connsiteX84" fmla="*/ 22152 w 331450"/>
              <a:gd name="connsiteY84" fmla="*/ 146025 h 220498"/>
              <a:gd name="connsiteX85" fmla="*/ 18197 w 331450"/>
              <a:gd name="connsiteY85" fmla="*/ 150638 h 220498"/>
              <a:gd name="connsiteX86" fmla="*/ 16220 w 331450"/>
              <a:gd name="connsiteY86" fmla="*/ 154593 h 220498"/>
              <a:gd name="connsiteX87" fmla="*/ 12595 w 331450"/>
              <a:gd name="connsiteY87" fmla="*/ 160524 h 220498"/>
              <a:gd name="connsiteX88" fmla="*/ 15231 w 331450"/>
              <a:gd name="connsiteY88" fmla="*/ 153274 h 220498"/>
              <a:gd name="connsiteX89" fmla="*/ 10947 w 331450"/>
              <a:gd name="connsiteY89" fmla="*/ 157888 h 220498"/>
              <a:gd name="connsiteX90" fmla="*/ 10947 w 331450"/>
              <a:gd name="connsiteY90" fmla="*/ 155910 h 220498"/>
              <a:gd name="connsiteX91" fmla="*/ 8311 w 331450"/>
              <a:gd name="connsiteY91" fmla="*/ 158876 h 220498"/>
              <a:gd name="connsiteX92" fmla="*/ 8311 w 331450"/>
              <a:gd name="connsiteY92" fmla="*/ 156569 h 220498"/>
              <a:gd name="connsiteX93" fmla="*/ 4027 w 331450"/>
              <a:gd name="connsiteY93" fmla="*/ 156569 h 220498"/>
              <a:gd name="connsiteX94" fmla="*/ 732 w 331450"/>
              <a:gd name="connsiteY94" fmla="*/ 156569 h 220498"/>
              <a:gd name="connsiteX95" fmla="*/ 732 w 331450"/>
              <a:gd name="connsiteY95" fmla="*/ 158217 h 220498"/>
              <a:gd name="connsiteX96" fmla="*/ 732 w 331450"/>
              <a:gd name="connsiteY96" fmla="*/ 160524 h 220498"/>
              <a:gd name="connsiteX97" fmla="*/ 2380 w 331450"/>
              <a:gd name="connsiteY97" fmla="*/ 160524 h 220498"/>
              <a:gd name="connsiteX98" fmla="*/ 2380 w 331450"/>
              <a:gd name="connsiteY98" fmla="*/ 160854 h 220498"/>
              <a:gd name="connsiteX99" fmla="*/ 2380 w 331450"/>
              <a:gd name="connsiteY99" fmla="*/ 162172 h 220498"/>
              <a:gd name="connsiteX100" fmla="*/ 2380 w 331450"/>
              <a:gd name="connsiteY100" fmla="*/ 162954 h 220498"/>
              <a:gd name="connsiteX101" fmla="*/ 2380 w 331450"/>
              <a:gd name="connsiteY101" fmla="*/ 163160 h 220498"/>
              <a:gd name="connsiteX102" fmla="*/ 2380 w 331450"/>
              <a:gd name="connsiteY102" fmla="*/ 163489 h 220498"/>
              <a:gd name="connsiteX103" fmla="*/ 2380 w 331450"/>
              <a:gd name="connsiteY103" fmla="*/ 163819 h 220498"/>
              <a:gd name="connsiteX104" fmla="*/ 4027 w 331450"/>
              <a:gd name="connsiteY104" fmla="*/ 163819 h 220498"/>
              <a:gd name="connsiteX105" fmla="*/ 4027 w 331450"/>
              <a:gd name="connsiteY105" fmla="*/ 165467 h 220498"/>
              <a:gd name="connsiteX106" fmla="*/ 2441 w 331450"/>
              <a:gd name="connsiteY106" fmla="*/ 168958 h 220498"/>
              <a:gd name="connsiteX107" fmla="*/ 2380 w 331450"/>
              <a:gd name="connsiteY107" fmla="*/ 169751 h 220498"/>
              <a:gd name="connsiteX108" fmla="*/ 4356 w 331450"/>
              <a:gd name="connsiteY108" fmla="*/ 166785 h 220498"/>
              <a:gd name="connsiteX109" fmla="*/ 4356 w 331450"/>
              <a:gd name="connsiteY109" fmla="*/ 169751 h 220498"/>
              <a:gd name="connsiteX110" fmla="*/ 4356 w 331450"/>
              <a:gd name="connsiteY110" fmla="*/ 170740 h 220498"/>
              <a:gd name="connsiteX111" fmla="*/ 4356 w 331450"/>
              <a:gd name="connsiteY111" fmla="*/ 172387 h 220498"/>
              <a:gd name="connsiteX112" fmla="*/ 7322 w 331450"/>
              <a:gd name="connsiteY112" fmla="*/ 172387 h 220498"/>
              <a:gd name="connsiteX113" fmla="*/ 7322 w 331450"/>
              <a:gd name="connsiteY113" fmla="*/ 175024 h 220498"/>
              <a:gd name="connsiteX114" fmla="*/ 7322 w 331450"/>
              <a:gd name="connsiteY114" fmla="*/ 177000 h 220498"/>
              <a:gd name="connsiteX115" fmla="*/ 7322 w 331450"/>
              <a:gd name="connsiteY115" fmla="*/ 178978 h 220498"/>
              <a:gd name="connsiteX116" fmla="*/ 9300 w 331450"/>
              <a:gd name="connsiteY116" fmla="*/ 176012 h 220498"/>
              <a:gd name="connsiteX117" fmla="*/ 9300 w 331450"/>
              <a:gd name="connsiteY117" fmla="*/ 178648 h 220498"/>
              <a:gd name="connsiteX118" fmla="*/ 11936 w 331450"/>
              <a:gd name="connsiteY118" fmla="*/ 178648 h 220498"/>
              <a:gd name="connsiteX119" fmla="*/ 14572 w 331450"/>
              <a:gd name="connsiteY119" fmla="*/ 175682 h 220498"/>
              <a:gd name="connsiteX120" fmla="*/ 14572 w 331450"/>
              <a:gd name="connsiteY120" fmla="*/ 180955 h 220498"/>
              <a:gd name="connsiteX121" fmla="*/ 18197 w 331450"/>
              <a:gd name="connsiteY121" fmla="*/ 177330 h 220498"/>
              <a:gd name="connsiteX122" fmla="*/ 14242 w 331450"/>
              <a:gd name="connsiteY122" fmla="*/ 184909 h 220498"/>
              <a:gd name="connsiteX123" fmla="*/ 17867 w 331450"/>
              <a:gd name="connsiteY123" fmla="*/ 180295 h 220498"/>
              <a:gd name="connsiteX124" fmla="*/ 15561 w 331450"/>
              <a:gd name="connsiteY124" fmla="*/ 183920 h 220498"/>
              <a:gd name="connsiteX125" fmla="*/ 18197 w 331450"/>
              <a:gd name="connsiteY125" fmla="*/ 180295 h 220498"/>
              <a:gd name="connsiteX126" fmla="*/ 15561 w 331450"/>
              <a:gd name="connsiteY126" fmla="*/ 184909 h 220498"/>
              <a:gd name="connsiteX127" fmla="*/ 17208 w 331450"/>
              <a:gd name="connsiteY127" fmla="*/ 182273 h 220498"/>
              <a:gd name="connsiteX128" fmla="*/ 14901 w 331450"/>
              <a:gd name="connsiteY128" fmla="*/ 187216 h 220498"/>
              <a:gd name="connsiteX129" fmla="*/ 17538 w 331450"/>
              <a:gd name="connsiteY129" fmla="*/ 184909 h 220498"/>
              <a:gd name="connsiteX130" fmla="*/ 15231 w 331450"/>
              <a:gd name="connsiteY130" fmla="*/ 187545 h 220498"/>
              <a:gd name="connsiteX131" fmla="*/ 17208 w 331450"/>
              <a:gd name="connsiteY131" fmla="*/ 185568 h 220498"/>
              <a:gd name="connsiteX132" fmla="*/ 17208 w 331450"/>
              <a:gd name="connsiteY132" fmla="*/ 187545 h 220498"/>
              <a:gd name="connsiteX133" fmla="*/ 21822 w 331450"/>
              <a:gd name="connsiteY133" fmla="*/ 183591 h 220498"/>
              <a:gd name="connsiteX134" fmla="*/ 18856 w 331450"/>
              <a:gd name="connsiteY134" fmla="*/ 187545 h 220498"/>
              <a:gd name="connsiteX135" fmla="*/ 23470 w 331450"/>
              <a:gd name="connsiteY135" fmla="*/ 181944 h 220498"/>
              <a:gd name="connsiteX136" fmla="*/ 19186 w 331450"/>
              <a:gd name="connsiteY136" fmla="*/ 187545 h 220498"/>
              <a:gd name="connsiteX137" fmla="*/ 16549 w 331450"/>
              <a:gd name="connsiteY137" fmla="*/ 192818 h 220498"/>
              <a:gd name="connsiteX138" fmla="*/ 18526 w 331450"/>
              <a:gd name="connsiteY138" fmla="*/ 192818 h 220498"/>
              <a:gd name="connsiteX139" fmla="*/ 23140 w 331450"/>
              <a:gd name="connsiteY139" fmla="*/ 187875 h 220498"/>
              <a:gd name="connsiteX140" fmla="*/ 22533 w 331450"/>
              <a:gd name="connsiteY140" fmla="*/ 189190 h 220498"/>
              <a:gd name="connsiteX141" fmla="*/ 25117 w 331450"/>
              <a:gd name="connsiteY141" fmla="*/ 187545 h 220498"/>
              <a:gd name="connsiteX142" fmla="*/ 25447 w 331450"/>
              <a:gd name="connsiteY142" fmla="*/ 187545 h 220498"/>
              <a:gd name="connsiteX143" fmla="*/ 27424 w 331450"/>
              <a:gd name="connsiteY143" fmla="*/ 187545 h 220498"/>
              <a:gd name="connsiteX144" fmla="*/ 25777 w 331450"/>
              <a:gd name="connsiteY144" fmla="*/ 189523 h 220498"/>
              <a:gd name="connsiteX145" fmla="*/ 23876 w 331450"/>
              <a:gd name="connsiteY145" fmla="*/ 195362 h 220498"/>
              <a:gd name="connsiteX146" fmla="*/ 25335 w 331450"/>
              <a:gd name="connsiteY146" fmla="*/ 194421 h 220498"/>
              <a:gd name="connsiteX147" fmla="*/ 24458 w 331450"/>
              <a:gd name="connsiteY147" fmla="*/ 194466 h 220498"/>
              <a:gd name="connsiteX148" fmla="*/ 29401 w 331450"/>
              <a:gd name="connsiteY148" fmla="*/ 191170 h 220498"/>
              <a:gd name="connsiteX149" fmla="*/ 25777 w 331450"/>
              <a:gd name="connsiteY149" fmla="*/ 194136 h 220498"/>
              <a:gd name="connsiteX150" fmla="*/ 25335 w 331450"/>
              <a:gd name="connsiteY150" fmla="*/ 194421 h 220498"/>
              <a:gd name="connsiteX151" fmla="*/ 26889 w 331450"/>
              <a:gd name="connsiteY151" fmla="*/ 194342 h 220498"/>
              <a:gd name="connsiteX152" fmla="*/ 28083 w 331450"/>
              <a:gd name="connsiteY152" fmla="*/ 194466 h 220498"/>
              <a:gd name="connsiteX153" fmla="*/ 24787 w 331450"/>
              <a:gd name="connsiteY153" fmla="*/ 201056 h 220498"/>
              <a:gd name="connsiteX154" fmla="*/ 26765 w 331450"/>
              <a:gd name="connsiteY154" fmla="*/ 198750 h 220498"/>
              <a:gd name="connsiteX155" fmla="*/ 26765 w 331450"/>
              <a:gd name="connsiteY155" fmla="*/ 200726 h 220498"/>
              <a:gd name="connsiteX156" fmla="*/ 29401 w 331450"/>
              <a:gd name="connsiteY156" fmla="*/ 197761 h 220498"/>
              <a:gd name="connsiteX157" fmla="*/ 27424 w 331450"/>
              <a:gd name="connsiteY157" fmla="*/ 205340 h 220498"/>
              <a:gd name="connsiteX158" fmla="*/ 34014 w 331450"/>
              <a:gd name="connsiteY158" fmla="*/ 200397 h 220498"/>
              <a:gd name="connsiteX159" fmla="*/ 30060 w 331450"/>
              <a:gd name="connsiteY159" fmla="*/ 204022 h 220498"/>
              <a:gd name="connsiteX160" fmla="*/ 33397 w 331450"/>
              <a:gd name="connsiteY160" fmla="*/ 204146 h 220498"/>
              <a:gd name="connsiteX161" fmla="*/ 33724 w 331450"/>
              <a:gd name="connsiteY161" fmla="*/ 204130 h 220498"/>
              <a:gd name="connsiteX162" fmla="*/ 33685 w 331450"/>
              <a:gd name="connsiteY162" fmla="*/ 204022 h 220498"/>
              <a:gd name="connsiteX163" fmla="*/ 35992 w 331450"/>
              <a:gd name="connsiteY163" fmla="*/ 204022 h 220498"/>
              <a:gd name="connsiteX164" fmla="*/ 33724 w 331450"/>
              <a:gd name="connsiteY164" fmla="*/ 204130 h 220498"/>
              <a:gd name="connsiteX165" fmla="*/ 34179 w 331450"/>
              <a:gd name="connsiteY165" fmla="*/ 205381 h 220498"/>
              <a:gd name="connsiteX166" fmla="*/ 36651 w 331450"/>
              <a:gd name="connsiteY166" fmla="*/ 204022 h 220498"/>
              <a:gd name="connsiteX167" fmla="*/ 33355 w 331450"/>
              <a:gd name="connsiteY167" fmla="*/ 206988 h 220498"/>
              <a:gd name="connsiteX168" fmla="*/ 36980 w 331450"/>
              <a:gd name="connsiteY168" fmla="*/ 205011 h 220498"/>
              <a:gd name="connsiteX169" fmla="*/ 41264 w 331450"/>
              <a:gd name="connsiteY169" fmla="*/ 202704 h 220498"/>
              <a:gd name="connsiteX170" fmla="*/ 41264 w 331450"/>
              <a:gd name="connsiteY170" fmla="*/ 205011 h 220498"/>
              <a:gd name="connsiteX171" fmla="*/ 37310 w 331450"/>
              <a:gd name="connsiteY171" fmla="*/ 207976 h 220498"/>
              <a:gd name="connsiteX172" fmla="*/ 41594 w 331450"/>
              <a:gd name="connsiteY172" fmla="*/ 205340 h 220498"/>
              <a:gd name="connsiteX173" fmla="*/ 39287 w 331450"/>
              <a:gd name="connsiteY173" fmla="*/ 208636 h 220498"/>
              <a:gd name="connsiteX174" fmla="*/ 47525 w 331450"/>
              <a:gd name="connsiteY174" fmla="*/ 205670 h 220498"/>
              <a:gd name="connsiteX175" fmla="*/ 40605 w 331450"/>
              <a:gd name="connsiteY175" fmla="*/ 209624 h 220498"/>
              <a:gd name="connsiteX176" fmla="*/ 47525 w 331450"/>
              <a:gd name="connsiteY176" fmla="*/ 206988 h 220498"/>
              <a:gd name="connsiteX177" fmla="*/ 44230 w 331450"/>
              <a:gd name="connsiteY177" fmla="*/ 208965 h 220498"/>
              <a:gd name="connsiteX178" fmla="*/ 46537 w 331450"/>
              <a:gd name="connsiteY178" fmla="*/ 208965 h 220498"/>
              <a:gd name="connsiteX179" fmla="*/ 48184 w 331450"/>
              <a:gd name="connsiteY179" fmla="*/ 208965 h 220498"/>
              <a:gd name="connsiteX180" fmla="*/ 48514 w 331450"/>
              <a:gd name="connsiteY180" fmla="*/ 208965 h 220498"/>
              <a:gd name="connsiteX181" fmla="*/ 57741 w 331450"/>
              <a:gd name="connsiteY181" fmla="*/ 203363 h 220498"/>
              <a:gd name="connsiteX182" fmla="*/ 47525 w 331450"/>
              <a:gd name="connsiteY182" fmla="*/ 210612 h 220498"/>
              <a:gd name="connsiteX183" fmla="*/ 51150 w 331450"/>
              <a:gd name="connsiteY183" fmla="*/ 208636 h 220498"/>
              <a:gd name="connsiteX184" fmla="*/ 47855 w 331450"/>
              <a:gd name="connsiteY184" fmla="*/ 210612 h 220498"/>
              <a:gd name="connsiteX185" fmla="*/ 52139 w 331450"/>
              <a:gd name="connsiteY185" fmla="*/ 208636 h 220498"/>
              <a:gd name="connsiteX186" fmla="*/ 51787 w 331450"/>
              <a:gd name="connsiteY186" fmla="*/ 208870 h 220498"/>
              <a:gd name="connsiteX187" fmla="*/ 56300 w 331450"/>
              <a:gd name="connsiteY187" fmla="*/ 207482 h 220498"/>
              <a:gd name="connsiteX188" fmla="*/ 56423 w 331450"/>
              <a:gd name="connsiteY188" fmla="*/ 208965 h 220498"/>
              <a:gd name="connsiteX189" fmla="*/ 51150 w 331450"/>
              <a:gd name="connsiteY189" fmla="*/ 212919 h 220498"/>
              <a:gd name="connsiteX190" fmla="*/ 53127 w 331450"/>
              <a:gd name="connsiteY190" fmla="*/ 212919 h 220498"/>
              <a:gd name="connsiteX191" fmla="*/ 53457 w 331450"/>
              <a:gd name="connsiteY191" fmla="*/ 212919 h 220498"/>
              <a:gd name="connsiteX192" fmla="*/ 57741 w 331450"/>
              <a:gd name="connsiteY192" fmla="*/ 210942 h 220498"/>
              <a:gd name="connsiteX193" fmla="*/ 55764 w 331450"/>
              <a:gd name="connsiteY193" fmla="*/ 212590 h 220498"/>
              <a:gd name="connsiteX194" fmla="*/ 57741 w 331450"/>
              <a:gd name="connsiteY194" fmla="*/ 212590 h 220498"/>
              <a:gd name="connsiteX195" fmla="*/ 52469 w 331450"/>
              <a:gd name="connsiteY195" fmla="*/ 215556 h 220498"/>
              <a:gd name="connsiteX196" fmla="*/ 54116 w 331450"/>
              <a:gd name="connsiteY196" fmla="*/ 215556 h 220498"/>
              <a:gd name="connsiteX197" fmla="*/ 57082 w 331450"/>
              <a:gd name="connsiteY197" fmla="*/ 215556 h 220498"/>
              <a:gd name="connsiteX198" fmla="*/ 52798 w 331450"/>
              <a:gd name="connsiteY198" fmla="*/ 217532 h 220498"/>
              <a:gd name="connsiteX199" fmla="*/ 55764 w 331450"/>
              <a:gd name="connsiteY199" fmla="*/ 217532 h 220498"/>
              <a:gd name="connsiteX200" fmla="*/ 58070 w 331450"/>
              <a:gd name="connsiteY200" fmla="*/ 217532 h 220498"/>
              <a:gd name="connsiteX201" fmla="*/ 59718 w 331450"/>
              <a:gd name="connsiteY201" fmla="*/ 217532 h 220498"/>
              <a:gd name="connsiteX202" fmla="*/ 62355 w 331450"/>
              <a:gd name="connsiteY202" fmla="*/ 217532 h 220498"/>
              <a:gd name="connsiteX203" fmla="*/ 61860 w 331450"/>
              <a:gd name="connsiteY203" fmla="*/ 219139 h 220498"/>
              <a:gd name="connsiteX204" fmla="*/ 61995 w 331450"/>
              <a:gd name="connsiteY204" fmla="*/ 219510 h 220498"/>
              <a:gd name="connsiteX205" fmla="*/ 62155 w 331450"/>
              <a:gd name="connsiteY205" fmla="*/ 219950 h 220498"/>
              <a:gd name="connsiteX206" fmla="*/ 62355 w 331450"/>
              <a:gd name="connsiteY206" fmla="*/ 220498 h 220498"/>
              <a:gd name="connsiteX207" fmla="*/ 63672 w 331450"/>
              <a:gd name="connsiteY207" fmla="*/ 219510 h 220498"/>
              <a:gd name="connsiteX208" fmla="*/ 65320 w 331450"/>
              <a:gd name="connsiteY208" fmla="*/ 219510 h 220498"/>
              <a:gd name="connsiteX209" fmla="*/ 65650 w 331450"/>
              <a:gd name="connsiteY209" fmla="*/ 219510 h 220498"/>
              <a:gd name="connsiteX210" fmla="*/ 65979 w 331450"/>
              <a:gd name="connsiteY210" fmla="*/ 219510 h 220498"/>
              <a:gd name="connsiteX211" fmla="*/ 66309 w 331450"/>
              <a:gd name="connsiteY211" fmla="*/ 219510 h 220498"/>
              <a:gd name="connsiteX212" fmla="*/ 66638 w 331450"/>
              <a:gd name="connsiteY212" fmla="*/ 219510 h 220498"/>
              <a:gd name="connsiteX213" fmla="*/ 66638 w 331450"/>
              <a:gd name="connsiteY213" fmla="*/ 218522 h 220498"/>
              <a:gd name="connsiteX214" fmla="*/ 65979 w 331450"/>
              <a:gd name="connsiteY214" fmla="*/ 218522 h 220498"/>
              <a:gd name="connsiteX215" fmla="*/ 65650 w 331450"/>
              <a:gd name="connsiteY215" fmla="*/ 218522 h 220498"/>
              <a:gd name="connsiteX216" fmla="*/ 62684 w 331450"/>
              <a:gd name="connsiteY216" fmla="*/ 218522 h 220498"/>
              <a:gd name="connsiteX217" fmla="*/ 65875 w 331450"/>
              <a:gd name="connsiteY217" fmla="*/ 217086 h 220498"/>
              <a:gd name="connsiteX218" fmla="*/ 66968 w 331450"/>
              <a:gd name="connsiteY218" fmla="*/ 215556 h 220498"/>
              <a:gd name="connsiteX219" fmla="*/ 67297 w 331450"/>
              <a:gd name="connsiteY219" fmla="*/ 215556 h 220498"/>
              <a:gd name="connsiteX220" fmla="*/ 69275 w 331450"/>
              <a:gd name="connsiteY220" fmla="*/ 215556 h 220498"/>
              <a:gd name="connsiteX221" fmla="*/ 65875 w 331450"/>
              <a:gd name="connsiteY221" fmla="*/ 217086 h 220498"/>
              <a:gd name="connsiteX222" fmla="*/ 65320 w 331450"/>
              <a:gd name="connsiteY222" fmla="*/ 217862 h 220498"/>
              <a:gd name="connsiteX223" fmla="*/ 66638 w 331450"/>
              <a:gd name="connsiteY223" fmla="*/ 217862 h 220498"/>
              <a:gd name="connsiteX224" fmla="*/ 66638 w 331450"/>
              <a:gd name="connsiteY224" fmla="*/ 218522 h 220498"/>
              <a:gd name="connsiteX225" fmla="*/ 67627 w 331450"/>
              <a:gd name="connsiteY225" fmla="*/ 218522 h 220498"/>
              <a:gd name="connsiteX226" fmla="*/ 69934 w 331450"/>
              <a:gd name="connsiteY226" fmla="*/ 216874 h 220498"/>
              <a:gd name="connsiteX227" fmla="*/ 67627 w 331450"/>
              <a:gd name="connsiteY227" fmla="*/ 216874 h 220498"/>
              <a:gd name="connsiteX228" fmla="*/ 70263 w 331450"/>
              <a:gd name="connsiteY228" fmla="*/ 215226 h 220498"/>
              <a:gd name="connsiteX229" fmla="*/ 67957 w 331450"/>
              <a:gd name="connsiteY229" fmla="*/ 215226 h 220498"/>
              <a:gd name="connsiteX230" fmla="*/ 64661 w 331450"/>
              <a:gd name="connsiteY230" fmla="*/ 215226 h 220498"/>
              <a:gd name="connsiteX231" fmla="*/ 64661 w 331450"/>
              <a:gd name="connsiteY231" fmla="*/ 212919 h 220498"/>
              <a:gd name="connsiteX232" fmla="*/ 61696 w 331450"/>
              <a:gd name="connsiteY232" fmla="*/ 212919 h 220498"/>
              <a:gd name="connsiteX233" fmla="*/ 64661 w 331450"/>
              <a:gd name="connsiteY233" fmla="*/ 211271 h 220498"/>
              <a:gd name="connsiteX234" fmla="*/ 66968 w 331450"/>
              <a:gd name="connsiteY234" fmla="*/ 209295 h 220498"/>
              <a:gd name="connsiteX235" fmla="*/ 64991 w 331450"/>
              <a:gd name="connsiteY235" fmla="*/ 209295 h 220498"/>
              <a:gd name="connsiteX236" fmla="*/ 68286 w 331450"/>
              <a:gd name="connsiteY236" fmla="*/ 207646 h 220498"/>
              <a:gd name="connsiteX237" fmla="*/ 68286 w 331450"/>
              <a:gd name="connsiteY237" fmla="*/ 205340 h 220498"/>
              <a:gd name="connsiteX238" fmla="*/ 64002 w 331450"/>
              <a:gd name="connsiteY238" fmla="*/ 208306 h 220498"/>
              <a:gd name="connsiteX239" fmla="*/ 68945 w 331450"/>
              <a:gd name="connsiteY239" fmla="*/ 204022 h 220498"/>
              <a:gd name="connsiteX240" fmla="*/ 67922 w 331450"/>
              <a:gd name="connsiteY240" fmla="*/ 203101 h 220498"/>
              <a:gd name="connsiteX241" fmla="*/ 67627 w 331450"/>
              <a:gd name="connsiteY241" fmla="*/ 203363 h 220498"/>
              <a:gd name="connsiteX242" fmla="*/ 66601 w 331450"/>
              <a:gd name="connsiteY242" fmla="*/ 203363 h 220498"/>
              <a:gd name="connsiteX243" fmla="*/ 64991 w 331450"/>
              <a:gd name="connsiteY243" fmla="*/ 204022 h 220498"/>
              <a:gd name="connsiteX244" fmla="*/ 58730 w 331450"/>
              <a:gd name="connsiteY244" fmla="*/ 207317 h 220498"/>
              <a:gd name="connsiteX245" fmla="*/ 64991 w 331450"/>
              <a:gd name="connsiteY245" fmla="*/ 203363 h 220498"/>
              <a:gd name="connsiteX246" fmla="*/ 66601 w 331450"/>
              <a:gd name="connsiteY246" fmla="*/ 203363 h 220498"/>
              <a:gd name="connsiteX247" fmla="*/ 67709 w 331450"/>
              <a:gd name="connsiteY247" fmla="*/ 202910 h 220498"/>
              <a:gd name="connsiteX248" fmla="*/ 67922 w 331450"/>
              <a:gd name="connsiteY248" fmla="*/ 203101 h 220498"/>
              <a:gd name="connsiteX249" fmla="*/ 70592 w 331450"/>
              <a:gd name="connsiteY249" fmla="*/ 200726 h 220498"/>
              <a:gd name="connsiteX250" fmla="*/ 67957 w 331450"/>
              <a:gd name="connsiteY250" fmla="*/ 200726 h 220498"/>
              <a:gd name="connsiteX251" fmla="*/ 67957 w 331450"/>
              <a:gd name="connsiteY251" fmla="*/ 198750 h 220498"/>
              <a:gd name="connsiteX252" fmla="*/ 65650 w 331450"/>
              <a:gd name="connsiteY252" fmla="*/ 198750 h 220498"/>
              <a:gd name="connsiteX253" fmla="*/ 62025 w 331450"/>
              <a:gd name="connsiteY253" fmla="*/ 198750 h 220498"/>
              <a:gd name="connsiteX254" fmla="*/ 65320 w 331450"/>
              <a:gd name="connsiteY254" fmla="*/ 196113 h 220498"/>
              <a:gd name="connsiteX255" fmla="*/ 69934 w 331450"/>
              <a:gd name="connsiteY255" fmla="*/ 193477 h 220498"/>
              <a:gd name="connsiteX256" fmla="*/ 69818 w 331450"/>
              <a:gd name="connsiteY256" fmla="*/ 193094 h 220498"/>
              <a:gd name="connsiteX257" fmla="*/ 63343 w 331450"/>
              <a:gd name="connsiteY257" fmla="*/ 197102 h 220498"/>
              <a:gd name="connsiteX258" fmla="*/ 65320 w 331450"/>
              <a:gd name="connsiteY258" fmla="*/ 195125 h 220498"/>
              <a:gd name="connsiteX259" fmla="*/ 69604 w 331450"/>
              <a:gd name="connsiteY259" fmla="*/ 192818 h 220498"/>
              <a:gd name="connsiteX260" fmla="*/ 68616 w 331450"/>
              <a:gd name="connsiteY260" fmla="*/ 192818 h 220498"/>
              <a:gd name="connsiteX261" fmla="*/ 68916 w 331450"/>
              <a:gd name="connsiteY261" fmla="*/ 192618 h 220498"/>
              <a:gd name="connsiteX262" fmla="*/ 67050 w 331450"/>
              <a:gd name="connsiteY262" fmla="*/ 192076 h 220498"/>
              <a:gd name="connsiteX263" fmla="*/ 64991 w 331450"/>
              <a:gd name="connsiteY263" fmla="*/ 192818 h 220498"/>
              <a:gd name="connsiteX264" fmla="*/ 68616 w 331450"/>
              <a:gd name="connsiteY264" fmla="*/ 190182 h 220498"/>
              <a:gd name="connsiteX265" fmla="*/ 63343 w 331450"/>
              <a:gd name="connsiteY265" fmla="*/ 193477 h 220498"/>
              <a:gd name="connsiteX266" fmla="*/ 62684 w 331450"/>
              <a:gd name="connsiteY266" fmla="*/ 193477 h 220498"/>
              <a:gd name="connsiteX267" fmla="*/ 62066 w 331450"/>
              <a:gd name="connsiteY267" fmla="*/ 193353 h 220498"/>
              <a:gd name="connsiteX268" fmla="*/ 62193 w 331450"/>
              <a:gd name="connsiteY268" fmla="*/ 192972 h 220498"/>
              <a:gd name="connsiteX269" fmla="*/ 61530 w 331450"/>
              <a:gd name="connsiteY269" fmla="*/ 193477 h 220498"/>
              <a:gd name="connsiteX270" fmla="*/ 62025 w 331450"/>
              <a:gd name="connsiteY270" fmla="*/ 193477 h 220498"/>
              <a:gd name="connsiteX271" fmla="*/ 58070 w 331450"/>
              <a:gd name="connsiteY271" fmla="*/ 196113 h 220498"/>
              <a:gd name="connsiteX272" fmla="*/ 61530 w 331450"/>
              <a:gd name="connsiteY272" fmla="*/ 193477 h 220498"/>
              <a:gd name="connsiteX273" fmla="*/ 60706 w 331450"/>
              <a:gd name="connsiteY273" fmla="*/ 193477 h 220498"/>
              <a:gd name="connsiteX274" fmla="*/ 60377 w 331450"/>
              <a:gd name="connsiteY274" fmla="*/ 193477 h 220498"/>
              <a:gd name="connsiteX275" fmla="*/ 62354 w 331450"/>
              <a:gd name="connsiteY275" fmla="*/ 192489 h 220498"/>
              <a:gd name="connsiteX276" fmla="*/ 62684 w 331450"/>
              <a:gd name="connsiteY276" fmla="*/ 191500 h 220498"/>
              <a:gd name="connsiteX277" fmla="*/ 63133 w 331450"/>
              <a:gd name="connsiteY277" fmla="*/ 191170 h 220498"/>
              <a:gd name="connsiteX278" fmla="*/ 62355 w 331450"/>
              <a:gd name="connsiteY278" fmla="*/ 191170 h 220498"/>
              <a:gd name="connsiteX279" fmla="*/ 62929 w 331450"/>
              <a:gd name="connsiteY279" fmla="*/ 190811 h 220498"/>
              <a:gd name="connsiteX280" fmla="*/ 62355 w 331450"/>
              <a:gd name="connsiteY280" fmla="*/ 190840 h 220498"/>
              <a:gd name="connsiteX281" fmla="*/ 65177 w 331450"/>
              <a:gd name="connsiteY281" fmla="*/ 188771 h 220498"/>
              <a:gd name="connsiteX282" fmla="*/ 62355 w 331450"/>
              <a:gd name="connsiteY282" fmla="*/ 190182 h 220498"/>
              <a:gd name="connsiteX283" fmla="*/ 62684 w 331450"/>
              <a:gd name="connsiteY283" fmla="*/ 188534 h 220498"/>
              <a:gd name="connsiteX284" fmla="*/ 55764 w 331450"/>
              <a:gd name="connsiteY284" fmla="*/ 192159 h 220498"/>
              <a:gd name="connsiteX285" fmla="*/ 62355 w 331450"/>
              <a:gd name="connsiteY285" fmla="*/ 187545 h 220498"/>
              <a:gd name="connsiteX286" fmla="*/ 58730 w 331450"/>
              <a:gd name="connsiteY286" fmla="*/ 189193 h 220498"/>
              <a:gd name="connsiteX287" fmla="*/ 54116 w 331450"/>
              <a:gd name="connsiteY287" fmla="*/ 192489 h 220498"/>
              <a:gd name="connsiteX288" fmla="*/ 57082 w 331450"/>
              <a:gd name="connsiteY288" fmla="*/ 188822 h 220498"/>
              <a:gd name="connsiteX289" fmla="*/ 58858 w 331450"/>
              <a:gd name="connsiteY289" fmla="*/ 186195 h 220498"/>
              <a:gd name="connsiteX290" fmla="*/ 56299 w 331450"/>
              <a:gd name="connsiteY290" fmla="*/ 187628 h 220498"/>
              <a:gd name="connsiteX291" fmla="*/ 54445 w 331450"/>
              <a:gd name="connsiteY291" fmla="*/ 188864 h 220498"/>
              <a:gd name="connsiteX292" fmla="*/ 58070 w 331450"/>
              <a:gd name="connsiteY292" fmla="*/ 185898 h 220498"/>
              <a:gd name="connsiteX293" fmla="*/ 60706 w 331450"/>
              <a:gd name="connsiteY293" fmla="*/ 181944 h 220498"/>
              <a:gd name="connsiteX294" fmla="*/ 57411 w 331450"/>
              <a:gd name="connsiteY294" fmla="*/ 181944 h 220498"/>
              <a:gd name="connsiteX295" fmla="*/ 49832 w 331450"/>
              <a:gd name="connsiteY295" fmla="*/ 186557 h 220498"/>
              <a:gd name="connsiteX296" fmla="*/ 54775 w 331450"/>
              <a:gd name="connsiteY296" fmla="*/ 182602 h 220498"/>
              <a:gd name="connsiteX297" fmla="*/ 48514 w 331450"/>
              <a:gd name="connsiteY297" fmla="*/ 187545 h 220498"/>
              <a:gd name="connsiteX298" fmla="*/ 54325 w 331450"/>
              <a:gd name="connsiteY298" fmla="*/ 179521 h 220498"/>
              <a:gd name="connsiteX299" fmla="*/ 51150 w 331450"/>
              <a:gd name="connsiteY299" fmla="*/ 181285 h 220498"/>
              <a:gd name="connsiteX300" fmla="*/ 55764 w 331450"/>
              <a:gd name="connsiteY300" fmla="*/ 177000 h 220498"/>
              <a:gd name="connsiteX301" fmla="*/ 49503 w 331450"/>
              <a:gd name="connsiteY301" fmla="*/ 180955 h 220498"/>
              <a:gd name="connsiteX302" fmla="*/ 57741 w 331450"/>
              <a:gd name="connsiteY302" fmla="*/ 175024 h 220498"/>
              <a:gd name="connsiteX303" fmla="*/ 54445 w 331450"/>
              <a:gd name="connsiteY303" fmla="*/ 175024 h 220498"/>
              <a:gd name="connsiteX304" fmla="*/ 48184 w 331450"/>
              <a:gd name="connsiteY304" fmla="*/ 179307 h 220498"/>
              <a:gd name="connsiteX305" fmla="*/ 56093 w 331450"/>
              <a:gd name="connsiteY305" fmla="*/ 169092 h 220498"/>
              <a:gd name="connsiteX306" fmla="*/ 56093 w 331450"/>
              <a:gd name="connsiteY306" fmla="*/ 166126 h 220498"/>
              <a:gd name="connsiteX307" fmla="*/ 48844 w 331450"/>
              <a:gd name="connsiteY307" fmla="*/ 173375 h 220498"/>
              <a:gd name="connsiteX308" fmla="*/ 52469 w 331450"/>
              <a:gd name="connsiteY308" fmla="*/ 168762 h 220498"/>
              <a:gd name="connsiteX309" fmla="*/ 55435 w 331450"/>
              <a:gd name="connsiteY309" fmla="*/ 165467 h 220498"/>
              <a:gd name="connsiteX310" fmla="*/ 59718 w 331450"/>
              <a:gd name="connsiteY310" fmla="*/ 160194 h 220498"/>
              <a:gd name="connsiteX311" fmla="*/ 56752 w 331450"/>
              <a:gd name="connsiteY311" fmla="*/ 162501 h 220498"/>
              <a:gd name="connsiteX312" fmla="*/ 54116 w 331450"/>
              <a:gd name="connsiteY312" fmla="*/ 166126 h 220498"/>
              <a:gd name="connsiteX313" fmla="*/ 54116 w 331450"/>
              <a:gd name="connsiteY313" fmla="*/ 162831 h 220498"/>
              <a:gd name="connsiteX314" fmla="*/ 56423 w 331450"/>
              <a:gd name="connsiteY314" fmla="*/ 160854 h 220498"/>
              <a:gd name="connsiteX315" fmla="*/ 49503 w 331450"/>
              <a:gd name="connsiteY315" fmla="*/ 165467 h 220498"/>
              <a:gd name="connsiteX316" fmla="*/ 52469 w 331450"/>
              <a:gd name="connsiteY316" fmla="*/ 162172 h 220498"/>
              <a:gd name="connsiteX317" fmla="*/ 47855 w 331450"/>
              <a:gd name="connsiteY317" fmla="*/ 162172 h 220498"/>
              <a:gd name="connsiteX318" fmla="*/ 47525 w 331450"/>
              <a:gd name="connsiteY318" fmla="*/ 162172 h 220498"/>
              <a:gd name="connsiteX319" fmla="*/ 49173 w 331450"/>
              <a:gd name="connsiteY319" fmla="*/ 160194 h 220498"/>
              <a:gd name="connsiteX320" fmla="*/ 46866 w 331450"/>
              <a:gd name="connsiteY320" fmla="*/ 161842 h 220498"/>
              <a:gd name="connsiteX321" fmla="*/ 48844 w 331450"/>
              <a:gd name="connsiteY321" fmla="*/ 159865 h 220498"/>
              <a:gd name="connsiteX322" fmla="*/ 41924 w 331450"/>
              <a:gd name="connsiteY322" fmla="*/ 165138 h 220498"/>
              <a:gd name="connsiteX323" fmla="*/ 47196 w 331450"/>
              <a:gd name="connsiteY323" fmla="*/ 156569 h 220498"/>
              <a:gd name="connsiteX324" fmla="*/ 39617 w 331450"/>
              <a:gd name="connsiteY324" fmla="*/ 161842 h 220498"/>
              <a:gd name="connsiteX325" fmla="*/ 39617 w 331450"/>
              <a:gd name="connsiteY325" fmla="*/ 154593 h 220498"/>
              <a:gd name="connsiteX326" fmla="*/ 36321 w 331450"/>
              <a:gd name="connsiteY326" fmla="*/ 158547 h 220498"/>
              <a:gd name="connsiteX327" fmla="*/ 37969 w 331450"/>
              <a:gd name="connsiteY327" fmla="*/ 154593 h 220498"/>
              <a:gd name="connsiteX328" fmla="*/ 34014 w 331450"/>
              <a:gd name="connsiteY328" fmla="*/ 160854 h 220498"/>
              <a:gd name="connsiteX329" fmla="*/ 34014 w 331450"/>
              <a:gd name="connsiteY329" fmla="*/ 154593 h 220498"/>
              <a:gd name="connsiteX330" fmla="*/ 31048 w 331450"/>
              <a:gd name="connsiteY330" fmla="*/ 157888 h 220498"/>
              <a:gd name="connsiteX331" fmla="*/ 33355 w 331450"/>
              <a:gd name="connsiteY331" fmla="*/ 154593 h 220498"/>
              <a:gd name="connsiteX332" fmla="*/ 31708 w 331450"/>
              <a:gd name="connsiteY332" fmla="*/ 154593 h 220498"/>
              <a:gd name="connsiteX333" fmla="*/ 195022 w 331450"/>
              <a:gd name="connsiteY333" fmla="*/ 130495 h 220498"/>
              <a:gd name="connsiteX334" fmla="*/ 193375 w 331450"/>
              <a:gd name="connsiteY334" fmla="*/ 130495 h 220498"/>
              <a:gd name="connsiteX335" fmla="*/ 196011 w 331450"/>
              <a:gd name="connsiteY335" fmla="*/ 134120 h 220498"/>
              <a:gd name="connsiteX336" fmla="*/ 193375 w 331450"/>
              <a:gd name="connsiteY336" fmla="*/ 134120 h 220498"/>
              <a:gd name="connsiteX337" fmla="*/ 193375 w 331450"/>
              <a:gd name="connsiteY337" fmla="*/ 136097 h 220498"/>
              <a:gd name="connsiteX338" fmla="*/ 193375 w 331450"/>
              <a:gd name="connsiteY338" fmla="*/ 140052 h 220498"/>
              <a:gd name="connsiteX339" fmla="*/ 193375 w 331450"/>
              <a:gd name="connsiteY339" fmla="*/ 143347 h 220498"/>
              <a:gd name="connsiteX340" fmla="*/ 193375 w 331450"/>
              <a:gd name="connsiteY340" fmla="*/ 144006 h 220498"/>
              <a:gd name="connsiteX341" fmla="*/ 193705 w 331450"/>
              <a:gd name="connsiteY341" fmla="*/ 144006 h 220498"/>
              <a:gd name="connsiteX342" fmla="*/ 196011 w 331450"/>
              <a:gd name="connsiteY342" fmla="*/ 142358 h 220498"/>
              <a:gd name="connsiteX343" fmla="*/ 196341 w 331450"/>
              <a:gd name="connsiteY343" fmla="*/ 142358 h 220498"/>
              <a:gd name="connsiteX344" fmla="*/ 196341 w 331450"/>
              <a:gd name="connsiteY344" fmla="*/ 140052 h 220498"/>
              <a:gd name="connsiteX345" fmla="*/ 199306 w 331450"/>
              <a:gd name="connsiteY345" fmla="*/ 138074 h 220498"/>
              <a:gd name="connsiteX346" fmla="*/ 197329 w 331450"/>
              <a:gd name="connsiteY346" fmla="*/ 135767 h 220498"/>
              <a:gd name="connsiteX347" fmla="*/ 199966 w 331450"/>
              <a:gd name="connsiteY347" fmla="*/ 135767 h 220498"/>
              <a:gd name="connsiteX348" fmla="*/ 201942 w 331450"/>
              <a:gd name="connsiteY348" fmla="*/ 135767 h 220498"/>
              <a:gd name="connsiteX349" fmla="*/ 201942 w 331450"/>
              <a:gd name="connsiteY349" fmla="*/ 133131 h 220498"/>
              <a:gd name="connsiteX350" fmla="*/ 195022 w 331450"/>
              <a:gd name="connsiteY350" fmla="*/ 130495 h 220498"/>
              <a:gd name="connsiteX351" fmla="*/ 228255 w 331450"/>
              <a:gd name="connsiteY351" fmla="*/ 102701 h 220498"/>
              <a:gd name="connsiteX352" fmla="*/ 228346 w 331450"/>
              <a:gd name="connsiteY352" fmla="*/ 103308 h 220498"/>
              <a:gd name="connsiteX353" fmla="*/ 228305 w 331450"/>
              <a:gd name="connsiteY353" fmla="*/ 103473 h 220498"/>
              <a:gd name="connsiteX354" fmla="*/ 228635 w 331450"/>
              <a:gd name="connsiteY354" fmla="*/ 103803 h 220498"/>
              <a:gd name="connsiteX355" fmla="*/ 228635 w 331450"/>
              <a:gd name="connsiteY355" fmla="*/ 102938 h 220498"/>
              <a:gd name="connsiteX356" fmla="*/ 226328 w 331450"/>
              <a:gd name="connsiteY356" fmla="*/ 101496 h 220498"/>
              <a:gd name="connsiteX357" fmla="*/ 225615 w 331450"/>
              <a:gd name="connsiteY357" fmla="*/ 101545 h 220498"/>
              <a:gd name="connsiteX358" fmla="*/ 227976 w 331450"/>
              <a:gd name="connsiteY358" fmla="*/ 104792 h 220498"/>
              <a:gd name="connsiteX359" fmla="*/ 228305 w 331450"/>
              <a:gd name="connsiteY359" fmla="*/ 103473 h 220498"/>
              <a:gd name="connsiteX360" fmla="*/ 226329 w 331450"/>
              <a:gd name="connsiteY360" fmla="*/ 101497 h 220498"/>
              <a:gd name="connsiteX361" fmla="*/ 228635 w 331450"/>
              <a:gd name="connsiteY361" fmla="*/ 101167 h 220498"/>
              <a:gd name="connsiteX362" fmla="*/ 228635 w 331450"/>
              <a:gd name="connsiteY362" fmla="*/ 102938 h 220498"/>
              <a:gd name="connsiteX363" fmla="*/ 231600 w 331450"/>
              <a:gd name="connsiteY363" fmla="*/ 104792 h 220498"/>
              <a:gd name="connsiteX364" fmla="*/ 233249 w 331450"/>
              <a:gd name="connsiteY364" fmla="*/ 104792 h 220498"/>
              <a:gd name="connsiteX365" fmla="*/ 228635 w 331450"/>
              <a:gd name="connsiteY365" fmla="*/ 101167 h 220498"/>
              <a:gd name="connsiteX366" fmla="*/ 198976 w 331450"/>
              <a:gd name="connsiteY366" fmla="*/ 93917 h 220498"/>
              <a:gd name="connsiteX367" fmla="*/ 196670 w 331450"/>
              <a:gd name="connsiteY367" fmla="*/ 93917 h 220498"/>
              <a:gd name="connsiteX368" fmla="*/ 198976 w 331450"/>
              <a:gd name="connsiteY368" fmla="*/ 94864 h 220498"/>
              <a:gd name="connsiteX369" fmla="*/ 85115 w 331450"/>
              <a:gd name="connsiteY369" fmla="*/ 75232 h 220498"/>
              <a:gd name="connsiteX370" fmla="*/ 82149 w 331450"/>
              <a:gd name="connsiteY370" fmla="*/ 76879 h 220498"/>
              <a:gd name="connsiteX371" fmla="*/ 83920 w 331450"/>
              <a:gd name="connsiteY371" fmla="*/ 76171 h 220498"/>
              <a:gd name="connsiteX372" fmla="*/ 299155 w 331450"/>
              <a:gd name="connsiteY372" fmla="*/ 49430 h 220498"/>
              <a:gd name="connsiteX373" fmla="*/ 298171 w 331450"/>
              <a:gd name="connsiteY373" fmla="*/ 49430 h 220498"/>
              <a:gd name="connsiteX374" fmla="*/ 299155 w 331450"/>
              <a:gd name="connsiteY374" fmla="*/ 52066 h 220498"/>
              <a:gd name="connsiteX375" fmla="*/ 85115 w 331450"/>
              <a:gd name="connsiteY375" fmla="*/ 46892 h 220498"/>
              <a:gd name="connsiteX376" fmla="*/ 85115 w 331450"/>
              <a:gd name="connsiteY376" fmla="*/ 47551 h 220498"/>
              <a:gd name="connsiteX377" fmla="*/ 83138 w 331450"/>
              <a:gd name="connsiteY377" fmla="*/ 46892 h 220498"/>
              <a:gd name="connsiteX378" fmla="*/ 85115 w 331450"/>
              <a:gd name="connsiteY378" fmla="*/ 46892 h 220498"/>
              <a:gd name="connsiteX379" fmla="*/ 73911 w 331450"/>
              <a:gd name="connsiteY379" fmla="*/ 24483 h 220498"/>
              <a:gd name="connsiteX380" fmla="*/ 72263 w 331450"/>
              <a:gd name="connsiteY380" fmla="*/ 26461 h 220498"/>
              <a:gd name="connsiteX381" fmla="*/ 73911 w 331450"/>
              <a:gd name="connsiteY381" fmla="*/ 29097 h 220498"/>
              <a:gd name="connsiteX382" fmla="*/ 74240 w 331450"/>
              <a:gd name="connsiteY382" fmla="*/ 29097 h 220498"/>
              <a:gd name="connsiteX383" fmla="*/ 76218 w 331450"/>
              <a:gd name="connsiteY383" fmla="*/ 29097 h 220498"/>
              <a:gd name="connsiteX384" fmla="*/ 80172 w 331450"/>
              <a:gd name="connsiteY384" fmla="*/ 36676 h 220498"/>
              <a:gd name="connsiteX385" fmla="*/ 72593 w 331450"/>
              <a:gd name="connsiteY385" fmla="*/ 40630 h 220498"/>
              <a:gd name="connsiteX386" fmla="*/ 75888 w 331450"/>
              <a:gd name="connsiteY386" fmla="*/ 40630 h 220498"/>
              <a:gd name="connsiteX387" fmla="*/ 73252 w 331450"/>
              <a:gd name="connsiteY387" fmla="*/ 42608 h 220498"/>
              <a:gd name="connsiteX388" fmla="*/ 75888 w 331450"/>
              <a:gd name="connsiteY388" fmla="*/ 42608 h 220498"/>
              <a:gd name="connsiteX389" fmla="*/ 78524 w 331450"/>
              <a:gd name="connsiteY389" fmla="*/ 44585 h 220498"/>
              <a:gd name="connsiteX390" fmla="*/ 74899 w 331450"/>
              <a:gd name="connsiteY390" fmla="*/ 44585 h 220498"/>
              <a:gd name="connsiteX391" fmla="*/ 74899 w 331450"/>
              <a:gd name="connsiteY391" fmla="*/ 46892 h 220498"/>
              <a:gd name="connsiteX392" fmla="*/ 78524 w 331450"/>
              <a:gd name="connsiteY392" fmla="*/ 46892 h 220498"/>
              <a:gd name="connsiteX393" fmla="*/ 75559 w 331450"/>
              <a:gd name="connsiteY393" fmla="*/ 50517 h 220498"/>
              <a:gd name="connsiteX394" fmla="*/ 76218 w 331450"/>
              <a:gd name="connsiteY394" fmla="*/ 50517 h 220498"/>
              <a:gd name="connsiteX395" fmla="*/ 78194 w 331450"/>
              <a:gd name="connsiteY395" fmla="*/ 50517 h 220498"/>
              <a:gd name="connsiteX396" fmla="*/ 82149 w 331450"/>
              <a:gd name="connsiteY396" fmla="*/ 53482 h 220498"/>
              <a:gd name="connsiteX397" fmla="*/ 78854 w 331450"/>
              <a:gd name="connsiteY397" fmla="*/ 53482 h 220498"/>
              <a:gd name="connsiteX398" fmla="*/ 77206 w 331450"/>
              <a:gd name="connsiteY398" fmla="*/ 59744 h 220498"/>
              <a:gd name="connsiteX399" fmla="*/ 77865 w 331450"/>
              <a:gd name="connsiteY399" fmla="*/ 59744 h 220498"/>
              <a:gd name="connsiteX400" fmla="*/ 81160 w 331450"/>
              <a:gd name="connsiteY400" fmla="*/ 63039 h 220498"/>
              <a:gd name="connsiteX401" fmla="*/ 85115 w 331450"/>
              <a:gd name="connsiteY401" fmla="*/ 63039 h 220498"/>
              <a:gd name="connsiteX402" fmla="*/ 82809 w 331450"/>
              <a:gd name="connsiteY402" fmla="*/ 69959 h 220498"/>
              <a:gd name="connsiteX403" fmla="*/ 88080 w 331450"/>
              <a:gd name="connsiteY403" fmla="*/ 69959 h 220498"/>
              <a:gd name="connsiteX404" fmla="*/ 80831 w 331450"/>
              <a:gd name="connsiteY404" fmla="*/ 74902 h 220498"/>
              <a:gd name="connsiteX405" fmla="*/ 82809 w 331450"/>
              <a:gd name="connsiteY405" fmla="*/ 74902 h 220498"/>
              <a:gd name="connsiteX406" fmla="*/ 86763 w 331450"/>
              <a:gd name="connsiteY406" fmla="*/ 74902 h 220498"/>
              <a:gd name="connsiteX407" fmla="*/ 87092 w 331450"/>
              <a:gd name="connsiteY407" fmla="*/ 74902 h 220498"/>
              <a:gd name="connsiteX408" fmla="*/ 83920 w 331450"/>
              <a:gd name="connsiteY408" fmla="*/ 76171 h 220498"/>
              <a:gd name="connsiteX409" fmla="*/ 80502 w 331450"/>
              <a:gd name="connsiteY409" fmla="*/ 78857 h 220498"/>
              <a:gd name="connsiteX410" fmla="*/ 80831 w 331450"/>
              <a:gd name="connsiteY410" fmla="*/ 78857 h 220498"/>
              <a:gd name="connsiteX411" fmla="*/ 81202 w 331450"/>
              <a:gd name="connsiteY411" fmla="*/ 78857 h 220498"/>
              <a:gd name="connsiteX412" fmla="*/ 84126 w 331450"/>
              <a:gd name="connsiteY412" fmla="*/ 78857 h 220498"/>
              <a:gd name="connsiteX413" fmla="*/ 84126 w 331450"/>
              <a:gd name="connsiteY413" fmla="*/ 81493 h 220498"/>
              <a:gd name="connsiteX414" fmla="*/ 81160 w 331450"/>
              <a:gd name="connsiteY414" fmla="*/ 81493 h 220498"/>
              <a:gd name="connsiteX415" fmla="*/ 83467 w 331450"/>
              <a:gd name="connsiteY415" fmla="*/ 85447 h 220498"/>
              <a:gd name="connsiteX416" fmla="*/ 90717 w 331450"/>
              <a:gd name="connsiteY416" fmla="*/ 83140 h 220498"/>
              <a:gd name="connsiteX417" fmla="*/ 91376 w 331450"/>
              <a:gd name="connsiteY417" fmla="*/ 83140 h 220498"/>
              <a:gd name="connsiteX418" fmla="*/ 84456 w 331450"/>
              <a:gd name="connsiteY418" fmla="*/ 85447 h 220498"/>
              <a:gd name="connsiteX419" fmla="*/ 83467 w 331450"/>
              <a:gd name="connsiteY419" fmla="*/ 85447 h 220498"/>
              <a:gd name="connsiteX420" fmla="*/ 80502 w 331450"/>
              <a:gd name="connsiteY420" fmla="*/ 85447 h 220498"/>
              <a:gd name="connsiteX421" fmla="*/ 82809 w 331450"/>
              <a:gd name="connsiteY421" fmla="*/ 88084 h 220498"/>
              <a:gd name="connsiteX422" fmla="*/ 89729 w 331450"/>
              <a:gd name="connsiteY422" fmla="*/ 88084 h 220498"/>
              <a:gd name="connsiteX423" fmla="*/ 86104 w 331450"/>
              <a:gd name="connsiteY423" fmla="*/ 92368 h 220498"/>
              <a:gd name="connsiteX424" fmla="*/ 92365 w 331450"/>
              <a:gd name="connsiteY424" fmla="*/ 92368 h 220498"/>
              <a:gd name="connsiteX425" fmla="*/ 86104 w 331450"/>
              <a:gd name="connsiteY425" fmla="*/ 94674 h 220498"/>
              <a:gd name="connsiteX426" fmla="*/ 91046 w 331450"/>
              <a:gd name="connsiteY426" fmla="*/ 96981 h 220498"/>
              <a:gd name="connsiteX427" fmla="*/ 94342 w 331450"/>
              <a:gd name="connsiteY427" fmla="*/ 96981 h 220498"/>
              <a:gd name="connsiteX428" fmla="*/ 91046 w 331450"/>
              <a:gd name="connsiteY428" fmla="*/ 98629 h 220498"/>
              <a:gd name="connsiteX429" fmla="*/ 89070 w 331450"/>
              <a:gd name="connsiteY429" fmla="*/ 105219 h 220498"/>
              <a:gd name="connsiteX430" fmla="*/ 89399 w 331450"/>
              <a:gd name="connsiteY430" fmla="*/ 105219 h 220498"/>
              <a:gd name="connsiteX431" fmla="*/ 93683 w 331450"/>
              <a:gd name="connsiteY431" fmla="*/ 108185 h 220498"/>
              <a:gd name="connsiteX432" fmla="*/ 88080 w 331450"/>
              <a:gd name="connsiteY432" fmla="*/ 114776 h 220498"/>
              <a:gd name="connsiteX433" fmla="*/ 88740 w 331450"/>
              <a:gd name="connsiteY433" fmla="*/ 114776 h 220498"/>
              <a:gd name="connsiteX434" fmla="*/ 91046 w 331450"/>
              <a:gd name="connsiteY434" fmla="*/ 114776 h 220498"/>
              <a:gd name="connsiteX435" fmla="*/ 93024 w 331450"/>
              <a:gd name="connsiteY435" fmla="*/ 114776 h 220498"/>
              <a:gd name="connsiteX436" fmla="*/ 88410 w 331450"/>
              <a:gd name="connsiteY436" fmla="*/ 125650 h 220498"/>
              <a:gd name="connsiteX437" fmla="*/ 96978 w 331450"/>
              <a:gd name="connsiteY437" fmla="*/ 125650 h 220498"/>
              <a:gd name="connsiteX438" fmla="*/ 90058 w 331450"/>
              <a:gd name="connsiteY438" fmla="*/ 133888 h 220498"/>
              <a:gd name="connsiteX439" fmla="*/ 96978 w 331450"/>
              <a:gd name="connsiteY439" fmla="*/ 139820 h 220498"/>
              <a:gd name="connsiteX440" fmla="*/ 96978 w 331450"/>
              <a:gd name="connsiteY440" fmla="*/ 142127 h 220498"/>
              <a:gd name="connsiteX441" fmla="*/ 101921 w 331450"/>
              <a:gd name="connsiteY441" fmla="*/ 142127 h 220498"/>
              <a:gd name="connsiteX442" fmla="*/ 99944 w 331450"/>
              <a:gd name="connsiteY442" fmla="*/ 144763 h 220498"/>
              <a:gd name="connsiteX443" fmla="*/ 100273 w 331450"/>
              <a:gd name="connsiteY443" fmla="*/ 144763 h 220498"/>
              <a:gd name="connsiteX444" fmla="*/ 99367 w 331450"/>
              <a:gd name="connsiteY444" fmla="*/ 146946 h 220498"/>
              <a:gd name="connsiteX445" fmla="*/ 98070 w 331450"/>
              <a:gd name="connsiteY445" fmla="*/ 147729 h 220498"/>
              <a:gd name="connsiteX446" fmla="*/ 99244 w 331450"/>
              <a:gd name="connsiteY446" fmla="*/ 147729 h 220498"/>
              <a:gd name="connsiteX447" fmla="*/ 103569 w 331450"/>
              <a:gd name="connsiteY447" fmla="*/ 147729 h 220498"/>
              <a:gd name="connsiteX448" fmla="*/ 97269 w 331450"/>
              <a:gd name="connsiteY448" fmla="*/ 148359 h 220498"/>
              <a:gd name="connsiteX449" fmla="*/ 103239 w 331450"/>
              <a:gd name="connsiteY449" fmla="*/ 150695 h 220498"/>
              <a:gd name="connsiteX450" fmla="*/ 99285 w 331450"/>
              <a:gd name="connsiteY450" fmla="*/ 150695 h 220498"/>
              <a:gd name="connsiteX451" fmla="*/ 103239 w 331450"/>
              <a:gd name="connsiteY451" fmla="*/ 154649 h 220498"/>
              <a:gd name="connsiteX452" fmla="*/ 105216 w 331450"/>
              <a:gd name="connsiteY452" fmla="*/ 154649 h 220498"/>
              <a:gd name="connsiteX453" fmla="*/ 116091 w 331450"/>
              <a:gd name="connsiteY453" fmla="*/ 154649 h 220498"/>
              <a:gd name="connsiteX454" fmla="*/ 103898 w 331450"/>
              <a:gd name="connsiteY454" fmla="*/ 156626 h 220498"/>
              <a:gd name="connsiteX455" fmla="*/ 107852 w 331450"/>
              <a:gd name="connsiteY455" fmla="*/ 156626 h 220498"/>
              <a:gd name="connsiteX456" fmla="*/ 109171 w 331450"/>
              <a:gd name="connsiteY456" fmla="*/ 156626 h 220498"/>
              <a:gd name="connsiteX457" fmla="*/ 111807 w 331450"/>
              <a:gd name="connsiteY457" fmla="*/ 156626 h 220498"/>
              <a:gd name="connsiteX458" fmla="*/ 117080 w 331450"/>
              <a:gd name="connsiteY458" fmla="*/ 159592 h 220498"/>
              <a:gd name="connsiteX459" fmla="*/ 113166 w 331450"/>
              <a:gd name="connsiteY459" fmla="*/ 159592 h 220498"/>
              <a:gd name="connsiteX460" fmla="*/ 112796 w 331450"/>
              <a:gd name="connsiteY460" fmla="*/ 159592 h 220498"/>
              <a:gd name="connsiteX461" fmla="*/ 115102 w 331450"/>
              <a:gd name="connsiteY461" fmla="*/ 161569 h 220498"/>
              <a:gd name="connsiteX462" fmla="*/ 115514 w 331450"/>
              <a:gd name="connsiteY462" fmla="*/ 161569 h 220498"/>
              <a:gd name="connsiteX463" fmla="*/ 116421 w 331450"/>
              <a:gd name="connsiteY463" fmla="*/ 161569 h 220498"/>
              <a:gd name="connsiteX464" fmla="*/ 116421 w 331450"/>
              <a:gd name="connsiteY464" fmla="*/ 164865 h 220498"/>
              <a:gd name="connsiteX465" fmla="*/ 111807 w 331450"/>
              <a:gd name="connsiteY465" fmla="*/ 164865 h 220498"/>
              <a:gd name="connsiteX466" fmla="*/ 116750 w 331450"/>
              <a:gd name="connsiteY466" fmla="*/ 169148 h 220498"/>
              <a:gd name="connsiteX467" fmla="*/ 116750 w 331450"/>
              <a:gd name="connsiteY467" fmla="*/ 171126 h 220498"/>
              <a:gd name="connsiteX468" fmla="*/ 110818 w 331450"/>
              <a:gd name="connsiteY468" fmla="*/ 171126 h 220498"/>
              <a:gd name="connsiteX469" fmla="*/ 114443 w 331450"/>
              <a:gd name="connsiteY469" fmla="*/ 174751 h 220498"/>
              <a:gd name="connsiteX470" fmla="*/ 114443 w 331450"/>
              <a:gd name="connsiteY470" fmla="*/ 177058 h 220498"/>
              <a:gd name="connsiteX471" fmla="*/ 117080 w 331450"/>
              <a:gd name="connsiteY471" fmla="*/ 177058 h 220498"/>
              <a:gd name="connsiteX472" fmla="*/ 117080 w 331450"/>
              <a:gd name="connsiteY472" fmla="*/ 182659 h 220498"/>
              <a:gd name="connsiteX473" fmla="*/ 116421 w 331450"/>
              <a:gd name="connsiteY473" fmla="*/ 182659 h 220498"/>
              <a:gd name="connsiteX474" fmla="*/ 119716 w 331450"/>
              <a:gd name="connsiteY474" fmla="*/ 185296 h 220498"/>
              <a:gd name="connsiteX475" fmla="*/ 117080 w 331450"/>
              <a:gd name="connsiteY475" fmla="*/ 185296 h 220498"/>
              <a:gd name="connsiteX476" fmla="*/ 117080 w 331450"/>
              <a:gd name="connsiteY476" fmla="*/ 186944 h 220498"/>
              <a:gd name="connsiteX477" fmla="*/ 117080 w 331450"/>
              <a:gd name="connsiteY477" fmla="*/ 190569 h 220498"/>
              <a:gd name="connsiteX478" fmla="*/ 119387 w 331450"/>
              <a:gd name="connsiteY478" fmla="*/ 193534 h 220498"/>
              <a:gd name="connsiteX479" fmla="*/ 119387 w 331450"/>
              <a:gd name="connsiteY479" fmla="*/ 193864 h 220498"/>
              <a:gd name="connsiteX480" fmla="*/ 120375 w 331450"/>
              <a:gd name="connsiteY480" fmla="*/ 193864 h 220498"/>
              <a:gd name="connsiteX481" fmla="*/ 122352 w 331450"/>
              <a:gd name="connsiteY481" fmla="*/ 191886 h 220498"/>
              <a:gd name="connsiteX482" fmla="*/ 122352 w 331450"/>
              <a:gd name="connsiteY482" fmla="*/ 190239 h 220498"/>
              <a:gd name="connsiteX483" fmla="*/ 122352 w 331450"/>
              <a:gd name="connsiteY483" fmla="*/ 188591 h 220498"/>
              <a:gd name="connsiteX484" fmla="*/ 122352 w 331450"/>
              <a:gd name="connsiteY484" fmla="*/ 186284 h 220498"/>
              <a:gd name="connsiteX485" fmla="*/ 124659 w 331450"/>
              <a:gd name="connsiteY485" fmla="*/ 183648 h 220498"/>
              <a:gd name="connsiteX486" fmla="*/ 125318 w 331450"/>
              <a:gd name="connsiteY486" fmla="*/ 183648 h 220498"/>
              <a:gd name="connsiteX487" fmla="*/ 126966 w 331450"/>
              <a:gd name="connsiteY487" fmla="*/ 183648 h 220498"/>
              <a:gd name="connsiteX488" fmla="*/ 126966 w 331450"/>
              <a:gd name="connsiteY488" fmla="*/ 181012 h 220498"/>
              <a:gd name="connsiteX489" fmla="*/ 127295 w 331450"/>
              <a:gd name="connsiteY489" fmla="*/ 181012 h 220498"/>
              <a:gd name="connsiteX490" fmla="*/ 128325 w 331450"/>
              <a:gd name="connsiteY490" fmla="*/ 181012 h 220498"/>
              <a:gd name="connsiteX491" fmla="*/ 128943 w 331450"/>
              <a:gd name="connsiteY491" fmla="*/ 181012 h 220498"/>
              <a:gd name="connsiteX492" fmla="*/ 128943 w 331450"/>
              <a:gd name="connsiteY492" fmla="*/ 176728 h 220498"/>
              <a:gd name="connsiteX493" fmla="*/ 126307 w 331450"/>
              <a:gd name="connsiteY493" fmla="*/ 174421 h 220498"/>
              <a:gd name="connsiteX494" fmla="*/ 129273 w 331450"/>
              <a:gd name="connsiteY494" fmla="*/ 174421 h 220498"/>
              <a:gd name="connsiteX495" fmla="*/ 129273 w 331450"/>
              <a:gd name="connsiteY495" fmla="*/ 172444 h 220498"/>
              <a:gd name="connsiteX496" fmla="*/ 129931 w 331450"/>
              <a:gd name="connsiteY496" fmla="*/ 172444 h 220498"/>
              <a:gd name="connsiteX497" fmla="*/ 132238 w 331450"/>
              <a:gd name="connsiteY497" fmla="*/ 172444 h 220498"/>
              <a:gd name="connsiteX498" fmla="*/ 134545 w 331450"/>
              <a:gd name="connsiteY498" fmla="*/ 172444 h 220498"/>
              <a:gd name="connsiteX499" fmla="*/ 134545 w 331450"/>
              <a:gd name="connsiteY499" fmla="*/ 168160 h 220498"/>
              <a:gd name="connsiteX500" fmla="*/ 129273 w 331450"/>
              <a:gd name="connsiteY500" fmla="*/ 168160 h 220498"/>
              <a:gd name="connsiteX501" fmla="*/ 135534 w 331450"/>
              <a:gd name="connsiteY501" fmla="*/ 165853 h 220498"/>
              <a:gd name="connsiteX502" fmla="*/ 134780 w 331450"/>
              <a:gd name="connsiteY502" fmla="*/ 164832 h 220498"/>
              <a:gd name="connsiteX503" fmla="*/ 134709 w 331450"/>
              <a:gd name="connsiteY503" fmla="*/ 164864 h 220498"/>
              <a:gd name="connsiteX504" fmla="*/ 133800 w 331450"/>
              <a:gd name="connsiteY504" fmla="*/ 164085 h 220498"/>
              <a:gd name="connsiteX505" fmla="*/ 131249 w 331450"/>
              <a:gd name="connsiteY505" fmla="*/ 163876 h 220498"/>
              <a:gd name="connsiteX506" fmla="*/ 131908 w 331450"/>
              <a:gd name="connsiteY506" fmla="*/ 163876 h 220498"/>
              <a:gd name="connsiteX507" fmla="*/ 132897 w 331450"/>
              <a:gd name="connsiteY507" fmla="*/ 163876 h 220498"/>
              <a:gd name="connsiteX508" fmla="*/ 133556 w 331450"/>
              <a:gd name="connsiteY508" fmla="*/ 163876 h 220498"/>
              <a:gd name="connsiteX509" fmla="*/ 133556 w 331450"/>
              <a:gd name="connsiteY509" fmla="*/ 161240 h 220498"/>
              <a:gd name="connsiteX510" fmla="*/ 136522 w 331450"/>
              <a:gd name="connsiteY510" fmla="*/ 161240 h 220498"/>
              <a:gd name="connsiteX511" fmla="*/ 139159 w 331450"/>
              <a:gd name="connsiteY511" fmla="*/ 158603 h 220498"/>
              <a:gd name="connsiteX512" fmla="*/ 138169 w 331450"/>
              <a:gd name="connsiteY512" fmla="*/ 158603 h 220498"/>
              <a:gd name="connsiteX513" fmla="*/ 136193 w 331450"/>
              <a:gd name="connsiteY513" fmla="*/ 158603 h 220498"/>
              <a:gd name="connsiteX514" fmla="*/ 131908 w 331450"/>
              <a:gd name="connsiteY514" fmla="*/ 158603 h 220498"/>
              <a:gd name="connsiteX515" fmla="*/ 135863 w 331450"/>
              <a:gd name="connsiteY515" fmla="*/ 146411 h 220498"/>
              <a:gd name="connsiteX516" fmla="*/ 135204 w 331450"/>
              <a:gd name="connsiteY516" fmla="*/ 146411 h 220498"/>
              <a:gd name="connsiteX517" fmla="*/ 134174 w 331450"/>
              <a:gd name="connsiteY517" fmla="*/ 146411 h 220498"/>
              <a:gd name="connsiteX518" fmla="*/ 131249 w 331450"/>
              <a:gd name="connsiteY518" fmla="*/ 146411 h 220498"/>
              <a:gd name="connsiteX519" fmla="*/ 131002 w 331450"/>
              <a:gd name="connsiteY519" fmla="*/ 146411 h 220498"/>
              <a:gd name="connsiteX520" fmla="*/ 130920 w 331450"/>
              <a:gd name="connsiteY520" fmla="*/ 146411 h 220498"/>
              <a:gd name="connsiteX521" fmla="*/ 130920 w 331450"/>
              <a:gd name="connsiteY521" fmla="*/ 143774 h 220498"/>
              <a:gd name="connsiteX522" fmla="*/ 136852 w 331450"/>
              <a:gd name="connsiteY522" fmla="*/ 143774 h 220498"/>
              <a:gd name="connsiteX523" fmla="*/ 136852 w 331450"/>
              <a:gd name="connsiteY523" fmla="*/ 141468 h 220498"/>
              <a:gd name="connsiteX524" fmla="*/ 133227 w 331450"/>
              <a:gd name="connsiteY524" fmla="*/ 141468 h 220498"/>
              <a:gd name="connsiteX525" fmla="*/ 130590 w 331450"/>
              <a:gd name="connsiteY525" fmla="*/ 141468 h 220498"/>
              <a:gd name="connsiteX526" fmla="*/ 129931 w 331450"/>
              <a:gd name="connsiteY526" fmla="*/ 141468 h 220498"/>
              <a:gd name="connsiteX527" fmla="*/ 124988 w 331450"/>
              <a:gd name="connsiteY527" fmla="*/ 141468 h 220498"/>
              <a:gd name="connsiteX528" fmla="*/ 124988 w 331450"/>
              <a:gd name="connsiteY528" fmla="*/ 139490 h 220498"/>
              <a:gd name="connsiteX529" fmla="*/ 133556 w 331450"/>
              <a:gd name="connsiteY529" fmla="*/ 139490 h 220498"/>
              <a:gd name="connsiteX530" fmla="*/ 130920 w 331450"/>
              <a:gd name="connsiteY530" fmla="*/ 136195 h 220498"/>
              <a:gd name="connsiteX531" fmla="*/ 128943 w 331450"/>
              <a:gd name="connsiteY531" fmla="*/ 136195 h 220498"/>
              <a:gd name="connsiteX532" fmla="*/ 128283 w 331450"/>
              <a:gd name="connsiteY532" fmla="*/ 136195 h 220498"/>
              <a:gd name="connsiteX533" fmla="*/ 128160 w 331450"/>
              <a:gd name="connsiteY533" fmla="*/ 136195 h 220498"/>
              <a:gd name="connsiteX534" fmla="*/ 124988 w 331450"/>
              <a:gd name="connsiteY534" fmla="*/ 136195 h 220498"/>
              <a:gd name="connsiteX535" fmla="*/ 122682 w 331450"/>
              <a:gd name="connsiteY535" fmla="*/ 136195 h 220498"/>
              <a:gd name="connsiteX536" fmla="*/ 129602 w 331450"/>
              <a:gd name="connsiteY536" fmla="*/ 130593 h 220498"/>
              <a:gd name="connsiteX537" fmla="*/ 126966 w 331450"/>
              <a:gd name="connsiteY537" fmla="*/ 128616 h 220498"/>
              <a:gd name="connsiteX538" fmla="*/ 125648 w 331450"/>
              <a:gd name="connsiteY538" fmla="*/ 128616 h 220498"/>
              <a:gd name="connsiteX539" fmla="*/ 129931 w 331450"/>
              <a:gd name="connsiteY539" fmla="*/ 125650 h 220498"/>
              <a:gd name="connsiteX540" fmla="*/ 128283 w 331450"/>
              <a:gd name="connsiteY540" fmla="*/ 115105 h 220498"/>
              <a:gd name="connsiteX541" fmla="*/ 125648 w 331450"/>
              <a:gd name="connsiteY541" fmla="*/ 115105 h 220498"/>
              <a:gd name="connsiteX542" fmla="*/ 119387 w 331450"/>
              <a:gd name="connsiteY542" fmla="*/ 115105 h 220498"/>
              <a:gd name="connsiteX543" fmla="*/ 117738 w 331450"/>
              <a:gd name="connsiteY543" fmla="*/ 115105 h 220498"/>
              <a:gd name="connsiteX544" fmla="*/ 125977 w 331450"/>
              <a:gd name="connsiteY544" fmla="*/ 112139 h 220498"/>
              <a:gd name="connsiteX545" fmla="*/ 125194 w 331450"/>
              <a:gd name="connsiteY545" fmla="*/ 112139 h 220498"/>
              <a:gd name="connsiteX546" fmla="*/ 124659 w 331450"/>
              <a:gd name="connsiteY546" fmla="*/ 112139 h 220498"/>
              <a:gd name="connsiteX547" fmla="*/ 123341 w 331450"/>
              <a:gd name="connsiteY547" fmla="*/ 112139 h 220498"/>
              <a:gd name="connsiteX548" fmla="*/ 120375 w 331450"/>
              <a:gd name="connsiteY548" fmla="*/ 112139 h 220498"/>
              <a:gd name="connsiteX549" fmla="*/ 118397 w 331450"/>
              <a:gd name="connsiteY549" fmla="*/ 112139 h 220498"/>
              <a:gd name="connsiteX550" fmla="*/ 118274 w 331450"/>
              <a:gd name="connsiteY550" fmla="*/ 112139 h 220498"/>
              <a:gd name="connsiteX551" fmla="*/ 116750 w 331450"/>
              <a:gd name="connsiteY551" fmla="*/ 112139 h 220498"/>
              <a:gd name="connsiteX552" fmla="*/ 115762 w 331450"/>
              <a:gd name="connsiteY552" fmla="*/ 112139 h 220498"/>
              <a:gd name="connsiteX553" fmla="*/ 127624 w 331450"/>
              <a:gd name="connsiteY553" fmla="*/ 106208 h 220498"/>
              <a:gd name="connsiteX554" fmla="*/ 127624 w 331450"/>
              <a:gd name="connsiteY554" fmla="*/ 100605 h 220498"/>
              <a:gd name="connsiteX555" fmla="*/ 126723 w 331450"/>
              <a:gd name="connsiteY555" fmla="*/ 100759 h 220498"/>
              <a:gd name="connsiteX556" fmla="*/ 126512 w 331450"/>
              <a:gd name="connsiteY556" fmla="*/ 101059 h 220498"/>
              <a:gd name="connsiteX557" fmla="*/ 125973 w 331450"/>
              <a:gd name="connsiteY557" fmla="*/ 100887 h 220498"/>
              <a:gd name="connsiteX558" fmla="*/ 122558 w 331450"/>
              <a:gd name="connsiteY558" fmla="*/ 101471 h 220498"/>
              <a:gd name="connsiteX559" fmla="*/ 117738 w 331450"/>
              <a:gd name="connsiteY559" fmla="*/ 102583 h 220498"/>
              <a:gd name="connsiteX560" fmla="*/ 123011 w 331450"/>
              <a:gd name="connsiteY560" fmla="*/ 99946 h 220498"/>
              <a:gd name="connsiteX561" fmla="*/ 125973 w 331450"/>
              <a:gd name="connsiteY561" fmla="*/ 100887 h 220498"/>
              <a:gd name="connsiteX562" fmla="*/ 126723 w 331450"/>
              <a:gd name="connsiteY562" fmla="*/ 100759 h 220498"/>
              <a:gd name="connsiteX563" fmla="*/ 127295 w 331450"/>
              <a:gd name="connsiteY563" fmla="*/ 99946 h 220498"/>
              <a:gd name="connsiteX564" fmla="*/ 133886 w 331450"/>
              <a:gd name="connsiteY564" fmla="*/ 96981 h 220498"/>
              <a:gd name="connsiteX565" fmla="*/ 129931 w 331450"/>
              <a:gd name="connsiteY565" fmla="*/ 96981 h 220498"/>
              <a:gd name="connsiteX566" fmla="*/ 127624 w 331450"/>
              <a:gd name="connsiteY566" fmla="*/ 91709 h 220498"/>
              <a:gd name="connsiteX567" fmla="*/ 129931 w 331450"/>
              <a:gd name="connsiteY567" fmla="*/ 88413 h 220498"/>
              <a:gd name="connsiteX568" fmla="*/ 129396 w 331450"/>
              <a:gd name="connsiteY568" fmla="*/ 88413 h 220498"/>
              <a:gd name="connsiteX569" fmla="*/ 127295 w 331450"/>
              <a:gd name="connsiteY569" fmla="*/ 88413 h 220498"/>
              <a:gd name="connsiteX570" fmla="*/ 122023 w 331450"/>
              <a:gd name="connsiteY570" fmla="*/ 84458 h 220498"/>
              <a:gd name="connsiteX571" fmla="*/ 122352 w 331450"/>
              <a:gd name="connsiteY571" fmla="*/ 84458 h 220498"/>
              <a:gd name="connsiteX572" fmla="*/ 124659 w 331450"/>
              <a:gd name="connsiteY572" fmla="*/ 84458 h 220498"/>
              <a:gd name="connsiteX573" fmla="*/ 126636 w 331450"/>
              <a:gd name="connsiteY573" fmla="*/ 84458 h 220498"/>
              <a:gd name="connsiteX574" fmla="*/ 117409 w 331450"/>
              <a:gd name="connsiteY574" fmla="*/ 82811 h 220498"/>
              <a:gd name="connsiteX575" fmla="*/ 126636 w 331450"/>
              <a:gd name="connsiteY575" fmla="*/ 77868 h 220498"/>
              <a:gd name="connsiteX576" fmla="*/ 116750 w 331450"/>
              <a:gd name="connsiteY576" fmla="*/ 75232 h 220498"/>
              <a:gd name="connsiteX577" fmla="*/ 121363 w 331450"/>
              <a:gd name="connsiteY577" fmla="*/ 67982 h 220498"/>
              <a:gd name="connsiteX578" fmla="*/ 115762 w 331450"/>
              <a:gd name="connsiteY578" fmla="*/ 67982 h 220498"/>
              <a:gd name="connsiteX579" fmla="*/ 115762 w 331450"/>
              <a:gd name="connsiteY579" fmla="*/ 66334 h 220498"/>
              <a:gd name="connsiteX580" fmla="*/ 119387 w 331450"/>
              <a:gd name="connsiteY580" fmla="*/ 63368 h 220498"/>
              <a:gd name="connsiteX581" fmla="*/ 111807 w 331450"/>
              <a:gd name="connsiteY581" fmla="*/ 65346 h 220498"/>
              <a:gd name="connsiteX582" fmla="*/ 115102 w 331450"/>
              <a:gd name="connsiteY582" fmla="*/ 58426 h 220498"/>
              <a:gd name="connsiteX583" fmla="*/ 114773 w 331450"/>
              <a:gd name="connsiteY583" fmla="*/ 58426 h 220498"/>
              <a:gd name="connsiteX584" fmla="*/ 114773 w 331450"/>
              <a:gd name="connsiteY584" fmla="*/ 55460 h 220498"/>
              <a:gd name="connsiteX585" fmla="*/ 117409 w 331450"/>
              <a:gd name="connsiteY585" fmla="*/ 55460 h 220498"/>
              <a:gd name="connsiteX586" fmla="*/ 111683 w 331450"/>
              <a:gd name="connsiteY586" fmla="*/ 54471 h 220498"/>
              <a:gd name="connsiteX587" fmla="*/ 111366 w 331450"/>
              <a:gd name="connsiteY587" fmla="*/ 54529 h 220498"/>
              <a:gd name="connsiteX588" fmla="*/ 111148 w 331450"/>
              <a:gd name="connsiteY588" fmla="*/ 55460 h 220498"/>
              <a:gd name="connsiteX589" fmla="*/ 106205 w 331450"/>
              <a:gd name="connsiteY589" fmla="*/ 55460 h 220498"/>
              <a:gd name="connsiteX590" fmla="*/ 111366 w 331450"/>
              <a:gd name="connsiteY590" fmla="*/ 54529 h 220498"/>
              <a:gd name="connsiteX591" fmla="*/ 111725 w 331450"/>
              <a:gd name="connsiteY591" fmla="*/ 52988 h 220498"/>
              <a:gd name="connsiteX592" fmla="*/ 108841 w 331450"/>
              <a:gd name="connsiteY592" fmla="*/ 51505 h 220498"/>
              <a:gd name="connsiteX593" fmla="*/ 111477 w 331450"/>
              <a:gd name="connsiteY593" fmla="*/ 51505 h 220498"/>
              <a:gd name="connsiteX594" fmla="*/ 106864 w 331450"/>
              <a:gd name="connsiteY594" fmla="*/ 51505 h 220498"/>
              <a:gd name="connsiteX595" fmla="*/ 104557 w 331450"/>
              <a:gd name="connsiteY595" fmla="*/ 51505 h 220498"/>
              <a:gd name="connsiteX596" fmla="*/ 100932 w 331450"/>
              <a:gd name="connsiteY596" fmla="*/ 51505 h 220498"/>
              <a:gd name="connsiteX597" fmla="*/ 98956 w 331450"/>
              <a:gd name="connsiteY597" fmla="*/ 51505 h 220498"/>
              <a:gd name="connsiteX598" fmla="*/ 97637 w 331450"/>
              <a:gd name="connsiteY598" fmla="*/ 51505 h 220498"/>
              <a:gd name="connsiteX599" fmla="*/ 100273 w 331450"/>
              <a:gd name="connsiteY599" fmla="*/ 48869 h 220498"/>
              <a:gd name="connsiteX600" fmla="*/ 102910 w 331450"/>
              <a:gd name="connsiteY600" fmla="*/ 48869 h 220498"/>
              <a:gd name="connsiteX601" fmla="*/ 102140 w 331450"/>
              <a:gd name="connsiteY601" fmla="*/ 47727 h 220498"/>
              <a:gd name="connsiteX602" fmla="*/ 100932 w 331450"/>
              <a:gd name="connsiteY602" fmla="*/ 48210 h 220498"/>
              <a:gd name="connsiteX603" fmla="*/ 100932 w 331450"/>
              <a:gd name="connsiteY603" fmla="*/ 46562 h 220498"/>
              <a:gd name="connsiteX604" fmla="*/ 101551 w 331450"/>
              <a:gd name="connsiteY604" fmla="*/ 46851 h 220498"/>
              <a:gd name="connsiteX605" fmla="*/ 102140 w 331450"/>
              <a:gd name="connsiteY605" fmla="*/ 47727 h 220498"/>
              <a:gd name="connsiteX606" fmla="*/ 107523 w 331450"/>
              <a:gd name="connsiteY606" fmla="*/ 45574 h 220498"/>
              <a:gd name="connsiteX607" fmla="*/ 101262 w 331450"/>
              <a:gd name="connsiteY607" fmla="*/ 45574 h 220498"/>
              <a:gd name="connsiteX608" fmla="*/ 101262 w 331450"/>
              <a:gd name="connsiteY608" fmla="*/ 43926 h 220498"/>
              <a:gd name="connsiteX609" fmla="*/ 96978 w 331450"/>
              <a:gd name="connsiteY609" fmla="*/ 45574 h 220498"/>
              <a:gd name="connsiteX610" fmla="*/ 92695 w 331450"/>
              <a:gd name="connsiteY610" fmla="*/ 45574 h 220498"/>
              <a:gd name="connsiteX611" fmla="*/ 88410 w 331450"/>
              <a:gd name="connsiteY611" fmla="*/ 45574 h 220498"/>
              <a:gd name="connsiteX612" fmla="*/ 95001 w 331450"/>
              <a:gd name="connsiteY612" fmla="*/ 41289 h 220498"/>
              <a:gd name="connsiteX613" fmla="*/ 88080 w 331450"/>
              <a:gd name="connsiteY613" fmla="*/ 41289 h 220498"/>
              <a:gd name="connsiteX614" fmla="*/ 83797 w 331450"/>
              <a:gd name="connsiteY614" fmla="*/ 41289 h 220498"/>
              <a:gd name="connsiteX615" fmla="*/ 85774 w 331450"/>
              <a:gd name="connsiteY615" fmla="*/ 39642 h 220498"/>
              <a:gd name="connsiteX616" fmla="*/ 81160 w 331450"/>
              <a:gd name="connsiteY616" fmla="*/ 34369 h 220498"/>
              <a:gd name="connsiteX617" fmla="*/ 77536 w 331450"/>
              <a:gd name="connsiteY617" fmla="*/ 26131 h 220498"/>
              <a:gd name="connsiteX618" fmla="*/ 75559 w 331450"/>
              <a:gd name="connsiteY618" fmla="*/ 26131 h 220498"/>
              <a:gd name="connsiteX619" fmla="*/ 73911 w 331450"/>
              <a:gd name="connsiteY619" fmla="*/ 26131 h 220498"/>
              <a:gd name="connsiteX620" fmla="*/ 256402 w 331450"/>
              <a:gd name="connsiteY620" fmla="*/ 12426 h 220498"/>
              <a:gd name="connsiteX621" fmla="*/ 257428 w 331450"/>
              <a:gd name="connsiteY621" fmla="*/ 13799 h 220498"/>
              <a:gd name="connsiteX622" fmla="*/ 257618 w 331450"/>
              <a:gd name="connsiteY622" fmla="*/ 13803 h 220498"/>
              <a:gd name="connsiteX623" fmla="*/ 257840 w 331450"/>
              <a:gd name="connsiteY623" fmla="*/ 13676 h 220498"/>
              <a:gd name="connsiteX624" fmla="*/ 257634 w 331450"/>
              <a:gd name="connsiteY624" fmla="*/ 11534 h 220498"/>
              <a:gd name="connsiteX625" fmla="*/ 259405 w 331450"/>
              <a:gd name="connsiteY625" fmla="*/ 13836 h 220498"/>
              <a:gd name="connsiteX626" fmla="*/ 259611 w 331450"/>
              <a:gd name="connsiteY626" fmla="*/ 13840 h 220498"/>
              <a:gd name="connsiteX627" fmla="*/ 257634 w 331450"/>
              <a:gd name="connsiteY627" fmla="*/ 11534 h 220498"/>
              <a:gd name="connsiteX628" fmla="*/ 254997 w 331450"/>
              <a:gd name="connsiteY628" fmla="*/ 10545 h 220498"/>
              <a:gd name="connsiteX629" fmla="*/ 254997 w 331450"/>
              <a:gd name="connsiteY629" fmla="*/ 11205 h 220498"/>
              <a:gd name="connsiteX630" fmla="*/ 256402 w 331450"/>
              <a:gd name="connsiteY630" fmla="*/ 12426 h 220498"/>
              <a:gd name="connsiteX631" fmla="*/ 298745 w 331450"/>
              <a:gd name="connsiteY631" fmla="*/ 7739 h 220498"/>
              <a:gd name="connsiteX632" fmla="*/ 298414 w 331450"/>
              <a:gd name="connsiteY632" fmla="*/ 7868 h 220498"/>
              <a:gd name="connsiteX633" fmla="*/ 298527 w 331450"/>
              <a:gd name="connsiteY633" fmla="*/ 8176 h 220498"/>
              <a:gd name="connsiteX634" fmla="*/ 308382 w 331450"/>
              <a:gd name="connsiteY634" fmla="*/ 0 h 220498"/>
              <a:gd name="connsiteX635" fmla="*/ 308382 w 331450"/>
              <a:gd name="connsiteY635" fmla="*/ 2966 h 220498"/>
              <a:gd name="connsiteX636" fmla="*/ 306075 w 331450"/>
              <a:gd name="connsiteY636" fmla="*/ 659 h 220498"/>
              <a:gd name="connsiteX637" fmla="*/ 306075 w 331450"/>
              <a:gd name="connsiteY637" fmla="*/ 2636 h 220498"/>
              <a:gd name="connsiteX638" fmla="*/ 308053 w 331450"/>
              <a:gd name="connsiteY638" fmla="*/ 6261 h 220498"/>
              <a:gd name="connsiteX639" fmla="*/ 308053 w 331450"/>
              <a:gd name="connsiteY639" fmla="*/ 6591 h 220498"/>
              <a:gd name="connsiteX640" fmla="*/ 308053 w 331450"/>
              <a:gd name="connsiteY640" fmla="*/ 9227 h 220498"/>
              <a:gd name="connsiteX641" fmla="*/ 306075 w 331450"/>
              <a:gd name="connsiteY641" fmla="*/ 6261 h 220498"/>
              <a:gd name="connsiteX642" fmla="*/ 306075 w 331450"/>
              <a:gd name="connsiteY642" fmla="*/ 3295 h 220498"/>
              <a:gd name="connsiteX643" fmla="*/ 306075 w 331450"/>
              <a:gd name="connsiteY643" fmla="*/ 2636 h 220498"/>
              <a:gd name="connsiteX644" fmla="*/ 303439 w 331450"/>
              <a:gd name="connsiteY644" fmla="*/ 2636 h 220498"/>
              <a:gd name="connsiteX645" fmla="*/ 303439 w 331450"/>
              <a:gd name="connsiteY645" fmla="*/ 6261 h 220498"/>
              <a:gd name="connsiteX646" fmla="*/ 299155 w 331450"/>
              <a:gd name="connsiteY646" fmla="*/ 3954 h 220498"/>
              <a:gd name="connsiteX647" fmla="*/ 299155 w 331450"/>
              <a:gd name="connsiteY647" fmla="*/ 4614 h 220498"/>
              <a:gd name="connsiteX648" fmla="*/ 299155 w 331450"/>
              <a:gd name="connsiteY648" fmla="*/ 6920 h 220498"/>
              <a:gd name="connsiteX649" fmla="*/ 298745 w 331450"/>
              <a:gd name="connsiteY649" fmla="*/ 7739 h 220498"/>
              <a:gd name="connsiteX650" fmla="*/ 299155 w 331450"/>
              <a:gd name="connsiteY650" fmla="*/ 7580 h 220498"/>
              <a:gd name="connsiteX651" fmla="*/ 299155 w 331450"/>
              <a:gd name="connsiteY651" fmla="*/ 9886 h 220498"/>
              <a:gd name="connsiteX652" fmla="*/ 298527 w 331450"/>
              <a:gd name="connsiteY652" fmla="*/ 8176 h 220498"/>
              <a:gd name="connsiteX653" fmla="*/ 296848 w 331450"/>
              <a:gd name="connsiteY653" fmla="*/ 11534 h 220498"/>
              <a:gd name="connsiteX654" fmla="*/ 295201 w 331450"/>
              <a:gd name="connsiteY654" fmla="*/ 8568 h 220498"/>
              <a:gd name="connsiteX655" fmla="*/ 288281 w 331450"/>
              <a:gd name="connsiteY655" fmla="*/ 8568 h 220498"/>
              <a:gd name="connsiteX656" fmla="*/ 288281 w 331450"/>
              <a:gd name="connsiteY656" fmla="*/ 9886 h 220498"/>
              <a:gd name="connsiteX657" fmla="*/ 288281 w 331450"/>
              <a:gd name="connsiteY657" fmla="*/ 10381 h 220498"/>
              <a:gd name="connsiteX658" fmla="*/ 288281 w 331450"/>
              <a:gd name="connsiteY658" fmla="*/ 10545 h 220498"/>
              <a:gd name="connsiteX659" fmla="*/ 284985 w 331450"/>
              <a:gd name="connsiteY659" fmla="*/ 14830 h 220498"/>
              <a:gd name="connsiteX660" fmla="*/ 284985 w 331450"/>
              <a:gd name="connsiteY660" fmla="*/ 19113 h 220498"/>
              <a:gd name="connsiteX661" fmla="*/ 277406 w 331450"/>
              <a:gd name="connsiteY661" fmla="*/ 19113 h 220498"/>
              <a:gd name="connsiteX662" fmla="*/ 277406 w 331450"/>
              <a:gd name="connsiteY662" fmla="*/ 24386 h 220498"/>
              <a:gd name="connsiteX663" fmla="*/ 270815 w 331450"/>
              <a:gd name="connsiteY663" fmla="*/ 18784 h 220498"/>
              <a:gd name="connsiteX664" fmla="*/ 272792 w 331450"/>
              <a:gd name="connsiteY664" fmla="*/ 24386 h 220498"/>
              <a:gd name="connsiteX665" fmla="*/ 270485 w 331450"/>
              <a:gd name="connsiteY665" fmla="*/ 20761 h 220498"/>
              <a:gd name="connsiteX666" fmla="*/ 260929 w 331450"/>
              <a:gd name="connsiteY666" fmla="*/ 15818 h 220498"/>
              <a:gd name="connsiteX667" fmla="*/ 259405 w 331450"/>
              <a:gd name="connsiteY667" fmla="*/ 13836 h 220498"/>
              <a:gd name="connsiteX668" fmla="*/ 257618 w 331450"/>
              <a:gd name="connsiteY668" fmla="*/ 13803 h 220498"/>
              <a:gd name="connsiteX669" fmla="*/ 256975 w 331450"/>
              <a:gd name="connsiteY669" fmla="*/ 14170 h 220498"/>
              <a:gd name="connsiteX670" fmla="*/ 254997 w 331450"/>
              <a:gd name="connsiteY670" fmla="*/ 14170 h 220498"/>
              <a:gd name="connsiteX671" fmla="*/ 254009 w 331450"/>
              <a:gd name="connsiteY671" fmla="*/ 14170 h 220498"/>
              <a:gd name="connsiteX672" fmla="*/ 254009 w 331450"/>
              <a:gd name="connsiteY672" fmla="*/ 11534 h 220498"/>
              <a:gd name="connsiteX673" fmla="*/ 250384 w 331450"/>
              <a:gd name="connsiteY673" fmla="*/ 15159 h 220498"/>
              <a:gd name="connsiteX674" fmla="*/ 254668 w 331450"/>
              <a:gd name="connsiteY674" fmla="*/ 21091 h 220498"/>
              <a:gd name="connsiteX675" fmla="*/ 251702 w 331450"/>
              <a:gd name="connsiteY675" fmla="*/ 17466 h 220498"/>
              <a:gd name="connsiteX676" fmla="*/ 254997 w 331450"/>
              <a:gd name="connsiteY676" fmla="*/ 21750 h 220498"/>
              <a:gd name="connsiteX677" fmla="*/ 250713 w 331450"/>
              <a:gd name="connsiteY677" fmla="*/ 16147 h 220498"/>
              <a:gd name="connsiteX678" fmla="*/ 248407 w 331450"/>
              <a:gd name="connsiteY678" fmla="*/ 12852 h 220498"/>
              <a:gd name="connsiteX679" fmla="*/ 246100 w 331450"/>
              <a:gd name="connsiteY679" fmla="*/ 16477 h 220498"/>
              <a:gd name="connsiteX680" fmla="*/ 249396 w 331450"/>
              <a:gd name="connsiteY680" fmla="*/ 22408 h 220498"/>
              <a:gd name="connsiteX681" fmla="*/ 244123 w 331450"/>
              <a:gd name="connsiteY681" fmla="*/ 20761 h 220498"/>
              <a:gd name="connsiteX682" fmla="*/ 247418 w 331450"/>
              <a:gd name="connsiteY682" fmla="*/ 26363 h 220498"/>
              <a:gd name="connsiteX683" fmla="*/ 242805 w 331450"/>
              <a:gd name="connsiteY683" fmla="*/ 21420 h 220498"/>
              <a:gd name="connsiteX684" fmla="*/ 242805 w 331450"/>
              <a:gd name="connsiteY684" fmla="*/ 27022 h 220498"/>
              <a:gd name="connsiteX685" fmla="*/ 245441 w 331450"/>
              <a:gd name="connsiteY685" fmla="*/ 29658 h 220498"/>
              <a:gd name="connsiteX686" fmla="*/ 242476 w 331450"/>
              <a:gd name="connsiteY686" fmla="*/ 27352 h 220498"/>
              <a:gd name="connsiteX687" fmla="*/ 235225 w 331450"/>
              <a:gd name="connsiteY687" fmla="*/ 27352 h 220498"/>
              <a:gd name="connsiteX688" fmla="*/ 236873 w 331450"/>
              <a:gd name="connsiteY688" fmla="*/ 31965 h 220498"/>
              <a:gd name="connsiteX689" fmla="*/ 232919 w 331450"/>
              <a:gd name="connsiteY689" fmla="*/ 27681 h 220498"/>
              <a:gd name="connsiteX690" fmla="*/ 232919 w 331450"/>
              <a:gd name="connsiteY690" fmla="*/ 33283 h 220498"/>
              <a:gd name="connsiteX691" fmla="*/ 223692 w 331450"/>
              <a:gd name="connsiteY691" fmla="*/ 33283 h 220498"/>
              <a:gd name="connsiteX692" fmla="*/ 225999 w 331450"/>
              <a:gd name="connsiteY692" fmla="*/ 35260 h 220498"/>
              <a:gd name="connsiteX693" fmla="*/ 223692 w 331450"/>
              <a:gd name="connsiteY693" fmla="*/ 35260 h 220498"/>
              <a:gd name="connsiteX694" fmla="*/ 226658 w 331450"/>
              <a:gd name="connsiteY694" fmla="*/ 37897 h 220498"/>
              <a:gd name="connsiteX695" fmla="*/ 213806 w 331450"/>
              <a:gd name="connsiteY695" fmla="*/ 41192 h 220498"/>
              <a:gd name="connsiteX696" fmla="*/ 218090 w 331450"/>
              <a:gd name="connsiteY696" fmla="*/ 48442 h 220498"/>
              <a:gd name="connsiteX697" fmla="*/ 214465 w 331450"/>
              <a:gd name="connsiteY697" fmla="*/ 44487 h 220498"/>
              <a:gd name="connsiteX698" fmla="*/ 213888 w 331450"/>
              <a:gd name="connsiteY698" fmla="*/ 49677 h 220498"/>
              <a:gd name="connsiteX699" fmla="*/ 213272 w 331450"/>
              <a:gd name="connsiteY699" fmla="*/ 52382 h 220498"/>
              <a:gd name="connsiteX700" fmla="*/ 214300 w 331450"/>
              <a:gd name="connsiteY700" fmla="*/ 53096 h 220498"/>
              <a:gd name="connsiteX701" fmla="*/ 212818 w 331450"/>
              <a:gd name="connsiteY701" fmla="*/ 54373 h 220498"/>
              <a:gd name="connsiteX702" fmla="*/ 213272 w 331450"/>
              <a:gd name="connsiteY702" fmla="*/ 52382 h 220498"/>
              <a:gd name="connsiteX703" fmla="*/ 212818 w 331450"/>
              <a:gd name="connsiteY703" fmla="*/ 52066 h 220498"/>
              <a:gd name="connsiteX704" fmla="*/ 212818 w 331450"/>
              <a:gd name="connsiteY704" fmla="*/ 55691 h 220498"/>
              <a:gd name="connsiteX705" fmla="*/ 209192 w 331450"/>
              <a:gd name="connsiteY705" fmla="*/ 53055 h 220498"/>
              <a:gd name="connsiteX706" fmla="*/ 209192 w 331450"/>
              <a:gd name="connsiteY706" fmla="*/ 55032 h 220498"/>
              <a:gd name="connsiteX707" fmla="*/ 211499 w 331450"/>
              <a:gd name="connsiteY707" fmla="*/ 58987 h 220498"/>
              <a:gd name="connsiteX708" fmla="*/ 209522 w 331450"/>
              <a:gd name="connsiteY708" fmla="*/ 60635 h 220498"/>
              <a:gd name="connsiteX709" fmla="*/ 211828 w 331450"/>
              <a:gd name="connsiteY709" fmla="*/ 65248 h 220498"/>
              <a:gd name="connsiteX710" fmla="*/ 208533 w 331450"/>
              <a:gd name="connsiteY710" fmla="*/ 65248 h 220498"/>
              <a:gd name="connsiteX711" fmla="*/ 204579 w 331450"/>
              <a:gd name="connsiteY711" fmla="*/ 62282 h 220498"/>
              <a:gd name="connsiteX712" fmla="*/ 207545 w 331450"/>
              <a:gd name="connsiteY712" fmla="*/ 66565 h 220498"/>
              <a:gd name="connsiteX713" fmla="*/ 202602 w 331450"/>
              <a:gd name="connsiteY713" fmla="*/ 66565 h 220498"/>
              <a:gd name="connsiteX714" fmla="*/ 205567 w 331450"/>
              <a:gd name="connsiteY714" fmla="*/ 76451 h 220498"/>
              <a:gd name="connsiteX715" fmla="*/ 200295 w 331450"/>
              <a:gd name="connsiteY715" fmla="*/ 69861 h 220498"/>
              <a:gd name="connsiteX716" fmla="*/ 203591 w 331450"/>
              <a:gd name="connsiteY716" fmla="*/ 78100 h 220498"/>
              <a:gd name="connsiteX717" fmla="*/ 200625 w 331450"/>
              <a:gd name="connsiteY717" fmla="*/ 75463 h 220498"/>
              <a:gd name="connsiteX718" fmla="*/ 200625 w 331450"/>
              <a:gd name="connsiteY718" fmla="*/ 81724 h 220498"/>
              <a:gd name="connsiteX719" fmla="*/ 200625 w 331450"/>
              <a:gd name="connsiteY719" fmla="*/ 83702 h 220498"/>
              <a:gd name="connsiteX720" fmla="*/ 209522 w 331450"/>
              <a:gd name="connsiteY720" fmla="*/ 90951 h 220498"/>
              <a:gd name="connsiteX721" fmla="*/ 198647 w 331450"/>
              <a:gd name="connsiteY721" fmla="*/ 84690 h 220498"/>
              <a:gd name="connsiteX722" fmla="*/ 201613 w 331450"/>
              <a:gd name="connsiteY722" fmla="*/ 87327 h 220498"/>
              <a:gd name="connsiteX723" fmla="*/ 198318 w 331450"/>
              <a:gd name="connsiteY723" fmla="*/ 85349 h 220498"/>
              <a:gd name="connsiteX724" fmla="*/ 201284 w 331450"/>
              <a:gd name="connsiteY724" fmla="*/ 89303 h 220498"/>
              <a:gd name="connsiteX725" fmla="*/ 198318 w 331450"/>
              <a:gd name="connsiteY725" fmla="*/ 86997 h 220498"/>
              <a:gd name="connsiteX726" fmla="*/ 200954 w 331450"/>
              <a:gd name="connsiteY726" fmla="*/ 90951 h 220498"/>
              <a:gd name="connsiteX727" fmla="*/ 202932 w 331450"/>
              <a:gd name="connsiteY727" fmla="*/ 96883 h 220498"/>
              <a:gd name="connsiteX728" fmla="*/ 199677 w 331450"/>
              <a:gd name="connsiteY728" fmla="*/ 95152 h 220498"/>
              <a:gd name="connsiteX729" fmla="*/ 198976 w 331450"/>
              <a:gd name="connsiteY729" fmla="*/ 94864 h 220498"/>
              <a:gd name="connsiteX730" fmla="*/ 198976 w 331450"/>
              <a:gd name="connsiteY730" fmla="*/ 96883 h 220498"/>
              <a:gd name="connsiteX731" fmla="*/ 198976 w 331450"/>
              <a:gd name="connsiteY731" fmla="*/ 98860 h 220498"/>
              <a:gd name="connsiteX732" fmla="*/ 197000 w 331450"/>
              <a:gd name="connsiteY732" fmla="*/ 98860 h 220498"/>
              <a:gd name="connsiteX733" fmla="*/ 200625 w 331450"/>
              <a:gd name="connsiteY733" fmla="*/ 101826 h 220498"/>
              <a:gd name="connsiteX734" fmla="*/ 197659 w 331450"/>
              <a:gd name="connsiteY734" fmla="*/ 101826 h 220498"/>
              <a:gd name="connsiteX735" fmla="*/ 197659 w 331450"/>
              <a:gd name="connsiteY735" fmla="*/ 104133 h 220498"/>
              <a:gd name="connsiteX736" fmla="*/ 192386 w 331450"/>
              <a:gd name="connsiteY736" fmla="*/ 101167 h 220498"/>
              <a:gd name="connsiteX737" fmla="*/ 196011 w 331450"/>
              <a:gd name="connsiteY737" fmla="*/ 105451 h 220498"/>
              <a:gd name="connsiteX738" fmla="*/ 192716 w 331450"/>
              <a:gd name="connsiteY738" fmla="*/ 103803 h 220498"/>
              <a:gd name="connsiteX739" fmla="*/ 195022 w 331450"/>
              <a:gd name="connsiteY739" fmla="*/ 105451 h 220498"/>
              <a:gd name="connsiteX740" fmla="*/ 192056 w 331450"/>
              <a:gd name="connsiteY740" fmla="*/ 105451 h 220498"/>
              <a:gd name="connsiteX741" fmla="*/ 194693 w 331450"/>
              <a:gd name="connsiteY741" fmla="*/ 107758 h 220498"/>
              <a:gd name="connsiteX742" fmla="*/ 194693 w 331450"/>
              <a:gd name="connsiteY742" fmla="*/ 111382 h 220498"/>
              <a:gd name="connsiteX743" fmla="*/ 190739 w 331450"/>
              <a:gd name="connsiteY743" fmla="*/ 108746 h 220498"/>
              <a:gd name="connsiteX744" fmla="*/ 192716 w 331450"/>
              <a:gd name="connsiteY744" fmla="*/ 115007 h 220498"/>
              <a:gd name="connsiteX745" fmla="*/ 192716 w 331450"/>
              <a:gd name="connsiteY745" fmla="*/ 116655 h 220498"/>
              <a:gd name="connsiteX746" fmla="*/ 190409 w 331450"/>
              <a:gd name="connsiteY746" fmla="*/ 116655 h 220498"/>
              <a:gd name="connsiteX747" fmla="*/ 192386 w 331450"/>
              <a:gd name="connsiteY747" fmla="*/ 121598 h 220498"/>
              <a:gd name="connsiteX748" fmla="*/ 195022 w 331450"/>
              <a:gd name="connsiteY748" fmla="*/ 121598 h 220498"/>
              <a:gd name="connsiteX749" fmla="*/ 191727 w 331450"/>
              <a:gd name="connsiteY749" fmla="*/ 126541 h 220498"/>
              <a:gd name="connsiteX750" fmla="*/ 191727 w 331450"/>
              <a:gd name="connsiteY750" fmla="*/ 128518 h 220498"/>
              <a:gd name="connsiteX751" fmla="*/ 195352 w 331450"/>
              <a:gd name="connsiteY751" fmla="*/ 128518 h 220498"/>
              <a:gd name="connsiteX752" fmla="*/ 195352 w 331450"/>
              <a:gd name="connsiteY752" fmla="*/ 130495 h 220498"/>
              <a:gd name="connsiteX753" fmla="*/ 198318 w 331450"/>
              <a:gd name="connsiteY753" fmla="*/ 130495 h 220498"/>
              <a:gd name="connsiteX754" fmla="*/ 200954 w 331450"/>
              <a:gd name="connsiteY754" fmla="*/ 130495 h 220498"/>
              <a:gd name="connsiteX755" fmla="*/ 201613 w 331450"/>
              <a:gd name="connsiteY755" fmla="*/ 130495 h 220498"/>
              <a:gd name="connsiteX756" fmla="*/ 202602 w 331450"/>
              <a:gd name="connsiteY756" fmla="*/ 130495 h 220498"/>
              <a:gd name="connsiteX757" fmla="*/ 203920 w 331450"/>
              <a:gd name="connsiteY757" fmla="*/ 130495 h 220498"/>
              <a:gd name="connsiteX758" fmla="*/ 204579 w 331450"/>
              <a:gd name="connsiteY758" fmla="*/ 130495 h 220498"/>
              <a:gd name="connsiteX759" fmla="*/ 206227 w 331450"/>
              <a:gd name="connsiteY759" fmla="*/ 125223 h 220498"/>
              <a:gd name="connsiteX760" fmla="*/ 208204 w 331450"/>
              <a:gd name="connsiteY760" fmla="*/ 121598 h 220498"/>
              <a:gd name="connsiteX761" fmla="*/ 208204 w 331450"/>
              <a:gd name="connsiteY761" fmla="*/ 118302 h 220498"/>
              <a:gd name="connsiteX762" fmla="*/ 211170 w 331450"/>
              <a:gd name="connsiteY762" fmla="*/ 118302 h 220498"/>
              <a:gd name="connsiteX763" fmla="*/ 212158 w 331450"/>
              <a:gd name="connsiteY763" fmla="*/ 118302 h 220498"/>
              <a:gd name="connsiteX764" fmla="*/ 215453 w 331450"/>
              <a:gd name="connsiteY764" fmla="*/ 120280 h 220498"/>
              <a:gd name="connsiteX765" fmla="*/ 217431 w 331450"/>
              <a:gd name="connsiteY765" fmla="*/ 116985 h 220498"/>
              <a:gd name="connsiteX766" fmla="*/ 212488 w 331450"/>
              <a:gd name="connsiteY766" fmla="*/ 115007 h 220498"/>
              <a:gd name="connsiteX767" fmla="*/ 219078 w 331450"/>
              <a:gd name="connsiteY767" fmla="*/ 115007 h 220498"/>
              <a:gd name="connsiteX768" fmla="*/ 216442 w 331450"/>
              <a:gd name="connsiteY768" fmla="*/ 111382 h 220498"/>
              <a:gd name="connsiteX769" fmla="*/ 210511 w 331450"/>
              <a:gd name="connsiteY769" fmla="*/ 107758 h 220498"/>
              <a:gd name="connsiteX770" fmla="*/ 217431 w 331450"/>
              <a:gd name="connsiteY770" fmla="*/ 110724 h 220498"/>
              <a:gd name="connsiteX771" fmla="*/ 219738 w 331450"/>
              <a:gd name="connsiteY771" fmla="*/ 110724 h 220498"/>
              <a:gd name="connsiteX772" fmla="*/ 220726 w 331450"/>
              <a:gd name="connsiteY772" fmla="*/ 110724 h 220498"/>
              <a:gd name="connsiteX773" fmla="*/ 221056 w 331450"/>
              <a:gd name="connsiteY773" fmla="*/ 110724 h 220498"/>
              <a:gd name="connsiteX774" fmla="*/ 219078 w 331450"/>
              <a:gd name="connsiteY774" fmla="*/ 107758 h 220498"/>
              <a:gd name="connsiteX775" fmla="*/ 222704 w 331450"/>
              <a:gd name="connsiteY775" fmla="*/ 107758 h 220498"/>
              <a:gd name="connsiteX776" fmla="*/ 227317 w 331450"/>
              <a:gd name="connsiteY776" fmla="*/ 110724 h 220498"/>
              <a:gd name="connsiteX777" fmla="*/ 227976 w 331450"/>
              <a:gd name="connsiteY777" fmla="*/ 110724 h 220498"/>
              <a:gd name="connsiteX778" fmla="*/ 229953 w 331450"/>
              <a:gd name="connsiteY778" fmla="*/ 110724 h 220498"/>
              <a:gd name="connsiteX779" fmla="*/ 223033 w 331450"/>
              <a:gd name="connsiteY779" fmla="*/ 106109 h 220498"/>
              <a:gd name="connsiteX780" fmla="*/ 225999 w 331450"/>
              <a:gd name="connsiteY780" fmla="*/ 106109 h 220498"/>
              <a:gd name="connsiteX781" fmla="*/ 229953 w 331450"/>
              <a:gd name="connsiteY781" fmla="*/ 109405 h 220498"/>
              <a:gd name="connsiteX782" fmla="*/ 226987 w 331450"/>
              <a:gd name="connsiteY782" fmla="*/ 105780 h 220498"/>
              <a:gd name="connsiteX783" fmla="*/ 230612 w 331450"/>
              <a:gd name="connsiteY783" fmla="*/ 107428 h 220498"/>
              <a:gd name="connsiteX784" fmla="*/ 225669 w 331450"/>
              <a:gd name="connsiteY784" fmla="*/ 104133 h 220498"/>
              <a:gd name="connsiteX785" fmla="*/ 225669 w 331450"/>
              <a:gd name="connsiteY785" fmla="*/ 102485 h 220498"/>
              <a:gd name="connsiteX786" fmla="*/ 224996 w 331450"/>
              <a:gd name="connsiteY786" fmla="*/ 101587 h 220498"/>
              <a:gd name="connsiteX787" fmla="*/ 224516 w 331450"/>
              <a:gd name="connsiteY787" fmla="*/ 101620 h 220498"/>
              <a:gd name="connsiteX788" fmla="*/ 223692 w 331450"/>
              <a:gd name="connsiteY788" fmla="*/ 101496 h 220498"/>
              <a:gd name="connsiteX789" fmla="*/ 223692 w 331450"/>
              <a:gd name="connsiteY789" fmla="*/ 99848 h 220498"/>
              <a:gd name="connsiteX790" fmla="*/ 224996 w 331450"/>
              <a:gd name="connsiteY790" fmla="*/ 101587 h 220498"/>
              <a:gd name="connsiteX791" fmla="*/ 225615 w 331450"/>
              <a:gd name="connsiteY791" fmla="*/ 101545 h 220498"/>
              <a:gd name="connsiteX792" fmla="*/ 224255 w 331450"/>
              <a:gd name="connsiteY792" fmla="*/ 99675 h 220498"/>
              <a:gd name="connsiteX793" fmla="*/ 222491 w 331450"/>
              <a:gd name="connsiteY793" fmla="*/ 98498 h 220498"/>
              <a:gd name="connsiteX794" fmla="*/ 222374 w 331450"/>
              <a:gd name="connsiteY794" fmla="*/ 99025 h 220498"/>
              <a:gd name="connsiteX795" fmla="*/ 221056 w 331450"/>
              <a:gd name="connsiteY795" fmla="*/ 97542 h 220498"/>
              <a:gd name="connsiteX796" fmla="*/ 222491 w 331450"/>
              <a:gd name="connsiteY796" fmla="*/ 98498 h 220498"/>
              <a:gd name="connsiteX797" fmla="*/ 222704 w 331450"/>
              <a:gd name="connsiteY797" fmla="*/ 97542 h 220498"/>
              <a:gd name="connsiteX798" fmla="*/ 224255 w 331450"/>
              <a:gd name="connsiteY798" fmla="*/ 99675 h 220498"/>
              <a:gd name="connsiteX799" fmla="*/ 225010 w 331450"/>
              <a:gd name="connsiteY799" fmla="*/ 100178 h 220498"/>
              <a:gd name="connsiteX800" fmla="*/ 226329 w 331450"/>
              <a:gd name="connsiteY800" fmla="*/ 101497 h 220498"/>
              <a:gd name="connsiteX801" fmla="*/ 228255 w 331450"/>
              <a:gd name="connsiteY801" fmla="*/ 102701 h 220498"/>
              <a:gd name="connsiteX802" fmla="*/ 227976 w 331450"/>
              <a:gd name="connsiteY802" fmla="*/ 100837 h 220498"/>
              <a:gd name="connsiteX803" fmla="*/ 227976 w 331450"/>
              <a:gd name="connsiteY803" fmla="*/ 98530 h 220498"/>
              <a:gd name="connsiteX804" fmla="*/ 232919 w 331450"/>
              <a:gd name="connsiteY804" fmla="*/ 101826 h 220498"/>
              <a:gd name="connsiteX805" fmla="*/ 232656 w 331450"/>
              <a:gd name="connsiteY805" fmla="*/ 101438 h 220498"/>
              <a:gd name="connsiteX806" fmla="*/ 228964 w 331450"/>
              <a:gd name="connsiteY806" fmla="*/ 97542 h 220498"/>
              <a:gd name="connsiteX807" fmla="*/ 232054 w 331450"/>
              <a:gd name="connsiteY807" fmla="*/ 100549 h 220498"/>
              <a:gd name="connsiteX808" fmla="*/ 232656 w 331450"/>
              <a:gd name="connsiteY808" fmla="*/ 101438 h 220498"/>
              <a:gd name="connsiteX809" fmla="*/ 234896 w 331450"/>
              <a:gd name="connsiteY809" fmla="*/ 103803 h 220498"/>
              <a:gd name="connsiteX810" fmla="*/ 230283 w 331450"/>
              <a:gd name="connsiteY810" fmla="*/ 97213 h 220498"/>
              <a:gd name="connsiteX811" fmla="*/ 236214 w 331450"/>
              <a:gd name="connsiteY811" fmla="*/ 102485 h 220498"/>
              <a:gd name="connsiteX812" fmla="*/ 236214 w 331450"/>
              <a:gd name="connsiteY812" fmla="*/ 100508 h 220498"/>
              <a:gd name="connsiteX813" fmla="*/ 233249 w 331450"/>
              <a:gd name="connsiteY813" fmla="*/ 97542 h 220498"/>
              <a:gd name="connsiteX814" fmla="*/ 229294 w 331450"/>
              <a:gd name="connsiteY814" fmla="*/ 93917 h 220498"/>
              <a:gd name="connsiteX815" fmla="*/ 237862 w 331450"/>
              <a:gd name="connsiteY815" fmla="*/ 93917 h 220498"/>
              <a:gd name="connsiteX816" fmla="*/ 237862 w 331450"/>
              <a:gd name="connsiteY816" fmla="*/ 90622 h 220498"/>
              <a:gd name="connsiteX817" fmla="*/ 234566 w 331450"/>
              <a:gd name="connsiteY817" fmla="*/ 85679 h 220498"/>
              <a:gd name="connsiteX818" fmla="*/ 237862 w 331450"/>
              <a:gd name="connsiteY818" fmla="*/ 88974 h 220498"/>
              <a:gd name="connsiteX819" fmla="*/ 243135 w 331450"/>
              <a:gd name="connsiteY819" fmla="*/ 90622 h 220498"/>
              <a:gd name="connsiteX820" fmla="*/ 243135 w 331450"/>
              <a:gd name="connsiteY820" fmla="*/ 86997 h 220498"/>
              <a:gd name="connsiteX821" fmla="*/ 238851 w 331450"/>
              <a:gd name="connsiteY821" fmla="*/ 79088 h 220498"/>
              <a:gd name="connsiteX822" fmla="*/ 243135 w 331450"/>
              <a:gd name="connsiteY822" fmla="*/ 83702 h 220498"/>
              <a:gd name="connsiteX823" fmla="*/ 237862 w 331450"/>
              <a:gd name="connsiteY823" fmla="*/ 77770 h 220498"/>
              <a:gd name="connsiteX824" fmla="*/ 244782 w 331450"/>
              <a:gd name="connsiteY824" fmla="*/ 83042 h 220498"/>
              <a:gd name="connsiteX825" fmla="*/ 246430 w 331450"/>
              <a:gd name="connsiteY825" fmla="*/ 83042 h 220498"/>
              <a:gd name="connsiteX826" fmla="*/ 248407 w 331450"/>
              <a:gd name="connsiteY826" fmla="*/ 83042 h 220498"/>
              <a:gd name="connsiteX827" fmla="*/ 245111 w 331450"/>
              <a:gd name="connsiteY827" fmla="*/ 76781 h 220498"/>
              <a:gd name="connsiteX828" fmla="*/ 245111 w 331450"/>
              <a:gd name="connsiteY828" fmla="*/ 75134 h 220498"/>
              <a:gd name="connsiteX829" fmla="*/ 249725 w 331450"/>
              <a:gd name="connsiteY829" fmla="*/ 79417 h 220498"/>
              <a:gd name="connsiteX830" fmla="*/ 246100 w 331450"/>
              <a:gd name="connsiteY830" fmla="*/ 72168 h 220498"/>
              <a:gd name="connsiteX831" fmla="*/ 252032 w 331450"/>
              <a:gd name="connsiteY831" fmla="*/ 81065 h 220498"/>
              <a:gd name="connsiteX832" fmla="*/ 252032 w 331450"/>
              <a:gd name="connsiteY832" fmla="*/ 77111 h 220498"/>
              <a:gd name="connsiteX833" fmla="*/ 248407 w 331450"/>
              <a:gd name="connsiteY833" fmla="*/ 70191 h 220498"/>
              <a:gd name="connsiteX834" fmla="*/ 259611 w 331450"/>
              <a:gd name="connsiteY834" fmla="*/ 77441 h 220498"/>
              <a:gd name="connsiteX835" fmla="*/ 263895 w 331450"/>
              <a:gd name="connsiteY835" fmla="*/ 75134 h 220498"/>
              <a:gd name="connsiteX836" fmla="*/ 257304 w 331450"/>
              <a:gd name="connsiteY836" fmla="*/ 67225 h 220498"/>
              <a:gd name="connsiteX837" fmla="*/ 262248 w 331450"/>
              <a:gd name="connsiteY837" fmla="*/ 70850 h 220498"/>
              <a:gd name="connsiteX838" fmla="*/ 264883 w 331450"/>
              <a:gd name="connsiteY838" fmla="*/ 74145 h 220498"/>
              <a:gd name="connsiteX839" fmla="*/ 270156 w 331450"/>
              <a:gd name="connsiteY839" fmla="*/ 78758 h 220498"/>
              <a:gd name="connsiteX840" fmla="*/ 268179 w 331450"/>
              <a:gd name="connsiteY840" fmla="*/ 75463 h 220498"/>
              <a:gd name="connsiteX841" fmla="*/ 264554 w 331450"/>
              <a:gd name="connsiteY841" fmla="*/ 72497 h 220498"/>
              <a:gd name="connsiteX842" fmla="*/ 268509 w 331450"/>
              <a:gd name="connsiteY842" fmla="*/ 72497 h 220498"/>
              <a:gd name="connsiteX843" fmla="*/ 270156 w 331450"/>
              <a:gd name="connsiteY843" fmla="*/ 75134 h 220498"/>
              <a:gd name="connsiteX844" fmla="*/ 267520 w 331450"/>
              <a:gd name="connsiteY844" fmla="*/ 66895 h 220498"/>
              <a:gd name="connsiteX845" fmla="*/ 270485 w 331450"/>
              <a:gd name="connsiteY845" fmla="*/ 70521 h 220498"/>
              <a:gd name="connsiteX846" fmla="*/ 270485 w 331450"/>
              <a:gd name="connsiteY846" fmla="*/ 64589 h 220498"/>
              <a:gd name="connsiteX847" fmla="*/ 275758 w 331450"/>
              <a:gd name="connsiteY847" fmla="*/ 68873 h 220498"/>
              <a:gd name="connsiteX848" fmla="*/ 273451 w 331450"/>
              <a:gd name="connsiteY848" fmla="*/ 59975 h 220498"/>
              <a:gd name="connsiteX849" fmla="*/ 281030 w 331450"/>
              <a:gd name="connsiteY849" fmla="*/ 66895 h 220498"/>
              <a:gd name="connsiteX850" fmla="*/ 281030 w 331450"/>
              <a:gd name="connsiteY850" fmla="*/ 57009 h 220498"/>
              <a:gd name="connsiteX851" fmla="*/ 288940 w 331450"/>
              <a:gd name="connsiteY851" fmla="*/ 59316 h 220498"/>
              <a:gd name="connsiteX852" fmla="*/ 285974 w 331450"/>
              <a:gd name="connsiteY852" fmla="*/ 54373 h 220498"/>
              <a:gd name="connsiteX853" fmla="*/ 287621 w 331450"/>
              <a:gd name="connsiteY853" fmla="*/ 54373 h 220498"/>
              <a:gd name="connsiteX854" fmla="*/ 291246 w 331450"/>
              <a:gd name="connsiteY854" fmla="*/ 56679 h 220498"/>
              <a:gd name="connsiteX855" fmla="*/ 286962 w 331450"/>
              <a:gd name="connsiteY855" fmla="*/ 50089 h 220498"/>
              <a:gd name="connsiteX856" fmla="*/ 294542 w 331450"/>
              <a:gd name="connsiteY856" fmla="*/ 50089 h 220498"/>
              <a:gd name="connsiteX857" fmla="*/ 294542 w 331450"/>
              <a:gd name="connsiteY857" fmla="*/ 46135 h 220498"/>
              <a:gd name="connsiteX858" fmla="*/ 296519 w 331450"/>
              <a:gd name="connsiteY858" fmla="*/ 49430 h 220498"/>
              <a:gd name="connsiteX859" fmla="*/ 298171 w 331450"/>
              <a:gd name="connsiteY859" fmla="*/ 49430 h 220498"/>
              <a:gd name="connsiteX860" fmla="*/ 297096 w 331450"/>
              <a:gd name="connsiteY860" fmla="*/ 46546 h 220498"/>
              <a:gd name="connsiteX861" fmla="*/ 294542 w 331450"/>
              <a:gd name="connsiteY861" fmla="*/ 41521 h 220498"/>
              <a:gd name="connsiteX862" fmla="*/ 297507 w 331450"/>
              <a:gd name="connsiteY862" fmla="*/ 46135 h 220498"/>
              <a:gd name="connsiteX863" fmla="*/ 300802 w 331450"/>
              <a:gd name="connsiteY863" fmla="*/ 42839 h 220498"/>
              <a:gd name="connsiteX864" fmla="*/ 300802 w 331450"/>
              <a:gd name="connsiteY864" fmla="*/ 45476 h 220498"/>
              <a:gd name="connsiteX865" fmla="*/ 300802 w 331450"/>
              <a:gd name="connsiteY865" fmla="*/ 40863 h 220498"/>
              <a:gd name="connsiteX866" fmla="*/ 300802 w 331450"/>
              <a:gd name="connsiteY866" fmla="*/ 37897 h 220498"/>
              <a:gd name="connsiteX867" fmla="*/ 302450 w 331450"/>
              <a:gd name="connsiteY867" fmla="*/ 40863 h 220498"/>
              <a:gd name="connsiteX868" fmla="*/ 300473 w 331450"/>
              <a:gd name="connsiteY868" fmla="*/ 34272 h 220498"/>
              <a:gd name="connsiteX869" fmla="*/ 300473 w 331450"/>
              <a:gd name="connsiteY869" fmla="*/ 32294 h 220498"/>
              <a:gd name="connsiteX870" fmla="*/ 300473 w 331450"/>
              <a:gd name="connsiteY870" fmla="*/ 30977 h 220498"/>
              <a:gd name="connsiteX871" fmla="*/ 303439 w 331450"/>
              <a:gd name="connsiteY871" fmla="*/ 32953 h 220498"/>
              <a:gd name="connsiteX872" fmla="*/ 303439 w 331450"/>
              <a:gd name="connsiteY872" fmla="*/ 31636 h 220498"/>
              <a:gd name="connsiteX873" fmla="*/ 312336 w 331450"/>
              <a:gd name="connsiteY873" fmla="*/ 23726 h 220498"/>
              <a:gd name="connsiteX874" fmla="*/ 312336 w 331450"/>
              <a:gd name="connsiteY874" fmla="*/ 25374 h 220498"/>
              <a:gd name="connsiteX875" fmla="*/ 310688 w 331450"/>
              <a:gd name="connsiteY875" fmla="*/ 25374 h 220498"/>
              <a:gd name="connsiteX876" fmla="*/ 314314 w 331450"/>
              <a:gd name="connsiteY876" fmla="*/ 31306 h 220498"/>
              <a:gd name="connsiteX877" fmla="*/ 314314 w 331450"/>
              <a:gd name="connsiteY877" fmla="*/ 25045 h 220498"/>
              <a:gd name="connsiteX878" fmla="*/ 312007 w 331450"/>
              <a:gd name="connsiteY878" fmla="*/ 21091 h 220498"/>
              <a:gd name="connsiteX879" fmla="*/ 312007 w 331450"/>
              <a:gd name="connsiteY879" fmla="*/ 17136 h 220498"/>
              <a:gd name="connsiteX880" fmla="*/ 317279 w 331450"/>
              <a:gd name="connsiteY880" fmla="*/ 23067 h 220498"/>
              <a:gd name="connsiteX881" fmla="*/ 317279 w 331450"/>
              <a:gd name="connsiteY881" fmla="*/ 15818 h 220498"/>
              <a:gd name="connsiteX882" fmla="*/ 317279 w 331450"/>
              <a:gd name="connsiteY882" fmla="*/ 11205 h 220498"/>
              <a:gd name="connsiteX883" fmla="*/ 318927 w 331450"/>
              <a:gd name="connsiteY883" fmla="*/ 11205 h 220498"/>
              <a:gd name="connsiteX884" fmla="*/ 323211 w 331450"/>
              <a:gd name="connsiteY884" fmla="*/ 5932 h 220498"/>
              <a:gd name="connsiteX885" fmla="*/ 331450 w 331450"/>
              <a:gd name="connsiteY885" fmla="*/ 1319 h 220498"/>
              <a:gd name="connsiteX886" fmla="*/ 327825 w 331450"/>
              <a:gd name="connsiteY886" fmla="*/ 1319 h 220498"/>
              <a:gd name="connsiteX887" fmla="*/ 325847 w 331450"/>
              <a:gd name="connsiteY887" fmla="*/ 1319 h 220498"/>
              <a:gd name="connsiteX888" fmla="*/ 323540 w 331450"/>
              <a:gd name="connsiteY888" fmla="*/ 1319 h 220498"/>
              <a:gd name="connsiteX889" fmla="*/ 321234 w 331450"/>
              <a:gd name="connsiteY889" fmla="*/ 3295 h 220498"/>
              <a:gd name="connsiteX890" fmla="*/ 319586 w 331450"/>
              <a:gd name="connsiteY890" fmla="*/ 3295 h 220498"/>
              <a:gd name="connsiteX891" fmla="*/ 319586 w 331450"/>
              <a:gd name="connsiteY891" fmla="*/ 3460 h 220498"/>
              <a:gd name="connsiteX892" fmla="*/ 319586 w 331450"/>
              <a:gd name="connsiteY892" fmla="*/ 5932 h 220498"/>
              <a:gd name="connsiteX893" fmla="*/ 317609 w 331450"/>
              <a:gd name="connsiteY893" fmla="*/ 3954 h 220498"/>
              <a:gd name="connsiteX894" fmla="*/ 317609 w 331450"/>
              <a:gd name="connsiteY894" fmla="*/ 5932 h 220498"/>
              <a:gd name="connsiteX895" fmla="*/ 315632 w 331450"/>
              <a:gd name="connsiteY895" fmla="*/ 5932 h 220498"/>
              <a:gd name="connsiteX896" fmla="*/ 309041 w 331450"/>
              <a:gd name="connsiteY896" fmla="*/ 6591 h 220498"/>
              <a:gd name="connsiteX897" fmla="*/ 308382 w 331450"/>
              <a:gd name="connsiteY897" fmla="*/ 0 h 22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</a:cxnLst>
            <a:rect l="l" t="t" r="r" b="b"/>
            <a:pathLst>
              <a:path w="331450" h="220498">
                <a:moveTo>
                  <a:pt x="53127" y="208965"/>
                </a:moveTo>
                <a:lnTo>
                  <a:pt x="51645" y="208965"/>
                </a:lnTo>
                <a:lnTo>
                  <a:pt x="49173" y="210612"/>
                </a:lnTo>
                <a:cubicBezTo>
                  <a:pt x="51480" y="208965"/>
                  <a:pt x="53127" y="208965"/>
                  <a:pt x="53127" y="208965"/>
                </a:cubicBezTo>
                <a:close/>
                <a:moveTo>
                  <a:pt x="51787" y="208870"/>
                </a:moveTo>
                <a:lnTo>
                  <a:pt x="51480" y="208965"/>
                </a:lnTo>
                <a:lnTo>
                  <a:pt x="51645" y="208965"/>
                </a:lnTo>
                <a:close/>
                <a:moveTo>
                  <a:pt x="70263" y="192818"/>
                </a:moveTo>
                <a:lnTo>
                  <a:pt x="69734" y="192818"/>
                </a:lnTo>
                <a:lnTo>
                  <a:pt x="69818" y="193094"/>
                </a:lnTo>
                <a:close/>
                <a:moveTo>
                  <a:pt x="63731" y="191800"/>
                </a:moveTo>
                <a:lnTo>
                  <a:pt x="62354" y="192489"/>
                </a:lnTo>
                <a:lnTo>
                  <a:pt x="62193" y="192972"/>
                </a:lnTo>
                <a:close/>
                <a:moveTo>
                  <a:pt x="64991" y="191170"/>
                </a:moveTo>
                <a:lnTo>
                  <a:pt x="64558" y="191170"/>
                </a:lnTo>
                <a:lnTo>
                  <a:pt x="63731" y="191800"/>
                </a:lnTo>
                <a:close/>
                <a:moveTo>
                  <a:pt x="71582" y="190840"/>
                </a:moveTo>
                <a:lnTo>
                  <a:pt x="68916" y="192618"/>
                </a:lnTo>
                <a:lnTo>
                  <a:pt x="69604" y="192818"/>
                </a:lnTo>
                <a:lnTo>
                  <a:pt x="69734" y="192818"/>
                </a:lnTo>
                <a:lnTo>
                  <a:pt x="69646" y="192529"/>
                </a:lnTo>
                <a:cubicBezTo>
                  <a:pt x="70428" y="191747"/>
                  <a:pt x="71582" y="190840"/>
                  <a:pt x="71582" y="190840"/>
                </a:cubicBezTo>
                <a:close/>
                <a:moveTo>
                  <a:pt x="64785" y="190717"/>
                </a:moveTo>
                <a:lnTo>
                  <a:pt x="63674" y="190773"/>
                </a:lnTo>
                <a:lnTo>
                  <a:pt x="63133" y="191170"/>
                </a:lnTo>
                <a:lnTo>
                  <a:pt x="64558" y="191170"/>
                </a:lnTo>
                <a:lnTo>
                  <a:pt x="64991" y="190840"/>
                </a:lnTo>
                <a:cubicBezTo>
                  <a:pt x="66474" y="189687"/>
                  <a:pt x="65815" y="190181"/>
                  <a:pt x="64785" y="190717"/>
                </a:cubicBezTo>
                <a:close/>
                <a:moveTo>
                  <a:pt x="22533" y="189190"/>
                </a:moveTo>
                <a:lnTo>
                  <a:pt x="21492" y="189852"/>
                </a:lnTo>
                <a:lnTo>
                  <a:pt x="22498" y="189266"/>
                </a:lnTo>
                <a:close/>
                <a:moveTo>
                  <a:pt x="67627" y="187875"/>
                </a:moveTo>
                <a:lnTo>
                  <a:pt x="62929" y="190811"/>
                </a:lnTo>
                <a:lnTo>
                  <a:pt x="63674" y="190773"/>
                </a:lnTo>
                <a:close/>
                <a:moveTo>
                  <a:pt x="25447" y="187545"/>
                </a:moveTo>
                <a:lnTo>
                  <a:pt x="22498" y="189266"/>
                </a:lnTo>
                <a:lnTo>
                  <a:pt x="21162" y="192159"/>
                </a:lnTo>
                <a:cubicBezTo>
                  <a:pt x="22752" y="190778"/>
                  <a:pt x="24188" y="189233"/>
                  <a:pt x="25447" y="187545"/>
                </a:cubicBezTo>
                <a:close/>
                <a:moveTo>
                  <a:pt x="67297" y="187216"/>
                </a:moveTo>
                <a:lnTo>
                  <a:pt x="65177" y="188771"/>
                </a:lnTo>
                <a:lnTo>
                  <a:pt x="65814" y="188452"/>
                </a:lnTo>
                <a:cubicBezTo>
                  <a:pt x="66226" y="188534"/>
                  <a:pt x="66308" y="188699"/>
                  <a:pt x="67297" y="187216"/>
                </a:cubicBezTo>
                <a:close/>
                <a:moveTo>
                  <a:pt x="59389" y="185898"/>
                </a:moveTo>
                <a:lnTo>
                  <a:pt x="59059" y="185898"/>
                </a:lnTo>
                <a:lnTo>
                  <a:pt x="58858" y="186195"/>
                </a:lnTo>
                <a:close/>
                <a:moveTo>
                  <a:pt x="57082" y="177989"/>
                </a:moveTo>
                <a:lnTo>
                  <a:pt x="55435" y="177989"/>
                </a:lnTo>
                <a:lnTo>
                  <a:pt x="54325" y="179521"/>
                </a:lnTo>
                <a:close/>
                <a:moveTo>
                  <a:pt x="2380" y="165796"/>
                </a:moveTo>
                <a:lnTo>
                  <a:pt x="2380" y="169092"/>
                </a:lnTo>
                <a:lnTo>
                  <a:pt x="2441" y="168958"/>
                </a:lnTo>
                <a:lnTo>
                  <a:pt x="2503" y="168144"/>
                </a:lnTo>
                <a:cubicBezTo>
                  <a:pt x="3038" y="166538"/>
                  <a:pt x="3533" y="164808"/>
                  <a:pt x="2380" y="165796"/>
                </a:cubicBezTo>
                <a:close/>
                <a:moveTo>
                  <a:pt x="136852" y="163876"/>
                </a:moveTo>
                <a:lnTo>
                  <a:pt x="134545" y="163876"/>
                </a:lnTo>
                <a:lnTo>
                  <a:pt x="133556" y="163876"/>
                </a:lnTo>
                <a:lnTo>
                  <a:pt x="133800" y="164085"/>
                </a:lnTo>
                <a:lnTo>
                  <a:pt x="134256" y="164123"/>
                </a:lnTo>
                <a:lnTo>
                  <a:pt x="134780" y="164832"/>
                </a:lnTo>
                <a:close/>
                <a:moveTo>
                  <a:pt x="2380" y="163819"/>
                </a:moveTo>
                <a:lnTo>
                  <a:pt x="2094" y="163819"/>
                </a:lnTo>
                <a:lnTo>
                  <a:pt x="2215" y="164726"/>
                </a:lnTo>
                <a:cubicBezTo>
                  <a:pt x="2297" y="165467"/>
                  <a:pt x="2380" y="166126"/>
                  <a:pt x="2380" y="165467"/>
                </a:cubicBezTo>
                <a:close/>
                <a:moveTo>
                  <a:pt x="2050" y="163489"/>
                </a:moveTo>
                <a:lnTo>
                  <a:pt x="2050" y="163819"/>
                </a:lnTo>
                <a:lnTo>
                  <a:pt x="2094" y="163819"/>
                </a:lnTo>
                <a:close/>
                <a:moveTo>
                  <a:pt x="97122" y="148301"/>
                </a:moveTo>
                <a:lnTo>
                  <a:pt x="96978" y="148388"/>
                </a:lnTo>
                <a:lnTo>
                  <a:pt x="97269" y="148359"/>
                </a:lnTo>
                <a:close/>
                <a:moveTo>
                  <a:pt x="98070" y="147729"/>
                </a:moveTo>
                <a:lnTo>
                  <a:pt x="95660" y="147729"/>
                </a:lnTo>
                <a:lnTo>
                  <a:pt x="97122" y="148301"/>
                </a:lnTo>
                <a:close/>
                <a:moveTo>
                  <a:pt x="38628" y="143059"/>
                </a:moveTo>
                <a:cubicBezTo>
                  <a:pt x="38298" y="142729"/>
                  <a:pt x="31708" y="151956"/>
                  <a:pt x="31708" y="151956"/>
                </a:cubicBezTo>
                <a:lnTo>
                  <a:pt x="34673" y="147343"/>
                </a:lnTo>
                <a:cubicBezTo>
                  <a:pt x="32038" y="147343"/>
                  <a:pt x="35333" y="143388"/>
                  <a:pt x="32038" y="147343"/>
                </a:cubicBezTo>
                <a:cubicBezTo>
                  <a:pt x="32085" y="146574"/>
                  <a:pt x="32085" y="145804"/>
                  <a:pt x="32038" y="145036"/>
                </a:cubicBezTo>
                <a:cubicBezTo>
                  <a:pt x="32038" y="145036"/>
                  <a:pt x="32367" y="141741"/>
                  <a:pt x="29072" y="148002"/>
                </a:cubicBezTo>
                <a:cubicBezTo>
                  <a:pt x="31378" y="143059"/>
                  <a:pt x="27094" y="146354"/>
                  <a:pt x="27094" y="148002"/>
                </a:cubicBezTo>
                <a:lnTo>
                  <a:pt x="27094" y="145036"/>
                </a:lnTo>
                <a:cubicBezTo>
                  <a:pt x="24787" y="148661"/>
                  <a:pt x="23140" y="150308"/>
                  <a:pt x="23140" y="150308"/>
                </a:cubicBezTo>
                <a:cubicBezTo>
                  <a:pt x="22811" y="149979"/>
                  <a:pt x="20833" y="151956"/>
                  <a:pt x="20833" y="152945"/>
                </a:cubicBezTo>
                <a:cubicBezTo>
                  <a:pt x="20833" y="153933"/>
                  <a:pt x="22811" y="147013"/>
                  <a:pt x="20833" y="149649"/>
                </a:cubicBezTo>
                <a:cubicBezTo>
                  <a:pt x="18856" y="152286"/>
                  <a:pt x="18856" y="152286"/>
                  <a:pt x="18856" y="152286"/>
                </a:cubicBezTo>
                <a:cubicBezTo>
                  <a:pt x="19765" y="150104"/>
                  <a:pt x="20868" y="148008"/>
                  <a:pt x="22152" y="146025"/>
                </a:cubicBezTo>
                <a:cubicBezTo>
                  <a:pt x="20504" y="148002"/>
                  <a:pt x="18197" y="150638"/>
                  <a:pt x="18197" y="150638"/>
                </a:cubicBezTo>
                <a:cubicBezTo>
                  <a:pt x="17344" y="151851"/>
                  <a:pt x="16677" y="153182"/>
                  <a:pt x="16220" y="154593"/>
                </a:cubicBezTo>
                <a:lnTo>
                  <a:pt x="12595" y="160524"/>
                </a:lnTo>
                <a:lnTo>
                  <a:pt x="15231" y="153274"/>
                </a:lnTo>
                <a:cubicBezTo>
                  <a:pt x="13307" y="154263"/>
                  <a:pt x="11790" y="155894"/>
                  <a:pt x="10947" y="157888"/>
                </a:cubicBezTo>
                <a:cubicBezTo>
                  <a:pt x="10947" y="158217"/>
                  <a:pt x="10947" y="155910"/>
                  <a:pt x="10947" y="155910"/>
                </a:cubicBezTo>
                <a:cubicBezTo>
                  <a:pt x="8311" y="156899"/>
                  <a:pt x="8311" y="161183"/>
                  <a:pt x="8311" y="158876"/>
                </a:cubicBezTo>
                <a:cubicBezTo>
                  <a:pt x="8311" y="156569"/>
                  <a:pt x="8311" y="156569"/>
                  <a:pt x="8311" y="156569"/>
                </a:cubicBezTo>
                <a:cubicBezTo>
                  <a:pt x="8640" y="151627"/>
                  <a:pt x="4027" y="161513"/>
                  <a:pt x="4027" y="156569"/>
                </a:cubicBezTo>
                <a:lnTo>
                  <a:pt x="732" y="156569"/>
                </a:lnTo>
                <a:cubicBezTo>
                  <a:pt x="732" y="158217"/>
                  <a:pt x="732" y="158217"/>
                  <a:pt x="732" y="158217"/>
                </a:cubicBezTo>
                <a:cubicBezTo>
                  <a:pt x="732" y="160524"/>
                  <a:pt x="-916" y="160524"/>
                  <a:pt x="732" y="160524"/>
                </a:cubicBezTo>
                <a:cubicBezTo>
                  <a:pt x="2380" y="160524"/>
                  <a:pt x="2380" y="160524"/>
                  <a:pt x="2380" y="160524"/>
                </a:cubicBezTo>
                <a:lnTo>
                  <a:pt x="2380" y="160854"/>
                </a:lnTo>
                <a:lnTo>
                  <a:pt x="2380" y="162172"/>
                </a:lnTo>
                <a:lnTo>
                  <a:pt x="2380" y="162954"/>
                </a:lnTo>
                <a:cubicBezTo>
                  <a:pt x="2380" y="163902"/>
                  <a:pt x="2380" y="164314"/>
                  <a:pt x="2380" y="163160"/>
                </a:cubicBezTo>
                <a:lnTo>
                  <a:pt x="2380" y="163489"/>
                </a:lnTo>
                <a:lnTo>
                  <a:pt x="2380" y="163819"/>
                </a:lnTo>
                <a:lnTo>
                  <a:pt x="4027" y="163819"/>
                </a:lnTo>
                <a:lnTo>
                  <a:pt x="4027" y="165467"/>
                </a:lnTo>
                <a:lnTo>
                  <a:pt x="2441" y="168958"/>
                </a:lnTo>
                <a:lnTo>
                  <a:pt x="2380" y="169751"/>
                </a:lnTo>
                <a:cubicBezTo>
                  <a:pt x="4356" y="166785"/>
                  <a:pt x="4356" y="164808"/>
                  <a:pt x="4356" y="166785"/>
                </a:cubicBezTo>
                <a:lnTo>
                  <a:pt x="4356" y="169751"/>
                </a:lnTo>
                <a:cubicBezTo>
                  <a:pt x="4356" y="171069"/>
                  <a:pt x="4356" y="171069"/>
                  <a:pt x="4356" y="170740"/>
                </a:cubicBezTo>
                <a:lnTo>
                  <a:pt x="4356" y="172387"/>
                </a:lnTo>
                <a:cubicBezTo>
                  <a:pt x="5015" y="172387"/>
                  <a:pt x="7322" y="172387"/>
                  <a:pt x="7322" y="172387"/>
                </a:cubicBezTo>
                <a:cubicBezTo>
                  <a:pt x="7260" y="173264"/>
                  <a:pt x="7260" y="174147"/>
                  <a:pt x="7322" y="175024"/>
                </a:cubicBezTo>
                <a:lnTo>
                  <a:pt x="7322" y="177000"/>
                </a:lnTo>
                <a:lnTo>
                  <a:pt x="7322" y="178978"/>
                </a:lnTo>
                <a:cubicBezTo>
                  <a:pt x="6993" y="180295"/>
                  <a:pt x="9300" y="176012"/>
                  <a:pt x="9300" y="176012"/>
                </a:cubicBezTo>
                <a:lnTo>
                  <a:pt x="9300" y="178648"/>
                </a:lnTo>
                <a:cubicBezTo>
                  <a:pt x="11936" y="178648"/>
                  <a:pt x="11936" y="175024"/>
                  <a:pt x="11936" y="178648"/>
                </a:cubicBezTo>
                <a:cubicBezTo>
                  <a:pt x="11276" y="179966"/>
                  <a:pt x="14572" y="172716"/>
                  <a:pt x="14572" y="175682"/>
                </a:cubicBezTo>
                <a:cubicBezTo>
                  <a:pt x="14572" y="177660"/>
                  <a:pt x="17208" y="175353"/>
                  <a:pt x="14572" y="180955"/>
                </a:cubicBezTo>
                <a:cubicBezTo>
                  <a:pt x="18197" y="177330"/>
                  <a:pt x="13584" y="183920"/>
                  <a:pt x="18197" y="177330"/>
                </a:cubicBezTo>
                <a:cubicBezTo>
                  <a:pt x="16220" y="180955"/>
                  <a:pt x="14242" y="181944"/>
                  <a:pt x="14242" y="184909"/>
                </a:cubicBezTo>
                <a:lnTo>
                  <a:pt x="17867" y="180295"/>
                </a:lnTo>
                <a:lnTo>
                  <a:pt x="15561" y="183920"/>
                </a:lnTo>
                <a:lnTo>
                  <a:pt x="18197" y="180295"/>
                </a:lnTo>
                <a:lnTo>
                  <a:pt x="15561" y="184909"/>
                </a:lnTo>
                <a:lnTo>
                  <a:pt x="17208" y="182273"/>
                </a:lnTo>
                <a:cubicBezTo>
                  <a:pt x="18856" y="180955"/>
                  <a:pt x="14901" y="185239"/>
                  <a:pt x="14901" y="187216"/>
                </a:cubicBezTo>
                <a:lnTo>
                  <a:pt x="17538" y="184909"/>
                </a:lnTo>
                <a:lnTo>
                  <a:pt x="15231" y="187545"/>
                </a:lnTo>
                <a:lnTo>
                  <a:pt x="17208" y="185568"/>
                </a:lnTo>
                <a:cubicBezTo>
                  <a:pt x="17208" y="187545"/>
                  <a:pt x="17208" y="187545"/>
                  <a:pt x="17208" y="187545"/>
                </a:cubicBezTo>
                <a:lnTo>
                  <a:pt x="21822" y="183591"/>
                </a:lnTo>
                <a:lnTo>
                  <a:pt x="18856" y="187545"/>
                </a:lnTo>
                <a:cubicBezTo>
                  <a:pt x="20201" y="185529"/>
                  <a:pt x="21747" y="183651"/>
                  <a:pt x="23470" y="181944"/>
                </a:cubicBezTo>
                <a:lnTo>
                  <a:pt x="19186" y="187545"/>
                </a:lnTo>
                <a:lnTo>
                  <a:pt x="16549" y="192818"/>
                </a:lnTo>
                <a:cubicBezTo>
                  <a:pt x="16879" y="192818"/>
                  <a:pt x="15891" y="197761"/>
                  <a:pt x="18526" y="192818"/>
                </a:cubicBezTo>
                <a:cubicBezTo>
                  <a:pt x="21162" y="187875"/>
                  <a:pt x="25117" y="186557"/>
                  <a:pt x="23140" y="187875"/>
                </a:cubicBezTo>
                <a:lnTo>
                  <a:pt x="22533" y="189190"/>
                </a:lnTo>
                <a:lnTo>
                  <a:pt x="25117" y="187545"/>
                </a:lnTo>
                <a:lnTo>
                  <a:pt x="25447" y="187545"/>
                </a:lnTo>
                <a:lnTo>
                  <a:pt x="27424" y="187545"/>
                </a:lnTo>
                <a:cubicBezTo>
                  <a:pt x="29401" y="185568"/>
                  <a:pt x="25777" y="189523"/>
                  <a:pt x="25777" y="189523"/>
                </a:cubicBezTo>
                <a:cubicBezTo>
                  <a:pt x="29730" y="186557"/>
                  <a:pt x="24231" y="193971"/>
                  <a:pt x="23876" y="195362"/>
                </a:cubicBezTo>
                <a:lnTo>
                  <a:pt x="25335" y="194421"/>
                </a:lnTo>
                <a:lnTo>
                  <a:pt x="24458" y="194466"/>
                </a:lnTo>
                <a:lnTo>
                  <a:pt x="29401" y="191170"/>
                </a:lnTo>
                <a:lnTo>
                  <a:pt x="25777" y="194136"/>
                </a:lnTo>
                <a:lnTo>
                  <a:pt x="25335" y="194421"/>
                </a:lnTo>
                <a:lnTo>
                  <a:pt x="26889" y="194342"/>
                </a:lnTo>
                <a:cubicBezTo>
                  <a:pt x="26683" y="195125"/>
                  <a:pt x="26271" y="195949"/>
                  <a:pt x="28083" y="194466"/>
                </a:cubicBezTo>
                <a:cubicBezTo>
                  <a:pt x="19845" y="203692"/>
                  <a:pt x="29731" y="194795"/>
                  <a:pt x="24787" y="201056"/>
                </a:cubicBezTo>
                <a:lnTo>
                  <a:pt x="26765" y="198750"/>
                </a:lnTo>
                <a:cubicBezTo>
                  <a:pt x="30060" y="197102"/>
                  <a:pt x="26765" y="200726"/>
                  <a:pt x="26765" y="200726"/>
                </a:cubicBezTo>
                <a:lnTo>
                  <a:pt x="29401" y="197761"/>
                </a:lnTo>
                <a:cubicBezTo>
                  <a:pt x="33026" y="196113"/>
                  <a:pt x="27753" y="204681"/>
                  <a:pt x="27424" y="205340"/>
                </a:cubicBezTo>
                <a:cubicBezTo>
                  <a:pt x="27094" y="205999"/>
                  <a:pt x="38628" y="195454"/>
                  <a:pt x="34014" y="200397"/>
                </a:cubicBezTo>
                <a:lnTo>
                  <a:pt x="30060" y="204022"/>
                </a:lnTo>
                <a:cubicBezTo>
                  <a:pt x="33026" y="202869"/>
                  <a:pt x="33273" y="203528"/>
                  <a:pt x="33397" y="204146"/>
                </a:cubicBezTo>
                <a:lnTo>
                  <a:pt x="33724" y="204130"/>
                </a:lnTo>
                <a:lnTo>
                  <a:pt x="33685" y="204022"/>
                </a:lnTo>
                <a:lnTo>
                  <a:pt x="35992" y="204022"/>
                </a:lnTo>
                <a:lnTo>
                  <a:pt x="33724" y="204130"/>
                </a:lnTo>
                <a:lnTo>
                  <a:pt x="34179" y="205381"/>
                </a:lnTo>
                <a:cubicBezTo>
                  <a:pt x="35250" y="204846"/>
                  <a:pt x="36651" y="203857"/>
                  <a:pt x="36651" y="204022"/>
                </a:cubicBezTo>
                <a:cubicBezTo>
                  <a:pt x="36651" y="204351"/>
                  <a:pt x="36321" y="205340"/>
                  <a:pt x="33355" y="206988"/>
                </a:cubicBezTo>
                <a:cubicBezTo>
                  <a:pt x="35003" y="205011"/>
                  <a:pt x="36980" y="205011"/>
                  <a:pt x="36980" y="205011"/>
                </a:cubicBezTo>
                <a:cubicBezTo>
                  <a:pt x="41264" y="202704"/>
                  <a:pt x="35663" y="206988"/>
                  <a:pt x="41264" y="202704"/>
                </a:cubicBezTo>
                <a:cubicBezTo>
                  <a:pt x="36980" y="207317"/>
                  <a:pt x="38628" y="205011"/>
                  <a:pt x="41264" y="205011"/>
                </a:cubicBezTo>
                <a:lnTo>
                  <a:pt x="37310" y="207976"/>
                </a:lnTo>
                <a:cubicBezTo>
                  <a:pt x="37639" y="208306"/>
                  <a:pt x="38628" y="207646"/>
                  <a:pt x="41594" y="205340"/>
                </a:cubicBezTo>
                <a:cubicBezTo>
                  <a:pt x="35333" y="210942"/>
                  <a:pt x="47525" y="202045"/>
                  <a:pt x="39287" y="208636"/>
                </a:cubicBezTo>
                <a:cubicBezTo>
                  <a:pt x="41905" y="207321"/>
                  <a:pt x="44670" y="206326"/>
                  <a:pt x="47525" y="205670"/>
                </a:cubicBezTo>
                <a:cubicBezTo>
                  <a:pt x="40605" y="209624"/>
                  <a:pt x="46207" y="205340"/>
                  <a:pt x="40605" y="209624"/>
                </a:cubicBezTo>
                <a:cubicBezTo>
                  <a:pt x="43241" y="206988"/>
                  <a:pt x="47525" y="205340"/>
                  <a:pt x="47525" y="206988"/>
                </a:cubicBezTo>
                <a:lnTo>
                  <a:pt x="44230" y="208965"/>
                </a:lnTo>
                <a:lnTo>
                  <a:pt x="46537" y="208965"/>
                </a:lnTo>
                <a:lnTo>
                  <a:pt x="48184" y="208965"/>
                </a:lnTo>
                <a:lnTo>
                  <a:pt x="48514" y="208965"/>
                </a:lnTo>
                <a:lnTo>
                  <a:pt x="57741" y="203363"/>
                </a:lnTo>
                <a:cubicBezTo>
                  <a:pt x="50820" y="207646"/>
                  <a:pt x="56423" y="205011"/>
                  <a:pt x="47525" y="210612"/>
                </a:cubicBezTo>
                <a:lnTo>
                  <a:pt x="51150" y="208636"/>
                </a:lnTo>
                <a:lnTo>
                  <a:pt x="47855" y="210612"/>
                </a:lnTo>
                <a:cubicBezTo>
                  <a:pt x="49503" y="208636"/>
                  <a:pt x="52139" y="208636"/>
                  <a:pt x="52139" y="208636"/>
                </a:cubicBezTo>
                <a:lnTo>
                  <a:pt x="51787" y="208870"/>
                </a:lnTo>
                <a:lnTo>
                  <a:pt x="56300" y="207482"/>
                </a:lnTo>
                <a:cubicBezTo>
                  <a:pt x="58071" y="206988"/>
                  <a:pt x="59059" y="206988"/>
                  <a:pt x="56423" y="208965"/>
                </a:cubicBezTo>
                <a:cubicBezTo>
                  <a:pt x="51150" y="212919"/>
                  <a:pt x="55105" y="210283"/>
                  <a:pt x="51150" y="212919"/>
                </a:cubicBezTo>
                <a:lnTo>
                  <a:pt x="53127" y="212919"/>
                </a:lnTo>
                <a:lnTo>
                  <a:pt x="53457" y="212919"/>
                </a:lnTo>
                <a:cubicBezTo>
                  <a:pt x="55764" y="210942"/>
                  <a:pt x="58070" y="210942"/>
                  <a:pt x="57741" y="210942"/>
                </a:cubicBezTo>
                <a:cubicBezTo>
                  <a:pt x="57411" y="210942"/>
                  <a:pt x="58070" y="212590"/>
                  <a:pt x="55764" y="212590"/>
                </a:cubicBezTo>
                <a:cubicBezTo>
                  <a:pt x="57741" y="212590"/>
                  <a:pt x="57741" y="212590"/>
                  <a:pt x="57741" y="212590"/>
                </a:cubicBezTo>
                <a:lnTo>
                  <a:pt x="52469" y="215556"/>
                </a:lnTo>
                <a:lnTo>
                  <a:pt x="54116" y="215556"/>
                </a:lnTo>
                <a:cubicBezTo>
                  <a:pt x="54116" y="217532"/>
                  <a:pt x="59059" y="215556"/>
                  <a:pt x="57082" y="215556"/>
                </a:cubicBezTo>
                <a:cubicBezTo>
                  <a:pt x="52798" y="217532"/>
                  <a:pt x="51480" y="217532"/>
                  <a:pt x="52798" y="217532"/>
                </a:cubicBezTo>
                <a:lnTo>
                  <a:pt x="55764" y="217532"/>
                </a:lnTo>
                <a:lnTo>
                  <a:pt x="58070" y="217532"/>
                </a:lnTo>
                <a:lnTo>
                  <a:pt x="59718" y="217532"/>
                </a:lnTo>
                <a:lnTo>
                  <a:pt x="62355" y="217532"/>
                </a:lnTo>
                <a:cubicBezTo>
                  <a:pt x="59718" y="219015"/>
                  <a:pt x="60707" y="219098"/>
                  <a:pt x="61860" y="219139"/>
                </a:cubicBezTo>
                <a:lnTo>
                  <a:pt x="61995" y="219510"/>
                </a:lnTo>
                <a:lnTo>
                  <a:pt x="62155" y="219950"/>
                </a:lnTo>
                <a:lnTo>
                  <a:pt x="62355" y="220498"/>
                </a:lnTo>
                <a:lnTo>
                  <a:pt x="63672" y="219510"/>
                </a:lnTo>
                <a:lnTo>
                  <a:pt x="65320" y="219510"/>
                </a:lnTo>
                <a:lnTo>
                  <a:pt x="65650" y="219510"/>
                </a:lnTo>
                <a:lnTo>
                  <a:pt x="65979" y="219510"/>
                </a:lnTo>
                <a:lnTo>
                  <a:pt x="66309" y="219510"/>
                </a:lnTo>
                <a:lnTo>
                  <a:pt x="66638" y="219510"/>
                </a:lnTo>
                <a:lnTo>
                  <a:pt x="66638" y="218522"/>
                </a:lnTo>
                <a:lnTo>
                  <a:pt x="65979" y="218522"/>
                </a:lnTo>
                <a:lnTo>
                  <a:pt x="65650" y="218522"/>
                </a:lnTo>
                <a:lnTo>
                  <a:pt x="62684" y="218522"/>
                </a:lnTo>
                <a:lnTo>
                  <a:pt x="65875" y="217086"/>
                </a:lnTo>
                <a:lnTo>
                  <a:pt x="66968" y="215556"/>
                </a:lnTo>
                <a:lnTo>
                  <a:pt x="67297" y="215556"/>
                </a:lnTo>
                <a:lnTo>
                  <a:pt x="69275" y="215556"/>
                </a:lnTo>
                <a:lnTo>
                  <a:pt x="65875" y="217086"/>
                </a:lnTo>
                <a:lnTo>
                  <a:pt x="65320" y="217862"/>
                </a:lnTo>
                <a:lnTo>
                  <a:pt x="66638" y="217862"/>
                </a:lnTo>
                <a:lnTo>
                  <a:pt x="66638" y="218522"/>
                </a:lnTo>
                <a:lnTo>
                  <a:pt x="67627" y="218522"/>
                </a:lnTo>
                <a:lnTo>
                  <a:pt x="69934" y="216874"/>
                </a:lnTo>
                <a:cubicBezTo>
                  <a:pt x="67627" y="216874"/>
                  <a:pt x="67957" y="218522"/>
                  <a:pt x="67627" y="216874"/>
                </a:cubicBezTo>
                <a:cubicBezTo>
                  <a:pt x="67297" y="215226"/>
                  <a:pt x="70263" y="215226"/>
                  <a:pt x="70263" y="215226"/>
                </a:cubicBezTo>
                <a:lnTo>
                  <a:pt x="67957" y="215226"/>
                </a:lnTo>
                <a:cubicBezTo>
                  <a:pt x="66638" y="215226"/>
                  <a:pt x="67297" y="215226"/>
                  <a:pt x="64661" y="215226"/>
                </a:cubicBezTo>
                <a:cubicBezTo>
                  <a:pt x="62025" y="215885"/>
                  <a:pt x="64661" y="212919"/>
                  <a:pt x="64661" y="212919"/>
                </a:cubicBezTo>
                <a:cubicBezTo>
                  <a:pt x="63672" y="212919"/>
                  <a:pt x="64002" y="212919"/>
                  <a:pt x="61696" y="212919"/>
                </a:cubicBezTo>
                <a:lnTo>
                  <a:pt x="64661" y="211271"/>
                </a:lnTo>
                <a:cubicBezTo>
                  <a:pt x="66968" y="209295"/>
                  <a:pt x="66968" y="209295"/>
                  <a:pt x="66968" y="209295"/>
                </a:cubicBezTo>
                <a:lnTo>
                  <a:pt x="64991" y="209295"/>
                </a:lnTo>
                <a:lnTo>
                  <a:pt x="68286" y="207646"/>
                </a:lnTo>
                <a:cubicBezTo>
                  <a:pt x="72899" y="205340"/>
                  <a:pt x="61696" y="209953"/>
                  <a:pt x="68286" y="205340"/>
                </a:cubicBezTo>
                <a:cubicBezTo>
                  <a:pt x="65650" y="206658"/>
                  <a:pt x="66638" y="206658"/>
                  <a:pt x="64002" y="208306"/>
                </a:cubicBezTo>
                <a:cubicBezTo>
                  <a:pt x="65556" y="206774"/>
                  <a:pt x="67206" y="205340"/>
                  <a:pt x="68945" y="204022"/>
                </a:cubicBezTo>
                <a:lnTo>
                  <a:pt x="67922" y="203101"/>
                </a:lnTo>
                <a:lnTo>
                  <a:pt x="67627" y="203363"/>
                </a:lnTo>
                <a:lnTo>
                  <a:pt x="66601" y="203363"/>
                </a:lnTo>
                <a:lnTo>
                  <a:pt x="64991" y="204022"/>
                </a:lnTo>
                <a:cubicBezTo>
                  <a:pt x="63088" y="205439"/>
                  <a:pt x="60975" y="206552"/>
                  <a:pt x="58730" y="207317"/>
                </a:cubicBezTo>
                <a:cubicBezTo>
                  <a:pt x="60639" y="205736"/>
                  <a:pt x="62743" y="204408"/>
                  <a:pt x="64991" y="203363"/>
                </a:cubicBezTo>
                <a:lnTo>
                  <a:pt x="66601" y="203363"/>
                </a:lnTo>
                <a:lnTo>
                  <a:pt x="67709" y="202910"/>
                </a:lnTo>
                <a:lnTo>
                  <a:pt x="67922" y="203101"/>
                </a:lnTo>
                <a:lnTo>
                  <a:pt x="70592" y="200726"/>
                </a:lnTo>
                <a:cubicBezTo>
                  <a:pt x="69728" y="200503"/>
                  <a:pt x="68821" y="200503"/>
                  <a:pt x="67957" y="200726"/>
                </a:cubicBezTo>
                <a:cubicBezTo>
                  <a:pt x="67957" y="198750"/>
                  <a:pt x="67957" y="198750"/>
                  <a:pt x="67957" y="198750"/>
                </a:cubicBezTo>
                <a:lnTo>
                  <a:pt x="65650" y="198750"/>
                </a:lnTo>
                <a:cubicBezTo>
                  <a:pt x="66968" y="195784"/>
                  <a:pt x="58730" y="201386"/>
                  <a:pt x="62025" y="198750"/>
                </a:cubicBezTo>
                <a:cubicBezTo>
                  <a:pt x="65320" y="196113"/>
                  <a:pt x="65320" y="196113"/>
                  <a:pt x="65320" y="196113"/>
                </a:cubicBezTo>
                <a:cubicBezTo>
                  <a:pt x="66658" y="194924"/>
                  <a:pt x="68229" y="194024"/>
                  <a:pt x="69934" y="193477"/>
                </a:cubicBezTo>
                <a:lnTo>
                  <a:pt x="69818" y="193094"/>
                </a:lnTo>
                <a:lnTo>
                  <a:pt x="63343" y="197102"/>
                </a:lnTo>
                <a:cubicBezTo>
                  <a:pt x="65320" y="195125"/>
                  <a:pt x="61366" y="197431"/>
                  <a:pt x="65320" y="195125"/>
                </a:cubicBezTo>
                <a:cubicBezTo>
                  <a:pt x="64002" y="196443"/>
                  <a:pt x="69604" y="192818"/>
                  <a:pt x="69604" y="192818"/>
                </a:cubicBezTo>
                <a:lnTo>
                  <a:pt x="68616" y="192818"/>
                </a:lnTo>
                <a:lnTo>
                  <a:pt x="68916" y="192618"/>
                </a:lnTo>
                <a:lnTo>
                  <a:pt x="67050" y="192076"/>
                </a:lnTo>
                <a:cubicBezTo>
                  <a:pt x="65073" y="192982"/>
                  <a:pt x="63178" y="194136"/>
                  <a:pt x="64991" y="192818"/>
                </a:cubicBezTo>
                <a:cubicBezTo>
                  <a:pt x="68616" y="190182"/>
                  <a:pt x="68616" y="190182"/>
                  <a:pt x="68616" y="190182"/>
                </a:cubicBezTo>
                <a:cubicBezTo>
                  <a:pt x="67031" y="191536"/>
                  <a:pt x="65254" y="192646"/>
                  <a:pt x="63343" y="193477"/>
                </a:cubicBezTo>
                <a:lnTo>
                  <a:pt x="62684" y="193477"/>
                </a:lnTo>
                <a:cubicBezTo>
                  <a:pt x="60377" y="194631"/>
                  <a:pt x="61118" y="194136"/>
                  <a:pt x="62066" y="193353"/>
                </a:cubicBezTo>
                <a:lnTo>
                  <a:pt x="62193" y="192972"/>
                </a:lnTo>
                <a:lnTo>
                  <a:pt x="61530" y="193477"/>
                </a:lnTo>
                <a:lnTo>
                  <a:pt x="62025" y="193477"/>
                </a:lnTo>
                <a:lnTo>
                  <a:pt x="58070" y="196113"/>
                </a:lnTo>
                <a:lnTo>
                  <a:pt x="61530" y="193477"/>
                </a:lnTo>
                <a:lnTo>
                  <a:pt x="60706" y="193477"/>
                </a:lnTo>
                <a:lnTo>
                  <a:pt x="60377" y="193477"/>
                </a:lnTo>
                <a:lnTo>
                  <a:pt x="62354" y="192489"/>
                </a:lnTo>
                <a:lnTo>
                  <a:pt x="62684" y="191500"/>
                </a:lnTo>
                <a:lnTo>
                  <a:pt x="63133" y="191170"/>
                </a:lnTo>
                <a:lnTo>
                  <a:pt x="62355" y="191170"/>
                </a:lnTo>
                <a:lnTo>
                  <a:pt x="62929" y="190811"/>
                </a:lnTo>
                <a:lnTo>
                  <a:pt x="62355" y="190840"/>
                </a:lnTo>
                <a:lnTo>
                  <a:pt x="65177" y="188771"/>
                </a:lnTo>
                <a:lnTo>
                  <a:pt x="62355" y="190182"/>
                </a:lnTo>
                <a:lnTo>
                  <a:pt x="62684" y="188534"/>
                </a:lnTo>
                <a:cubicBezTo>
                  <a:pt x="63672" y="187216"/>
                  <a:pt x="55764" y="192159"/>
                  <a:pt x="55764" y="192159"/>
                </a:cubicBezTo>
                <a:lnTo>
                  <a:pt x="62355" y="187545"/>
                </a:lnTo>
                <a:lnTo>
                  <a:pt x="58730" y="189193"/>
                </a:lnTo>
                <a:cubicBezTo>
                  <a:pt x="57100" y="190159"/>
                  <a:pt x="55557" y="191259"/>
                  <a:pt x="54116" y="192489"/>
                </a:cubicBezTo>
                <a:cubicBezTo>
                  <a:pt x="57906" y="189193"/>
                  <a:pt x="57576" y="188946"/>
                  <a:pt x="57082" y="188822"/>
                </a:cubicBezTo>
                <a:lnTo>
                  <a:pt x="58858" y="186195"/>
                </a:lnTo>
                <a:lnTo>
                  <a:pt x="56299" y="187628"/>
                </a:lnTo>
                <a:cubicBezTo>
                  <a:pt x="54363" y="189029"/>
                  <a:pt x="52633" y="190347"/>
                  <a:pt x="54445" y="188864"/>
                </a:cubicBezTo>
                <a:cubicBezTo>
                  <a:pt x="58070" y="185898"/>
                  <a:pt x="58070" y="187545"/>
                  <a:pt x="58070" y="185898"/>
                </a:cubicBezTo>
                <a:cubicBezTo>
                  <a:pt x="65979" y="179307"/>
                  <a:pt x="56423" y="186227"/>
                  <a:pt x="60706" y="181944"/>
                </a:cubicBezTo>
                <a:cubicBezTo>
                  <a:pt x="63343" y="178319"/>
                  <a:pt x="57411" y="181944"/>
                  <a:pt x="57411" y="181944"/>
                </a:cubicBezTo>
                <a:cubicBezTo>
                  <a:pt x="55105" y="183815"/>
                  <a:pt x="52555" y="185367"/>
                  <a:pt x="49832" y="186557"/>
                </a:cubicBezTo>
                <a:lnTo>
                  <a:pt x="54775" y="182602"/>
                </a:lnTo>
                <a:cubicBezTo>
                  <a:pt x="54116" y="182602"/>
                  <a:pt x="48514" y="187545"/>
                  <a:pt x="48514" y="187545"/>
                </a:cubicBezTo>
                <a:lnTo>
                  <a:pt x="54325" y="179521"/>
                </a:lnTo>
                <a:lnTo>
                  <a:pt x="51150" y="181285"/>
                </a:lnTo>
                <a:lnTo>
                  <a:pt x="55764" y="177000"/>
                </a:lnTo>
                <a:cubicBezTo>
                  <a:pt x="53753" y="178434"/>
                  <a:pt x="51662" y="179756"/>
                  <a:pt x="49503" y="180955"/>
                </a:cubicBezTo>
                <a:cubicBezTo>
                  <a:pt x="53127" y="177989"/>
                  <a:pt x="58070" y="177000"/>
                  <a:pt x="57741" y="175024"/>
                </a:cubicBezTo>
                <a:cubicBezTo>
                  <a:pt x="57411" y="173046"/>
                  <a:pt x="56752" y="173046"/>
                  <a:pt x="54445" y="175024"/>
                </a:cubicBezTo>
                <a:cubicBezTo>
                  <a:pt x="50491" y="179307"/>
                  <a:pt x="48184" y="179307"/>
                  <a:pt x="48184" y="179307"/>
                </a:cubicBezTo>
                <a:cubicBezTo>
                  <a:pt x="56093" y="169092"/>
                  <a:pt x="49503" y="176341"/>
                  <a:pt x="56093" y="169092"/>
                </a:cubicBezTo>
                <a:cubicBezTo>
                  <a:pt x="53457" y="171728"/>
                  <a:pt x="57741" y="166126"/>
                  <a:pt x="56093" y="166126"/>
                </a:cubicBezTo>
                <a:cubicBezTo>
                  <a:pt x="48844" y="173375"/>
                  <a:pt x="55764" y="166126"/>
                  <a:pt x="48844" y="173375"/>
                </a:cubicBezTo>
                <a:lnTo>
                  <a:pt x="52469" y="168762"/>
                </a:lnTo>
                <a:cubicBezTo>
                  <a:pt x="55435" y="165467"/>
                  <a:pt x="55105" y="166455"/>
                  <a:pt x="55435" y="165467"/>
                </a:cubicBezTo>
                <a:cubicBezTo>
                  <a:pt x="55764" y="164479"/>
                  <a:pt x="62684" y="157888"/>
                  <a:pt x="59718" y="160194"/>
                </a:cubicBezTo>
                <a:cubicBezTo>
                  <a:pt x="56752" y="162501"/>
                  <a:pt x="56752" y="162501"/>
                  <a:pt x="56752" y="162501"/>
                </a:cubicBezTo>
                <a:lnTo>
                  <a:pt x="54116" y="166126"/>
                </a:lnTo>
                <a:cubicBezTo>
                  <a:pt x="48844" y="169421"/>
                  <a:pt x="58070" y="159535"/>
                  <a:pt x="54116" y="162831"/>
                </a:cubicBezTo>
                <a:lnTo>
                  <a:pt x="56423" y="160854"/>
                </a:lnTo>
                <a:cubicBezTo>
                  <a:pt x="54775" y="161842"/>
                  <a:pt x="55105" y="159865"/>
                  <a:pt x="49503" y="165467"/>
                </a:cubicBezTo>
                <a:cubicBezTo>
                  <a:pt x="50321" y="164225"/>
                  <a:pt x="51320" y="163114"/>
                  <a:pt x="52469" y="162172"/>
                </a:cubicBezTo>
                <a:cubicBezTo>
                  <a:pt x="52469" y="159865"/>
                  <a:pt x="45219" y="166455"/>
                  <a:pt x="47855" y="162172"/>
                </a:cubicBezTo>
                <a:lnTo>
                  <a:pt x="47525" y="162172"/>
                </a:lnTo>
                <a:lnTo>
                  <a:pt x="49173" y="160194"/>
                </a:lnTo>
                <a:cubicBezTo>
                  <a:pt x="48514" y="161842"/>
                  <a:pt x="46866" y="161842"/>
                  <a:pt x="46866" y="161842"/>
                </a:cubicBezTo>
                <a:lnTo>
                  <a:pt x="48844" y="159865"/>
                </a:lnTo>
                <a:cubicBezTo>
                  <a:pt x="49832" y="157228"/>
                  <a:pt x="43571" y="165138"/>
                  <a:pt x="41924" y="165138"/>
                </a:cubicBezTo>
                <a:cubicBezTo>
                  <a:pt x="44172" y="162613"/>
                  <a:pt x="45957" y="159713"/>
                  <a:pt x="47196" y="156569"/>
                </a:cubicBezTo>
                <a:cubicBezTo>
                  <a:pt x="46866" y="155252"/>
                  <a:pt x="41924" y="160194"/>
                  <a:pt x="39617" y="161842"/>
                </a:cubicBezTo>
                <a:cubicBezTo>
                  <a:pt x="42253" y="154593"/>
                  <a:pt x="39617" y="158217"/>
                  <a:pt x="39617" y="154593"/>
                </a:cubicBezTo>
                <a:cubicBezTo>
                  <a:pt x="38641" y="156009"/>
                  <a:pt x="37539" y="157334"/>
                  <a:pt x="36321" y="158547"/>
                </a:cubicBezTo>
                <a:cubicBezTo>
                  <a:pt x="39617" y="154593"/>
                  <a:pt x="37969" y="154593"/>
                  <a:pt x="37969" y="154593"/>
                </a:cubicBezTo>
                <a:lnTo>
                  <a:pt x="34014" y="160854"/>
                </a:lnTo>
                <a:cubicBezTo>
                  <a:pt x="38958" y="151297"/>
                  <a:pt x="29072" y="162831"/>
                  <a:pt x="34014" y="154593"/>
                </a:cubicBezTo>
                <a:lnTo>
                  <a:pt x="31048" y="157888"/>
                </a:lnTo>
                <a:lnTo>
                  <a:pt x="33355" y="154593"/>
                </a:lnTo>
                <a:cubicBezTo>
                  <a:pt x="31708" y="154593"/>
                  <a:pt x="31708" y="154593"/>
                  <a:pt x="31708" y="154593"/>
                </a:cubicBezTo>
                <a:close/>
                <a:moveTo>
                  <a:pt x="195022" y="130495"/>
                </a:moveTo>
                <a:lnTo>
                  <a:pt x="193375" y="130495"/>
                </a:lnTo>
                <a:cubicBezTo>
                  <a:pt x="196011" y="134120"/>
                  <a:pt x="198647" y="134120"/>
                  <a:pt x="196011" y="134120"/>
                </a:cubicBezTo>
                <a:cubicBezTo>
                  <a:pt x="193375" y="134120"/>
                  <a:pt x="193375" y="134120"/>
                  <a:pt x="193375" y="134120"/>
                </a:cubicBezTo>
                <a:cubicBezTo>
                  <a:pt x="193375" y="136097"/>
                  <a:pt x="193375" y="136097"/>
                  <a:pt x="193375" y="136097"/>
                </a:cubicBezTo>
                <a:cubicBezTo>
                  <a:pt x="193375" y="137415"/>
                  <a:pt x="193375" y="138733"/>
                  <a:pt x="193375" y="140052"/>
                </a:cubicBezTo>
                <a:cubicBezTo>
                  <a:pt x="193375" y="141370"/>
                  <a:pt x="193375" y="143347"/>
                  <a:pt x="193375" y="143347"/>
                </a:cubicBezTo>
                <a:lnTo>
                  <a:pt x="193375" y="144006"/>
                </a:lnTo>
                <a:lnTo>
                  <a:pt x="193705" y="144006"/>
                </a:lnTo>
                <a:cubicBezTo>
                  <a:pt x="196011" y="142358"/>
                  <a:pt x="197659" y="142358"/>
                  <a:pt x="196011" y="142358"/>
                </a:cubicBezTo>
                <a:lnTo>
                  <a:pt x="196341" y="142358"/>
                </a:lnTo>
                <a:cubicBezTo>
                  <a:pt x="196341" y="140052"/>
                  <a:pt x="195681" y="140052"/>
                  <a:pt x="196341" y="140052"/>
                </a:cubicBezTo>
                <a:cubicBezTo>
                  <a:pt x="197000" y="140052"/>
                  <a:pt x="199306" y="138074"/>
                  <a:pt x="199306" y="138074"/>
                </a:cubicBezTo>
                <a:cubicBezTo>
                  <a:pt x="197329" y="135767"/>
                  <a:pt x="194693" y="135767"/>
                  <a:pt x="197329" y="135767"/>
                </a:cubicBezTo>
                <a:cubicBezTo>
                  <a:pt x="199966" y="135767"/>
                  <a:pt x="199966" y="135767"/>
                  <a:pt x="199966" y="135767"/>
                </a:cubicBezTo>
                <a:lnTo>
                  <a:pt x="201942" y="135767"/>
                </a:lnTo>
                <a:cubicBezTo>
                  <a:pt x="201942" y="135108"/>
                  <a:pt x="203920" y="133791"/>
                  <a:pt x="201942" y="133131"/>
                </a:cubicBezTo>
                <a:cubicBezTo>
                  <a:pt x="199966" y="132472"/>
                  <a:pt x="195022" y="132143"/>
                  <a:pt x="195022" y="130495"/>
                </a:cubicBezTo>
                <a:close/>
                <a:moveTo>
                  <a:pt x="228255" y="102701"/>
                </a:moveTo>
                <a:lnTo>
                  <a:pt x="228346" y="103308"/>
                </a:lnTo>
                <a:lnTo>
                  <a:pt x="228305" y="103473"/>
                </a:lnTo>
                <a:lnTo>
                  <a:pt x="228635" y="103803"/>
                </a:lnTo>
                <a:lnTo>
                  <a:pt x="228635" y="102938"/>
                </a:lnTo>
                <a:close/>
                <a:moveTo>
                  <a:pt x="226328" y="101496"/>
                </a:moveTo>
                <a:lnTo>
                  <a:pt x="225615" y="101545"/>
                </a:lnTo>
                <a:lnTo>
                  <a:pt x="227976" y="104792"/>
                </a:lnTo>
                <a:lnTo>
                  <a:pt x="228305" y="103473"/>
                </a:lnTo>
                <a:lnTo>
                  <a:pt x="226329" y="101497"/>
                </a:lnTo>
                <a:close/>
                <a:moveTo>
                  <a:pt x="228635" y="101167"/>
                </a:moveTo>
                <a:lnTo>
                  <a:pt x="228635" y="102938"/>
                </a:lnTo>
                <a:lnTo>
                  <a:pt x="231600" y="104792"/>
                </a:lnTo>
                <a:cubicBezTo>
                  <a:pt x="229294" y="103144"/>
                  <a:pt x="235225" y="107099"/>
                  <a:pt x="233249" y="104792"/>
                </a:cubicBezTo>
                <a:cubicBezTo>
                  <a:pt x="231446" y="103964"/>
                  <a:pt x="229864" y="102723"/>
                  <a:pt x="228635" y="101167"/>
                </a:cubicBezTo>
                <a:close/>
                <a:moveTo>
                  <a:pt x="198976" y="93917"/>
                </a:moveTo>
                <a:lnTo>
                  <a:pt x="196670" y="93917"/>
                </a:lnTo>
                <a:lnTo>
                  <a:pt x="198976" y="94864"/>
                </a:lnTo>
                <a:close/>
                <a:moveTo>
                  <a:pt x="85115" y="75232"/>
                </a:moveTo>
                <a:cubicBezTo>
                  <a:pt x="84019" y="75561"/>
                  <a:pt x="83007" y="76122"/>
                  <a:pt x="82149" y="76879"/>
                </a:cubicBezTo>
                <a:lnTo>
                  <a:pt x="83920" y="76171"/>
                </a:lnTo>
                <a:close/>
                <a:moveTo>
                  <a:pt x="299155" y="49430"/>
                </a:moveTo>
                <a:lnTo>
                  <a:pt x="298171" y="49430"/>
                </a:lnTo>
                <a:lnTo>
                  <a:pt x="299155" y="52066"/>
                </a:lnTo>
                <a:close/>
                <a:moveTo>
                  <a:pt x="85115" y="46892"/>
                </a:moveTo>
                <a:lnTo>
                  <a:pt x="85115" y="47551"/>
                </a:lnTo>
                <a:cubicBezTo>
                  <a:pt x="84456" y="47551"/>
                  <a:pt x="83138" y="46892"/>
                  <a:pt x="83138" y="46892"/>
                </a:cubicBezTo>
                <a:cubicBezTo>
                  <a:pt x="85115" y="46892"/>
                  <a:pt x="85115" y="46892"/>
                  <a:pt x="85115" y="46892"/>
                </a:cubicBezTo>
                <a:close/>
                <a:moveTo>
                  <a:pt x="73911" y="24483"/>
                </a:moveTo>
                <a:cubicBezTo>
                  <a:pt x="72263" y="24483"/>
                  <a:pt x="70616" y="26461"/>
                  <a:pt x="72263" y="26461"/>
                </a:cubicBezTo>
                <a:cubicBezTo>
                  <a:pt x="73911" y="26461"/>
                  <a:pt x="73911" y="29097"/>
                  <a:pt x="73911" y="29097"/>
                </a:cubicBezTo>
                <a:lnTo>
                  <a:pt x="74240" y="29097"/>
                </a:lnTo>
                <a:cubicBezTo>
                  <a:pt x="76218" y="29097"/>
                  <a:pt x="76218" y="29097"/>
                  <a:pt x="76218" y="29097"/>
                </a:cubicBezTo>
                <a:cubicBezTo>
                  <a:pt x="79402" y="30099"/>
                  <a:pt x="81173" y="33493"/>
                  <a:pt x="80172" y="36676"/>
                </a:cubicBezTo>
                <a:cubicBezTo>
                  <a:pt x="79171" y="39860"/>
                  <a:pt x="75778" y="41632"/>
                  <a:pt x="72593" y="40630"/>
                </a:cubicBezTo>
                <a:cubicBezTo>
                  <a:pt x="72593" y="40630"/>
                  <a:pt x="75229" y="38654"/>
                  <a:pt x="75888" y="40630"/>
                </a:cubicBezTo>
                <a:cubicBezTo>
                  <a:pt x="76547" y="42608"/>
                  <a:pt x="72593" y="42608"/>
                  <a:pt x="73252" y="42608"/>
                </a:cubicBezTo>
                <a:cubicBezTo>
                  <a:pt x="73911" y="42608"/>
                  <a:pt x="75888" y="42608"/>
                  <a:pt x="75888" y="42608"/>
                </a:cubicBezTo>
                <a:cubicBezTo>
                  <a:pt x="78524" y="42608"/>
                  <a:pt x="75888" y="44585"/>
                  <a:pt x="78524" y="44585"/>
                </a:cubicBezTo>
                <a:cubicBezTo>
                  <a:pt x="74899" y="44585"/>
                  <a:pt x="74899" y="42279"/>
                  <a:pt x="74899" y="44585"/>
                </a:cubicBezTo>
                <a:cubicBezTo>
                  <a:pt x="74899" y="46892"/>
                  <a:pt x="74899" y="46892"/>
                  <a:pt x="74899" y="46892"/>
                </a:cubicBezTo>
                <a:lnTo>
                  <a:pt x="78524" y="46892"/>
                </a:lnTo>
                <a:cubicBezTo>
                  <a:pt x="81490" y="47551"/>
                  <a:pt x="73581" y="50517"/>
                  <a:pt x="75559" y="50517"/>
                </a:cubicBezTo>
                <a:lnTo>
                  <a:pt x="76218" y="50517"/>
                </a:lnTo>
                <a:lnTo>
                  <a:pt x="78194" y="50517"/>
                </a:lnTo>
                <a:cubicBezTo>
                  <a:pt x="78524" y="51835"/>
                  <a:pt x="82149" y="53482"/>
                  <a:pt x="82149" y="53482"/>
                </a:cubicBezTo>
                <a:cubicBezTo>
                  <a:pt x="81055" y="53337"/>
                  <a:pt x="79948" y="53337"/>
                  <a:pt x="78854" y="53482"/>
                </a:cubicBezTo>
                <a:cubicBezTo>
                  <a:pt x="80831" y="54800"/>
                  <a:pt x="79184" y="57437"/>
                  <a:pt x="77206" y="59744"/>
                </a:cubicBezTo>
                <a:lnTo>
                  <a:pt x="77865" y="59744"/>
                </a:lnTo>
                <a:cubicBezTo>
                  <a:pt x="81160" y="59744"/>
                  <a:pt x="84456" y="60732"/>
                  <a:pt x="81160" y="63039"/>
                </a:cubicBezTo>
                <a:cubicBezTo>
                  <a:pt x="79843" y="63039"/>
                  <a:pt x="88080" y="61061"/>
                  <a:pt x="85115" y="63039"/>
                </a:cubicBezTo>
                <a:cubicBezTo>
                  <a:pt x="82809" y="65346"/>
                  <a:pt x="87751" y="66664"/>
                  <a:pt x="82809" y="69959"/>
                </a:cubicBezTo>
                <a:cubicBezTo>
                  <a:pt x="88080" y="67982"/>
                  <a:pt x="80831" y="72266"/>
                  <a:pt x="88080" y="69959"/>
                </a:cubicBezTo>
                <a:cubicBezTo>
                  <a:pt x="85512" y="71369"/>
                  <a:pt x="83083" y="73027"/>
                  <a:pt x="80831" y="74902"/>
                </a:cubicBezTo>
                <a:lnTo>
                  <a:pt x="82809" y="74902"/>
                </a:lnTo>
                <a:lnTo>
                  <a:pt x="86763" y="74902"/>
                </a:lnTo>
                <a:lnTo>
                  <a:pt x="87092" y="74902"/>
                </a:lnTo>
                <a:lnTo>
                  <a:pt x="83920" y="76171"/>
                </a:lnTo>
                <a:lnTo>
                  <a:pt x="80502" y="78857"/>
                </a:lnTo>
                <a:lnTo>
                  <a:pt x="80831" y="78857"/>
                </a:lnTo>
                <a:cubicBezTo>
                  <a:pt x="78854" y="78857"/>
                  <a:pt x="80090" y="78857"/>
                  <a:pt x="81202" y="78857"/>
                </a:cubicBezTo>
                <a:lnTo>
                  <a:pt x="84126" y="78857"/>
                </a:lnTo>
                <a:cubicBezTo>
                  <a:pt x="84126" y="81493"/>
                  <a:pt x="84126" y="81493"/>
                  <a:pt x="84126" y="81493"/>
                </a:cubicBezTo>
                <a:lnTo>
                  <a:pt x="81160" y="81493"/>
                </a:lnTo>
                <a:cubicBezTo>
                  <a:pt x="80502" y="83140"/>
                  <a:pt x="83467" y="83799"/>
                  <a:pt x="83467" y="85447"/>
                </a:cubicBezTo>
                <a:cubicBezTo>
                  <a:pt x="85694" y="84175"/>
                  <a:pt x="88164" y="83387"/>
                  <a:pt x="90717" y="83140"/>
                </a:cubicBezTo>
                <a:lnTo>
                  <a:pt x="91376" y="83140"/>
                </a:lnTo>
                <a:cubicBezTo>
                  <a:pt x="91046" y="85447"/>
                  <a:pt x="84456" y="85447"/>
                  <a:pt x="84456" y="85447"/>
                </a:cubicBezTo>
                <a:lnTo>
                  <a:pt x="83467" y="85447"/>
                </a:lnTo>
                <a:lnTo>
                  <a:pt x="80502" y="85447"/>
                </a:lnTo>
                <a:cubicBezTo>
                  <a:pt x="80502" y="88084"/>
                  <a:pt x="78524" y="88084"/>
                  <a:pt x="82809" y="88084"/>
                </a:cubicBezTo>
                <a:cubicBezTo>
                  <a:pt x="87092" y="88084"/>
                  <a:pt x="90717" y="86765"/>
                  <a:pt x="89729" y="88084"/>
                </a:cubicBezTo>
                <a:cubicBezTo>
                  <a:pt x="88740" y="89402"/>
                  <a:pt x="86104" y="92368"/>
                  <a:pt x="86104" y="92368"/>
                </a:cubicBezTo>
                <a:cubicBezTo>
                  <a:pt x="88188" y="92489"/>
                  <a:pt x="90280" y="92489"/>
                  <a:pt x="92365" y="92368"/>
                </a:cubicBezTo>
                <a:cubicBezTo>
                  <a:pt x="88410" y="94674"/>
                  <a:pt x="85115" y="92368"/>
                  <a:pt x="86104" y="94674"/>
                </a:cubicBezTo>
                <a:cubicBezTo>
                  <a:pt x="87092" y="96981"/>
                  <a:pt x="87422" y="96981"/>
                  <a:pt x="91046" y="96981"/>
                </a:cubicBezTo>
                <a:lnTo>
                  <a:pt x="94342" y="96981"/>
                </a:lnTo>
                <a:cubicBezTo>
                  <a:pt x="95330" y="96981"/>
                  <a:pt x="93024" y="98629"/>
                  <a:pt x="91046" y="98629"/>
                </a:cubicBezTo>
                <a:cubicBezTo>
                  <a:pt x="97308" y="98958"/>
                  <a:pt x="80502" y="105219"/>
                  <a:pt x="89070" y="105219"/>
                </a:cubicBezTo>
                <a:lnTo>
                  <a:pt x="89399" y="105219"/>
                </a:lnTo>
                <a:cubicBezTo>
                  <a:pt x="96649" y="104890"/>
                  <a:pt x="89070" y="108185"/>
                  <a:pt x="93683" y="108185"/>
                </a:cubicBezTo>
                <a:cubicBezTo>
                  <a:pt x="82149" y="112139"/>
                  <a:pt x="95660" y="111481"/>
                  <a:pt x="88080" y="114776"/>
                </a:cubicBezTo>
                <a:lnTo>
                  <a:pt x="88740" y="114776"/>
                </a:lnTo>
                <a:cubicBezTo>
                  <a:pt x="88740" y="114776"/>
                  <a:pt x="93683" y="113128"/>
                  <a:pt x="91046" y="114776"/>
                </a:cubicBezTo>
                <a:lnTo>
                  <a:pt x="93024" y="114776"/>
                </a:lnTo>
                <a:cubicBezTo>
                  <a:pt x="97308" y="117082"/>
                  <a:pt x="88740" y="125650"/>
                  <a:pt x="88410" y="125650"/>
                </a:cubicBezTo>
                <a:cubicBezTo>
                  <a:pt x="88080" y="125650"/>
                  <a:pt x="103239" y="122684"/>
                  <a:pt x="96978" y="125650"/>
                </a:cubicBezTo>
                <a:lnTo>
                  <a:pt x="90058" y="133888"/>
                </a:lnTo>
                <a:cubicBezTo>
                  <a:pt x="96978" y="134877"/>
                  <a:pt x="91046" y="139820"/>
                  <a:pt x="96978" y="139820"/>
                </a:cubicBezTo>
                <a:cubicBezTo>
                  <a:pt x="95001" y="142127"/>
                  <a:pt x="99285" y="142127"/>
                  <a:pt x="96978" y="142127"/>
                </a:cubicBezTo>
                <a:cubicBezTo>
                  <a:pt x="101921" y="142127"/>
                  <a:pt x="95001" y="142127"/>
                  <a:pt x="101921" y="142127"/>
                </a:cubicBezTo>
                <a:cubicBezTo>
                  <a:pt x="94671" y="144763"/>
                  <a:pt x="96649" y="144763"/>
                  <a:pt x="99944" y="144763"/>
                </a:cubicBezTo>
                <a:lnTo>
                  <a:pt x="100273" y="144763"/>
                </a:lnTo>
                <a:cubicBezTo>
                  <a:pt x="96154" y="146575"/>
                  <a:pt x="97884" y="146823"/>
                  <a:pt x="99367" y="146946"/>
                </a:cubicBezTo>
                <a:lnTo>
                  <a:pt x="98070" y="147729"/>
                </a:lnTo>
                <a:lnTo>
                  <a:pt x="99244" y="147729"/>
                </a:lnTo>
                <a:cubicBezTo>
                  <a:pt x="99367" y="147729"/>
                  <a:pt x="99614" y="147729"/>
                  <a:pt x="103569" y="147729"/>
                </a:cubicBezTo>
                <a:lnTo>
                  <a:pt x="97269" y="148359"/>
                </a:lnTo>
                <a:lnTo>
                  <a:pt x="103239" y="150695"/>
                </a:lnTo>
                <a:lnTo>
                  <a:pt x="99285" y="150695"/>
                </a:lnTo>
                <a:cubicBezTo>
                  <a:pt x="103239" y="152013"/>
                  <a:pt x="99615" y="154649"/>
                  <a:pt x="103239" y="154649"/>
                </a:cubicBezTo>
                <a:cubicBezTo>
                  <a:pt x="105216" y="154649"/>
                  <a:pt x="102251" y="154649"/>
                  <a:pt x="105216" y="154649"/>
                </a:cubicBezTo>
                <a:cubicBezTo>
                  <a:pt x="108826" y="154178"/>
                  <a:pt x="112482" y="154178"/>
                  <a:pt x="116091" y="154649"/>
                </a:cubicBezTo>
                <a:cubicBezTo>
                  <a:pt x="107852" y="156626"/>
                  <a:pt x="114443" y="156626"/>
                  <a:pt x="103898" y="156626"/>
                </a:cubicBezTo>
                <a:lnTo>
                  <a:pt x="107852" y="156626"/>
                </a:lnTo>
                <a:lnTo>
                  <a:pt x="109171" y="156626"/>
                </a:lnTo>
                <a:lnTo>
                  <a:pt x="111807" y="156626"/>
                </a:lnTo>
                <a:cubicBezTo>
                  <a:pt x="112796" y="157945"/>
                  <a:pt x="123670" y="159592"/>
                  <a:pt x="117080" y="159592"/>
                </a:cubicBezTo>
                <a:cubicBezTo>
                  <a:pt x="113784" y="159592"/>
                  <a:pt x="113372" y="159592"/>
                  <a:pt x="113166" y="159592"/>
                </a:cubicBezTo>
                <a:lnTo>
                  <a:pt x="112796" y="159592"/>
                </a:lnTo>
                <a:cubicBezTo>
                  <a:pt x="112796" y="161569"/>
                  <a:pt x="115102" y="161569"/>
                  <a:pt x="115102" y="161569"/>
                </a:cubicBezTo>
                <a:lnTo>
                  <a:pt x="115514" y="161569"/>
                </a:lnTo>
                <a:cubicBezTo>
                  <a:pt x="116668" y="161569"/>
                  <a:pt x="117574" y="161569"/>
                  <a:pt x="116421" y="161569"/>
                </a:cubicBezTo>
                <a:cubicBezTo>
                  <a:pt x="114773" y="162887"/>
                  <a:pt x="121034" y="164865"/>
                  <a:pt x="116421" y="164865"/>
                </a:cubicBezTo>
                <a:cubicBezTo>
                  <a:pt x="111807" y="164865"/>
                  <a:pt x="115432" y="164865"/>
                  <a:pt x="111807" y="164865"/>
                </a:cubicBezTo>
                <a:cubicBezTo>
                  <a:pt x="113125" y="166182"/>
                  <a:pt x="116750" y="167501"/>
                  <a:pt x="116750" y="169148"/>
                </a:cubicBezTo>
                <a:cubicBezTo>
                  <a:pt x="122023" y="169148"/>
                  <a:pt x="113784" y="171126"/>
                  <a:pt x="116750" y="171126"/>
                </a:cubicBezTo>
                <a:lnTo>
                  <a:pt x="110818" y="171126"/>
                </a:lnTo>
                <a:cubicBezTo>
                  <a:pt x="110159" y="172444"/>
                  <a:pt x="114443" y="174751"/>
                  <a:pt x="114443" y="174751"/>
                </a:cubicBezTo>
                <a:cubicBezTo>
                  <a:pt x="114443" y="175410"/>
                  <a:pt x="111807" y="177058"/>
                  <a:pt x="114443" y="177058"/>
                </a:cubicBezTo>
                <a:cubicBezTo>
                  <a:pt x="117080" y="177058"/>
                  <a:pt x="117080" y="177058"/>
                  <a:pt x="117080" y="177058"/>
                </a:cubicBezTo>
                <a:cubicBezTo>
                  <a:pt x="111807" y="179034"/>
                  <a:pt x="122023" y="180682"/>
                  <a:pt x="117080" y="182659"/>
                </a:cubicBezTo>
                <a:lnTo>
                  <a:pt x="116421" y="182659"/>
                </a:lnTo>
                <a:cubicBezTo>
                  <a:pt x="119716" y="183318"/>
                  <a:pt x="122352" y="185296"/>
                  <a:pt x="119716" y="185296"/>
                </a:cubicBezTo>
                <a:cubicBezTo>
                  <a:pt x="117080" y="185296"/>
                  <a:pt x="117080" y="185296"/>
                  <a:pt x="117080" y="185296"/>
                </a:cubicBezTo>
                <a:cubicBezTo>
                  <a:pt x="117080" y="186944"/>
                  <a:pt x="115102" y="186944"/>
                  <a:pt x="117080" y="186944"/>
                </a:cubicBezTo>
                <a:cubicBezTo>
                  <a:pt x="117080" y="187932"/>
                  <a:pt x="116421" y="189250"/>
                  <a:pt x="117080" y="190569"/>
                </a:cubicBezTo>
                <a:cubicBezTo>
                  <a:pt x="117738" y="191886"/>
                  <a:pt x="119387" y="193534"/>
                  <a:pt x="119387" y="193534"/>
                </a:cubicBezTo>
                <a:lnTo>
                  <a:pt x="119387" y="193864"/>
                </a:lnTo>
                <a:lnTo>
                  <a:pt x="120375" y="193864"/>
                </a:lnTo>
                <a:cubicBezTo>
                  <a:pt x="122352" y="191886"/>
                  <a:pt x="122352" y="191886"/>
                  <a:pt x="122352" y="191886"/>
                </a:cubicBezTo>
                <a:cubicBezTo>
                  <a:pt x="122352" y="191886"/>
                  <a:pt x="122352" y="190239"/>
                  <a:pt x="122352" y="190239"/>
                </a:cubicBezTo>
                <a:cubicBezTo>
                  <a:pt x="119387" y="188591"/>
                  <a:pt x="122352" y="188920"/>
                  <a:pt x="122352" y="188591"/>
                </a:cubicBezTo>
                <a:cubicBezTo>
                  <a:pt x="122352" y="188262"/>
                  <a:pt x="120045" y="186284"/>
                  <a:pt x="122352" y="186284"/>
                </a:cubicBezTo>
                <a:cubicBezTo>
                  <a:pt x="124659" y="186284"/>
                  <a:pt x="124659" y="183648"/>
                  <a:pt x="124659" y="183648"/>
                </a:cubicBezTo>
                <a:lnTo>
                  <a:pt x="125318" y="183648"/>
                </a:lnTo>
                <a:lnTo>
                  <a:pt x="126966" y="183648"/>
                </a:lnTo>
                <a:cubicBezTo>
                  <a:pt x="126966" y="182989"/>
                  <a:pt x="129273" y="181012"/>
                  <a:pt x="126966" y="181012"/>
                </a:cubicBezTo>
                <a:lnTo>
                  <a:pt x="127295" y="181012"/>
                </a:lnTo>
                <a:lnTo>
                  <a:pt x="128325" y="181012"/>
                </a:lnTo>
                <a:lnTo>
                  <a:pt x="128943" y="181012"/>
                </a:lnTo>
                <a:cubicBezTo>
                  <a:pt x="125977" y="179693"/>
                  <a:pt x="128943" y="176728"/>
                  <a:pt x="128943" y="176728"/>
                </a:cubicBezTo>
                <a:cubicBezTo>
                  <a:pt x="126307" y="174421"/>
                  <a:pt x="128613" y="174421"/>
                  <a:pt x="126307" y="174421"/>
                </a:cubicBezTo>
                <a:lnTo>
                  <a:pt x="129273" y="174421"/>
                </a:lnTo>
                <a:cubicBezTo>
                  <a:pt x="129273" y="172444"/>
                  <a:pt x="132238" y="172444"/>
                  <a:pt x="129273" y="172444"/>
                </a:cubicBezTo>
                <a:lnTo>
                  <a:pt x="129931" y="172444"/>
                </a:lnTo>
                <a:lnTo>
                  <a:pt x="132238" y="172444"/>
                </a:lnTo>
                <a:lnTo>
                  <a:pt x="134545" y="172444"/>
                </a:lnTo>
                <a:cubicBezTo>
                  <a:pt x="139159" y="170467"/>
                  <a:pt x="126307" y="170137"/>
                  <a:pt x="134545" y="168160"/>
                </a:cubicBezTo>
                <a:cubicBezTo>
                  <a:pt x="131579" y="168160"/>
                  <a:pt x="128613" y="170467"/>
                  <a:pt x="129273" y="168160"/>
                </a:cubicBezTo>
                <a:cubicBezTo>
                  <a:pt x="129931" y="165853"/>
                  <a:pt x="133227" y="167831"/>
                  <a:pt x="135534" y="165853"/>
                </a:cubicBezTo>
                <a:lnTo>
                  <a:pt x="134780" y="164832"/>
                </a:lnTo>
                <a:lnTo>
                  <a:pt x="134709" y="164864"/>
                </a:lnTo>
                <a:lnTo>
                  <a:pt x="133800" y="164085"/>
                </a:lnTo>
                <a:lnTo>
                  <a:pt x="131249" y="163876"/>
                </a:lnTo>
                <a:lnTo>
                  <a:pt x="131908" y="163876"/>
                </a:lnTo>
                <a:lnTo>
                  <a:pt x="132897" y="163876"/>
                </a:lnTo>
                <a:lnTo>
                  <a:pt x="133556" y="163876"/>
                </a:lnTo>
                <a:cubicBezTo>
                  <a:pt x="133556" y="161240"/>
                  <a:pt x="133556" y="161240"/>
                  <a:pt x="133556" y="161240"/>
                </a:cubicBezTo>
                <a:lnTo>
                  <a:pt x="136522" y="161240"/>
                </a:lnTo>
                <a:cubicBezTo>
                  <a:pt x="133227" y="160581"/>
                  <a:pt x="139159" y="158603"/>
                  <a:pt x="139159" y="158603"/>
                </a:cubicBezTo>
                <a:lnTo>
                  <a:pt x="138169" y="158603"/>
                </a:lnTo>
                <a:lnTo>
                  <a:pt x="136193" y="158603"/>
                </a:lnTo>
                <a:lnTo>
                  <a:pt x="131908" y="158603"/>
                </a:lnTo>
                <a:cubicBezTo>
                  <a:pt x="129931" y="158603"/>
                  <a:pt x="135863" y="146411"/>
                  <a:pt x="135863" y="146411"/>
                </a:cubicBezTo>
                <a:lnTo>
                  <a:pt x="135204" y="146411"/>
                </a:lnTo>
                <a:lnTo>
                  <a:pt x="134174" y="146411"/>
                </a:lnTo>
                <a:lnTo>
                  <a:pt x="131249" y="146411"/>
                </a:lnTo>
                <a:lnTo>
                  <a:pt x="131002" y="146411"/>
                </a:lnTo>
                <a:lnTo>
                  <a:pt x="130920" y="146411"/>
                </a:lnTo>
                <a:cubicBezTo>
                  <a:pt x="124988" y="146411"/>
                  <a:pt x="134215" y="143774"/>
                  <a:pt x="130920" y="143774"/>
                </a:cubicBezTo>
                <a:cubicBezTo>
                  <a:pt x="132897" y="143774"/>
                  <a:pt x="141135" y="146081"/>
                  <a:pt x="136852" y="143774"/>
                </a:cubicBezTo>
                <a:cubicBezTo>
                  <a:pt x="132568" y="141468"/>
                  <a:pt x="139488" y="141468"/>
                  <a:pt x="136852" y="141468"/>
                </a:cubicBezTo>
                <a:lnTo>
                  <a:pt x="133227" y="141468"/>
                </a:lnTo>
                <a:lnTo>
                  <a:pt x="130590" y="141468"/>
                </a:lnTo>
                <a:lnTo>
                  <a:pt x="129931" y="141468"/>
                </a:lnTo>
                <a:cubicBezTo>
                  <a:pt x="128301" y="141139"/>
                  <a:pt x="126620" y="141139"/>
                  <a:pt x="124988" y="141468"/>
                </a:cubicBezTo>
                <a:cubicBezTo>
                  <a:pt x="129931" y="139490"/>
                  <a:pt x="121693" y="139490"/>
                  <a:pt x="124988" y="139490"/>
                </a:cubicBezTo>
                <a:lnTo>
                  <a:pt x="133556" y="139490"/>
                </a:lnTo>
                <a:cubicBezTo>
                  <a:pt x="137510" y="136195"/>
                  <a:pt x="128943" y="138173"/>
                  <a:pt x="130920" y="136195"/>
                </a:cubicBezTo>
                <a:cubicBezTo>
                  <a:pt x="127295" y="136195"/>
                  <a:pt x="128943" y="136195"/>
                  <a:pt x="128943" y="136195"/>
                </a:cubicBezTo>
                <a:lnTo>
                  <a:pt x="128283" y="136195"/>
                </a:lnTo>
                <a:lnTo>
                  <a:pt x="128160" y="136195"/>
                </a:lnTo>
                <a:cubicBezTo>
                  <a:pt x="125648" y="136195"/>
                  <a:pt x="123341" y="136195"/>
                  <a:pt x="124988" y="136195"/>
                </a:cubicBezTo>
                <a:lnTo>
                  <a:pt x="122682" y="136195"/>
                </a:lnTo>
                <a:cubicBezTo>
                  <a:pt x="132238" y="133559"/>
                  <a:pt x="121693" y="133229"/>
                  <a:pt x="129602" y="130593"/>
                </a:cubicBezTo>
                <a:cubicBezTo>
                  <a:pt x="126966" y="128616"/>
                  <a:pt x="126966" y="128616"/>
                  <a:pt x="126966" y="128616"/>
                </a:cubicBezTo>
                <a:lnTo>
                  <a:pt x="125648" y="128616"/>
                </a:lnTo>
                <a:cubicBezTo>
                  <a:pt x="135863" y="125650"/>
                  <a:pt x="124000" y="127628"/>
                  <a:pt x="129931" y="125650"/>
                </a:cubicBezTo>
                <a:cubicBezTo>
                  <a:pt x="132897" y="125650"/>
                  <a:pt x="128283" y="115105"/>
                  <a:pt x="128283" y="115105"/>
                </a:cubicBezTo>
                <a:lnTo>
                  <a:pt x="125648" y="115105"/>
                </a:lnTo>
                <a:lnTo>
                  <a:pt x="119387" y="115105"/>
                </a:lnTo>
                <a:lnTo>
                  <a:pt x="117738" y="115105"/>
                </a:lnTo>
                <a:cubicBezTo>
                  <a:pt x="120341" y="113754"/>
                  <a:pt x="123111" y="112756"/>
                  <a:pt x="125977" y="112139"/>
                </a:cubicBezTo>
                <a:lnTo>
                  <a:pt x="125194" y="112139"/>
                </a:lnTo>
                <a:lnTo>
                  <a:pt x="124659" y="112139"/>
                </a:lnTo>
                <a:lnTo>
                  <a:pt x="123341" y="112139"/>
                </a:lnTo>
                <a:lnTo>
                  <a:pt x="120375" y="112139"/>
                </a:lnTo>
                <a:lnTo>
                  <a:pt x="118397" y="112139"/>
                </a:lnTo>
                <a:cubicBezTo>
                  <a:pt x="115926" y="112139"/>
                  <a:pt x="117079" y="112139"/>
                  <a:pt x="118274" y="112139"/>
                </a:cubicBezTo>
                <a:lnTo>
                  <a:pt x="116750" y="112139"/>
                </a:lnTo>
                <a:lnTo>
                  <a:pt x="115762" y="112139"/>
                </a:lnTo>
                <a:cubicBezTo>
                  <a:pt x="127624" y="109503"/>
                  <a:pt x="118068" y="109174"/>
                  <a:pt x="127624" y="106208"/>
                </a:cubicBezTo>
                <a:cubicBezTo>
                  <a:pt x="123011" y="105549"/>
                  <a:pt x="127624" y="100605"/>
                  <a:pt x="127624" y="100605"/>
                </a:cubicBezTo>
                <a:lnTo>
                  <a:pt x="126723" y="100759"/>
                </a:lnTo>
                <a:lnTo>
                  <a:pt x="126512" y="101059"/>
                </a:lnTo>
                <a:lnTo>
                  <a:pt x="125973" y="100887"/>
                </a:lnTo>
                <a:lnTo>
                  <a:pt x="122558" y="101471"/>
                </a:lnTo>
                <a:cubicBezTo>
                  <a:pt x="122517" y="101430"/>
                  <a:pt x="122517" y="101430"/>
                  <a:pt x="117738" y="102583"/>
                </a:cubicBezTo>
                <a:lnTo>
                  <a:pt x="123011" y="99946"/>
                </a:lnTo>
                <a:lnTo>
                  <a:pt x="125973" y="100887"/>
                </a:lnTo>
                <a:lnTo>
                  <a:pt x="126723" y="100759"/>
                </a:lnTo>
                <a:lnTo>
                  <a:pt x="127295" y="99946"/>
                </a:lnTo>
                <a:cubicBezTo>
                  <a:pt x="127954" y="96981"/>
                  <a:pt x="131579" y="96981"/>
                  <a:pt x="133886" y="96981"/>
                </a:cubicBezTo>
                <a:cubicBezTo>
                  <a:pt x="129931" y="96981"/>
                  <a:pt x="129931" y="96981"/>
                  <a:pt x="129931" y="96981"/>
                </a:cubicBezTo>
                <a:lnTo>
                  <a:pt x="127624" y="91709"/>
                </a:lnTo>
                <a:cubicBezTo>
                  <a:pt x="122023" y="91709"/>
                  <a:pt x="135534" y="88413"/>
                  <a:pt x="129931" y="88413"/>
                </a:cubicBezTo>
                <a:lnTo>
                  <a:pt x="129396" y="88413"/>
                </a:lnTo>
                <a:lnTo>
                  <a:pt x="127295" y="88413"/>
                </a:lnTo>
                <a:cubicBezTo>
                  <a:pt x="127954" y="86436"/>
                  <a:pt x="118068" y="87095"/>
                  <a:pt x="122023" y="84458"/>
                </a:cubicBezTo>
                <a:lnTo>
                  <a:pt x="122352" y="84458"/>
                </a:lnTo>
                <a:cubicBezTo>
                  <a:pt x="120045" y="84458"/>
                  <a:pt x="122352" y="84458"/>
                  <a:pt x="124659" y="84458"/>
                </a:cubicBezTo>
                <a:lnTo>
                  <a:pt x="126636" y="84458"/>
                </a:lnTo>
                <a:cubicBezTo>
                  <a:pt x="128943" y="82811"/>
                  <a:pt x="119387" y="82811"/>
                  <a:pt x="117409" y="82811"/>
                </a:cubicBezTo>
                <a:cubicBezTo>
                  <a:pt x="120911" y="82126"/>
                  <a:pt x="124126" y="80402"/>
                  <a:pt x="126636" y="77868"/>
                </a:cubicBezTo>
                <a:cubicBezTo>
                  <a:pt x="126636" y="75232"/>
                  <a:pt x="120045" y="75232"/>
                  <a:pt x="116750" y="75232"/>
                </a:cubicBezTo>
                <a:cubicBezTo>
                  <a:pt x="123341" y="71937"/>
                  <a:pt x="118068" y="70618"/>
                  <a:pt x="121363" y="67982"/>
                </a:cubicBezTo>
                <a:cubicBezTo>
                  <a:pt x="119506" y="68252"/>
                  <a:pt x="117619" y="68252"/>
                  <a:pt x="115762" y="67982"/>
                </a:cubicBezTo>
                <a:cubicBezTo>
                  <a:pt x="115762" y="66334"/>
                  <a:pt x="110159" y="68312"/>
                  <a:pt x="115762" y="66334"/>
                </a:cubicBezTo>
                <a:cubicBezTo>
                  <a:pt x="121363" y="63368"/>
                  <a:pt x="119387" y="63368"/>
                  <a:pt x="119387" y="63368"/>
                </a:cubicBezTo>
                <a:lnTo>
                  <a:pt x="111807" y="65346"/>
                </a:lnTo>
                <a:cubicBezTo>
                  <a:pt x="121693" y="60402"/>
                  <a:pt x="106535" y="62380"/>
                  <a:pt x="115102" y="58426"/>
                </a:cubicBezTo>
                <a:lnTo>
                  <a:pt x="114773" y="58426"/>
                </a:lnTo>
                <a:cubicBezTo>
                  <a:pt x="114773" y="57107"/>
                  <a:pt x="114773" y="55460"/>
                  <a:pt x="114773" y="55460"/>
                </a:cubicBezTo>
                <a:lnTo>
                  <a:pt x="117409" y="55460"/>
                </a:lnTo>
                <a:cubicBezTo>
                  <a:pt x="117245" y="54142"/>
                  <a:pt x="114443" y="54142"/>
                  <a:pt x="111683" y="54471"/>
                </a:cubicBezTo>
                <a:lnTo>
                  <a:pt x="111366" y="54529"/>
                </a:lnTo>
                <a:lnTo>
                  <a:pt x="111148" y="55460"/>
                </a:lnTo>
                <a:lnTo>
                  <a:pt x="106205" y="55460"/>
                </a:lnTo>
                <a:lnTo>
                  <a:pt x="111366" y="54529"/>
                </a:lnTo>
                <a:lnTo>
                  <a:pt x="111725" y="52988"/>
                </a:lnTo>
                <a:cubicBezTo>
                  <a:pt x="111890" y="52164"/>
                  <a:pt x="111478" y="51505"/>
                  <a:pt x="108841" y="51505"/>
                </a:cubicBezTo>
                <a:lnTo>
                  <a:pt x="111477" y="51505"/>
                </a:lnTo>
                <a:cubicBezTo>
                  <a:pt x="111477" y="51505"/>
                  <a:pt x="113455" y="49199"/>
                  <a:pt x="106864" y="51505"/>
                </a:cubicBezTo>
                <a:lnTo>
                  <a:pt x="104557" y="51505"/>
                </a:lnTo>
                <a:lnTo>
                  <a:pt x="100932" y="51505"/>
                </a:lnTo>
                <a:lnTo>
                  <a:pt x="98956" y="51505"/>
                </a:lnTo>
                <a:lnTo>
                  <a:pt x="97637" y="51505"/>
                </a:lnTo>
                <a:cubicBezTo>
                  <a:pt x="96319" y="51505"/>
                  <a:pt x="103569" y="48869"/>
                  <a:pt x="100273" y="48869"/>
                </a:cubicBezTo>
                <a:lnTo>
                  <a:pt x="102910" y="48869"/>
                </a:lnTo>
                <a:lnTo>
                  <a:pt x="102140" y="47727"/>
                </a:lnTo>
                <a:lnTo>
                  <a:pt x="100932" y="48210"/>
                </a:lnTo>
                <a:cubicBezTo>
                  <a:pt x="98296" y="49199"/>
                  <a:pt x="100932" y="48210"/>
                  <a:pt x="100932" y="46562"/>
                </a:cubicBezTo>
                <a:cubicBezTo>
                  <a:pt x="99779" y="46562"/>
                  <a:pt x="100603" y="46562"/>
                  <a:pt x="101551" y="46851"/>
                </a:cubicBezTo>
                <a:lnTo>
                  <a:pt x="102140" y="47727"/>
                </a:lnTo>
                <a:lnTo>
                  <a:pt x="107523" y="45574"/>
                </a:lnTo>
                <a:cubicBezTo>
                  <a:pt x="105216" y="45574"/>
                  <a:pt x="101262" y="45574"/>
                  <a:pt x="101262" y="45574"/>
                </a:cubicBezTo>
                <a:cubicBezTo>
                  <a:pt x="101262" y="43926"/>
                  <a:pt x="101262" y="43926"/>
                  <a:pt x="101262" y="43926"/>
                </a:cubicBezTo>
                <a:lnTo>
                  <a:pt x="96978" y="45574"/>
                </a:lnTo>
                <a:lnTo>
                  <a:pt x="92695" y="45574"/>
                </a:lnTo>
                <a:lnTo>
                  <a:pt x="88410" y="45574"/>
                </a:lnTo>
                <a:cubicBezTo>
                  <a:pt x="90495" y="43982"/>
                  <a:pt x="92699" y="42548"/>
                  <a:pt x="95001" y="41289"/>
                </a:cubicBezTo>
                <a:cubicBezTo>
                  <a:pt x="93024" y="41289"/>
                  <a:pt x="90387" y="41289"/>
                  <a:pt x="88080" y="41289"/>
                </a:cubicBezTo>
                <a:cubicBezTo>
                  <a:pt x="86763" y="41289"/>
                  <a:pt x="81819" y="42938"/>
                  <a:pt x="83797" y="41289"/>
                </a:cubicBezTo>
                <a:cubicBezTo>
                  <a:pt x="85774" y="39642"/>
                  <a:pt x="85774" y="39642"/>
                  <a:pt x="85774" y="39642"/>
                </a:cubicBezTo>
                <a:cubicBezTo>
                  <a:pt x="88410" y="34369"/>
                  <a:pt x="77536" y="38654"/>
                  <a:pt x="81160" y="34369"/>
                </a:cubicBezTo>
                <a:cubicBezTo>
                  <a:pt x="81160" y="31074"/>
                  <a:pt x="77865" y="26131"/>
                  <a:pt x="77536" y="26131"/>
                </a:cubicBezTo>
                <a:cubicBezTo>
                  <a:pt x="77206" y="26131"/>
                  <a:pt x="75559" y="26131"/>
                  <a:pt x="75559" y="26131"/>
                </a:cubicBezTo>
                <a:lnTo>
                  <a:pt x="73911" y="26131"/>
                </a:lnTo>
                <a:close/>
                <a:moveTo>
                  <a:pt x="256402" y="12426"/>
                </a:moveTo>
                <a:lnTo>
                  <a:pt x="257428" y="13799"/>
                </a:lnTo>
                <a:lnTo>
                  <a:pt x="257618" y="13803"/>
                </a:lnTo>
                <a:lnTo>
                  <a:pt x="257840" y="13676"/>
                </a:lnTo>
                <a:close/>
                <a:moveTo>
                  <a:pt x="257634" y="11534"/>
                </a:moveTo>
                <a:lnTo>
                  <a:pt x="259405" y="13836"/>
                </a:lnTo>
                <a:lnTo>
                  <a:pt x="259611" y="13840"/>
                </a:lnTo>
                <a:cubicBezTo>
                  <a:pt x="259282" y="11534"/>
                  <a:pt x="259611" y="11534"/>
                  <a:pt x="257634" y="11534"/>
                </a:cubicBezTo>
                <a:close/>
                <a:moveTo>
                  <a:pt x="254997" y="10545"/>
                </a:moveTo>
                <a:lnTo>
                  <a:pt x="254997" y="11205"/>
                </a:lnTo>
                <a:lnTo>
                  <a:pt x="256402" y="12426"/>
                </a:lnTo>
                <a:close/>
                <a:moveTo>
                  <a:pt x="298745" y="7739"/>
                </a:moveTo>
                <a:lnTo>
                  <a:pt x="298414" y="7868"/>
                </a:lnTo>
                <a:lnTo>
                  <a:pt x="298527" y="8176"/>
                </a:lnTo>
                <a:close/>
                <a:moveTo>
                  <a:pt x="308382" y="0"/>
                </a:moveTo>
                <a:cubicBezTo>
                  <a:pt x="306405" y="0"/>
                  <a:pt x="310688" y="1977"/>
                  <a:pt x="308382" y="2966"/>
                </a:cubicBezTo>
                <a:cubicBezTo>
                  <a:pt x="306075" y="3954"/>
                  <a:pt x="306075" y="0"/>
                  <a:pt x="306075" y="659"/>
                </a:cubicBezTo>
                <a:lnTo>
                  <a:pt x="306075" y="2636"/>
                </a:lnTo>
                <a:cubicBezTo>
                  <a:pt x="308712" y="2636"/>
                  <a:pt x="306075" y="2636"/>
                  <a:pt x="308053" y="6261"/>
                </a:cubicBezTo>
                <a:lnTo>
                  <a:pt x="308053" y="6591"/>
                </a:lnTo>
                <a:lnTo>
                  <a:pt x="308053" y="9227"/>
                </a:lnTo>
                <a:lnTo>
                  <a:pt x="306075" y="6261"/>
                </a:lnTo>
                <a:cubicBezTo>
                  <a:pt x="306075" y="3954"/>
                  <a:pt x="308053" y="6261"/>
                  <a:pt x="306075" y="3295"/>
                </a:cubicBezTo>
                <a:lnTo>
                  <a:pt x="306075" y="2636"/>
                </a:lnTo>
                <a:cubicBezTo>
                  <a:pt x="303439" y="2636"/>
                  <a:pt x="303439" y="2636"/>
                  <a:pt x="303439" y="2636"/>
                </a:cubicBezTo>
                <a:cubicBezTo>
                  <a:pt x="303620" y="3839"/>
                  <a:pt x="303620" y="5058"/>
                  <a:pt x="303439" y="6261"/>
                </a:cubicBezTo>
                <a:cubicBezTo>
                  <a:pt x="303109" y="9227"/>
                  <a:pt x="299155" y="329"/>
                  <a:pt x="299155" y="3954"/>
                </a:cubicBezTo>
                <a:lnTo>
                  <a:pt x="299155" y="4614"/>
                </a:lnTo>
                <a:lnTo>
                  <a:pt x="299155" y="6920"/>
                </a:lnTo>
                <a:lnTo>
                  <a:pt x="298745" y="7739"/>
                </a:lnTo>
                <a:lnTo>
                  <a:pt x="299155" y="7580"/>
                </a:lnTo>
                <a:lnTo>
                  <a:pt x="299155" y="9886"/>
                </a:lnTo>
                <a:lnTo>
                  <a:pt x="298527" y="8176"/>
                </a:lnTo>
                <a:lnTo>
                  <a:pt x="296848" y="11534"/>
                </a:lnTo>
                <a:cubicBezTo>
                  <a:pt x="296568" y="10420"/>
                  <a:pt x="295998" y="9395"/>
                  <a:pt x="295201" y="8568"/>
                </a:cubicBezTo>
                <a:cubicBezTo>
                  <a:pt x="294212" y="11205"/>
                  <a:pt x="291246" y="10215"/>
                  <a:pt x="288281" y="8568"/>
                </a:cubicBezTo>
                <a:lnTo>
                  <a:pt x="288281" y="9886"/>
                </a:lnTo>
                <a:lnTo>
                  <a:pt x="288281" y="10381"/>
                </a:lnTo>
                <a:lnTo>
                  <a:pt x="288281" y="10545"/>
                </a:lnTo>
                <a:cubicBezTo>
                  <a:pt x="288281" y="14830"/>
                  <a:pt x="288281" y="17466"/>
                  <a:pt x="284985" y="14830"/>
                </a:cubicBezTo>
                <a:cubicBezTo>
                  <a:pt x="283008" y="13840"/>
                  <a:pt x="287621" y="21420"/>
                  <a:pt x="284985" y="19113"/>
                </a:cubicBezTo>
                <a:cubicBezTo>
                  <a:pt x="282349" y="19113"/>
                  <a:pt x="282020" y="23397"/>
                  <a:pt x="277406" y="19113"/>
                </a:cubicBezTo>
                <a:cubicBezTo>
                  <a:pt x="279383" y="24386"/>
                  <a:pt x="273451" y="17795"/>
                  <a:pt x="277406" y="24386"/>
                </a:cubicBezTo>
                <a:cubicBezTo>
                  <a:pt x="274110" y="21750"/>
                  <a:pt x="271474" y="18784"/>
                  <a:pt x="270815" y="18784"/>
                </a:cubicBezTo>
                <a:cubicBezTo>
                  <a:pt x="270156" y="18784"/>
                  <a:pt x="272792" y="24386"/>
                  <a:pt x="272792" y="24386"/>
                </a:cubicBezTo>
                <a:lnTo>
                  <a:pt x="270485" y="20761"/>
                </a:lnTo>
                <a:lnTo>
                  <a:pt x="260929" y="15818"/>
                </a:lnTo>
                <a:lnTo>
                  <a:pt x="259405" y="13836"/>
                </a:lnTo>
                <a:lnTo>
                  <a:pt x="257618" y="13803"/>
                </a:lnTo>
                <a:lnTo>
                  <a:pt x="256975" y="14170"/>
                </a:lnTo>
                <a:lnTo>
                  <a:pt x="254997" y="14170"/>
                </a:lnTo>
                <a:lnTo>
                  <a:pt x="254009" y="14170"/>
                </a:lnTo>
                <a:lnTo>
                  <a:pt x="254009" y="11534"/>
                </a:lnTo>
                <a:cubicBezTo>
                  <a:pt x="250384" y="11534"/>
                  <a:pt x="249066" y="14500"/>
                  <a:pt x="250384" y="15159"/>
                </a:cubicBezTo>
                <a:cubicBezTo>
                  <a:pt x="251702" y="15818"/>
                  <a:pt x="254668" y="21091"/>
                  <a:pt x="254668" y="21091"/>
                </a:cubicBezTo>
                <a:lnTo>
                  <a:pt x="251702" y="17466"/>
                </a:lnTo>
                <a:cubicBezTo>
                  <a:pt x="254997" y="20101"/>
                  <a:pt x="255986" y="21750"/>
                  <a:pt x="254997" y="21750"/>
                </a:cubicBezTo>
                <a:cubicBezTo>
                  <a:pt x="254009" y="21750"/>
                  <a:pt x="250713" y="16147"/>
                  <a:pt x="250713" y="16147"/>
                </a:cubicBezTo>
                <a:lnTo>
                  <a:pt x="248407" y="12852"/>
                </a:lnTo>
                <a:cubicBezTo>
                  <a:pt x="246100" y="13511"/>
                  <a:pt x="242805" y="13181"/>
                  <a:pt x="246100" y="16477"/>
                </a:cubicBezTo>
                <a:cubicBezTo>
                  <a:pt x="249396" y="19772"/>
                  <a:pt x="251043" y="24056"/>
                  <a:pt x="249396" y="22408"/>
                </a:cubicBezTo>
                <a:cubicBezTo>
                  <a:pt x="247748" y="20761"/>
                  <a:pt x="244123" y="20761"/>
                  <a:pt x="244123" y="20761"/>
                </a:cubicBezTo>
                <a:cubicBezTo>
                  <a:pt x="244970" y="22764"/>
                  <a:pt x="246077" y="24649"/>
                  <a:pt x="247418" y="26363"/>
                </a:cubicBezTo>
                <a:cubicBezTo>
                  <a:pt x="244782" y="21420"/>
                  <a:pt x="242805" y="20101"/>
                  <a:pt x="242805" y="21420"/>
                </a:cubicBezTo>
                <a:cubicBezTo>
                  <a:pt x="242805" y="22738"/>
                  <a:pt x="242805" y="23397"/>
                  <a:pt x="242805" y="27022"/>
                </a:cubicBezTo>
                <a:lnTo>
                  <a:pt x="245441" y="29658"/>
                </a:lnTo>
                <a:cubicBezTo>
                  <a:pt x="245441" y="30317"/>
                  <a:pt x="242476" y="27352"/>
                  <a:pt x="242476" y="27352"/>
                </a:cubicBezTo>
                <a:cubicBezTo>
                  <a:pt x="244782" y="32294"/>
                  <a:pt x="230941" y="19772"/>
                  <a:pt x="235225" y="27352"/>
                </a:cubicBezTo>
                <a:lnTo>
                  <a:pt x="236873" y="31965"/>
                </a:lnTo>
                <a:cubicBezTo>
                  <a:pt x="235885" y="31965"/>
                  <a:pt x="235225" y="27681"/>
                  <a:pt x="232919" y="27681"/>
                </a:cubicBezTo>
                <a:cubicBezTo>
                  <a:pt x="237203" y="33283"/>
                  <a:pt x="231271" y="28999"/>
                  <a:pt x="232919" y="33283"/>
                </a:cubicBezTo>
                <a:cubicBezTo>
                  <a:pt x="223692" y="26033"/>
                  <a:pt x="230283" y="37897"/>
                  <a:pt x="223692" y="33283"/>
                </a:cubicBezTo>
                <a:lnTo>
                  <a:pt x="225999" y="35260"/>
                </a:lnTo>
                <a:cubicBezTo>
                  <a:pt x="227646" y="38556"/>
                  <a:pt x="223692" y="35260"/>
                  <a:pt x="223692" y="35260"/>
                </a:cubicBezTo>
                <a:cubicBezTo>
                  <a:pt x="224823" y="35965"/>
                  <a:pt x="225824" y="36859"/>
                  <a:pt x="226658" y="37897"/>
                </a:cubicBezTo>
                <a:cubicBezTo>
                  <a:pt x="226328" y="42839"/>
                  <a:pt x="215124" y="40863"/>
                  <a:pt x="213806" y="41192"/>
                </a:cubicBezTo>
                <a:cubicBezTo>
                  <a:pt x="212488" y="41521"/>
                  <a:pt x="224351" y="52066"/>
                  <a:pt x="218090" y="48442"/>
                </a:cubicBezTo>
                <a:lnTo>
                  <a:pt x="214465" y="44487"/>
                </a:lnTo>
                <a:cubicBezTo>
                  <a:pt x="215948" y="47782"/>
                  <a:pt x="214959" y="48771"/>
                  <a:pt x="213888" y="49677"/>
                </a:cubicBezTo>
                <a:lnTo>
                  <a:pt x="213272" y="52382"/>
                </a:lnTo>
                <a:lnTo>
                  <a:pt x="214300" y="53096"/>
                </a:lnTo>
                <a:cubicBezTo>
                  <a:pt x="213806" y="53137"/>
                  <a:pt x="212818" y="53220"/>
                  <a:pt x="212818" y="54373"/>
                </a:cubicBezTo>
                <a:lnTo>
                  <a:pt x="213272" y="52382"/>
                </a:lnTo>
                <a:lnTo>
                  <a:pt x="212818" y="52066"/>
                </a:lnTo>
                <a:cubicBezTo>
                  <a:pt x="208862" y="50089"/>
                  <a:pt x="210511" y="53714"/>
                  <a:pt x="212818" y="55691"/>
                </a:cubicBezTo>
                <a:lnTo>
                  <a:pt x="209192" y="53055"/>
                </a:lnTo>
                <a:cubicBezTo>
                  <a:pt x="207215" y="52066"/>
                  <a:pt x="212158" y="57339"/>
                  <a:pt x="209192" y="55032"/>
                </a:cubicBezTo>
                <a:cubicBezTo>
                  <a:pt x="211499" y="56679"/>
                  <a:pt x="207874" y="56350"/>
                  <a:pt x="211499" y="58987"/>
                </a:cubicBezTo>
                <a:cubicBezTo>
                  <a:pt x="209522" y="58328"/>
                  <a:pt x="211828" y="60635"/>
                  <a:pt x="209522" y="60635"/>
                </a:cubicBezTo>
                <a:cubicBezTo>
                  <a:pt x="211828" y="65248"/>
                  <a:pt x="206556" y="60635"/>
                  <a:pt x="211828" y="65248"/>
                </a:cubicBezTo>
                <a:cubicBezTo>
                  <a:pt x="206556" y="60305"/>
                  <a:pt x="209852" y="66565"/>
                  <a:pt x="208533" y="65248"/>
                </a:cubicBezTo>
                <a:cubicBezTo>
                  <a:pt x="207215" y="63930"/>
                  <a:pt x="204908" y="61623"/>
                  <a:pt x="204579" y="62282"/>
                </a:cubicBezTo>
                <a:cubicBezTo>
                  <a:pt x="204249" y="62941"/>
                  <a:pt x="204908" y="64259"/>
                  <a:pt x="207545" y="66565"/>
                </a:cubicBezTo>
                <a:cubicBezTo>
                  <a:pt x="200295" y="62282"/>
                  <a:pt x="211499" y="72497"/>
                  <a:pt x="202602" y="66565"/>
                </a:cubicBezTo>
                <a:cubicBezTo>
                  <a:pt x="203974" y="69733"/>
                  <a:pt x="204968" y="73051"/>
                  <a:pt x="205567" y="76451"/>
                </a:cubicBezTo>
                <a:cubicBezTo>
                  <a:pt x="200295" y="72168"/>
                  <a:pt x="206227" y="74145"/>
                  <a:pt x="200295" y="69861"/>
                </a:cubicBezTo>
                <a:cubicBezTo>
                  <a:pt x="201613" y="73156"/>
                  <a:pt x="204579" y="78100"/>
                  <a:pt x="203591" y="78100"/>
                </a:cubicBezTo>
                <a:cubicBezTo>
                  <a:pt x="202602" y="78100"/>
                  <a:pt x="200625" y="72168"/>
                  <a:pt x="200625" y="75463"/>
                </a:cubicBezTo>
                <a:cubicBezTo>
                  <a:pt x="200625" y="78758"/>
                  <a:pt x="198318" y="78429"/>
                  <a:pt x="200625" y="81724"/>
                </a:cubicBezTo>
                <a:cubicBezTo>
                  <a:pt x="200625" y="83702"/>
                  <a:pt x="198318" y="82054"/>
                  <a:pt x="200625" y="83702"/>
                </a:cubicBezTo>
                <a:cubicBezTo>
                  <a:pt x="203820" y="85821"/>
                  <a:pt x="206800" y="88249"/>
                  <a:pt x="209522" y="90951"/>
                </a:cubicBezTo>
                <a:cubicBezTo>
                  <a:pt x="202602" y="84690"/>
                  <a:pt x="206886" y="91281"/>
                  <a:pt x="198647" y="84690"/>
                </a:cubicBezTo>
                <a:cubicBezTo>
                  <a:pt x="199396" y="85808"/>
                  <a:pt x="200417" y="86714"/>
                  <a:pt x="201613" y="87327"/>
                </a:cubicBezTo>
                <a:cubicBezTo>
                  <a:pt x="200954" y="87327"/>
                  <a:pt x="197659" y="83702"/>
                  <a:pt x="198318" y="85349"/>
                </a:cubicBezTo>
                <a:cubicBezTo>
                  <a:pt x="198976" y="86997"/>
                  <a:pt x="201284" y="89303"/>
                  <a:pt x="201284" y="89303"/>
                </a:cubicBezTo>
                <a:lnTo>
                  <a:pt x="198318" y="86997"/>
                </a:lnTo>
                <a:cubicBezTo>
                  <a:pt x="200954" y="88974"/>
                  <a:pt x="202602" y="90951"/>
                  <a:pt x="200954" y="90951"/>
                </a:cubicBezTo>
                <a:cubicBezTo>
                  <a:pt x="200625" y="92599"/>
                  <a:pt x="207545" y="99848"/>
                  <a:pt x="202932" y="96883"/>
                </a:cubicBezTo>
                <a:cubicBezTo>
                  <a:pt x="200625" y="95400"/>
                  <a:pt x="200131" y="95235"/>
                  <a:pt x="199677" y="95152"/>
                </a:cubicBezTo>
                <a:lnTo>
                  <a:pt x="198976" y="94864"/>
                </a:lnTo>
                <a:lnTo>
                  <a:pt x="198976" y="96883"/>
                </a:lnTo>
                <a:lnTo>
                  <a:pt x="198976" y="98860"/>
                </a:lnTo>
                <a:lnTo>
                  <a:pt x="197000" y="98860"/>
                </a:lnTo>
                <a:cubicBezTo>
                  <a:pt x="198647" y="101826"/>
                  <a:pt x="200954" y="101826"/>
                  <a:pt x="200625" y="101826"/>
                </a:cubicBezTo>
                <a:cubicBezTo>
                  <a:pt x="200295" y="101826"/>
                  <a:pt x="200295" y="101826"/>
                  <a:pt x="197659" y="101826"/>
                </a:cubicBezTo>
                <a:cubicBezTo>
                  <a:pt x="197659" y="104133"/>
                  <a:pt x="197659" y="104133"/>
                  <a:pt x="197659" y="104133"/>
                </a:cubicBezTo>
                <a:lnTo>
                  <a:pt x="192386" y="101167"/>
                </a:lnTo>
                <a:cubicBezTo>
                  <a:pt x="196011" y="103474"/>
                  <a:pt x="192386" y="103474"/>
                  <a:pt x="196011" y="105451"/>
                </a:cubicBezTo>
                <a:lnTo>
                  <a:pt x="192716" y="103803"/>
                </a:lnTo>
                <a:lnTo>
                  <a:pt x="195022" y="105451"/>
                </a:lnTo>
                <a:cubicBezTo>
                  <a:pt x="194034" y="105451"/>
                  <a:pt x="192716" y="103144"/>
                  <a:pt x="192056" y="105451"/>
                </a:cubicBezTo>
                <a:cubicBezTo>
                  <a:pt x="191398" y="107758"/>
                  <a:pt x="197329" y="107758"/>
                  <a:pt x="194693" y="107758"/>
                </a:cubicBezTo>
                <a:cubicBezTo>
                  <a:pt x="194693" y="108417"/>
                  <a:pt x="198647" y="114019"/>
                  <a:pt x="194693" y="111382"/>
                </a:cubicBezTo>
                <a:cubicBezTo>
                  <a:pt x="190739" y="108746"/>
                  <a:pt x="190409" y="106769"/>
                  <a:pt x="190739" y="108746"/>
                </a:cubicBezTo>
                <a:cubicBezTo>
                  <a:pt x="191068" y="110724"/>
                  <a:pt x="192716" y="115007"/>
                  <a:pt x="192716" y="115007"/>
                </a:cubicBezTo>
                <a:cubicBezTo>
                  <a:pt x="198318" y="116655"/>
                  <a:pt x="190739" y="115007"/>
                  <a:pt x="192716" y="116655"/>
                </a:cubicBezTo>
                <a:lnTo>
                  <a:pt x="190409" y="116655"/>
                </a:lnTo>
                <a:cubicBezTo>
                  <a:pt x="189420" y="117314"/>
                  <a:pt x="192386" y="119291"/>
                  <a:pt x="192386" y="121598"/>
                </a:cubicBezTo>
                <a:cubicBezTo>
                  <a:pt x="195022" y="121598"/>
                  <a:pt x="193375" y="121598"/>
                  <a:pt x="195022" y="121598"/>
                </a:cubicBezTo>
                <a:cubicBezTo>
                  <a:pt x="188102" y="121268"/>
                  <a:pt x="197000" y="126541"/>
                  <a:pt x="191727" y="126541"/>
                </a:cubicBezTo>
                <a:lnTo>
                  <a:pt x="191727" y="128518"/>
                </a:lnTo>
                <a:lnTo>
                  <a:pt x="195352" y="128518"/>
                </a:lnTo>
                <a:cubicBezTo>
                  <a:pt x="195352" y="130495"/>
                  <a:pt x="197000" y="130495"/>
                  <a:pt x="195352" y="130495"/>
                </a:cubicBezTo>
                <a:lnTo>
                  <a:pt x="198318" y="130495"/>
                </a:lnTo>
                <a:lnTo>
                  <a:pt x="200954" y="130495"/>
                </a:lnTo>
                <a:lnTo>
                  <a:pt x="201613" y="130495"/>
                </a:lnTo>
                <a:lnTo>
                  <a:pt x="202602" y="130495"/>
                </a:lnTo>
                <a:lnTo>
                  <a:pt x="203920" y="130495"/>
                </a:lnTo>
                <a:lnTo>
                  <a:pt x="204579" y="130495"/>
                </a:lnTo>
                <a:cubicBezTo>
                  <a:pt x="204579" y="130495"/>
                  <a:pt x="204579" y="130495"/>
                  <a:pt x="206227" y="125223"/>
                </a:cubicBezTo>
                <a:cubicBezTo>
                  <a:pt x="204249" y="121598"/>
                  <a:pt x="208204" y="121598"/>
                  <a:pt x="208204" y="121598"/>
                </a:cubicBezTo>
                <a:cubicBezTo>
                  <a:pt x="208204" y="120609"/>
                  <a:pt x="208204" y="118302"/>
                  <a:pt x="208204" y="118302"/>
                </a:cubicBezTo>
                <a:lnTo>
                  <a:pt x="211170" y="118302"/>
                </a:lnTo>
                <a:lnTo>
                  <a:pt x="212158" y="118302"/>
                </a:lnTo>
                <a:lnTo>
                  <a:pt x="215453" y="120280"/>
                </a:lnTo>
                <a:cubicBezTo>
                  <a:pt x="220397" y="120939"/>
                  <a:pt x="209852" y="114348"/>
                  <a:pt x="217431" y="116985"/>
                </a:cubicBezTo>
                <a:cubicBezTo>
                  <a:pt x="215124" y="115007"/>
                  <a:pt x="211499" y="116985"/>
                  <a:pt x="212488" y="115007"/>
                </a:cubicBezTo>
                <a:cubicBezTo>
                  <a:pt x="213477" y="113030"/>
                  <a:pt x="216442" y="114678"/>
                  <a:pt x="219078" y="115007"/>
                </a:cubicBezTo>
                <a:cubicBezTo>
                  <a:pt x="221714" y="115337"/>
                  <a:pt x="214465" y="111382"/>
                  <a:pt x="216442" y="111382"/>
                </a:cubicBezTo>
                <a:cubicBezTo>
                  <a:pt x="214287" y="110496"/>
                  <a:pt x="212284" y="109270"/>
                  <a:pt x="210511" y="107758"/>
                </a:cubicBezTo>
                <a:cubicBezTo>
                  <a:pt x="211499" y="107099"/>
                  <a:pt x="217431" y="110724"/>
                  <a:pt x="217431" y="110724"/>
                </a:cubicBezTo>
                <a:cubicBezTo>
                  <a:pt x="218175" y="111000"/>
                  <a:pt x="218992" y="111000"/>
                  <a:pt x="219738" y="110724"/>
                </a:cubicBezTo>
                <a:lnTo>
                  <a:pt x="220726" y="110724"/>
                </a:lnTo>
                <a:lnTo>
                  <a:pt x="221056" y="110724"/>
                </a:lnTo>
                <a:cubicBezTo>
                  <a:pt x="223692" y="110724"/>
                  <a:pt x="215453" y="107758"/>
                  <a:pt x="219078" y="107758"/>
                </a:cubicBezTo>
                <a:cubicBezTo>
                  <a:pt x="222704" y="107758"/>
                  <a:pt x="222704" y="109405"/>
                  <a:pt x="222704" y="107758"/>
                </a:cubicBezTo>
                <a:cubicBezTo>
                  <a:pt x="224463" y="108347"/>
                  <a:pt x="226048" y="109369"/>
                  <a:pt x="227317" y="110724"/>
                </a:cubicBezTo>
                <a:lnTo>
                  <a:pt x="227976" y="110724"/>
                </a:lnTo>
                <a:lnTo>
                  <a:pt x="229953" y="110724"/>
                </a:lnTo>
                <a:cubicBezTo>
                  <a:pt x="228305" y="109405"/>
                  <a:pt x="220067" y="106109"/>
                  <a:pt x="223033" y="106109"/>
                </a:cubicBezTo>
                <a:cubicBezTo>
                  <a:pt x="225999" y="106109"/>
                  <a:pt x="222374" y="103803"/>
                  <a:pt x="225999" y="106109"/>
                </a:cubicBezTo>
                <a:cubicBezTo>
                  <a:pt x="224021" y="106109"/>
                  <a:pt x="229953" y="109405"/>
                  <a:pt x="229953" y="109405"/>
                </a:cubicBezTo>
                <a:cubicBezTo>
                  <a:pt x="233907" y="110724"/>
                  <a:pt x="225010" y="104133"/>
                  <a:pt x="226987" y="105780"/>
                </a:cubicBezTo>
                <a:cubicBezTo>
                  <a:pt x="228964" y="107428"/>
                  <a:pt x="230941" y="107099"/>
                  <a:pt x="230612" y="107428"/>
                </a:cubicBezTo>
                <a:cubicBezTo>
                  <a:pt x="230283" y="107758"/>
                  <a:pt x="223363" y="103474"/>
                  <a:pt x="225669" y="104133"/>
                </a:cubicBezTo>
                <a:cubicBezTo>
                  <a:pt x="227976" y="104792"/>
                  <a:pt x="225669" y="102485"/>
                  <a:pt x="225669" y="102485"/>
                </a:cubicBezTo>
                <a:lnTo>
                  <a:pt x="224996" y="101587"/>
                </a:lnTo>
                <a:lnTo>
                  <a:pt x="224516" y="101620"/>
                </a:lnTo>
                <a:cubicBezTo>
                  <a:pt x="223198" y="101084"/>
                  <a:pt x="222044" y="100508"/>
                  <a:pt x="223692" y="101496"/>
                </a:cubicBezTo>
                <a:cubicBezTo>
                  <a:pt x="226987" y="103474"/>
                  <a:pt x="223692" y="101496"/>
                  <a:pt x="223692" y="99848"/>
                </a:cubicBezTo>
                <a:lnTo>
                  <a:pt x="224996" y="101587"/>
                </a:lnTo>
                <a:lnTo>
                  <a:pt x="225615" y="101545"/>
                </a:lnTo>
                <a:lnTo>
                  <a:pt x="224255" y="99675"/>
                </a:lnTo>
                <a:lnTo>
                  <a:pt x="222491" y="98498"/>
                </a:lnTo>
                <a:lnTo>
                  <a:pt x="222374" y="99025"/>
                </a:lnTo>
                <a:cubicBezTo>
                  <a:pt x="222951" y="99519"/>
                  <a:pt x="223363" y="99519"/>
                  <a:pt x="221056" y="97542"/>
                </a:cubicBezTo>
                <a:lnTo>
                  <a:pt x="222491" y="98498"/>
                </a:lnTo>
                <a:lnTo>
                  <a:pt x="222704" y="97542"/>
                </a:lnTo>
                <a:lnTo>
                  <a:pt x="224255" y="99675"/>
                </a:lnTo>
                <a:lnTo>
                  <a:pt x="225010" y="100178"/>
                </a:lnTo>
                <a:lnTo>
                  <a:pt x="226329" y="101497"/>
                </a:lnTo>
                <a:lnTo>
                  <a:pt x="228255" y="102701"/>
                </a:lnTo>
                <a:lnTo>
                  <a:pt x="227976" y="100837"/>
                </a:lnTo>
                <a:cubicBezTo>
                  <a:pt x="225669" y="98530"/>
                  <a:pt x="227976" y="98530"/>
                  <a:pt x="227976" y="98530"/>
                </a:cubicBezTo>
                <a:cubicBezTo>
                  <a:pt x="229489" y="99819"/>
                  <a:pt x="231149" y="100926"/>
                  <a:pt x="232919" y="101826"/>
                </a:cubicBezTo>
                <a:lnTo>
                  <a:pt x="232656" y="101438"/>
                </a:lnTo>
                <a:lnTo>
                  <a:pt x="228964" y="97542"/>
                </a:lnTo>
                <a:cubicBezTo>
                  <a:pt x="231436" y="99354"/>
                  <a:pt x="231930" y="100096"/>
                  <a:pt x="232054" y="100549"/>
                </a:cubicBezTo>
                <a:lnTo>
                  <a:pt x="232656" y="101438"/>
                </a:lnTo>
                <a:lnTo>
                  <a:pt x="234896" y="103803"/>
                </a:lnTo>
                <a:cubicBezTo>
                  <a:pt x="236873" y="103803"/>
                  <a:pt x="230283" y="97213"/>
                  <a:pt x="230283" y="97213"/>
                </a:cubicBezTo>
                <a:cubicBezTo>
                  <a:pt x="232464" y="98725"/>
                  <a:pt x="234457" y="100495"/>
                  <a:pt x="236214" y="102485"/>
                </a:cubicBezTo>
                <a:cubicBezTo>
                  <a:pt x="237862" y="103474"/>
                  <a:pt x="237203" y="101167"/>
                  <a:pt x="236214" y="100508"/>
                </a:cubicBezTo>
                <a:cubicBezTo>
                  <a:pt x="235225" y="99848"/>
                  <a:pt x="233249" y="97542"/>
                  <a:pt x="233249" y="97542"/>
                </a:cubicBezTo>
                <a:cubicBezTo>
                  <a:pt x="232266" y="96013"/>
                  <a:pt x="230902" y="94764"/>
                  <a:pt x="229294" y="93917"/>
                </a:cubicBezTo>
                <a:cubicBezTo>
                  <a:pt x="237862" y="97542"/>
                  <a:pt x="230612" y="89303"/>
                  <a:pt x="237862" y="93917"/>
                </a:cubicBezTo>
                <a:cubicBezTo>
                  <a:pt x="237569" y="92840"/>
                  <a:pt x="237569" y="91699"/>
                  <a:pt x="237862" y="90622"/>
                </a:cubicBezTo>
                <a:cubicBezTo>
                  <a:pt x="240827" y="91940"/>
                  <a:pt x="231271" y="82383"/>
                  <a:pt x="234566" y="85679"/>
                </a:cubicBezTo>
                <a:cubicBezTo>
                  <a:pt x="237862" y="88974"/>
                  <a:pt x="236214" y="88974"/>
                  <a:pt x="237862" y="88974"/>
                </a:cubicBezTo>
                <a:cubicBezTo>
                  <a:pt x="246100" y="95894"/>
                  <a:pt x="237862" y="86997"/>
                  <a:pt x="243135" y="90622"/>
                </a:cubicBezTo>
                <a:cubicBezTo>
                  <a:pt x="247089" y="92599"/>
                  <a:pt x="243135" y="86997"/>
                  <a:pt x="243135" y="86997"/>
                </a:cubicBezTo>
                <a:cubicBezTo>
                  <a:pt x="240887" y="84895"/>
                  <a:pt x="239381" y="82120"/>
                  <a:pt x="238851" y="79088"/>
                </a:cubicBezTo>
                <a:cubicBezTo>
                  <a:pt x="240103" y="80782"/>
                  <a:pt x="241539" y="82327"/>
                  <a:pt x="243135" y="83702"/>
                </a:cubicBezTo>
                <a:cubicBezTo>
                  <a:pt x="243135" y="83042"/>
                  <a:pt x="237862" y="77770"/>
                  <a:pt x="237862" y="77770"/>
                </a:cubicBezTo>
                <a:cubicBezTo>
                  <a:pt x="240323" y="79312"/>
                  <a:pt x="242640" y="81079"/>
                  <a:pt x="244782" y="83042"/>
                </a:cubicBezTo>
                <a:cubicBezTo>
                  <a:pt x="249396" y="87327"/>
                  <a:pt x="246430" y="83042"/>
                  <a:pt x="246430" y="83042"/>
                </a:cubicBezTo>
                <a:lnTo>
                  <a:pt x="248407" y="83042"/>
                </a:lnTo>
                <a:cubicBezTo>
                  <a:pt x="248407" y="81724"/>
                  <a:pt x="245111" y="76781"/>
                  <a:pt x="245111" y="76781"/>
                </a:cubicBezTo>
                <a:cubicBezTo>
                  <a:pt x="240827" y="71838"/>
                  <a:pt x="247748" y="78758"/>
                  <a:pt x="245111" y="75134"/>
                </a:cubicBezTo>
                <a:lnTo>
                  <a:pt x="249725" y="79417"/>
                </a:lnTo>
                <a:cubicBezTo>
                  <a:pt x="248321" y="77104"/>
                  <a:pt x="247108" y="74679"/>
                  <a:pt x="246100" y="72168"/>
                </a:cubicBezTo>
                <a:cubicBezTo>
                  <a:pt x="248233" y="75028"/>
                  <a:pt x="250209" y="77997"/>
                  <a:pt x="252032" y="81065"/>
                </a:cubicBezTo>
                <a:cubicBezTo>
                  <a:pt x="254009" y="80736"/>
                  <a:pt x="252032" y="77111"/>
                  <a:pt x="252032" y="77111"/>
                </a:cubicBezTo>
                <a:cubicBezTo>
                  <a:pt x="248407" y="73156"/>
                  <a:pt x="248407" y="70191"/>
                  <a:pt x="248407" y="70191"/>
                </a:cubicBezTo>
                <a:cubicBezTo>
                  <a:pt x="256975" y="79417"/>
                  <a:pt x="252362" y="70850"/>
                  <a:pt x="259611" y="77441"/>
                </a:cubicBezTo>
                <a:cubicBezTo>
                  <a:pt x="257634" y="73156"/>
                  <a:pt x="263895" y="76781"/>
                  <a:pt x="263895" y="75134"/>
                </a:cubicBezTo>
                <a:cubicBezTo>
                  <a:pt x="257304" y="67225"/>
                  <a:pt x="264224" y="74475"/>
                  <a:pt x="257304" y="67225"/>
                </a:cubicBezTo>
                <a:lnTo>
                  <a:pt x="262248" y="70850"/>
                </a:lnTo>
                <a:cubicBezTo>
                  <a:pt x="264883" y="74145"/>
                  <a:pt x="263565" y="74145"/>
                  <a:pt x="264883" y="74145"/>
                </a:cubicBezTo>
                <a:cubicBezTo>
                  <a:pt x="266202" y="74145"/>
                  <a:pt x="272134" y="82054"/>
                  <a:pt x="270156" y="78758"/>
                </a:cubicBezTo>
                <a:cubicBezTo>
                  <a:pt x="268179" y="75463"/>
                  <a:pt x="268179" y="75463"/>
                  <a:pt x="268179" y="75463"/>
                </a:cubicBezTo>
                <a:lnTo>
                  <a:pt x="264554" y="72497"/>
                </a:lnTo>
                <a:cubicBezTo>
                  <a:pt x="262248" y="66895"/>
                  <a:pt x="271144" y="77441"/>
                  <a:pt x="268509" y="72497"/>
                </a:cubicBezTo>
                <a:lnTo>
                  <a:pt x="270156" y="75134"/>
                </a:lnTo>
                <a:cubicBezTo>
                  <a:pt x="269497" y="73156"/>
                  <a:pt x="272134" y="73486"/>
                  <a:pt x="267520" y="66895"/>
                </a:cubicBezTo>
                <a:lnTo>
                  <a:pt x="270485" y="70521"/>
                </a:lnTo>
                <a:cubicBezTo>
                  <a:pt x="270485" y="70521"/>
                  <a:pt x="266202" y="61623"/>
                  <a:pt x="270485" y="64589"/>
                </a:cubicBezTo>
                <a:lnTo>
                  <a:pt x="275758" y="68873"/>
                </a:lnTo>
                <a:cubicBezTo>
                  <a:pt x="278724" y="70191"/>
                  <a:pt x="273451" y="62282"/>
                  <a:pt x="273451" y="59975"/>
                </a:cubicBezTo>
                <a:cubicBezTo>
                  <a:pt x="275360" y="62879"/>
                  <a:pt x="277966" y="65261"/>
                  <a:pt x="281030" y="66895"/>
                </a:cubicBezTo>
                <a:cubicBezTo>
                  <a:pt x="283996" y="66236"/>
                  <a:pt x="281030" y="60305"/>
                  <a:pt x="281030" y="57009"/>
                </a:cubicBezTo>
                <a:cubicBezTo>
                  <a:pt x="285974" y="62282"/>
                  <a:pt x="285644" y="57339"/>
                  <a:pt x="288940" y="59316"/>
                </a:cubicBezTo>
                <a:cubicBezTo>
                  <a:pt x="287832" y="57744"/>
                  <a:pt x="286840" y="56090"/>
                  <a:pt x="285974" y="54373"/>
                </a:cubicBezTo>
                <a:cubicBezTo>
                  <a:pt x="287621" y="54373"/>
                  <a:pt x="284326" y="49759"/>
                  <a:pt x="287621" y="54373"/>
                </a:cubicBezTo>
                <a:cubicBezTo>
                  <a:pt x="291246" y="58657"/>
                  <a:pt x="291246" y="56679"/>
                  <a:pt x="291246" y="56679"/>
                </a:cubicBezTo>
                <a:lnTo>
                  <a:pt x="286962" y="50089"/>
                </a:lnTo>
                <a:cubicBezTo>
                  <a:pt x="294542" y="56679"/>
                  <a:pt x="288281" y="42839"/>
                  <a:pt x="294542" y="50089"/>
                </a:cubicBezTo>
                <a:cubicBezTo>
                  <a:pt x="294542" y="48442"/>
                  <a:pt x="294542" y="48112"/>
                  <a:pt x="294542" y="46135"/>
                </a:cubicBezTo>
                <a:lnTo>
                  <a:pt x="296519" y="49430"/>
                </a:lnTo>
                <a:lnTo>
                  <a:pt x="298171" y="49430"/>
                </a:lnTo>
                <a:lnTo>
                  <a:pt x="297096" y="46546"/>
                </a:lnTo>
                <a:cubicBezTo>
                  <a:pt x="295860" y="43992"/>
                  <a:pt x="294542" y="41521"/>
                  <a:pt x="294542" y="41521"/>
                </a:cubicBezTo>
                <a:lnTo>
                  <a:pt x="297507" y="46135"/>
                </a:lnTo>
                <a:cubicBezTo>
                  <a:pt x="298496" y="45146"/>
                  <a:pt x="300802" y="48112"/>
                  <a:pt x="300802" y="42839"/>
                </a:cubicBezTo>
                <a:cubicBezTo>
                  <a:pt x="300802" y="43828"/>
                  <a:pt x="300802" y="45805"/>
                  <a:pt x="300802" y="45476"/>
                </a:cubicBezTo>
                <a:cubicBezTo>
                  <a:pt x="300802" y="45146"/>
                  <a:pt x="304428" y="46464"/>
                  <a:pt x="300802" y="40863"/>
                </a:cubicBezTo>
                <a:cubicBezTo>
                  <a:pt x="302450" y="44487"/>
                  <a:pt x="300802" y="40203"/>
                  <a:pt x="300802" y="37897"/>
                </a:cubicBezTo>
                <a:lnTo>
                  <a:pt x="302450" y="40863"/>
                </a:lnTo>
                <a:cubicBezTo>
                  <a:pt x="301317" y="38835"/>
                  <a:pt x="300642" y="36588"/>
                  <a:pt x="300473" y="34272"/>
                </a:cubicBezTo>
                <a:cubicBezTo>
                  <a:pt x="300473" y="35260"/>
                  <a:pt x="298826" y="32294"/>
                  <a:pt x="300473" y="32294"/>
                </a:cubicBezTo>
                <a:lnTo>
                  <a:pt x="300473" y="30977"/>
                </a:lnTo>
                <a:cubicBezTo>
                  <a:pt x="300143" y="29658"/>
                  <a:pt x="303439" y="34272"/>
                  <a:pt x="303439" y="32953"/>
                </a:cubicBezTo>
                <a:lnTo>
                  <a:pt x="303439" y="31636"/>
                </a:lnTo>
                <a:cubicBezTo>
                  <a:pt x="303439" y="31636"/>
                  <a:pt x="303439" y="26363"/>
                  <a:pt x="312336" y="23726"/>
                </a:cubicBezTo>
                <a:cubicBezTo>
                  <a:pt x="312211" y="24267"/>
                  <a:pt x="312211" y="24833"/>
                  <a:pt x="312336" y="25374"/>
                </a:cubicBezTo>
                <a:lnTo>
                  <a:pt x="310688" y="25374"/>
                </a:lnTo>
                <a:cubicBezTo>
                  <a:pt x="312007" y="27681"/>
                  <a:pt x="314314" y="27681"/>
                  <a:pt x="314314" y="31306"/>
                </a:cubicBezTo>
                <a:cubicBezTo>
                  <a:pt x="314314" y="28999"/>
                  <a:pt x="314314" y="25045"/>
                  <a:pt x="314314" y="25045"/>
                </a:cubicBezTo>
                <a:cubicBezTo>
                  <a:pt x="312007" y="21091"/>
                  <a:pt x="312007" y="21091"/>
                  <a:pt x="312007" y="21091"/>
                </a:cubicBezTo>
                <a:lnTo>
                  <a:pt x="312007" y="17136"/>
                </a:lnTo>
                <a:cubicBezTo>
                  <a:pt x="314314" y="20101"/>
                  <a:pt x="317279" y="25374"/>
                  <a:pt x="317279" y="23067"/>
                </a:cubicBezTo>
                <a:cubicBezTo>
                  <a:pt x="317279" y="20761"/>
                  <a:pt x="317279" y="17795"/>
                  <a:pt x="317279" y="15818"/>
                </a:cubicBezTo>
                <a:cubicBezTo>
                  <a:pt x="317279" y="14500"/>
                  <a:pt x="315632" y="11205"/>
                  <a:pt x="317279" y="11205"/>
                </a:cubicBezTo>
                <a:cubicBezTo>
                  <a:pt x="318927" y="11205"/>
                  <a:pt x="318927" y="11205"/>
                  <a:pt x="318927" y="11205"/>
                </a:cubicBezTo>
                <a:cubicBezTo>
                  <a:pt x="323211" y="13181"/>
                  <a:pt x="323211" y="5932"/>
                  <a:pt x="323211" y="5932"/>
                </a:cubicBezTo>
                <a:cubicBezTo>
                  <a:pt x="326506" y="5932"/>
                  <a:pt x="331450" y="1319"/>
                  <a:pt x="331450" y="1319"/>
                </a:cubicBezTo>
                <a:lnTo>
                  <a:pt x="327825" y="1319"/>
                </a:lnTo>
                <a:cubicBezTo>
                  <a:pt x="325847" y="1319"/>
                  <a:pt x="325847" y="1319"/>
                  <a:pt x="325847" y="1319"/>
                </a:cubicBezTo>
                <a:cubicBezTo>
                  <a:pt x="326177" y="1319"/>
                  <a:pt x="323211" y="-659"/>
                  <a:pt x="323540" y="1319"/>
                </a:cubicBezTo>
                <a:cubicBezTo>
                  <a:pt x="323870" y="3295"/>
                  <a:pt x="321234" y="3295"/>
                  <a:pt x="321234" y="3295"/>
                </a:cubicBezTo>
                <a:cubicBezTo>
                  <a:pt x="319586" y="3295"/>
                  <a:pt x="319586" y="1648"/>
                  <a:pt x="319586" y="3295"/>
                </a:cubicBezTo>
                <a:cubicBezTo>
                  <a:pt x="319586" y="1977"/>
                  <a:pt x="319586" y="2472"/>
                  <a:pt x="319586" y="3460"/>
                </a:cubicBezTo>
                <a:lnTo>
                  <a:pt x="319586" y="5932"/>
                </a:lnTo>
                <a:cubicBezTo>
                  <a:pt x="317609" y="3954"/>
                  <a:pt x="317609" y="1977"/>
                  <a:pt x="317609" y="3954"/>
                </a:cubicBezTo>
                <a:cubicBezTo>
                  <a:pt x="317609" y="5932"/>
                  <a:pt x="319586" y="5932"/>
                  <a:pt x="317609" y="5932"/>
                </a:cubicBezTo>
                <a:cubicBezTo>
                  <a:pt x="315632" y="5932"/>
                  <a:pt x="315632" y="5932"/>
                  <a:pt x="315632" y="5932"/>
                </a:cubicBezTo>
                <a:cubicBezTo>
                  <a:pt x="313994" y="7936"/>
                  <a:pt x="311044" y="8229"/>
                  <a:pt x="309041" y="6591"/>
                </a:cubicBezTo>
                <a:cubicBezTo>
                  <a:pt x="307037" y="4953"/>
                  <a:pt x="306744" y="2004"/>
                  <a:pt x="308382" y="0"/>
                </a:cubicBezTo>
                <a:close/>
              </a:path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>
            <a:spLocks noChangeArrowheads="1"/>
          </p:cNvSpPr>
          <p:nvPr userDrawn="1"/>
        </p:nvSpPr>
        <p:spPr bwMode="auto">
          <a:xfrm flipH="1">
            <a:off x="530383" y="456405"/>
            <a:ext cx="505978" cy="5059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9" name="任意多边形: 形状 8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9205677" y="6410049"/>
            <a:ext cx="253619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第1单元  探秘共享电单车</a:t>
            </a:r>
            <a:endParaRPr lang="zh-CN" altLang="en-US" sz="1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480695" y="6410325"/>
            <a:ext cx="3904615" cy="3378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第</a:t>
            </a:r>
            <a:r>
              <a:rPr lang="en-US" altLang="zh-CN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课 探究共享电单车的运行过程</a:t>
            </a:r>
            <a:endParaRPr lang="zh-CN" altLang="en-US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endParaRPr lang="zh-CN" altLang="en-US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19" name="椭圆 18"/>
          <p:cNvSpPr>
            <a:spLocks noChangeArrowheads="1"/>
          </p:cNvSpPr>
          <p:nvPr userDrawn="1"/>
        </p:nvSpPr>
        <p:spPr bwMode="auto">
          <a:xfrm flipH="1">
            <a:off x="1147097" y="456405"/>
            <a:ext cx="505978" cy="5059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椭圆 19"/>
          <p:cNvSpPr>
            <a:spLocks noChangeArrowheads="1"/>
          </p:cNvSpPr>
          <p:nvPr userDrawn="1"/>
        </p:nvSpPr>
        <p:spPr bwMode="auto">
          <a:xfrm flipH="1">
            <a:off x="1780288" y="456405"/>
            <a:ext cx="505978" cy="5059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323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" name="任意多边形: 形状 4"/>
          <p:cNvSpPr/>
          <p:nvPr userDrawn="1">
            <p:custDataLst>
              <p:tags r:id="rId3"/>
            </p:custDataLst>
          </p:nvPr>
        </p:nvSpPr>
        <p:spPr>
          <a:xfrm>
            <a:off x="3175" y="5883258"/>
            <a:ext cx="12188825" cy="974742"/>
          </a:xfrm>
          <a:custGeom>
            <a:avLst/>
            <a:gdLst>
              <a:gd name="connsiteX0" fmla="*/ 5518443 w 12194782"/>
              <a:gd name="connsiteY0" fmla="*/ 1378 h 3014656"/>
              <a:gd name="connsiteX1" fmla="*/ 6049720 w 12194782"/>
              <a:gd name="connsiteY1" fmla="*/ 4549 h 3014656"/>
              <a:gd name="connsiteX2" fmla="*/ 12194782 w 12194782"/>
              <a:gd name="connsiteY2" fmla="*/ 849949 h 3014656"/>
              <a:gd name="connsiteX3" fmla="*/ 12194782 w 12194782"/>
              <a:gd name="connsiteY3" fmla="*/ 3014656 h 3014656"/>
              <a:gd name="connsiteX4" fmla="*/ 0 w 12194782"/>
              <a:gd name="connsiteY4" fmla="*/ 3014656 h 3014656"/>
              <a:gd name="connsiteX5" fmla="*/ 0 w 12194782"/>
              <a:gd name="connsiteY5" fmla="*/ 823804 h 3014656"/>
              <a:gd name="connsiteX6" fmla="*/ 33442 w 12194782"/>
              <a:gd name="connsiteY6" fmla="*/ 815045 h 3014656"/>
              <a:gd name="connsiteX7" fmla="*/ 5518443 w 12194782"/>
              <a:gd name="connsiteY7" fmla="*/ 1378 h 301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4782" h="3014656">
                <a:moveTo>
                  <a:pt x="5518443" y="1378"/>
                </a:moveTo>
                <a:cubicBezTo>
                  <a:pt x="5697005" y="-1155"/>
                  <a:pt x="5874413" y="-255"/>
                  <a:pt x="6049720" y="4549"/>
                </a:cubicBezTo>
                <a:cubicBezTo>
                  <a:pt x="8854632" y="81403"/>
                  <a:pt x="12194782" y="849949"/>
                  <a:pt x="12194782" y="849949"/>
                </a:cubicBezTo>
                <a:lnTo>
                  <a:pt x="12194782" y="3014656"/>
                </a:lnTo>
                <a:lnTo>
                  <a:pt x="0" y="3014656"/>
                </a:lnTo>
                <a:lnTo>
                  <a:pt x="0" y="823804"/>
                </a:lnTo>
                <a:lnTo>
                  <a:pt x="33442" y="815045"/>
                </a:lnTo>
                <a:cubicBezTo>
                  <a:pt x="632422" y="659377"/>
                  <a:pt x="3174815" y="34623"/>
                  <a:pt x="5518443" y="137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Closing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376" y="122716"/>
            <a:ext cx="11900116" cy="6410964"/>
            <a:chOff x="133376" y="122716"/>
            <a:chExt cx="11900116" cy="6410964"/>
          </a:xfrm>
        </p:grpSpPr>
        <p:grpSp>
          <p:nvGrpSpPr>
            <p:cNvPr id="7" name="组合 6"/>
            <p:cNvGrpSpPr/>
            <p:nvPr/>
          </p:nvGrpSpPr>
          <p:grpSpPr>
            <a:xfrm>
              <a:off x="133376" y="4097666"/>
              <a:ext cx="1392237" cy="1600200"/>
              <a:chOff x="10768013" y="4532313"/>
              <a:chExt cx="1392237" cy="1600200"/>
            </a:xfrm>
          </p:grpSpPr>
          <p:sp>
            <p:nvSpPr>
              <p:cNvPr id="205" name="椭圆 204"/>
              <p:cNvSpPr>
                <a:spLocks noChangeArrowheads="1"/>
              </p:cNvSpPr>
              <p:nvPr/>
            </p:nvSpPr>
            <p:spPr bwMode="auto">
              <a:xfrm>
                <a:off x="10768013" y="4745038"/>
                <a:ext cx="1392237" cy="138747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椭圆 205"/>
              <p:cNvSpPr>
                <a:spLocks noChangeArrowheads="1"/>
              </p:cNvSpPr>
              <p:nvPr/>
            </p:nvSpPr>
            <p:spPr bwMode="auto">
              <a:xfrm>
                <a:off x="10768013" y="4532313"/>
                <a:ext cx="1392237" cy="139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04813" y="406400"/>
              <a:ext cx="11382375" cy="6045200"/>
              <a:chOff x="-285750" y="7608888"/>
              <a:chExt cx="11382375" cy="6045200"/>
            </a:xfrm>
          </p:grpSpPr>
          <p:sp>
            <p:nvSpPr>
              <p:cNvPr id="192" name="任意多边形: 形状 191"/>
              <p:cNvSpPr/>
              <p:nvPr/>
            </p:nvSpPr>
            <p:spPr bwMode="auto">
              <a:xfrm>
                <a:off x="152400" y="8047038"/>
                <a:ext cx="10944225" cy="5607050"/>
              </a:xfrm>
              <a:custGeom>
                <a:avLst/>
                <a:gdLst>
                  <a:gd name="T0" fmla="*/ 1730 w 1775"/>
                  <a:gd name="T1" fmla="*/ 0 h 908"/>
                  <a:gd name="T2" fmla="*/ 45 w 1775"/>
                  <a:gd name="T3" fmla="*/ 0 h 908"/>
                  <a:gd name="T4" fmla="*/ 0 w 1775"/>
                  <a:gd name="T5" fmla="*/ 45 h 908"/>
                  <a:gd name="T6" fmla="*/ 0 w 1775"/>
                  <a:gd name="T7" fmla="*/ 103 h 908"/>
                  <a:gd name="T8" fmla="*/ 0 w 1775"/>
                  <a:gd name="T9" fmla="*/ 863 h 908"/>
                  <a:gd name="T10" fmla="*/ 45 w 1775"/>
                  <a:gd name="T11" fmla="*/ 908 h 908"/>
                  <a:gd name="T12" fmla="*/ 1730 w 1775"/>
                  <a:gd name="T13" fmla="*/ 908 h 908"/>
                  <a:gd name="T14" fmla="*/ 1775 w 1775"/>
                  <a:gd name="T15" fmla="*/ 863 h 908"/>
                  <a:gd name="T16" fmla="*/ 1775 w 1775"/>
                  <a:gd name="T17" fmla="*/ 103 h 908"/>
                  <a:gd name="T18" fmla="*/ 1775 w 1775"/>
                  <a:gd name="T19" fmla="*/ 45 h 908"/>
                  <a:gd name="T20" fmla="*/ 1730 w 1775"/>
                  <a:gd name="T21" fmla="*/ 0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5" h="908">
                    <a:moveTo>
                      <a:pt x="1730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0" y="888"/>
                      <a:pt x="20" y="908"/>
                      <a:pt x="45" y="908"/>
                    </a:cubicBezTo>
                    <a:cubicBezTo>
                      <a:pt x="1730" y="908"/>
                      <a:pt x="1730" y="908"/>
                      <a:pt x="1730" y="908"/>
                    </a:cubicBezTo>
                    <a:cubicBezTo>
                      <a:pt x="1755" y="908"/>
                      <a:pt x="1775" y="888"/>
                      <a:pt x="1775" y="863"/>
                    </a:cubicBezTo>
                    <a:cubicBezTo>
                      <a:pt x="1775" y="103"/>
                      <a:pt x="1775" y="103"/>
                      <a:pt x="1775" y="103"/>
                    </a:cubicBezTo>
                    <a:cubicBezTo>
                      <a:pt x="1775" y="45"/>
                      <a:pt x="1775" y="45"/>
                      <a:pt x="1775" y="45"/>
                    </a:cubicBezTo>
                    <a:cubicBezTo>
                      <a:pt x="1775" y="20"/>
                      <a:pt x="1755" y="0"/>
                      <a:pt x="173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93" name="组合 192"/>
              <p:cNvGrpSpPr/>
              <p:nvPr/>
            </p:nvGrpSpPr>
            <p:grpSpPr>
              <a:xfrm>
                <a:off x="-285750" y="7608888"/>
                <a:ext cx="11166475" cy="5829301"/>
                <a:chOff x="-285750" y="7608888"/>
                <a:chExt cx="11166475" cy="5829301"/>
              </a:xfrm>
            </p:grpSpPr>
            <p:sp>
              <p:nvSpPr>
                <p:cNvPr id="194" name="任意多边形: 形状 193"/>
                <p:cNvSpPr/>
                <p:nvPr/>
              </p:nvSpPr>
              <p:spPr bwMode="auto">
                <a:xfrm>
                  <a:off x="-69850" y="7831138"/>
                  <a:ext cx="10950575" cy="630238"/>
                </a:xfrm>
                <a:custGeom>
                  <a:avLst/>
                  <a:gdLst>
                    <a:gd name="T0" fmla="*/ 1776 w 1776"/>
                    <a:gd name="T1" fmla="*/ 45 h 102"/>
                    <a:gd name="T2" fmla="*/ 1731 w 1776"/>
                    <a:gd name="T3" fmla="*/ 0 h 102"/>
                    <a:gd name="T4" fmla="*/ 45 w 1776"/>
                    <a:gd name="T5" fmla="*/ 0 h 102"/>
                    <a:gd name="T6" fmla="*/ 0 w 1776"/>
                    <a:gd name="T7" fmla="*/ 45 h 102"/>
                    <a:gd name="T8" fmla="*/ 0 w 1776"/>
                    <a:gd name="T9" fmla="*/ 102 h 102"/>
                    <a:gd name="T10" fmla="*/ 1776 w 1776"/>
                    <a:gd name="T11" fmla="*/ 102 h 102"/>
                    <a:gd name="T12" fmla="*/ 1776 w 1776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102">
                      <a:moveTo>
                        <a:pt x="1776" y="45"/>
                      </a:moveTo>
                      <a:cubicBezTo>
                        <a:pt x="1776" y="20"/>
                        <a:pt x="1756" y="0"/>
                        <a:pt x="1731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6" y="102"/>
                        <a:pt x="1776" y="102"/>
                        <a:pt x="1776" y="102"/>
                      </a:cubicBezTo>
                      <a:lnTo>
                        <a:pt x="1776" y="4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 bwMode="auto">
                <a:xfrm>
                  <a:off x="-69850" y="8461376"/>
                  <a:ext cx="10950575" cy="4976813"/>
                </a:xfrm>
                <a:custGeom>
                  <a:avLst/>
                  <a:gdLst>
                    <a:gd name="T0" fmla="*/ 0 w 1776"/>
                    <a:gd name="T1" fmla="*/ 0 h 806"/>
                    <a:gd name="T2" fmla="*/ 0 w 1776"/>
                    <a:gd name="T3" fmla="*/ 761 h 806"/>
                    <a:gd name="T4" fmla="*/ 45 w 1776"/>
                    <a:gd name="T5" fmla="*/ 806 h 806"/>
                    <a:gd name="T6" fmla="*/ 1731 w 1776"/>
                    <a:gd name="T7" fmla="*/ 806 h 806"/>
                    <a:gd name="T8" fmla="*/ 1776 w 1776"/>
                    <a:gd name="T9" fmla="*/ 761 h 806"/>
                    <a:gd name="T10" fmla="*/ 1776 w 1776"/>
                    <a:gd name="T11" fmla="*/ 0 h 806"/>
                    <a:gd name="T12" fmla="*/ 0 w 1776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1" y="806"/>
                        <a:pt x="1731" y="806"/>
                        <a:pt x="1731" y="806"/>
                      </a:cubicBezTo>
                      <a:cubicBezTo>
                        <a:pt x="1756" y="806"/>
                        <a:pt x="1776" y="786"/>
                        <a:pt x="1776" y="761"/>
                      </a:cubicBezTo>
                      <a:cubicBezTo>
                        <a:pt x="1776" y="0"/>
                        <a:pt x="1776" y="0"/>
                        <a:pt x="177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任意多边形: 形状 195"/>
                <p:cNvSpPr/>
                <p:nvPr/>
              </p:nvSpPr>
              <p:spPr bwMode="auto">
                <a:xfrm>
                  <a:off x="-285750" y="7608888"/>
                  <a:ext cx="10944225" cy="630238"/>
                </a:xfrm>
                <a:custGeom>
                  <a:avLst/>
                  <a:gdLst>
                    <a:gd name="T0" fmla="*/ 1775 w 1775"/>
                    <a:gd name="T1" fmla="*/ 45 h 102"/>
                    <a:gd name="T2" fmla="*/ 1730 w 1775"/>
                    <a:gd name="T3" fmla="*/ 0 h 102"/>
                    <a:gd name="T4" fmla="*/ 45 w 1775"/>
                    <a:gd name="T5" fmla="*/ 0 h 102"/>
                    <a:gd name="T6" fmla="*/ 0 w 1775"/>
                    <a:gd name="T7" fmla="*/ 45 h 102"/>
                    <a:gd name="T8" fmla="*/ 0 w 1775"/>
                    <a:gd name="T9" fmla="*/ 102 h 102"/>
                    <a:gd name="T10" fmla="*/ 1775 w 1775"/>
                    <a:gd name="T11" fmla="*/ 102 h 102"/>
                    <a:gd name="T12" fmla="*/ 1775 w 1775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102">
                      <a:moveTo>
                        <a:pt x="1775" y="45"/>
                      </a:moveTo>
                      <a:cubicBezTo>
                        <a:pt x="1775" y="20"/>
                        <a:pt x="1755" y="0"/>
                        <a:pt x="1730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5" y="102"/>
                        <a:pt x="1775" y="102"/>
                        <a:pt x="1775" y="102"/>
                      </a:cubicBezTo>
                      <a:lnTo>
                        <a:pt x="1775" y="4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" name="任意多边形: 形状 196"/>
                <p:cNvSpPr/>
                <p:nvPr/>
              </p:nvSpPr>
              <p:spPr bwMode="auto">
                <a:xfrm>
                  <a:off x="-285750" y="8239126"/>
                  <a:ext cx="10944225" cy="4976813"/>
                </a:xfrm>
                <a:custGeom>
                  <a:avLst/>
                  <a:gdLst>
                    <a:gd name="T0" fmla="*/ 0 w 1775"/>
                    <a:gd name="T1" fmla="*/ 0 h 806"/>
                    <a:gd name="T2" fmla="*/ 0 w 1775"/>
                    <a:gd name="T3" fmla="*/ 761 h 806"/>
                    <a:gd name="T4" fmla="*/ 45 w 1775"/>
                    <a:gd name="T5" fmla="*/ 806 h 806"/>
                    <a:gd name="T6" fmla="*/ 1730 w 1775"/>
                    <a:gd name="T7" fmla="*/ 806 h 806"/>
                    <a:gd name="T8" fmla="*/ 1775 w 1775"/>
                    <a:gd name="T9" fmla="*/ 761 h 806"/>
                    <a:gd name="T10" fmla="*/ 1775 w 1775"/>
                    <a:gd name="T11" fmla="*/ 0 h 806"/>
                    <a:gd name="T12" fmla="*/ 0 w 1775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0" y="806"/>
                        <a:pt x="1730" y="806"/>
                        <a:pt x="1730" y="806"/>
                      </a:cubicBezTo>
                      <a:cubicBezTo>
                        <a:pt x="1755" y="806"/>
                        <a:pt x="1775" y="786"/>
                        <a:pt x="1775" y="761"/>
                      </a:cubicBezTo>
                      <a:cubicBezTo>
                        <a:pt x="1775" y="0"/>
                        <a:pt x="1775" y="0"/>
                        <a:pt x="177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" name="椭圆 197"/>
                <p:cNvSpPr>
                  <a:spLocks noChangeArrowheads="1"/>
                </p:cNvSpPr>
                <p:nvPr/>
              </p:nvSpPr>
              <p:spPr bwMode="auto">
                <a:xfrm>
                  <a:off x="714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" name="椭圆 198"/>
                <p:cNvSpPr>
                  <a:spLocks noChangeArrowheads="1"/>
                </p:cNvSpPr>
                <p:nvPr/>
              </p:nvSpPr>
              <p:spPr bwMode="auto">
                <a:xfrm>
                  <a:off x="509588" y="7788276"/>
                  <a:ext cx="271463" cy="2714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" name="椭圆 199"/>
                <p:cNvSpPr>
                  <a:spLocks noChangeArrowheads="1"/>
                </p:cNvSpPr>
                <p:nvPr/>
              </p:nvSpPr>
              <p:spPr bwMode="auto">
                <a:xfrm>
                  <a:off x="9477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" name="矩形 200"/>
                <p:cNvSpPr>
                  <a:spLocks noChangeArrowheads="1"/>
                </p:cNvSpPr>
                <p:nvPr/>
              </p:nvSpPr>
              <p:spPr bwMode="auto">
                <a:xfrm>
                  <a:off x="928688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" name="矩形 201"/>
                <p:cNvSpPr>
                  <a:spLocks noChangeArrowheads="1"/>
                </p:cNvSpPr>
                <p:nvPr/>
              </p:nvSpPr>
              <p:spPr bwMode="auto">
                <a:xfrm>
                  <a:off x="768350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" name="矩形 202"/>
                <p:cNvSpPr>
                  <a:spLocks noChangeArrowheads="1"/>
                </p:cNvSpPr>
                <p:nvPr/>
              </p:nvSpPr>
              <p:spPr bwMode="auto">
                <a:xfrm>
                  <a:off x="238125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" name="矩形 203"/>
                <p:cNvSpPr>
                  <a:spLocks noChangeArrowheads="1"/>
                </p:cNvSpPr>
                <p:nvPr/>
              </p:nvSpPr>
              <p:spPr bwMode="auto">
                <a:xfrm>
                  <a:off x="77788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6164240" y="1502184"/>
              <a:ext cx="5027572" cy="3853632"/>
              <a:chOff x="9092050" y="7140968"/>
              <a:chExt cx="4883150" cy="3742932"/>
            </a:xfrm>
          </p:grpSpPr>
          <p:sp>
            <p:nvSpPr>
              <p:cNvPr id="36" name="任意多边形: 形状 35"/>
              <p:cNvSpPr/>
              <p:nvPr/>
            </p:nvSpPr>
            <p:spPr bwMode="auto">
              <a:xfrm>
                <a:off x="9096896" y="7634632"/>
                <a:ext cx="4873459" cy="3164786"/>
              </a:xfrm>
              <a:custGeom>
                <a:avLst/>
                <a:gdLst>
                  <a:gd name="T0" fmla="*/ 602 w 1837"/>
                  <a:gd name="T1" fmla="*/ 0 h 1192"/>
                  <a:gd name="T2" fmla="*/ 5 w 1837"/>
                  <a:gd name="T3" fmla="*/ 605 h 1192"/>
                  <a:gd name="T4" fmla="*/ 602 w 1837"/>
                  <a:gd name="T5" fmla="*/ 1192 h 1192"/>
                  <a:gd name="T6" fmla="*/ 775 w 1837"/>
                  <a:gd name="T7" fmla="*/ 1167 h 1192"/>
                  <a:gd name="T8" fmla="*/ 1012 w 1837"/>
                  <a:gd name="T9" fmla="*/ 1132 h 1192"/>
                  <a:gd name="T10" fmla="*/ 1238 w 1837"/>
                  <a:gd name="T11" fmla="*/ 1163 h 1192"/>
                  <a:gd name="T12" fmla="*/ 1365 w 1837"/>
                  <a:gd name="T13" fmla="*/ 1180 h 1192"/>
                  <a:gd name="T14" fmla="*/ 1836 w 1837"/>
                  <a:gd name="T15" fmla="*/ 709 h 1192"/>
                  <a:gd name="T16" fmla="*/ 1365 w 1837"/>
                  <a:gd name="T17" fmla="*/ 237 h 1192"/>
                  <a:gd name="T18" fmla="*/ 1365 w 1837"/>
                  <a:gd name="T19" fmla="*/ 237 h 1192"/>
                  <a:gd name="T20" fmla="*/ 1278 w 1837"/>
                  <a:gd name="T21" fmla="*/ 245 h 1192"/>
                  <a:gd name="T22" fmla="*/ 1221 w 1837"/>
                  <a:gd name="T23" fmla="*/ 250 h 1192"/>
                  <a:gd name="T24" fmla="*/ 1016 w 1837"/>
                  <a:gd name="T25" fmla="*/ 168 h 1192"/>
                  <a:gd name="T26" fmla="*/ 602 w 1837"/>
                  <a:gd name="T27" fmla="*/ 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7" h="1192">
                    <a:moveTo>
                      <a:pt x="602" y="0"/>
                    </a:moveTo>
                    <a:cubicBezTo>
                      <a:pt x="271" y="0"/>
                      <a:pt x="0" y="275"/>
                      <a:pt x="5" y="605"/>
                    </a:cubicBezTo>
                    <a:cubicBezTo>
                      <a:pt x="10" y="930"/>
                      <a:pt x="275" y="1192"/>
                      <a:pt x="602" y="1192"/>
                    </a:cubicBezTo>
                    <a:cubicBezTo>
                      <a:pt x="662" y="1192"/>
                      <a:pt x="720" y="1183"/>
                      <a:pt x="775" y="1167"/>
                    </a:cubicBezTo>
                    <a:cubicBezTo>
                      <a:pt x="852" y="1143"/>
                      <a:pt x="932" y="1132"/>
                      <a:pt x="1012" y="1132"/>
                    </a:cubicBezTo>
                    <a:cubicBezTo>
                      <a:pt x="1088" y="1132"/>
                      <a:pt x="1164" y="1142"/>
                      <a:pt x="1238" y="1163"/>
                    </a:cubicBezTo>
                    <a:cubicBezTo>
                      <a:pt x="1278" y="1174"/>
                      <a:pt x="1321" y="1180"/>
                      <a:pt x="1365" y="1180"/>
                    </a:cubicBezTo>
                    <a:cubicBezTo>
                      <a:pt x="1625" y="1180"/>
                      <a:pt x="1836" y="969"/>
                      <a:pt x="1836" y="709"/>
                    </a:cubicBezTo>
                    <a:cubicBezTo>
                      <a:pt x="1837" y="449"/>
                      <a:pt x="1625" y="237"/>
                      <a:pt x="1365" y="237"/>
                    </a:cubicBezTo>
                    <a:cubicBezTo>
                      <a:pt x="1365" y="237"/>
                      <a:pt x="1365" y="237"/>
                      <a:pt x="1365" y="237"/>
                    </a:cubicBezTo>
                    <a:cubicBezTo>
                      <a:pt x="1335" y="237"/>
                      <a:pt x="1306" y="239"/>
                      <a:pt x="1278" y="245"/>
                    </a:cubicBezTo>
                    <a:cubicBezTo>
                      <a:pt x="1259" y="248"/>
                      <a:pt x="1240" y="250"/>
                      <a:pt x="1221" y="250"/>
                    </a:cubicBezTo>
                    <a:cubicBezTo>
                      <a:pt x="1146" y="250"/>
                      <a:pt x="1072" y="221"/>
                      <a:pt x="1016" y="168"/>
                    </a:cubicBezTo>
                    <a:cubicBezTo>
                      <a:pt x="909" y="64"/>
                      <a:pt x="763" y="0"/>
                      <a:pt x="602" y="0"/>
                    </a:cubicBezTo>
                  </a:path>
                </a:pathLst>
              </a:custGeom>
              <a:solidFill>
                <a:srgbClr val="DF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9092050" y="10612438"/>
                <a:ext cx="4883150" cy="271462"/>
              </a:xfrm>
              <a:custGeom>
                <a:avLst/>
                <a:gdLst>
                  <a:gd name="T0" fmla="*/ 1464 w 1715"/>
                  <a:gd name="T1" fmla="*/ 48 h 95"/>
                  <a:gd name="T2" fmla="*/ 1464 w 1715"/>
                  <a:gd name="T3" fmla="*/ 48 h 95"/>
                  <a:gd name="T4" fmla="*/ 1479 w 1715"/>
                  <a:gd name="T5" fmla="*/ 32 h 95"/>
                  <a:gd name="T6" fmla="*/ 1539 w 1715"/>
                  <a:gd name="T7" fmla="*/ 32 h 95"/>
                  <a:gd name="T8" fmla="*/ 1555 w 1715"/>
                  <a:gd name="T9" fmla="*/ 16 h 95"/>
                  <a:gd name="T10" fmla="*/ 1539 w 1715"/>
                  <a:gd name="T11" fmla="*/ 0 h 95"/>
                  <a:gd name="T12" fmla="*/ 227 w 1715"/>
                  <a:gd name="T13" fmla="*/ 0 h 95"/>
                  <a:gd name="T14" fmla="*/ 211 w 1715"/>
                  <a:gd name="T15" fmla="*/ 16 h 95"/>
                  <a:gd name="T16" fmla="*/ 227 w 1715"/>
                  <a:gd name="T17" fmla="*/ 32 h 95"/>
                  <a:gd name="T18" fmla="*/ 293 w 1715"/>
                  <a:gd name="T19" fmla="*/ 32 h 95"/>
                  <a:gd name="T20" fmla="*/ 309 w 1715"/>
                  <a:gd name="T21" fmla="*/ 48 h 95"/>
                  <a:gd name="T22" fmla="*/ 293 w 1715"/>
                  <a:gd name="T23" fmla="*/ 64 h 95"/>
                  <a:gd name="T24" fmla="*/ 16 w 1715"/>
                  <a:gd name="T25" fmla="*/ 64 h 95"/>
                  <a:gd name="T26" fmla="*/ 0 w 1715"/>
                  <a:gd name="T27" fmla="*/ 79 h 95"/>
                  <a:gd name="T28" fmla="*/ 16 w 1715"/>
                  <a:gd name="T29" fmla="*/ 95 h 95"/>
                  <a:gd name="T30" fmla="*/ 1699 w 1715"/>
                  <a:gd name="T31" fmla="*/ 95 h 95"/>
                  <a:gd name="T32" fmla="*/ 1715 w 1715"/>
                  <a:gd name="T33" fmla="*/ 79 h 95"/>
                  <a:gd name="T34" fmla="*/ 1699 w 1715"/>
                  <a:gd name="T35" fmla="*/ 64 h 95"/>
                  <a:gd name="T36" fmla="*/ 1479 w 1715"/>
                  <a:gd name="T37" fmla="*/ 64 h 95"/>
                  <a:gd name="T38" fmla="*/ 1464 w 1715"/>
                  <a:gd name="T39" fmla="*/ 4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5" h="95">
                    <a:moveTo>
                      <a:pt x="1464" y="48"/>
                    </a:moveTo>
                    <a:cubicBezTo>
                      <a:pt x="1464" y="48"/>
                      <a:pt x="1464" y="48"/>
                      <a:pt x="1464" y="48"/>
                    </a:cubicBezTo>
                    <a:cubicBezTo>
                      <a:pt x="1464" y="39"/>
                      <a:pt x="1471" y="32"/>
                      <a:pt x="1479" y="32"/>
                    </a:cubicBezTo>
                    <a:cubicBezTo>
                      <a:pt x="1539" y="32"/>
                      <a:pt x="1539" y="32"/>
                      <a:pt x="1539" y="32"/>
                    </a:cubicBezTo>
                    <a:cubicBezTo>
                      <a:pt x="1548" y="32"/>
                      <a:pt x="1555" y="25"/>
                      <a:pt x="1555" y="16"/>
                    </a:cubicBezTo>
                    <a:cubicBezTo>
                      <a:pt x="1555" y="8"/>
                      <a:pt x="1548" y="0"/>
                      <a:pt x="1539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18" y="0"/>
                      <a:pt x="211" y="8"/>
                      <a:pt x="211" y="16"/>
                    </a:cubicBezTo>
                    <a:cubicBezTo>
                      <a:pt x="211" y="25"/>
                      <a:pt x="218" y="32"/>
                      <a:pt x="227" y="32"/>
                    </a:cubicBezTo>
                    <a:cubicBezTo>
                      <a:pt x="293" y="32"/>
                      <a:pt x="293" y="32"/>
                      <a:pt x="293" y="32"/>
                    </a:cubicBezTo>
                    <a:cubicBezTo>
                      <a:pt x="302" y="32"/>
                      <a:pt x="309" y="39"/>
                      <a:pt x="309" y="48"/>
                    </a:cubicBezTo>
                    <a:cubicBezTo>
                      <a:pt x="309" y="57"/>
                      <a:pt x="302" y="64"/>
                      <a:pt x="293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7" y="64"/>
                      <a:pt x="0" y="71"/>
                      <a:pt x="0" y="79"/>
                    </a:cubicBezTo>
                    <a:cubicBezTo>
                      <a:pt x="0" y="88"/>
                      <a:pt x="7" y="95"/>
                      <a:pt x="16" y="95"/>
                    </a:cubicBezTo>
                    <a:cubicBezTo>
                      <a:pt x="1699" y="95"/>
                      <a:pt x="1699" y="95"/>
                      <a:pt x="1699" y="95"/>
                    </a:cubicBezTo>
                    <a:cubicBezTo>
                      <a:pt x="1708" y="95"/>
                      <a:pt x="1715" y="88"/>
                      <a:pt x="1715" y="79"/>
                    </a:cubicBezTo>
                    <a:cubicBezTo>
                      <a:pt x="1715" y="71"/>
                      <a:pt x="1708" y="64"/>
                      <a:pt x="1699" y="64"/>
                    </a:cubicBezTo>
                    <a:cubicBezTo>
                      <a:pt x="1479" y="64"/>
                      <a:pt x="1479" y="64"/>
                      <a:pt x="1479" y="64"/>
                    </a:cubicBezTo>
                    <a:cubicBezTo>
                      <a:pt x="1471" y="64"/>
                      <a:pt x="1464" y="57"/>
                      <a:pt x="1464" y="48"/>
                    </a:cubicBezTo>
                    <a:close/>
                  </a:path>
                </a:pathLst>
              </a:custGeom>
              <a:solidFill>
                <a:srgbClr val="105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9365116" y="7140968"/>
                <a:ext cx="3748265" cy="3376566"/>
                <a:chOff x="8997950" y="7554913"/>
                <a:chExt cx="3233738" cy="2913062"/>
              </a:xfrm>
            </p:grpSpPr>
            <p:sp>
              <p:nvSpPr>
                <p:cNvPr id="39" name="矩形 38"/>
                <p:cNvSpPr>
                  <a:spLocks noChangeArrowheads="1"/>
                </p:cNvSpPr>
                <p:nvPr/>
              </p:nvSpPr>
              <p:spPr bwMode="auto">
                <a:xfrm>
                  <a:off x="11799888" y="8275638"/>
                  <a:ext cx="431800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矩形 39"/>
                <p:cNvSpPr>
                  <a:spLocks noChangeArrowheads="1"/>
                </p:cNvSpPr>
                <p:nvPr/>
              </p:nvSpPr>
              <p:spPr bwMode="auto">
                <a:xfrm>
                  <a:off x="11799888" y="8415338"/>
                  <a:ext cx="39846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矩形 40"/>
                <p:cNvSpPr>
                  <a:spLocks noChangeArrowheads="1"/>
                </p:cNvSpPr>
                <p:nvPr/>
              </p:nvSpPr>
              <p:spPr bwMode="auto">
                <a:xfrm>
                  <a:off x="11799888" y="8604250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矩形 41"/>
                <p:cNvSpPr>
                  <a:spLocks noChangeArrowheads="1"/>
                </p:cNvSpPr>
                <p:nvPr/>
              </p:nvSpPr>
              <p:spPr bwMode="auto">
                <a:xfrm>
                  <a:off x="11799888" y="8743950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矩形 42"/>
                <p:cNvSpPr>
                  <a:spLocks noChangeArrowheads="1"/>
                </p:cNvSpPr>
                <p:nvPr/>
              </p:nvSpPr>
              <p:spPr bwMode="auto">
                <a:xfrm>
                  <a:off x="11799888" y="9898063"/>
                  <a:ext cx="346075" cy="650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 bwMode="auto">
                <a:xfrm>
                  <a:off x="10518775" y="8070850"/>
                  <a:ext cx="1687513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5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5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 bwMode="auto">
                <a:xfrm>
                  <a:off x="10412413" y="8070850"/>
                  <a:ext cx="1689100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矩形 45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矩形 46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矩形 47"/>
                <p:cNvSpPr>
                  <a:spLocks noChangeArrowheads="1"/>
                </p:cNvSpPr>
                <p:nvPr/>
              </p:nvSpPr>
              <p:spPr bwMode="auto">
                <a:xfrm>
                  <a:off x="10631488" y="8497888"/>
                  <a:ext cx="43021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矩形 48"/>
                <p:cNvSpPr>
                  <a:spLocks noChangeArrowheads="1"/>
                </p:cNvSpPr>
                <p:nvPr/>
              </p:nvSpPr>
              <p:spPr bwMode="auto">
                <a:xfrm>
                  <a:off x="10631488" y="8640763"/>
                  <a:ext cx="396875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矩形 49"/>
                <p:cNvSpPr>
                  <a:spLocks noChangeArrowheads="1"/>
                </p:cNvSpPr>
                <p:nvPr/>
              </p:nvSpPr>
              <p:spPr bwMode="auto">
                <a:xfrm>
                  <a:off x="10631488" y="8826500"/>
                  <a:ext cx="430213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矩形 50"/>
                <p:cNvSpPr>
                  <a:spLocks noChangeArrowheads="1"/>
                </p:cNvSpPr>
                <p:nvPr/>
              </p:nvSpPr>
              <p:spPr bwMode="auto">
                <a:xfrm>
                  <a:off x="10631488" y="8969375"/>
                  <a:ext cx="19685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矩形 52"/>
                <p:cNvSpPr>
                  <a:spLocks noChangeArrowheads="1"/>
                </p:cNvSpPr>
                <p:nvPr/>
              </p:nvSpPr>
              <p:spPr bwMode="auto">
                <a:xfrm>
                  <a:off x="10631488" y="9217025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矩形 53"/>
                <p:cNvSpPr>
                  <a:spLocks noChangeArrowheads="1"/>
                </p:cNvSpPr>
                <p:nvPr/>
              </p:nvSpPr>
              <p:spPr bwMode="auto">
                <a:xfrm>
                  <a:off x="10631488" y="93360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矩形 54"/>
                <p:cNvSpPr>
                  <a:spLocks noChangeArrowheads="1"/>
                </p:cNvSpPr>
                <p:nvPr/>
              </p:nvSpPr>
              <p:spPr bwMode="auto">
                <a:xfrm>
                  <a:off x="10631488" y="9453563"/>
                  <a:ext cx="558800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矩形 55"/>
                <p:cNvSpPr>
                  <a:spLocks noChangeArrowheads="1"/>
                </p:cNvSpPr>
                <p:nvPr/>
              </p:nvSpPr>
              <p:spPr bwMode="auto">
                <a:xfrm>
                  <a:off x="10631488" y="9609138"/>
                  <a:ext cx="1247775" cy="666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矩形 56"/>
                <p:cNvSpPr>
                  <a:spLocks noChangeArrowheads="1"/>
                </p:cNvSpPr>
                <p:nvPr/>
              </p:nvSpPr>
              <p:spPr bwMode="auto">
                <a:xfrm>
                  <a:off x="10631488" y="97297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矩形 57"/>
                <p:cNvSpPr>
                  <a:spLocks noChangeArrowheads="1"/>
                </p:cNvSpPr>
                <p:nvPr/>
              </p:nvSpPr>
              <p:spPr bwMode="auto">
                <a:xfrm>
                  <a:off x="10631488" y="9845675"/>
                  <a:ext cx="1079500" cy="6985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矩形 58"/>
                <p:cNvSpPr>
                  <a:spLocks noChangeArrowheads="1"/>
                </p:cNvSpPr>
                <p:nvPr/>
              </p:nvSpPr>
              <p:spPr bwMode="auto">
                <a:xfrm>
                  <a:off x="10631488" y="1000283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矩形 59"/>
                <p:cNvSpPr>
                  <a:spLocks noChangeArrowheads="1"/>
                </p:cNvSpPr>
                <p:nvPr/>
              </p:nvSpPr>
              <p:spPr bwMode="auto">
                <a:xfrm>
                  <a:off x="10631488" y="10123488"/>
                  <a:ext cx="344488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椭圆 60"/>
                <p:cNvSpPr>
                  <a:spLocks noChangeArrowheads="1"/>
                </p:cNvSpPr>
                <p:nvPr/>
              </p:nvSpPr>
              <p:spPr bwMode="auto">
                <a:xfrm>
                  <a:off x="11183938" y="8429625"/>
                  <a:ext cx="695325" cy="6985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/>
                <p:cNvSpPr/>
                <p:nvPr/>
              </p:nvSpPr>
              <p:spPr bwMode="auto">
                <a:xfrm>
                  <a:off x="11463338" y="8848725"/>
                  <a:ext cx="119063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20" y="0"/>
                        <a:pt x="6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/>
                <p:cNvSpPr/>
                <p:nvPr/>
              </p:nvSpPr>
              <p:spPr bwMode="auto">
                <a:xfrm>
                  <a:off x="11218863" y="8894763"/>
                  <a:ext cx="269875" cy="233362"/>
                </a:xfrm>
                <a:custGeom>
                  <a:avLst/>
                  <a:gdLst>
                    <a:gd name="T0" fmla="*/ 40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40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40" y="16"/>
                      </a:moveTo>
                      <a:cubicBezTo>
                        <a:pt x="24" y="22"/>
                        <a:pt x="12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/>
                <p:cNvSpPr/>
                <p:nvPr/>
              </p:nvSpPr>
              <p:spPr bwMode="auto">
                <a:xfrm>
                  <a:off x="11442700" y="8888413"/>
                  <a:ext cx="163513" cy="239712"/>
                </a:xfrm>
                <a:custGeom>
                  <a:avLst/>
                  <a:gdLst>
                    <a:gd name="T0" fmla="*/ 51 w 57"/>
                    <a:gd name="T1" fmla="*/ 0 h 84"/>
                    <a:gd name="T2" fmla="*/ 49 w 57"/>
                    <a:gd name="T3" fmla="*/ 3 h 84"/>
                    <a:gd name="T4" fmla="*/ 28 w 57"/>
                    <a:gd name="T5" fmla="*/ 13 h 84"/>
                    <a:gd name="T6" fmla="*/ 8 w 57"/>
                    <a:gd name="T7" fmla="*/ 3 h 84"/>
                    <a:gd name="T8" fmla="*/ 6 w 57"/>
                    <a:gd name="T9" fmla="*/ 0 h 84"/>
                    <a:gd name="T10" fmla="*/ 0 w 57"/>
                    <a:gd name="T11" fmla="*/ 2 h 84"/>
                    <a:gd name="T12" fmla="*/ 16 w 57"/>
                    <a:gd name="T13" fmla="*/ 84 h 84"/>
                    <a:gd name="T14" fmla="*/ 28 w 57"/>
                    <a:gd name="T15" fmla="*/ 84 h 84"/>
                    <a:gd name="T16" fmla="*/ 40 w 57"/>
                    <a:gd name="T17" fmla="*/ 84 h 84"/>
                    <a:gd name="T18" fmla="*/ 57 w 57"/>
                    <a:gd name="T19" fmla="*/ 2 h 84"/>
                    <a:gd name="T20" fmla="*/ 51 w 57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84">
                      <a:moveTo>
                        <a:pt x="51" y="0"/>
                      </a:move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4" y="9"/>
                        <a:pt x="37" y="13"/>
                        <a:pt x="28" y="13"/>
                      </a:cubicBezTo>
                      <a:cubicBezTo>
                        <a:pt x="20" y="13"/>
                        <a:pt x="12" y="9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7" y="2"/>
                        <a:pt x="57" y="2"/>
                        <a:pt x="57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/>
                <p:cNvSpPr/>
                <p:nvPr/>
              </p:nvSpPr>
              <p:spPr bwMode="auto">
                <a:xfrm>
                  <a:off x="11557000" y="8894763"/>
                  <a:ext cx="273050" cy="233362"/>
                </a:xfrm>
                <a:custGeom>
                  <a:avLst/>
                  <a:gdLst>
                    <a:gd name="T0" fmla="*/ 89 w 96"/>
                    <a:gd name="T1" fmla="*/ 53 h 82"/>
                    <a:gd name="T2" fmla="*/ 56 w 96"/>
                    <a:gd name="T3" fmla="*/ 16 h 82"/>
                    <a:gd name="T4" fmla="*/ 17 w 96"/>
                    <a:gd name="T5" fmla="*/ 0 h 82"/>
                    <a:gd name="T6" fmla="*/ 0 w 96"/>
                    <a:gd name="T7" fmla="*/ 82 h 82"/>
                    <a:gd name="T8" fmla="*/ 96 w 96"/>
                    <a:gd name="T9" fmla="*/ 82 h 82"/>
                    <a:gd name="T10" fmla="*/ 89 w 96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82">
                      <a:moveTo>
                        <a:pt x="89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6" y="82"/>
                        <a:pt x="96" y="82"/>
                        <a:pt x="96" y="82"/>
                      </a:cubicBezTo>
                      <a:lnTo>
                        <a:pt x="89" y="53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/>
                <p:cNvSpPr/>
                <p:nvPr/>
              </p:nvSpPr>
              <p:spPr bwMode="auto">
                <a:xfrm>
                  <a:off x="11460163" y="8837613"/>
                  <a:ext cx="128588" cy="88900"/>
                </a:xfrm>
                <a:custGeom>
                  <a:avLst/>
                  <a:gdLst>
                    <a:gd name="T0" fmla="*/ 39 w 45"/>
                    <a:gd name="T1" fmla="*/ 2 h 31"/>
                    <a:gd name="T2" fmla="*/ 23 w 45"/>
                    <a:gd name="T3" fmla="*/ 11 h 31"/>
                    <a:gd name="T4" fmla="*/ 22 w 45"/>
                    <a:gd name="T5" fmla="*/ 11 h 31"/>
                    <a:gd name="T6" fmla="*/ 22 w 45"/>
                    <a:gd name="T7" fmla="*/ 11 h 31"/>
                    <a:gd name="T8" fmla="*/ 5 w 45"/>
                    <a:gd name="T9" fmla="*/ 2 h 31"/>
                    <a:gd name="T10" fmla="*/ 4 w 45"/>
                    <a:gd name="T11" fmla="*/ 0 h 31"/>
                    <a:gd name="T12" fmla="*/ 4 w 45"/>
                    <a:gd name="T13" fmla="*/ 16 h 31"/>
                    <a:gd name="T14" fmla="*/ 0 w 45"/>
                    <a:gd name="T15" fmla="*/ 18 h 31"/>
                    <a:gd name="T16" fmla="*/ 2 w 45"/>
                    <a:gd name="T17" fmla="*/ 21 h 31"/>
                    <a:gd name="T18" fmla="*/ 22 w 45"/>
                    <a:gd name="T19" fmla="*/ 31 h 31"/>
                    <a:gd name="T20" fmla="*/ 43 w 45"/>
                    <a:gd name="T21" fmla="*/ 21 h 31"/>
                    <a:gd name="T22" fmla="*/ 45 w 45"/>
                    <a:gd name="T23" fmla="*/ 18 h 31"/>
                    <a:gd name="T24" fmla="*/ 41 w 45"/>
                    <a:gd name="T25" fmla="*/ 16 h 31"/>
                    <a:gd name="T26" fmla="*/ 41 w 45"/>
                    <a:gd name="T27" fmla="*/ 0 h 31"/>
                    <a:gd name="T28" fmla="*/ 39 w 45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31">
                      <a:moveTo>
                        <a:pt x="39" y="2"/>
                      </a:moveTo>
                      <a:cubicBezTo>
                        <a:pt x="35" y="8"/>
                        <a:pt x="29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5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6" y="27"/>
                        <a:pt x="14" y="31"/>
                        <a:pt x="22" y="31"/>
                      </a:cubicBezTo>
                      <a:cubicBezTo>
                        <a:pt x="31" y="31"/>
                        <a:pt x="38" y="27"/>
                        <a:pt x="43" y="21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66"/>
                <p:cNvSpPr/>
                <p:nvPr/>
              </p:nvSpPr>
              <p:spPr bwMode="auto">
                <a:xfrm>
                  <a:off x="11471275" y="8777288"/>
                  <a:ext cx="106363" cy="92075"/>
                </a:xfrm>
                <a:custGeom>
                  <a:avLst/>
                  <a:gdLst>
                    <a:gd name="T0" fmla="*/ 18 w 37"/>
                    <a:gd name="T1" fmla="*/ 32 h 32"/>
                    <a:gd name="T2" fmla="*/ 18 w 37"/>
                    <a:gd name="T3" fmla="*/ 32 h 32"/>
                    <a:gd name="T4" fmla="*/ 19 w 37"/>
                    <a:gd name="T5" fmla="*/ 32 h 32"/>
                    <a:gd name="T6" fmla="*/ 35 w 37"/>
                    <a:gd name="T7" fmla="*/ 23 h 32"/>
                    <a:gd name="T8" fmla="*/ 37 w 37"/>
                    <a:gd name="T9" fmla="*/ 21 h 32"/>
                    <a:gd name="T10" fmla="*/ 37 w 37"/>
                    <a:gd name="T11" fmla="*/ 0 h 32"/>
                    <a:gd name="T12" fmla="*/ 18 w 37"/>
                    <a:gd name="T13" fmla="*/ 0 h 32"/>
                    <a:gd name="T14" fmla="*/ 0 w 37"/>
                    <a:gd name="T15" fmla="*/ 0 h 32"/>
                    <a:gd name="T16" fmla="*/ 0 w 37"/>
                    <a:gd name="T17" fmla="*/ 21 h 32"/>
                    <a:gd name="T18" fmla="*/ 1 w 37"/>
                    <a:gd name="T19" fmla="*/ 23 h 32"/>
                    <a:gd name="T20" fmla="*/ 18 w 37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" h="32">
                      <a:moveTo>
                        <a:pt x="18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6" y="29"/>
                        <a:pt x="12" y="32"/>
                        <a:pt x="18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67"/>
                <p:cNvSpPr/>
                <p:nvPr/>
              </p:nvSpPr>
              <p:spPr bwMode="auto">
                <a:xfrm>
                  <a:off x="11391900" y="8894763"/>
                  <a:ext cx="96838" cy="233362"/>
                </a:xfrm>
                <a:custGeom>
                  <a:avLst/>
                  <a:gdLst>
                    <a:gd name="T0" fmla="*/ 18 w 34"/>
                    <a:gd name="T1" fmla="*/ 0 h 82"/>
                    <a:gd name="T2" fmla="*/ 2 w 34"/>
                    <a:gd name="T3" fmla="*/ 25 h 82"/>
                    <a:gd name="T4" fmla="*/ 5 w 34"/>
                    <a:gd name="T5" fmla="*/ 36 h 82"/>
                    <a:gd name="T6" fmla="*/ 11 w 34"/>
                    <a:gd name="T7" fmla="*/ 39 h 82"/>
                    <a:gd name="T8" fmla="*/ 2 w 34"/>
                    <a:gd name="T9" fmla="*/ 52 h 82"/>
                    <a:gd name="T10" fmla="*/ 2 w 34"/>
                    <a:gd name="T11" fmla="*/ 61 h 82"/>
                    <a:gd name="T12" fmla="*/ 20 w 34"/>
                    <a:gd name="T13" fmla="*/ 82 h 82"/>
                    <a:gd name="T14" fmla="*/ 34 w 34"/>
                    <a:gd name="T15" fmla="*/ 82 h 82"/>
                    <a:gd name="T16" fmla="*/ 18 w 34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82">
                      <a:moveTo>
                        <a:pt x="18" y="0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0" y="29"/>
                        <a:pt x="1" y="34"/>
                        <a:pt x="5" y="36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/>
                <p:cNvSpPr/>
                <p:nvPr/>
              </p:nvSpPr>
              <p:spPr bwMode="auto">
                <a:xfrm>
                  <a:off x="11442700" y="8863013"/>
                  <a:ext cx="80963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8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1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8" y="43"/>
                        <a:pt x="18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任意多边形: 形状 69"/>
                <p:cNvSpPr/>
                <p:nvPr/>
              </p:nvSpPr>
              <p:spPr bwMode="auto">
                <a:xfrm>
                  <a:off x="11503025" y="8926513"/>
                  <a:ext cx="42863" cy="57150"/>
                </a:xfrm>
                <a:custGeom>
                  <a:avLst/>
                  <a:gdLst>
                    <a:gd name="T0" fmla="*/ 13 w 27"/>
                    <a:gd name="T1" fmla="*/ 0 h 36"/>
                    <a:gd name="T2" fmla="*/ 0 w 27"/>
                    <a:gd name="T3" fmla="*/ 27 h 36"/>
                    <a:gd name="T4" fmla="*/ 7 w 27"/>
                    <a:gd name="T5" fmla="*/ 36 h 36"/>
                    <a:gd name="T6" fmla="*/ 13 w 27"/>
                    <a:gd name="T7" fmla="*/ 36 h 36"/>
                    <a:gd name="T8" fmla="*/ 20 w 27"/>
                    <a:gd name="T9" fmla="*/ 36 h 36"/>
                    <a:gd name="T10" fmla="*/ 27 w 27"/>
                    <a:gd name="T11" fmla="*/ 27 h 36"/>
                    <a:gd name="T12" fmla="*/ 13 w 27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36">
                      <a:moveTo>
                        <a:pt x="13" y="0"/>
                      </a:moveTo>
                      <a:lnTo>
                        <a:pt x="0" y="27"/>
                      </a:lnTo>
                      <a:lnTo>
                        <a:pt x="7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7" y="2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/>
                <p:cNvSpPr/>
                <p:nvPr/>
              </p:nvSpPr>
              <p:spPr bwMode="auto">
                <a:xfrm>
                  <a:off x="11495088" y="8983663"/>
                  <a:ext cx="58738" cy="144462"/>
                </a:xfrm>
                <a:custGeom>
                  <a:avLst/>
                  <a:gdLst>
                    <a:gd name="T0" fmla="*/ 25 w 37"/>
                    <a:gd name="T1" fmla="*/ 0 h 91"/>
                    <a:gd name="T2" fmla="*/ 18 w 37"/>
                    <a:gd name="T3" fmla="*/ 0 h 91"/>
                    <a:gd name="T4" fmla="*/ 12 w 37"/>
                    <a:gd name="T5" fmla="*/ 0 h 91"/>
                    <a:gd name="T6" fmla="*/ 0 w 37"/>
                    <a:gd name="T7" fmla="*/ 91 h 91"/>
                    <a:gd name="T8" fmla="*/ 18 w 37"/>
                    <a:gd name="T9" fmla="*/ 91 h 91"/>
                    <a:gd name="T10" fmla="*/ 37 w 37"/>
                    <a:gd name="T11" fmla="*/ 91 h 91"/>
                    <a:gd name="T12" fmla="*/ 25 w 37"/>
                    <a:gd name="T1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1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18" y="91"/>
                      </a:lnTo>
                      <a:lnTo>
                        <a:pt x="37" y="9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任意多边形: 形状 71"/>
                <p:cNvSpPr/>
                <p:nvPr/>
              </p:nvSpPr>
              <p:spPr bwMode="auto">
                <a:xfrm>
                  <a:off x="11557000" y="8894763"/>
                  <a:ext cx="100013" cy="233362"/>
                </a:xfrm>
                <a:custGeom>
                  <a:avLst/>
                  <a:gdLst>
                    <a:gd name="T0" fmla="*/ 17 w 35"/>
                    <a:gd name="T1" fmla="*/ 0 h 82"/>
                    <a:gd name="T2" fmla="*/ 33 w 35"/>
                    <a:gd name="T3" fmla="*/ 25 h 82"/>
                    <a:gd name="T4" fmla="*/ 30 w 35"/>
                    <a:gd name="T5" fmla="*/ 36 h 82"/>
                    <a:gd name="T6" fmla="*/ 24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7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7" y="0"/>
                      </a:move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5" y="29"/>
                        <a:pt x="34" y="34"/>
                        <a:pt x="30" y="36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/>
                <p:cNvSpPr/>
                <p:nvPr/>
              </p:nvSpPr>
              <p:spPr bwMode="auto">
                <a:xfrm>
                  <a:off x="11523663" y="8863013"/>
                  <a:ext cx="82550" cy="122237"/>
                </a:xfrm>
                <a:custGeom>
                  <a:avLst/>
                  <a:gdLst>
                    <a:gd name="T0" fmla="*/ 0 w 29"/>
                    <a:gd name="T1" fmla="*/ 22 h 43"/>
                    <a:gd name="T2" fmla="*/ 21 w 29"/>
                    <a:gd name="T3" fmla="*/ 0 h 43"/>
                    <a:gd name="T4" fmla="*/ 29 w 29"/>
                    <a:gd name="T5" fmla="*/ 11 h 43"/>
                    <a:gd name="T6" fmla="*/ 11 w 29"/>
                    <a:gd name="T7" fmla="*/ 43 h 43"/>
                    <a:gd name="T8" fmla="*/ 0 w 29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5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/>
                <p:cNvSpPr/>
                <p:nvPr/>
              </p:nvSpPr>
              <p:spPr bwMode="auto">
                <a:xfrm>
                  <a:off x="11380788" y="8475663"/>
                  <a:ext cx="290513" cy="203200"/>
                </a:xfrm>
                <a:custGeom>
                  <a:avLst/>
                  <a:gdLst>
                    <a:gd name="T0" fmla="*/ 51 w 102"/>
                    <a:gd name="T1" fmla="*/ 0 h 71"/>
                    <a:gd name="T2" fmla="*/ 14 w 102"/>
                    <a:gd name="T3" fmla="*/ 7 h 71"/>
                    <a:gd name="T4" fmla="*/ 1 w 102"/>
                    <a:gd name="T5" fmla="*/ 29 h 71"/>
                    <a:gd name="T6" fmla="*/ 6 w 102"/>
                    <a:gd name="T7" fmla="*/ 58 h 71"/>
                    <a:gd name="T8" fmla="*/ 51 w 102"/>
                    <a:gd name="T9" fmla="*/ 71 h 71"/>
                    <a:gd name="T10" fmla="*/ 96 w 102"/>
                    <a:gd name="T11" fmla="*/ 58 h 71"/>
                    <a:gd name="T12" fmla="*/ 101 w 102"/>
                    <a:gd name="T13" fmla="*/ 29 h 71"/>
                    <a:gd name="T14" fmla="*/ 88 w 102"/>
                    <a:gd name="T15" fmla="*/ 7 h 71"/>
                    <a:gd name="T16" fmla="*/ 51 w 102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" h="71">
                      <a:moveTo>
                        <a:pt x="51" y="0"/>
                      </a:moveTo>
                      <a:cubicBezTo>
                        <a:pt x="42" y="0"/>
                        <a:pt x="28" y="2"/>
                        <a:pt x="14" y="7"/>
                      </a:cubicBezTo>
                      <a:cubicBezTo>
                        <a:pt x="5" y="10"/>
                        <a:pt x="0" y="19"/>
                        <a:pt x="1" y="29"/>
                      </a:cubicBezTo>
                      <a:cubicBezTo>
                        <a:pt x="6" y="58"/>
                        <a:pt x="6" y="58"/>
                        <a:pt x="6" y="58"/>
                      </a:cubicBezTo>
                      <a:cubicBezTo>
                        <a:pt x="51" y="71"/>
                        <a:pt x="51" y="71"/>
                        <a:pt x="51" y="71"/>
                      </a:cubicBezTo>
                      <a:cubicBezTo>
                        <a:pt x="96" y="58"/>
                        <a:pt x="96" y="58"/>
                        <a:pt x="96" y="58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102" y="19"/>
                        <a:pt x="97" y="10"/>
                        <a:pt x="88" y="7"/>
                      </a:cubicBezTo>
                      <a:cubicBezTo>
                        <a:pt x="74" y="2"/>
                        <a:pt x="60" y="0"/>
                        <a:pt x="5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椭圆 74"/>
                <p:cNvSpPr>
                  <a:spLocks noChangeArrowheads="1"/>
                </p:cNvSpPr>
                <p:nvPr/>
              </p:nvSpPr>
              <p:spPr bwMode="auto">
                <a:xfrm>
                  <a:off x="11360150" y="8683625"/>
                  <a:ext cx="74613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椭圆 75"/>
                <p:cNvSpPr>
                  <a:spLocks noChangeArrowheads="1"/>
                </p:cNvSpPr>
                <p:nvPr/>
              </p:nvSpPr>
              <p:spPr bwMode="auto">
                <a:xfrm>
                  <a:off x="11377613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椭圆 76"/>
                <p:cNvSpPr>
                  <a:spLocks noChangeArrowheads="1"/>
                </p:cNvSpPr>
                <p:nvPr/>
              </p:nvSpPr>
              <p:spPr bwMode="auto">
                <a:xfrm>
                  <a:off x="11617325" y="8683625"/>
                  <a:ext cx="73025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椭圆 77"/>
                <p:cNvSpPr>
                  <a:spLocks noChangeArrowheads="1"/>
                </p:cNvSpPr>
                <p:nvPr/>
              </p:nvSpPr>
              <p:spPr bwMode="auto">
                <a:xfrm>
                  <a:off x="11634788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/>
                <p:cNvSpPr/>
                <p:nvPr/>
              </p:nvSpPr>
              <p:spPr bwMode="auto">
                <a:xfrm>
                  <a:off x="11398250" y="8640763"/>
                  <a:ext cx="25400" cy="65087"/>
                </a:xfrm>
                <a:custGeom>
                  <a:avLst/>
                  <a:gdLst>
                    <a:gd name="T0" fmla="*/ 3 w 16"/>
                    <a:gd name="T1" fmla="*/ 41 h 41"/>
                    <a:gd name="T2" fmla="*/ 10 w 16"/>
                    <a:gd name="T3" fmla="*/ 41 h 41"/>
                    <a:gd name="T4" fmla="*/ 16 w 16"/>
                    <a:gd name="T5" fmla="*/ 0 h 41"/>
                    <a:gd name="T6" fmla="*/ 0 w 16"/>
                    <a:gd name="T7" fmla="*/ 0 h 41"/>
                    <a:gd name="T8" fmla="*/ 3 w 1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3" y="41"/>
                      </a:moveTo>
                      <a:lnTo>
                        <a:pt x="10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/>
                <p:cNvSpPr/>
                <p:nvPr/>
              </p:nvSpPr>
              <p:spPr bwMode="auto">
                <a:xfrm>
                  <a:off x="11628438" y="8640763"/>
                  <a:ext cx="25400" cy="65087"/>
                </a:xfrm>
                <a:custGeom>
                  <a:avLst/>
                  <a:gdLst>
                    <a:gd name="T0" fmla="*/ 0 w 16"/>
                    <a:gd name="T1" fmla="*/ 0 h 41"/>
                    <a:gd name="T2" fmla="*/ 5 w 16"/>
                    <a:gd name="T3" fmla="*/ 41 h 41"/>
                    <a:gd name="T4" fmla="*/ 13 w 16"/>
                    <a:gd name="T5" fmla="*/ 41 h 41"/>
                    <a:gd name="T6" fmla="*/ 16 w 16"/>
                    <a:gd name="T7" fmla="*/ 0 h 41"/>
                    <a:gd name="T8" fmla="*/ 0 w 16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0" y="0"/>
                      </a:moveTo>
                      <a:lnTo>
                        <a:pt x="5" y="41"/>
                      </a:lnTo>
                      <a:lnTo>
                        <a:pt x="13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/>
                <p:cNvSpPr/>
                <p:nvPr/>
              </p:nvSpPr>
              <p:spPr bwMode="auto">
                <a:xfrm>
                  <a:off x="11414125" y="8578850"/>
                  <a:ext cx="222250" cy="266700"/>
                </a:xfrm>
                <a:custGeom>
                  <a:avLst/>
                  <a:gdLst>
                    <a:gd name="T0" fmla="*/ 39 w 78"/>
                    <a:gd name="T1" fmla="*/ 0 h 94"/>
                    <a:gd name="T2" fmla="*/ 3 w 78"/>
                    <a:gd name="T3" fmla="*/ 8 h 94"/>
                    <a:gd name="T4" fmla="*/ 0 w 78"/>
                    <a:gd name="T5" fmla="*/ 24 h 94"/>
                    <a:gd name="T6" fmla="*/ 0 w 78"/>
                    <a:gd name="T7" fmla="*/ 47 h 94"/>
                    <a:gd name="T8" fmla="*/ 17 w 78"/>
                    <a:gd name="T9" fmla="*/ 85 h 94"/>
                    <a:gd name="T10" fmla="*/ 18 w 78"/>
                    <a:gd name="T11" fmla="*/ 86 h 94"/>
                    <a:gd name="T12" fmla="*/ 38 w 78"/>
                    <a:gd name="T13" fmla="*/ 94 h 94"/>
                    <a:gd name="T14" fmla="*/ 39 w 78"/>
                    <a:gd name="T15" fmla="*/ 94 h 94"/>
                    <a:gd name="T16" fmla="*/ 40 w 78"/>
                    <a:gd name="T17" fmla="*/ 94 h 94"/>
                    <a:gd name="T18" fmla="*/ 60 w 78"/>
                    <a:gd name="T19" fmla="*/ 86 h 94"/>
                    <a:gd name="T20" fmla="*/ 61 w 78"/>
                    <a:gd name="T21" fmla="*/ 85 h 94"/>
                    <a:gd name="T22" fmla="*/ 78 w 78"/>
                    <a:gd name="T23" fmla="*/ 47 h 94"/>
                    <a:gd name="T24" fmla="*/ 78 w 78"/>
                    <a:gd name="T25" fmla="*/ 24 h 94"/>
                    <a:gd name="T26" fmla="*/ 74 w 78"/>
                    <a:gd name="T27" fmla="*/ 8 h 94"/>
                    <a:gd name="T28" fmla="*/ 39 w 78"/>
                    <a:gd name="T2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94">
                      <a:moveTo>
                        <a:pt x="39" y="0"/>
                      </a:moveTo>
                      <a:cubicBezTo>
                        <a:pt x="23" y="0"/>
                        <a:pt x="10" y="3"/>
                        <a:pt x="3" y="8"/>
                      </a:cubicBezTo>
                      <a:cubicBezTo>
                        <a:pt x="1" y="13"/>
                        <a:pt x="0" y="18"/>
                        <a:pt x="0" y="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61"/>
                        <a:pt x="6" y="75"/>
                        <a:pt x="17" y="85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24" y="91"/>
                        <a:pt x="31" y="94"/>
                        <a:pt x="38" y="94"/>
                      </a:cubicBezTo>
                      <a:cubicBezTo>
                        <a:pt x="39" y="94"/>
                        <a:pt x="39" y="94"/>
                        <a:pt x="39" y="94"/>
                      </a:cubicBez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7" y="94"/>
                        <a:pt x="54" y="91"/>
                        <a:pt x="60" y="86"/>
                      </a:cubicBezTo>
                      <a:cubicBezTo>
                        <a:pt x="61" y="85"/>
                        <a:pt x="61" y="85"/>
                        <a:pt x="61" y="85"/>
                      </a:cubicBezTo>
                      <a:cubicBezTo>
                        <a:pt x="72" y="75"/>
                        <a:pt x="78" y="61"/>
                        <a:pt x="78" y="47"/>
                      </a:cubicBezTo>
                      <a:cubicBezTo>
                        <a:pt x="78" y="24"/>
                        <a:pt x="78" y="24"/>
                        <a:pt x="78" y="24"/>
                      </a:cubicBezTo>
                      <a:cubicBezTo>
                        <a:pt x="78" y="18"/>
                        <a:pt x="77" y="13"/>
                        <a:pt x="74" y="8"/>
                      </a:cubicBezTo>
                      <a:cubicBezTo>
                        <a:pt x="68" y="3"/>
                        <a:pt x="55" y="0"/>
                        <a:pt x="39" y="0"/>
                      </a:cubicBezTo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椭圆 81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椭圆 82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/>
                <p:cNvSpPr/>
                <p:nvPr/>
              </p:nvSpPr>
              <p:spPr bwMode="auto">
                <a:xfrm>
                  <a:off x="11499850" y="8732838"/>
                  <a:ext cx="52388" cy="19050"/>
                </a:xfrm>
                <a:custGeom>
                  <a:avLst/>
                  <a:gdLst>
                    <a:gd name="T0" fmla="*/ 18 w 18"/>
                    <a:gd name="T1" fmla="*/ 2 h 7"/>
                    <a:gd name="T2" fmla="*/ 0 w 18"/>
                    <a:gd name="T3" fmla="*/ 2 h 7"/>
                    <a:gd name="T4" fmla="*/ 9 w 18"/>
                    <a:gd name="T5" fmla="*/ 7 h 7"/>
                    <a:gd name="T6" fmla="*/ 18 w 18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7">
                      <a:moveTo>
                        <a:pt x="18" y="2"/>
                      </a:moveTo>
                      <a:cubicBezTo>
                        <a:pt x="12" y="0"/>
                        <a:pt x="6" y="0"/>
                        <a:pt x="0" y="2"/>
                      </a:cubicBezTo>
                      <a:cubicBezTo>
                        <a:pt x="2" y="4"/>
                        <a:pt x="6" y="7"/>
                        <a:pt x="9" y="7"/>
                      </a:cubicBezTo>
                      <a:cubicBezTo>
                        <a:pt x="13" y="7"/>
                        <a:pt x="16" y="5"/>
                        <a:pt x="18" y="2"/>
                      </a:cubicBezTo>
                    </a:path>
                  </a:pathLst>
                </a:cu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/>
                <p:cNvSpPr/>
                <p:nvPr/>
              </p:nvSpPr>
              <p:spPr bwMode="auto">
                <a:xfrm>
                  <a:off x="11437938" y="8643938"/>
                  <a:ext cx="68263" cy="17462"/>
                </a:xfrm>
                <a:custGeom>
                  <a:avLst/>
                  <a:gdLst>
                    <a:gd name="T0" fmla="*/ 13 w 24"/>
                    <a:gd name="T1" fmla="*/ 0 h 6"/>
                    <a:gd name="T2" fmla="*/ 0 w 24"/>
                    <a:gd name="T3" fmla="*/ 5 h 6"/>
                    <a:gd name="T4" fmla="*/ 24 w 24"/>
                    <a:gd name="T5" fmla="*/ 6 h 6"/>
                    <a:gd name="T6" fmla="*/ 13 w 24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6">
                      <a:moveTo>
                        <a:pt x="13" y="0"/>
                      </a:moveTo>
                      <a:cubicBezTo>
                        <a:pt x="8" y="0"/>
                        <a:pt x="4" y="2"/>
                        <a:pt x="0" y="5"/>
                      </a:cubicBezTo>
                      <a:cubicBezTo>
                        <a:pt x="8" y="6"/>
                        <a:pt x="16" y="6"/>
                        <a:pt x="24" y="6"/>
                      </a:cubicBezTo>
                      <a:cubicBezTo>
                        <a:pt x="22" y="3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/>
                <p:cNvSpPr/>
                <p:nvPr/>
              </p:nvSpPr>
              <p:spPr bwMode="auto">
                <a:xfrm>
                  <a:off x="11545888" y="8643938"/>
                  <a:ext cx="65088" cy="17462"/>
                </a:xfrm>
                <a:custGeom>
                  <a:avLst/>
                  <a:gdLst>
                    <a:gd name="T0" fmla="*/ 11 w 23"/>
                    <a:gd name="T1" fmla="*/ 0 h 6"/>
                    <a:gd name="T2" fmla="*/ 23 w 23"/>
                    <a:gd name="T3" fmla="*/ 5 h 6"/>
                    <a:gd name="T4" fmla="*/ 0 w 23"/>
                    <a:gd name="T5" fmla="*/ 6 h 6"/>
                    <a:gd name="T6" fmla="*/ 11 w 2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6">
                      <a:moveTo>
                        <a:pt x="11" y="0"/>
                      </a:moveTo>
                      <a:cubicBezTo>
                        <a:pt x="16" y="0"/>
                        <a:pt x="20" y="2"/>
                        <a:pt x="23" y="5"/>
                      </a:cubicBezTo>
                      <a:cubicBezTo>
                        <a:pt x="15" y="6"/>
                        <a:pt x="7" y="6"/>
                        <a:pt x="0" y="6"/>
                      </a:cubicBezTo>
                      <a:cubicBezTo>
                        <a:pt x="2" y="3"/>
                        <a:pt x="6" y="0"/>
                        <a:pt x="1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/>
                <p:cNvSpPr/>
                <p:nvPr/>
              </p:nvSpPr>
              <p:spPr bwMode="auto">
                <a:xfrm>
                  <a:off x="11485563" y="8769350"/>
                  <a:ext cx="80963" cy="28575"/>
                </a:xfrm>
                <a:custGeom>
                  <a:avLst/>
                  <a:gdLst>
                    <a:gd name="T0" fmla="*/ 28 w 28"/>
                    <a:gd name="T1" fmla="*/ 0 h 10"/>
                    <a:gd name="T2" fmla="*/ 0 w 28"/>
                    <a:gd name="T3" fmla="*/ 2 h 10"/>
                    <a:gd name="T4" fmla="*/ 14 w 28"/>
                    <a:gd name="T5" fmla="*/ 10 h 10"/>
                    <a:gd name="T6" fmla="*/ 28 w 28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0">
                      <a:moveTo>
                        <a:pt x="28" y="0"/>
                      </a:moveTo>
                      <a:cubicBezTo>
                        <a:pt x="19" y="3"/>
                        <a:pt x="9" y="3"/>
                        <a:pt x="0" y="2"/>
                      </a:cubicBezTo>
                      <a:cubicBezTo>
                        <a:pt x="3" y="6"/>
                        <a:pt x="9" y="10"/>
                        <a:pt x="14" y="10"/>
                      </a:cubicBezTo>
                      <a:cubicBezTo>
                        <a:pt x="20" y="10"/>
                        <a:pt x="25" y="5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/>
                <p:cNvSpPr>
                  <a:spLocks noEditPoints="1"/>
                </p:cNvSpPr>
                <p:nvPr/>
              </p:nvSpPr>
              <p:spPr bwMode="auto">
                <a:xfrm>
                  <a:off x="11442700" y="8661400"/>
                  <a:ext cx="66675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6" y="8"/>
                        <a:pt x="5" y="8"/>
                      </a:cubicBezTo>
                      <a:moveTo>
                        <a:pt x="11" y="12"/>
                      </a:moveTo>
                      <a:cubicBezTo>
                        <a:pt x="10" y="12"/>
                        <a:pt x="8" y="10"/>
                        <a:pt x="8" y="8"/>
                      </a:cubicBezTo>
                      <a:cubicBezTo>
                        <a:pt x="8" y="6"/>
                        <a:pt x="10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椭圆 88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/>
                <p:cNvSpPr>
                  <a:spLocks noEditPoints="1"/>
                </p:cNvSpPr>
                <p:nvPr/>
              </p:nvSpPr>
              <p:spPr bwMode="auto">
                <a:xfrm>
                  <a:off x="11542713" y="8661400"/>
                  <a:ext cx="65088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5" y="5"/>
                        <a:pt x="6" y="6"/>
                        <a:pt x="6" y="7"/>
                      </a:cubicBezTo>
                      <a:cubicBezTo>
                        <a:pt x="6" y="8"/>
                        <a:pt x="5" y="8"/>
                        <a:pt x="5" y="8"/>
                      </a:cubicBezTo>
                      <a:moveTo>
                        <a:pt x="11" y="12"/>
                      </a:moveTo>
                      <a:cubicBezTo>
                        <a:pt x="9" y="12"/>
                        <a:pt x="8" y="10"/>
                        <a:pt x="8" y="8"/>
                      </a:cubicBezTo>
                      <a:cubicBezTo>
                        <a:pt x="8" y="6"/>
                        <a:pt x="9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椭圆 90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>
                  <a:spLocks noEditPoints="1"/>
                </p:cNvSpPr>
                <p:nvPr/>
              </p:nvSpPr>
              <p:spPr bwMode="auto">
                <a:xfrm>
                  <a:off x="11434763" y="8651875"/>
                  <a:ext cx="182563" cy="85725"/>
                </a:xfrm>
                <a:custGeom>
                  <a:avLst/>
                  <a:gdLst>
                    <a:gd name="T0" fmla="*/ 49 w 64"/>
                    <a:gd name="T1" fmla="*/ 0 h 30"/>
                    <a:gd name="T2" fmla="*/ 35 w 64"/>
                    <a:gd name="T3" fmla="*/ 10 h 30"/>
                    <a:gd name="T4" fmla="*/ 32 w 64"/>
                    <a:gd name="T5" fmla="*/ 9 h 30"/>
                    <a:gd name="T6" fmla="*/ 28 w 64"/>
                    <a:gd name="T7" fmla="*/ 10 h 30"/>
                    <a:gd name="T8" fmla="*/ 14 w 64"/>
                    <a:gd name="T9" fmla="*/ 0 h 30"/>
                    <a:gd name="T10" fmla="*/ 0 w 64"/>
                    <a:gd name="T11" fmla="*/ 15 h 30"/>
                    <a:gd name="T12" fmla="*/ 14 w 64"/>
                    <a:gd name="T13" fmla="*/ 30 h 30"/>
                    <a:gd name="T14" fmla="*/ 29 w 64"/>
                    <a:gd name="T15" fmla="*/ 15 h 30"/>
                    <a:gd name="T16" fmla="*/ 29 w 64"/>
                    <a:gd name="T17" fmla="*/ 14 h 30"/>
                    <a:gd name="T18" fmla="*/ 29 w 64"/>
                    <a:gd name="T19" fmla="*/ 14 h 30"/>
                    <a:gd name="T20" fmla="*/ 32 w 64"/>
                    <a:gd name="T21" fmla="*/ 12 h 30"/>
                    <a:gd name="T22" fmla="*/ 35 w 64"/>
                    <a:gd name="T23" fmla="*/ 14 h 30"/>
                    <a:gd name="T24" fmla="*/ 35 w 64"/>
                    <a:gd name="T25" fmla="*/ 14 h 30"/>
                    <a:gd name="T26" fmla="*/ 35 w 64"/>
                    <a:gd name="T27" fmla="*/ 15 h 30"/>
                    <a:gd name="T28" fmla="*/ 49 w 64"/>
                    <a:gd name="T29" fmla="*/ 30 h 30"/>
                    <a:gd name="T30" fmla="*/ 64 w 64"/>
                    <a:gd name="T31" fmla="*/ 15 h 30"/>
                    <a:gd name="T32" fmla="*/ 49 w 64"/>
                    <a:gd name="T33" fmla="*/ 0 h 30"/>
                    <a:gd name="T34" fmla="*/ 3 w 64"/>
                    <a:gd name="T35" fmla="*/ 15 h 30"/>
                    <a:gd name="T36" fmla="*/ 14 w 64"/>
                    <a:gd name="T37" fmla="*/ 3 h 30"/>
                    <a:gd name="T38" fmla="*/ 26 w 64"/>
                    <a:gd name="T39" fmla="*/ 15 h 30"/>
                    <a:gd name="T40" fmla="*/ 14 w 64"/>
                    <a:gd name="T41" fmla="*/ 27 h 30"/>
                    <a:gd name="T42" fmla="*/ 3 w 64"/>
                    <a:gd name="T43" fmla="*/ 15 h 30"/>
                    <a:gd name="T44" fmla="*/ 38 w 64"/>
                    <a:gd name="T45" fmla="*/ 15 h 30"/>
                    <a:gd name="T46" fmla="*/ 49 w 64"/>
                    <a:gd name="T47" fmla="*/ 3 h 30"/>
                    <a:gd name="T48" fmla="*/ 61 w 64"/>
                    <a:gd name="T49" fmla="*/ 15 h 30"/>
                    <a:gd name="T50" fmla="*/ 49 w 64"/>
                    <a:gd name="T51" fmla="*/ 27 h 30"/>
                    <a:gd name="T52" fmla="*/ 38 w 64"/>
                    <a:gd name="T5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4" h="30">
                      <a:moveTo>
                        <a:pt x="49" y="0"/>
                      </a:moveTo>
                      <a:cubicBezTo>
                        <a:pt x="43" y="0"/>
                        <a:pt x="37" y="5"/>
                        <a:pt x="35" y="10"/>
                      </a:cubicBezTo>
                      <a:cubicBezTo>
                        <a:pt x="34" y="10"/>
                        <a:pt x="33" y="9"/>
                        <a:pt x="32" y="9"/>
                      </a:cubicBezTo>
                      <a:cubicBezTo>
                        <a:pt x="31" y="9"/>
                        <a:pt x="29" y="10"/>
                        <a:pt x="28" y="10"/>
                      </a:cubicBezTo>
                      <a:cubicBezTo>
                        <a:pt x="26" y="5"/>
                        <a:pt x="21" y="0"/>
                        <a:pt x="14" y="0"/>
                      </a:cubicBez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4" y="30"/>
                      </a:cubicBezTo>
                      <a:cubicBezTo>
                        <a:pt x="23" y="30"/>
                        <a:pt x="29" y="23"/>
                        <a:pt x="29" y="15"/>
                      </a:cubicBezTo>
                      <a:cubicBezTo>
                        <a:pt x="29" y="15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3"/>
                        <a:pt x="30" y="12"/>
                        <a:pt x="32" y="12"/>
                      </a:cubicBezTo>
                      <a:cubicBezTo>
                        <a:pt x="34" y="12"/>
                        <a:pt x="35" y="13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5"/>
                        <a:pt x="35" y="15"/>
                      </a:cubicBezTo>
                      <a:cubicBezTo>
                        <a:pt x="35" y="23"/>
                        <a:pt x="41" y="30"/>
                        <a:pt x="49" y="30"/>
                      </a:cubicBezTo>
                      <a:cubicBezTo>
                        <a:pt x="57" y="30"/>
                        <a:pt x="64" y="23"/>
                        <a:pt x="64" y="15"/>
                      </a:cubicBezTo>
                      <a:cubicBezTo>
                        <a:pt x="64" y="7"/>
                        <a:pt x="57" y="0"/>
                        <a:pt x="49" y="0"/>
                      </a:cubicBezTo>
                      <a:moveTo>
                        <a:pt x="3" y="15"/>
                      </a:moveTo>
                      <a:cubicBezTo>
                        <a:pt x="3" y="8"/>
                        <a:pt x="8" y="3"/>
                        <a:pt x="14" y="3"/>
                      </a:cubicBezTo>
                      <a:cubicBezTo>
                        <a:pt x="21" y="3"/>
                        <a:pt x="26" y="8"/>
                        <a:pt x="26" y="15"/>
                      </a:cubicBezTo>
                      <a:cubicBezTo>
                        <a:pt x="26" y="21"/>
                        <a:pt x="21" y="27"/>
                        <a:pt x="14" y="27"/>
                      </a:cubicBezTo>
                      <a:cubicBezTo>
                        <a:pt x="8" y="27"/>
                        <a:pt x="3" y="21"/>
                        <a:pt x="3" y="15"/>
                      </a:cubicBezTo>
                      <a:moveTo>
                        <a:pt x="38" y="15"/>
                      </a:moveTo>
                      <a:cubicBezTo>
                        <a:pt x="38" y="8"/>
                        <a:pt x="43" y="3"/>
                        <a:pt x="49" y="3"/>
                      </a:cubicBezTo>
                      <a:cubicBezTo>
                        <a:pt x="56" y="3"/>
                        <a:pt x="61" y="8"/>
                        <a:pt x="61" y="15"/>
                      </a:cubicBezTo>
                      <a:cubicBezTo>
                        <a:pt x="61" y="21"/>
                        <a:pt x="56" y="27"/>
                        <a:pt x="49" y="27"/>
                      </a:cubicBezTo>
                      <a:cubicBezTo>
                        <a:pt x="43" y="27"/>
                        <a:pt x="38" y="21"/>
                        <a:pt x="38" y="15"/>
                      </a:cubicBezTo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椭圆 92"/>
                <p:cNvSpPr>
                  <a:spLocks noChangeArrowheads="1"/>
                </p:cNvSpPr>
                <p:nvPr/>
              </p:nvSpPr>
              <p:spPr bwMode="auto">
                <a:xfrm>
                  <a:off x="11452225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椭圆 93"/>
                <p:cNvSpPr>
                  <a:spLocks noChangeArrowheads="1"/>
                </p:cNvSpPr>
                <p:nvPr/>
              </p:nvSpPr>
              <p:spPr bwMode="auto">
                <a:xfrm>
                  <a:off x="11449050" y="8686800"/>
                  <a:ext cx="6350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椭圆 94"/>
                <p:cNvSpPr>
                  <a:spLocks noChangeArrowheads="1"/>
                </p:cNvSpPr>
                <p:nvPr/>
              </p:nvSpPr>
              <p:spPr bwMode="auto">
                <a:xfrm>
                  <a:off x="11552238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椭圆 95"/>
                <p:cNvSpPr>
                  <a:spLocks noChangeArrowheads="1"/>
                </p:cNvSpPr>
                <p:nvPr/>
              </p:nvSpPr>
              <p:spPr bwMode="auto">
                <a:xfrm>
                  <a:off x="11549063" y="8686800"/>
                  <a:ext cx="4763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>
                  <a:spLocks noEditPoints="1"/>
                </p:cNvSpPr>
                <p:nvPr/>
              </p:nvSpPr>
              <p:spPr bwMode="auto">
                <a:xfrm>
                  <a:off x="11403013" y="8705850"/>
                  <a:ext cx="246063" cy="153987"/>
                </a:xfrm>
                <a:custGeom>
                  <a:avLst/>
                  <a:gdLst>
                    <a:gd name="T0" fmla="*/ 82 w 86"/>
                    <a:gd name="T1" fmla="*/ 0 h 54"/>
                    <a:gd name="T2" fmla="*/ 76 w 86"/>
                    <a:gd name="T3" fmla="*/ 16 h 54"/>
                    <a:gd name="T4" fmla="*/ 72 w 86"/>
                    <a:gd name="T5" fmla="*/ 18 h 54"/>
                    <a:gd name="T6" fmla="*/ 68 w 86"/>
                    <a:gd name="T7" fmla="*/ 15 h 54"/>
                    <a:gd name="T8" fmla="*/ 60 w 86"/>
                    <a:gd name="T9" fmla="*/ 14 h 54"/>
                    <a:gd name="T10" fmla="*/ 43 w 86"/>
                    <a:gd name="T11" fmla="*/ 16 h 54"/>
                    <a:gd name="T12" fmla="*/ 26 w 86"/>
                    <a:gd name="T13" fmla="*/ 14 h 54"/>
                    <a:gd name="T14" fmla="*/ 18 w 86"/>
                    <a:gd name="T15" fmla="*/ 15 h 54"/>
                    <a:gd name="T16" fmla="*/ 14 w 86"/>
                    <a:gd name="T17" fmla="*/ 18 h 54"/>
                    <a:gd name="T18" fmla="*/ 10 w 86"/>
                    <a:gd name="T19" fmla="*/ 16 h 54"/>
                    <a:gd name="T20" fmla="*/ 4 w 86"/>
                    <a:gd name="T21" fmla="*/ 0 h 54"/>
                    <a:gd name="T22" fmla="*/ 0 w 86"/>
                    <a:gd name="T23" fmla="*/ 0 h 54"/>
                    <a:gd name="T24" fmla="*/ 0 w 86"/>
                    <a:gd name="T25" fmla="*/ 10 h 54"/>
                    <a:gd name="T26" fmla="*/ 7 w 86"/>
                    <a:gd name="T27" fmla="*/ 36 h 54"/>
                    <a:gd name="T28" fmla="*/ 8 w 86"/>
                    <a:gd name="T29" fmla="*/ 38 h 54"/>
                    <a:gd name="T30" fmla="*/ 36 w 86"/>
                    <a:gd name="T31" fmla="*/ 54 h 54"/>
                    <a:gd name="T32" fmla="*/ 43 w 86"/>
                    <a:gd name="T33" fmla="*/ 54 h 54"/>
                    <a:gd name="T34" fmla="*/ 50 w 86"/>
                    <a:gd name="T35" fmla="*/ 54 h 54"/>
                    <a:gd name="T36" fmla="*/ 78 w 86"/>
                    <a:gd name="T37" fmla="*/ 38 h 54"/>
                    <a:gd name="T38" fmla="*/ 79 w 86"/>
                    <a:gd name="T39" fmla="*/ 36 h 54"/>
                    <a:gd name="T40" fmla="*/ 86 w 86"/>
                    <a:gd name="T41" fmla="*/ 10 h 54"/>
                    <a:gd name="T42" fmla="*/ 86 w 86"/>
                    <a:gd name="T43" fmla="*/ 0 h 54"/>
                    <a:gd name="T44" fmla="*/ 82 w 86"/>
                    <a:gd name="T45" fmla="*/ 0 h 54"/>
                    <a:gd name="T46" fmla="*/ 61 w 86"/>
                    <a:gd name="T47" fmla="*/ 24 h 54"/>
                    <a:gd name="T48" fmla="*/ 58 w 86"/>
                    <a:gd name="T49" fmla="*/ 33 h 54"/>
                    <a:gd name="T50" fmla="*/ 52 w 86"/>
                    <a:gd name="T51" fmla="*/ 37 h 54"/>
                    <a:gd name="T52" fmla="*/ 51 w 86"/>
                    <a:gd name="T53" fmla="*/ 37 h 54"/>
                    <a:gd name="T54" fmla="*/ 46 w 86"/>
                    <a:gd name="T55" fmla="*/ 34 h 54"/>
                    <a:gd name="T56" fmla="*/ 43 w 86"/>
                    <a:gd name="T57" fmla="*/ 34 h 54"/>
                    <a:gd name="T58" fmla="*/ 40 w 86"/>
                    <a:gd name="T59" fmla="*/ 34 h 54"/>
                    <a:gd name="T60" fmla="*/ 35 w 86"/>
                    <a:gd name="T61" fmla="*/ 37 h 54"/>
                    <a:gd name="T62" fmla="*/ 34 w 86"/>
                    <a:gd name="T63" fmla="*/ 37 h 54"/>
                    <a:gd name="T64" fmla="*/ 28 w 86"/>
                    <a:gd name="T65" fmla="*/ 33 h 54"/>
                    <a:gd name="T66" fmla="*/ 25 w 86"/>
                    <a:gd name="T67" fmla="*/ 24 h 54"/>
                    <a:gd name="T68" fmla="*/ 27 w 86"/>
                    <a:gd name="T69" fmla="*/ 21 h 54"/>
                    <a:gd name="T70" fmla="*/ 33 w 86"/>
                    <a:gd name="T71" fmla="*/ 22 h 54"/>
                    <a:gd name="T72" fmla="*/ 43 w 86"/>
                    <a:gd name="T73" fmla="*/ 21 h 54"/>
                    <a:gd name="T74" fmla="*/ 43 w 86"/>
                    <a:gd name="T75" fmla="*/ 21 h 54"/>
                    <a:gd name="T76" fmla="*/ 43 w 86"/>
                    <a:gd name="T77" fmla="*/ 21 h 54"/>
                    <a:gd name="T78" fmla="*/ 53 w 86"/>
                    <a:gd name="T79" fmla="*/ 22 h 54"/>
                    <a:gd name="T80" fmla="*/ 59 w 86"/>
                    <a:gd name="T81" fmla="*/ 21 h 54"/>
                    <a:gd name="T82" fmla="*/ 61 w 86"/>
                    <a:gd name="T83" fmla="*/ 2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6" h="54">
                      <a:moveTo>
                        <a:pt x="82" y="0"/>
                      </a:move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8"/>
                        <a:pt x="74" y="18"/>
                        <a:pt x="72" y="18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65" y="14"/>
                        <a:pt x="63" y="14"/>
                        <a:pt x="60" y="14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3" y="14"/>
                        <a:pt x="21" y="14"/>
                        <a:pt x="18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18"/>
                        <a:pt x="10" y="18"/>
                        <a:pt x="10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9"/>
                        <a:pt x="2" y="28"/>
                        <a:pt x="7" y="36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14" y="48"/>
                        <a:pt x="25" y="54"/>
                        <a:pt x="36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50" y="54"/>
                        <a:pt x="50" y="54"/>
                        <a:pt x="50" y="54"/>
                      </a:cubicBezTo>
                      <a:cubicBezTo>
                        <a:pt x="61" y="54"/>
                        <a:pt x="72" y="48"/>
                        <a:pt x="78" y="38"/>
                      </a:cubicBezTo>
                      <a:cubicBezTo>
                        <a:pt x="79" y="36"/>
                        <a:pt x="79" y="36"/>
                        <a:pt x="79" y="36"/>
                      </a:cubicBezTo>
                      <a:cubicBezTo>
                        <a:pt x="84" y="28"/>
                        <a:pt x="86" y="19"/>
                        <a:pt x="86" y="10"/>
                      </a:cubicBezTo>
                      <a:cubicBezTo>
                        <a:pt x="86" y="0"/>
                        <a:pt x="86" y="0"/>
                        <a:pt x="86" y="0"/>
                      </a:cubicBezTo>
                      <a:lnTo>
                        <a:pt x="82" y="0"/>
                      </a:lnTo>
                      <a:close/>
                      <a:moveTo>
                        <a:pt x="61" y="24"/>
                      </a:move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7" y="36"/>
                        <a:pt x="55" y="37"/>
                        <a:pt x="52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49" y="37"/>
                        <a:pt x="47" y="36"/>
                        <a:pt x="46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39" y="36"/>
                        <a:pt x="37" y="37"/>
                        <a:pt x="35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1" y="37"/>
                        <a:pt x="29" y="36"/>
                        <a:pt x="28" y="33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3"/>
                        <a:pt x="26" y="21"/>
                        <a:pt x="27" y="21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7" y="22"/>
                        <a:pt x="40" y="22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6" y="22"/>
                        <a:pt x="49" y="22"/>
                        <a:pt x="53" y="22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60" y="21"/>
                        <a:pt x="62" y="23"/>
                        <a:pt x="61" y="24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/>
                <p:nvPr/>
              </p:nvSpPr>
              <p:spPr bwMode="auto">
                <a:xfrm>
                  <a:off x="11531600" y="8020050"/>
                  <a:ext cx="147638" cy="225425"/>
                </a:xfrm>
                <a:custGeom>
                  <a:avLst/>
                  <a:gdLst>
                    <a:gd name="T0" fmla="*/ 10 w 52"/>
                    <a:gd name="T1" fmla="*/ 79 h 79"/>
                    <a:gd name="T2" fmla="*/ 10 w 52"/>
                    <a:gd name="T3" fmla="*/ 34 h 79"/>
                    <a:gd name="T4" fmla="*/ 25 w 52"/>
                    <a:gd name="T5" fmla="*/ 18 h 79"/>
                    <a:gd name="T6" fmla="*/ 52 w 52"/>
                    <a:gd name="T7" fmla="*/ 18 h 79"/>
                    <a:gd name="T8" fmla="*/ 29 w 52"/>
                    <a:gd name="T9" fmla="*/ 0 h 79"/>
                    <a:gd name="T10" fmla="*/ 0 w 52"/>
                    <a:gd name="T11" fmla="*/ 18 h 79"/>
                    <a:gd name="T12" fmla="*/ 10 w 52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79">
                      <a:moveTo>
                        <a:pt x="10" y="79"/>
                      </a:move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25"/>
                        <a:pt x="17" y="18"/>
                        <a:pt x="25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/>
                <p:nvPr/>
              </p:nvSpPr>
              <p:spPr bwMode="auto">
                <a:xfrm>
                  <a:off x="10831513" y="8070850"/>
                  <a:ext cx="728663" cy="174625"/>
                </a:xfrm>
                <a:custGeom>
                  <a:avLst/>
                  <a:gdLst>
                    <a:gd name="T0" fmla="*/ 0 w 459"/>
                    <a:gd name="T1" fmla="*/ 0 h 110"/>
                    <a:gd name="T2" fmla="*/ 18 w 459"/>
                    <a:gd name="T3" fmla="*/ 110 h 110"/>
                    <a:gd name="T4" fmla="*/ 459 w 459"/>
                    <a:gd name="T5" fmla="*/ 110 h 110"/>
                    <a:gd name="T6" fmla="*/ 441 w 459"/>
                    <a:gd name="T7" fmla="*/ 0 h 110"/>
                    <a:gd name="T8" fmla="*/ 0 w 459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9" h="110">
                      <a:moveTo>
                        <a:pt x="0" y="0"/>
                      </a:moveTo>
                      <a:lnTo>
                        <a:pt x="18" y="110"/>
                      </a:lnTo>
                      <a:lnTo>
                        <a:pt x="459" y="110"/>
                      </a:lnTo>
                      <a:lnTo>
                        <a:pt x="4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/>
                <p:nvPr/>
              </p:nvSpPr>
              <p:spPr bwMode="auto">
                <a:xfrm>
                  <a:off x="10831513" y="8020050"/>
                  <a:ext cx="782638" cy="50800"/>
                </a:xfrm>
                <a:custGeom>
                  <a:avLst/>
                  <a:gdLst>
                    <a:gd name="T0" fmla="*/ 493 w 493"/>
                    <a:gd name="T1" fmla="*/ 0 h 32"/>
                    <a:gd name="T2" fmla="*/ 52 w 493"/>
                    <a:gd name="T3" fmla="*/ 0 h 32"/>
                    <a:gd name="T4" fmla="*/ 0 w 493"/>
                    <a:gd name="T5" fmla="*/ 32 h 32"/>
                    <a:gd name="T6" fmla="*/ 441 w 493"/>
                    <a:gd name="T7" fmla="*/ 32 h 32"/>
                    <a:gd name="T8" fmla="*/ 493 w 493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2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2"/>
                      </a:lnTo>
                      <a:lnTo>
                        <a:pt x="441" y="32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/>
                <p:cNvSpPr/>
                <p:nvPr/>
              </p:nvSpPr>
              <p:spPr bwMode="auto">
                <a:xfrm>
                  <a:off x="9723438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/>
                <p:cNvSpPr/>
                <p:nvPr/>
              </p:nvSpPr>
              <p:spPr bwMode="auto">
                <a:xfrm>
                  <a:off x="9620250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矩形 102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矩形 103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矩形 104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矩形 105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矩形 10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矩形 10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矩形 10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矩形 10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矩形 11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矩形 11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矩形 112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矩形 113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矩形 114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矩形 115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矩形 116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矩形 117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矩形 118"/>
                <p:cNvSpPr>
                  <a:spLocks noChangeArrowheads="1"/>
                </p:cNvSpPr>
                <p:nvPr/>
              </p:nvSpPr>
              <p:spPr bwMode="auto">
                <a:xfrm>
                  <a:off x="9837738" y="91455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矩形 119"/>
                <p:cNvSpPr>
                  <a:spLocks noChangeArrowheads="1"/>
                </p:cNvSpPr>
                <p:nvPr/>
              </p:nvSpPr>
              <p:spPr bwMode="auto">
                <a:xfrm>
                  <a:off x="9837738" y="9261475"/>
                  <a:ext cx="1249363" cy="6985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矩形 120"/>
                <p:cNvSpPr>
                  <a:spLocks noChangeArrowheads="1"/>
                </p:cNvSpPr>
                <p:nvPr/>
              </p:nvSpPr>
              <p:spPr bwMode="auto">
                <a:xfrm>
                  <a:off x="9837738" y="9382125"/>
                  <a:ext cx="1081088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矩形 121"/>
                <p:cNvSpPr>
                  <a:spLocks noChangeArrowheads="1"/>
                </p:cNvSpPr>
                <p:nvPr/>
              </p:nvSpPr>
              <p:spPr bwMode="auto">
                <a:xfrm>
                  <a:off x="9837738" y="95392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矩形 122"/>
                <p:cNvSpPr>
                  <a:spLocks noChangeArrowheads="1"/>
                </p:cNvSpPr>
                <p:nvPr/>
              </p:nvSpPr>
              <p:spPr bwMode="auto">
                <a:xfrm>
                  <a:off x="9837738" y="9655175"/>
                  <a:ext cx="347663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椭圆 123"/>
                <p:cNvSpPr>
                  <a:spLocks noChangeArrowheads="1"/>
                </p:cNvSpPr>
                <p:nvPr/>
              </p:nvSpPr>
              <p:spPr bwMode="auto">
                <a:xfrm>
                  <a:off x="10390188" y="7966075"/>
                  <a:ext cx="696913" cy="698500"/>
                </a:xfrm>
                <a:prstGeom prst="ellipse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/>
                <p:cNvSpPr/>
                <p:nvPr/>
              </p:nvSpPr>
              <p:spPr bwMode="auto">
                <a:xfrm>
                  <a:off x="10671175" y="8385175"/>
                  <a:ext cx="120650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19" y="0"/>
                        <a:pt x="5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/>
                <p:cNvSpPr/>
                <p:nvPr/>
              </p:nvSpPr>
              <p:spPr bwMode="auto">
                <a:xfrm>
                  <a:off x="10426700" y="8429625"/>
                  <a:ext cx="271463" cy="234950"/>
                </a:xfrm>
                <a:custGeom>
                  <a:avLst/>
                  <a:gdLst>
                    <a:gd name="T0" fmla="*/ 39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39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39" y="16"/>
                      </a:moveTo>
                      <a:cubicBezTo>
                        <a:pt x="23" y="22"/>
                        <a:pt x="11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39" y="16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/>
                <p:cNvSpPr/>
                <p:nvPr/>
              </p:nvSpPr>
              <p:spPr bwMode="auto">
                <a:xfrm>
                  <a:off x="10652125" y="8424863"/>
                  <a:ext cx="158750" cy="239712"/>
                </a:xfrm>
                <a:custGeom>
                  <a:avLst/>
                  <a:gdLst>
                    <a:gd name="T0" fmla="*/ 51 w 56"/>
                    <a:gd name="T1" fmla="*/ 0 h 84"/>
                    <a:gd name="T2" fmla="*/ 49 w 56"/>
                    <a:gd name="T3" fmla="*/ 2 h 84"/>
                    <a:gd name="T4" fmla="*/ 28 w 56"/>
                    <a:gd name="T5" fmla="*/ 13 h 84"/>
                    <a:gd name="T6" fmla="*/ 7 w 56"/>
                    <a:gd name="T7" fmla="*/ 2 h 84"/>
                    <a:gd name="T8" fmla="*/ 5 w 56"/>
                    <a:gd name="T9" fmla="*/ 0 h 84"/>
                    <a:gd name="T10" fmla="*/ 0 w 56"/>
                    <a:gd name="T11" fmla="*/ 2 h 84"/>
                    <a:gd name="T12" fmla="*/ 16 w 56"/>
                    <a:gd name="T13" fmla="*/ 84 h 84"/>
                    <a:gd name="T14" fmla="*/ 28 w 56"/>
                    <a:gd name="T15" fmla="*/ 84 h 84"/>
                    <a:gd name="T16" fmla="*/ 40 w 56"/>
                    <a:gd name="T17" fmla="*/ 84 h 84"/>
                    <a:gd name="T18" fmla="*/ 56 w 56"/>
                    <a:gd name="T19" fmla="*/ 2 h 84"/>
                    <a:gd name="T20" fmla="*/ 51 w 56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84">
                      <a:moveTo>
                        <a:pt x="51" y="0"/>
                      </a:move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4" y="9"/>
                        <a:pt x="36" y="13"/>
                        <a:pt x="28" y="13"/>
                      </a:cubicBezTo>
                      <a:cubicBezTo>
                        <a:pt x="20" y="13"/>
                        <a:pt x="12" y="9"/>
                        <a:pt x="7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6" y="2"/>
                        <a:pt x="56" y="2"/>
                        <a:pt x="56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/>
                <p:cNvSpPr/>
                <p:nvPr/>
              </p:nvSpPr>
              <p:spPr bwMode="auto">
                <a:xfrm>
                  <a:off x="10766425" y="8429625"/>
                  <a:ext cx="269875" cy="234950"/>
                </a:xfrm>
                <a:custGeom>
                  <a:avLst/>
                  <a:gdLst>
                    <a:gd name="T0" fmla="*/ 88 w 95"/>
                    <a:gd name="T1" fmla="*/ 53 h 82"/>
                    <a:gd name="T2" fmla="*/ 56 w 95"/>
                    <a:gd name="T3" fmla="*/ 16 h 82"/>
                    <a:gd name="T4" fmla="*/ 16 w 95"/>
                    <a:gd name="T5" fmla="*/ 0 h 82"/>
                    <a:gd name="T6" fmla="*/ 0 w 95"/>
                    <a:gd name="T7" fmla="*/ 82 h 82"/>
                    <a:gd name="T8" fmla="*/ 95 w 95"/>
                    <a:gd name="T9" fmla="*/ 82 h 82"/>
                    <a:gd name="T10" fmla="*/ 88 w 95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88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lnTo>
                        <a:pt x="88" y="53"/>
                      </a:lnTo>
                      <a:close/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/>
                <p:cNvSpPr/>
                <p:nvPr/>
              </p:nvSpPr>
              <p:spPr bwMode="auto">
                <a:xfrm>
                  <a:off x="10666413" y="8372475"/>
                  <a:ext cx="130175" cy="88900"/>
                </a:xfrm>
                <a:custGeom>
                  <a:avLst/>
                  <a:gdLst>
                    <a:gd name="T0" fmla="*/ 40 w 46"/>
                    <a:gd name="T1" fmla="*/ 2 h 31"/>
                    <a:gd name="T2" fmla="*/ 24 w 46"/>
                    <a:gd name="T3" fmla="*/ 11 h 31"/>
                    <a:gd name="T4" fmla="*/ 23 w 46"/>
                    <a:gd name="T5" fmla="*/ 11 h 31"/>
                    <a:gd name="T6" fmla="*/ 22 w 46"/>
                    <a:gd name="T7" fmla="*/ 11 h 31"/>
                    <a:gd name="T8" fmla="*/ 6 w 46"/>
                    <a:gd name="T9" fmla="*/ 2 h 31"/>
                    <a:gd name="T10" fmla="*/ 5 w 46"/>
                    <a:gd name="T11" fmla="*/ 0 h 31"/>
                    <a:gd name="T12" fmla="*/ 5 w 46"/>
                    <a:gd name="T13" fmla="*/ 16 h 31"/>
                    <a:gd name="T14" fmla="*/ 0 w 46"/>
                    <a:gd name="T15" fmla="*/ 18 h 31"/>
                    <a:gd name="T16" fmla="*/ 2 w 46"/>
                    <a:gd name="T17" fmla="*/ 20 h 31"/>
                    <a:gd name="T18" fmla="*/ 23 w 46"/>
                    <a:gd name="T19" fmla="*/ 31 h 31"/>
                    <a:gd name="T20" fmla="*/ 44 w 46"/>
                    <a:gd name="T21" fmla="*/ 20 h 31"/>
                    <a:gd name="T22" fmla="*/ 46 w 46"/>
                    <a:gd name="T23" fmla="*/ 18 h 31"/>
                    <a:gd name="T24" fmla="*/ 41 w 46"/>
                    <a:gd name="T25" fmla="*/ 16 h 31"/>
                    <a:gd name="T26" fmla="*/ 41 w 46"/>
                    <a:gd name="T27" fmla="*/ 0 h 31"/>
                    <a:gd name="T28" fmla="*/ 40 w 46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31">
                      <a:moveTo>
                        <a:pt x="40" y="2"/>
                      </a:moveTo>
                      <a:cubicBezTo>
                        <a:pt x="36" y="8"/>
                        <a:pt x="30" y="11"/>
                        <a:pt x="24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6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7" y="27"/>
                        <a:pt x="15" y="31"/>
                        <a:pt x="23" y="31"/>
                      </a:cubicBezTo>
                      <a:cubicBezTo>
                        <a:pt x="31" y="31"/>
                        <a:pt x="39" y="27"/>
                        <a:pt x="44" y="20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40" y="2"/>
                      </a:ln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/>
                <p:cNvSpPr/>
                <p:nvPr/>
              </p:nvSpPr>
              <p:spPr bwMode="auto">
                <a:xfrm>
                  <a:off x="10680700" y="8313738"/>
                  <a:ext cx="101600" cy="90487"/>
                </a:xfrm>
                <a:custGeom>
                  <a:avLst/>
                  <a:gdLst>
                    <a:gd name="T0" fmla="*/ 17 w 36"/>
                    <a:gd name="T1" fmla="*/ 32 h 32"/>
                    <a:gd name="T2" fmla="*/ 18 w 36"/>
                    <a:gd name="T3" fmla="*/ 32 h 32"/>
                    <a:gd name="T4" fmla="*/ 19 w 36"/>
                    <a:gd name="T5" fmla="*/ 32 h 32"/>
                    <a:gd name="T6" fmla="*/ 35 w 36"/>
                    <a:gd name="T7" fmla="*/ 23 h 32"/>
                    <a:gd name="T8" fmla="*/ 36 w 36"/>
                    <a:gd name="T9" fmla="*/ 21 h 32"/>
                    <a:gd name="T10" fmla="*/ 36 w 36"/>
                    <a:gd name="T11" fmla="*/ 0 h 32"/>
                    <a:gd name="T12" fmla="*/ 18 w 36"/>
                    <a:gd name="T13" fmla="*/ 0 h 32"/>
                    <a:gd name="T14" fmla="*/ 0 w 36"/>
                    <a:gd name="T15" fmla="*/ 0 h 32"/>
                    <a:gd name="T16" fmla="*/ 0 w 36"/>
                    <a:gd name="T17" fmla="*/ 21 h 32"/>
                    <a:gd name="T18" fmla="*/ 1 w 36"/>
                    <a:gd name="T19" fmla="*/ 23 h 32"/>
                    <a:gd name="T20" fmla="*/ 17 w 36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32">
                      <a:moveTo>
                        <a:pt x="17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5" y="29"/>
                        <a:pt x="11" y="32"/>
                        <a:pt x="17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/>
                <p:cNvSpPr/>
                <p:nvPr/>
              </p:nvSpPr>
              <p:spPr bwMode="auto">
                <a:xfrm>
                  <a:off x="10598150" y="8429625"/>
                  <a:ext cx="100013" cy="234950"/>
                </a:xfrm>
                <a:custGeom>
                  <a:avLst/>
                  <a:gdLst>
                    <a:gd name="T0" fmla="*/ 19 w 35"/>
                    <a:gd name="T1" fmla="*/ 0 h 82"/>
                    <a:gd name="T2" fmla="*/ 3 w 35"/>
                    <a:gd name="T3" fmla="*/ 25 h 82"/>
                    <a:gd name="T4" fmla="*/ 6 w 35"/>
                    <a:gd name="T5" fmla="*/ 36 h 82"/>
                    <a:gd name="T6" fmla="*/ 12 w 35"/>
                    <a:gd name="T7" fmla="*/ 39 h 82"/>
                    <a:gd name="T8" fmla="*/ 2 w 35"/>
                    <a:gd name="T9" fmla="*/ 52 h 82"/>
                    <a:gd name="T10" fmla="*/ 2 w 35"/>
                    <a:gd name="T11" fmla="*/ 61 h 82"/>
                    <a:gd name="T12" fmla="*/ 20 w 35"/>
                    <a:gd name="T13" fmla="*/ 82 h 82"/>
                    <a:gd name="T14" fmla="*/ 35 w 35"/>
                    <a:gd name="T15" fmla="*/ 82 h 82"/>
                    <a:gd name="T16" fmla="*/ 19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9" y="0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9"/>
                        <a:pt x="2" y="34"/>
                        <a:pt x="6" y="36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/>
                <p:cNvSpPr/>
                <p:nvPr/>
              </p:nvSpPr>
              <p:spPr bwMode="auto">
                <a:xfrm>
                  <a:off x="10652125" y="8399463"/>
                  <a:ext cx="79375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7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0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7" y="43"/>
                        <a:pt x="17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/>
                <p:cNvSpPr/>
                <p:nvPr/>
              </p:nvSpPr>
              <p:spPr bwMode="auto">
                <a:xfrm>
                  <a:off x="10710863" y="8461375"/>
                  <a:ext cx="41275" cy="57150"/>
                </a:xfrm>
                <a:custGeom>
                  <a:avLst/>
                  <a:gdLst>
                    <a:gd name="T0" fmla="*/ 13 w 26"/>
                    <a:gd name="T1" fmla="*/ 0 h 36"/>
                    <a:gd name="T2" fmla="*/ 0 w 26"/>
                    <a:gd name="T3" fmla="*/ 25 h 36"/>
                    <a:gd name="T4" fmla="*/ 6 w 26"/>
                    <a:gd name="T5" fmla="*/ 36 h 36"/>
                    <a:gd name="T6" fmla="*/ 13 w 26"/>
                    <a:gd name="T7" fmla="*/ 36 h 36"/>
                    <a:gd name="T8" fmla="*/ 20 w 26"/>
                    <a:gd name="T9" fmla="*/ 36 h 36"/>
                    <a:gd name="T10" fmla="*/ 26 w 26"/>
                    <a:gd name="T11" fmla="*/ 25 h 36"/>
                    <a:gd name="T12" fmla="*/ 13 w 26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36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6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6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B18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/>
                <p:nvPr/>
              </p:nvSpPr>
              <p:spPr bwMode="auto">
                <a:xfrm>
                  <a:off x="10702925" y="8518525"/>
                  <a:ext cx="60325" cy="146050"/>
                </a:xfrm>
                <a:custGeom>
                  <a:avLst/>
                  <a:gdLst>
                    <a:gd name="T0" fmla="*/ 25 w 38"/>
                    <a:gd name="T1" fmla="*/ 0 h 92"/>
                    <a:gd name="T2" fmla="*/ 18 w 38"/>
                    <a:gd name="T3" fmla="*/ 0 h 92"/>
                    <a:gd name="T4" fmla="*/ 11 w 38"/>
                    <a:gd name="T5" fmla="*/ 0 h 92"/>
                    <a:gd name="T6" fmla="*/ 0 w 38"/>
                    <a:gd name="T7" fmla="*/ 92 h 92"/>
                    <a:gd name="T8" fmla="*/ 18 w 38"/>
                    <a:gd name="T9" fmla="*/ 92 h 92"/>
                    <a:gd name="T10" fmla="*/ 38 w 38"/>
                    <a:gd name="T11" fmla="*/ 92 h 92"/>
                    <a:gd name="T12" fmla="*/ 25 w 38"/>
                    <a:gd name="T1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92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0" y="92"/>
                      </a:lnTo>
                      <a:lnTo>
                        <a:pt x="18" y="92"/>
                      </a:lnTo>
                      <a:lnTo>
                        <a:pt x="38" y="9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C824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/>
                <p:nvPr/>
              </p:nvSpPr>
              <p:spPr bwMode="auto">
                <a:xfrm>
                  <a:off x="10766425" y="8429625"/>
                  <a:ext cx="98425" cy="234950"/>
                </a:xfrm>
                <a:custGeom>
                  <a:avLst/>
                  <a:gdLst>
                    <a:gd name="T0" fmla="*/ 16 w 35"/>
                    <a:gd name="T1" fmla="*/ 0 h 82"/>
                    <a:gd name="T2" fmla="*/ 32 w 35"/>
                    <a:gd name="T3" fmla="*/ 25 h 82"/>
                    <a:gd name="T4" fmla="*/ 29 w 35"/>
                    <a:gd name="T5" fmla="*/ 36 h 82"/>
                    <a:gd name="T6" fmla="*/ 23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6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6" y="0"/>
                      </a:move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5" y="29"/>
                        <a:pt x="33" y="34"/>
                        <a:pt x="29" y="36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/>
                <p:cNvSpPr/>
                <p:nvPr/>
              </p:nvSpPr>
              <p:spPr bwMode="auto">
                <a:xfrm>
                  <a:off x="10731500" y="8399463"/>
                  <a:ext cx="79375" cy="122237"/>
                </a:xfrm>
                <a:custGeom>
                  <a:avLst/>
                  <a:gdLst>
                    <a:gd name="T0" fmla="*/ 0 w 28"/>
                    <a:gd name="T1" fmla="*/ 22 h 43"/>
                    <a:gd name="T2" fmla="*/ 21 w 28"/>
                    <a:gd name="T3" fmla="*/ 0 h 43"/>
                    <a:gd name="T4" fmla="*/ 28 w 28"/>
                    <a:gd name="T5" fmla="*/ 11 h 43"/>
                    <a:gd name="T6" fmla="*/ 11 w 28"/>
                    <a:gd name="T7" fmla="*/ 43 h 43"/>
                    <a:gd name="T8" fmla="*/ 0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4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椭圆 136"/>
                <p:cNvSpPr>
                  <a:spLocks noChangeArrowheads="1"/>
                </p:cNvSpPr>
                <p:nvPr/>
              </p:nvSpPr>
              <p:spPr bwMode="auto">
                <a:xfrm>
                  <a:off x="10560050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椭圆 137"/>
                <p:cNvSpPr>
                  <a:spLocks noChangeArrowheads="1"/>
                </p:cNvSpPr>
                <p:nvPr/>
              </p:nvSpPr>
              <p:spPr bwMode="auto">
                <a:xfrm>
                  <a:off x="10577513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椭圆 138"/>
                <p:cNvSpPr>
                  <a:spLocks noChangeArrowheads="1"/>
                </p:cNvSpPr>
                <p:nvPr/>
              </p:nvSpPr>
              <p:spPr bwMode="auto">
                <a:xfrm>
                  <a:off x="10825163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椭圆 139"/>
                <p:cNvSpPr>
                  <a:spLocks noChangeArrowheads="1"/>
                </p:cNvSpPr>
                <p:nvPr/>
              </p:nvSpPr>
              <p:spPr bwMode="auto">
                <a:xfrm>
                  <a:off x="10842625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任意多边形: 形状 140"/>
                <p:cNvSpPr/>
                <p:nvPr/>
              </p:nvSpPr>
              <p:spPr bwMode="auto">
                <a:xfrm>
                  <a:off x="10615613" y="8056563"/>
                  <a:ext cx="233363" cy="322262"/>
                </a:xfrm>
                <a:custGeom>
                  <a:avLst/>
                  <a:gdLst>
                    <a:gd name="T0" fmla="*/ 41 w 82"/>
                    <a:gd name="T1" fmla="*/ 0 h 113"/>
                    <a:gd name="T2" fmla="*/ 41 w 82"/>
                    <a:gd name="T3" fmla="*/ 0 h 113"/>
                    <a:gd name="T4" fmla="*/ 0 w 82"/>
                    <a:gd name="T5" fmla="*/ 41 h 113"/>
                    <a:gd name="T6" fmla="*/ 0 w 82"/>
                    <a:gd name="T7" fmla="*/ 64 h 113"/>
                    <a:gd name="T8" fmla="*/ 18 w 82"/>
                    <a:gd name="T9" fmla="*/ 104 h 113"/>
                    <a:gd name="T10" fmla="*/ 20 w 82"/>
                    <a:gd name="T11" fmla="*/ 105 h 113"/>
                    <a:gd name="T12" fmla="*/ 40 w 82"/>
                    <a:gd name="T13" fmla="*/ 113 h 113"/>
                    <a:gd name="T14" fmla="*/ 41 w 82"/>
                    <a:gd name="T15" fmla="*/ 113 h 113"/>
                    <a:gd name="T16" fmla="*/ 42 w 82"/>
                    <a:gd name="T17" fmla="*/ 113 h 113"/>
                    <a:gd name="T18" fmla="*/ 62 w 82"/>
                    <a:gd name="T19" fmla="*/ 105 h 113"/>
                    <a:gd name="T20" fmla="*/ 64 w 82"/>
                    <a:gd name="T21" fmla="*/ 104 h 113"/>
                    <a:gd name="T22" fmla="*/ 82 w 82"/>
                    <a:gd name="T23" fmla="*/ 64 h 113"/>
                    <a:gd name="T24" fmla="*/ 82 w 82"/>
                    <a:gd name="T25" fmla="*/ 41 h 113"/>
                    <a:gd name="T26" fmla="*/ 41 w 82"/>
                    <a:gd name="T2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113">
                      <a:moveTo>
                        <a:pt x="41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79"/>
                        <a:pt x="7" y="94"/>
                        <a:pt x="18" y="104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25" y="111"/>
                        <a:pt x="32" y="113"/>
                        <a:pt x="40" y="113"/>
                      </a:cubicBezTo>
                      <a:cubicBezTo>
                        <a:pt x="41" y="113"/>
                        <a:pt x="41" y="113"/>
                        <a:pt x="41" y="113"/>
                      </a:cubicBezTo>
                      <a:cubicBezTo>
                        <a:pt x="42" y="113"/>
                        <a:pt x="42" y="113"/>
                        <a:pt x="42" y="113"/>
                      </a:cubicBezTo>
                      <a:cubicBezTo>
                        <a:pt x="50" y="113"/>
                        <a:pt x="57" y="111"/>
                        <a:pt x="62" y="105"/>
                      </a:cubicBezTo>
                      <a:cubicBezTo>
                        <a:pt x="64" y="104"/>
                        <a:pt x="64" y="104"/>
                        <a:pt x="64" y="104"/>
                      </a:cubicBezTo>
                      <a:cubicBezTo>
                        <a:pt x="75" y="94"/>
                        <a:pt x="82" y="79"/>
                        <a:pt x="82" y="64"/>
                      </a:cubicBezTo>
                      <a:cubicBezTo>
                        <a:pt x="82" y="41"/>
                        <a:pt x="82" y="41"/>
                        <a:pt x="82" y="41"/>
                      </a:cubicBezTo>
                      <a:cubicBezTo>
                        <a:pt x="82" y="18"/>
                        <a:pt x="63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/>
                <p:cNvSpPr/>
                <p:nvPr/>
              </p:nvSpPr>
              <p:spPr bwMode="auto">
                <a:xfrm>
                  <a:off x="10601325" y="7991475"/>
                  <a:ext cx="261938" cy="268287"/>
                </a:xfrm>
                <a:custGeom>
                  <a:avLst/>
                  <a:gdLst>
                    <a:gd name="T0" fmla="*/ 70 w 92"/>
                    <a:gd name="T1" fmla="*/ 40 h 94"/>
                    <a:gd name="T2" fmla="*/ 81 w 92"/>
                    <a:gd name="T3" fmla="*/ 52 h 94"/>
                    <a:gd name="T4" fmla="*/ 82 w 92"/>
                    <a:gd name="T5" fmla="*/ 59 h 94"/>
                    <a:gd name="T6" fmla="*/ 86 w 92"/>
                    <a:gd name="T7" fmla="*/ 94 h 94"/>
                    <a:gd name="T8" fmla="*/ 91 w 92"/>
                    <a:gd name="T9" fmla="*/ 68 h 94"/>
                    <a:gd name="T10" fmla="*/ 87 w 92"/>
                    <a:gd name="T11" fmla="*/ 34 h 94"/>
                    <a:gd name="T12" fmla="*/ 82 w 92"/>
                    <a:gd name="T13" fmla="*/ 25 h 94"/>
                    <a:gd name="T14" fmla="*/ 72 w 92"/>
                    <a:gd name="T15" fmla="*/ 22 h 94"/>
                    <a:gd name="T16" fmla="*/ 79 w 92"/>
                    <a:gd name="T17" fmla="*/ 18 h 94"/>
                    <a:gd name="T18" fmla="*/ 57 w 92"/>
                    <a:gd name="T19" fmla="*/ 11 h 94"/>
                    <a:gd name="T20" fmla="*/ 66 w 92"/>
                    <a:gd name="T21" fmla="*/ 4 h 94"/>
                    <a:gd name="T22" fmla="*/ 38 w 92"/>
                    <a:gd name="T23" fmla="*/ 7 h 94"/>
                    <a:gd name="T24" fmla="*/ 41 w 92"/>
                    <a:gd name="T25" fmla="*/ 0 h 94"/>
                    <a:gd name="T26" fmla="*/ 19 w 92"/>
                    <a:gd name="T27" fmla="*/ 23 h 94"/>
                    <a:gd name="T28" fmla="*/ 10 w 92"/>
                    <a:gd name="T29" fmla="*/ 25 h 94"/>
                    <a:gd name="T30" fmla="*/ 5 w 92"/>
                    <a:gd name="T31" fmla="*/ 34 h 94"/>
                    <a:gd name="T32" fmla="*/ 1 w 92"/>
                    <a:gd name="T33" fmla="*/ 68 h 94"/>
                    <a:gd name="T34" fmla="*/ 6 w 92"/>
                    <a:gd name="T35" fmla="*/ 94 h 94"/>
                    <a:gd name="T36" fmla="*/ 10 w 92"/>
                    <a:gd name="T37" fmla="*/ 59 h 94"/>
                    <a:gd name="T38" fmla="*/ 12 w 92"/>
                    <a:gd name="T39" fmla="*/ 52 h 94"/>
                    <a:gd name="T40" fmla="*/ 18 w 92"/>
                    <a:gd name="T41" fmla="*/ 41 h 94"/>
                    <a:gd name="T42" fmla="*/ 25 w 92"/>
                    <a:gd name="T43" fmla="*/ 40 h 94"/>
                    <a:gd name="T44" fmla="*/ 46 w 92"/>
                    <a:gd name="T45" fmla="*/ 49 h 94"/>
                    <a:gd name="T46" fmla="*/ 70 w 92"/>
                    <a:gd name="T47" fmla="*/ 4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2" h="94">
                      <a:moveTo>
                        <a:pt x="70" y="40"/>
                      </a:moveTo>
                      <a:cubicBezTo>
                        <a:pt x="74" y="36"/>
                        <a:pt x="78" y="46"/>
                        <a:pt x="81" y="52"/>
                      </a:cubicBezTo>
                      <a:cubicBezTo>
                        <a:pt x="81" y="55"/>
                        <a:pt x="82" y="57"/>
                        <a:pt x="82" y="59"/>
                      </a:cubicBezTo>
                      <a:cubicBezTo>
                        <a:pt x="86" y="94"/>
                        <a:pt x="86" y="94"/>
                        <a:pt x="86" y="94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2" y="57"/>
                        <a:pt x="90" y="44"/>
                        <a:pt x="87" y="34"/>
                      </a:cubicBezTo>
                      <a:cubicBezTo>
                        <a:pt x="86" y="31"/>
                        <a:pt x="84" y="28"/>
                        <a:pt x="82" y="25"/>
                      </a:cubicBezTo>
                      <a:cubicBezTo>
                        <a:pt x="79" y="23"/>
                        <a:pt x="72" y="22"/>
                        <a:pt x="72" y="22"/>
                      </a:cubicBezTo>
                      <a:cubicBezTo>
                        <a:pt x="75" y="21"/>
                        <a:pt x="77" y="19"/>
                        <a:pt x="79" y="18"/>
                      </a:cubicBezTo>
                      <a:cubicBezTo>
                        <a:pt x="73" y="13"/>
                        <a:pt x="64" y="10"/>
                        <a:pt x="57" y="11"/>
                      </a:cubicBezTo>
                      <a:cubicBezTo>
                        <a:pt x="59" y="8"/>
                        <a:pt x="63" y="6"/>
                        <a:pt x="66" y="4"/>
                      </a:cubicBezTo>
                      <a:cubicBezTo>
                        <a:pt x="57" y="2"/>
                        <a:pt x="47" y="3"/>
                        <a:pt x="38" y="7"/>
                      </a:cubicBezTo>
                      <a:cubicBezTo>
                        <a:pt x="39" y="4"/>
                        <a:pt x="40" y="2"/>
                        <a:pt x="41" y="0"/>
                      </a:cubicBezTo>
                      <a:cubicBezTo>
                        <a:pt x="30" y="3"/>
                        <a:pt x="22" y="12"/>
                        <a:pt x="19" y="23"/>
                      </a:cubicBezTo>
                      <a:cubicBezTo>
                        <a:pt x="16" y="22"/>
                        <a:pt x="12" y="23"/>
                        <a:pt x="10" y="25"/>
                      </a:cubicBezTo>
                      <a:cubicBezTo>
                        <a:pt x="8" y="28"/>
                        <a:pt x="6" y="31"/>
                        <a:pt x="5" y="34"/>
                      </a:cubicBezTo>
                      <a:cubicBezTo>
                        <a:pt x="2" y="44"/>
                        <a:pt x="0" y="57"/>
                        <a:pt x="1" y="68"/>
                      </a:cubicBezTo>
                      <a:cubicBezTo>
                        <a:pt x="6" y="94"/>
                        <a:pt x="6" y="94"/>
                        <a:pt x="6" y="94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10" y="57"/>
                        <a:pt x="11" y="54"/>
                        <a:pt x="12" y="52"/>
                      </a:cubicBezTo>
                      <a:cubicBezTo>
                        <a:pt x="13" y="48"/>
                        <a:pt x="15" y="44"/>
                        <a:pt x="18" y="41"/>
                      </a:cubicBezTo>
                      <a:cubicBezTo>
                        <a:pt x="19" y="38"/>
                        <a:pt x="23" y="38"/>
                        <a:pt x="25" y="40"/>
                      </a:cubicBezTo>
                      <a:cubicBezTo>
                        <a:pt x="31" y="44"/>
                        <a:pt x="39" y="49"/>
                        <a:pt x="46" y="49"/>
                      </a:cubicBezTo>
                      <a:cubicBezTo>
                        <a:pt x="54" y="48"/>
                        <a:pt x="63" y="45"/>
                        <a:pt x="70" y="40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椭圆 142"/>
                <p:cNvSpPr>
                  <a:spLocks noChangeArrowheads="1"/>
                </p:cNvSpPr>
                <p:nvPr/>
              </p:nvSpPr>
              <p:spPr bwMode="auto">
                <a:xfrm>
                  <a:off x="10669588" y="8202613"/>
                  <a:ext cx="22225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椭圆 143"/>
                <p:cNvSpPr>
                  <a:spLocks noChangeArrowheads="1"/>
                </p:cNvSpPr>
                <p:nvPr/>
              </p:nvSpPr>
              <p:spPr bwMode="auto">
                <a:xfrm>
                  <a:off x="10771188" y="8202613"/>
                  <a:ext cx="23813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 bwMode="auto">
                <a:xfrm>
                  <a:off x="10714038" y="8264525"/>
                  <a:ext cx="38100" cy="14287"/>
                </a:xfrm>
                <a:custGeom>
                  <a:avLst/>
                  <a:gdLst>
                    <a:gd name="T0" fmla="*/ 13 w 13"/>
                    <a:gd name="T1" fmla="*/ 0 h 5"/>
                    <a:gd name="T2" fmla="*/ 0 w 13"/>
                    <a:gd name="T3" fmla="*/ 0 h 5"/>
                    <a:gd name="T4" fmla="*/ 2 w 13"/>
                    <a:gd name="T5" fmla="*/ 4 h 5"/>
                    <a:gd name="T6" fmla="*/ 6 w 13"/>
                    <a:gd name="T7" fmla="*/ 5 h 5"/>
                    <a:gd name="T8" fmla="*/ 10 w 13"/>
                    <a:gd name="T9" fmla="*/ 4 h 5"/>
                    <a:gd name="T10" fmla="*/ 13 w 1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5">
                      <a:moveTo>
                        <a:pt x="13" y="0"/>
                      </a:moveTo>
                      <a:cubicBezTo>
                        <a:pt x="9" y="0"/>
                        <a:pt x="4" y="0"/>
                        <a:pt x="0" y="0"/>
                      </a:cubicBezTo>
                      <a:cubicBezTo>
                        <a:pt x="1" y="1"/>
                        <a:pt x="1" y="3"/>
                        <a:pt x="2" y="4"/>
                      </a:cubicBezTo>
                      <a:cubicBezTo>
                        <a:pt x="3" y="4"/>
                        <a:pt x="5" y="5"/>
                        <a:pt x="6" y="5"/>
                      </a:cubicBezTo>
                      <a:cubicBezTo>
                        <a:pt x="7" y="5"/>
                        <a:pt x="9" y="5"/>
                        <a:pt x="10" y="4"/>
                      </a:cubicBezTo>
                      <a:cubicBezTo>
                        <a:pt x="11" y="3"/>
                        <a:pt x="12" y="1"/>
                        <a:pt x="13" y="0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 bwMode="auto">
                <a:xfrm>
                  <a:off x="10691813" y="8289925"/>
                  <a:ext cx="79375" cy="38100"/>
                </a:xfrm>
                <a:custGeom>
                  <a:avLst/>
                  <a:gdLst>
                    <a:gd name="T0" fmla="*/ 28 w 28"/>
                    <a:gd name="T1" fmla="*/ 0 h 13"/>
                    <a:gd name="T2" fmla="*/ 0 w 28"/>
                    <a:gd name="T3" fmla="*/ 1 h 13"/>
                    <a:gd name="T4" fmla="*/ 8 w 28"/>
                    <a:gd name="T5" fmla="*/ 11 h 13"/>
                    <a:gd name="T6" fmla="*/ 20 w 28"/>
                    <a:gd name="T7" fmla="*/ 11 h 13"/>
                    <a:gd name="T8" fmla="*/ 28 w 2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3">
                      <a:moveTo>
                        <a:pt x="28" y="0"/>
                      </a:moveTo>
                      <a:cubicBezTo>
                        <a:pt x="19" y="2"/>
                        <a:pt x="9" y="3"/>
                        <a:pt x="0" y="1"/>
                      </a:cubicBezTo>
                      <a:cubicBezTo>
                        <a:pt x="1" y="5"/>
                        <a:pt x="4" y="9"/>
                        <a:pt x="8" y="11"/>
                      </a:cubicBezTo>
                      <a:cubicBezTo>
                        <a:pt x="12" y="13"/>
                        <a:pt x="16" y="13"/>
                        <a:pt x="20" y="11"/>
                      </a:cubicBezTo>
                      <a:cubicBezTo>
                        <a:pt x="24" y="9"/>
                        <a:pt x="28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任意多边形: 形状 146"/>
                <p:cNvSpPr/>
                <p:nvPr/>
              </p:nvSpPr>
              <p:spPr bwMode="auto">
                <a:xfrm>
                  <a:off x="10645775" y="8164513"/>
                  <a:ext cx="60325" cy="20637"/>
                </a:xfrm>
                <a:custGeom>
                  <a:avLst/>
                  <a:gdLst>
                    <a:gd name="T0" fmla="*/ 10 w 21"/>
                    <a:gd name="T1" fmla="*/ 1 h 7"/>
                    <a:gd name="T2" fmla="*/ 0 w 21"/>
                    <a:gd name="T3" fmla="*/ 7 h 7"/>
                    <a:gd name="T4" fmla="*/ 21 w 21"/>
                    <a:gd name="T5" fmla="*/ 5 h 7"/>
                    <a:gd name="T6" fmla="*/ 10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0" y="1"/>
                      </a:moveTo>
                      <a:cubicBezTo>
                        <a:pt x="6" y="1"/>
                        <a:pt x="2" y="4"/>
                        <a:pt x="0" y="7"/>
                      </a:cubicBezTo>
                      <a:cubicBezTo>
                        <a:pt x="7" y="6"/>
                        <a:pt x="14" y="6"/>
                        <a:pt x="21" y="5"/>
                      </a:cubicBezTo>
                      <a:cubicBezTo>
                        <a:pt x="19" y="2"/>
                        <a:pt x="15" y="0"/>
                        <a:pt x="10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任意多边形: 形状 147"/>
                <p:cNvSpPr/>
                <p:nvPr/>
              </p:nvSpPr>
              <p:spPr bwMode="auto">
                <a:xfrm>
                  <a:off x="10756900" y="8164513"/>
                  <a:ext cx="60325" cy="20637"/>
                </a:xfrm>
                <a:custGeom>
                  <a:avLst/>
                  <a:gdLst>
                    <a:gd name="T0" fmla="*/ 11 w 21"/>
                    <a:gd name="T1" fmla="*/ 1 h 7"/>
                    <a:gd name="T2" fmla="*/ 21 w 21"/>
                    <a:gd name="T3" fmla="*/ 7 h 7"/>
                    <a:gd name="T4" fmla="*/ 0 w 21"/>
                    <a:gd name="T5" fmla="*/ 5 h 7"/>
                    <a:gd name="T6" fmla="*/ 11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1" y="1"/>
                      </a:moveTo>
                      <a:cubicBezTo>
                        <a:pt x="15" y="1"/>
                        <a:pt x="19" y="4"/>
                        <a:pt x="21" y="7"/>
                      </a:cubicBezTo>
                      <a:cubicBezTo>
                        <a:pt x="14" y="6"/>
                        <a:pt x="7" y="6"/>
                        <a:pt x="0" y="5"/>
                      </a:cubicBezTo>
                      <a:cubicBezTo>
                        <a:pt x="2" y="2"/>
                        <a:pt x="6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/>
                <p:nvPr/>
              </p:nvSpPr>
              <p:spPr bwMode="auto">
                <a:xfrm>
                  <a:off x="10717213" y="8335963"/>
                  <a:ext cx="31750" cy="6350"/>
                </a:xfrm>
                <a:custGeom>
                  <a:avLst/>
                  <a:gdLst>
                    <a:gd name="T0" fmla="*/ 11 w 11"/>
                    <a:gd name="T1" fmla="*/ 2 h 2"/>
                    <a:gd name="T2" fmla="*/ 5 w 11"/>
                    <a:gd name="T3" fmla="*/ 0 h 2"/>
                    <a:gd name="T4" fmla="*/ 0 w 11"/>
                    <a:gd name="T5" fmla="*/ 2 h 2"/>
                    <a:gd name="T6" fmla="*/ 11 w 1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11" y="2"/>
                      </a:moveTo>
                      <a:cubicBezTo>
                        <a:pt x="9" y="1"/>
                        <a:pt x="7" y="0"/>
                        <a:pt x="5" y="0"/>
                      </a:cubicBezTo>
                      <a:cubicBezTo>
                        <a:pt x="3" y="0"/>
                        <a:pt x="1" y="0"/>
                        <a:pt x="0" y="2"/>
                      </a:cubicBezTo>
                      <a:cubicBezTo>
                        <a:pt x="3" y="2"/>
                        <a:pt x="7" y="2"/>
                        <a:pt x="11" y="2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任意多边形: 形状 149"/>
                <p:cNvSpPr/>
                <p:nvPr/>
              </p:nvSpPr>
              <p:spPr bwMode="auto">
                <a:xfrm>
                  <a:off x="10660063" y="8224838"/>
                  <a:ext cx="39688" cy="9525"/>
                </a:xfrm>
                <a:custGeom>
                  <a:avLst/>
                  <a:gdLst>
                    <a:gd name="T0" fmla="*/ 14 w 14"/>
                    <a:gd name="T1" fmla="*/ 1 h 3"/>
                    <a:gd name="T2" fmla="*/ 0 w 14"/>
                    <a:gd name="T3" fmla="*/ 2 h 3"/>
                    <a:gd name="T4" fmla="*/ 14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14" y="1"/>
                      </a:moveTo>
                      <a:cubicBezTo>
                        <a:pt x="10" y="0"/>
                        <a:pt x="3" y="0"/>
                        <a:pt x="0" y="2"/>
                      </a:cubicBezTo>
                      <a:cubicBezTo>
                        <a:pt x="4" y="3"/>
                        <a:pt x="10" y="3"/>
                        <a:pt x="14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任意多边形: 形状 150"/>
                <p:cNvSpPr/>
                <p:nvPr/>
              </p:nvSpPr>
              <p:spPr bwMode="auto">
                <a:xfrm>
                  <a:off x="10763250" y="8224838"/>
                  <a:ext cx="39688" cy="9525"/>
                </a:xfrm>
                <a:custGeom>
                  <a:avLst/>
                  <a:gdLst>
                    <a:gd name="T0" fmla="*/ 0 w 14"/>
                    <a:gd name="T1" fmla="*/ 1 h 3"/>
                    <a:gd name="T2" fmla="*/ 14 w 14"/>
                    <a:gd name="T3" fmla="*/ 2 h 3"/>
                    <a:gd name="T4" fmla="*/ 0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1"/>
                      </a:moveTo>
                      <a:cubicBezTo>
                        <a:pt x="4" y="0"/>
                        <a:pt x="11" y="0"/>
                        <a:pt x="14" y="2"/>
                      </a:cubicBezTo>
                      <a:cubicBezTo>
                        <a:pt x="10" y="3"/>
                        <a:pt x="4" y="3"/>
                        <a:pt x="0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/>
                <p:nvPr/>
              </p:nvSpPr>
              <p:spPr bwMode="auto">
                <a:xfrm>
                  <a:off x="10683875" y="8012113"/>
                  <a:ext cx="76200" cy="104775"/>
                </a:xfrm>
                <a:custGeom>
                  <a:avLst/>
                  <a:gdLst>
                    <a:gd name="T0" fmla="*/ 10 w 27"/>
                    <a:gd name="T1" fmla="*/ 28 h 37"/>
                    <a:gd name="T2" fmla="*/ 10 w 27"/>
                    <a:gd name="T3" fmla="*/ 16 h 37"/>
                    <a:gd name="T4" fmla="*/ 17 w 27"/>
                    <a:gd name="T5" fmla="*/ 6 h 37"/>
                    <a:gd name="T6" fmla="*/ 27 w 27"/>
                    <a:gd name="T7" fmla="*/ 0 h 37"/>
                    <a:gd name="T8" fmla="*/ 16 w 27"/>
                    <a:gd name="T9" fmla="*/ 4 h 37"/>
                    <a:gd name="T10" fmla="*/ 7 w 27"/>
                    <a:gd name="T11" fmla="*/ 15 h 37"/>
                    <a:gd name="T12" fmla="*/ 6 w 27"/>
                    <a:gd name="T13" fmla="*/ 22 h 37"/>
                    <a:gd name="T14" fmla="*/ 6 w 27"/>
                    <a:gd name="T15" fmla="*/ 25 h 37"/>
                    <a:gd name="T16" fmla="*/ 5 w 27"/>
                    <a:gd name="T17" fmla="*/ 21 h 37"/>
                    <a:gd name="T18" fmla="*/ 2 w 27"/>
                    <a:gd name="T19" fmla="*/ 11 h 37"/>
                    <a:gd name="T20" fmla="*/ 5 w 27"/>
                    <a:gd name="T21" fmla="*/ 3 h 37"/>
                    <a:gd name="T22" fmla="*/ 0 w 27"/>
                    <a:gd name="T23" fmla="*/ 11 h 37"/>
                    <a:gd name="T24" fmla="*/ 2 w 27"/>
                    <a:gd name="T25" fmla="*/ 22 h 37"/>
                    <a:gd name="T26" fmla="*/ 9 w 27"/>
                    <a:gd name="T27" fmla="*/ 32 h 37"/>
                    <a:gd name="T28" fmla="*/ 13 w 27"/>
                    <a:gd name="T29" fmla="*/ 35 h 37"/>
                    <a:gd name="T30" fmla="*/ 17 w 27"/>
                    <a:gd name="T31" fmla="*/ 37 h 37"/>
                    <a:gd name="T32" fmla="*/ 10 w 27"/>
                    <a:gd name="T33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37">
                      <a:moveTo>
                        <a:pt x="10" y="28"/>
                      </a:moveTo>
                      <a:cubicBezTo>
                        <a:pt x="9" y="25"/>
                        <a:pt x="9" y="20"/>
                        <a:pt x="10" y="16"/>
                      </a:cubicBezTo>
                      <a:cubicBezTo>
                        <a:pt x="11" y="12"/>
                        <a:pt x="14" y="8"/>
                        <a:pt x="17" y="6"/>
                      </a:cubicBezTo>
                      <a:cubicBezTo>
                        <a:pt x="20" y="3"/>
                        <a:pt x="24" y="1"/>
                        <a:pt x="27" y="0"/>
                      </a:cubicBezTo>
                      <a:cubicBezTo>
                        <a:pt x="24" y="0"/>
                        <a:pt x="19" y="1"/>
                        <a:pt x="16" y="4"/>
                      </a:cubicBezTo>
                      <a:cubicBezTo>
                        <a:pt x="12" y="6"/>
                        <a:pt x="8" y="10"/>
                        <a:pt x="7" y="15"/>
                      </a:cubicBezTo>
                      <a:cubicBezTo>
                        <a:pt x="6" y="17"/>
                        <a:pt x="6" y="20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6" y="24"/>
                        <a:pt x="5" y="22"/>
                        <a:pt x="5" y="21"/>
                      </a:cubicBezTo>
                      <a:cubicBezTo>
                        <a:pt x="3" y="18"/>
                        <a:pt x="2" y="14"/>
                        <a:pt x="2" y="11"/>
                      </a:cubicBezTo>
                      <a:cubicBezTo>
                        <a:pt x="2" y="8"/>
                        <a:pt x="3" y="5"/>
                        <a:pt x="5" y="3"/>
                      </a:cubicBezTo>
                      <a:cubicBezTo>
                        <a:pt x="3" y="4"/>
                        <a:pt x="1" y="7"/>
                        <a:pt x="0" y="11"/>
                      </a:cubicBezTo>
                      <a:cubicBezTo>
                        <a:pt x="0" y="15"/>
                        <a:pt x="1" y="19"/>
                        <a:pt x="2" y="22"/>
                      </a:cubicBezTo>
                      <a:cubicBezTo>
                        <a:pt x="4" y="26"/>
                        <a:pt x="6" y="29"/>
                        <a:pt x="9" y="32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4" y="36"/>
                        <a:pt x="16" y="37"/>
                        <a:pt x="17" y="37"/>
                      </a:cubicBezTo>
                      <a:cubicBezTo>
                        <a:pt x="14" y="35"/>
                        <a:pt x="12" y="32"/>
                        <a:pt x="10" y="28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任意多边形: 形状 152"/>
                <p:cNvSpPr/>
                <p:nvPr/>
              </p:nvSpPr>
              <p:spPr bwMode="auto">
                <a:xfrm>
                  <a:off x="10725150" y="8039100"/>
                  <a:ext cx="41275" cy="69850"/>
                </a:xfrm>
                <a:custGeom>
                  <a:avLst/>
                  <a:gdLst>
                    <a:gd name="T0" fmla="*/ 7 w 14"/>
                    <a:gd name="T1" fmla="*/ 2 h 24"/>
                    <a:gd name="T2" fmla="*/ 1 w 14"/>
                    <a:gd name="T3" fmla="*/ 9 h 24"/>
                    <a:gd name="T4" fmla="*/ 0 w 14"/>
                    <a:gd name="T5" fmla="*/ 17 h 24"/>
                    <a:gd name="T6" fmla="*/ 2 w 14"/>
                    <a:gd name="T7" fmla="*/ 24 h 24"/>
                    <a:gd name="T8" fmla="*/ 1 w 14"/>
                    <a:gd name="T9" fmla="*/ 17 h 24"/>
                    <a:gd name="T10" fmla="*/ 3 w 14"/>
                    <a:gd name="T11" fmla="*/ 10 h 24"/>
                    <a:gd name="T12" fmla="*/ 8 w 14"/>
                    <a:gd name="T13" fmla="*/ 3 h 24"/>
                    <a:gd name="T14" fmla="*/ 14 w 14"/>
                    <a:gd name="T15" fmla="*/ 0 h 24"/>
                    <a:gd name="T16" fmla="*/ 7 w 14"/>
                    <a:gd name="T17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4">
                      <a:moveTo>
                        <a:pt x="7" y="2"/>
                      </a:moveTo>
                      <a:cubicBezTo>
                        <a:pt x="5" y="4"/>
                        <a:pt x="3" y="6"/>
                        <a:pt x="1" y="9"/>
                      </a:cubicBezTo>
                      <a:cubicBezTo>
                        <a:pt x="0" y="11"/>
                        <a:pt x="0" y="14"/>
                        <a:pt x="0" y="17"/>
                      </a:cubicBezTo>
                      <a:cubicBezTo>
                        <a:pt x="0" y="20"/>
                        <a:pt x="1" y="22"/>
                        <a:pt x="2" y="24"/>
                      </a:cubicBezTo>
                      <a:cubicBezTo>
                        <a:pt x="2" y="22"/>
                        <a:pt x="1" y="20"/>
                        <a:pt x="1" y="17"/>
                      </a:cubicBezTo>
                      <a:cubicBezTo>
                        <a:pt x="2" y="15"/>
                        <a:pt x="2" y="12"/>
                        <a:pt x="3" y="10"/>
                      </a:cubicBezTo>
                      <a:cubicBezTo>
                        <a:pt x="4" y="7"/>
                        <a:pt x="6" y="5"/>
                        <a:pt x="8" y="3"/>
                      </a:cubicBezTo>
                      <a:cubicBezTo>
                        <a:pt x="10" y="2"/>
                        <a:pt x="12" y="0"/>
                        <a:pt x="14" y="0"/>
                      </a:cubicBezTo>
                      <a:cubicBezTo>
                        <a:pt x="12" y="0"/>
                        <a:pt x="9" y="1"/>
                        <a:pt x="7" y="2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任意多边形: 形状 153"/>
                <p:cNvSpPr/>
                <p:nvPr/>
              </p:nvSpPr>
              <p:spPr bwMode="auto">
                <a:xfrm>
                  <a:off x="10737850" y="7554913"/>
                  <a:ext cx="150813" cy="225425"/>
                </a:xfrm>
                <a:custGeom>
                  <a:avLst/>
                  <a:gdLst>
                    <a:gd name="T0" fmla="*/ 10 w 53"/>
                    <a:gd name="T1" fmla="*/ 79 h 79"/>
                    <a:gd name="T2" fmla="*/ 10 w 53"/>
                    <a:gd name="T3" fmla="*/ 33 h 79"/>
                    <a:gd name="T4" fmla="*/ 26 w 53"/>
                    <a:gd name="T5" fmla="*/ 18 h 79"/>
                    <a:gd name="T6" fmla="*/ 53 w 53"/>
                    <a:gd name="T7" fmla="*/ 18 h 79"/>
                    <a:gd name="T8" fmla="*/ 30 w 53"/>
                    <a:gd name="T9" fmla="*/ 0 h 79"/>
                    <a:gd name="T10" fmla="*/ 0 w 53"/>
                    <a:gd name="T11" fmla="*/ 18 h 79"/>
                    <a:gd name="T12" fmla="*/ 10 w 53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79">
                      <a:moveTo>
                        <a:pt x="10" y="79"/>
                      </a:move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25"/>
                        <a:pt x="17" y="18"/>
                        <a:pt x="26" y="18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任意多边形: 形状 154"/>
                <p:cNvSpPr/>
                <p:nvPr/>
              </p:nvSpPr>
              <p:spPr bwMode="auto">
                <a:xfrm>
                  <a:off x="10039350" y="7607300"/>
                  <a:ext cx="727075" cy="173037"/>
                </a:xfrm>
                <a:custGeom>
                  <a:avLst/>
                  <a:gdLst>
                    <a:gd name="T0" fmla="*/ 0 w 458"/>
                    <a:gd name="T1" fmla="*/ 0 h 109"/>
                    <a:gd name="T2" fmla="*/ 16 w 458"/>
                    <a:gd name="T3" fmla="*/ 109 h 109"/>
                    <a:gd name="T4" fmla="*/ 458 w 458"/>
                    <a:gd name="T5" fmla="*/ 109 h 109"/>
                    <a:gd name="T6" fmla="*/ 440 w 458"/>
                    <a:gd name="T7" fmla="*/ 0 h 109"/>
                    <a:gd name="T8" fmla="*/ 0 w 458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8" h="109">
                      <a:moveTo>
                        <a:pt x="0" y="0"/>
                      </a:moveTo>
                      <a:lnTo>
                        <a:pt x="16" y="109"/>
                      </a:lnTo>
                      <a:lnTo>
                        <a:pt x="458" y="109"/>
                      </a:lnTo>
                      <a:lnTo>
                        <a:pt x="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55"/>
                <p:cNvSpPr/>
                <p:nvPr/>
              </p:nvSpPr>
              <p:spPr bwMode="auto">
                <a:xfrm>
                  <a:off x="10039350" y="7554913"/>
                  <a:ext cx="782638" cy="52387"/>
                </a:xfrm>
                <a:custGeom>
                  <a:avLst/>
                  <a:gdLst>
                    <a:gd name="T0" fmla="*/ 493 w 493"/>
                    <a:gd name="T1" fmla="*/ 0 h 33"/>
                    <a:gd name="T2" fmla="*/ 52 w 493"/>
                    <a:gd name="T3" fmla="*/ 0 h 33"/>
                    <a:gd name="T4" fmla="*/ 0 w 493"/>
                    <a:gd name="T5" fmla="*/ 33 h 33"/>
                    <a:gd name="T6" fmla="*/ 440 w 493"/>
                    <a:gd name="T7" fmla="*/ 33 h 33"/>
                    <a:gd name="T8" fmla="*/ 493 w 493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3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3"/>
                      </a:lnTo>
                      <a:lnTo>
                        <a:pt x="440" y="33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任意多边形: 形状 156"/>
                <p:cNvSpPr/>
                <p:nvPr/>
              </p:nvSpPr>
              <p:spPr bwMode="auto">
                <a:xfrm>
                  <a:off x="8997950" y="9332913"/>
                  <a:ext cx="631825" cy="917575"/>
                </a:xfrm>
                <a:custGeom>
                  <a:avLst/>
                  <a:gdLst>
                    <a:gd name="T0" fmla="*/ 36 w 222"/>
                    <a:gd name="T1" fmla="*/ 309 h 322"/>
                    <a:gd name="T2" fmla="*/ 4 w 222"/>
                    <a:gd name="T3" fmla="*/ 273 h 322"/>
                    <a:gd name="T4" fmla="*/ 142 w 222"/>
                    <a:gd name="T5" fmla="*/ 0 h 322"/>
                    <a:gd name="T6" fmla="*/ 222 w 222"/>
                    <a:gd name="T7" fmla="*/ 40 h 322"/>
                    <a:gd name="T8" fmla="*/ 84 w 222"/>
                    <a:gd name="T9" fmla="*/ 313 h 322"/>
                    <a:gd name="T10" fmla="*/ 36 w 222"/>
                    <a:gd name="T11" fmla="*/ 309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322">
                      <a:moveTo>
                        <a:pt x="36" y="309"/>
                      </a:moveTo>
                      <a:cubicBezTo>
                        <a:pt x="14" y="298"/>
                        <a:pt x="0" y="282"/>
                        <a:pt x="4" y="273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2" y="40"/>
                        <a:pt x="222" y="40"/>
                        <a:pt x="222" y="40"/>
                      </a:cubicBezTo>
                      <a:cubicBezTo>
                        <a:pt x="84" y="313"/>
                        <a:pt x="84" y="313"/>
                        <a:pt x="84" y="313"/>
                      </a:cubicBezTo>
                      <a:cubicBezTo>
                        <a:pt x="80" y="322"/>
                        <a:pt x="58" y="320"/>
                        <a:pt x="36" y="30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任意多边形: 形状 157"/>
                <p:cNvSpPr/>
                <p:nvPr/>
              </p:nvSpPr>
              <p:spPr bwMode="auto">
                <a:xfrm>
                  <a:off x="9386888" y="9307513"/>
                  <a:ext cx="257175" cy="165100"/>
                </a:xfrm>
                <a:custGeom>
                  <a:avLst/>
                  <a:gdLst>
                    <a:gd name="T0" fmla="*/ 85 w 90"/>
                    <a:gd name="T1" fmla="*/ 49 h 58"/>
                    <a:gd name="T2" fmla="*/ 53 w 90"/>
                    <a:gd name="T3" fmla="*/ 13 h 58"/>
                    <a:gd name="T4" fmla="*/ 5 w 90"/>
                    <a:gd name="T5" fmla="*/ 9 h 58"/>
                    <a:gd name="T6" fmla="*/ 37 w 90"/>
                    <a:gd name="T7" fmla="*/ 45 h 58"/>
                    <a:gd name="T8" fmla="*/ 85 w 90"/>
                    <a:gd name="T9" fmla="*/ 4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58">
                      <a:moveTo>
                        <a:pt x="85" y="49"/>
                      </a:moveTo>
                      <a:cubicBezTo>
                        <a:pt x="90" y="40"/>
                        <a:pt x="75" y="24"/>
                        <a:pt x="53" y="13"/>
                      </a:cubicBezTo>
                      <a:cubicBezTo>
                        <a:pt x="31" y="2"/>
                        <a:pt x="9" y="0"/>
                        <a:pt x="5" y="9"/>
                      </a:cubicBezTo>
                      <a:cubicBezTo>
                        <a:pt x="0" y="18"/>
                        <a:pt x="14" y="34"/>
                        <a:pt x="37" y="45"/>
                      </a:cubicBezTo>
                      <a:cubicBezTo>
                        <a:pt x="59" y="57"/>
                        <a:pt x="81" y="58"/>
                        <a:pt x="85" y="49"/>
                      </a:cubicBez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任意多边形: 形状 158"/>
                <p:cNvSpPr/>
                <p:nvPr/>
              </p:nvSpPr>
              <p:spPr bwMode="auto">
                <a:xfrm>
                  <a:off x="9447213" y="8997950"/>
                  <a:ext cx="315913" cy="430212"/>
                </a:xfrm>
                <a:custGeom>
                  <a:avLst/>
                  <a:gdLst>
                    <a:gd name="T0" fmla="*/ 21 w 111"/>
                    <a:gd name="T1" fmla="*/ 143 h 151"/>
                    <a:gd name="T2" fmla="*/ 2 w 111"/>
                    <a:gd name="T3" fmla="*/ 122 h 151"/>
                    <a:gd name="T4" fmla="*/ 64 w 111"/>
                    <a:gd name="T5" fmla="*/ 0 h 151"/>
                    <a:gd name="T6" fmla="*/ 111 w 111"/>
                    <a:gd name="T7" fmla="*/ 23 h 151"/>
                    <a:gd name="T8" fmla="*/ 49 w 111"/>
                    <a:gd name="T9" fmla="*/ 146 h 151"/>
                    <a:gd name="T10" fmla="*/ 21 w 111"/>
                    <a:gd name="T11" fmla="*/ 143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1" h="151">
                      <a:moveTo>
                        <a:pt x="21" y="143"/>
                      </a:moveTo>
                      <a:cubicBezTo>
                        <a:pt x="8" y="137"/>
                        <a:pt x="0" y="128"/>
                        <a:pt x="2" y="122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49" y="146"/>
                        <a:pt x="49" y="146"/>
                        <a:pt x="49" y="146"/>
                      </a:cubicBezTo>
                      <a:cubicBezTo>
                        <a:pt x="46" y="151"/>
                        <a:pt x="33" y="150"/>
                        <a:pt x="21" y="14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任意多边形: 形状 159"/>
                <p:cNvSpPr/>
                <p:nvPr/>
              </p:nvSpPr>
              <p:spPr bwMode="auto">
                <a:xfrm>
                  <a:off x="9558338" y="8997950"/>
                  <a:ext cx="204788" cy="209550"/>
                </a:xfrm>
                <a:custGeom>
                  <a:avLst/>
                  <a:gdLst>
                    <a:gd name="T0" fmla="*/ 25 w 72"/>
                    <a:gd name="T1" fmla="*/ 0 h 74"/>
                    <a:gd name="T2" fmla="*/ 0 w 72"/>
                    <a:gd name="T3" fmla="*/ 49 h 74"/>
                    <a:gd name="T4" fmla="*/ 46 w 72"/>
                    <a:gd name="T5" fmla="*/ 74 h 74"/>
                    <a:gd name="T6" fmla="*/ 72 w 72"/>
                    <a:gd name="T7" fmla="*/ 23 h 74"/>
                    <a:gd name="T8" fmla="*/ 25 w 72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74">
                      <a:moveTo>
                        <a:pt x="25" y="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3" y="60"/>
                        <a:pt x="29" y="69"/>
                        <a:pt x="46" y="74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" name="任意多边形: 形状 160"/>
                <p:cNvSpPr>
                  <a:spLocks noEditPoints="1"/>
                </p:cNvSpPr>
                <p:nvPr/>
              </p:nvSpPr>
              <p:spPr bwMode="auto">
                <a:xfrm>
                  <a:off x="9293225" y="7788275"/>
                  <a:ext cx="1466850" cy="1468437"/>
                </a:xfrm>
                <a:custGeom>
                  <a:avLst/>
                  <a:gdLst>
                    <a:gd name="T0" fmla="*/ 55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5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5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5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任意多边形: 形状 161"/>
                <p:cNvSpPr>
                  <a:spLocks noEditPoints="1"/>
                </p:cNvSpPr>
                <p:nvPr/>
              </p:nvSpPr>
              <p:spPr bwMode="auto">
                <a:xfrm>
                  <a:off x="9985375" y="7980363"/>
                  <a:ext cx="506413" cy="1087437"/>
                </a:xfrm>
                <a:custGeom>
                  <a:avLst/>
                  <a:gdLst>
                    <a:gd name="T0" fmla="*/ 28 w 178"/>
                    <a:gd name="T1" fmla="*/ 378 h 382"/>
                    <a:gd name="T2" fmla="*/ 28 w 178"/>
                    <a:gd name="T3" fmla="*/ 378 h 382"/>
                    <a:gd name="T4" fmla="*/ 0 w 178"/>
                    <a:gd name="T5" fmla="*/ 382 h 382"/>
                    <a:gd name="T6" fmla="*/ 0 w 178"/>
                    <a:gd name="T7" fmla="*/ 382 h 382"/>
                    <a:gd name="T8" fmla="*/ 28 w 178"/>
                    <a:gd name="T9" fmla="*/ 378 h 382"/>
                    <a:gd name="T10" fmla="*/ 111 w 178"/>
                    <a:gd name="T11" fmla="*/ 336 h 382"/>
                    <a:gd name="T12" fmla="*/ 111 w 178"/>
                    <a:gd name="T13" fmla="*/ 336 h 382"/>
                    <a:gd name="T14" fmla="*/ 86 w 178"/>
                    <a:gd name="T15" fmla="*/ 354 h 382"/>
                    <a:gd name="T16" fmla="*/ 86 w 178"/>
                    <a:gd name="T17" fmla="*/ 354 h 382"/>
                    <a:gd name="T18" fmla="*/ 111 w 178"/>
                    <a:gd name="T19" fmla="*/ 336 h 382"/>
                    <a:gd name="T20" fmla="*/ 178 w 178"/>
                    <a:gd name="T21" fmla="*/ 203 h 382"/>
                    <a:gd name="T22" fmla="*/ 160 w 178"/>
                    <a:gd name="T23" fmla="*/ 271 h 382"/>
                    <a:gd name="T24" fmla="*/ 160 w 178"/>
                    <a:gd name="T25" fmla="*/ 271 h 382"/>
                    <a:gd name="T26" fmla="*/ 178 w 178"/>
                    <a:gd name="T27" fmla="*/ 203 h 382"/>
                    <a:gd name="T28" fmla="*/ 178 w 178"/>
                    <a:gd name="T29" fmla="*/ 203 h 382"/>
                    <a:gd name="T30" fmla="*/ 1 w 178"/>
                    <a:gd name="T31" fmla="*/ 0 h 382"/>
                    <a:gd name="T32" fmla="*/ 1 w 178"/>
                    <a:gd name="T33" fmla="*/ 0 h 382"/>
                    <a:gd name="T34" fmla="*/ 15 w 178"/>
                    <a:gd name="T35" fmla="*/ 1 h 382"/>
                    <a:gd name="T36" fmla="*/ 1 w 178"/>
                    <a:gd name="T3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8" h="382">
                      <a:moveTo>
                        <a:pt x="28" y="378"/>
                      </a:moveTo>
                      <a:cubicBezTo>
                        <a:pt x="28" y="378"/>
                        <a:pt x="28" y="378"/>
                        <a:pt x="28" y="378"/>
                      </a:cubicBezTo>
                      <a:cubicBezTo>
                        <a:pt x="19" y="380"/>
                        <a:pt x="9" y="381"/>
                        <a:pt x="0" y="382"/>
                      </a:cubicBezTo>
                      <a:cubicBezTo>
                        <a:pt x="0" y="382"/>
                        <a:pt x="0" y="382"/>
                        <a:pt x="0" y="382"/>
                      </a:cubicBezTo>
                      <a:cubicBezTo>
                        <a:pt x="10" y="381"/>
                        <a:pt x="19" y="380"/>
                        <a:pt x="28" y="378"/>
                      </a:cubicBezTo>
                      <a:moveTo>
                        <a:pt x="111" y="336"/>
                      </a:moveTo>
                      <a:cubicBezTo>
                        <a:pt x="111" y="336"/>
                        <a:pt x="111" y="336"/>
                        <a:pt x="111" y="336"/>
                      </a:cubicBezTo>
                      <a:cubicBezTo>
                        <a:pt x="103" y="343"/>
                        <a:pt x="95" y="349"/>
                        <a:pt x="86" y="354"/>
                      </a:cubicBezTo>
                      <a:cubicBezTo>
                        <a:pt x="86" y="354"/>
                        <a:pt x="86" y="354"/>
                        <a:pt x="86" y="354"/>
                      </a:cubicBezTo>
                      <a:cubicBezTo>
                        <a:pt x="95" y="349"/>
                        <a:pt x="103" y="343"/>
                        <a:pt x="111" y="336"/>
                      </a:cubicBezTo>
                      <a:moveTo>
                        <a:pt x="178" y="203"/>
                      </a:moveTo>
                      <a:cubicBezTo>
                        <a:pt x="176" y="226"/>
                        <a:pt x="170" y="249"/>
                        <a:pt x="160" y="271"/>
                      </a:cubicBezTo>
                      <a:cubicBezTo>
                        <a:pt x="160" y="271"/>
                        <a:pt x="160" y="271"/>
                        <a:pt x="160" y="271"/>
                      </a:cubicBezTo>
                      <a:cubicBezTo>
                        <a:pt x="170" y="249"/>
                        <a:pt x="176" y="226"/>
                        <a:pt x="178" y="203"/>
                      </a:cubicBezTo>
                      <a:cubicBezTo>
                        <a:pt x="178" y="203"/>
                        <a:pt x="178" y="203"/>
                        <a:pt x="178" y="203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0"/>
                        <a:pt x="11" y="0"/>
                        <a:pt x="15" y="1"/>
                      </a:cubicBezTo>
                      <a:cubicBezTo>
                        <a:pt x="11" y="0"/>
                        <a:pt x="6" y="0"/>
                        <a:pt x="1" y="0"/>
                      </a:cubicBezTo>
                    </a:path>
                  </a:pathLst>
                </a:custGeom>
                <a:solidFill>
                  <a:srgbClr val="F3FD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任意多边形: 形状 162"/>
                <p:cNvSpPr>
                  <a:spLocks noEditPoints="1"/>
                </p:cNvSpPr>
                <p:nvPr/>
              </p:nvSpPr>
              <p:spPr bwMode="auto">
                <a:xfrm>
                  <a:off x="10423525" y="8751888"/>
                  <a:ext cx="17463" cy="34925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6 w 6"/>
                    <a:gd name="T7" fmla="*/ 0 h 12"/>
                    <a:gd name="T8" fmla="*/ 6 w 6"/>
                    <a:gd name="T9" fmla="*/ 0 h 12"/>
                    <a:gd name="T10" fmla="*/ 0 w 6"/>
                    <a:gd name="T11" fmla="*/ 12 h 12"/>
                    <a:gd name="T12" fmla="*/ 4 w 6"/>
                    <a:gd name="T13" fmla="*/ 5 h 12"/>
                    <a:gd name="T14" fmla="*/ 6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4"/>
                        <a:pt x="2" y="8"/>
                        <a:pt x="0" y="12"/>
                      </a:cubicBezTo>
                      <a:cubicBezTo>
                        <a:pt x="1" y="10"/>
                        <a:pt x="3" y="8"/>
                        <a:pt x="4" y="5"/>
                      </a:cubicBezTo>
                      <a:cubicBezTo>
                        <a:pt x="5" y="4"/>
                        <a:pt x="5" y="2"/>
                        <a:pt x="6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任意多边形: 形状 163"/>
                <p:cNvSpPr/>
                <p:nvPr/>
              </p:nvSpPr>
              <p:spPr bwMode="auto">
                <a:xfrm>
                  <a:off x="10301288" y="8905875"/>
                  <a:ext cx="34925" cy="31750"/>
                </a:xfrm>
                <a:custGeom>
                  <a:avLst/>
                  <a:gdLst>
                    <a:gd name="T0" fmla="*/ 12 w 12"/>
                    <a:gd name="T1" fmla="*/ 0 h 11"/>
                    <a:gd name="T2" fmla="*/ 0 w 12"/>
                    <a:gd name="T3" fmla="*/ 11 h 11"/>
                    <a:gd name="T4" fmla="*/ 0 w 12"/>
                    <a:gd name="T5" fmla="*/ 11 h 11"/>
                    <a:gd name="T6" fmla="*/ 12 w 12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7"/>
                        <a:pt x="8" y="4"/>
                        <a:pt x="12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任意多边形: 形状 164"/>
                <p:cNvSpPr/>
                <p:nvPr/>
              </p:nvSpPr>
              <p:spPr bwMode="auto">
                <a:xfrm>
                  <a:off x="10064750" y="8988425"/>
                  <a:ext cx="165100" cy="68262"/>
                </a:xfrm>
                <a:custGeom>
                  <a:avLst/>
                  <a:gdLst>
                    <a:gd name="T0" fmla="*/ 58 w 58"/>
                    <a:gd name="T1" fmla="*/ 0 h 24"/>
                    <a:gd name="T2" fmla="*/ 58 w 58"/>
                    <a:gd name="T3" fmla="*/ 0 h 24"/>
                    <a:gd name="T4" fmla="*/ 0 w 58"/>
                    <a:gd name="T5" fmla="*/ 24 h 24"/>
                    <a:gd name="T6" fmla="*/ 0 w 58"/>
                    <a:gd name="T7" fmla="*/ 24 h 24"/>
                    <a:gd name="T8" fmla="*/ 58 w 58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4">
                      <a:moveTo>
                        <a:pt x="58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0" y="11"/>
                        <a:pt x="20" y="19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0" y="19"/>
                        <a:pt x="40" y="11"/>
                        <a:pt x="58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任意多边形: 形状 165"/>
                <p:cNvSpPr>
                  <a:spLocks noEditPoints="1"/>
                </p:cNvSpPr>
                <p:nvPr/>
              </p:nvSpPr>
              <p:spPr bwMode="auto">
                <a:xfrm>
                  <a:off x="10434638" y="8281988"/>
                  <a:ext cx="57150" cy="222250"/>
                </a:xfrm>
                <a:custGeom>
                  <a:avLst/>
                  <a:gdLst>
                    <a:gd name="T0" fmla="*/ 20 w 20"/>
                    <a:gd name="T1" fmla="*/ 78 h 78"/>
                    <a:gd name="T2" fmla="*/ 4 w 20"/>
                    <a:gd name="T3" fmla="*/ 8 h 78"/>
                    <a:gd name="T4" fmla="*/ 4 w 20"/>
                    <a:gd name="T5" fmla="*/ 8 h 78"/>
                    <a:gd name="T6" fmla="*/ 4 w 20"/>
                    <a:gd name="T7" fmla="*/ 7 h 78"/>
                    <a:gd name="T8" fmla="*/ 4 w 20"/>
                    <a:gd name="T9" fmla="*/ 7 h 78"/>
                    <a:gd name="T10" fmla="*/ 4 w 20"/>
                    <a:gd name="T11" fmla="*/ 7 h 78"/>
                    <a:gd name="T12" fmla="*/ 3 w 20"/>
                    <a:gd name="T13" fmla="*/ 7 h 78"/>
                    <a:gd name="T14" fmla="*/ 3 w 20"/>
                    <a:gd name="T15" fmla="*/ 7 h 78"/>
                    <a:gd name="T16" fmla="*/ 3 w 20"/>
                    <a:gd name="T17" fmla="*/ 7 h 78"/>
                    <a:gd name="T18" fmla="*/ 3 w 20"/>
                    <a:gd name="T19" fmla="*/ 5 h 78"/>
                    <a:gd name="T20" fmla="*/ 3 w 20"/>
                    <a:gd name="T21" fmla="*/ 5 h 78"/>
                    <a:gd name="T22" fmla="*/ 2 w 20"/>
                    <a:gd name="T23" fmla="*/ 5 h 78"/>
                    <a:gd name="T24" fmla="*/ 2 w 20"/>
                    <a:gd name="T25" fmla="*/ 4 h 78"/>
                    <a:gd name="T26" fmla="*/ 2 w 20"/>
                    <a:gd name="T27" fmla="*/ 4 h 78"/>
                    <a:gd name="T28" fmla="*/ 2 w 20"/>
                    <a:gd name="T29" fmla="*/ 4 h 78"/>
                    <a:gd name="T30" fmla="*/ 2 w 20"/>
                    <a:gd name="T31" fmla="*/ 4 h 78"/>
                    <a:gd name="T32" fmla="*/ 2 w 20"/>
                    <a:gd name="T33" fmla="*/ 4 h 78"/>
                    <a:gd name="T34" fmla="*/ 2 w 20"/>
                    <a:gd name="T35" fmla="*/ 4 h 78"/>
                    <a:gd name="T36" fmla="*/ 2 w 20"/>
                    <a:gd name="T37" fmla="*/ 3 h 78"/>
                    <a:gd name="T38" fmla="*/ 2 w 20"/>
                    <a:gd name="T39" fmla="*/ 3 h 78"/>
                    <a:gd name="T40" fmla="*/ 2 w 20"/>
                    <a:gd name="T41" fmla="*/ 3 h 78"/>
                    <a:gd name="T42" fmla="*/ 2 w 20"/>
                    <a:gd name="T43" fmla="*/ 3 h 78"/>
                    <a:gd name="T44" fmla="*/ 2 w 20"/>
                    <a:gd name="T45" fmla="*/ 3 h 78"/>
                    <a:gd name="T46" fmla="*/ 1 w 20"/>
                    <a:gd name="T47" fmla="*/ 2 h 78"/>
                    <a:gd name="T48" fmla="*/ 1 w 20"/>
                    <a:gd name="T49" fmla="*/ 1 h 78"/>
                    <a:gd name="T50" fmla="*/ 1 w 20"/>
                    <a:gd name="T51" fmla="*/ 1 h 78"/>
                    <a:gd name="T52" fmla="*/ 1 w 20"/>
                    <a:gd name="T53" fmla="*/ 1 h 78"/>
                    <a:gd name="T54" fmla="*/ 1 w 20"/>
                    <a:gd name="T55" fmla="*/ 1 h 78"/>
                    <a:gd name="T56" fmla="*/ 1 w 20"/>
                    <a:gd name="T57" fmla="*/ 1 h 78"/>
                    <a:gd name="T58" fmla="*/ 0 w 20"/>
                    <a:gd name="T59" fmla="*/ 1 h 78"/>
                    <a:gd name="T60" fmla="*/ 0 w 20"/>
                    <a:gd name="T61" fmla="*/ 0 h 78"/>
                    <a:gd name="T62" fmla="*/ 0 w 20"/>
                    <a:gd name="T63" fmla="*/ 0 h 78"/>
                    <a:gd name="T64" fmla="*/ 0 w 20"/>
                    <a:gd name="T6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78">
                      <a:moveTo>
                        <a:pt x="4" y="8"/>
                      </a:moveTo>
                      <a:cubicBezTo>
                        <a:pt x="13" y="30"/>
                        <a:pt x="19" y="54"/>
                        <a:pt x="20" y="78"/>
                      </a:cubicBezTo>
                      <a:cubicBezTo>
                        <a:pt x="20" y="78"/>
                        <a:pt x="20" y="78"/>
                        <a:pt x="20" y="78"/>
                      </a:cubicBezTo>
                      <a:cubicBezTo>
                        <a:pt x="19" y="54"/>
                        <a:pt x="13" y="30"/>
                        <a:pt x="4" y="8"/>
                      </a:cubicBezTo>
                      <a:moveTo>
                        <a:pt x="4" y="7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5"/>
                      </a:move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moveTo>
                        <a:pt x="3" y="5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任意多边形: 形状 166"/>
                <p:cNvSpPr/>
                <p:nvPr/>
              </p:nvSpPr>
              <p:spPr bwMode="auto">
                <a:xfrm>
                  <a:off x="10491788" y="8504238"/>
                  <a:ext cx="0" cy="53975"/>
                </a:xfrm>
                <a:custGeom>
                  <a:avLst/>
                  <a:gdLst>
                    <a:gd name="T0" fmla="*/ 0 h 19"/>
                    <a:gd name="T1" fmla="*/ 0 h 19"/>
                    <a:gd name="T2" fmla="*/ 19 h 19"/>
                    <a:gd name="T3" fmla="*/ 19 h 19"/>
                    <a:gd name="T4" fmla="*/ 0 h 1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13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7"/>
                        <a:pt x="0" y="0"/>
                      </a:cubicBezTo>
                    </a:path>
                  </a:pathLst>
                </a:custGeom>
                <a:solidFill>
                  <a:srgbClr val="A4A9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任意多边形: 形状 167"/>
                <p:cNvSpPr>
                  <a:spLocks noEditPoints="1"/>
                </p:cNvSpPr>
                <p:nvPr/>
              </p:nvSpPr>
              <p:spPr bwMode="auto">
                <a:xfrm>
                  <a:off x="9213850" y="7788275"/>
                  <a:ext cx="1466850" cy="1468437"/>
                </a:xfrm>
                <a:custGeom>
                  <a:avLst/>
                  <a:gdLst>
                    <a:gd name="T0" fmla="*/ 56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6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6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6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任意多边形: 形状 168"/>
                <p:cNvSpPr>
                  <a:spLocks noEditPoints="1"/>
                </p:cNvSpPr>
                <p:nvPr/>
              </p:nvSpPr>
              <p:spPr bwMode="auto">
                <a:xfrm>
                  <a:off x="9482138" y="8553450"/>
                  <a:ext cx="138113" cy="334962"/>
                </a:xfrm>
                <a:custGeom>
                  <a:avLst/>
                  <a:gdLst>
                    <a:gd name="T0" fmla="*/ 49 w 49"/>
                    <a:gd name="T1" fmla="*/ 118 h 118"/>
                    <a:gd name="T2" fmla="*/ 1 w 49"/>
                    <a:gd name="T3" fmla="*/ 10 h 118"/>
                    <a:gd name="T4" fmla="*/ 1 w 49"/>
                    <a:gd name="T5" fmla="*/ 10 h 118"/>
                    <a:gd name="T6" fmla="*/ 1 w 49"/>
                    <a:gd name="T7" fmla="*/ 10 h 118"/>
                    <a:gd name="T8" fmla="*/ 1 w 49"/>
                    <a:gd name="T9" fmla="*/ 10 h 118"/>
                    <a:gd name="T10" fmla="*/ 1 w 49"/>
                    <a:gd name="T11" fmla="*/ 9 h 118"/>
                    <a:gd name="T12" fmla="*/ 1 w 49"/>
                    <a:gd name="T13" fmla="*/ 9 h 118"/>
                    <a:gd name="T14" fmla="*/ 1 w 49"/>
                    <a:gd name="T15" fmla="*/ 9 h 118"/>
                    <a:gd name="T16" fmla="*/ 1 w 49"/>
                    <a:gd name="T17" fmla="*/ 9 h 118"/>
                    <a:gd name="T18" fmla="*/ 1 w 49"/>
                    <a:gd name="T19" fmla="*/ 8 h 118"/>
                    <a:gd name="T20" fmla="*/ 1 w 49"/>
                    <a:gd name="T21" fmla="*/ 8 h 118"/>
                    <a:gd name="T22" fmla="*/ 1 w 49"/>
                    <a:gd name="T23" fmla="*/ 8 h 118"/>
                    <a:gd name="T24" fmla="*/ 0 w 49"/>
                    <a:gd name="T25" fmla="*/ 7 h 118"/>
                    <a:gd name="T26" fmla="*/ 0 w 49"/>
                    <a:gd name="T27" fmla="*/ 7 h 118"/>
                    <a:gd name="T28" fmla="*/ 0 w 49"/>
                    <a:gd name="T29" fmla="*/ 7 h 118"/>
                    <a:gd name="T30" fmla="*/ 0 w 49"/>
                    <a:gd name="T31" fmla="*/ 6 h 118"/>
                    <a:gd name="T32" fmla="*/ 0 w 49"/>
                    <a:gd name="T33" fmla="*/ 6 h 118"/>
                    <a:gd name="T34" fmla="*/ 0 w 49"/>
                    <a:gd name="T35" fmla="*/ 6 h 118"/>
                    <a:gd name="T36" fmla="*/ 0 w 49"/>
                    <a:gd name="T37" fmla="*/ 6 h 118"/>
                    <a:gd name="T38" fmla="*/ 0 w 49"/>
                    <a:gd name="T39" fmla="*/ 6 h 118"/>
                    <a:gd name="T40" fmla="*/ 0 w 49"/>
                    <a:gd name="T41" fmla="*/ 5 h 118"/>
                    <a:gd name="T42" fmla="*/ 0 w 49"/>
                    <a:gd name="T43" fmla="*/ 5 h 118"/>
                    <a:gd name="T44" fmla="*/ 0 w 49"/>
                    <a:gd name="T45" fmla="*/ 5 h 118"/>
                    <a:gd name="T46" fmla="*/ 0 w 49"/>
                    <a:gd name="T47" fmla="*/ 5 h 118"/>
                    <a:gd name="T48" fmla="*/ 0 w 49"/>
                    <a:gd name="T49" fmla="*/ 4 h 118"/>
                    <a:gd name="T50" fmla="*/ 0 w 49"/>
                    <a:gd name="T51" fmla="*/ 4 h 118"/>
                    <a:gd name="T52" fmla="*/ 0 w 49"/>
                    <a:gd name="T53" fmla="*/ 4 h 118"/>
                    <a:gd name="T54" fmla="*/ 0 w 49"/>
                    <a:gd name="T55" fmla="*/ 3 h 118"/>
                    <a:gd name="T56" fmla="*/ 0 w 49"/>
                    <a:gd name="T57" fmla="*/ 3 h 118"/>
                    <a:gd name="T58" fmla="*/ 0 w 49"/>
                    <a:gd name="T59" fmla="*/ 3 h 118"/>
                    <a:gd name="T60" fmla="*/ 0 w 49"/>
                    <a:gd name="T61" fmla="*/ 3 h 118"/>
                    <a:gd name="T62" fmla="*/ 0 w 49"/>
                    <a:gd name="T63" fmla="*/ 3 h 118"/>
                    <a:gd name="T64" fmla="*/ 0 w 49"/>
                    <a:gd name="T65" fmla="*/ 3 h 118"/>
                    <a:gd name="T66" fmla="*/ 0 w 49"/>
                    <a:gd name="T67" fmla="*/ 2 h 118"/>
                    <a:gd name="T68" fmla="*/ 0 w 49"/>
                    <a:gd name="T69" fmla="*/ 2 h 118"/>
                    <a:gd name="T70" fmla="*/ 0 w 49"/>
                    <a:gd name="T71" fmla="*/ 2 h 118"/>
                    <a:gd name="T72" fmla="*/ 0 w 49"/>
                    <a:gd name="T73" fmla="*/ 2 h 118"/>
                    <a:gd name="T74" fmla="*/ 0 w 49"/>
                    <a:gd name="T75" fmla="*/ 2 h 118"/>
                    <a:gd name="T76" fmla="*/ 0 w 49"/>
                    <a:gd name="T77" fmla="*/ 1 h 118"/>
                    <a:gd name="T78" fmla="*/ 0 w 49"/>
                    <a:gd name="T79" fmla="*/ 1 h 118"/>
                    <a:gd name="T80" fmla="*/ 0 w 49"/>
                    <a:gd name="T81" fmla="*/ 1 h 118"/>
                    <a:gd name="T82" fmla="*/ 0 w 49"/>
                    <a:gd name="T83" fmla="*/ 1 h 118"/>
                    <a:gd name="T84" fmla="*/ 0 w 49"/>
                    <a:gd name="T85" fmla="*/ 0 h 118"/>
                    <a:gd name="T86" fmla="*/ 0 w 49"/>
                    <a:gd name="T8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" h="118">
                      <a:moveTo>
                        <a:pt x="1" y="10"/>
                      </a:moveTo>
                      <a:cubicBezTo>
                        <a:pt x="5" y="50"/>
                        <a:pt x="22" y="88"/>
                        <a:pt x="49" y="118"/>
                      </a:cubicBez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22" y="88"/>
                        <a:pt x="5" y="5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8"/>
                      </a:move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moveTo>
                        <a:pt x="0" y="7"/>
                      </a:move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1" y="8"/>
                        <a:pt x="0" y="7"/>
                        <a:pt x="0" y="7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0" y="6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7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任意多边形: 形状 169"/>
                <p:cNvSpPr>
                  <a:spLocks noEditPoints="1"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0 w 47"/>
                    <a:gd name="T1" fmla="*/ 294 h 332"/>
                    <a:gd name="T2" fmla="*/ 0 w 47"/>
                    <a:gd name="T3" fmla="*/ 294 h 332"/>
                    <a:gd name="T4" fmla="*/ 47 w 47"/>
                    <a:gd name="T5" fmla="*/ 332 h 332"/>
                    <a:gd name="T6" fmla="*/ 47 w 47"/>
                    <a:gd name="T7" fmla="*/ 332 h 332"/>
                    <a:gd name="T8" fmla="*/ 0 w 47"/>
                    <a:gd name="T9" fmla="*/ 294 h 332"/>
                    <a:gd name="T10" fmla="*/ 47 w 47"/>
                    <a:gd name="T11" fmla="*/ 0 h 332"/>
                    <a:gd name="T12" fmla="*/ 5 w 47"/>
                    <a:gd name="T13" fmla="*/ 32 h 332"/>
                    <a:gd name="T14" fmla="*/ 47 w 47"/>
                    <a:gd name="T15" fmla="*/ 0 h 332"/>
                    <a:gd name="T16" fmla="*/ 47 w 47"/>
                    <a:gd name="T17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332">
                      <a:moveTo>
                        <a:pt x="0" y="294"/>
                      </a:move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332"/>
                        <a:pt x="47" y="332"/>
                        <a:pt x="47" y="332"/>
                      </a:cubicBezTo>
                      <a:cubicBezTo>
                        <a:pt x="29" y="321"/>
                        <a:pt x="13" y="309"/>
                        <a:pt x="0" y="294"/>
                      </a:cubicBezTo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17" y="19"/>
                        <a:pt x="31" y="8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80B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任意多边形: 形状 170"/>
                <p:cNvSpPr>
                  <a:spLocks noEditPoints="1"/>
                </p:cNvSpPr>
                <p:nvPr/>
              </p:nvSpPr>
              <p:spPr bwMode="auto">
                <a:xfrm>
                  <a:off x="9755188" y="7980363"/>
                  <a:ext cx="233363" cy="1087437"/>
                </a:xfrm>
                <a:custGeom>
                  <a:avLst/>
                  <a:gdLst>
                    <a:gd name="T0" fmla="*/ 61 w 82"/>
                    <a:gd name="T1" fmla="*/ 379 h 382"/>
                    <a:gd name="T2" fmla="*/ 81 w 82"/>
                    <a:gd name="T3" fmla="*/ 382 h 382"/>
                    <a:gd name="T4" fmla="*/ 81 w 82"/>
                    <a:gd name="T5" fmla="*/ 382 h 382"/>
                    <a:gd name="T6" fmla="*/ 61 w 82"/>
                    <a:gd name="T7" fmla="*/ 379 h 382"/>
                    <a:gd name="T8" fmla="*/ 0 w 82"/>
                    <a:gd name="T9" fmla="*/ 357 h 382"/>
                    <a:gd name="T10" fmla="*/ 0 w 82"/>
                    <a:gd name="T11" fmla="*/ 357 h 382"/>
                    <a:gd name="T12" fmla="*/ 9 w 82"/>
                    <a:gd name="T13" fmla="*/ 362 h 382"/>
                    <a:gd name="T14" fmla="*/ 19 w 82"/>
                    <a:gd name="T15" fmla="*/ 366 h 382"/>
                    <a:gd name="T16" fmla="*/ 0 w 82"/>
                    <a:gd name="T17" fmla="*/ 357 h 382"/>
                    <a:gd name="T18" fmla="*/ 82 w 82"/>
                    <a:gd name="T19" fmla="*/ 0 h 382"/>
                    <a:gd name="T20" fmla="*/ 0 w 82"/>
                    <a:gd name="T21" fmla="*/ 25 h 382"/>
                    <a:gd name="T22" fmla="*/ 0 w 82"/>
                    <a:gd name="T23" fmla="*/ 25 h 382"/>
                    <a:gd name="T24" fmla="*/ 82 w 82"/>
                    <a:gd name="T25" fmla="*/ 0 h 382"/>
                    <a:gd name="T26" fmla="*/ 82 w 82"/>
                    <a:gd name="T2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382">
                      <a:moveTo>
                        <a:pt x="61" y="379"/>
                      </a:move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81" y="382"/>
                        <a:pt x="81" y="382"/>
                        <a:pt x="81" y="382"/>
                      </a:cubicBezTo>
                      <a:cubicBezTo>
                        <a:pt x="74" y="381"/>
                        <a:pt x="68" y="380"/>
                        <a:pt x="61" y="379"/>
                      </a:cubicBezTo>
                      <a:moveTo>
                        <a:pt x="0" y="357"/>
                      </a:move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3" y="359"/>
                        <a:pt x="6" y="360"/>
                        <a:pt x="9" y="362"/>
                      </a:cubicBezTo>
                      <a:cubicBezTo>
                        <a:pt x="13" y="364"/>
                        <a:pt x="16" y="365"/>
                        <a:pt x="19" y="366"/>
                      </a:cubicBezTo>
                      <a:cubicBezTo>
                        <a:pt x="12" y="364"/>
                        <a:pt x="6" y="360"/>
                        <a:pt x="0" y="357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25" y="10"/>
                        <a:pt x="53" y="2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</a:path>
                  </a:pathLst>
                </a:custGeom>
                <a:solidFill>
                  <a:srgbClr val="ED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任意多边形: 形状 171"/>
                <p:cNvSpPr/>
                <p:nvPr/>
              </p:nvSpPr>
              <p:spPr bwMode="auto">
                <a:xfrm>
                  <a:off x="9386888" y="7977188"/>
                  <a:ext cx="601663" cy="1090612"/>
                </a:xfrm>
                <a:custGeom>
                  <a:avLst/>
                  <a:gdLst>
                    <a:gd name="T0" fmla="*/ 59 w 211"/>
                    <a:gd name="T1" fmla="*/ 58 h 383"/>
                    <a:gd name="T2" fmla="*/ 12 w 211"/>
                    <a:gd name="T3" fmla="*/ 242 h 383"/>
                    <a:gd name="T4" fmla="*/ 12 w 211"/>
                    <a:gd name="T5" fmla="*/ 242 h 383"/>
                    <a:gd name="T6" fmla="*/ 12 w 211"/>
                    <a:gd name="T7" fmla="*/ 243 h 383"/>
                    <a:gd name="T8" fmla="*/ 12 w 211"/>
                    <a:gd name="T9" fmla="*/ 243 h 383"/>
                    <a:gd name="T10" fmla="*/ 12 w 211"/>
                    <a:gd name="T11" fmla="*/ 243 h 383"/>
                    <a:gd name="T12" fmla="*/ 12 w 211"/>
                    <a:gd name="T13" fmla="*/ 244 h 383"/>
                    <a:gd name="T14" fmla="*/ 12 w 211"/>
                    <a:gd name="T15" fmla="*/ 244 h 383"/>
                    <a:gd name="T16" fmla="*/ 12 w 211"/>
                    <a:gd name="T17" fmla="*/ 245 h 383"/>
                    <a:gd name="T18" fmla="*/ 12 w 211"/>
                    <a:gd name="T19" fmla="*/ 245 h 383"/>
                    <a:gd name="T20" fmla="*/ 12 w 211"/>
                    <a:gd name="T21" fmla="*/ 245 h 383"/>
                    <a:gd name="T22" fmla="*/ 13 w 211"/>
                    <a:gd name="T23" fmla="*/ 246 h 383"/>
                    <a:gd name="T24" fmla="*/ 13 w 211"/>
                    <a:gd name="T25" fmla="*/ 246 h 383"/>
                    <a:gd name="T26" fmla="*/ 13 w 211"/>
                    <a:gd name="T27" fmla="*/ 246 h 383"/>
                    <a:gd name="T28" fmla="*/ 13 w 211"/>
                    <a:gd name="T29" fmla="*/ 247 h 383"/>
                    <a:gd name="T30" fmla="*/ 13 w 211"/>
                    <a:gd name="T31" fmla="*/ 247 h 383"/>
                    <a:gd name="T32" fmla="*/ 13 w 211"/>
                    <a:gd name="T33" fmla="*/ 247 h 383"/>
                    <a:gd name="T34" fmla="*/ 13 w 211"/>
                    <a:gd name="T35" fmla="*/ 247 h 383"/>
                    <a:gd name="T36" fmla="*/ 13 w 211"/>
                    <a:gd name="T37" fmla="*/ 248 h 383"/>
                    <a:gd name="T38" fmla="*/ 162 w 211"/>
                    <a:gd name="T39" fmla="*/ 380 h 383"/>
                    <a:gd name="T40" fmla="*/ 210 w 211"/>
                    <a:gd name="T41" fmla="*/ 383 h 383"/>
                    <a:gd name="T42" fmla="*/ 150 w 211"/>
                    <a:gd name="T43" fmla="*/ 368 h 383"/>
                    <a:gd name="T44" fmla="*/ 138 w 211"/>
                    <a:gd name="T45" fmla="*/ 363 h 383"/>
                    <a:gd name="T46" fmla="*/ 82 w 211"/>
                    <a:gd name="T47" fmla="*/ 320 h 383"/>
                    <a:gd name="T48" fmla="*/ 34 w 211"/>
                    <a:gd name="T49" fmla="*/ 212 h 383"/>
                    <a:gd name="T50" fmla="*/ 34 w 211"/>
                    <a:gd name="T51" fmla="*/ 212 h 383"/>
                    <a:gd name="T52" fmla="*/ 34 w 211"/>
                    <a:gd name="T53" fmla="*/ 211 h 383"/>
                    <a:gd name="T54" fmla="*/ 34 w 211"/>
                    <a:gd name="T55" fmla="*/ 211 h 383"/>
                    <a:gd name="T56" fmla="*/ 34 w 211"/>
                    <a:gd name="T57" fmla="*/ 211 h 383"/>
                    <a:gd name="T58" fmla="*/ 34 w 211"/>
                    <a:gd name="T59" fmla="*/ 211 h 383"/>
                    <a:gd name="T60" fmla="*/ 34 w 211"/>
                    <a:gd name="T61" fmla="*/ 210 h 383"/>
                    <a:gd name="T62" fmla="*/ 33 w 211"/>
                    <a:gd name="T63" fmla="*/ 209 h 383"/>
                    <a:gd name="T64" fmla="*/ 33 w 211"/>
                    <a:gd name="T65" fmla="*/ 209 h 383"/>
                    <a:gd name="T66" fmla="*/ 33 w 211"/>
                    <a:gd name="T67" fmla="*/ 208 h 383"/>
                    <a:gd name="T68" fmla="*/ 33 w 211"/>
                    <a:gd name="T69" fmla="*/ 208 h 383"/>
                    <a:gd name="T70" fmla="*/ 33 w 211"/>
                    <a:gd name="T71" fmla="*/ 208 h 383"/>
                    <a:gd name="T72" fmla="*/ 33 w 211"/>
                    <a:gd name="T73" fmla="*/ 207 h 383"/>
                    <a:gd name="T74" fmla="*/ 33 w 211"/>
                    <a:gd name="T75" fmla="*/ 207 h 383"/>
                    <a:gd name="T76" fmla="*/ 33 w 211"/>
                    <a:gd name="T77" fmla="*/ 207 h 383"/>
                    <a:gd name="T78" fmla="*/ 33 w 211"/>
                    <a:gd name="T79" fmla="*/ 206 h 383"/>
                    <a:gd name="T80" fmla="*/ 33 w 211"/>
                    <a:gd name="T81" fmla="*/ 206 h 383"/>
                    <a:gd name="T82" fmla="*/ 33 w 211"/>
                    <a:gd name="T83" fmla="*/ 205 h 383"/>
                    <a:gd name="T84" fmla="*/ 33 w 211"/>
                    <a:gd name="T85" fmla="*/ 205 h 383"/>
                    <a:gd name="T86" fmla="*/ 33 w 211"/>
                    <a:gd name="T87" fmla="*/ 205 h 383"/>
                    <a:gd name="T88" fmla="*/ 33 w 211"/>
                    <a:gd name="T89" fmla="*/ 205 h 383"/>
                    <a:gd name="T90" fmla="*/ 33 w 211"/>
                    <a:gd name="T91" fmla="*/ 204 h 383"/>
                    <a:gd name="T92" fmla="*/ 33 w 211"/>
                    <a:gd name="T93" fmla="*/ 204 h 383"/>
                    <a:gd name="T94" fmla="*/ 33 w 211"/>
                    <a:gd name="T95" fmla="*/ 204 h 383"/>
                    <a:gd name="T96" fmla="*/ 33 w 211"/>
                    <a:gd name="T97" fmla="*/ 203 h 383"/>
                    <a:gd name="T98" fmla="*/ 33 w 211"/>
                    <a:gd name="T99" fmla="*/ 203 h 383"/>
                    <a:gd name="T100" fmla="*/ 33 w 211"/>
                    <a:gd name="T101" fmla="*/ 203 h 383"/>
                    <a:gd name="T102" fmla="*/ 33 w 211"/>
                    <a:gd name="T103" fmla="*/ 202 h 383"/>
                    <a:gd name="T104" fmla="*/ 59 w 211"/>
                    <a:gd name="T105" fmla="*/ 95 h 383"/>
                    <a:gd name="T106" fmla="*/ 129 w 211"/>
                    <a:gd name="T107" fmla="*/ 26 h 383"/>
                    <a:gd name="T108" fmla="*/ 197 w 211"/>
                    <a:gd name="T10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1" h="383">
                      <a:moveTo>
                        <a:pt x="197" y="0"/>
                      </a:moveTo>
                      <a:cubicBezTo>
                        <a:pt x="146" y="0"/>
                        <a:pt x="96" y="21"/>
                        <a:pt x="59" y="58"/>
                      </a:cubicBezTo>
                      <a:cubicBezTo>
                        <a:pt x="46" y="72"/>
                        <a:pt x="34" y="88"/>
                        <a:pt x="25" y="106"/>
                      </a:cubicBezTo>
                      <a:cubicBezTo>
                        <a:pt x="3" y="150"/>
                        <a:pt x="0" y="198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3" y="245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8"/>
                        <a:pt x="13" y="248"/>
                      </a:cubicBezTo>
                      <a:cubicBezTo>
                        <a:pt x="13" y="248"/>
                        <a:pt x="13" y="248"/>
                        <a:pt x="13" y="248"/>
                      </a:cubicBezTo>
                      <a:cubicBezTo>
                        <a:pt x="29" y="299"/>
                        <a:pt x="66" y="344"/>
                        <a:pt x="120" y="367"/>
                      </a:cubicBezTo>
                      <a:cubicBezTo>
                        <a:pt x="134" y="373"/>
                        <a:pt x="148" y="378"/>
                        <a:pt x="162" y="380"/>
                      </a:cubicBezTo>
                      <a:cubicBezTo>
                        <a:pt x="173" y="382"/>
                        <a:pt x="185" y="383"/>
                        <a:pt x="196" y="383"/>
                      </a:cubicBezTo>
                      <a:cubicBezTo>
                        <a:pt x="200" y="383"/>
                        <a:pt x="205" y="383"/>
                        <a:pt x="210" y="383"/>
                      </a:cubicBezTo>
                      <a:cubicBezTo>
                        <a:pt x="203" y="382"/>
                        <a:pt x="197" y="381"/>
                        <a:pt x="190" y="380"/>
                      </a:cubicBezTo>
                      <a:cubicBezTo>
                        <a:pt x="177" y="378"/>
                        <a:pt x="163" y="374"/>
                        <a:pt x="150" y="368"/>
                      </a:cubicBezTo>
                      <a:cubicBezTo>
                        <a:pt x="149" y="368"/>
                        <a:pt x="149" y="368"/>
                        <a:pt x="148" y="367"/>
                      </a:cubicBezTo>
                      <a:cubicBezTo>
                        <a:pt x="145" y="366"/>
                        <a:pt x="142" y="365"/>
                        <a:pt x="138" y="363"/>
                      </a:cubicBezTo>
                      <a:cubicBezTo>
                        <a:pt x="135" y="361"/>
                        <a:pt x="132" y="360"/>
                        <a:pt x="129" y="358"/>
                      </a:cubicBezTo>
                      <a:cubicBezTo>
                        <a:pt x="111" y="347"/>
                        <a:pt x="95" y="335"/>
                        <a:pt x="82" y="320"/>
                      </a:cubicBezTo>
                      <a:cubicBezTo>
                        <a:pt x="55" y="290"/>
                        <a:pt x="38" y="25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2"/>
                      </a:cubicBezTo>
                      <a:cubicBezTo>
                        <a:pt x="33" y="202"/>
                        <a:pt x="33" y="202"/>
                        <a:pt x="33" y="202"/>
                      </a:cubicBezTo>
                      <a:cubicBezTo>
                        <a:pt x="31" y="166"/>
                        <a:pt x="39" y="129"/>
                        <a:pt x="59" y="95"/>
                      </a:cubicBezTo>
                      <a:cubicBezTo>
                        <a:pt x="67" y="81"/>
                        <a:pt x="76" y="69"/>
                        <a:pt x="87" y="58"/>
                      </a:cubicBezTo>
                      <a:cubicBezTo>
                        <a:pt x="99" y="45"/>
                        <a:pt x="113" y="34"/>
                        <a:pt x="129" y="26"/>
                      </a:cubicBezTo>
                      <a:cubicBezTo>
                        <a:pt x="154" y="11"/>
                        <a:pt x="182" y="3"/>
                        <a:pt x="211" y="1"/>
                      </a:cubicBezTo>
                      <a:cubicBezTo>
                        <a:pt x="206" y="0"/>
                        <a:pt x="201" y="0"/>
                        <a:pt x="197" y="0"/>
                      </a:cubicBezTo>
                    </a:path>
                  </a:pathLst>
                </a:custGeom>
                <a:solidFill>
                  <a:srgbClr val="777E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任意多边形: 形状 172"/>
                <p:cNvSpPr/>
                <p:nvPr/>
              </p:nvSpPr>
              <p:spPr bwMode="auto">
                <a:xfrm>
                  <a:off x="9475788" y="8156575"/>
                  <a:ext cx="144463" cy="731837"/>
                </a:xfrm>
                <a:custGeom>
                  <a:avLst/>
                  <a:gdLst>
                    <a:gd name="T0" fmla="*/ 51 w 51"/>
                    <a:gd name="T1" fmla="*/ 0 h 257"/>
                    <a:gd name="T2" fmla="*/ 22 w 51"/>
                    <a:gd name="T3" fmla="*/ 43 h 257"/>
                    <a:gd name="T4" fmla="*/ 2 w 51"/>
                    <a:gd name="T5" fmla="*/ 139 h 257"/>
                    <a:gd name="T6" fmla="*/ 2 w 51"/>
                    <a:gd name="T7" fmla="*/ 139 h 257"/>
                    <a:gd name="T8" fmla="*/ 2 w 51"/>
                    <a:gd name="T9" fmla="*/ 140 h 257"/>
                    <a:gd name="T10" fmla="*/ 2 w 51"/>
                    <a:gd name="T11" fmla="*/ 140 h 257"/>
                    <a:gd name="T12" fmla="*/ 2 w 51"/>
                    <a:gd name="T13" fmla="*/ 140 h 257"/>
                    <a:gd name="T14" fmla="*/ 2 w 51"/>
                    <a:gd name="T15" fmla="*/ 140 h 257"/>
                    <a:gd name="T16" fmla="*/ 2 w 51"/>
                    <a:gd name="T17" fmla="*/ 140 h 257"/>
                    <a:gd name="T18" fmla="*/ 2 w 51"/>
                    <a:gd name="T19" fmla="*/ 140 h 257"/>
                    <a:gd name="T20" fmla="*/ 2 w 51"/>
                    <a:gd name="T21" fmla="*/ 141 h 257"/>
                    <a:gd name="T22" fmla="*/ 2 w 51"/>
                    <a:gd name="T23" fmla="*/ 141 h 257"/>
                    <a:gd name="T24" fmla="*/ 2 w 51"/>
                    <a:gd name="T25" fmla="*/ 141 h 257"/>
                    <a:gd name="T26" fmla="*/ 2 w 51"/>
                    <a:gd name="T27" fmla="*/ 141 h 257"/>
                    <a:gd name="T28" fmla="*/ 2 w 51"/>
                    <a:gd name="T29" fmla="*/ 141 h 257"/>
                    <a:gd name="T30" fmla="*/ 2 w 51"/>
                    <a:gd name="T31" fmla="*/ 141 h 257"/>
                    <a:gd name="T32" fmla="*/ 2 w 51"/>
                    <a:gd name="T33" fmla="*/ 141 h 257"/>
                    <a:gd name="T34" fmla="*/ 2 w 51"/>
                    <a:gd name="T35" fmla="*/ 142 h 257"/>
                    <a:gd name="T36" fmla="*/ 2 w 51"/>
                    <a:gd name="T37" fmla="*/ 142 h 257"/>
                    <a:gd name="T38" fmla="*/ 2 w 51"/>
                    <a:gd name="T39" fmla="*/ 142 h 257"/>
                    <a:gd name="T40" fmla="*/ 2 w 51"/>
                    <a:gd name="T41" fmla="*/ 142 h 257"/>
                    <a:gd name="T42" fmla="*/ 2 w 51"/>
                    <a:gd name="T43" fmla="*/ 142 h 257"/>
                    <a:gd name="T44" fmla="*/ 2 w 51"/>
                    <a:gd name="T45" fmla="*/ 142 h 257"/>
                    <a:gd name="T46" fmla="*/ 2 w 51"/>
                    <a:gd name="T47" fmla="*/ 142 h 257"/>
                    <a:gd name="T48" fmla="*/ 2 w 51"/>
                    <a:gd name="T49" fmla="*/ 143 h 257"/>
                    <a:gd name="T50" fmla="*/ 2 w 51"/>
                    <a:gd name="T51" fmla="*/ 143 h 257"/>
                    <a:gd name="T52" fmla="*/ 2 w 51"/>
                    <a:gd name="T53" fmla="*/ 143 h 257"/>
                    <a:gd name="T54" fmla="*/ 2 w 51"/>
                    <a:gd name="T55" fmla="*/ 143 h 257"/>
                    <a:gd name="T56" fmla="*/ 2 w 51"/>
                    <a:gd name="T57" fmla="*/ 144 h 257"/>
                    <a:gd name="T58" fmla="*/ 2 w 51"/>
                    <a:gd name="T59" fmla="*/ 144 h 257"/>
                    <a:gd name="T60" fmla="*/ 2 w 51"/>
                    <a:gd name="T61" fmla="*/ 144 h 257"/>
                    <a:gd name="T62" fmla="*/ 2 w 51"/>
                    <a:gd name="T63" fmla="*/ 144 h 257"/>
                    <a:gd name="T64" fmla="*/ 2 w 51"/>
                    <a:gd name="T65" fmla="*/ 144 h 257"/>
                    <a:gd name="T66" fmla="*/ 2 w 51"/>
                    <a:gd name="T67" fmla="*/ 144 h 257"/>
                    <a:gd name="T68" fmla="*/ 2 w 51"/>
                    <a:gd name="T69" fmla="*/ 145 h 257"/>
                    <a:gd name="T70" fmla="*/ 2 w 51"/>
                    <a:gd name="T71" fmla="*/ 145 h 257"/>
                    <a:gd name="T72" fmla="*/ 2 w 51"/>
                    <a:gd name="T73" fmla="*/ 145 h 257"/>
                    <a:gd name="T74" fmla="*/ 2 w 51"/>
                    <a:gd name="T75" fmla="*/ 145 h 257"/>
                    <a:gd name="T76" fmla="*/ 2 w 51"/>
                    <a:gd name="T77" fmla="*/ 145 h 257"/>
                    <a:gd name="T78" fmla="*/ 2 w 51"/>
                    <a:gd name="T79" fmla="*/ 145 h 257"/>
                    <a:gd name="T80" fmla="*/ 2 w 51"/>
                    <a:gd name="T81" fmla="*/ 145 h 257"/>
                    <a:gd name="T82" fmla="*/ 2 w 51"/>
                    <a:gd name="T83" fmla="*/ 146 h 257"/>
                    <a:gd name="T84" fmla="*/ 2 w 51"/>
                    <a:gd name="T85" fmla="*/ 146 h 257"/>
                    <a:gd name="T86" fmla="*/ 2 w 51"/>
                    <a:gd name="T87" fmla="*/ 146 h 257"/>
                    <a:gd name="T88" fmla="*/ 2 w 51"/>
                    <a:gd name="T89" fmla="*/ 146 h 257"/>
                    <a:gd name="T90" fmla="*/ 3 w 51"/>
                    <a:gd name="T91" fmla="*/ 147 h 257"/>
                    <a:gd name="T92" fmla="*/ 3 w 51"/>
                    <a:gd name="T93" fmla="*/ 147 h 257"/>
                    <a:gd name="T94" fmla="*/ 3 w 51"/>
                    <a:gd name="T95" fmla="*/ 148 h 257"/>
                    <a:gd name="T96" fmla="*/ 3 w 51"/>
                    <a:gd name="T97" fmla="*/ 148 h 257"/>
                    <a:gd name="T98" fmla="*/ 3 w 51"/>
                    <a:gd name="T99" fmla="*/ 148 h 257"/>
                    <a:gd name="T100" fmla="*/ 3 w 51"/>
                    <a:gd name="T101" fmla="*/ 148 h 257"/>
                    <a:gd name="T102" fmla="*/ 3 w 51"/>
                    <a:gd name="T103" fmla="*/ 148 h 257"/>
                    <a:gd name="T104" fmla="*/ 3 w 51"/>
                    <a:gd name="T105" fmla="*/ 148 h 257"/>
                    <a:gd name="T106" fmla="*/ 3 w 51"/>
                    <a:gd name="T107" fmla="*/ 148 h 257"/>
                    <a:gd name="T108" fmla="*/ 3 w 51"/>
                    <a:gd name="T109" fmla="*/ 149 h 257"/>
                    <a:gd name="T110" fmla="*/ 3 w 51"/>
                    <a:gd name="T111" fmla="*/ 149 h 257"/>
                    <a:gd name="T112" fmla="*/ 3 w 51"/>
                    <a:gd name="T113" fmla="*/ 149 h 257"/>
                    <a:gd name="T114" fmla="*/ 3 w 51"/>
                    <a:gd name="T115" fmla="*/ 149 h 257"/>
                    <a:gd name="T116" fmla="*/ 3 w 51"/>
                    <a:gd name="T117" fmla="*/ 149 h 257"/>
                    <a:gd name="T118" fmla="*/ 51 w 51"/>
                    <a:gd name="T119" fmla="*/ 257 h 257"/>
                    <a:gd name="T120" fmla="*/ 51 w 51"/>
                    <a:gd name="T121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1" h="257">
                      <a:moveTo>
                        <a:pt x="51" y="0"/>
                      </a:moveTo>
                      <a:cubicBezTo>
                        <a:pt x="40" y="13"/>
                        <a:pt x="30" y="27"/>
                        <a:pt x="22" y="43"/>
                      </a:cubicBezTo>
                      <a:cubicBezTo>
                        <a:pt x="6" y="74"/>
                        <a:pt x="0" y="107"/>
                        <a:pt x="2" y="139"/>
                      </a:cubicBezTo>
                      <a:cubicBezTo>
                        <a:pt x="2" y="139"/>
                        <a:pt x="2" y="139"/>
                        <a:pt x="2" y="139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7" y="189"/>
                        <a:pt x="24" y="227"/>
                        <a:pt x="51" y="257"/>
                      </a:cubicBezTo>
                      <a:cubicBezTo>
                        <a:pt x="51" y="0"/>
                        <a:pt x="51" y="0"/>
                        <a:pt x="51" y="0"/>
                      </a:cubicBezTo>
                    </a:path>
                  </a:pathLst>
                </a:custGeom>
                <a:solidFill>
                  <a:srgbClr val="F3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任意多边形: 形状 173"/>
                <p:cNvSpPr/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47 w 47"/>
                    <a:gd name="T1" fmla="*/ 0 h 332"/>
                    <a:gd name="T2" fmla="*/ 5 w 47"/>
                    <a:gd name="T3" fmla="*/ 32 h 332"/>
                    <a:gd name="T4" fmla="*/ 0 w 47"/>
                    <a:gd name="T5" fmla="*/ 37 h 332"/>
                    <a:gd name="T6" fmla="*/ 0 w 47"/>
                    <a:gd name="T7" fmla="*/ 294 h 332"/>
                    <a:gd name="T8" fmla="*/ 47 w 47"/>
                    <a:gd name="T9" fmla="*/ 332 h 332"/>
                    <a:gd name="T10" fmla="*/ 47 w 47"/>
                    <a:gd name="T11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332"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3" y="34"/>
                        <a:pt x="2" y="36"/>
                        <a:pt x="0" y="37"/>
                      </a:cubicBez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C0D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" name="任意多边形: 形状 174"/>
                <p:cNvSpPr>
                  <a:spLocks noEditPoints="1"/>
                </p:cNvSpPr>
                <p:nvPr/>
              </p:nvSpPr>
              <p:spPr bwMode="auto">
                <a:xfrm>
                  <a:off x="9755189" y="7980363"/>
                  <a:ext cx="736600" cy="1087437"/>
                </a:xfrm>
                <a:custGeom>
                  <a:avLst/>
                  <a:gdLst>
                    <a:gd name="T0" fmla="*/ 109 w 259"/>
                    <a:gd name="T1" fmla="*/ 378 h 382"/>
                    <a:gd name="T2" fmla="*/ 53 w 259"/>
                    <a:gd name="T3" fmla="*/ 378 h 382"/>
                    <a:gd name="T4" fmla="*/ 61 w 259"/>
                    <a:gd name="T5" fmla="*/ 379 h 382"/>
                    <a:gd name="T6" fmla="*/ 81 w 259"/>
                    <a:gd name="T7" fmla="*/ 382 h 382"/>
                    <a:gd name="T8" fmla="*/ 109 w 259"/>
                    <a:gd name="T9" fmla="*/ 378 h 382"/>
                    <a:gd name="T10" fmla="*/ 29 w 259"/>
                    <a:gd name="T11" fmla="*/ 211 h 382"/>
                    <a:gd name="T12" fmla="*/ 29 w 259"/>
                    <a:gd name="T13" fmla="*/ 184 h 382"/>
                    <a:gd name="T14" fmla="*/ 99 w 259"/>
                    <a:gd name="T15" fmla="*/ 184 h 382"/>
                    <a:gd name="T16" fmla="*/ 99 w 259"/>
                    <a:gd name="T17" fmla="*/ 211 h 382"/>
                    <a:gd name="T18" fmla="*/ 29 w 259"/>
                    <a:gd name="T19" fmla="*/ 211 h 382"/>
                    <a:gd name="T20" fmla="*/ 29 w 259"/>
                    <a:gd name="T21" fmla="*/ 161 h 382"/>
                    <a:gd name="T22" fmla="*/ 29 w 259"/>
                    <a:gd name="T23" fmla="*/ 134 h 382"/>
                    <a:gd name="T24" fmla="*/ 181 w 259"/>
                    <a:gd name="T25" fmla="*/ 134 h 382"/>
                    <a:gd name="T26" fmla="*/ 181 w 259"/>
                    <a:gd name="T27" fmla="*/ 161 h 382"/>
                    <a:gd name="T28" fmla="*/ 29 w 259"/>
                    <a:gd name="T29" fmla="*/ 161 h 382"/>
                    <a:gd name="T30" fmla="*/ 29 w 259"/>
                    <a:gd name="T31" fmla="*/ 95 h 382"/>
                    <a:gd name="T32" fmla="*/ 29 w 259"/>
                    <a:gd name="T33" fmla="*/ 68 h 382"/>
                    <a:gd name="T34" fmla="*/ 168 w 259"/>
                    <a:gd name="T35" fmla="*/ 68 h 382"/>
                    <a:gd name="T36" fmla="*/ 168 w 259"/>
                    <a:gd name="T37" fmla="*/ 95 h 382"/>
                    <a:gd name="T38" fmla="*/ 29 w 259"/>
                    <a:gd name="T39" fmla="*/ 95 h 382"/>
                    <a:gd name="T40" fmla="*/ 82 w 259"/>
                    <a:gd name="T41" fmla="*/ 0 h 382"/>
                    <a:gd name="T42" fmla="*/ 0 w 259"/>
                    <a:gd name="T43" fmla="*/ 25 h 382"/>
                    <a:gd name="T44" fmla="*/ 0 w 259"/>
                    <a:gd name="T45" fmla="*/ 357 h 382"/>
                    <a:gd name="T46" fmla="*/ 19 w 259"/>
                    <a:gd name="T47" fmla="*/ 366 h 382"/>
                    <a:gd name="T48" fmla="*/ 29 w 259"/>
                    <a:gd name="T49" fmla="*/ 371 h 382"/>
                    <a:gd name="T50" fmla="*/ 29 w 259"/>
                    <a:gd name="T51" fmla="*/ 354 h 382"/>
                    <a:gd name="T52" fmla="*/ 167 w 259"/>
                    <a:gd name="T53" fmla="*/ 354 h 382"/>
                    <a:gd name="T54" fmla="*/ 192 w 259"/>
                    <a:gd name="T55" fmla="*/ 336 h 382"/>
                    <a:gd name="T56" fmla="*/ 29 w 259"/>
                    <a:gd name="T57" fmla="*/ 336 h 382"/>
                    <a:gd name="T58" fmla="*/ 29 w 259"/>
                    <a:gd name="T59" fmla="*/ 313 h 382"/>
                    <a:gd name="T60" fmla="*/ 215 w 259"/>
                    <a:gd name="T61" fmla="*/ 313 h 382"/>
                    <a:gd name="T62" fmla="*/ 229 w 259"/>
                    <a:gd name="T63" fmla="*/ 294 h 382"/>
                    <a:gd name="T64" fmla="*/ 29 w 259"/>
                    <a:gd name="T65" fmla="*/ 294 h 382"/>
                    <a:gd name="T66" fmla="*/ 29 w 259"/>
                    <a:gd name="T67" fmla="*/ 271 h 382"/>
                    <a:gd name="T68" fmla="*/ 241 w 259"/>
                    <a:gd name="T69" fmla="*/ 271 h 382"/>
                    <a:gd name="T70" fmla="*/ 259 w 259"/>
                    <a:gd name="T71" fmla="*/ 203 h 382"/>
                    <a:gd name="T72" fmla="*/ 250 w 259"/>
                    <a:gd name="T73" fmla="*/ 194 h 382"/>
                    <a:gd name="T74" fmla="*/ 250 w 259"/>
                    <a:gd name="T75" fmla="*/ 194 h 382"/>
                    <a:gd name="T76" fmla="*/ 223 w 259"/>
                    <a:gd name="T77" fmla="*/ 117 h 382"/>
                    <a:gd name="T78" fmla="*/ 227 w 259"/>
                    <a:gd name="T79" fmla="*/ 85 h 382"/>
                    <a:gd name="T80" fmla="*/ 181 w 259"/>
                    <a:gd name="T81" fmla="*/ 36 h 382"/>
                    <a:gd name="T82" fmla="*/ 181 w 259"/>
                    <a:gd name="T83" fmla="*/ 46 h 382"/>
                    <a:gd name="T84" fmla="*/ 29 w 259"/>
                    <a:gd name="T85" fmla="*/ 46 h 382"/>
                    <a:gd name="T86" fmla="*/ 29 w 259"/>
                    <a:gd name="T87" fmla="*/ 19 h 382"/>
                    <a:gd name="T88" fmla="*/ 152 w 259"/>
                    <a:gd name="T89" fmla="*/ 19 h 382"/>
                    <a:gd name="T90" fmla="*/ 96 w 259"/>
                    <a:gd name="T91" fmla="*/ 1 h 382"/>
                    <a:gd name="T92" fmla="*/ 82 w 259"/>
                    <a:gd name="T9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59" h="382">
                      <a:moveTo>
                        <a:pt x="109" y="378"/>
                      </a:moveTo>
                      <a:cubicBezTo>
                        <a:pt x="53" y="378"/>
                        <a:pt x="53" y="378"/>
                        <a:pt x="53" y="378"/>
                      </a:cubicBezTo>
                      <a:cubicBezTo>
                        <a:pt x="56" y="378"/>
                        <a:pt x="59" y="379"/>
                        <a:pt x="61" y="379"/>
                      </a:cubicBez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90" y="381"/>
                        <a:pt x="100" y="380"/>
                        <a:pt x="109" y="378"/>
                      </a:cubicBezTo>
                      <a:moveTo>
                        <a:pt x="29" y="211"/>
                      </a:moveTo>
                      <a:cubicBezTo>
                        <a:pt x="29" y="184"/>
                        <a:pt x="29" y="184"/>
                        <a:pt x="29" y="184"/>
                      </a:cubicBezTo>
                      <a:cubicBezTo>
                        <a:pt x="99" y="184"/>
                        <a:pt x="99" y="184"/>
                        <a:pt x="99" y="184"/>
                      </a:cubicBezTo>
                      <a:cubicBezTo>
                        <a:pt x="99" y="211"/>
                        <a:pt x="99" y="211"/>
                        <a:pt x="99" y="211"/>
                      </a:cubicBezTo>
                      <a:cubicBezTo>
                        <a:pt x="29" y="211"/>
                        <a:pt x="29" y="211"/>
                        <a:pt x="29" y="211"/>
                      </a:cubicBezTo>
                      <a:moveTo>
                        <a:pt x="29" y="161"/>
                      </a:move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181" y="134"/>
                        <a:pt x="181" y="134"/>
                        <a:pt x="181" y="134"/>
                      </a:cubicBezTo>
                      <a:cubicBezTo>
                        <a:pt x="181" y="161"/>
                        <a:pt x="181" y="161"/>
                        <a:pt x="181" y="161"/>
                      </a:cubicBezTo>
                      <a:cubicBezTo>
                        <a:pt x="29" y="161"/>
                        <a:pt x="29" y="161"/>
                        <a:pt x="29" y="161"/>
                      </a:cubicBezTo>
                      <a:moveTo>
                        <a:pt x="29" y="95"/>
                      </a:move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168" y="68"/>
                        <a:pt x="168" y="68"/>
                        <a:pt x="168" y="68"/>
                      </a:cubicBezTo>
                      <a:cubicBezTo>
                        <a:pt x="168" y="95"/>
                        <a:pt x="168" y="95"/>
                        <a:pt x="168" y="95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6" y="360"/>
                        <a:pt x="12" y="364"/>
                        <a:pt x="19" y="366"/>
                      </a:cubicBezTo>
                      <a:cubicBezTo>
                        <a:pt x="22" y="368"/>
                        <a:pt x="26" y="369"/>
                        <a:pt x="29" y="371"/>
                      </a:cubicBezTo>
                      <a:cubicBezTo>
                        <a:pt x="29" y="354"/>
                        <a:pt x="29" y="354"/>
                        <a:pt x="29" y="354"/>
                      </a:cubicBezTo>
                      <a:cubicBezTo>
                        <a:pt x="167" y="354"/>
                        <a:pt x="167" y="354"/>
                        <a:pt x="167" y="354"/>
                      </a:cubicBezTo>
                      <a:cubicBezTo>
                        <a:pt x="176" y="349"/>
                        <a:pt x="184" y="343"/>
                        <a:pt x="192" y="336"/>
                      </a:cubicBezTo>
                      <a:cubicBezTo>
                        <a:pt x="29" y="336"/>
                        <a:pt x="29" y="336"/>
                        <a:pt x="29" y="336"/>
                      </a:cubicBezTo>
                      <a:cubicBezTo>
                        <a:pt x="29" y="313"/>
                        <a:pt x="29" y="313"/>
                        <a:pt x="29" y="313"/>
                      </a:cubicBezTo>
                      <a:cubicBezTo>
                        <a:pt x="215" y="313"/>
                        <a:pt x="215" y="313"/>
                        <a:pt x="215" y="313"/>
                      </a:cubicBezTo>
                      <a:cubicBezTo>
                        <a:pt x="220" y="307"/>
                        <a:pt x="224" y="301"/>
                        <a:pt x="229" y="294"/>
                      </a:cubicBezTo>
                      <a:cubicBezTo>
                        <a:pt x="29" y="294"/>
                        <a:pt x="29" y="294"/>
                        <a:pt x="29" y="294"/>
                      </a:cubicBezTo>
                      <a:cubicBezTo>
                        <a:pt x="29" y="271"/>
                        <a:pt x="29" y="271"/>
                        <a:pt x="29" y="271"/>
                      </a:cubicBezTo>
                      <a:cubicBezTo>
                        <a:pt x="241" y="271"/>
                        <a:pt x="241" y="271"/>
                        <a:pt x="241" y="271"/>
                      </a:cubicBezTo>
                      <a:cubicBezTo>
                        <a:pt x="251" y="249"/>
                        <a:pt x="257" y="226"/>
                        <a:pt x="259" y="203"/>
                      </a:cubicBezTo>
                      <a:cubicBezTo>
                        <a:pt x="256" y="200"/>
                        <a:pt x="253" y="197"/>
                        <a:pt x="250" y="194"/>
                      </a:cubicBezTo>
                      <a:cubicBezTo>
                        <a:pt x="250" y="194"/>
                        <a:pt x="250" y="194"/>
                        <a:pt x="250" y="194"/>
                      </a:cubicBezTo>
                      <a:cubicBezTo>
                        <a:pt x="233" y="173"/>
                        <a:pt x="223" y="146"/>
                        <a:pt x="223" y="117"/>
                      </a:cubicBezTo>
                      <a:cubicBezTo>
                        <a:pt x="223" y="106"/>
                        <a:pt x="225" y="96"/>
                        <a:pt x="227" y="85"/>
                      </a:cubicBezTo>
                      <a:cubicBezTo>
                        <a:pt x="215" y="67"/>
                        <a:pt x="200" y="50"/>
                        <a:pt x="181" y="36"/>
                      </a:cubicBezTo>
                      <a:cubicBezTo>
                        <a:pt x="181" y="46"/>
                        <a:pt x="181" y="46"/>
                        <a:pt x="181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34" y="10"/>
                        <a:pt x="115" y="4"/>
                        <a:pt x="96" y="1"/>
                      </a:cubicBezTo>
                      <a:cubicBezTo>
                        <a:pt x="92" y="0"/>
                        <a:pt x="87" y="0"/>
                        <a:pt x="82" y="0"/>
                      </a:cubicBezTo>
                    </a:path>
                  </a:pathLst>
                </a:custGeom>
                <a:solidFill>
                  <a:srgbClr val="F6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" name="任意多边形: 形状 175"/>
                <p:cNvSpPr/>
                <p:nvPr/>
              </p:nvSpPr>
              <p:spPr bwMode="auto">
                <a:xfrm>
                  <a:off x="9837738" y="8034338"/>
                  <a:ext cx="431800" cy="76200"/>
                </a:xfrm>
                <a:custGeom>
                  <a:avLst/>
                  <a:gdLst>
                    <a:gd name="T0" fmla="*/ 123 w 152"/>
                    <a:gd name="T1" fmla="*/ 0 h 27"/>
                    <a:gd name="T2" fmla="*/ 0 w 152"/>
                    <a:gd name="T3" fmla="*/ 0 h 27"/>
                    <a:gd name="T4" fmla="*/ 0 w 152"/>
                    <a:gd name="T5" fmla="*/ 27 h 27"/>
                    <a:gd name="T6" fmla="*/ 152 w 152"/>
                    <a:gd name="T7" fmla="*/ 27 h 27"/>
                    <a:gd name="T8" fmla="*/ 152 w 152"/>
                    <a:gd name="T9" fmla="*/ 17 h 27"/>
                    <a:gd name="T10" fmla="*/ 124 w 152"/>
                    <a:gd name="T11" fmla="*/ 0 h 27"/>
                    <a:gd name="T12" fmla="*/ 123 w 152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27">
                      <a:moveTo>
                        <a:pt x="12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52" y="27"/>
                        <a:pt x="152" y="27"/>
                        <a:pt x="152" y="27"/>
                      </a:cubicBezTo>
                      <a:cubicBezTo>
                        <a:pt x="152" y="17"/>
                        <a:pt x="152" y="17"/>
                        <a:pt x="152" y="17"/>
                      </a:cubicBezTo>
                      <a:cubicBezTo>
                        <a:pt x="143" y="11"/>
                        <a:pt x="134" y="5"/>
                        <a:pt x="124" y="0"/>
                      </a:cubicBezTo>
                      <a:cubicBezTo>
                        <a:pt x="124" y="0"/>
                        <a:pt x="124" y="0"/>
                        <a:pt x="123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" name="矩形 17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" name="矩形 17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" name="矩形 17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" name="矩形 17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" name="矩形 18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" name="矩形 18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/>
                <p:cNvSpPr/>
                <p:nvPr/>
              </p:nvSpPr>
              <p:spPr bwMode="auto">
                <a:xfrm>
                  <a:off x="9837738" y="8751888"/>
                  <a:ext cx="603250" cy="65087"/>
                </a:xfrm>
                <a:custGeom>
                  <a:avLst/>
                  <a:gdLst>
                    <a:gd name="T0" fmla="*/ 212 w 212"/>
                    <a:gd name="T1" fmla="*/ 0 h 23"/>
                    <a:gd name="T2" fmla="*/ 0 w 212"/>
                    <a:gd name="T3" fmla="*/ 0 h 23"/>
                    <a:gd name="T4" fmla="*/ 0 w 212"/>
                    <a:gd name="T5" fmla="*/ 23 h 23"/>
                    <a:gd name="T6" fmla="*/ 200 w 212"/>
                    <a:gd name="T7" fmla="*/ 23 h 23"/>
                    <a:gd name="T8" fmla="*/ 206 w 212"/>
                    <a:gd name="T9" fmla="*/ 12 h 23"/>
                    <a:gd name="T10" fmla="*/ 206 w 212"/>
                    <a:gd name="T11" fmla="*/ 12 h 23"/>
                    <a:gd name="T12" fmla="*/ 206 w 212"/>
                    <a:gd name="T13" fmla="*/ 12 h 23"/>
                    <a:gd name="T14" fmla="*/ 212 w 212"/>
                    <a:gd name="T1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2" h="23">
                      <a:moveTo>
                        <a:pt x="2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202" y="20"/>
                        <a:pt x="204" y="16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8" y="8"/>
                        <a:pt x="210" y="4"/>
                        <a:pt x="212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/>
                <p:cNvSpPr/>
                <p:nvPr/>
              </p:nvSpPr>
              <p:spPr bwMode="auto">
                <a:xfrm>
                  <a:off x="9837738" y="8872538"/>
                  <a:ext cx="528638" cy="65087"/>
                </a:xfrm>
                <a:custGeom>
                  <a:avLst/>
                  <a:gdLst>
                    <a:gd name="T0" fmla="*/ 186 w 186"/>
                    <a:gd name="T1" fmla="*/ 0 h 23"/>
                    <a:gd name="T2" fmla="*/ 0 w 186"/>
                    <a:gd name="T3" fmla="*/ 0 h 23"/>
                    <a:gd name="T4" fmla="*/ 0 w 186"/>
                    <a:gd name="T5" fmla="*/ 23 h 23"/>
                    <a:gd name="T6" fmla="*/ 163 w 186"/>
                    <a:gd name="T7" fmla="*/ 23 h 23"/>
                    <a:gd name="T8" fmla="*/ 175 w 186"/>
                    <a:gd name="T9" fmla="*/ 12 h 23"/>
                    <a:gd name="T10" fmla="*/ 186 w 186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6" h="23">
                      <a:moveTo>
                        <a:pt x="18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3" y="23"/>
                        <a:pt x="163" y="23"/>
                        <a:pt x="163" y="23"/>
                      </a:cubicBezTo>
                      <a:cubicBezTo>
                        <a:pt x="167" y="19"/>
                        <a:pt x="171" y="16"/>
                        <a:pt x="175" y="12"/>
                      </a:cubicBezTo>
                      <a:cubicBezTo>
                        <a:pt x="179" y="8"/>
                        <a:pt x="183" y="4"/>
                        <a:pt x="186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/>
                <p:cNvSpPr/>
                <p:nvPr/>
              </p:nvSpPr>
              <p:spPr bwMode="auto">
                <a:xfrm>
                  <a:off x="9837738" y="8988425"/>
                  <a:ext cx="392113" cy="68262"/>
                </a:xfrm>
                <a:custGeom>
                  <a:avLst/>
                  <a:gdLst>
                    <a:gd name="T0" fmla="*/ 138 w 138"/>
                    <a:gd name="T1" fmla="*/ 0 h 24"/>
                    <a:gd name="T2" fmla="*/ 0 w 138"/>
                    <a:gd name="T3" fmla="*/ 0 h 24"/>
                    <a:gd name="T4" fmla="*/ 0 w 138"/>
                    <a:gd name="T5" fmla="*/ 17 h 24"/>
                    <a:gd name="T6" fmla="*/ 24 w 138"/>
                    <a:gd name="T7" fmla="*/ 24 h 24"/>
                    <a:gd name="T8" fmla="*/ 80 w 138"/>
                    <a:gd name="T9" fmla="*/ 24 h 24"/>
                    <a:gd name="T10" fmla="*/ 138 w 138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8" h="24">
                      <a:moveTo>
                        <a:pt x="13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8" y="19"/>
                        <a:pt x="16" y="22"/>
                        <a:pt x="24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100" y="19"/>
                        <a:pt x="120" y="11"/>
                        <a:pt x="138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/>
                <p:cNvSpPr/>
                <p:nvPr/>
              </p:nvSpPr>
              <p:spPr bwMode="auto">
                <a:xfrm>
                  <a:off x="10390188" y="8221663"/>
                  <a:ext cx="101600" cy="311150"/>
                </a:xfrm>
                <a:custGeom>
                  <a:avLst/>
                  <a:gdLst>
                    <a:gd name="T0" fmla="*/ 4 w 36"/>
                    <a:gd name="T1" fmla="*/ 0 h 109"/>
                    <a:gd name="T2" fmla="*/ 0 w 36"/>
                    <a:gd name="T3" fmla="*/ 32 h 109"/>
                    <a:gd name="T4" fmla="*/ 27 w 36"/>
                    <a:gd name="T5" fmla="*/ 109 h 109"/>
                    <a:gd name="T6" fmla="*/ 36 w 36"/>
                    <a:gd name="T7" fmla="*/ 99 h 109"/>
                    <a:gd name="T8" fmla="*/ 20 w 36"/>
                    <a:gd name="T9" fmla="*/ 29 h 109"/>
                    <a:gd name="T10" fmla="*/ 20 w 36"/>
                    <a:gd name="T11" fmla="*/ 29 h 109"/>
                    <a:gd name="T12" fmla="*/ 20 w 36"/>
                    <a:gd name="T13" fmla="*/ 28 h 109"/>
                    <a:gd name="T14" fmla="*/ 20 w 36"/>
                    <a:gd name="T15" fmla="*/ 28 h 109"/>
                    <a:gd name="T16" fmla="*/ 20 w 36"/>
                    <a:gd name="T17" fmla="*/ 28 h 109"/>
                    <a:gd name="T18" fmla="*/ 20 w 36"/>
                    <a:gd name="T19" fmla="*/ 28 h 109"/>
                    <a:gd name="T20" fmla="*/ 19 w 36"/>
                    <a:gd name="T21" fmla="*/ 28 h 109"/>
                    <a:gd name="T22" fmla="*/ 19 w 36"/>
                    <a:gd name="T23" fmla="*/ 28 h 109"/>
                    <a:gd name="T24" fmla="*/ 19 w 36"/>
                    <a:gd name="T25" fmla="*/ 28 h 109"/>
                    <a:gd name="T26" fmla="*/ 19 w 36"/>
                    <a:gd name="T27" fmla="*/ 28 h 109"/>
                    <a:gd name="T28" fmla="*/ 19 w 36"/>
                    <a:gd name="T29" fmla="*/ 26 h 109"/>
                    <a:gd name="T30" fmla="*/ 19 w 36"/>
                    <a:gd name="T31" fmla="*/ 26 h 109"/>
                    <a:gd name="T32" fmla="*/ 19 w 36"/>
                    <a:gd name="T33" fmla="*/ 26 h 109"/>
                    <a:gd name="T34" fmla="*/ 18 w 36"/>
                    <a:gd name="T35" fmla="*/ 26 h 109"/>
                    <a:gd name="T36" fmla="*/ 18 w 36"/>
                    <a:gd name="T37" fmla="*/ 26 h 109"/>
                    <a:gd name="T38" fmla="*/ 18 w 36"/>
                    <a:gd name="T39" fmla="*/ 26 h 109"/>
                    <a:gd name="T40" fmla="*/ 18 w 36"/>
                    <a:gd name="T41" fmla="*/ 25 h 109"/>
                    <a:gd name="T42" fmla="*/ 18 w 36"/>
                    <a:gd name="T43" fmla="*/ 25 h 109"/>
                    <a:gd name="T44" fmla="*/ 18 w 36"/>
                    <a:gd name="T45" fmla="*/ 25 h 109"/>
                    <a:gd name="T46" fmla="*/ 18 w 36"/>
                    <a:gd name="T47" fmla="*/ 25 h 109"/>
                    <a:gd name="T48" fmla="*/ 18 w 36"/>
                    <a:gd name="T49" fmla="*/ 25 h 109"/>
                    <a:gd name="T50" fmla="*/ 18 w 36"/>
                    <a:gd name="T51" fmla="*/ 25 h 109"/>
                    <a:gd name="T52" fmla="*/ 18 w 36"/>
                    <a:gd name="T53" fmla="*/ 25 h 109"/>
                    <a:gd name="T54" fmla="*/ 18 w 36"/>
                    <a:gd name="T55" fmla="*/ 24 h 109"/>
                    <a:gd name="T56" fmla="*/ 18 w 36"/>
                    <a:gd name="T57" fmla="*/ 24 h 109"/>
                    <a:gd name="T58" fmla="*/ 18 w 36"/>
                    <a:gd name="T59" fmla="*/ 24 h 109"/>
                    <a:gd name="T60" fmla="*/ 18 w 36"/>
                    <a:gd name="T61" fmla="*/ 24 h 109"/>
                    <a:gd name="T62" fmla="*/ 18 w 36"/>
                    <a:gd name="T63" fmla="*/ 24 h 109"/>
                    <a:gd name="T64" fmla="*/ 18 w 36"/>
                    <a:gd name="T65" fmla="*/ 24 h 109"/>
                    <a:gd name="T66" fmla="*/ 17 w 36"/>
                    <a:gd name="T67" fmla="*/ 23 h 109"/>
                    <a:gd name="T68" fmla="*/ 17 w 36"/>
                    <a:gd name="T69" fmla="*/ 23 h 109"/>
                    <a:gd name="T70" fmla="*/ 17 w 36"/>
                    <a:gd name="T71" fmla="*/ 22 h 109"/>
                    <a:gd name="T72" fmla="*/ 17 w 36"/>
                    <a:gd name="T73" fmla="*/ 22 h 109"/>
                    <a:gd name="T74" fmla="*/ 17 w 36"/>
                    <a:gd name="T75" fmla="*/ 22 h 109"/>
                    <a:gd name="T76" fmla="*/ 17 w 36"/>
                    <a:gd name="T77" fmla="*/ 22 h 109"/>
                    <a:gd name="T78" fmla="*/ 17 w 36"/>
                    <a:gd name="T79" fmla="*/ 22 h 109"/>
                    <a:gd name="T80" fmla="*/ 17 w 36"/>
                    <a:gd name="T81" fmla="*/ 22 h 109"/>
                    <a:gd name="T82" fmla="*/ 16 w 36"/>
                    <a:gd name="T83" fmla="*/ 22 h 109"/>
                    <a:gd name="T84" fmla="*/ 16 w 36"/>
                    <a:gd name="T85" fmla="*/ 22 h 109"/>
                    <a:gd name="T86" fmla="*/ 16 w 36"/>
                    <a:gd name="T87" fmla="*/ 21 h 109"/>
                    <a:gd name="T88" fmla="*/ 16 w 36"/>
                    <a:gd name="T89" fmla="*/ 21 h 109"/>
                    <a:gd name="T90" fmla="*/ 16 w 36"/>
                    <a:gd name="T91" fmla="*/ 21 h 109"/>
                    <a:gd name="T92" fmla="*/ 16 w 36"/>
                    <a:gd name="T93" fmla="*/ 21 h 109"/>
                    <a:gd name="T94" fmla="*/ 4 w 36"/>
                    <a:gd name="T9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" h="109">
                      <a:moveTo>
                        <a:pt x="4" y="0"/>
                      </a:moveTo>
                      <a:cubicBezTo>
                        <a:pt x="2" y="11"/>
                        <a:pt x="0" y="21"/>
                        <a:pt x="0" y="32"/>
                      </a:cubicBezTo>
                      <a:cubicBezTo>
                        <a:pt x="0" y="61"/>
                        <a:pt x="10" y="88"/>
                        <a:pt x="27" y="109"/>
                      </a:cubicBezTo>
                      <a:cubicBezTo>
                        <a:pt x="30" y="105"/>
                        <a:pt x="33" y="102"/>
                        <a:pt x="36" y="99"/>
                      </a:cubicBezTo>
                      <a:cubicBezTo>
                        <a:pt x="35" y="75"/>
                        <a:pt x="29" y="51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7"/>
                        <a:pt x="19" y="27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3" y="14"/>
                        <a:pt x="9" y="7"/>
                        <a:pt x="4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 bwMode="auto">
                <a:xfrm>
                  <a:off x="10466388" y="8504238"/>
                  <a:ext cx="25400" cy="53975"/>
                </a:xfrm>
                <a:custGeom>
                  <a:avLst/>
                  <a:gdLst>
                    <a:gd name="T0" fmla="*/ 9 w 9"/>
                    <a:gd name="T1" fmla="*/ 0 h 19"/>
                    <a:gd name="T2" fmla="*/ 0 w 9"/>
                    <a:gd name="T3" fmla="*/ 10 h 19"/>
                    <a:gd name="T4" fmla="*/ 0 w 9"/>
                    <a:gd name="T5" fmla="*/ 10 h 19"/>
                    <a:gd name="T6" fmla="*/ 9 w 9"/>
                    <a:gd name="T7" fmla="*/ 19 h 19"/>
                    <a:gd name="T8" fmla="*/ 9 w 9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9">
                      <a:moveTo>
                        <a:pt x="9" y="0"/>
                      </a:moveTo>
                      <a:cubicBezTo>
                        <a:pt x="6" y="3"/>
                        <a:pt x="3" y="6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3"/>
                        <a:pt x="6" y="16"/>
                        <a:pt x="9" y="19"/>
                      </a:cubicBezTo>
                      <a:cubicBezTo>
                        <a:pt x="9" y="13"/>
                        <a:pt x="9" y="7"/>
                        <a:pt x="9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/>
                <p:cNvSpPr>
                  <a:spLocks noEditPoints="1"/>
                </p:cNvSpPr>
                <p:nvPr/>
              </p:nvSpPr>
              <p:spPr bwMode="auto">
                <a:xfrm>
                  <a:off x="9475788" y="8142288"/>
                  <a:ext cx="452438" cy="917575"/>
                </a:xfrm>
                <a:custGeom>
                  <a:avLst/>
                  <a:gdLst>
                    <a:gd name="T0" fmla="*/ 119 w 159"/>
                    <a:gd name="T1" fmla="*/ 310 h 322"/>
                    <a:gd name="T2" fmla="*/ 151 w 159"/>
                    <a:gd name="T3" fmla="*/ 321 h 322"/>
                    <a:gd name="T4" fmla="*/ 117 w 159"/>
                    <a:gd name="T5" fmla="*/ 309 h 322"/>
                    <a:gd name="T6" fmla="*/ 3 w 159"/>
                    <a:gd name="T7" fmla="*/ 154 h 322"/>
                    <a:gd name="T8" fmla="*/ 3 w 159"/>
                    <a:gd name="T9" fmla="*/ 154 h 322"/>
                    <a:gd name="T10" fmla="*/ 3 w 159"/>
                    <a:gd name="T11" fmla="*/ 154 h 322"/>
                    <a:gd name="T12" fmla="*/ 3 w 159"/>
                    <a:gd name="T13" fmla="*/ 154 h 322"/>
                    <a:gd name="T14" fmla="*/ 3 w 159"/>
                    <a:gd name="T15" fmla="*/ 153 h 322"/>
                    <a:gd name="T16" fmla="*/ 3 w 159"/>
                    <a:gd name="T17" fmla="*/ 153 h 322"/>
                    <a:gd name="T18" fmla="*/ 3 w 159"/>
                    <a:gd name="T19" fmla="*/ 153 h 322"/>
                    <a:gd name="T20" fmla="*/ 3 w 159"/>
                    <a:gd name="T21" fmla="*/ 153 h 322"/>
                    <a:gd name="T22" fmla="*/ 3 w 159"/>
                    <a:gd name="T23" fmla="*/ 153 h 322"/>
                    <a:gd name="T24" fmla="*/ 3 w 159"/>
                    <a:gd name="T25" fmla="*/ 152 h 322"/>
                    <a:gd name="T26" fmla="*/ 2 w 159"/>
                    <a:gd name="T27" fmla="*/ 151 h 322"/>
                    <a:gd name="T28" fmla="*/ 2 w 159"/>
                    <a:gd name="T29" fmla="*/ 151 h 322"/>
                    <a:gd name="T30" fmla="*/ 2 w 159"/>
                    <a:gd name="T31" fmla="*/ 151 h 322"/>
                    <a:gd name="T32" fmla="*/ 2 w 159"/>
                    <a:gd name="T33" fmla="*/ 150 h 322"/>
                    <a:gd name="T34" fmla="*/ 2 w 159"/>
                    <a:gd name="T35" fmla="*/ 150 h 322"/>
                    <a:gd name="T36" fmla="*/ 2 w 159"/>
                    <a:gd name="T37" fmla="*/ 150 h 322"/>
                    <a:gd name="T38" fmla="*/ 2 w 159"/>
                    <a:gd name="T39" fmla="*/ 150 h 322"/>
                    <a:gd name="T40" fmla="*/ 2 w 159"/>
                    <a:gd name="T41" fmla="*/ 150 h 322"/>
                    <a:gd name="T42" fmla="*/ 2 w 159"/>
                    <a:gd name="T43" fmla="*/ 150 h 322"/>
                    <a:gd name="T44" fmla="*/ 2 w 159"/>
                    <a:gd name="T45" fmla="*/ 149 h 322"/>
                    <a:gd name="T46" fmla="*/ 2 w 159"/>
                    <a:gd name="T47" fmla="*/ 149 h 322"/>
                    <a:gd name="T48" fmla="*/ 2 w 159"/>
                    <a:gd name="T49" fmla="*/ 149 h 322"/>
                    <a:gd name="T50" fmla="*/ 2 w 159"/>
                    <a:gd name="T51" fmla="*/ 148 h 322"/>
                    <a:gd name="T52" fmla="*/ 2 w 159"/>
                    <a:gd name="T53" fmla="*/ 148 h 322"/>
                    <a:gd name="T54" fmla="*/ 2 w 159"/>
                    <a:gd name="T55" fmla="*/ 148 h 322"/>
                    <a:gd name="T56" fmla="*/ 2 w 159"/>
                    <a:gd name="T57" fmla="*/ 147 h 322"/>
                    <a:gd name="T58" fmla="*/ 2 w 159"/>
                    <a:gd name="T59" fmla="*/ 147 h 322"/>
                    <a:gd name="T60" fmla="*/ 2 w 159"/>
                    <a:gd name="T61" fmla="*/ 147 h 322"/>
                    <a:gd name="T62" fmla="*/ 2 w 159"/>
                    <a:gd name="T63" fmla="*/ 147 h 322"/>
                    <a:gd name="T64" fmla="*/ 2 w 159"/>
                    <a:gd name="T65" fmla="*/ 147 h 322"/>
                    <a:gd name="T66" fmla="*/ 2 w 159"/>
                    <a:gd name="T67" fmla="*/ 147 h 322"/>
                    <a:gd name="T68" fmla="*/ 2 w 159"/>
                    <a:gd name="T69" fmla="*/ 146 h 322"/>
                    <a:gd name="T70" fmla="*/ 2 w 159"/>
                    <a:gd name="T71" fmla="*/ 146 h 322"/>
                    <a:gd name="T72" fmla="*/ 2 w 159"/>
                    <a:gd name="T73" fmla="*/ 146 h 322"/>
                    <a:gd name="T74" fmla="*/ 2 w 159"/>
                    <a:gd name="T75" fmla="*/ 146 h 322"/>
                    <a:gd name="T76" fmla="*/ 2 w 159"/>
                    <a:gd name="T77" fmla="*/ 146 h 322"/>
                    <a:gd name="T78" fmla="*/ 2 w 159"/>
                    <a:gd name="T79" fmla="*/ 146 h 322"/>
                    <a:gd name="T80" fmla="*/ 2 w 159"/>
                    <a:gd name="T81" fmla="*/ 145 h 322"/>
                    <a:gd name="T82" fmla="*/ 2 w 159"/>
                    <a:gd name="T83" fmla="*/ 145 h 322"/>
                    <a:gd name="T84" fmla="*/ 2 w 159"/>
                    <a:gd name="T85" fmla="*/ 145 h 322"/>
                    <a:gd name="T86" fmla="*/ 2 w 159"/>
                    <a:gd name="T87" fmla="*/ 144 h 322"/>
                    <a:gd name="T88" fmla="*/ 2 w 159"/>
                    <a:gd name="T89" fmla="*/ 144 h 322"/>
                    <a:gd name="T90" fmla="*/ 28 w 159"/>
                    <a:gd name="T91" fmla="*/ 37 h 322"/>
                    <a:gd name="T92" fmla="*/ 22 w 159"/>
                    <a:gd name="T93" fmla="*/ 48 h 322"/>
                    <a:gd name="T94" fmla="*/ 56 w 159"/>
                    <a:gd name="T95" fmla="*/ 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9" h="322">
                      <a:moveTo>
                        <a:pt x="117" y="309"/>
                      </a:moveTo>
                      <a:cubicBezTo>
                        <a:pt x="118" y="310"/>
                        <a:pt x="118" y="310"/>
                        <a:pt x="119" y="310"/>
                      </a:cubicBezTo>
                      <a:cubicBezTo>
                        <a:pt x="132" y="316"/>
                        <a:pt x="146" y="320"/>
                        <a:pt x="159" y="322"/>
                      </a:cubicBezTo>
                      <a:cubicBezTo>
                        <a:pt x="157" y="322"/>
                        <a:pt x="154" y="321"/>
                        <a:pt x="151" y="321"/>
                      </a:cubicBezTo>
                      <a:cubicBezTo>
                        <a:pt x="143" y="319"/>
                        <a:pt x="135" y="316"/>
                        <a:pt x="127" y="314"/>
                      </a:cubicBezTo>
                      <a:cubicBezTo>
                        <a:pt x="124" y="312"/>
                        <a:pt x="120" y="311"/>
                        <a:pt x="117" y="309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4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2"/>
                      </a:moveTo>
                      <a:cubicBezTo>
                        <a:pt x="3" y="152"/>
                        <a:pt x="3" y="152"/>
                        <a:pt x="3" y="152"/>
                      </a:cubicBezTo>
                      <a:cubicBezTo>
                        <a:pt x="3" y="152"/>
                        <a:pt x="3" y="152"/>
                        <a:pt x="3" y="152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50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8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8"/>
                      </a:cubicBezTo>
                      <a:moveTo>
                        <a:pt x="2" y="148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8"/>
                      </a:cubicBezTo>
                      <a:moveTo>
                        <a:pt x="2" y="147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6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4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4"/>
                      </a:cubicBezTo>
                      <a:moveTo>
                        <a:pt x="56" y="0"/>
                      </a:moveTo>
                      <a:cubicBezTo>
                        <a:pt x="45" y="11"/>
                        <a:pt x="36" y="23"/>
                        <a:pt x="28" y="37"/>
                      </a:cubicBezTo>
                      <a:cubicBezTo>
                        <a:pt x="8" y="71"/>
                        <a:pt x="0" y="108"/>
                        <a:pt x="2" y="144"/>
                      </a:cubicBezTo>
                      <a:cubicBezTo>
                        <a:pt x="0" y="112"/>
                        <a:pt x="6" y="79"/>
                        <a:pt x="22" y="48"/>
                      </a:cubicBezTo>
                      <a:cubicBezTo>
                        <a:pt x="30" y="32"/>
                        <a:pt x="40" y="18"/>
                        <a:pt x="51" y="5"/>
                      </a:cubicBezTo>
                      <a:cubicBezTo>
                        <a:pt x="53" y="4"/>
                        <a:pt x="54" y="2"/>
                        <a:pt x="56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/>
                <p:cNvSpPr>
                  <a:spLocks noEditPoints="1"/>
                </p:cNvSpPr>
                <p:nvPr/>
              </p:nvSpPr>
              <p:spPr bwMode="auto">
                <a:xfrm>
                  <a:off x="9385300" y="7983538"/>
                  <a:ext cx="1062038" cy="1076325"/>
                </a:xfrm>
                <a:custGeom>
                  <a:avLst/>
                  <a:gdLst>
                    <a:gd name="T0" fmla="*/ 163 w 373"/>
                    <a:gd name="T1" fmla="*/ 378 h 378"/>
                    <a:gd name="T2" fmla="*/ 359 w 373"/>
                    <a:gd name="T3" fmla="*/ 293 h 378"/>
                    <a:gd name="T4" fmla="*/ 363 w 373"/>
                    <a:gd name="T5" fmla="*/ 287 h 378"/>
                    <a:gd name="T6" fmla="*/ 365 w 373"/>
                    <a:gd name="T7" fmla="*/ 282 h 378"/>
                    <a:gd name="T8" fmla="*/ 14 w 373"/>
                    <a:gd name="T9" fmla="*/ 246 h 378"/>
                    <a:gd name="T10" fmla="*/ 14 w 373"/>
                    <a:gd name="T11" fmla="*/ 245 h 378"/>
                    <a:gd name="T12" fmla="*/ 14 w 373"/>
                    <a:gd name="T13" fmla="*/ 245 h 378"/>
                    <a:gd name="T14" fmla="*/ 14 w 373"/>
                    <a:gd name="T15" fmla="*/ 245 h 378"/>
                    <a:gd name="T16" fmla="*/ 14 w 373"/>
                    <a:gd name="T17" fmla="*/ 245 h 378"/>
                    <a:gd name="T18" fmla="*/ 14 w 373"/>
                    <a:gd name="T19" fmla="*/ 244 h 378"/>
                    <a:gd name="T20" fmla="*/ 14 w 373"/>
                    <a:gd name="T21" fmla="*/ 244 h 378"/>
                    <a:gd name="T22" fmla="*/ 14 w 373"/>
                    <a:gd name="T23" fmla="*/ 244 h 378"/>
                    <a:gd name="T24" fmla="*/ 13 w 373"/>
                    <a:gd name="T25" fmla="*/ 243 h 378"/>
                    <a:gd name="T26" fmla="*/ 13 w 373"/>
                    <a:gd name="T27" fmla="*/ 243 h 378"/>
                    <a:gd name="T28" fmla="*/ 13 w 373"/>
                    <a:gd name="T29" fmla="*/ 243 h 378"/>
                    <a:gd name="T30" fmla="*/ 13 w 373"/>
                    <a:gd name="T31" fmla="*/ 242 h 378"/>
                    <a:gd name="T32" fmla="*/ 13 w 373"/>
                    <a:gd name="T33" fmla="*/ 242 h 378"/>
                    <a:gd name="T34" fmla="*/ 13 w 373"/>
                    <a:gd name="T35" fmla="*/ 241 h 378"/>
                    <a:gd name="T36" fmla="*/ 13 w 373"/>
                    <a:gd name="T37" fmla="*/ 241 h 378"/>
                    <a:gd name="T38" fmla="*/ 13 w 373"/>
                    <a:gd name="T39" fmla="*/ 241 h 378"/>
                    <a:gd name="T40" fmla="*/ 13 w 373"/>
                    <a:gd name="T41" fmla="*/ 240 h 378"/>
                    <a:gd name="T42" fmla="*/ 373 w 373"/>
                    <a:gd name="T43" fmla="*/ 113 h 378"/>
                    <a:gd name="T44" fmla="*/ 373 w 373"/>
                    <a:gd name="T45" fmla="*/ 112 h 378"/>
                    <a:gd name="T46" fmla="*/ 373 w 373"/>
                    <a:gd name="T47" fmla="*/ 112 h 378"/>
                    <a:gd name="T48" fmla="*/ 372 w 373"/>
                    <a:gd name="T49" fmla="*/ 112 h 378"/>
                    <a:gd name="T50" fmla="*/ 372 w 373"/>
                    <a:gd name="T51" fmla="*/ 112 h 378"/>
                    <a:gd name="T52" fmla="*/ 372 w 373"/>
                    <a:gd name="T53" fmla="*/ 110 h 378"/>
                    <a:gd name="T54" fmla="*/ 372 w 373"/>
                    <a:gd name="T55" fmla="*/ 110 h 378"/>
                    <a:gd name="T56" fmla="*/ 371 w 373"/>
                    <a:gd name="T57" fmla="*/ 110 h 378"/>
                    <a:gd name="T58" fmla="*/ 371 w 373"/>
                    <a:gd name="T59" fmla="*/ 109 h 378"/>
                    <a:gd name="T60" fmla="*/ 371 w 373"/>
                    <a:gd name="T61" fmla="*/ 109 h 378"/>
                    <a:gd name="T62" fmla="*/ 371 w 373"/>
                    <a:gd name="T63" fmla="*/ 109 h 378"/>
                    <a:gd name="T64" fmla="*/ 371 w 373"/>
                    <a:gd name="T65" fmla="*/ 109 h 378"/>
                    <a:gd name="T66" fmla="*/ 371 w 373"/>
                    <a:gd name="T67" fmla="*/ 108 h 378"/>
                    <a:gd name="T68" fmla="*/ 371 w 373"/>
                    <a:gd name="T69" fmla="*/ 108 h 378"/>
                    <a:gd name="T70" fmla="*/ 371 w 373"/>
                    <a:gd name="T71" fmla="*/ 108 h 378"/>
                    <a:gd name="T72" fmla="*/ 370 w 373"/>
                    <a:gd name="T73" fmla="*/ 107 h 378"/>
                    <a:gd name="T74" fmla="*/ 370 w 373"/>
                    <a:gd name="T75" fmla="*/ 106 h 378"/>
                    <a:gd name="T76" fmla="*/ 370 w 373"/>
                    <a:gd name="T77" fmla="*/ 106 h 378"/>
                    <a:gd name="T78" fmla="*/ 370 w 373"/>
                    <a:gd name="T79" fmla="*/ 106 h 378"/>
                    <a:gd name="T80" fmla="*/ 369 w 373"/>
                    <a:gd name="T81" fmla="*/ 106 h 378"/>
                    <a:gd name="T82" fmla="*/ 369 w 373"/>
                    <a:gd name="T83" fmla="*/ 105 h 378"/>
                    <a:gd name="T84" fmla="*/ 32 w 373"/>
                    <a:gd name="T85" fmla="*/ 93 h 378"/>
                    <a:gd name="T86" fmla="*/ 60 w 373"/>
                    <a:gd name="T87" fmla="*/ 56 h 378"/>
                    <a:gd name="T88" fmla="*/ 283 w 373"/>
                    <a:gd name="T89" fmla="*/ 18 h 378"/>
                    <a:gd name="T90" fmla="*/ 369 w 373"/>
                    <a:gd name="T91" fmla="*/ 105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73" h="378">
                      <a:moveTo>
                        <a:pt x="121" y="365"/>
                      </a:moveTo>
                      <a:cubicBezTo>
                        <a:pt x="122" y="366"/>
                        <a:pt x="122" y="366"/>
                        <a:pt x="123" y="366"/>
                      </a:cubicBezTo>
                      <a:cubicBezTo>
                        <a:pt x="136" y="372"/>
                        <a:pt x="150" y="376"/>
                        <a:pt x="163" y="378"/>
                      </a:cubicBezTo>
                      <a:cubicBezTo>
                        <a:pt x="149" y="376"/>
                        <a:pt x="135" y="371"/>
                        <a:pt x="121" y="365"/>
                      </a:cubicBezTo>
                      <a:moveTo>
                        <a:pt x="365" y="282"/>
                      </a:moveTo>
                      <a:cubicBezTo>
                        <a:pt x="363" y="286"/>
                        <a:pt x="361" y="290"/>
                        <a:pt x="359" y="293"/>
                      </a:cubicBezTo>
                      <a:cubicBezTo>
                        <a:pt x="354" y="300"/>
                        <a:pt x="350" y="306"/>
                        <a:pt x="345" y="312"/>
                      </a:cubicBezTo>
                      <a:cubicBezTo>
                        <a:pt x="342" y="316"/>
                        <a:pt x="338" y="320"/>
                        <a:pt x="334" y="324"/>
                      </a:cubicBezTo>
                      <a:cubicBezTo>
                        <a:pt x="345" y="313"/>
                        <a:pt x="355" y="300"/>
                        <a:pt x="363" y="287"/>
                      </a:cubicBezTo>
                      <a:cubicBezTo>
                        <a:pt x="363" y="285"/>
                        <a:pt x="364" y="284"/>
                        <a:pt x="365" y="282"/>
                      </a:cubicBezTo>
                      <a:moveTo>
                        <a:pt x="365" y="282"/>
                      </a:moveTo>
                      <a:cubicBezTo>
                        <a:pt x="365" y="282"/>
                        <a:pt x="365" y="282"/>
                        <a:pt x="365" y="282"/>
                      </a:cubicBezTo>
                      <a:cubicBezTo>
                        <a:pt x="365" y="282"/>
                        <a:pt x="365" y="282"/>
                        <a:pt x="365" y="282"/>
                      </a:cubicBezTo>
                      <a:moveTo>
                        <a:pt x="14" y="246"/>
                      </a:moveTo>
                      <a:cubicBezTo>
                        <a:pt x="14" y="246"/>
                        <a:pt x="14" y="246"/>
                        <a:pt x="14" y="246"/>
                      </a:cubicBezTo>
                      <a:cubicBezTo>
                        <a:pt x="14" y="246"/>
                        <a:pt x="14" y="246"/>
                        <a:pt x="14" y="246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5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3"/>
                        <a:pt x="13" y="243"/>
                      </a:cubicBezTo>
                      <a:cubicBezTo>
                        <a:pt x="13" y="243"/>
                        <a:pt x="13" y="242"/>
                        <a:pt x="13" y="242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2"/>
                        <a:pt x="13" y="242"/>
                      </a:cubicBezTo>
                      <a:cubicBezTo>
                        <a:pt x="13" y="242"/>
                        <a:pt x="13" y="242"/>
                        <a:pt x="13" y="242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2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0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0"/>
                      </a:cubicBezTo>
                      <a:moveTo>
                        <a:pt x="13" y="240"/>
                      </a:moveTo>
                      <a:cubicBezTo>
                        <a:pt x="13" y="240"/>
                        <a:pt x="13" y="240"/>
                        <a:pt x="13" y="240"/>
                      </a:cubicBezTo>
                      <a:cubicBezTo>
                        <a:pt x="13" y="240"/>
                        <a:pt x="13" y="240"/>
                        <a:pt x="13" y="240"/>
                      </a:cubicBezTo>
                      <a:moveTo>
                        <a:pt x="373" y="113"/>
                      </a:moveTo>
                      <a:cubicBezTo>
                        <a:pt x="373" y="113"/>
                        <a:pt x="373" y="113"/>
                        <a:pt x="373" y="113"/>
                      </a:cubicBezTo>
                      <a:cubicBezTo>
                        <a:pt x="373" y="113"/>
                        <a:pt x="373" y="113"/>
                        <a:pt x="373" y="113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0"/>
                      </a:moveTo>
                      <a:cubicBezTo>
                        <a:pt x="372" y="110"/>
                        <a:pt x="372" y="110"/>
                        <a:pt x="372" y="110"/>
                      </a:cubicBezTo>
                      <a:cubicBezTo>
                        <a:pt x="372" y="110"/>
                        <a:pt x="372" y="110"/>
                        <a:pt x="372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2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1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9"/>
                        <a:pt x="371" y="109"/>
                      </a:cubicBezTo>
                      <a:cubicBezTo>
                        <a:pt x="371" y="109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0" y="107"/>
                      </a:moveTo>
                      <a:cubicBezTo>
                        <a:pt x="370" y="107"/>
                        <a:pt x="370" y="107"/>
                        <a:pt x="371" y="108"/>
                      </a:cubicBezTo>
                      <a:cubicBezTo>
                        <a:pt x="370" y="107"/>
                        <a:pt x="370" y="107"/>
                        <a:pt x="370" y="107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7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69" y="106"/>
                      </a:moveTo>
                      <a:cubicBezTo>
                        <a:pt x="369" y="106"/>
                        <a:pt x="370" y="106"/>
                        <a:pt x="370" y="106"/>
                      </a:cubicBezTo>
                      <a:cubicBezTo>
                        <a:pt x="370" y="106"/>
                        <a:pt x="369" y="106"/>
                        <a:pt x="369" y="106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6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5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60" y="56"/>
                      </a:moveTo>
                      <a:cubicBezTo>
                        <a:pt x="49" y="67"/>
                        <a:pt x="40" y="79"/>
                        <a:pt x="32" y="93"/>
                      </a:cubicBezTo>
                      <a:cubicBezTo>
                        <a:pt x="5" y="140"/>
                        <a:pt x="0" y="192"/>
                        <a:pt x="13" y="240"/>
                      </a:cubicBezTo>
                      <a:cubicBezTo>
                        <a:pt x="1" y="196"/>
                        <a:pt x="4" y="148"/>
                        <a:pt x="26" y="104"/>
                      </a:cubicBezTo>
                      <a:cubicBezTo>
                        <a:pt x="35" y="86"/>
                        <a:pt x="47" y="70"/>
                        <a:pt x="60" y="56"/>
                      </a:cubicBezTo>
                      <a:moveTo>
                        <a:pt x="226" y="0"/>
                      </a:moveTo>
                      <a:cubicBezTo>
                        <a:pt x="245" y="3"/>
                        <a:pt x="264" y="9"/>
                        <a:pt x="282" y="18"/>
                      </a:cubicBezTo>
                      <a:cubicBezTo>
                        <a:pt x="283" y="18"/>
                        <a:pt x="283" y="18"/>
                        <a:pt x="283" y="18"/>
                      </a:cubicBezTo>
                      <a:cubicBezTo>
                        <a:pt x="293" y="23"/>
                        <a:pt x="302" y="29"/>
                        <a:pt x="311" y="35"/>
                      </a:cubicBezTo>
                      <a:cubicBezTo>
                        <a:pt x="330" y="49"/>
                        <a:pt x="345" y="66"/>
                        <a:pt x="357" y="84"/>
                      </a:cubicBezTo>
                      <a:cubicBezTo>
                        <a:pt x="362" y="91"/>
                        <a:pt x="366" y="98"/>
                        <a:pt x="369" y="105"/>
                      </a:cubicBezTo>
                      <a:cubicBezTo>
                        <a:pt x="350" y="65"/>
                        <a:pt x="316" y="32"/>
                        <a:pt x="272" y="13"/>
                      </a:cubicBezTo>
                      <a:cubicBezTo>
                        <a:pt x="257" y="7"/>
                        <a:pt x="242" y="3"/>
                        <a:pt x="226" y="0"/>
                      </a:cubicBezTo>
                    </a:path>
                  </a:pathLst>
                </a:custGeom>
                <a:solidFill>
                  <a:srgbClr val="9B9D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 bwMode="auto">
                <a:xfrm>
                  <a:off x="9809163" y="8080375"/>
                  <a:ext cx="196850" cy="180975"/>
                </a:xfrm>
                <a:custGeom>
                  <a:avLst/>
                  <a:gdLst>
                    <a:gd name="T0" fmla="*/ 62 w 69"/>
                    <a:gd name="T1" fmla="*/ 19 h 64"/>
                    <a:gd name="T2" fmla="*/ 63 w 69"/>
                    <a:gd name="T3" fmla="*/ 23 h 64"/>
                    <a:gd name="T4" fmla="*/ 48 w 69"/>
                    <a:gd name="T5" fmla="*/ 59 h 64"/>
                    <a:gd name="T6" fmla="*/ 48 w 69"/>
                    <a:gd name="T7" fmla="*/ 59 h 64"/>
                    <a:gd name="T8" fmla="*/ 12 w 69"/>
                    <a:gd name="T9" fmla="*/ 48 h 64"/>
                    <a:gd name="T10" fmla="*/ 11 w 69"/>
                    <a:gd name="T11" fmla="*/ 45 h 64"/>
                    <a:gd name="T12" fmla="*/ 31 w 69"/>
                    <a:gd name="T13" fmla="*/ 2 h 64"/>
                    <a:gd name="T14" fmla="*/ 33 w 69"/>
                    <a:gd name="T15" fmla="*/ 2 h 64"/>
                    <a:gd name="T16" fmla="*/ 62 w 69"/>
                    <a:gd name="T17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64">
                      <a:moveTo>
                        <a:pt x="62" y="19"/>
                      </a:moveTo>
                      <a:cubicBezTo>
                        <a:pt x="62" y="20"/>
                        <a:pt x="63" y="21"/>
                        <a:pt x="63" y="23"/>
                      </a:cubicBezTo>
                      <a:cubicBezTo>
                        <a:pt x="69" y="37"/>
                        <a:pt x="62" y="53"/>
                        <a:pt x="48" y="59"/>
                      </a:cubicBezTo>
                      <a:cubicBezTo>
                        <a:pt x="48" y="59"/>
                        <a:pt x="48" y="59"/>
                        <a:pt x="48" y="59"/>
                      </a:cubicBezTo>
                      <a:cubicBezTo>
                        <a:pt x="35" y="64"/>
                        <a:pt x="20" y="59"/>
                        <a:pt x="12" y="48"/>
                      </a:cubicBezTo>
                      <a:cubicBezTo>
                        <a:pt x="12" y="47"/>
                        <a:pt x="11" y="46"/>
                        <a:pt x="11" y="45"/>
                      </a:cubicBezTo>
                      <a:cubicBezTo>
                        <a:pt x="0" y="27"/>
                        <a:pt x="11" y="4"/>
                        <a:pt x="31" y="2"/>
                      </a:cubicBezTo>
                      <a:cubicBezTo>
                        <a:pt x="32" y="2"/>
                        <a:pt x="33" y="2"/>
                        <a:pt x="33" y="2"/>
                      </a:cubicBezTo>
                      <a:cubicBezTo>
                        <a:pt x="46" y="0"/>
                        <a:pt x="57" y="8"/>
                        <a:pt x="62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 bwMode="auto">
                <a:xfrm>
                  <a:off x="9504363" y="8178800"/>
                  <a:ext cx="319088" cy="447675"/>
                </a:xfrm>
                <a:custGeom>
                  <a:avLst/>
                  <a:gdLst>
                    <a:gd name="T0" fmla="*/ 87 w 112"/>
                    <a:gd name="T1" fmla="*/ 13 h 157"/>
                    <a:gd name="T2" fmla="*/ 103 w 112"/>
                    <a:gd name="T3" fmla="*/ 31 h 157"/>
                    <a:gd name="T4" fmla="*/ 105 w 112"/>
                    <a:gd name="T5" fmla="*/ 66 h 157"/>
                    <a:gd name="T6" fmla="*/ 91 w 112"/>
                    <a:gd name="T7" fmla="*/ 88 h 157"/>
                    <a:gd name="T8" fmla="*/ 76 w 112"/>
                    <a:gd name="T9" fmla="*/ 133 h 157"/>
                    <a:gd name="T10" fmla="*/ 47 w 112"/>
                    <a:gd name="T11" fmla="*/ 156 h 157"/>
                    <a:gd name="T12" fmla="*/ 25 w 112"/>
                    <a:gd name="T13" fmla="*/ 153 h 157"/>
                    <a:gd name="T14" fmla="*/ 1 w 112"/>
                    <a:gd name="T15" fmla="*/ 126 h 157"/>
                    <a:gd name="T16" fmla="*/ 17 w 112"/>
                    <a:gd name="T17" fmla="*/ 51 h 157"/>
                    <a:gd name="T18" fmla="*/ 46 w 112"/>
                    <a:gd name="T19" fmla="*/ 11 h 157"/>
                    <a:gd name="T20" fmla="*/ 87 w 112"/>
                    <a:gd name="T21" fmla="*/ 1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2" h="157">
                      <a:moveTo>
                        <a:pt x="87" y="13"/>
                      </a:moveTo>
                      <a:cubicBezTo>
                        <a:pt x="93" y="19"/>
                        <a:pt x="98" y="25"/>
                        <a:pt x="103" y="31"/>
                      </a:cubicBezTo>
                      <a:cubicBezTo>
                        <a:pt x="112" y="41"/>
                        <a:pt x="112" y="55"/>
                        <a:pt x="105" y="66"/>
                      </a:cubicBezTo>
                      <a:cubicBezTo>
                        <a:pt x="100" y="73"/>
                        <a:pt x="95" y="80"/>
                        <a:pt x="91" y="88"/>
                      </a:cubicBezTo>
                      <a:cubicBezTo>
                        <a:pt x="84" y="103"/>
                        <a:pt x="79" y="118"/>
                        <a:pt x="76" y="133"/>
                      </a:cubicBezTo>
                      <a:cubicBezTo>
                        <a:pt x="74" y="147"/>
                        <a:pt x="61" y="157"/>
                        <a:pt x="47" y="156"/>
                      </a:cubicBezTo>
                      <a:cubicBezTo>
                        <a:pt x="40" y="155"/>
                        <a:pt x="32" y="155"/>
                        <a:pt x="25" y="153"/>
                      </a:cubicBezTo>
                      <a:cubicBezTo>
                        <a:pt x="11" y="151"/>
                        <a:pt x="1" y="140"/>
                        <a:pt x="1" y="126"/>
                      </a:cubicBezTo>
                      <a:cubicBezTo>
                        <a:pt x="0" y="101"/>
                        <a:pt x="5" y="75"/>
                        <a:pt x="17" y="51"/>
                      </a:cubicBezTo>
                      <a:cubicBezTo>
                        <a:pt x="25" y="36"/>
                        <a:pt x="35" y="23"/>
                        <a:pt x="46" y="11"/>
                      </a:cubicBezTo>
                      <a:cubicBezTo>
                        <a:pt x="58" y="0"/>
                        <a:pt x="77" y="0"/>
                        <a:pt x="87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10045368" y="122716"/>
              <a:ext cx="1741487" cy="747712"/>
              <a:chOff x="8430182" y="-1140871"/>
              <a:chExt cx="1741487" cy="747712"/>
            </a:xfrm>
          </p:grpSpPr>
          <p:sp>
            <p:nvSpPr>
              <p:cNvPr id="25" name="任意多边形: 形状 24"/>
              <p:cNvSpPr/>
              <p:nvPr/>
            </p:nvSpPr>
            <p:spPr bwMode="auto">
              <a:xfrm>
                <a:off x="8520669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/>
              <p:nvPr/>
            </p:nvSpPr>
            <p:spPr bwMode="auto">
              <a:xfrm>
                <a:off x="8831819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9138207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9449357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/>
              <p:nvPr/>
            </p:nvSpPr>
            <p:spPr bwMode="auto">
              <a:xfrm>
                <a:off x="9755744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8430182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8741332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9047719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9357282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9665257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733087" y="5668484"/>
              <a:ext cx="1300405" cy="865196"/>
              <a:chOff x="12161838" y="2838450"/>
              <a:chExt cx="1579563" cy="1050926"/>
            </a:xfrm>
          </p:grpSpPr>
          <p:sp>
            <p:nvSpPr>
              <p:cNvPr id="12" name="矩形 11"/>
              <p:cNvSpPr>
                <a:spLocks noChangeArrowheads="1"/>
              </p:cNvSpPr>
              <p:nvPr/>
            </p:nvSpPr>
            <p:spPr bwMode="auto">
              <a:xfrm>
                <a:off x="12487276" y="3159126"/>
                <a:ext cx="1254125" cy="730250"/>
              </a:xfrm>
              <a:prstGeom prst="rect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2404726" y="3081338"/>
                <a:ext cx="1255713" cy="72548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/>
            </p:nvSpPr>
            <p:spPr bwMode="auto">
              <a:xfrm>
                <a:off x="12404726" y="3081338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6B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 bwMode="auto">
              <a:xfrm>
                <a:off x="12404726" y="3081338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8" name="矩形 17"/>
              <p:cNvSpPr>
                <a:spLocks noChangeArrowheads="1"/>
              </p:cNvSpPr>
              <p:nvPr/>
            </p:nvSpPr>
            <p:spPr bwMode="auto">
              <a:xfrm>
                <a:off x="12292013" y="2963863"/>
                <a:ext cx="1255713" cy="7286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12292013" y="2963863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4" y="135"/>
                      <a:pt x="144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96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12292013" y="2963863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3" y="118"/>
                      <a:pt x="145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12161838" y="2838451"/>
                <a:ext cx="1258888" cy="7239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2161838" y="2838450"/>
                <a:ext cx="1258888" cy="549275"/>
              </a:xfrm>
              <a:custGeom>
                <a:avLst/>
                <a:gdLst>
                  <a:gd name="T0" fmla="*/ 310 w 310"/>
                  <a:gd name="T1" fmla="*/ 0 h 135"/>
                  <a:gd name="T2" fmla="*/ 178 w 310"/>
                  <a:gd name="T3" fmla="*/ 123 h 135"/>
                  <a:gd name="T4" fmla="*/ 132 w 310"/>
                  <a:gd name="T5" fmla="*/ 123 h 135"/>
                  <a:gd name="T6" fmla="*/ 0 w 310"/>
                  <a:gd name="T7" fmla="*/ 0 h 135"/>
                  <a:gd name="T8" fmla="*/ 310 w 310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35">
                    <a:moveTo>
                      <a:pt x="310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2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/>
              <p:nvPr/>
            </p:nvSpPr>
            <p:spPr bwMode="auto">
              <a:xfrm>
                <a:off x="12161838" y="2838451"/>
                <a:ext cx="1258888" cy="479425"/>
              </a:xfrm>
              <a:custGeom>
                <a:avLst/>
                <a:gdLst>
                  <a:gd name="T0" fmla="*/ 133 w 310"/>
                  <a:gd name="T1" fmla="*/ 108 h 118"/>
                  <a:gd name="T2" fmla="*/ 0 w 310"/>
                  <a:gd name="T3" fmla="*/ 0 h 118"/>
                  <a:gd name="T4" fmla="*/ 310 w 310"/>
                  <a:gd name="T5" fmla="*/ 0 h 118"/>
                  <a:gd name="T6" fmla="*/ 177 w 310"/>
                  <a:gd name="T7" fmla="*/ 108 h 118"/>
                  <a:gd name="T8" fmla="*/ 133 w 310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177" y="108"/>
                      <a:pt x="177" y="108"/>
                      <a:pt x="177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60399" y="1270236"/>
            <a:ext cx="5638801" cy="2339973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33040"/>
            <a:ext cx="5638800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27416"/>
            <a:ext cx="5638800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 userDrawn="1"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425" name="组合 424"/>
          <p:cNvGrpSpPr/>
          <p:nvPr userDrawn="1"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  <a:endParaRPr lang="en-US"/>
          </a:p>
        </p:txBody>
      </p:sp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5050790"/>
          </a:xfrm>
          <a:prstGeom prst="rect">
            <a:avLst/>
          </a:prstGeom>
          <a:gradFill>
            <a:gsLst>
              <a:gs pos="0">
                <a:schemeClr val="bg2"/>
              </a:gs>
              <a:gs pos="77000">
                <a:schemeClr val="bg2">
                  <a:lumMod val="9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: 形状 17"/>
          <p:cNvSpPr/>
          <p:nvPr userDrawn="1">
            <p:custDataLst>
              <p:tags r:id="rId3"/>
            </p:custDataLst>
          </p:nvPr>
        </p:nvSpPr>
        <p:spPr>
          <a:xfrm>
            <a:off x="635" y="189230"/>
            <a:ext cx="7168515" cy="4026535"/>
          </a:xfrm>
          <a:custGeom>
            <a:avLst/>
            <a:gdLst>
              <a:gd name="connsiteX0" fmla="*/ 2591733 w 7172357"/>
              <a:gd name="connsiteY0" fmla="*/ 469 h 4026640"/>
              <a:gd name="connsiteX1" fmla="*/ 3404740 w 7172357"/>
              <a:gd name="connsiteY1" fmla="*/ 248423 h 4026640"/>
              <a:gd name="connsiteX2" fmla="*/ 5007359 w 7172357"/>
              <a:gd name="connsiteY2" fmla="*/ 1007576 h 4026640"/>
              <a:gd name="connsiteX3" fmla="*/ 7172357 w 7172357"/>
              <a:gd name="connsiteY3" fmla="*/ 3488726 h 4026640"/>
              <a:gd name="connsiteX4" fmla="*/ 0 w 7172357"/>
              <a:gd name="connsiteY4" fmla="*/ 4026640 h 4026640"/>
              <a:gd name="connsiteX5" fmla="*/ 0 w 7172357"/>
              <a:gd name="connsiteY5" fmla="*/ 1101506 h 4026640"/>
              <a:gd name="connsiteX6" fmla="*/ 37310 w 7172357"/>
              <a:gd name="connsiteY6" fmla="*/ 1128017 h 4026640"/>
              <a:gd name="connsiteX7" fmla="*/ 319422 w 7172357"/>
              <a:gd name="connsiteY7" fmla="*/ 1511200 h 4026640"/>
              <a:gd name="connsiteX8" fmla="*/ 1650034 w 7172357"/>
              <a:gd name="connsiteY8" fmla="*/ 483186 h 4026640"/>
              <a:gd name="connsiteX9" fmla="*/ 2455913 w 7172357"/>
              <a:gd name="connsiteY9" fmla="*/ 2747 h 4026640"/>
              <a:gd name="connsiteX10" fmla="*/ 2591733 w 7172357"/>
              <a:gd name="connsiteY10" fmla="*/ 469 h 402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2357" h="4026640">
                <a:moveTo>
                  <a:pt x="2591733" y="469"/>
                </a:moveTo>
                <a:cubicBezTo>
                  <a:pt x="2909398" y="7892"/>
                  <a:pt x="3225832" y="102742"/>
                  <a:pt x="3404740" y="248423"/>
                </a:cubicBezTo>
                <a:cubicBezTo>
                  <a:pt x="4120842" y="-310079"/>
                  <a:pt x="4712099" y="220976"/>
                  <a:pt x="5007359" y="1007576"/>
                </a:cubicBezTo>
                <a:cubicBezTo>
                  <a:pt x="6535761" y="382736"/>
                  <a:pt x="7172357" y="3488726"/>
                  <a:pt x="7172357" y="3488726"/>
                </a:cubicBezTo>
                <a:lnTo>
                  <a:pt x="0" y="4026640"/>
                </a:lnTo>
                <a:lnTo>
                  <a:pt x="0" y="1101506"/>
                </a:lnTo>
                <a:lnTo>
                  <a:pt x="37310" y="1128017"/>
                </a:lnTo>
                <a:cubicBezTo>
                  <a:pt x="142919" y="1216231"/>
                  <a:pt x="240124" y="1340047"/>
                  <a:pt x="319422" y="1511200"/>
                </a:cubicBezTo>
                <a:cubicBezTo>
                  <a:pt x="368595" y="986404"/>
                  <a:pt x="1070900" y="238920"/>
                  <a:pt x="1650034" y="483186"/>
                </a:cubicBezTo>
                <a:cubicBezTo>
                  <a:pt x="1759202" y="165603"/>
                  <a:pt x="2095645" y="23666"/>
                  <a:pt x="2455913" y="2747"/>
                </a:cubicBezTo>
                <a:cubicBezTo>
                  <a:pt x="2500947" y="132"/>
                  <a:pt x="2546352" y="-591"/>
                  <a:pt x="2591733" y="4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" name="任意多边形: 形状 101"/>
          <p:cNvSpPr/>
          <p:nvPr userDrawn="1">
            <p:custDataLst>
              <p:tags r:id="rId4"/>
            </p:custDataLst>
          </p:nvPr>
        </p:nvSpPr>
        <p:spPr>
          <a:xfrm>
            <a:off x="0" y="3277235"/>
            <a:ext cx="12188825" cy="3580765"/>
          </a:xfrm>
          <a:custGeom>
            <a:avLst/>
            <a:gdLst>
              <a:gd name="connsiteX0" fmla="*/ 5518443 w 12194782"/>
              <a:gd name="connsiteY0" fmla="*/ 1378 h 3580703"/>
              <a:gd name="connsiteX1" fmla="*/ 6049720 w 12194782"/>
              <a:gd name="connsiteY1" fmla="*/ 4549 h 3580703"/>
              <a:gd name="connsiteX2" fmla="*/ 12194782 w 12194782"/>
              <a:gd name="connsiteY2" fmla="*/ 849949 h 3580703"/>
              <a:gd name="connsiteX3" fmla="*/ 12194782 w 12194782"/>
              <a:gd name="connsiteY3" fmla="*/ 3580703 h 3580703"/>
              <a:gd name="connsiteX4" fmla="*/ 0 w 12194782"/>
              <a:gd name="connsiteY4" fmla="*/ 3580703 h 3580703"/>
              <a:gd name="connsiteX5" fmla="*/ 0 w 12194782"/>
              <a:gd name="connsiteY5" fmla="*/ 823804 h 3580703"/>
              <a:gd name="connsiteX6" fmla="*/ 33442 w 12194782"/>
              <a:gd name="connsiteY6" fmla="*/ 815045 h 3580703"/>
              <a:gd name="connsiteX7" fmla="*/ 5518443 w 12194782"/>
              <a:gd name="connsiteY7" fmla="*/ 1378 h 35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4782" h="3580703">
                <a:moveTo>
                  <a:pt x="5518443" y="1378"/>
                </a:moveTo>
                <a:cubicBezTo>
                  <a:pt x="5697005" y="-1155"/>
                  <a:pt x="5874413" y="-255"/>
                  <a:pt x="6049720" y="4549"/>
                </a:cubicBezTo>
                <a:cubicBezTo>
                  <a:pt x="8854632" y="81403"/>
                  <a:pt x="12194782" y="849949"/>
                  <a:pt x="12194782" y="849949"/>
                </a:cubicBezTo>
                <a:lnTo>
                  <a:pt x="12194782" y="3580703"/>
                </a:lnTo>
                <a:lnTo>
                  <a:pt x="0" y="3580703"/>
                </a:lnTo>
                <a:lnTo>
                  <a:pt x="0" y="823804"/>
                </a:lnTo>
                <a:lnTo>
                  <a:pt x="33442" y="815045"/>
                </a:lnTo>
                <a:cubicBezTo>
                  <a:pt x="632422" y="659377"/>
                  <a:pt x="3174815" y="34623"/>
                  <a:pt x="5518443" y="137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9" name="任意多边形 40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-635" y="1162050"/>
            <a:ext cx="12192635" cy="4535805"/>
          </a:xfrm>
          <a:custGeom>
            <a:avLst/>
            <a:gdLst>
              <a:gd name="connsiteX0" fmla="*/ 16986 w 16986"/>
              <a:gd name="connsiteY0" fmla="*/ 7143 h 7143"/>
              <a:gd name="connsiteX1" fmla="*/ 3572 w 16986"/>
              <a:gd name="connsiteY1" fmla="*/ 7143 h 7143"/>
              <a:gd name="connsiteX2" fmla="*/ 0 w 16986"/>
              <a:gd name="connsiteY2" fmla="*/ 3572 h 7143"/>
              <a:gd name="connsiteX3" fmla="*/ 3572 w 16986"/>
              <a:gd name="connsiteY3" fmla="*/ 0 h 7143"/>
              <a:gd name="connsiteX4" fmla="*/ 16986 w 16986"/>
              <a:gd name="connsiteY4" fmla="*/ 0 h 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6" h="7143">
                <a:moveTo>
                  <a:pt x="16986" y="7143"/>
                </a:moveTo>
                <a:lnTo>
                  <a:pt x="3572" y="7143"/>
                </a:lnTo>
                <a:cubicBezTo>
                  <a:pt x="1599" y="7143"/>
                  <a:pt x="0" y="5544"/>
                  <a:pt x="0" y="3572"/>
                </a:cubicBezTo>
                <a:cubicBezTo>
                  <a:pt x="0" y="1599"/>
                  <a:pt x="1599" y="0"/>
                  <a:pt x="3572" y="0"/>
                </a:cubicBezTo>
                <a:lnTo>
                  <a:pt x="16986" y="0"/>
                </a:lnTo>
              </a:path>
            </a:pathLst>
          </a:custGeom>
          <a:solidFill>
            <a:srgbClr val="FFFFFF"/>
          </a:solidFill>
          <a:ln w="50800">
            <a:solidFill>
              <a:schemeClr val="accent3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42" name="任意多边形: 形状 241"/>
          <p:cNvSpPr/>
          <p:nvPr userDrawn="1">
            <p:custDataLst>
              <p:tags r:id="rId6"/>
            </p:custDataLst>
          </p:nvPr>
        </p:nvSpPr>
        <p:spPr>
          <a:xfrm flipH="1">
            <a:off x="8895148" y="5384385"/>
            <a:ext cx="3296852" cy="1471252"/>
          </a:xfrm>
          <a:custGeom>
            <a:avLst/>
            <a:gdLst>
              <a:gd name="connsiteX0" fmla="*/ 665374 w 3296852"/>
              <a:gd name="connsiteY0" fmla="*/ 1471 h 1471252"/>
              <a:gd name="connsiteX1" fmla="*/ 291539 w 3296852"/>
              <a:gd name="connsiteY1" fmla="*/ 220268 h 1471252"/>
              <a:gd name="connsiteX2" fmla="*/ 58146 w 3296852"/>
              <a:gd name="connsiteY2" fmla="*/ 203847 h 1471252"/>
              <a:gd name="connsiteX3" fmla="*/ 0 w 3296852"/>
              <a:gd name="connsiteY3" fmla="*/ 211195 h 1471252"/>
              <a:gd name="connsiteX4" fmla="*/ 0 w 3296852"/>
              <a:gd name="connsiteY4" fmla="*/ 1471252 h 1471252"/>
              <a:gd name="connsiteX5" fmla="*/ 3296852 w 3296852"/>
              <a:gd name="connsiteY5" fmla="*/ 1471252 h 1471252"/>
              <a:gd name="connsiteX6" fmla="*/ 3290629 w 3296852"/>
              <a:gd name="connsiteY6" fmla="*/ 1421552 h 1471252"/>
              <a:gd name="connsiteX7" fmla="*/ 3126222 w 3296852"/>
              <a:gd name="connsiteY7" fmla="*/ 1203631 h 1471252"/>
              <a:gd name="connsiteX8" fmla="*/ 2745755 w 3296852"/>
              <a:gd name="connsiteY8" fmla="*/ 1224539 h 1471252"/>
              <a:gd name="connsiteX9" fmla="*/ 2524513 w 3296852"/>
              <a:gd name="connsiteY9" fmla="*/ 1019294 h 1471252"/>
              <a:gd name="connsiteX10" fmla="*/ 2187250 w 3296852"/>
              <a:gd name="connsiteY10" fmla="*/ 1066685 h 1471252"/>
              <a:gd name="connsiteX11" fmla="*/ 1841276 w 3296852"/>
              <a:gd name="connsiteY11" fmla="*/ 594169 h 1471252"/>
              <a:gd name="connsiteX12" fmla="*/ 1163266 w 3296852"/>
              <a:gd name="connsiteY12" fmla="*/ 607411 h 1471252"/>
              <a:gd name="connsiteX13" fmla="*/ 843424 w 3296852"/>
              <a:gd name="connsiteY13" fmla="*/ 22341 h 1471252"/>
              <a:gd name="connsiteX14" fmla="*/ 665374 w 3296852"/>
              <a:gd name="connsiteY14" fmla="*/ 1471 h 147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96852" h="1471252">
                <a:moveTo>
                  <a:pt x="665374" y="1471"/>
                </a:moveTo>
                <a:cubicBezTo>
                  <a:pt x="500390" y="15111"/>
                  <a:pt x="374896" y="121218"/>
                  <a:pt x="291539" y="220268"/>
                </a:cubicBezTo>
                <a:cubicBezTo>
                  <a:pt x="291539" y="220268"/>
                  <a:pt x="191109" y="195614"/>
                  <a:pt x="58146" y="203847"/>
                </a:cubicBezTo>
                <a:lnTo>
                  <a:pt x="0" y="211195"/>
                </a:lnTo>
                <a:lnTo>
                  <a:pt x="0" y="1471252"/>
                </a:lnTo>
                <a:lnTo>
                  <a:pt x="3296852" y="1471252"/>
                </a:lnTo>
                <a:lnTo>
                  <a:pt x="3290629" y="1421552"/>
                </a:lnTo>
                <a:cubicBezTo>
                  <a:pt x="3276039" y="1347982"/>
                  <a:pt x="3234404" y="1260257"/>
                  <a:pt x="3126222" y="1203631"/>
                </a:cubicBezTo>
                <a:cubicBezTo>
                  <a:pt x="3006158" y="1135827"/>
                  <a:pt x="2857665" y="1143988"/>
                  <a:pt x="2745755" y="1224539"/>
                </a:cubicBezTo>
                <a:cubicBezTo>
                  <a:pt x="2745755" y="1224539"/>
                  <a:pt x="2729380" y="1080275"/>
                  <a:pt x="2524513" y="1019294"/>
                </a:cubicBezTo>
                <a:cubicBezTo>
                  <a:pt x="2410952" y="980566"/>
                  <a:pt x="2285743" y="998156"/>
                  <a:pt x="2187250" y="1066685"/>
                </a:cubicBezTo>
                <a:cubicBezTo>
                  <a:pt x="2187250" y="1066685"/>
                  <a:pt x="2092134" y="701496"/>
                  <a:pt x="1841276" y="594169"/>
                </a:cubicBezTo>
                <a:cubicBezTo>
                  <a:pt x="1448616" y="425861"/>
                  <a:pt x="1163266" y="607411"/>
                  <a:pt x="1163266" y="607411"/>
                </a:cubicBezTo>
                <a:cubicBezTo>
                  <a:pt x="1163266" y="607411"/>
                  <a:pt x="1261518" y="154409"/>
                  <a:pt x="843424" y="22341"/>
                </a:cubicBezTo>
                <a:cubicBezTo>
                  <a:pt x="779752" y="2653"/>
                  <a:pt x="720369" y="-3075"/>
                  <a:pt x="665374" y="1471"/>
                </a:cubicBezTo>
                <a:close/>
              </a:path>
            </a:pathLst>
          </a:custGeom>
          <a:solidFill>
            <a:schemeClr val="accent2"/>
          </a:solidFill>
          <a:ln w="3724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1" name="任意多边形: 形状 240"/>
          <p:cNvSpPr/>
          <p:nvPr userDrawn="1">
            <p:custDataLst>
              <p:tags r:id="rId10"/>
            </p:custDataLst>
          </p:nvPr>
        </p:nvSpPr>
        <p:spPr>
          <a:xfrm flipH="1">
            <a:off x="2153232" y="6276576"/>
            <a:ext cx="472347" cy="322612"/>
          </a:xfrm>
          <a:custGeom>
            <a:avLst/>
            <a:gdLst>
              <a:gd name="connsiteX0" fmla="*/ 431965 w 472347"/>
              <a:gd name="connsiteY0" fmla="*/ 320636 h 322612"/>
              <a:gd name="connsiteX1" fmla="*/ 429837 w 472347"/>
              <a:gd name="connsiteY1" fmla="*/ 320636 h 322612"/>
              <a:gd name="connsiteX2" fmla="*/ 432144 w 472347"/>
              <a:gd name="connsiteY2" fmla="*/ 322612 h 322612"/>
              <a:gd name="connsiteX3" fmla="*/ 432144 w 472347"/>
              <a:gd name="connsiteY3" fmla="*/ 320965 h 322612"/>
              <a:gd name="connsiteX4" fmla="*/ 137872 w 472347"/>
              <a:gd name="connsiteY4" fmla="*/ 283069 h 322612"/>
              <a:gd name="connsiteX5" fmla="*/ 136553 w 472347"/>
              <a:gd name="connsiteY5" fmla="*/ 283069 h 322612"/>
              <a:gd name="connsiteX6" fmla="*/ 135235 w 472347"/>
              <a:gd name="connsiteY6" fmla="*/ 284387 h 322612"/>
              <a:gd name="connsiteX7" fmla="*/ 426212 w 472347"/>
              <a:gd name="connsiteY7" fmla="*/ 282080 h 322612"/>
              <a:gd name="connsiteX8" fmla="*/ 424564 w 472347"/>
              <a:gd name="connsiteY8" fmla="*/ 282739 h 322612"/>
              <a:gd name="connsiteX9" fmla="*/ 426871 w 472347"/>
              <a:gd name="connsiteY9" fmla="*/ 283069 h 322612"/>
              <a:gd name="connsiteX10" fmla="*/ 447303 w 472347"/>
              <a:gd name="connsiteY10" fmla="*/ 280103 h 322612"/>
              <a:gd name="connsiteX11" fmla="*/ 447633 w 472347"/>
              <a:gd name="connsiteY11" fmla="*/ 280762 h 322612"/>
              <a:gd name="connsiteX12" fmla="*/ 447962 w 472347"/>
              <a:gd name="connsiteY12" fmla="*/ 281091 h 322612"/>
              <a:gd name="connsiteX13" fmla="*/ 172144 w 472347"/>
              <a:gd name="connsiteY13" fmla="*/ 279115 h 322612"/>
              <a:gd name="connsiteX14" fmla="*/ 171319 w 472347"/>
              <a:gd name="connsiteY14" fmla="*/ 279115 h 322612"/>
              <a:gd name="connsiteX15" fmla="*/ 171704 w 472347"/>
              <a:gd name="connsiteY15" fmla="*/ 279628 h 322612"/>
              <a:gd name="connsiteX16" fmla="*/ 170824 w 472347"/>
              <a:gd name="connsiteY16" fmla="*/ 278456 h 322612"/>
              <a:gd name="connsiteX17" fmla="*/ 169727 w 472347"/>
              <a:gd name="connsiteY17" fmla="*/ 278950 h 322612"/>
              <a:gd name="connsiteX18" fmla="*/ 169507 w 472347"/>
              <a:gd name="connsiteY18" fmla="*/ 279115 h 322612"/>
              <a:gd name="connsiteX19" fmla="*/ 171319 w 472347"/>
              <a:gd name="connsiteY19" fmla="*/ 279115 h 322612"/>
              <a:gd name="connsiteX20" fmla="*/ 334933 w 472347"/>
              <a:gd name="connsiteY20" fmla="*/ 273842 h 322612"/>
              <a:gd name="connsiteX21" fmla="*/ 334933 w 472347"/>
              <a:gd name="connsiteY21" fmla="*/ 274172 h 322612"/>
              <a:gd name="connsiteX22" fmla="*/ 335921 w 472347"/>
              <a:gd name="connsiteY22" fmla="*/ 274172 h 322612"/>
              <a:gd name="connsiteX23" fmla="*/ 455513 w 472347"/>
              <a:gd name="connsiteY23" fmla="*/ 267172 h 322612"/>
              <a:gd name="connsiteX24" fmla="*/ 454881 w 472347"/>
              <a:gd name="connsiteY24" fmla="*/ 267251 h 322612"/>
              <a:gd name="connsiteX25" fmla="*/ 454443 w 472347"/>
              <a:gd name="connsiteY25" fmla="*/ 268785 h 322612"/>
              <a:gd name="connsiteX26" fmla="*/ 455870 w 472347"/>
              <a:gd name="connsiteY26" fmla="*/ 268899 h 322612"/>
              <a:gd name="connsiteX27" fmla="*/ 457518 w 472347"/>
              <a:gd name="connsiteY27" fmla="*/ 266922 h 322612"/>
              <a:gd name="connsiteX28" fmla="*/ 456528 w 472347"/>
              <a:gd name="connsiteY28" fmla="*/ 266922 h 322612"/>
              <a:gd name="connsiteX29" fmla="*/ 455462 w 472347"/>
              <a:gd name="connsiteY29" fmla="*/ 266922 h 322612"/>
              <a:gd name="connsiteX30" fmla="*/ 455513 w 472347"/>
              <a:gd name="connsiteY30" fmla="*/ 267172 h 322612"/>
              <a:gd name="connsiteX31" fmla="*/ 315489 w 472347"/>
              <a:gd name="connsiteY31" fmla="*/ 246162 h 322612"/>
              <a:gd name="connsiteX32" fmla="*/ 313842 w 472347"/>
              <a:gd name="connsiteY32" fmla="*/ 247481 h 322612"/>
              <a:gd name="connsiteX33" fmla="*/ 316478 w 472347"/>
              <a:gd name="connsiteY33" fmla="*/ 247151 h 322612"/>
              <a:gd name="connsiteX34" fmla="*/ 430702 w 472347"/>
              <a:gd name="connsiteY34" fmla="*/ 240106 h 322612"/>
              <a:gd name="connsiteX35" fmla="*/ 429507 w 472347"/>
              <a:gd name="connsiteY35" fmla="*/ 241218 h 322612"/>
              <a:gd name="connsiteX36" fmla="*/ 433132 w 472347"/>
              <a:gd name="connsiteY36" fmla="*/ 241218 h 322612"/>
              <a:gd name="connsiteX37" fmla="*/ 430702 w 472347"/>
              <a:gd name="connsiteY37" fmla="*/ 240106 h 322612"/>
              <a:gd name="connsiteX38" fmla="*/ 334273 w 472347"/>
              <a:gd name="connsiteY38" fmla="*/ 236605 h 322612"/>
              <a:gd name="connsiteX39" fmla="*/ 334932 w 472347"/>
              <a:gd name="connsiteY39" fmla="*/ 237264 h 322612"/>
              <a:gd name="connsiteX40" fmla="*/ 335591 w 472347"/>
              <a:gd name="connsiteY40" fmla="*/ 237593 h 322612"/>
              <a:gd name="connsiteX41" fmla="*/ 310187 w 472347"/>
              <a:gd name="connsiteY41" fmla="*/ 213867 h 322612"/>
              <a:gd name="connsiteX42" fmla="*/ 309887 w 472347"/>
              <a:gd name="connsiteY42" fmla="*/ 213867 h 322612"/>
              <a:gd name="connsiteX43" fmla="*/ 307910 w 472347"/>
              <a:gd name="connsiteY43" fmla="*/ 213867 h 322612"/>
              <a:gd name="connsiteX44" fmla="*/ 308857 w 472347"/>
              <a:gd name="connsiteY44" fmla="*/ 214526 h 322612"/>
              <a:gd name="connsiteX45" fmla="*/ 46921 w 472347"/>
              <a:gd name="connsiteY45" fmla="*/ 198379 h 322612"/>
              <a:gd name="connsiteX46" fmla="*/ 46592 w 472347"/>
              <a:gd name="connsiteY46" fmla="*/ 198708 h 322612"/>
              <a:gd name="connsiteX47" fmla="*/ 46592 w 472347"/>
              <a:gd name="connsiteY47" fmla="*/ 199038 h 322612"/>
              <a:gd name="connsiteX48" fmla="*/ 62078 w 472347"/>
              <a:gd name="connsiteY48" fmla="*/ 189962 h 322612"/>
              <a:gd name="connsiteX49" fmla="*/ 61501 w 472347"/>
              <a:gd name="connsiteY49" fmla="*/ 190224 h 322612"/>
              <a:gd name="connsiteX50" fmla="*/ 59773 w 472347"/>
              <a:gd name="connsiteY50" fmla="*/ 192448 h 322612"/>
              <a:gd name="connsiteX51" fmla="*/ 62078 w 472347"/>
              <a:gd name="connsiteY51" fmla="*/ 190142 h 322612"/>
              <a:gd name="connsiteX52" fmla="*/ 58783 w 472347"/>
              <a:gd name="connsiteY52" fmla="*/ 186988 h 322612"/>
              <a:gd name="connsiteX53" fmla="*/ 58454 w 472347"/>
              <a:gd name="connsiteY53" fmla="*/ 187505 h 322612"/>
              <a:gd name="connsiteX54" fmla="*/ 58783 w 472347"/>
              <a:gd name="connsiteY54" fmla="*/ 187140 h 322612"/>
              <a:gd name="connsiteX55" fmla="*/ 59281 w 472347"/>
              <a:gd name="connsiteY55" fmla="*/ 186587 h 322612"/>
              <a:gd name="connsiteX56" fmla="*/ 58783 w 472347"/>
              <a:gd name="connsiteY56" fmla="*/ 187140 h 322612"/>
              <a:gd name="connsiteX57" fmla="*/ 58783 w 472347"/>
              <a:gd name="connsiteY57" fmla="*/ 188823 h 322612"/>
              <a:gd name="connsiteX58" fmla="*/ 59705 w 472347"/>
              <a:gd name="connsiteY58" fmla="*/ 187210 h 322612"/>
              <a:gd name="connsiteX59" fmla="*/ 58814 w 472347"/>
              <a:gd name="connsiteY59" fmla="*/ 185902 h 322612"/>
              <a:gd name="connsiteX60" fmla="*/ 58783 w 472347"/>
              <a:gd name="connsiteY60" fmla="*/ 185934 h 322612"/>
              <a:gd name="connsiteX61" fmla="*/ 58783 w 472347"/>
              <a:gd name="connsiteY61" fmla="*/ 186988 h 322612"/>
              <a:gd name="connsiteX62" fmla="*/ 59156 w 472347"/>
              <a:gd name="connsiteY62" fmla="*/ 186403 h 322612"/>
              <a:gd name="connsiteX63" fmla="*/ 276811 w 472347"/>
              <a:gd name="connsiteY63" fmla="*/ 160730 h 322612"/>
              <a:gd name="connsiteX64" fmla="*/ 275945 w 472347"/>
              <a:gd name="connsiteY64" fmla="*/ 161471 h 322612"/>
              <a:gd name="connsiteX65" fmla="*/ 279900 w 472347"/>
              <a:gd name="connsiteY65" fmla="*/ 161471 h 322612"/>
              <a:gd name="connsiteX66" fmla="*/ 276811 w 472347"/>
              <a:gd name="connsiteY66" fmla="*/ 160730 h 322612"/>
              <a:gd name="connsiteX67" fmla="*/ 22124 w 472347"/>
              <a:gd name="connsiteY67" fmla="*/ 158506 h 322612"/>
              <a:gd name="connsiteX68" fmla="*/ 20167 w 472347"/>
              <a:gd name="connsiteY68" fmla="*/ 158506 h 322612"/>
              <a:gd name="connsiteX69" fmla="*/ 21997 w 472347"/>
              <a:gd name="connsiteY69" fmla="*/ 159177 h 322612"/>
              <a:gd name="connsiteX70" fmla="*/ 22123 w 472347"/>
              <a:gd name="connsiteY70" fmla="*/ 158506 h 322612"/>
              <a:gd name="connsiteX71" fmla="*/ 22535 w 472347"/>
              <a:gd name="connsiteY71" fmla="*/ 158192 h 322612"/>
              <a:gd name="connsiteX72" fmla="*/ 22124 w 472347"/>
              <a:gd name="connsiteY72" fmla="*/ 158506 h 322612"/>
              <a:gd name="connsiteX73" fmla="*/ 22535 w 472347"/>
              <a:gd name="connsiteY73" fmla="*/ 158506 h 322612"/>
              <a:gd name="connsiteX74" fmla="*/ 16604 w 472347"/>
              <a:gd name="connsiteY74" fmla="*/ 157199 h 322612"/>
              <a:gd name="connsiteX75" fmla="*/ 16604 w 472347"/>
              <a:gd name="connsiteY75" fmla="*/ 158506 h 322612"/>
              <a:gd name="connsiteX76" fmla="*/ 18910 w 472347"/>
              <a:gd name="connsiteY76" fmla="*/ 158506 h 322612"/>
              <a:gd name="connsiteX77" fmla="*/ 20167 w 472347"/>
              <a:gd name="connsiteY77" fmla="*/ 158506 h 322612"/>
              <a:gd name="connsiteX78" fmla="*/ 23483 w 472347"/>
              <a:gd name="connsiteY78" fmla="*/ 156199 h 322612"/>
              <a:gd name="connsiteX79" fmla="*/ 22535 w 472347"/>
              <a:gd name="connsiteY79" fmla="*/ 156560 h 322612"/>
              <a:gd name="connsiteX80" fmla="*/ 22535 w 472347"/>
              <a:gd name="connsiteY80" fmla="*/ 158192 h 322612"/>
              <a:gd name="connsiteX81" fmla="*/ 23854 w 472347"/>
              <a:gd name="connsiteY81" fmla="*/ 157188 h 322612"/>
              <a:gd name="connsiteX82" fmla="*/ 23483 w 472347"/>
              <a:gd name="connsiteY82" fmla="*/ 156199 h 322612"/>
              <a:gd name="connsiteX83" fmla="*/ 12979 w 472347"/>
              <a:gd name="connsiteY83" fmla="*/ 155870 h 322612"/>
              <a:gd name="connsiteX84" fmla="*/ 10672 w 472347"/>
              <a:gd name="connsiteY84" fmla="*/ 155870 h 322612"/>
              <a:gd name="connsiteX85" fmla="*/ 6388 w 472347"/>
              <a:gd name="connsiteY85" fmla="*/ 155870 h 322612"/>
              <a:gd name="connsiteX86" fmla="*/ 4411 w 472347"/>
              <a:gd name="connsiteY86" fmla="*/ 155870 h 322612"/>
              <a:gd name="connsiteX87" fmla="*/ 2763 w 472347"/>
              <a:gd name="connsiteY87" fmla="*/ 155870 h 322612"/>
              <a:gd name="connsiteX88" fmla="*/ 1116 w 472347"/>
              <a:gd name="connsiteY88" fmla="*/ 155870 h 322612"/>
              <a:gd name="connsiteX89" fmla="*/ 1116 w 472347"/>
              <a:gd name="connsiteY89" fmla="*/ 157847 h 322612"/>
              <a:gd name="connsiteX90" fmla="*/ 1116 w 472347"/>
              <a:gd name="connsiteY90" fmla="*/ 160483 h 322612"/>
              <a:gd name="connsiteX91" fmla="*/ 4740 w 472347"/>
              <a:gd name="connsiteY91" fmla="*/ 160483 h 322612"/>
              <a:gd name="connsiteX92" fmla="*/ 4740 w 472347"/>
              <a:gd name="connsiteY92" fmla="*/ 162461 h 322612"/>
              <a:gd name="connsiteX93" fmla="*/ 7047 w 472347"/>
              <a:gd name="connsiteY93" fmla="*/ 160154 h 322612"/>
              <a:gd name="connsiteX94" fmla="*/ 5400 w 472347"/>
              <a:gd name="connsiteY94" fmla="*/ 163778 h 322612"/>
              <a:gd name="connsiteX95" fmla="*/ 7377 w 472347"/>
              <a:gd name="connsiteY95" fmla="*/ 161801 h 322612"/>
              <a:gd name="connsiteX96" fmla="*/ 7377 w 472347"/>
              <a:gd name="connsiteY96" fmla="*/ 164437 h 322612"/>
              <a:gd name="connsiteX97" fmla="*/ 9024 w 472347"/>
              <a:gd name="connsiteY97" fmla="*/ 164437 h 322612"/>
              <a:gd name="connsiteX98" fmla="*/ 9024 w 472347"/>
              <a:gd name="connsiteY98" fmla="*/ 166744 h 322612"/>
              <a:gd name="connsiteX99" fmla="*/ 14956 w 472347"/>
              <a:gd name="connsiteY99" fmla="*/ 157847 h 322612"/>
              <a:gd name="connsiteX100" fmla="*/ 15665 w 472347"/>
              <a:gd name="connsiteY100" fmla="*/ 156855 h 322612"/>
              <a:gd name="connsiteX101" fmla="*/ 16604 w 472347"/>
              <a:gd name="connsiteY101" fmla="*/ 155541 h 322612"/>
              <a:gd name="connsiteX102" fmla="*/ 15665 w 472347"/>
              <a:gd name="connsiteY102" fmla="*/ 156855 h 322612"/>
              <a:gd name="connsiteX103" fmla="*/ 16604 w 472347"/>
              <a:gd name="connsiteY103" fmla="*/ 157199 h 322612"/>
              <a:gd name="connsiteX104" fmla="*/ 22535 w 472347"/>
              <a:gd name="connsiteY104" fmla="*/ 155211 h 322612"/>
              <a:gd name="connsiteX105" fmla="*/ 20887 w 472347"/>
              <a:gd name="connsiteY105" fmla="*/ 157188 h 322612"/>
              <a:gd name="connsiteX106" fmla="*/ 22535 w 472347"/>
              <a:gd name="connsiteY106" fmla="*/ 156560 h 322612"/>
              <a:gd name="connsiteX107" fmla="*/ 49557 w 472347"/>
              <a:gd name="connsiteY107" fmla="*/ 154222 h 322612"/>
              <a:gd name="connsiteX108" fmla="*/ 44284 w 472347"/>
              <a:gd name="connsiteY108" fmla="*/ 157847 h 322612"/>
              <a:gd name="connsiteX109" fmla="*/ 42307 w 472347"/>
              <a:gd name="connsiteY109" fmla="*/ 161801 h 322612"/>
              <a:gd name="connsiteX110" fmla="*/ 39671 w 472347"/>
              <a:gd name="connsiteY110" fmla="*/ 165427 h 322612"/>
              <a:gd name="connsiteX111" fmla="*/ 41319 w 472347"/>
              <a:gd name="connsiteY111" fmla="*/ 157847 h 322612"/>
              <a:gd name="connsiteX112" fmla="*/ 34728 w 472347"/>
              <a:gd name="connsiteY112" fmla="*/ 161471 h 322612"/>
              <a:gd name="connsiteX113" fmla="*/ 34728 w 472347"/>
              <a:gd name="connsiteY113" fmla="*/ 160483 h 322612"/>
              <a:gd name="connsiteX114" fmla="*/ 34728 w 472347"/>
              <a:gd name="connsiteY114" fmla="*/ 159495 h 322612"/>
              <a:gd name="connsiteX115" fmla="*/ 30773 w 472347"/>
              <a:gd name="connsiteY115" fmla="*/ 161801 h 322612"/>
              <a:gd name="connsiteX116" fmla="*/ 30773 w 472347"/>
              <a:gd name="connsiteY116" fmla="*/ 159495 h 322612"/>
              <a:gd name="connsiteX117" fmla="*/ 22865 w 472347"/>
              <a:gd name="connsiteY117" fmla="*/ 159495 h 322612"/>
              <a:gd name="connsiteX118" fmla="*/ 21997 w 472347"/>
              <a:gd name="connsiteY118" fmla="*/ 159177 h 322612"/>
              <a:gd name="connsiteX119" fmla="*/ 21876 w 472347"/>
              <a:gd name="connsiteY119" fmla="*/ 159824 h 322612"/>
              <a:gd name="connsiteX120" fmla="*/ 20229 w 472347"/>
              <a:gd name="connsiteY120" fmla="*/ 163778 h 322612"/>
              <a:gd name="connsiteX121" fmla="*/ 22865 w 472347"/>
              <a:gd name="connsiteY121" fmla="*/ 163778 h 322612"/>
              <a:gd name="connsiteX122" fmla="*/ 24512 w 472347"/>
              <a:gd name="connsiteY122" fmla="*/ 160483 h 322612"/>
              <a:gd name="connsiteX123" fmla="*/ 24512 w 472347"/>
              <a:gd name="connsiteY123" fmla="*/ 165427 h 322612"/>
              <a:gd name="connsiteX124" fmla="*/ 27478 w 472347"/>
              <a:gd name="connsiteY124" fmla="*/ 162790 h 322612"/>
              <a:gd name="connsiteX125" fmla="*/ 25501 w 472347"/>
              <a:gd name="connsiteY125" fmla="*/ 165756 h 322612"/>
              <a:gd name="connsiteX126" fmla="*/ 28467 w 472347"/>
              <a:gd name="connsiteY126" fmla="*/ 165756 h 322612"/>
              <a:gd name="connsiteX127" fmla="*/ 30444 w 472347"/>
              <a:gd name="connsiteY127" fmla="*/ 165756 h 322612"/>
              <a:gd name="connsiteX128" fmla="*/ 30444 w 472347"/>
              <a:gd name="connsiteY128" fmla="*/ 168722 h 322612"/>
              <a:gd name="connsiteX129" fmla="*/ 35716 w 472347"/>
              <a:gd name="connsiteY129" fmla="*/ 168722 h 322612"/>
              <a:gd name="connsiteX130" fmla="*/ 34069 w 472347"/>
              <a:gd name="connsiteY130" fmla="*/ 171357 h 322612"/>
              <a:gd name="connsiteX131" fmla="*/ 37364 w 472347"/>
              <a:gd name="connsiteY131" fmla="*/ 177948 h 322612"/>
              <a:gd name="connsiteX132" fmla="*/ 39671 w 472347"/>
              <a:gd name="connsiteY132" fmla="*/ 175313 h 322612"/>
              <a:gd name="connsiteX133" fmla="*/ 39671 w 472347"/>
              <a:gd name="connsiteY133" fmla="*/ 177289 h 322612"/>
              <a:gd name="connsiteX134" fmla="*/ 41648 w 472347"/>
              <a:gd name="connsiteY134" fmla="*/ 174653 h 322612"/>
              <a:gd name="connsiteX135" fmla="*/ 41648 w 472347"/>
              <a:gd name="connsiteY135" fmla="*/ 177289 h 322612"/>
              <a:gd name="connsiteX136" fmla="*/ 46921 w 472347"/>
              <a:gd name="connsiteY136" fmla="*/ 177289 h 322612"/>
              <a:gd name="connsiteX137" fmla="*/ 50875 w 472347"/>
              <a:gd name="connsiteY137" fmla="*/ 174983 h 322612"/>
              <a:gd name="connsiteX138" fmla="*/ 53841 w 472347"/>
              <a:gd name="connsiteY138" fmla="*/ 182233 h 322612"/>
              <a:gd name="connsiteX139" fmla="*/ 58783 w 472347"/>
              <a:gd name="connsiteY139" fmla="*/ 179267 h 322612"/>
              <a:gd name="connsiteX140" fmla="*/ 56477 w 472347"/>
              <a:gd name="connsiteY140" fmla="*/ 187834 h 322612"/>
              <a:gd name="connsiteX141" fmla="*/ 58619 w 472347"/>
              <a:gd name="connsiteY141" fmla="*/ 186105 h 322612"/>
              <a:gd name="connsiteX142" fmla="*/ 58783 w 472347"/>
              <a:gd name="connsiteY142" fmla="*/ 185934 h 322612"/>
              <a:gd name="connsiteX143" fmla="*/ 58783 w 472347"/>
              <a:gd name="connsiteY143" fmla="*/ 185857 h 322612"/>
              <a:gd name="connsiteX144" fmla="*/ 58814 w 472347"/>
              <a:gd name="connsiteY144" fmla="*/ 185902 h 322612"/>
              <a:gd name="connsiteX145" fmla="*/ 60761 w 472347"/>
              <a:gd name="connsiteY145" fmla="*/ 183880 h 322612"/>
              <a:gd name="connsiteX146" fmla="*/ 59156 w 472347"/>
              <a:gd name="connsiteY146" fmla="*/ 186403 h 322612"/>
              <a:gd name="connsiteX147" fmla="*/ 59281 w 472347"/>
              <a:gd name="connsiteY147" fmla="*/ 186587 h 322612"/>
              <a:gd name="connsiteX148" fmla="*/ 61420 w 472347"/>
              <a:gd name="connsiteY148" fmla="*/ 184209 h 322612"/>
              <a:gd name="connsiteX149" fmla="*/ 59705 w 472347"/>
              <a:gd name="connsiteY149" fmla="*/ 187210 h 322612"/>
              <a:gd name="connsiteX150" fmla="*/ 60019 w 472347"/>
              <a:gd name="connsiteY150" fmla="*/ 187670 h 322612"/>
              <a:gd name="connsiteX151" fmla="*/ 58783 w 472347"/>
              <a:gd name="connsiteY151" fmla="*/ 191459 h 322612"/>
              <a:gd name="connsiteX152" fmla="*/ 61501 w 472347"/>
              <a:gd name="connsiteY152" fmla="*/ 190224 h 322612"/>
              <a:gd name="connsiteX153" fmla="*/ 62078 w 472347"/>
              <a:gd name="connsiteY153" fmla="*/ 189482 h 322612"/>
              <a:gd name="connsiteX154" fmla="*/ 62078 w 472347"/>
              <a:gd name="connsiteY154" fmla="*/ 189962 h 322612"/>
              <a:gd name="connsiteX155" fmla="*/ 62408 w 472347"/>
              <a:gd name="connsiteY155" fmla="*/ 189812 h 322612"/>
              <a:gd name="connsiteX156" fmla="*/ 62078 w 472347"/>
              <a:gd name="connsiteY156" fmla="*/ 190142 h 322612"/>
              <a:gd name="connsiteX157" fmla="*/ 62078 w 472347"/>
              <a:gd name="connsiteY157" fmla="*/ 192448 h 322612"/>
              <a:gd name="connsiteX158" fmla="*/ 60102 w 472347"/>
              <a:gd name="connsiteY158" fmla="*/ 194755 h 322612"/>
              <a:gd name="connsiteX159" fmla="*/ 64715 w 472347"/>
              <a:gd name="connsiteY159" fmla="*/ 197061 h 322612"/>
              <a:gd name="connsiteX160" fmla="*/ 69329 w 472347"/>
              <a:gd name="connsiteY160" fmla="*/ 191130 h 322612"/>
              <a:gd name="connsiteX161" fmla="*/ 66363 w 472347"/>
              <a:gd name="connsiteY161" fmla="*/ 195084 h 322612"/>
              <a:gd name="connsiteX162" fmla="*/ 69988 w 472347"/>
              <a:gd name="connsiteY162" fmla="*/ 190800 h 322612"/>
              <a:gd name="connsiteX163" fmla="*/ 65704 w 472347"/>
              <a:gd name="connsiteY163" fmla="*/ 196402 h 322612"/>
              <a:gd name="connsiteX164" fmla="*/ 67352 w 472347"/>
              <a:gd name="connsiteY164" fmla="*/ 196402 h 322612"/>
              <a:gd name="connsiteX165" fmla="*/ 64715 w 472347"/>
              <a:gd name="connsiteY165" fmla="*/ 199368 h 322612"/>
              <a:gd name="connsiteX166" fmla="*/ 68670 w 472347"/>
              <a:gd name="connsiteY166" fmla="*/ 199368 h 322612"/>
              <a:gd name="connsiteX167" fmla="*/ 73613 w 472347"/>
              <a:gd name="connsiteY167" fmla="*/ 194755 h 322612"/>
              <a:gd name="connsiteX168" fmla="*/ 73613 w 472347"/>
              <a:gd name="connsiteY168" fmla="*/ 200356 h 322612"/>
              <a:gd name="connsiteX169" fmla="*/ 77452 w 472347"/>
              <a:gd name="connsiteY169" fmla="*/ 197199 h 322612"/>
              <a:gd name="connsiteX170" fmla="*/ 78226 w 472347"/>
              <a:gd name="connsiteY170" fmla="*/ 196073 h 322612"/>
              <a:gd name="connsiteX171" fmla="*/ 78020 w 472347"/>
              <a:gd name="connsiteY171" fmla="*/ 196732 h 322612"/>
              <a:gd name="connsiteX172" fmla="*/ 77452 w 472347"/>
              <a:gd name="connsiteY172" fmla="*/ 197199 h 322612"/>
              <a:gd name="connsiteX173" fmla="*/ 74601 w 472347"/>
              <a:gd name="connsiteY173" fmla="*/ 201346 h 322612"/>
              <a:gd name="connsiteX174" fmla="*/ 79874 w 472347"/>
              <a:gd name="connsiteY174" fmla="*/ 201346 h 322612"/>
              <a:gd name="connsiteX175" fmla="*/ 82180 w 472347"/>
              <a:gd name="connsiteY175" fmla="*/ 198050 h 322612"/>
              <a:gd name="connsiteX176" fmla="*/ 80203 w 472347"/>
              <a:gd name="connsiteY176" fmla="*/ 201346 h 322612"/>
              <a:gd name="connsiteX177" fmla="*/ 82840 w 472347"/>
              <a:gd name="connsiteY177" fmla="*/ 208266 h 322612"/>
              <a:gd name="connsiteX178" fmla="*/ 87124 w 472347"/>
              <a:gd name="connsiteY178" fmla="*/ 206288 h 322612"/>
              <a:gd name="connsiteX179" fmla="*/ 83170 w 472347"/>
              <a:gd name="connsiteY179" fmla="*/ 210572 h 322612"/>
              <a:gd name="connsiteX180" fmla="*/ 88771 w 472347"/>
              <a:gd name="connsiteY180" fmla="*/ 210572 h 322612"/>
              <a:gd name="connsiteX181" fmla="*/ 88771 w 472347"/>
              <a:gd name="connsiteY181" fmla="*/ 219799 h 322612"/>
              <a:gd name="connsiteX182" fmla="*/ 90749 w 472347"/>
              <a:gd name="connsiteY182" fmla="*/ 217492 h 322612"/>
              <a:gd name="connsiteX183" fmla="*/ 90749 w 472347"/>
              <a:gd name="connsiteY183" fmla="*/ 219799 h 322612"/>
              <a:gd name="connsiteX184" fmla="*/ 93385 w 472347"/>
              <a:gd name="connsiteY184" fmla="*/ 216833 h 322612"/>
              <a:gd name="connsiteX185" fmla="*/ 96021 w 472347"/>
              <a:gd name="connsiteY185" fmla="*/ 229026 h 322612"/>
              <a:gd name="connsiteX186" fmla="*/ 103600 w 472347"/>
              <a:gd name="connsiteY186" fmla="*/ 225401 h 322612"/>
              <a:gd name="connsiteX187" fmla="*/ 99317 w 472347"/>
              <a:gd name="connsiteY187" fmla="*/ 228697 h 322612"/>
              <a:gd name="connsiteX188" fmla="*/ 108543 w 472347"/>
              <a:gd name="connsiteY188" fmla="*/ 231004 h 322612"/>
              <a:gd name="connsiteX189" fmla="*/ 106237 w 472347"/>
              <a:gd name="connsiteY189" fmla="*/ 232651 h 322612"/>
              <a:gd name="connsiteX190" fmla="*/ 109862 w 472347"/>
              <a:gd name="connsiteY190" fmla="*/ 232651 h 322612"/>
              <a:gd name="connsiteX191" fmla="*/ 106566 w 472347"/>
              <a:gd name="connsiteY191" fmla="*/ 235946 h 322612"/>
              <a:gd name="connsiteX192" fmla="*/ 108543 w 472347"/>
              <a:gd name="connsiteY192" fmla="*/ 235946 h 322612"/>
              <a:gd name="connsiteX193" fmla="*/ 112498 w 472347"/>
              <a:gd name="connsiteY193" fmla="*/ 235946 h 322612"/>
              <a:gd name="connsiteX194" fmla="*/ 112498 w 472347"/>
              <a:gd name="connsiteY194" fmla="*/ 238253 h 322612"/>
              <a:gd name="connsiteX195" fmla="*/ 117441 w 472347"/>
              <a:gd name="connsiteY195" fmla="*/ 238253 h 322612"/>
              <a:gd name="connsiteX196" fmla="*/ 117441 w 472347"/>
              <a:gd name="connsiteY196" fmla="*/ 241549 h 322612"/>
              <a:gd name="connsiteX197" fmla="*/ 113487 w 472347"/>
              <a:gd name="connsiteY197" fmla="*/ 244844 h 322612"/>
              <a:gd name="connsiteX198" fmla="*/ 118100 w 472347"/>
              <a:gd name="connsiteY198" fmla="*/ 242537 h 322612"/>
              <a:gd name="connsiteX199" fmla="*/ 118100 w 472347"/>
              <a:gd name="connsiteY199" fmla="*/ 247480 h 322612"/>
              <a:gd name="connsiteX200" fmla="*/ 128315 w 472347"/>
              <a:gd name="connsiteY200" fmla="*/ 247480 h 322612"/>
              <a:gd name="connsiteX201" fmla="*/ 120736 w 472347"/>
              <a:gd name="connsiteY201" fmla="*/ 250446 h 322612"/>
              <a:gd name="connsiteX202" fmla="*/ 129633 w 472347"/>
              <a:gd name="connsiteY202" fmla="*/ 250446 h 322612"/>
              <a:gd name="connsiteX203" fmla="*/ 126009 w 472347"/>
              <a:gd name="connsiteY203" fmla="*/ 252423 h 322612"/>
              <a:gd name="connsiteX204" fmla="*/ 131610 w 472347"/>
              <a:gd name="connsiteY204" fmla="*/ 254730 h 322612"/>
              <a:gd name="connsiteX205" fmla="*/ 132270 w 472347"/>
              <a:gd name="connsiteY205" fmla="*/ 254730 h 322612"/>
              <a:gd name="connsiteX206" fmla="*/ 142156 w 472347"/>
              <a:gd name="connsiteY206" fmla="*/ 249457 h 322612"/>
              <a:gd name="connsiteX207" fmla="*/ 132270 w 472347"/>
              <a:gd name="connsiteY207" fmla="*/ 257036 h 322612"/>
              <a:gd name="connsiteX208" fmla="*/ 135565 w 472347"/>
              <a:gd name="connsiteY208" fmla="*/ 257036 h 322612"/>
              <a:gd name="connsiteX209" fmla="*/ 132600 w 472347"/>
              <a:gd name="connsiteY209" fmla="*/ 259343 h 322612"/>
              <a:gd name="connsiteX210" fmla="*/ 134246 w 472347"/>
              <a:gd name="connsiteY210" fmla="*/ 259343 h 322612"/>
              <a:gd name="connsiteX211" fmla="*/ 137213 w 472347"/>
              <a:gd name="connsiteY211" fmla="*/ 259343 h 322612"/>
              <a:gd name="connsiteX212" fmla="*/ 143473 w 472347"/>
              <a:gd name="connsiteY212" fmla="*/ 259343 h 322612"/>
              <a:gd name="connsiteX213" fmla="*/ 138201 w 472347"/>
              <a:gd name="connsiteY213" fmla="*/ 263297 h 322612"/>
              <a:gd name="connsiteX214" fmla="*/ 140178 w 472347"/>
              <a:gd name="connsiteY214" fmla="*/ 263297 h 322612"/>
              <a:gd name="connsiteX215" fmla="*/ 141826 w 472347"/>
              <a:gd name="connsiteY215" fmla="*/ 263297 h 322612"/>
              <a:gd name="connsiteX216" fmla="*/ 142815 w 472347"/>
              <a:gd name="connsiteY216" fmla="*/ 263297 h 322612"/>
              <a:gd name="connsiteX217" fmla="*/ 144792 w 472347"/>
              <a:gd name="connsiteY217" fmla="*/ 263297 h 322612"/>
              <a:gd name="connsiteX218" fmla="*/ 147098 w 472347"/>
              <a:gd name="connsiteY218" fmla="*/ 263297 h 322612"/>
              <a:gd name="connsiteX219" fmla="*/ 147098 w 472347"/>
              <a:gd name="connsiteY219" fmla="*/ 265934 h 322612"/>
              <a:gd name="connsiteX220" fmla="*/ 149406 w 472347"/>
              <a:gd name="connsiteY220" fmla="*/ 265934 h 322612"/>
              <a:gd name="connsiteX221" fmla="*/ 144462 w 472347"/>
              <a:gd name="connsiteY221" fmla="*/ 268900 h 322612"/>
              <a:gd name="connsiteX222" fmla="*/ 146769 w 472347"/>
              <a:gd name="connsiteY222" fmla="*/ 268900 h 322612"/>
              <a:gd name="connsiteX223" fmla="*/ 149735 w 472347"/>
              <a:gd name="connsiteY223" fmla="*/ 268900 h 322612"/>
              <a:gd name="connsiteX224" fmla="*/ 147098 w 472347"/>
              <a:gd name="connsiteY224" fmla="*/ 270877 h 322612"/>
              <a:gd name="connsiteX225" fmla="*/ 150394 w 472347"/>
              <a:gd name="connsiteY225" fmla="*/ 270877 h 322612"/>
              <a:gd name="connsiteX226" fmla="*/ 152701 w 472347"/>
              <a:gd name="connsiteY226" fmla="*/ 273843 h 322612"/>
              <a:gd name="connsiteX227" fmla="*/ 148416 w 472347"/>
              <a:gd name="connsiteY227" fmla="*/ 275490 h 322612"/>
              <a:gd name="connsiteX228" fmla="*/ 155007 w 472347"/>
              <a:gd name="connsiteY228" fmla="*/ 278127 h 322612"/>
              <a:gd name="connsiteX229" fmla="*/ 155007 w 472347"/>
              <a:gd name="connsiteY229" fmla="*/ 280104 h 322612"/>
              <a:gd name="connsiteX230" fmla="*/ 153030 w 472347"/>
              <a:gd name="connsiteY230" fmla="*/ 280104 h 322612"/>
              <a:gd name="connsiteX231" fmla="*/ 153796 w 472347"/>
              <a:gd name="connsiteY231" fmla="*/ 280432 h 322612"/>
              <a:gd name="connsiteX232" fmla="*/ 157643 w 472347"/>
              <a:gd name="connsiteY232" fmla="*/ 282081 h 322612"/>
              <a:gd name="connsiteX233" fmla="*/ 157643 w 472347"/>
              <a:gd name="connsiteY233" fmla="*/ 284717 h 322612"/>
              <a:gd name="connsiteX234" fmla="*/ 160609 w 472347"/>
              <a:gd name="connsiteY234" fmla="*/ 284717 h 322612"/>
              <a:gd name="connsiteX235" fmla="*/ 160609 w 472347"/>
              <a:gd name="connsiteY235" fmla="*/ 290979 h 322612"/>
              <a:gd name="connsiteX236" fmla="*/ 162587 w 472347"/>
              <a:gd name="connsiteY236" fmla="*/ 290979 h 322612"/>
              <a:gd name="connsiteX237" fmla="*/ 163246 w 472347"/>
              <a:gd name="connsiteY237" fmla="*/ 290979 h 322612"/>
              <a:gd name="connsiteX238" fmla="*/ 164234 w 472347"/>
              <a:gd name="connsiteY238" fmla="*/ 290979 h 322612"/>
              <a:gd name="connsiteX239" fmla="*/ 164893 w 472347"/>
              <a:gd name="connsiteY239" fmla="*/ 290979 h 322612"/>
              <a:gd name="connsiteX240" fmla="*/ 166541 w 472347"/>
              <a:gd name="connsiteY240" fmla="*/ 290979 h 322612"/>
              <a:gd name="connsiteX241" fmla="*/ 166541 w 472347"/>
              <a:gd name="connsiteY241" fmla="*/ 292955 h 322612"/>
              <a:gd name="connsiteX242" fmla="*/ 167859 w 472347"/>
              <a:gd name="connsiteY242" fmla="*/ 292955 h 322612"/>
              <a:gd name="connsiteX243" fmla="*/ 170166 w 472347"/>
              <a:gd name="connsiteY243" fmla="*/ 296581 h 322612"/>
              <a:gd name="connsiteX244" fmla="*/ 173791 w 472347"/>
              <a:gd name="connsiteY244" fmla="*/ 296581 h 322612"/>
              <a:gd name="connsiteX245" fmla="*/ 173791 w 472347"/>
              <a:gd name="connsiteY245" fmla="*/ 298557 h 322612"/>
              <a:gd name="connsiteX246" fmla="*/ 175438 w 472347"/>
              <a:gd name="connsiteY246" fmla="*/ 298557 h 322612"/>
              <a:gd name="connsiteX247" fmla="*/ 177415 w 472347"/>
              <a:gd name="connsiteY247" fmla="*/ 298557 h 322612"/>
              <a:gd name="connsiteX248" fmla="*/ 175768 w 472347"/>
              <a:gd name="connsiteY248" fmla="*/ 296251 h 322612"/>
              <a:gd name="connsiteX249" fmla="*/ 175768 w 472347"/>
              <a:gd name="connsiteY249" fmla="*/ 293944 h 322612"/>
              <a:gd name="connsiteX250" fmla="*/ 172802 w 472347"/>
              <a:gd name="connsiteY250" fmla="*/ 293944 h 322612"/>
              <a:gd name="connsiteX251" fmla="*/ 175438 w 472347"/>
              <a:gd name="connsiteY251" fmla="*/ 291967 h 322612"/>
              <a:gd name="connsiteX252" fmla="*/ 175438 w 472347"/>
              <a:gd name="connsiteY252" fmla="*/ 289001 h 322612"/>
              <a:gd name="connsiteX253" fmla="*/ 175438 w 472347"/>
              <a:gd name="connsiteY253" fmla="*/ 287024 h 322612"/>
              <a:gd name="connsiteX254" fmla="*/ 175438 w 472347"/>
              <a:gd name="connsiteY254" fmla="*/ 285047 h 322612"/>
              <a:gd name="connsiteX255" fmla="*/ 173132 w 472347"/>
              <a:gd name="connsiteY255" fmla="*/ 285047 h 322612"/>
              <a:gd name="connsiteX256" fmla="*/ 173132 w 472347"/>
              <a:gd name="connsiteY256" fmla="*/ 281092 h 322612"/>
              <a:gd name="connsiteX257" fmla="*/ 172802 w 472347"/>
              <a:gd name="connsiteY257" fmla="*/ 281092 h 322612"/>
              <a:gd name="connsiteX258" fmla="*/ 171704 w 472347"/>
              <a:gd name="connsiteY258" fmla="*/ 279628 h 322612"/>
              <a:gd name="connsiteX259" fmla="*/ 170449 w 472347"/>
              <a:gd name="connsiteY259" fmla="*/ 281092 h 322612"/>
              <a:gd name="connsiteX260" fmla="*/ 170166 w 472347"/>
              <a:gd name="connsiteY260" fmla="*/ 281422 h 322612"/>
              <a:gd name="connsiteX261" fmla="*/ 169507 w 472347"/>
              <a:gd name="connsiteY261" fmla="*/ 281422 h 322612"/>
              <a:gd name="connsiteX262" fmla="*/ 167859 w 472347"/>
              <a:gd name="connsiteY262" fmla="*/ 281422 h 322612"/>
              <a:gd name="connsiteX263" fmla="*/ 167529 w 472347"/>
              <a:gd name="connsiteY263" fmla="*/ 281422 h 322612"/>
              <a:gd name="connsiteX264" fmla="*/ 164234 w 472347"/>
              <a:gd name="connsiteY264" fmla="*/ 281422 h 322612"/>
              <a:gd name="connsiteX265" fmla="*/ 169727 w 472347"/>
              <a:gd name="connsiteY265" fmla="*/ 278950 h 322612"/>
              <a:gd name="connsiteX266" fmla="*/ 172144 w 472347"/>
              <a:gd name="connsiteY266" fmla="*/ 277138 h 322612"/>
              <a:gd name="connsiteX267" fmla="*/ 171154 w 472347"/>
              <a:gd name="connsiteY267" fmla="*/ 277138 h 322612"/>
              <a:gd name="connsiteX268" fmla="*/ 169507 w 472347"/>
              <a:gd name="connsiteY268" fmla="*/ 277138 h 322612"/>
              <a:gd name="connsiteX269" fmla="*/ 167529 w 472347"/>
              <a:gd name="connsiteY269" fmla="*/ 277138 h 322612"/>
              <a:gd name="connsiteX270" fmla="*/ 165882 w 472347"/>
              <a:gd name="connsiteY270" fmla="*/ 272524 h 322612"/>
              <a:gd name="connsiteX271" fmla="*/ 162257 w 472347"/>
              <a:gd name="connsiteY271" fmla="*/ 272524 h 322612"/>
              <a:gd name="connsiteX272" fmla="*/ 164893 w 472347"/>
              <a:gd name="connsiteY272" fmla="*/ 270548 h 322612"/>
              <a:gd name="connsiteX273" fmla="*/ 164893 w 472347"/>
              <a:gd name="connsiteY273" fmla="*/ 268900 h 322612"/>
              <a:gd name="connsiteX274" fmla="*/ 164893 w 472347"/>
              <a:gd name="connsiteY274" fmla="*/ 266923 h 322612"/>
              <a:gd name="connsiteX275" fmla="*/ 166870 w 472347"/>
              <a:gd name="connsiteY275" fmla="*/ 264616 h 322612"/>
              <a:gd name="connsiteX276" fmla="*/ 170166 w 472347"/>
              <a:gd name="connsiteY276" fmla="*/ 262968 h 322612"/>
              <a:gd name="connsiteX277" fmla="*/ 168188 w 472347"/>
              <a:gd name="connsiteY277" fmla="*/ 258355 h 322612"/>
              <a:gd name="connsiteX278" fmla="*/ 163905 w 472347"/>
              <a:gd name="connsiteY278" fmla="*/ 261321 h 322612"/>
              <a:gd name="connsiteX279" fmla="*/ 168518 w 472347"/>
              <a:gd name="connsiteY279" fmla="*/ 256377 h 322612"/>
              <a:gd name="connsiteX280" fmla="*/ 163575 w 472347"/>
              <a:gd name="connsiteY280" fmla="*/ 256377 h 322612"/>
              <a:gd name="connsiteX281" fmla="*/ 157314 w 472347"/>
              <a:gd name="connsiteY281" fmla="*/ 259343 h 322612"/>
              <a:gd name="connsiteX282" fmla="*/ 163575 w 472347"/>
              <a:gd name="connsiteY282" fmla="*/ 255059 h 322612"/>
              <a:gd name="connsiteX283" fmla="*/ 166211 w 472347"/>
              <a:gd name="connsiteY283" fmla="*/ 255059 h 322612"/>
              <a:gd name="connsiteX284" fmla="*/ 168848 w 472347"/>
              <a:gd name="connsiteY284" fmla="*/ 251764 h 322612"/>
              <a:gd name="connsiteX285" fmla="*/ 166211 w 472347"/>
              <a:gd name="connsiteY285" fmla="*/ 253411 h 322612"/>
              <a:gd name="connsiteX286" fmla="*/ 166211 w 472347"/>
              <a:gd name="connsiteY286" fmla="*/ 250116 h 322612"/>
              <a:gd name="connsiteX287" fmla="*/ 163905 w 472347"/>
              <a:gd name="connsiteY287" fmla="*/ 250116 h 322612"/>
              <a:gd name="connsiteX288" fmla="*/ 159950 w 472347"/>
              <a:gd name="connsiteY288" fmla="*/ 250116 h 322612"/>
              <a:gd name="connsiteX289" fmla="*/ 162587 w 472347"/>
              <a:gd name="connsiteY289" fmla="*/ 247150 h 322612"/>
              <a:gd name="connsiteX290" fmla="*/ 167200 w 472347"/>
              <a:gd name="connsiteY290" fmla="*/ 244514 h 322612"/>
              <a:gd name="connsiteX291" fmla="*/ 167200 w 472347"/>
              <a:gd name="connsiteY291" fmla="*/ 240560 h 322612"/>
              <a:gd name="connsiteX292" fmla="*/ 164563 w 472347"/>
              <a:gd name="connsiteY292" fmla="*/ 242537 h 322612"/>
              <a:gd name="connsiteX293" fmla="*/ 157314 w 472347"/>
              <a:gd name="connsiteY293" fmla="*/ 246491 h 322612"/>
              <a:gd name="connsiteX294" fmla="*/ 158962 w 472347"/>
              <a:gd name="connsiteY294" fmla="*/ 243855 h 322612"/>
              <a:gd name="connsiteX295" fmla="*/ 163575 w 472347"/>
              <a:gd name="connsiteY295" fmla="*/ 241878 h 322612"/>
              <a:gd name="connsiteX296" fmla="*/ 158632 w 472347"/>
              <a:gd name="connsiteY296" fmla="*/ 241878 h 322612"/>
              <a:gd name="connsiteX297" fmla="*/ 161928 w 472347"/>
              <a:gd name="connsiteY297" fmla="*/ 238912 h 322612"/>
              <a:gd name="connsiteX298" fmla="*/ 156655 w 472347"/>
              <a:gd name="connsiteY298" fmla="*/ 242207 h 322612"/>
              <a:gd name="connsiteX299" fmla="*/ 155337 w 472347"/>
              <a:gd name="connsiteY299" fmla="*/ 242207 h 322612"/>
              <a:gd name="connsiteX300" fmla="*/ 155337 w 472347"/>
              <a:gd name="connsiteY300" fmla="*/ 238912 h 322612"/>
              <a:gd name="connsiteX301" fmla="*/ 159950 w 472347"/>
              <a:gd name="connsiteY301" fmla="*/ 235287 h 322612"/>
              <a:gd name="connsiteX302" fmla="*/ 159950 w 472347"/>
              <a:gd name="connsiteY302" fmla="*/ 232651 h 322612"/>
              <a:gd name="connsiteX303" fmla="*/ 154678 w 472347"/>
              <a:gd name="connsiteY303" fmla="*/ 235946 h 322612"/>
              <a:gd name="connsiteX304" fmla="*/ 157643 w 472347"/>
              <a:gd name="connsiteY304" fmla="*/ 235946 h 322612"/>
              <a:gd name="connsiteX305" fmla="*/ 153030 w 472347"/>
              <a:gd name="connsiteY305" fmla="*/ 237924 h 322612"/>
              <a:gd name="connsiteX306" fmla="*/ 155007 w 472347"/>
              <a:gd name="connsiteY306" fmla="*/ 237924 h 322612"/>
              <a:gd name="connsiteX307" fmla="*/ 151053 w 472347"/>
              <a:gd name="connsiteY307" fmla="*/ 240560 h 322612"/>
              <a:gd name="connsiteX308" fmla="*/ 151053 w 472347"/>
              <a:gd name="connsiteY308" fmla="*/ 238253 h 322612"/>
              <a:gd name="connsiteX309" fmla="*/ 158302 w 472347"/>
              <a:gd name="connsiteY309" fmla="*/ 233310 h 322612"/>
              <a:gd name="connsiteX310" fmla="*/ 154019 w 472347"/>
              <a:gd name="connsiteY310" fmla="*/ 231004 h 322612"/>
              <a:gd name="connsiteX311" fmla="*/ 151712 w 472347"/>
              <a:gd name="connsiteY311" fmla="*/ 231004 h 322612"/>
              <a:gd name="connsiteX312" fmla="*/ 155996 w 472347"/>
              <a:gd name="connsiteY312" fmla="*/ 226719 h 322612"/>
              <a:gd name="connsiteX313" fmla="*/ 150723 w 472347"/>
              <a:gd name="connsiteY313" fmla="*/ 229026 h 322612"/>
              <a:gd name="connsiteX314" fmla="*/ 153360 w 472347"/>
              <a:gd name="connsiteY314" fmla="*/ 226060 h 322612"/>
              <a:gd name="connsiteX315" fmla="*/ 145781 w 472347"/>
              <a:gd name="connsiteY315" fmla="*/ 228367 h 322612"/>
              <a:gd name="connsiteX316" fmla="*/ 152371 w 472347"/>
              <a:gd name="connsiteY316" fmla="*/ 224083 h 322612"/>
              <a:gd name="connsiteX317" fmla="*/ 150723 w 472347"/>
              <a:gd name="connsiteY317" fmla="*/ 224083 h 322612"/>
              <a:gd name="connsiteX318" fmla="*/ 148746 w 472347"/>
              <a:gd name="connsiteY318" fmla="*/ 224083 h 322612"/>
              <a:gd name="connsiteX319" fmla="*/ 144792 w 472347"/>
              <a:gd name="connsiteY319" fmla="*/ 226060 h 322612"/>
              <a:gd name="connsiteX320" fmla="*/ 140178 w 472347"/>
              <a:gd name="connsiteY320" fmla="*/ 229026 h 322612"/>
              <a:gd name="connsiteX321" fmla="*/ 143144 w 472347"/>
              <a:gd name="connsiteY321" fmla="*/ 220128 h 322612"/>
              <a:gd name="connsiteX322" fmla="*/ 139519 w 472347"/>
              <a:gd name="connsiteY322" fmla="*/ 220128 h 322612"/>
              <a:gd name="connsiteX323" fmla="*/ 133588 w 472347"/>
              <a:gd name="connsiteY323" fmla="*/ 222435 h 322612"/>
              <a:gd name="connsiteX324" fmla="*/ 137542 w 472347"/>
              <a:gd name="connsiteY324" fmla="*/ 219470 h 322612"/>
              <a:gd name="connsiteX325" fmla="*/ 139519 w 472347"/>
              <a:gd name="connsiteY325" fmla="*/ 214527 h 322612"/>
              <a:gd name="connsiteX326" fmla="*/ 134905 w 472347"/>
              <a:gd name="connsiteY326" fmla="*/ 214527 h 322612"/>
              <a:gd name="connsiteX327" fmla="*/ 126009 w 472347"/>
              <a:gd name="connsiteY327" fmla="*/ 217492 h 322612"/>
              <a:gd name="connsiteX328" fmla="*/ 130951 w 472347"/>
              <a:gd name="connsiteY328" fmla="*/ 213538 h 322612"/>
              <a:gd name="connsiteX329" fmla="*/ 124690 w 472347"/>
              <a:gd name="connsiteY329" fmla="*/ 218152 h 322612"/>
              <a:gd name="connsiteX330" fmla="*/ 130292 w 472347"/>
              <a:gd name="connsiteY330" fmla="*/ 211232 h 322612"/>
              <a:gd name="connsiteX331" fmla="*/ 130292 w 472347"/>
              <a:gd name="connsiteY331" fmla="*/ 209254 h 322612"/>
              <a:gd name="connsiteX332" fmla="*/ 132270 w 472347"/>
              <a:gd name="connsiteY332" fmla="*/ 207606 h 322612"/>
              <a:gd name="connsiteX333" fmla="*/ 125349 w 472347"/>
              <a:gd name="connsiteY333" fmla="*/ 209913 h 322612"/>
              <a:gd name="connsiteX334" fmla="*/ 123372 w 472347"/>
              <a:gd name="connsiteY334" fmla="*/ 209913 h 322612"/>
              <a:gd name="connsiteX335" fmla="*/ 127985 w 472347"/>
              <a:gd name="connsiteY335" fmla="*/ 205300 h 322612"/>
              <a:gd name="connsiteX336" fmla="*/ 120406 w 472347"/>
              <a:gd name="connsiteY336" fmla="*/ 208266 h 322612"/>
              <a:gd name="connsiteX337" fmla="*/ 129633 w 472347"/>
              <a:gd name="connsiteY337" fmla="*/ 203322 h 322612"/>
              <a:gd name="connsiteX338" fmla="*/ 125349 w 472347"/>
              <a:gd name="connsiteY338" fmla="*/ 203322 h 322612"/>
              <a:gd name="connsiteX339" fmla="*/ 118100 w 472347"/>
              <a:gd name="connsiteY339" fmla="*/ 206618 h 322612"/>
              <a:gd name="connsiteX340" fmla="*/ 124690 w 472347"/>
              <a:gd name="connsiteY340" fmla="*/ 195084 h 322612"/>
              <a:gd name="connsiteX341" fmla="*/ 120736 w 472347"/>
              <a:gd name="connsiteY341" fmla="*/ 189812 h 322612"/>
              <a:gd name="connsiteX342" fmla="*/ 113157 w 472347"/>
              <a:gd name="connsiteY342" fmla="*/ 196732 h 322612"/>
              <a:gd name="connsiteX343" fmla="*/ 116123 w 472347"/>
              <a:gd name="connsiteY343" fmla="*/ 191130 h 322612"/>
              <a:gd name="connsiteX344" fmla="*/ 119418 w 472347"/>
              <a:gd name="connsiteY344" fmla="*/ 188164 h 322612"/>
              <a:gd name="connsiteX345" fmla="*/ 123372 w 472347"/>
              <a:gd name="connsiteY345" fmla="*/ 182233 h 322612"/>
              <a:gd name="connsiteX346" fmla="*/ 119747 w 472347"/>
              <a:gd name="connsiteY346" fmla="*/ 184209 h 322612"/>
              <a:gd name="connsiteX347" fmla="*/ 117441 w 472347"/>
              <a:gd name="connsiteY347" fmla="*/ 188494 h 322612"/>
              <a:gd name="connsiteX348" fmla="*/ 117441 w 472347"/>
              <a:gd name="connsiteY348" fmla="*/ 183880 h 322612"/>
              <a:gd name="connsiteX349" fmla="*/ 120077 w 472347"/>
              <a:gd name="connsiteY349" fmla="*/ 181903 h 322612"/>
              <a:gd name="connsiteX350" fmla="*/ 111508 w 472347"/>
              <a:gd name="connsiteY350" fmla="*/ 185199 h 322612"/>
              <a:gd name="connsiteX351" fmla="*/ 114804 w 472347"/>
              <a:gd name="connsiteY351" fmla="*/ 181903 h 322612"/>
              <a:gd name="connsiteX352" fmla="*/ 107225 w 472347"/>
              <a:gd name="connsiteY352" fmla="*/ 181903 h 322612"/>
              <a:gd name="connsiteX353" fmla="*/ 104918 w 472347"/>
              <a:gd name="connsiteY353" fmla="*/ 181903 h 322612"/>
              <a:gd name="connsiteX354" fmla="*/ 106566 w 472347"/>
              <a:gd name="connsiteY354" fmla="*/ 179926 h 322612"/>
              <a:gd name="connsiteX355" fmla="*/ 105577 w 472347"/>
              <a:gd name="connsiteY355" fmla="*/ 179926 h 322612"/>
              <a:gd name="connsiteX356" fmla="*/ 96680 w 472347"/>
              <a:gd name="connsiteY356" fmla="*/ 183221 h 322612"/>
              <a:gd name="connsiteX357" fmla="*/ 101293 w 472347"/>
              <a:gd name="connsiteY357" fmla="*/ 173665 h 322612"/>
              <a:gd name="connsiteX358" fmla="*/ 90749 w 472347"/>
              <a:gd name="connsiteY358" fmla="*/ 176630 h 322612"/>
              <a:gd name="connsiteX359" fmla="*/ 90749 w 472347"/>
              <a:gd name="connsiteY359" fmla="*/ 167403 h 322612"/>
              <a:gd name="connsiteX360" fmla="*/ 86794 w 472347"/>
              <a:gd name="connsiteY360" fmla="*/ 171687 h 322612"/>
              <a:gd name="connsiteX361" fmla="*/ 86794 w 472347"/>
              <a:gd name="connsiteY361" fmla="*/ 170040 h 322612"/>
              <a:gd name="connsiteX362" fmla="*/ 86794 w 472347"/>
              <a:gd name="connsiteY362" fmla="*/ 165427 h 322612"/>
              <a:gd name="connsiteX363" fmla="*/ 82510 w 472347"/>
              <a:gd name="connsiteY363" fmla="*/ 171357 h 322612"/>
              <a:gd name="connsiteX364" fmla="*/ 79874 w 472347"/>
              <a:gd name="connsiteY364" fmla="*/ 163449 h 322612"/>
              <a:gd name="connsiteX365" fmla="*/ 76249 w 472347"/>
              <a:gd name="connsiteY365" fmla="*/ 165756 h 322612"/>
              <a:gd name="connsiteX366" fmla="*/ 78226 w 472347"/>
              <a:gd name="connsiteY366" fmla="*/ 162461 h 322612"/>
              <a:gd name="connsiteX367" fmla="*/ 74931 w 472347"/>
              <a:gd name="connsiteY367" fmla="*/ 160483 h 322612"/>
              <a:gd name="connsiteX368" fmla="*/ 76908 w 472347"/>
              <a:gd name="connsiteY368" fmla="*/ 158176 h 322612"/>
              <a:gd name="connsiteX369" fmla="*/ 68999 w 472347"/>
              <a:gd name="connsiteY369" fmla="*/ 166415 h 322612"/>
              <a:gd name="connsiteX370" fmla="*/ 71635 w 472347"/>
              <a:gd name="connsiteY370" fmla="*/ 161801 h 322612"/>
              <a:gd name="connsiteX371" fmla="*/ 66693 w 472347"/>
              <a:gd name="connsiteY371" fmla="*/ 159824 h 322612"/>
              <a:gd name="connsiteX372" fmla="*/ 66693 w 472347"/>
              <a:gd name="connsiteY372" fmla="*/ 157517 h 322612"/>
              <a:gd name="connsiteX373" fmla="*/ 62078 w 472347"/>
              <a:gd name="connsiteY373" fmla="*/ 159495 h 322612"/>
              <a:gd name="connsiteX374" fmla="*/ 58783 w 472347"/>
              <a:gd name="connsiteY374" fmla="*/ 159495 h 322612"/>
              <a:gd name="connsiteX375" fmla="*/ 60761 w 472347"/>
              <a:gd name="connsiteY375" fmla="*/ 156858 h 322612"/>
              <a:gd name="connsiteX376" fmla="*/ 55818 w 472347"/>
              <a:gd name="connsiteY376" fmla="*/ 161471 h 322612"/>
              <a:gd name="connsiteX377" fmla="*/ 53511 w 472347"/>
              <a:gd name="connsiteY377" fmla="*/ 161471 h 322612"/>
              <a:gd name="connsiteX378" fmla="*/ 50875 w 472347"/>
              <a:gd name="connsiteY378" fmla="*/ 163778 h 322612"/>
              <a:gd name="connsiteX379" fmla="*/ 50875 w 472347"/>
              <a:gd name="connsiteY379" fmla="*/ 159824 h 322612"/>
              <a:gd name="connsiteX380" fmla="*/ 48238 w 472347"/>
              <a:gd name="connsiteY380" fmla="*/ 162131 h 322612"/>
              <a:gd name="connsiteX381" fmla="*/ 48238 w 472347"/>
              <a:gd name="connsiteY381" fmla="*/ 160483 h 322612"/>
              <a:gd name="connsiteX382" fmla="*/ 46344 w 472347"/>
              <a:gd name="connsiteY382" fmla="*/ 161596 h 322612"/>
              <a:gd name="connsiteX383" fmla="*/ 45998 w 472347"/>
              <a:gd name="connsiteY383" fmla="*/ 161321 h 322612"/>
              <a:gd name="connsiteX384" fmla="*/ 45891 w 472347"/>
              <a:gd name="connsiteY384" fmla="*/ 161472 h 322612"/>
              <a:gd name="connsiteX385" fmla="*/ 44943 w 472347"/>
              <a:gd name="connsiteY385" fmla="*/ 160483 h 322612"/>
              <a:gd name="connsiteX386" fmla="*/ 45998 w 472347"/>
              <a:gd name="connsiteY386" fmla="*/ 161321 h 322612"/>
              <a:gd name="connsiteX387" fmla="*/ 46592 w 472347"/>
              <a:gd name="connsiteY387" fmla="*/ 160483 h 322612"/>
              <a:gd name="connsiteX388" fmla="*/ 49557 w 472347"/>
              <a:gd name="connsiteY388" fmla="*/ 154222 h 322612"/>
              <a:gd name="connsiteX389" fmla="*/ 471028 w 472347"/>
              <a:gd name="connsiteY389" fmla="*/ 136757 h 322612"/>
              <a:gd name="connsiteX390" fmla="*/ 470699 w 472347"/>
              <a:gd name="connsiteY390" fmla="*/ 137087 h 322612"/>
              <a:gd name="connsiteX391" fmla="*/ 472347 w 472347"/>
              <a:gd name="connsiteY391" fmla="*/ 137745 h 322612"/>
              <a:gd name="connsiteX392" fmla="*/ 271350 w 472347"/>
              <a:gd name="connsiteY392" fmla="*/ 134610 h 322612"/>
              <a:gd name="connsiteX393" fmla="*/ 270673 w 472347"/>
              <a:gd name="connsiteY393" fmla="*/ 135438 h 322612"/>
              <a:gd name="connsiteX394" fmla="*/ 272650 w 472347"/>
              <a:gd name="connsiteY394" fmla="*/ 135438 h 322612"/>
              <a:gd name="connsiteX395" fmla="*/ 467734 w 472347"/>
              <a:gd name="connsiteY395" fmla="*/ 92269 h 322612"/>
              <a:gd name="connsiteX396" fmla="*/ 467075 w 472347"/>
              <a:gd name="connsiteY396" fmla="*/ 92598 h 322612"/>
              <a:gd name="connsiteX397" fmla="*/ 467734 w 472347"/>
              <a:gd name="connsiteY397" fmla="*/ 92598 h 322612"/>
              <a:gd name="connsiteX398" fmla="*/ 253537 w 472347"/>
              <a:gd name="connsiteY398" fmla="*/ 83373 h 322612"/>
              <a:gd name="connsiteX399" fmla="*/ 252549 w 472347"/>
              <a:gd name="connsiteY399" fmla="*/ 83373 h 322612"/>
              <a:gd name="connsiteX400" fmla="*/ 252549 w 472347"/>
              <a:gd name="connsiteY400" fmla="*/ 83703 h 322612"/>
              <a:gd name="connsiteX401" fmla="*/ 457692 w 472347"/>
              <a:gd name="connsiteY401" fmla="*/ 57998 h 322612"/>
              <a:gd name="connsiteX402" fmla="*/ 457518 w 472347"/>
              <a:gd name="connsiteY402" fmla="*/ 57998 h 322612"/>
              <a:gd name="connsiteX403" fmla="*/ 453563 w 472347"/>
              <a:gd name="connsiteY403" fmla="*/ 57998 h 322612"/>
              <a:gd name="connsiteX404" fmla="*/ 453563 w 472347"/>
              <a:gd name="connsiteY404" fmla="*/ 61623 h 322612"/>
              <a:gd name="connsiteX405" fmla="*/ 457188 w 472347"/>
              <a:gd name="connsiteY405" fmla="*/ 61623 h 322612"/>
              <a:gd name="connsiteX406" fmla="*/ 452904 w 472347"/>
              <a:gd name="connsiteY406" fmla="*/ 64589 h 322612"/>
              <a:gd name="connsiteX407" fmla="*/ 455870 w 472347"/>
              <a:gd name="connsiteY407" fmla="*/ 66895 h 322612"/>
              <a:gd name="connsiteX408" fmla="*/ 452574 w 472347"/>
              <a:gd name="connsiteY408" fmla="*/ 66895 h 322612"/>
              <a:gd name="connsiteX409" fmla="*/ 454552 w 472347"/>
              <a:gd name="connsiteY409" fmla="*/ 69861 h 322612"/>
              <a:gd name="connsiteX410" fmla="*/ 456199 w 472347"/>
              <a:gd name="connsiteY410" fmla="*/ 71839 h 322612"/>
              <a:gd name="connsiteX411" fmla="*/ 452904 w 472347"/>
              <a:gd name="connsiteY411" fmla="*/ 71839 h 322612"/>
              <a:gd name="connsiteX412" fmla="*/ 454882 w 472347"/>
              <a:gd name="connsiteY412" fmla="*/ 77770 h 322612"/>
              <a:gd name="connsiteX413" fmla="*/ 451586 w 472347"/>
              <a:gd name="connsiteY413" fmla="*/ 77770 h 322612"/>
              <a:gd name="connsiteX414" fmla="*/ 446643 w 472347"/>
              <a:gd name="connsiteY414" fmla="*/ 84690 h 322612"/>
              <a:gd name="connsiteX415" fmla="*/ 447302 w 472347"/>
              <a:gd name="connsiteY415" fmla="*/ 84690 h 322612"/>
              <a:gd name="connsiteX416" fmla="*/ 447632 w 472347"/>
              <a:gd name="connsiteY416" fmla="*/ 84690 h 322612"/>
              <a:gd name="connsiteX417" fmla="*/ 447632 w 472347"/>
              <a:gd name="connsiteY417" fmla="*/ 91281 h 322612"/>
              <a:gd name="connsiteX418" fmla="*/ 450927 w 472347"/>
              <a:gd name="connsiteY418" fmla="*/ 94576 h 322612"/>
              <a:gd name="connsiteX419" fmla="*/ 444996 w 472347"/>
              <a:gd name="connsiteY419" fmla="*/ 102155 h 322612"/>
              <a:gd name="connsiteX420" fmla="*/ 449609 w 472347"/>
              <a:gd name="connsiteY420" fmla="*/ 105780 h 322612"/>
              <a:gd name="connsiteX421" fmla="*/ 440712 w 472347"/>
              <a:gd name="connsiteY421" fmla="*/ 108087 h 322612"/>
              <a:gd name="connsiteX422" fmla="*/ 446313 w 472347"/>
              <a:gd name="connsiteY422" fmla="*/ 110723 h 322612"/>
              <a:gd name="connsiteX423" fmla="*/ 442030 w 472347"/>
              <a:gd name="connsiteY423" fmla="*/ 110723 h 322612"/>
              <a:gd name="connsiteX424" fmla="*/ 446313 w 472347"/>
              <a:gd name="connsiteY424" fmla="*/ 112371 h 322612"/>
              <a:gd name="connsiteX425" fmla="*/ 444007 w 472347"/>
              <a:gd name="connsiteY425" fmla="*/ 112371 h 322612"/>
              <a:gd name="connsiteX426" fmla="*/ 438405 w 472347"/>
              <a:gd name="connsiteY426" fmla="*/ 114348 h 322612"/>
              <a:gd name="connsiteX427" fmla="*/ 441371 w 472347"/>
              <a:gd name="connsiteY427" fmla="*/ 117643 h 322612"/>
              <a:gd name="connsiteX428" fmla="*/ 441700 w 472347"/>
              <a:gd name="connsiteY428" fmla="*/ 117643 h 322612"/>
              <a:gd name="connsiteX429" fmla="*/ 439393 w 472347"/>
              <a:gd name="connsiteY429" fmla="*/ 120609 h 322612"/>
              <a:gd name="connsiteX430" fmla="*/ 436427 w 472347"/>
              <a:gd name="connsiteY430" fmla="*/ 120609 h 322612"/>
              <a:gd name="connsiteX431" fmla="*/ 436427 w 472347"/>
              <a:gd name="connsiteY431" fmla="*/ 126870 h 322612"/>
              <a:gd name="connsiteX432" fmla="*/ 434780 w 472347"/>
              <a:gd name="connsiteY432" fmla="*/ 126870 h 322612"/>
              <a:gd name="connsiteX433" fmla="*/ 434780 w 472347"/>
              <a:gd name="connsiteY433" fmla="*/ 129177 h 322612"/>
              <a:gd name="connsiteX434" fmla="*/ 434780 w 472347"/>
              <a:gd name="connsiteY434" fmla="*/ 134449 h 322612"/>
              <a:gd name="connsiteX435" fmla="*/ 441371 w 472347"/>
              <a:gd name="connsiteY435" fmla="*/ 136756 h 322612"/>
              <a:gd name="connsiteX436" fmla="*/ 436098 w 472347"/>
              <a:gd name="connsiteY436" fmla="*/ 140382 h 322612"/>
              <a:gd name="connsiteX437" fmla="*/ 435769 w 472347"/>
              <a:gd name="connsiteY437" fmla="*/ 140382 h 322612"/>
              <a:gd name="connsiteX438" fmla="*/ 439064 w 472347"/>
              <a:gd name="connsiteY438" fmla="*/ 145653 h 322612"/>
              <a:gd name="connsiteX439" fmla="*/ 434121 w 472347"/>
              <a:gd name="connsiteY439" fmla="*/ 153563 h 322612"/>
              <a:gd name="connsiteX440" fmla="*/ 438075 w 472347"/>
              <a:gd name="connsiteY440" fmla="*/ 156529 h 322612"/>
              <a:gd name="connsiteX441" fmla="*/ 432473 w 472347"/>
              <a:gd name="connsiteY441" fmla="*/ 156529 h 322612"/>
              <a:gd name="connsiteX442" fmla="*/ 435110 w 472347"/>
              <a:gd name="connsiteY442" fmla="*/ 162789 h 322612"/>
              <a:gd name="connsiteX443" fmla="*/ 427201 w 472347"/>
              <a:gd name="connsiteY443" fmla="*/ 169050 h 322612"/>
              <a:gd name="connsiteX444" fmla="*/ 427531 w 472347"/>
              <a:gd name="connsiteY444" fmla="*/ 169050 h 322612"/>
              <a:gd name="connsiteX445" fmla="*/ 429796 w 472347"/>
              <a:gd name="connsiteY445" fmla="*/ 169050 h 322612"/>
              <a:gd name="connsiteX446" fmla="*/ 429837 w 472347"/>
              <a:gd name="connsiteY446" fmla="*/ 169050 h 322612"/>
              <a:gd name="connsiteX447" fmla="*/ 431814 w 472347"/>
              <a:gd name="connsiteY447" fmla="*/ 169050 h 322612"/>
              <a:gd name="connsiteX448" fmla="*/ 423247 w 472347"/>
              <a:gd name="connsiteY448" fmla="*/ 182232 h 322612"/>
              <a:gd name="connsiteX449" fmla="*/ 430826 w 472347"/>
              <a:gd name="connsiteY449" fmla="*/ 186186 h 322612"/>
              <a:gd name="connsiteX450" fmla="*/ 425553 w 472347"/>
              <a:gd name="connsiteY450" fmla="*/ 186186 h 322612"/>
              <a:gd name="connsiteX451" fmla="*/ 429507 w 472347"/>
              <a:gd name="connsiteY451" fmla="*/ 197061 h 322612"/>
              <a:gd name="connsiteX452" fmla="*/ 426872 w 472347"/>
              <a:gd name="connsiteY452" fmla="*/ 197061 h 322612"/>
              <a:gd name="connsiteX453" fmla="*/ 429507 w 472347"/>
              <a:gd name="connsiteY453" fmla="*/ 200027 h 322612"/>
              <a:gd name="connsiteX454" fmla="*/ 425223 w 472347"/>
              <a:gd name="connsiteY454" fmla="*/ 200027 h 322612"/>
              <a:gd name="connsiteX455" fmla="*/ 425223 w 472347"/>
              <a:gd name="connsiteY455" fmla="*/ 202333 h 322612"/>
              <a:gd name="connsiteX456" fmla="*/ 428848 w 472347"/>
              <a:gd name="connsiteY456" fmla="*/ 204311 h 322612"/>
              <a:gd name="connsiteX457" fmla="*/ 428848 w 472347"/>
              <a:gd name="connsiteY457" fmla="*/ 207606 h 322612"/>
              <a:gd name="connsiteX458" fmla="*/ 433132 w 472347"/>
              <a:gd name="connsiteY458" fmla="*/ 210572 h 322612"/>
              <a:gd name="connsiteX459" fmla="*/ 430497 w 472347"/>
              <a:gd name="connsiteY459" fmla="*/ 213538 h 322612"/>
              <a:gd name="connsiteX460" fmla="*/ 425223 w 472347"/>
              <a:gd name="connsiteY460" fmla="*/ 213538 h 322612"/>
              <a:gd name="connsiteX461" fmla="*/ 430167 w 472347"/>
              <a:gd name="connsiteY461" fmla="*/ 215514 h 322612"/>
              <a:gd name="connsiteX462" fmla="*/ 425883 w 472347"/>
              <a:gd name="connsiteY462" fmla="*/ 219469 h 322612"/>
              <a:gd name="connsiteX463" fmla="*/ 433132 w 472347"/>
              <a:gd name="connsiteY463" fmla="*/ 228037 h 322612"/>
              <a:gd name="connsiteX464" fmla="*/ 425553 w 472347"/>
              <a:gd name="connsiteY464" fmla="*/ 224741 h 322612"/>
              <a:gd name="connsiteX465" fmla="*/ 432144 w 472347"/>
              <a:gd name="connsiteY465" fmla="*/ 231332 h 322612"/>
              <a:gd name="connsiteX466" fmla="*/ 428189 w 472347"/>
              <a:gd name="connsiteY466" fmla="*/ 231332 h 322612"/>
              <a:gd name="connsiteX467" fmla="*/ 431156 w 472347"/>
              <a:gd name="connsiteY467" fmla="*/ 238252 h 322612"/>
              <a:gd name="connsiteX468" fmla="*/ 442030 w 472347"/>
              <a:gd name="connsiteY468" fmla="*/ 241218 h 322612"/>
              <a:gd name="connsiteX469" fmla="*/ 429507 w 472347"/>
              <a:gd name="connsiteY469" fmla="*/ 241218 h 322612"/>
              <a:gd name="connsiteX470" fmla="*/ 433792 w 472347"/>
              <a:gd name="connsiteY470" fmla="*/ 244184 h 322612"/>
              <a:gd name="connsiteX471" fmla="*/ 430497 w 472347"/>
              <a:gd name="connsiteY471" fmla="*/ 244184 h 322612"/>
              <a:gd name="connsiteX472" fmla="*/ 434451 w 472347"/>
              <a:gd name="connsiteY472" fmla="*/ 247150 h 322612"/>
              <a:gd name="connsiteX473" fmla="*/ 432473 w 472347"/>
              <a:gd name="connsiteY473" fmla="*/ 247150 h 322612"/>
              <a:gd name="connsiteX474" fmla="*/ 436757 w 472347"/>
              <a:gd name="connsiteY474" fmla="*/ 252751 h 322612"/>
              <a:gd name="connsiteX475" fmla="*/ 432720 w 472347"/>
              <a:gd name="connsiteY475" fmla="*/ 252751 h 322612"/>
              <a:gd name="connsiteX476" fmla="*/ 432473 w 472347"/>
              <a:gd name="connsiteY476" fmla="*/ 252751 h 322612"/>
              <a:gd name="connsiteX477" fmla="*/ 432473 w 472347"/>
              <a:gd name="connsiteY477" fmla="*/ 255717 h 322612"/>
              <a:gd name="connsiteX478" fmla="*/ 430497 w 472347"/>
              <a:gd name="connsiteY478" fmla="*/ 255717 h 322612"/>
              <a:gd name="connsiteX479" fmla="*/ 430497 w 472347"/>
              <a:gd name="connsiteY479" fmla="*/ 257695 h 322612"/>
              <a:gd name="connsiteX480" fmla="*/ 432144 w 472347"/>
              <a:gd name="connsiteY480" fmla="*/ 257695 h 322612"/>
              <a:gd name="connsiteX481" fmla="*/ 433792 w 472347"/>
              <a:gd name="connsiteY481" fmla="*/ 257695 h 322612"/>
              <a:gd name="connsiteX482" fmla="*/ 435769 w 472347"/>
              <a:gd name="connsiteY482" fmla="*/ 259672 h 322612"/>
              <a:gd name="connsiteX483" fmla="*/ 429837 w 472347"/>
              <a:gd name="connsiteY483" fmla="*/ 259672 h 322612"/>
              <a:gd name="connsiteX484" fmla="*/ 434451 w 472347"/>
              <a:gd name="connsiteY484" fmla="*/ 262967 h 322612"/>
              <a:gd name="connsiteX485" fmla="*/ 433792 w 472347"/>
              <a:gd name="connsiteY485" fmla="*/ 262967 h 322612"/>
              <a:gd name="connsiteX486" fmla="*/ 430826 w 472347"/>
              <a:gd name="connsiteY486" fmla="*/ 262967 h 322612"/>
              <a:gd name="connsiteX487" fmla="*/ 430497 w 472347"/>
              <a:gd name="connsiteY487" fmla="*/ 262967 h 322612"/>
              <a:gd name="connsiteX488" fmla="*/ 433792 w 472347"/>
              <a:gd name="connsiteY488" fmla="*/ 264615 h 322612"/>
              <a:gd name="connsiteX489" fmla="*/ 433792 w 472347"/>
              <a:gd name="connsiteY489" fmla="*/ 269557 h 322612"/>
              <a:gd name="connsiteX490" fmla="*/ 429178 w 472347"/>
              <a:gd name="connsiteY490" fmla="*/ 269557 h 322612"/>
              <a:gd name="connsiteX491" fmla="*/ 433132 w 472347"/>
              <a:gd name="connsiteY491" fmla="*/ 276478 h 322612"/>
              <a:gd name="connsiteX492" fmla="*/ 433132 w 472347"/>
              <a:gd name="connsiteY492" fmla="*/ 279114 h 322612"/>
              <a:gd name="connsiteX493" fmla="*/ 430497 w 472347"/>
              <a:gd name="connsiteY493" fmla="*/ 279114 h 322612"/>
              <a:gd name="connsiteX494" fmla="*/ 433462 w 472347"/>
              <a:gd name="connsiteY494" fmla="*/ 284716 h 322612"/>
              <a:gd name="connsiteX495" fmla="*/ 433462 w 472347"/>
              <a:gd name="connsiteY495" fmla="*/ 287682 h 322612"/>
              <a:gd name="connsiteX496" fmla="*/ 436427 w 472347"/>
              <a:gd name="connsiteY496" fmla="*/ 287682 h 322612"/>
              <a:gd name="connsiteX497" fmla="*/ 434451 w 472347"/>
              <a:gd name="connsiteY497" fmla="*/ 295261 h 322612"/>
              <a:gd name="connsiteX498" fmla="*/ 434451 w 472347"/>
              <a:gd name="connsiteY498" fmla="*/ 297568 h 322612"/>
              <a:gd name="connsiteX499" fmla="*/ 433462 w 472347"/>
              <a:gd name="connsiteY499" fmla="*/ 297568 h 322612"/>
              <a:gd name="connsiteX500" fmla="*/ 433462 w 472347"/>
              <a:gd name="connsiteY500" fmla="*/ 299545 h 322612"/>
              <a:gd name="connsiteX501" fmla="*/ 433462 w 472347"/>
              <a:gd name="connsiteY501" fmla="*/ 300863 h 322612"/>
              <a:gd name="connsiteX502" fmla="*/ 433462 w 472347"/>
              <a:gd name="connsiteY502" fmla="*/ 301522 h 322612"/>
              <a:gd name="connsiteX503" fmla="*/ 431485 w 472347"/>
              <a:gd name="connsiteY503" fmla="*/ 301522 h 322612"/>
              <a:gd name="connsiteX504" fmla="*/ 431485 w 472347"/>
              <a:gd name="connsiteY504" fmla="*/ 304159 h 322612"/>
              <a:gd name="connsiteX505" fmla="*/ 429837 w 472347"/>
              <a:gd name="connsiteY505" fmla="*/ 305806 h 322612"/>
              <a:gd name="connsiteX506" fmla="*/ 433132 w 472347"/>
              <a:gd name="connsiteY506" fmla="*/ 309760 h 322612"/>
              <a:gd name="connsiteX507" fmla="*/ 430167 w 472347"/>
              <a:gd name="connsiteY507" fmla="*/ 309760 h 322612"/>
              <a:gd name="connsiteX508" fmla="*/ 430167 w 472347"/>
              <a:gd name="connsiteY508" fmla="*/ 312067 h 322612"/>
              <a:gd name="connsiteX509" fmla="*/ 430167 w 472347"/>
              <a:gd name="connsiteY509" fmla="*/ 317340 h 322612"/>
              <a:gd name="connsiteX510" fmla="*/ 431965 w 472347"/>
              <a:gd name="connsiteY510" fmla="*/ 320636 h 322612"/>
              <a:gd name="connsiteX511" fmla="*/ 432802 w 472347"/>
              <a:gd name="connsiteY511" fmla="*/ 320636 h 322612"/>
              <a:gd name="connsiteX512" fmla="*/ 432802 w 472347"/>
              <a:gd name="connsiteY512" fmla="*/ 317999 h 322612"/>
              <a:gd name="connsiteX513" fmla="*/ 432802 w 472347"/>
              <a:gd name="connsiteY513" fmla="*/ 316022 h 322612"/>
              <a:gd name="connsiteX514" fmla="*/ 434780 w 472347"/>
              <a:gd name="connsiteY514" fmla="*/ 316022 h 322612"/>
              <a:gd name="connsiteX515" fmla="*/ 434780 w 472347"/>
              <a:gd name="connsiteY515" fmla="*/ 313716 h 322612"/>
              <a:gd name="connsiteX516" fmla="*/ 434780 w 472347"/>
              <a:gd name="connsiteY516" fmla="*/ 310750 h 322612"/>
              <a:gd name="connsiteX517" fmla="*/ 437746 w 472347"/>
              <a:gd name="connsiteY517" fmla="*/ 307125 h 322612"/>
              <a:gd name="connsiteX518" fmla="*/ 435439 w 472347"/>
              <a:gd name="connsiteY518" fmla="*/ 304488 h 322612"/>
              <a:gd name="connsiteX519" fmla="*/ 438405 w 472347"/>
              <a:gd name="connsiteY519" fmla="*/ 304488 h 322612"/>
              <a:gd name="connsiteX520" fmla="*/ 440383 w 472347"/>
              <a:gd name="connsiteY520" fmla="*/ 304488 h 322612"/>
              <a:gd name="connsiteX521" fmla="*/ 440383 w 472347"/>
              <a:gd name="connsiteY521" fmla="*/ 300863 h 322612"/>
              <a:gd name="connsiteX522" fmla="*/ 441041 w 472347"/>
              <a:gd name="connsiteY522" fmla="*/ 300863 h 322612"/>
              <a:gd name="connsiteX523" fmla="*/ 441700 w 472347"/>
              <a:gd name="connsiteY523" fmla="*/ 300863 h 322612"/>
              <a:gd name="connsiteX524" fmla="*/ 442359 w 472347"/>
              <a:gd name="connsiteY524" fmla="*/ 300863 h 322612"/>
              <a:gd name="connsiteX525" fmla="*/ 444007 w 472347"/>
              <a:gd name="connsiteY525" fmla="*/ 300863 h 322612"/>
              <a:gd name="connsiteX526" fmla="*/ 444048 w 472347"/>
              <a:gd name="connsiteY526" fmla="*/ 300863 h 322612"/>
              <a:gd name="connsiteX527" fmla="*/ 444337 w 472347"/>
              <a:gd name="connsiteY527" fmla="*/ 300863 h 322612"/>
              <a:gd name="connsiteX528" fmla="*/ 441371 w 472347"/>
              <a:gd name="connsiteY528" fmla="*/ 298556 h 322612"/>
              <a:gd name="connsiteX529" fmla="*/ 441371 w 472347"/>
              <a:gd name="connsiteY529" fmla="*/ 292625 h 322612"/>
              <a:gd name="connsiteX530" fmla="*/ 439064 w 472347"/>
              <a:gd name="connsiteY530" fmla="*/ 289000 h 322612"/>
              <a:gd name="connsiteX531" fmla="*/ 442359 w 472347"/>
              <a:gd name="connsiteY531" fmla="*/ 289000 h 322612"/>
              <a:gd name="connsiteX532" fmla="*/ 442359 w 472347"/>
              <a:gd name="connsiteY532" fmla="*/ 286694 h 322612"/>
              <a:gd name="connsiteX533" fmla="*/ 442359 w 472347"/>
              <a:gd name="connsiteY533" fmla="*/ 284387 h 322612"/>
              <a:gd name="connsiteX534" fmla="*/ 443348 w 472347"/>
              <a:gd name="connsiteY534" fmla="*/ 284387 h 322612"/>
              <a:gd name="connsiteX535" fmla="*/ 445655 w 472347"/>
              <a:gd name="connsiteY535" fmla="*/ 284387 h 322612"/>
              <a:gd name="connsiteX536" fmla="*/ 446973 w 472347"/>
              <a:gd name="connsiteY536" fmla="*/ 284387 h 322612"/>
              <a:gd name="connsiteX537" fmla="*/ 446973 w 472347"/>
              <a:gd name="connsiteY537" fmla="*/ 278784 h 322612"/>
              <a:gd name="connsiteX538" fmla="*/ 448620 w 472347"/>
              <a:gd name="connsiteY538" fmla="*/ 278784 h 322612"/>
              <a:gd name="connsiteX539" fmla="*/ 444666 w 472347"/>
              <a:gd name="connsiteY539" fmla="*/ 275489 h 322612"/>
              <a:gd name="connsiteX540" fmla="*/ 445325 w 472347"/>
              <a:gd name="connsiteY540" fmla="*/ 275489 h 322612"/>
              <a:gd name="connsiteX541" fmla="*/ 447961 w 472347"/>
              <a:gd name="connsiteY541" fmla="*/ 275489 h 322612"/>
              <a:gd name="connsiteX542" fmla="*/ 448620 w 472347"/>
              <a:gd name="connsiteY542" fmla="*/ 275489 h 322612"/>
              <a:gd name="connsiteX543" fmla="*/ 450927 w 472347"/>
              <a:gd name="connsiteY543" fmla="*/ 272194 h 322612"/>
              <a:gd name="connsiteX544" fmla="*/ 448291 w 472347"/>
              <a:gd name="connsiteY544" fmla="*/ 272194 h 322612"/>
              <a:gd name="connsiteX545" fmla="*/ 444996 w 472347"/>
              <a:gd name="connsiteY545" fmla="*/ 269557 h 322612"/>
              <a:gd name="connsiteX546" fmla="*/ 448950 w 472347"/>
              <a:gd name="connsiteY546" fmla="*/ 269557 h 322612"/>
              <a:gd name="connsiteX547" fmla="*/ 454223 w 472347"/>
              <a:gd name="connsiteY547" fmla="*/ 269557 h 322612"/>
              <a:gd name="connsiteX548" fmla="*/ 454443 w 472347"/>
              <a:gd name="connsiteY548" fmla="*/ 268785 h 322612"/>
              <a:gd name="connsiteX549" fmla="*/ 452781 w 472347"/>
              <a:gd name="connsiteY549" fmla="*/ 268652 h 322612"/>
              <a:gd name="connsiteX550" fmla="*/ 450927 w 472347"/>
              <a:gd name="connsiteY550" fmla="*/ 266922 h 322612"/>
              <a:gd name="connsiteX551" fmla="*/ 454223 w 472347"/>
              <a:gd name="connsiteY551" fmla="*/ 266922 h 322612"/>
              <a:gd name="connsiteX552" fmla="*/ 455462 w 472347"/>
              <a:gd name="connsiteY552" fmla="*/ 266922 h 322612"/>
              <a:gd name="connsiteX553" fmla="*/ 455334 w 472347"/>
              <a:gd name="connsiteY553" fmla="*/ 266304 h 322612"/>
              <a:gd name="connsiteX554" fmla="*/ 451586 w 472347"/>
              <a:gd name="connsiteY554" fmla="*/ 265933 h 322612"/>
              <a:gd name="connsiteX555" fmla="*/ 448950 w 472347"/>
              <a:gd name="connsiteY555" fmla="*/ 265933 h 322612"/>
              <a:gd name="connsiteX556" fmla="*/ 448950 w 472347"/>
              <a:gd name="connsiteY556" fmla="*/ 263956 h 322612"/>
              <a:gd name="connsiteX557" fmla="*/ 446313 w 472347"/>
              <a:gd name="connsiteY557" fmla="*/ 261978 h 322612"/>
              <a:gd name="connsiteX558" fmla="*/ 448291 w 472347"/>
              <a:gd name="connsiteY558" fmla="*/ 261978 h 322612"/>
              <a:gd name="connsiteX559" fmla="*/ 450268 w 472347"/>
              <a:gd name="connsiteY559" fmla="*/ 259342 h 322612"/>
              <a:gd name="connsiteX560" fmla="*/ 456528 w 472347"/>
              <a:gd name="connsiteY560" fmla="*/ 259342 h 322612"/>
              <a:gd name="connsiteX561" fmla="*/ 456528 w 472347"/>
              <a:gd name="connsiteY561" fmla="*/ 256706 h 322612"/>
              <a:gd name="connsiteX562" fmla="*/ 450598 w 472347"/>
              <a:gd name="connsiteY562" fmla="*/ 256706 h 322612"/>
              <a:gd name="connsiteX563" fmla="*/ 452574 w 472347"/>
              <a:gd name="connsiteY563" fmla="*/ 259013 h 322612"/>
              <a:gd name="connsiteX564" fmla="*/ 447961 w 472347"/>
              <a:gd name="connsiteY564" fmla="*/ 257036 h 322612"/>
              <a:gd name="connsiteX565" fmla="*/ 447961 w 472347"/>
              <a:gd name="connsiteY565" fmla="*/ 259013 h 322612"/>
              <a:gd name="connsiteX566" fmla="*/ 443348 w 472347"/>
              <a:gd name="connsiteY566" fmla="*/ 259013 h 322612"/>
              <a:gd name="connsiteX567" fmla="*/ 443348 w 472347"/>
              <a:gd name="connsiteY567" fmla="*/ 256376 h 322612"/>
              <a:gd name="connsiteX568" fmla="*/ 451915 w 472347"/>
              <a:gd name="connsiteY568" fmla="*/ 256376 h 322612"/>
              <a:gd name="connsiteX569" fmla="*/ 451915 w 472347"/>
              <a:gd name="connsiteY569" fmla="*/ 251433 h 322612"/>
              <a:gd name="connsiteX570" fmla="*/ 450268 w 472347"/>
              <a:gd name="connsiteY570" fmla="*/ 251433 h 322612"/>
              <a:gd name="connsiteX571" fmla="*/ 448620 w 472347"/>
              <a:gd name="connsiteY571" fmla="*/ 249126 h 322612"/>
              <a:gd name="connsiteX572" fmla="*/ 454552 w 472347"/>
              <a:gd name="connsiteY572" fmla="*/ 249126 h 322612"/>
              <a:gd name="connsiteX573" fmla="*/ 448950 w 472347"/>
              <a:gd name="connsiteY573" fmla="*/ 246820 h 322612"/>
              <a:gd name="connsiteX574" fmla="*/ 453234 w 472347"/>
              <a:gd name="connsiteY574" fmla="*/ 246820 h 322612"/>
              <a:gd name="connsiteX575" fmla="*/ 445984 w 472347"/>
              <a:gd name="connsiteY575" fmla="*/ 242536 h 322612"/>
              <a:gd name="connsiteX576" fmla="*/ 453893 w 472347"/>
              <a:gd name="connsiteY576" fmla="*/ 242536 h 322612"/>
              <a:gd name="connsiteX577" fmla="*/ 453893 w 472347"/>
              <a:gd name="connsiteY577" fmla="*/ 240559 h 322612"/>
              <a:gd name="connsiteX578" fmla="*/ 451257 w 472347"/>
              <a:gd name="connsiteY578" fmla="*/ 240559 h 322612"/>
              <a:gd name="connsiteX579" fmla="*/ 449609 w 472347"/>
              <a:gd name="connsiteY579" fmla="*/ 240559 h 322612"/>
              <a:gd name="connsiteX580" fmla="*/ 445984 w 472347"/>
              <a:gd name="connsiteY580" fmla="*/ 240559 h 322612"/>
              <a:gd name="connsiteX581" fmla="*/ 454223 w 472347"/>
              <a:gd name="connsiteY581" fmla="*/ 235616 h 322612"/>
              <a:gd name="connsiteX582" fmla="*/ 452574 w 472347"/>
              <a:gd name="connsiteY582" fmla="*/ 231662 h 322612"/>
              <a:gd name="connsiteX583" fmla="*/ 447302 w 472347"/>
              <a:gd name="connsiteY583" fmla="*/ 228696 h 322612"/>
              <a:gd name="connsiteX584" fmla="*/ 451915 w 472347"/>
              <a:gd name="connsiteY584" fmla="*/ 228696 h 322612"/>
              <a:gd name="connsiteX585" fmla="*/ 453729 w 472347"/>
              <a:gd name="connsiteY585" fmla="*/ 228291 h 322612"/>
              <a:gd name="connsiteX586" fmla="*/ 454717 w 472347"/>
              <a:gd name="connsiteY586" fmla="*/ 228408 h 322612"/>
              <a:gd name="connsiteX587" fmla="*/ 456859 w 472347"/>
              <a:gd name="connsiteY587" fmla="*/ 228037 h 322612"/>
              <a:gd name="connsiteX588" fmla="*/ 454865 w 472347"/>
              <a:gd name="connsiteY588" fmla="*/ 228037 h 322612"/>
              <a:gd name="connsiteX589" fmla="*/ 456158 w 472347"/>
              <a:gd name="connsiteY589" fmla="*/ 227748 h 322612"/>
              <a:gd name="connsiteX590" fmla="*/ 457188 w 472347"/>
              <a:gd name="connsiteY590" fmla="*/ 226059 h 322612"/>
              <a:gd name="connsiteX591" fmla="*/ 454552 w 472347"/>
              <a:gd name="connsiteY591" fmla="*/ 222434 h 322612"/>
              <a:gd name="connsiteX592" fmla="*/ 456199 w 472347"/>
              <a:gd name="connsiteY592" fmla="*/ 222434 h 322612"/>
              <a:gd name="connsiteX593" fmla="*/ 447961 w 472347"/>
              <a:gd name="connsiteY593" fmla="*/ 217492 h 322612"/>
              <a:gd name="connsiteX594" fmla="*/ 454552 w 472347"/>
              <a:gd name="connsiteY594" fmla="*/ 217492 h 322612"/>
              <a:gd name="connsiteX595" fmla="*/ 446643 w 472347"/>
              <a:gd name="connsiteY595" fmla="*/ 215185 h 322612"/>
              <a:gd name="connsiteX596" fmla="*/ 455540 w 472347"/>
              <a:gd name="connsiteY596" fmla="*/ 215185 h 322612"/>
              <a:gd name="connsiteX597" fmla="*/ 455540 w 472347"/>
              <a:gd name="connsiteY597" fmla="*/ 213538 h 322612"/>
              <a:gd name="connsiteX598" fmla="*/ 457848 w 472347"/>
              <a:gd name="connsiteY598" fmla="*/ 213538 h 322612"/>
              <a:gd name="connsiteX599" fmla="*/ 451586 w 472347"/>
              <a:gd name="connsiteY599" fmla="*/ 208924 h 322612"/>
              <a:gd name="connsiteX600" fmla="*/ 448291 w 472347"/>
              <a:gd name="connsiteY600" fmla="*/ 208924 h 322612"/>
              <a:gd name="connsiteX601" fmla="*/ 448291 w 472347"/>
              <a:gd name="connsiteY601" fmla="*/ 206947 h 322612"/>
              <a:gd name="connsiteX602" fmla="*/ 454552 w 472347"/>
              <a:gd name="connsiteY602" fmla="*/ 206947 h 322612"/>
              <a:gd name="connsiteX603" fmla="*/ 447632 w 472347"/>
              <a:gd name="connsiteY603" fmla="*/ 202333 h 322612"/>
              <a:gd name="connsiteX604" fmla="*/ 457188 w 472347"/>
              <a:gd name="connsiteY604" fmla="*/ 206618 h 322612"/>
              <a:gd name="connsiteX605" fmla="*/ 453893 w 472347"/>
              <a:gd name="connsiteY605" fmla="*/ 203652 h 322612"/>
              <a:gd name="connsiteX606" fmla="*/ 446643 w 472347"/>
              <a:gd name="connsiteY606" fmla="*/ 199697 h 322612"/>
              <a:gd name="connsiteX607" fmla="*/ 460153 w 472347"/>
              <a:gd name="connsiteY607" fmla="*/ 197061 h 322612"/>
              <a:gd name="connsiteX608" fmla="*/ 462461 w 472347"/>
              <a:gd name="connsiteY608" fmla="*/ 190141 h 322612"/>
              <a:gd name="connsiteX609" fmla="*/ 452245 w 472347"/>
              <a:gd name="connsiteY609" fmla="*/ 188163 h 322612"/>
              <a:gd name="connsiteX610" fmla="*/ 458507 w 472347"/>
              <a:gd name="connsiteY610" fmla="*/ 188163 h 322612"/>
              <a:gd name="connsiteX611" fmla="*/ 462790 w 472347"/>
              <a:gd name="connsiteY611" fmla="*/ 188163 h 322612"/>
              <a:gd name="connsiteX612" fmla="*/ 469710 w 472347"/>
              <a:gd name="connsiteY612" fmla="*/ 188163 h 322612"/>
              <a:gd name="connsiteX613" fmla="*/ 466085 w 472347"/>
              <a:gd name="connsiteY613" fmla="*/ 186186 h 322612"/>
              <a:gd name="connsiteX614" fmla="*/ 461472 w 472347"/>
              <a:gd name="connsiteY614" fmla="*/ 186186 h 322612"/>
              <a:gd name="connsiteX615" fmla="*/ 465097 w 472347"/>
              <a:gd name="connsiteY615" fmla="*/ 182891 h 322612"/>
              <a:gd name="connsiteX616" fmla="*/ 468063 w 472347"/>
              <a:gd name="connsiteY616" fmla="*/ 182891 h 322612"/>
              <a:gd name="connsiteX617" fmla="*/ 460813 w 472347"/>
              <a:gd name="connsiteY617" fmla="*/ 177289 h 322612"/>
              <a:gd name="connsiteX618" fmla="*/ 465097 w 472347"/>
              <a:gd name="connsiteY618" fmla="*/ 177289 h 322612"/>
              <a:gd name="connsiteX619" fmla="*/ 462461 w 472347"/>
              <a:gd name="connsiteY619" fmla="*/ 169710 h 322612"/>
              <a:gd name="connsiteX620" fmla="*/ 462790 w 472347"/>
              <a:gd name="connsiteY620" fmla="*/ 169710 h 322612"/>
              <a:gd name="connsiteX621" fmla="*/ 464767 w 472347"/>
              <a:gd name="connsiteY621" fmla="*/ 169710 h 322612"/>
              <a:gd name="connsiteX622" fmla="*/ 465426 w 472347"/>
              <a:gd name="connsiteY622" fmla="*/ 169710 h 322612"/>
              <a:gd name="connsiteX623" fmla="*/ 462790 w 472347"/>
              <a:gd name="connsiteY623" fmla="*/ 167733 h 322612"/>
              <a:gd name="connsiteX624" fmla="*/ 465426 w 472347"/>
              <a:gd name="connsiteY624" fmla="*/ 167733 h 322612"/>
              <a:gd name="connsiteX625" fmla="*/ 457848 w 472347"/>
              <a:gd name="connsiteY625" fmla="*/ 161142 h 322612"/>
              <a:gd name="connsiteX626" fmla="*/ 468392 w 472347"/>
              <a:gd name="connsiteY626" fmla="*/ 161142 h 322612"/>
              <a:gd name="connsiteX627" fmla="*/ 460813 w 472347"/>
              <a:gd name="connsiteY627" fmla="*/ 152903 h 322612"/>
              <a:gd name="connsiteX628" fmla="*/ 468392 w 472347"/>
              <a:gd name="connsiteY628" fmla="*/ 146313 h 322612"/>
              <a:gd name="connsiteX629" fmla="*/ 462790 w 472347"/>
              <a:gd name="connsiteY629" fmla="*/ 146313 h 322612"/>
              <a:gd name="connsiteX630" fmla="*/ 467074 w 472347"/>
              <a:gd name="connsiteY630" fmla="*/ 144665 h 322612"/>
              <a:gd name="connsiteX631" fmla="*/ 459824 w 472347"/>
              <a:gd name="connsiteY631" fmla="*/ 144665 h 322612"/>
              <a:gd name="connsiteX632" fmla="*/ 466085 w 472347"/>
              <a:gd name="connsiteY632" fmla="*/ 137745 h 322612"/>
              <a:gd name="connsiteX633" fmla="*/ 462461 w 472347"/>
              <a:gd name="connsiteY633" fmla="*/ 135109 h 322612"/>
              <a:gd name="connsiteX634" fmla="*/ 466415 w 472347"/>
              <a:gd name="connsiteY634" fmla="*/ 135109 h 322612"/>
              <a:gd name="connsiteX635" fmla="*/ 466415 w 472347"/>
              <a:gd name="connsiteY635" fmla="*/ 130824 h 322612"/>
              <a:gd name="connsiteX636" fmla="*/ 469051 w 472347"/>
              <a:gd name="connsiteY636" fmla="*/ 130824 h 322612"/>
              <a:gd name="connsiteX637" fmla="*/ 458177 w 472347"/>
              <a:gd name="connsiteY637" fmla="*/ 126870 h 322612"/>
              <a:gd name="connsiteX638" fmla="*/ 463778 w 472347"/>
              <a:gd name="connsiteY638" fmla="*/ 126870 h 322612"/>
              <a:gd name="connsiteX639" fmla="*/ 463778 w 472347"/>
              <a:gd name="connsiteY639" fmla="*/ 120938 h 322612"/>
              <a:gd name="connsiteX640" fmla="*/ 466085 w 472347"/>
              <a:gd name="connsiteY640" fmla="*/ 120938 h 322612"/>
              <a:gd name="connsiteX641" fmla="*/ 462790 w 472347"/>
              <a:gd name="connsiteY641" fmla="*/ 116984 h 322612"/>
              <a:gd name="connsiteX642" fmla="*/ 462790 w 472347"/>
              <a:gd name="connsiteY642" fmla="*/ 113688 h 322612"/>
              <a:gd name="connsiteX643" fmla="*/ 465756 w 472347"/>
              <a:gd name="connsiteY643" fmla="*/ 113688 h 322612"/>
              <a:gd name="connsiteX644" fmla="*/ 459824 w 472347"/>
              <a:gd name="connsiteY644" fmla="*/ 110393 h 322612"/>
              <a:gd name="connsiteX645" fmla="*/ 461472 w 472347"/>
              <a:gd name="connsiteY645" fmla="*/ 110393 h 322612"/>
              <a:gd name="connsiteX646" fmla="*/ 461472 w 472347"/>
              <a:gd name="connsiteY646" fmla="*/ 108417 h 322612"/>
              <a:gd name="connsiteX647" fmla="*/ 463449 w 472347"/>
              <a:gd name="connsiteY647" fmla="*/ 108417 h 322612"/>
              <a:gd name="connsiteX648" fmla="*/ 460483 w 472347"/>
              <a:gd name="connsiteY648" fmla="*/ 106439 h 322612"/>
              <a:gd name="connsiteX649" fmla="*/ 461143 w 472347"/>
              <a:gd name="connsiteY649" fmla="*/ 106439 h 322612"/>
              <a:gd name="connsiteX650" fmla="*/ 463038 w 472347"/>
              <a:gd name="connsiteY650" fmla="*/ 106439 h 322612"/>
              <a:gd name="connsiteX651" fmla="*/ 463120 w 472347"/>
              <a:gd name="connsiteY651" fmla="*/ 106439 h 322612"/>
              <a:gd name="connsiteX652" fmla="*/ 463120 w 472347"/>
              <a:gd name="connsiteY652" fmla="*/ 102814 h 322612"/>
              <a:gd name="connsiteX653" fmla="*/ 464767 w 472347"/>
              <a:gd name="connsiteY653" fmla="*/ 102814 h 322612"/>
              <a:gd name="connsiteX654" fmla="*/ 464767 w 472347"/>
              <a:gd name="connsiteY654" fmla="*/ 105121 h 322612"/>
              <a:gd name="connsiteX655" fmla="*/ 471688 w 472347"/>
              <a:gd name="connsiteY655" fmla="*/ 105121 h 322612"/>
              <a:gd name="connsiteX656" fmla="*/ 466415 w 472347"/>
              <a:gd name="connsiteY656" fmla="*/ 100837 h 322612"/>
              <a:gd name="connsiteX657" fmla="*/ 465756 w 472347"/>
              <a:gd name="connsiteY657" fmla="*/ 100837 h 322612"/>
              <a:gd name="connsiteX658" fmla="*/ 460483 w 472347"/>
              <a:gd name="connsiteY658" fmla="*/ 94906 h 322612"/>
              <a:gd name="connsiteX659" fmla="*/ 462461 w 472347"/>
              <a:gd name="connsiteY659" fmla="*/ 94906 h 322612"/>
              <a:gd name="connsiteX660" fmla="*/ 459165 w 472347"/>
              <a:gd name="connsiteY660" fmla="*/ 91281 h 322612"/>
              <a:gd name="connsiteX661" fmla="*/ 461472 w 472347"/>
              <a:gd name="connsiteY661" fmla="*/ 91281 h 322612"/>
              <a:gd name="connsiteX662" fmla="*/ 461472 w 472347"/>
              <a:gd name="connsiteY662" fmla="*/ 82054 h 322612"/>
              <a:gd name="connsiteX663" fmla="*/ 463120 w 472347"/>
              <a:gd name="connsiteY663" fmla="*/ 69532 h 322612"/>
              <a:gd name="connsiteX664" fmla="*/ 463120 w 472347"/>
              <a:gd name="connsiteY664" fmla="*/ 67225 h 322612"/>
              <a:gd name="connsiteX665" fmla="*/ 463120 w 472347"/>
              <a:gd name="connsiteY665" fmla="*/ 62282 h 322612"/>
              <a:gd name="connsiteX666" fmla="*/ 463120 w 472347"/>
              <a:gd name="connsiteY666" fmla="*/ 59975 h 322612"/>
              <a:gd name="connsiteX667" fmla="*/ 460483 w 472347"/>
              <a:gd name="connsiteY667" fmla="*/ 59975 h 322612"/>
              <a:gd name="connsiteX668" fmla="*/ 460483 w 472347"/>
              <a:gd name="connsiteY668" fmla="*/ 64259 h 322612"/>
              <a:gd name="connsiteX669" fmla="*/ 458507 w 472347"/>
              <a:gd name="connsiteY669" fmla="*/ 64259 h 322612"/>
              <a:gd name="connsiteX670" fmla="*/ 461143 w 472347"/>
              <a:gd name="connsiteY670" fmla="*/ 66566 h 322612"/>
              <a:gd name="connsiteX671" fmla="*/ 459824 w 472347"/>
              <a:gd name="connsiteY671" fmla="*/ 66566 h 322612"/>
              <a:gd name="connsiteX672" fmla="*/ 458836 w 472347"/>
              <a:gd name="connsiteY672" fmla="*/ 66566 h 322612"/>
              <a:gd name="connsiteX673" fmla="*/ 457518 w 472347"/>
              <a:gd name="connsiteY673" fmla="*/ 66566 h 322612"/>
              <a:gd name="connsiteX674" fmla="*/ 457188 w 472347"/>
              <a:gd name="connsiteY674" fmla="*/ 66566 h 322612"/>
              <a:gd name="connsiteX675" fmla="*/ 456528 w 472347"/>
              <a:gd name="connsiteY675" fmla="*/ 66566 h 322612"/>
              <a:gd name="connsiteX676" fmla="*/ 459165 w 472347"/>
              <a:gd name="connsiteY676" fmla="*/ 49895 h 322612"/>
              <a:gd name="connsiteX677" fmla="*/ 457765 w 472347"/>
              <a:gd name="connsiteY677" fmla="*/ 57462 h 322612"/>
              <a:gd name="connsiteX678" fmla="*/ 457692 w 472347"/>
              <a:gd name="connsiteY678" fmla="*/ 57998 h 322612"/>
              <a:gd name="connsiteX679" fmla="*/ 460483 w 472347"/>
              <a:gd name="connsiteY679" fmla="*/ 57998 h 322612"/>
              <a:gd name="connsiteX680" fmla="*/ 460483 w 472347"/>
              <a:gd name="connsiteY680" fmla="*/ 54373 h 322612"/>
              <a:gd name="connsiteX681" fmla="*/ 459165 w 472347"/>
              <a:gd name="connsiteY681" fmla="*/ 54373 h 322612"/>
              <a:gd name="connsiteX682" fmla="*/ 459165 w 472347"/>
              <a:gd name="connsiteY682" fmla="*/ 50418 h 322612"/>
              <a:gd name="connsiteX683" fmla="*/ 459495 w 472347"/>
              <a:gd name="connsiteY683" fmla="*/ 48112 h 322612"/>
              <a:gd name="connsiteX684" fmla="*/ 459165 w 472347"/>
              <a:gd name="connsiteY684" fmla="*/ 48112 h 322612"/>
              <a:gd name="connsiteX685" fmla="*/ 459165 w 472347"/>
              <a:gd name="connsiteY685" fmla="*/ 49895 h 322612"/>
              <a:gd name="connsiteX686" fmla="*/ 250571 w 472347"/>
              <a:gd name="connsiteY686" fmla="*/ 43828 h 322612"/>
              <a:gd name="connsiteX687" fmla="*/ 250571 w 472347"/>
              <a:gd name="connsiteY687" fmla="*/ 45147 h 322612"/>
              <a:gd name="connsiteX688" fmla="*/ 248594 w 472347"/>
              <a:gd name="connsiteY688" fmla="*/ 43828 h 322612"/>
              <a:gd name="connsiteX689" fmla="*/ 250571 w 472347"/>
              <a:gd name="connsiteY689" fmla="*/ 43828 h 322612"/>
              <a:gd name="connsiteX690" fmla="*/ 261117 w 472347"/>
              <a:gd name="connsiteY690" fmla="*/ 34931 h 322612"/>
              <a:gd name="connsiteX691" fmla="*/ 260458 w 472347"/>
              <a:gd name="connsiteY691" fmla="*/ 35590 h 322612"/>
              <a:gd name="connsiteX692" fmla="*/ 261446 w 472347"/>
              <a:gd name="connsiteY692" fmla="*/ 35261 h 322612"/>
              <a:gd name="connsiteX693" fmla="*/ 239697 w 472347"/>
              <a:gd name="connsiteY693" fmla="*/ 15449 h 322612"/>
              <a:gd name="connsiteX694" fmla="*/ 239697 w 472347"/>
              <a:gd name="connsiteY694" fmla="*/ 15982 h 322612"/>
              <a:gd name="connsiteX695" fmla="*/ 239867 w 472347"/>
              <a:gd name="connsiteY695" fmla="*/ 15897 h 322612"/>
              <a:gd name="connsiteX696" fmla="*/ 240950 w 472347"/>
              <a:gd name="connsiteY696" fmla="*/ 15355 h 322612"/>
              <a:gd name="connsiteX697" fmla="*/ 239867 w 472347"/>
              <a:gd name="connsiteY697" fmla="*/ 15897 h 322612"/>
              <a:gd name="connsiteX698" fmla="*/ 240336 w 472347"/>
              <a:gd name="connsiteY698" fmla="*/ 17136 h 322612"/>
              <a:gd name="connsiteX699" fmla="*/ 242992 w 472347"/>
              <a:gd name="connsiteY699" fmla="*/ 17136 h 322612"/>
              <a:gd name="connsiteX700" fmla="*/ 243075 w 472347"/>
              <a:gd name="connsiteY700" fmla="*/ 16807 h 322612"/>
              <a:gd name="connsiteX701" fmla="*/ 238547 w 472347"/>
              <a:gd name="connsiteY701" fmla="*/ 15326 h 322612"/>
              <a:gd name="connsiteX702" fmla="*/ 237143 w 472347"/>
              <a:gd name="connsiteY702" fmla="*/ 15530 h 322612"/>
              <a:gd name="connsiteX703" fmla="*/ 236072 w 472347"/>
              <a:gd name="connsiteY703" fmla="*/ 17136 h 322612"/>
              <a:gd name="connsiteX704" fmla="*/ 236072 w 472347"/>
              <a:gd name="connsiteY704" fmla="*/ 20760 h 322612"/>
              <a:gd name="connsiteX705" fmla="*/ 239697 w 472347"/>
              <a:gd name="connsiteY705" fmla="*/ 20760 h 322612"/>
              <a:gd name="connsiteX706" fmla="*/ 237719 w 472347"/>
              <a:gd name="connsiteY706" fmla="*/ 26033 h 322612"/>
              <a:gd name="connsiteX707" fmla="*/ 238378 w 472347"/>
              <a:gd name="connsiteY707" fmla="*/ 26033 h 322612"/>
              <a:gd name="connsiteX708" fmla="*/ 241674 w 472347"/>
              <a:gd name="connsiteY708" fmla="*/ 28010 h 322612"/>
              <a:gd name="connsiteX709" fmla="*/ 240027 w 472347"/>
              <a:gd name="connsiteY709" fmla="*/ 28010 h 322612"/>
              <a:gd name="connsiteX710" fmla="*/ 239368 w 472347"/>
              <a:gd name="connsiteY710" fmla="*/ 28010 h 322612"/>
              <a:gd name="connsiteX711" fmla="*/ 244310 w 472347"/>
              <a:gd name="connsiteY711" fmla="*/ 32953 h 322612"/>
              <a:gd name="connsiteX712" fmla="*/ 241344 w 472347"/>
              <a:gd name="connsiteY712" fmla="*/ 32953 h 322612"/>
              <a:gd name="connsiteX713" fmla="*/ 241344 w 472347"/>
              <a:gd name="connsiteY713" fmla="*/ 42510 h 322612"/>
              <a:gd name="connsiteX714" fmla="*/ 242663 w 472347"/>
              <a:gd name="connsiteY714" fmla="*/ 42510 h 322612"/>
              <a:gd name="connsiteX715" fmla="*/ 243651 w 472347"/>
              <a:gd name="connsiteY715" fmla="*/ 42510 h 322612"/>
              <a:gd name="connsiteX716" fmla="*/ 246288 w 472347"/>
              <a:gd name="connsiteY716" fmla="*/ 42510 h 322612"/>
              <a:gd name="connsiteX717" fmla="*/ 244640 w 472347"/>
              <a:gd name="connsiteY717" fmla="*/ 42510 h 322612"/>
              <a:gd name="connsiteX718" fmla="*/ 243651 w 472347"/>
              <a:gd name="connsiteY718" fmla="*/ 42510 h 322612"/>
              <a:gd name="connsiteX719" fmla="*/ 247935 w 472347"/>
              <a:gd name="connsiteY719" fmla="*/ 48442 h 322612"/>
              <a:gd name="connsiteX720" fmla="*/ 252219 w 472347"/>
              <a:gd name="connsiteY720" fmla="*/ 48442 h 322612"/>
              <a:gd name="connsiteX721" fmla="*/ 252219 w 472347"/>
              <a:gd name="connsiteY721" fmla="*/ 58657 h 322612"/>
              <a:gd name="connsiteX722" fmla="*/ 258151 w 472347"/>
              <a:gd name="connsiteY722" fmla="*/ 58657 h 322612"/>
              <a:gd name="connsiteX723" fmla="*/ 251889 w 472347"/>
              <a:gd name="connsiteY723" fmla="*/ 65248 h 322612"/>
              <a:gd name="connsiteX724" fmla="*/ 253867 w 472347"/>
              <a:gd name="connsiteY724" fmla="*/ 65248 h 322612"/>
              <a:gd name="connsiteX725" fmla="*/ 257821 w 472347"/>
              <a:gd name="connsiteY725" fmla="*/ 65248 h 322612"/>
              <a:gd name="connsiteX726" fmla="*/ 253208 w 472347"/>
              <a:gd name="connsiteY726" fmla="*/ 67554 h 322612"/>
              <a:gd name="connsiteX727" fmla="*/ 255844 w 472347"/>
              <a:gd name="connsiteY727" fmla="*/ 67554 h 322612"/>
              <a:gd name="connsiteX728" fmla="*/ 251889 w 472347"/>
              <a:gd name="connsiteY728" fmla="*/ 72168 h 322612"/>
              <a:gd name="connsiteX729" fmla="*/ 252549 w 472347"/>
              <a:gd name="connsiteY729" fmla="*/ 72168 h 322612"/>
              <a:gd name="connsiteX730" fmla="*/ 252549 w 472347"/>
              <a:gd name="connsiteY730" fmla="*/ 74145 h 322612"/>
              <a:gd name="connsiteX731" fmla="*/ 255844 w 472347"/>
              <a:gd name="connsiteY731" fmla="*/ 74145 h 322612"/>
              <a:gd name="connsiteX732" fmla="*/ 255844 w 472347"/>
              <a:gd name="connsiteY732" fmla="*/ 78099 h 322612"/>
              <a:gd name="connsiteX733" fmla="*/ 252879 w 472347"/>
              <a:gd name="connsiteY733" fmla="*/ 78099 h 322612"/>
              <a:gd name="connsiteX734" fmla="*/ 256174 w 472347"/>
              <a:gd name="connsiteY734" fmla="*/ 84360 h 322612"/>
              <a:gd name="connsiteX735" fmla="*/ 263094 w 472347"/>
              <a:gd name="connsiteY735" fmla="*/ 81725 h 322612"/>
              <a:gd name="connsiteX736" fmla="*/ 258809 w 472347"/>
              <a:gd name="connsiteY736" fmla="*/ 83701 h 322612"/>
              <a:gd name="connsiteX737" fmla="*/ 264082 w 472347"/>
              <a:gd name="connsiteY737" fmla="*/ 83701 h 322612"/>
              <a:gd name="connsiteX738" fmla="*/ 257162 w 472347"/>
              <a:gd name="connsiteY738" fmla="*/ 86338 h 322612"/>
              <a:gd name="connsiteX739" fmla="*/ 255184 w 472347"/>
              <a:gd name="connsiteY739" fmla="*/ 86338 h 322612"/>
              <a:gd name="connsiteX740" fmla="*/ 255184 w 472347"/>
              <a:gd name="connsiteY740" fmla="*/ 88645 h 322612"/>
              <a:gd name="connsiteX741" fmla="*/ 258809 w 472347"/>
              <a:gd name="connsiteY741" fmla="*/ 93258 h 322612"/>
              <a:gd name="connsiteX742" fmla="*/ 265730 w 472347"/>
              <a:gd name="connsiteY742" fmla="*/ 93258 h 322612"/>
              <a:gd name="connsiteX743" fmla="*/ 262764 w 472347"/>
              <a:gd name="connsiteY743" fmla="*/ 99190 h 322612"/>
              <a:gd name="connsiteX744" fmla="*/ 269025 w 472347"/>
              <a:gd name="connsiteY744" fmla="*/ 99190 h 322612"/>
              <a:gd name="connsiteX745" fmla="*/ 263094 w 472347"/>
              <a:gd name="connsiteY745" fmla="*/ 102485 h 322612"/>
              <a:gd name="connsiteX746" fmla="*/ 268695 w 472347"/>
              <a:gd name="connsiteY746" fmla="*/ 106110 h 322612"/>
              <a:gd name="connsiteX747" fmla="*/ 272320 w 472347"/>
              <a:gd name="connsiteY747" fmla="*/ 106110 h 322612"/>
              <a:gd name="connsiteX748" fmla="*/ 269025 w 472347"/>
              <a:gd name="connsiteY748" fmla="*/ 108417 h 322612"/>
              <a:gd name="connsiteX749" fmla="*/ 269025 w 472347"/>
              <a:gd name="connsiteY749" fmla="*/ 118303 h 322612"/>
              <a:gd name="connsiteX750" fmla="*/ 273968 w 472347"/>
              <a:gd name="connsiteY750" fmla="*/ 118303 h 322612"/>
              <a:gd name="connsiteX751" fmla="*/ 268695 w 472347"/>
              <a:gd name="connsiteY751" fmla="*/ 120279 h 322612"/>
              <a:gd name="connsiteX752" fmla="*/ 273968 w 472347"/>
              <a:gd name="connsiteY752" fmla="*/ 125223 h 322612"/>
              <a:gd name="connsiteX753" fmla="*/ 270014 w 472347"/>
              <a:gd name="connsiteY753" fmla="*/ 135438 h 322612"/>
              <a:gd name="connsiteX754" fmla="*/ 270673 w 472347"/>
              <a:gd name="connsiteY754" fmla="*/ 135438 h 322612"/>
              <a:gd name="connsiteX755" fmla="*/ 271291 w 472347"/>
              <a:gd name="connsiteY755" fmla="*/ 134573 h 322612"/>
              <a:gd name="connsiteX756" fmla="*/ 271350 w 472347"/>
              <a:gd name="connsiteY756" fmla="*/ 134610 h 322612"/>
              <a:gd name="connsiteX757" fmla="*/ 271785 w 472347"/>
              <a:gd name="connsiteY757" fmla="*/ 134078 h 322612"/>
              <a:gd name="connsiteX758" fmla="*/ 274627 w 472347"/>
              <a:gd name="connsiteY758" fmla="*/ 135438 h 322612"/>
              <a:gd name="connsiteX759" fmla="*/ 274627 w 472347"/>
              <a:gd name="connsiteY759" fmla="*/ 152244 h 322612"/>
              <a:gd name="connsiteX760" fmla="*/ 283195 w 472347"/>
              <a:gd name="connsiteY760" fmla="*/ 152244 h 322612"/>
              <a:gd name="connsiteX761" fmla="*/ 277922 w 472347"/>
              <a:gd name="connsiteY761" fmla="*/ 152244 h 322612"/>
              <a:gd name="connsiteX762" fmla="*/ 286820 w 472347"/>
              <a:gd name="connsiteY762" fmla="*/ 161471 h 322612"/>
              <a:gd name="connsiteX763" fmla="*/ 279900 w 472347"/>
              <a:gd name="connsiteY763" fmla="*/ 161471 h 322612"/>
              <a:gd name="connsiteX764" fmla="*/ 275615 w 472347"/>
              <a:gd name="connsiteY764" fmla="*/ 163449 h 322612"/>
              <a:gd name="connsiteX765" fmla="*/ 277593 w 472347"/>
              <a:gd name="connsiteY765" fmla="*/ 165426 h 322612"/>
              <a:gd name="connsiteX766" fmla="*/ 281877 w 472347"/>
              <a:gd name="connsiteY766" fmla="*/ 165426 h 322612"/>
              <a:gd name="connsiteX767" fmla="*/ 281877 w 472347"/>
              <a:gd name="connsiteY767" fmla="*/ 169050 h 322612"/>
              <a:gd name="connsiteX768" fmla="*/ 287149 w 472347"/>
              <a:gd name="connsiteY768" fmla="*/ 169050 h 322612"/>
              <a:gd name="connsiteX769" fmla="*/ 287149 w 472347"/>
              <a:gd name="connsiteY769" fmla="*/ 172675 h 322612"/>
              <a:gd name="connsiteX770" fmla="*/ 282536 w 472347"/>
              <a:gd name="connsiteY770" fmla="*/ 174653 h 322612"/>
              <a:gd name="connsiteX771" fmla="*/ 287808 w 472347"/>
              <a:gd name="connsiteY771" fmla="*/ 174653 h 322612"/>
              <a:gd name="connsiteX772" fmla="*/ 285831 w 472347"/>
              <a:gd name="connsiteY772" fmla="*/ 180255 h 322612"/>
              <a:gd name="connsiteX773" fmla="*/ 296047 w 472347"/>
              <a:gd name="connsiteY773" fmla="*/ 185857 h 322612"/>
              <a:gd name="connsiteX774" fmla="*/ 287479 w 472347"/>
              <a:gd name="connsiteY774" fmla="*/ 185857 h 322612"/>
              <a:gd name="connsiteX775" fmla="*/ 296376 w 472347"/>
              <a:gd name="connsiteY775" fmla="*/ 190141 h 322612"/>
              <a:gd name="connsiteX776" fmla="*/ 292421 w 472347"/>
              <a:gd name="connsiteY776" fmla="*/ 190141 h 322612"/>
              <a:gd name="connsiteX777" fmla="*/ 297694 w 472347"/>
              <a:gd name="connsiteY777" fmla="*/ 196402 h 322612"/>
              <a:gd name="connsiteX778" fmla="*/ 298024 w 472347"/>
              <a:gd name="connsiteY778" fmla="*/ 196402 h 322612"/>
              <a:gd name="connsiteX779" fmla="*/ 309228 w 472347"/>
              <a:gd name="connsiteY779" fmla="*/ 196402 h 322612"/>
              <a:gd name="connsiteX780" fmla="*/ 297694 w 472347"/>
              <a:gd name="connsiteY780" fmla="*/ 200686 h 322612"/>
              <a:gd name="connsiteX781" fmla="*/ 299342 w 472347"/>
              <a:gd name="connsiteY781" fmla="*/ 200686 h 322612"/>
              <a:gd name="connsiteX782" fmla="*/ 301319 w 472347"/>
              <a:gd name="connsiteY782" fmla="*/ 200686 h 322612"/>
              <a:gd name="connsiteX783" fmla="*/ 302307 w 472347"/>
              <a:gd name="connsiteY783" fmla="*/ 200686 h 322612"/>
              <a:gd name="connsiteX784" fmla="*/ 308569 w 472347"/>
              <a:gd name="connsiteY784" fmla="*/ 205299 h 322612"/>
              <a:gd name="connsiteX785" fmla="*/ 302307 w 472347"/>
              <a:gd name="connsiteY785" fmla="*/ 207606 h 322612"/>
              <a:gd name="connsiteX786" fmla="*/ 304285 w 472347"/>
              <a:gd name="connsiteY786" fmla="*/ 207606 h 322612"/>
              <a:gd name="connsiteX787" fmla="*/ 306262 w 472347"/>
              <a:gd name="connsiteY787" fmla="*/ 207606 h 322612"/>
              <a:gd name="connsiteX788" fmla="*/ 308898 w 472347"/>
              <a:gd name="connsiteY788" fmla="*/ 209913 h 322612"/>
              <a:gd name="connsiteX789" fmla="*/ 313183 w 472347"/>
              <a:gd name="connsiteY789" fmla="*/ 209913 h 322612"/>
              <a:gd name="connsiteX790" fmla="*/ 311205 w 472347"/>
              <a:gd name="connsiteY790" fmla="*/ 212219 h 322612"/>
              <a:gd name="connsiteX791" fmla="*/ 313512 w 472347"/>
              <a:gd name="connsiteY791" fmla="*/ 212219 h 322612"/>
              <a:gd name="connsiteX792" fmla="*/ 310187 w 472347"/>
              <a:gd name="connsiteY792" fmla="*/ 213867 h 322612"/>
              <a:gd name="connsiteX793" fmla="*/ 313183 w 472347"/>
              <a:gd name="connsiteY793" fmla="*/ 213867 h 322612"/>
              <a:gd name="connsiteX794" fmla="*/ 313512 w 472347"/>
              <a:gd name="connsiteY794" fmla="*/ 213867 h 322612"/>
              <a:gd name="connsiteX795" fmla="*/ 315489 w 472347"/>
              <a:gd name="connsiteY795" fmla="*/ 218810 h 322612"/>
              <a:gd name="connsiteX796" fmla="*/ 310546 w 472347"/>
              <a:gd name="connsiteY796" fmla="*/ 218810 h 322612"/>
              <a:gd name="connsiteX797" fmla="*/ 316808 w 472347"/>
              <a:gd name="connsiteY797" fmla="*/ 225071 h 322612"/>
              <a:gd name="connsiteX798" fmla="*/ 316808 w 472347"/>
              <a:gd name="connsiteY798" fmla="*/ 228037 h 322612"/>
              <a:gd name="connsiteX799" fmla="*/ 314171 w 472347"/>
              <a:gd name="connsiteY799" fmla="*/ 228037 h 322612"/>
              <a:gd name="connsiteX800" fmla="*/ 318784 w 472347"/>
              <a:gd name="connsiteY800" fmla="*/ 232650 h 322612"/>
              <a:gd name="connsiteX801" fmla="*/ 318784 w 472347"/>
              <a:gd name="connsiteY801" fmla="*/ 236276 h 322612"/>
              <a:gd name="connsiteX802" fmla="*/ 321421 w 472347"/>
              <a:gd name="connsiteY802" fmla="*/ 236276 h 322612"/>
              <a:gd name="connsiteX803" fmla="*/ 321421 w 472347"/>
              <a:gd name="connsiteY803" fmla="*/ 245172 h 322612"/>
              <a:gd name="connsiteX804" fmla="*/ 321421 w 472347"/>
              <a:gd name="connsiteY804" fmla="*/ 247150 h 322612"/>
              <a:gd name="connsiteX805" fmla="*/ 322409 w 472347"/>
              <a:gd name="connsiteY805" fmla="*/ 247150 h 322612"/>
              <a:gd name="connsiteX806" fmla="*/ 323727 w 472347"/>
              <a:gd name="connsiteY806" fmla="*/ 247150 h 322612"/>
              <a:gd name="connsiteX807" fmla="*/ 325704 w 472347"/>
              <a:gd name="connsiteY807" fmla="*/ 249457 h 322612"/>
              <a:gd name="connsiteX808" fmla="*/ 325704 w 472347"/>
              <a:gd name="connsiteY808" fmla="*/ 251433 h 322612"/>
              <a:gd name="connsiteX809" fmla="*/ 329659 w 472347"/>
              <a:gd name="connsiteY809" fmla="*/ 255058 h 322612"/>
              <a:gd name="connsiteX810" fmla="*/ 327023 w 472347"/>
              <a:gd name="connsiteY810" fmla="*/ 255058 h 322612"/>
              <a:gd name="connsiteX811" fmla="*/ 328670 w 472347"/>
              <a:gd name="connsiteY811" fmla="*/ 257365 h 322612"/>
              <a:gd name="connsiteX812" fmla="*/ 330319 w 472347"/>
              <a:gd name="connsiteY812" fmla="*/ 262968 h 322612"/>
              <a:gd name="connsiteX813" fmla="*/ 333284 w 472347"/>
              <a:gd name="connsiteY813" fmla="*/ 266593 h 322612"/>
              <a:gd name="connsiteX814" fmla="*/ 333284 w 472347"/>
              <a:gd name="connsiteY814" fmla="*/ 267910 h 322612"/>
              <a:gd name="connsiteX815" fmla="*/ 333284 w 472347"/>
              <a:gd name="connsiteY815" fmla="*/ 269228 h 322612"/>
              <a:gd name="connsiteX816" fmla="*/ 334932 w 472347"/>
              <a:gd name="connsiteY816" fmla="*/ 271864 h 322612"/>
              <a:gd name="connsiteX817" fmla="*/ 334932 w 472347"/>
              <a:gd name="connsiteY817" fmla="*/ 270876 h 322612"/>
              <a:gd name="connsiteX818" fmla="*/ 334932 w 472347"/>
              <a:gd name="connsiteY818" fmla="*/ 267910 h 322612"/>
              <a:gd name="connsiteX819" fmla="*/ 335261 w 472347"/>
              <a:gd name="connsiteY819" fmla="*/ 267910 h 322612"/>
              <a:gd name="connsiteX820" fmla="*/ 335261 w 472347"/>
              <a:gd name="connsiteY820" fmla="*/ 264286 h 322612"/>
              <a:gd name="connsiteX821" fmla="*/ 335261 w 472347"/>
              <a:gd name="connsiteY821" fmla="*/ 261649 h 322612"/>
              <a:gd name="connsiteX822" fmla="*/ 337238 w 472347"/>
              <a:gd name="connsiteY822" fmla="*/ 261649 h 322612"/>
              <a:gd name="connsiteX823" fmla="*/ 337238 w 472347"/>
              <a:gd name="connsiteY823" fmla="*/ 258683 h 322612"/>
              <a:gd name="connsiteX824" fmla="*/ 335261 w 472347"/>
              <a:gd name="connsiteY824" fmla="*/ 255717 h 322612"/>
              <a:gd name="connsiteX825" fmla="*/ 336909 w 472347"/>
              <a:gd name="connsiteY825" fmla="*/ 251433 h 322612"/>
              <a:gd name="connsiteX826" fmla="*/ 334273 w 472347"/>
              <a:gd name="connsiteY826" fmla="*/ 249127 h 322612"/>
              <a:gd name="connsiteX827" fmla="*/ 335261 w 472347"/>
              <a:gd name="connsiteY827" fmla="*/ 249127 h 322612"/>
              <a:gd name="connsiteX828" fmla="*/ 337238 w 472347"/>
              <a:gd name="connsiteY828" fmla="*/ 249127 h 322612"/>
              <a:gd name="connsiteX829" fmla="*/ 337567 w 472347"/>
              <a:gd name="connsiteY829" fmla="*/ 249127 h 322612"/>
              <a:gd name="connsiteX830" fmla="*/ 335920 w 472347"/>
              <a:gd name="connsiteY830" fmla="*/ 245172 h 322612"/>
              <a:gd name="connsiteX831" fmla="*/ 334932 w 472347"/>
              <a:gd name="connsiteY831" fmla="*/ 245172 h 322612"/>
              <a:gd name="connsiteX832" fmla="*/ 337238 w 472347"/>
              <a:gd name="connsiteY832" fmla="*/ 242866 h 322612"/>
              <a:gd name="connsiteX833" fmla="*/ 337114 w 472347"/>
              <a:gd name="connsiteY833" fmla="*/ 242866 h 322612"/>
              <a:gd name="connsiteX834" fmla="*/ 336909 w 472347"/>
              <a:gd name="connsiteY834" fmla="*/ 242866 h 322612"/>
              <a:gd name="connsiteX835" fmla="*/ 333284 w 472347"/>
              <a:gd name="connsiteY835" fmla="*/ 241218 h 322612"/>
              <a:gd name="connsiteX836" fmla="*/ 333284 w 472347"/>
              <a:gd name="connsiteY836" fmla="*/ 234628 h 322612"/>
              <a:gd name="connsiteX837" fmla="*/ 329989 w 472347"/>
              <a:gd name="connsiteY837" fmla="*/ 231662 h 322612"/>
              <a:gd name="connsiteX838" fmla="*/ 332954 w 472347"/>
              <a:gd name="connsiteY838" fmla="*/ 231662 h 322612"/>
              <a:gd name="connsiteX839" fmla="*/ 332954 w 472347"/>
              <a:gd name="connsiteY839" fmla="*/ 230014 h 322612"/>
              <a:gd name="connsiteX840" fmla="*/ 332954 w 472347"/>
              <a:gd name="connsiteY840" fmla="*/ 229025 h 322612"/>
              <a:gd name="connsiteX841" fmla="*/ 332954 w 472347"/>
              <a:gd name="connsiteY841" fmla="*/ 226390 h 322612"/>
              <a:gd name="connsiteX842" fmla="*/ 335261 w 472347"/>
              <a:gd name="connsiteY842" fmla="*/ 224083 h 322612"/>
              <a:gd name="connsiteX843" fmla="*/ 338886 w 472347"/>
              <a:gd name="connsiteY843" fmla="*/ 224083 h 322612"/>
              <a:gd name="connsiteX844" fmla="*/ 338886 w 472347"/>
              <a:gd name="connsiteY844" fmla="*/ 217492 h 322612"/>
              <a:gd name="connsiteX845" fmla="*/ 333943 w 472347"/>
              <a:gd name="connsiteY845" fmla="*/ 219469 h 322612"/>
              <a:gd name="connsiteX846" fmla="*/ 339545 w 472347"/>
              <a:gd name="connsiteY846" fmla="*/ 215185 h 322612"/>
              <a:gd name="connsiteX847" fmla="*/ 334932 w 472347"/>
              <a:gd name="connsiteY847" fmla="*/ 213208 h 322612"/>
              <a:gd name="connsiteX848" fmla="*/ 328011 w 472347"/>
              <a:gd name="connsiteY848" fmla="*/ 213208 h 322612"/>
              <a:gd name="connsiteX849" fmla="*/ 334932 w 472347"/>
              <a:gd name="connsiteY849" fmla="*/ 210901 h 322612"/>
              <a:gd name="connsiteX850" fmla="*/ 336249 w 472347"/>
              <a:gd name="connsiteY850" fmla="*/ 210901 h 322612"/>
              <a:gd name="connsiteX851" fmla="*/ 339545 w 472347"/>
              <a:gd name="connsiteY851" fmla="*/ 208265 h 322612"/>
              <a:gd name="connsiteX852" fmla="*/ 336579 w 472347"/>
              <a:gd name="connsiteY852" fmla="*/ 208265 h 322612"/>
              <a:gd name="connsiteX853" fmla="*/ 336579 w 472347"/>
              <a:gd name="connsiteY853" fmla="*/ 203981 h 322612"/>
              <a:gd name="connsiteX854" fmla="*/ 334273 w 472347"/>
              <a:gd name="connsiteY854" fmla="*/ 203981 h 322612"/>
              <a:gd name="connsiteX855" fmla="*/ 330319 w 472347"/>
              <a:gd name="connsiteY855" fmla="*/ 203981 h 322612"/>
              <a:gd name="connsiteX856" fmla="*/ 333613 w 472347"/>
              <a:gd name="connsiteY856" fmla="*/ 201674 h 322612"/>
              <a:gd name="connsiteX857" fmla="*/ 338886 w 472347"/>
              <a:gd name="connsiteY857" fmla="*/ 201674 h 322612"/>
              <a:gd name="connsiteX858" fmla="*/ 340863 w 472347"/>
              <a:gd name="connsiteY858" fmla="*/ 197390 h 322612"/>
              <a:gd name="connsiteX859" fmla="*/ 339545 w 472347"/>
              <a:gd name="connsiteY859" fmla="*/ 197390 h 322612"/>
              <a:gd name="connsiteX860" fmla="*/ 337897 w 472347"/>
              <a:gd name="connsiteY860" fmla="*/ 197390 h 322612"/>
              <a:gd name="connsiteX861" fmla="*/ 331636 w 472347"/>
              <a:gd name="connsiteY861" fmla="*/ 197390 h 322612"/>
              <a:gd name="connsiteX862" fmla="*/ 333613 w 472347"/>
              <a:gd name="connsiteY862" fmla="*/ 194754 h 322612"/>
              <a:gd name="connsiteX863" fmla="*/ 333366 w 472347"/>
              <a:gd name="connsiteY863" fmla="*/ 194754 h 322612"/>
              <a:gd name="connsiteX864" fmla="*/ 331636 w 472347"/>
              <a:gd name="connsiteY864" fmla="*/ 194754 h 322612"/>
              <a:gd name="connsiteX865" fmla="*/ 330648 w 472347"/>
              <a:gd name="connsiteY865" fmla="*/ 194754 h 322612"/>
              <a:gd name="connsiteX866" fmla="*/ 330648 w 472347"/>
              <a:gd name="connsiteY866" fmla="*/ 191129 h 322612"/>
              <a:gd name="connsiteX867" fmla="*/ 336579 w 472347"/>
              <a:gd name="connsiteY867" fmla="*/ 188822 h 322612"/>
              <a:gd name="connsiteX868" fmla="*/ 336579 w 472347"/>
              <a:gd name="connsiteY868" fmla="*/ 185527 h 322612"/>
              <a:gd name="connsiteX869" fmla="*/ 333613 w 472347"/>
              <a:gd name="connsiteY869" fmla="*/ 185527 h 322612"/>
              <a:gd name="connsiteX870" fmla="*/ 330648 w 472347"/>
              <a:gd name="connsiteY870" fmla="*/ 185527 h 322612"/>
              <a:gd name="connsiteX871" fmla="*/ 330319 w 472347"/>
              <a:gd name="connsiteY871" fmla="*/ 185527 h 322612"/>
              <a:gd name="connsiteX872" fmla="*/ 328340 w 472347"/>
              <a:gd name="connsiteY872" fmla="*/ 185527 h 322612"/>
              <a:gd name="connsiteX873" fmla="*/ 325704 w 472347"/>
              <a:gd name="connsiteY873" fmla="*/ 185527 h 322612"/>
              <a:gd name="connsiteX874" fmla="*/ 325704 w 472347"/>
              <a:gd name="connsiteY874" fmla="*/ 182232 h 322612"/>
              <a:gd name="connsiteX875" fmla="*/ 333943 w 472347"/>
              <a:gd name="connsiteY875" fmla="*/ 179926 h 322612"/>
              <a:gd name="connsiteX876" fmla="*/ 330319 w 472347"/>
              <a:gd name="connsiteY876" fmla="*/ 175311 h 322612"/>
              <a:gd name="connsiteX877" fmla="*/ 327682 w 472347"/>
              <a:gd name="connsiteY877" fmla="*/ 175311 h 322612"/>
              <a:gd name="connsiteX878" fmla="*/ 333284 w 472347"/>
              <a:gd name="connsiteY878" fmla="*/ 173005 h 322612"/>
              <a:gd name="connsiteX879" fmla="*/ 327352 w 472347"/>
              <a:gd name="connsiteY879" fmla="*/ 173005 h 322612"/>
              <a:gd name="connsiteX880" fmla="*/ 330977 w 472347"/>
              <a:gd name="connsiteY880" fmla="*/ 171028 h 322612"/>
              <a:gd name="connsiteX881" fmla="*/ 322409 w 472347"/>
              <a:gd name="connsiteY881" fmla="*/ 169380 h 322612"/>
              <a:gd name="connsiteX882" fmla="*/ 330319 w 472347"/>
              <a:gd name="connsiteY882" fmla="*/ 169380 h 322612"/>
              <a:gd name="connsiteX883" fmla="*/ 328340 w 472347"/>
              <a:gd name="connsiteY883" fmla="*/ 167403 h 322612"/>
              <a:gd name="connsiteX884" fmla="*/ 324057 w 472347"/>
              <a:gd name="connsiteY884" fmla="*/ 167403 h 322612"/>
              <a:gd name="connsiteX885" fmla="*/ 318455 w 472347"/>
              <a:gd name="connsiteY885" fmla="*/ 167403 h 322612"/>
              <a:gd name="connsiteX886" fmla="*/ 324057 w 472347"/>
              <a:gd name="connsiteY886" fmla="*/ 158835 h 322612"/>
              <a:gd name="connsiteX887" fmla="*/ 320762 w 472347"/>
              <a:gd name="connsiteY887" fmla="*/ 155540 h 322612"/>
              <a:gd name="connsiteX888" fmla="*/ 319077 w 472347"/>
              <a:gd name="connsiteY888" fmla="*/ 155290 h 322612"/>
              <a:gd name="connsiteX889" fmla="*/ 318784 w 472347"/>
              <a:gd name="connsiteY889" fmla="*/ 155540 h 322612"/>
              <a:gd name="connsiteX890" fmla="*/ 314171 w 472347"/>
              <a:gd name="connsiteY890" fmla="*/ 155540 h 322612"/>
              <a:gd name="connsiteX891" fmla="*/ 316601 w 472347"/>
              <a:gd name="connsiteY891" fmla="*/ 154922 h 322612"/>
              <a:gd name="connsiteX892" fmla="*/ 319077 w 472347"/>
              <a:gd name="connsiteY892" fmla="*/ 155290 h 322612"/>
              <a:gd name="connsiteX893" fmla="*/ 322203 w 472347"/>
              <a:gd name="connsiteY893" fmla="*/ 152615 h 322612"/>
              <a:gd name="connsiteX894" fmla="*/ 322409 w 472347"/>
              <a:gd name="connsiteY894" fmla="*/ 150927 h 322612"/>
              <a:gd name="connsiteX895" fmla="*/ 318125 w 472347"/>
              <a:gd name="connsiteY895" fmla="*/ 148290 h 322612"/>
              <a:gd name="connsiteX896" fmla="*/ 316148 w 472347"/>
              <a:gd name="connsiteY896" fmla="*/ 148290 h 322612"/>
              <a:gd name="connsiteX897" fmla="*/ 310217 w 472347"/>
              <a:gd name="connsiteY897" fmla="*/ 148290 h 322612"/>
              <a:gd name="connsiteX898" fmla="*/ 308239 w 472347"/>
              <a:gd name="connsiteY898" fmla="*/ 148290 h 322612"/>
              <a:gd name="connsiteX899" fmla="*/ 316148 w 472347"/>
              <a:gd name="connsiteY899" fmla="*/ 144006 h 322612"/>
              <a:gd name="connsiteX900" fmla="*/ 316148 w 472347"/>
              <a:gd name="connsiteY900" fmla="*/ 141370 h 322612"/>
              <a:gd name="connsiteX901" fmla="*/ 310875 w 472347"/>
              <a:gd name="connsiteY901" fmla="*/ 141370 h 322612"/>
              <a:gd name="connsiteX902" fmla="*/ 308898 w 472347"/>
              <a:gd name="connsiteY902" fmla="*/ 141370 h 322612"/>
              <a:gd name="connsiteX903" fmla="*/ 314830 w 472347"/>
              <a:gd name="connsiteY903" fmla="*/ 139063 h 322612"/>
              <a:gd name="connsiteX904" fmla="*/ 312853 w 472347"/>
              <a:gd name="connsiteY904" fmla="*/ 139063 h 322612"/>
              <a:gd name="connsiteX905" fmla="*/ 306592 w 472347"/>
              <a:gd name="connsiteY905" fmla="*/ 139063 h 322612"/>
              <a:gd name="connsiteX906" fmla="*/ 304614 w 472347"/>
              <a:gd name="connsiteY906" fmla="*/ 139063 h 322612"/>
              <a:gd name="connsiteX907" fmla="*/ 315489 w 472347"/>
              <a:gd name="connsiteY907" fmla="*/ 130495 h 322612"/>
              <a:gd name="connsiteX908" fmla="*/ 315489 w 472347"/>
              <a:gd name="connsiteY908" fmla="*/ 122257 h 322612"/>
              <a:gd name="connsiteX909" fmla="*/ 305603 w 472347"/>
              <a:gd name="connsiteY909" fmla="*/ 124893 h 322612"/>
              <a:gd name="connsiteX910" fmla="*/ 310546 w 472347"/>
              <a:gd name="connsiteY910" fmla="*/ 120938 h 322612"/>
              <a:gd name="connsiteX911" fmla="*/ 315159 w 472347"/>
              <a:gd name="connsiteY911" fmla="*/ 120938 h 322612"/>
              <a:gd name="connsiteX912" fmla="*/ 321091 w 472347"/>
              <a:gd name="connsiteY912" fmla="*/ 116984 h 322612"/>
              <a:gd name="connsiteX913" fmla="*/ 316808 w 472347"/>
              <a:gd name="connsiteY913" fmla="*/ 116984 h 322612"/>
              <a:gd name="connsiteX914" fmla="*/ 313183 w 472347"/>
              <a:gd name="connsiteY914" fmla="*/ 119620 h 322612"/>
              <a:gd name="connsiteX915" fmla="*/ 313183 w 472347"/>
              <a:gd name="connsiteY915" fmla="*/ 114678 h 322612"/>
              <a:gd name="connsiteX916" fmla="*/ 316478 w 472347"/>
              <a:gd name="connsiteY916" fmla="*/ 114678 h 322612"/>
              <a:gd name="connsiteX917" fmla="*/ 314088 w 472347"/>
              <a:gd name="connsiteY917" fmla="*/ 113401 h 322612"/>
              <a:gd name="connsiteX918" fmla="*/ 310706 w 472347"/>
              <a:gd name="connsiteY918" fmla="*/ 112891 h 322612"/>
              <a:gd name="connsiteX919" fmla="*/ 309764 w 472347"/>
              <a:gd name="connsiteY919" fmla="*/ 113483 h 322612"/>
              <a:gd name="connsiteX920" fmla="*/ 307251 w 472347"/>
              <a:gd name="connsiteY920" fmla="*/ 112371 h 322612"/>
              <a:gd name="connsiteX921" fmla="*/ 310706 w 472347"/>
              <a:gd name="connsiteY921" fmla="*/ 112891 h 322612"/>
              <a:gd name="connsiteX922" fmla="*/ 311535 w 472347"/>
              <a:gd name="connsiteY922" fmla="*/ 112371 h 322612"/>
              <a:gd name="connsiteX923" fmla="*/ 305273 w 472347"/>
              <a:gd name="connsiteY923" fmla="*/ 106110 h 322612"/>
              <a:gd name="connsiteX924" fmla="*/ 306592 w 472347"/>
              <a:gd name="connsiteY924" fmla="*/ 106110 h 322612"/>
              <a:gd name="connsiteX925" fmla="*/ 296706 w 472347"/>
              <a:gd name="connsiteY925" fmla="*/ 103144 h 322612"/>
              <a:gd name="connsiteX926" fmla="*/ 305273 w 472347"/>
              <a:gd name="connsiteY926" fmla="*/ 96553 h 322612"/>
              <a:gd name="connsiteX927" fmla="*/ 294070 w 472347"/>
              <a:gd name="connsiteY927" fmla="*/ 91940 h 322612"/>
              <a:gd name="connsiteX928" fmla="*/ 297035 w 472347"/>
              <a:gd name="connsiteY928" fmla="*/ 81395 h 322612"/>
              <a:gd name="connsiteX929" fmla="*/ 291762 w 472347"/>
              <a:gd name="connsiteY929" fmla="*/ 81395 h 322612"/>
              <a:gd name="connsiteX930" fmla="*/ 291762 w 472347"/>
              <a:gd name="connsiteY930" fmla="*/ 79088 h 322612"/>
              <a:gd name="connsiteX931" fmla="*/ 294729 w 472347"/>
              <a:gd name="connsiteY931" fmla="*/ 74804 h 322612"/>
              <a:gd name="connsiteX932" fmla="*/ 287479 w 472347"/>
              <a:gd name="connsiteY932" fmla="*/ 77440 h 322612"/>
              <a:gd name="connsiteX933" fmla="*/ 287479 w 472347"/>
              <a:gd name="connsiteY933" fmla="*/ 67554 h 322612"/>
              <a:gd name="connsiteX934" fmla="*/ 286820 w 472347"/>
              <a:gd name="connsiteY934" fmla="*/ 67554 h 322612"/>
              <a:gd name="connsiteX935" fmla="*/ 285172 w 472347"/>
              <a:gd name="connsiteY935" fmla="*/ 62941 h 322612"/>
              <a:gd name="connsiteX936" fmla="*/ 287808 w 472347"/>
              <a:gd name="connsiteY936" fmla="*/ 62941 h 322612"/>
              <a:gd name="connsiteX937" fmla="*/ 276275 w 472347"/>
              <a:gd name="connsiteY937" fmla="*/ 62941 h 322612"/>
              <a:gd name="connsiteX938" fmla="*/ 281218 w 472347"/>
              <a:gd name="connsiteY938" fmla="*/ 60634 h 322612"/>
              <a:gd name="connsiteX939" fmla="*/ 277922 w 472347"/>
              <a:gd name="connsiteY939" fmla="*/ 54703 h 322612"/>
              <a:gd name="connsiteX940" fmla="*/ 280559 w 472347"/>
              <a:gd name="connsiteY940" fmla="*/ 54703 h 322612"/>
              <a:gd name="connsiteX941" fmla="*/ 275286 w 472347"/>
              <a:gd name="connsiteY941" fmla="*/ 52725 h 322612"/>
              <a:gd name="connsiteX942" fmla="*/ 272320 w 472347"/>
              <a:gd name="connsiteY942" fmla="*/ 50089 h 322612"/>
              <a:gd name="connsiteX943" fmla="*/ 268366 w 472347"/>
              <a:gd name="connsiteY943" fmla="*/ 50089 h 322612"/>
              <a:gd name="connsiteX944" fmla="*/ 266389 w 472347"/>
              <a:gd name="connsiteY944" fmla="*/ 50089 h 322612"/>
              <a:gd name="connsiteX945" fmla="*/ 264741 w 472347"/>
              <a:gd name="connsiteY945" fmla="*/ 50089 h 322612"/>
              <a:gd name="connsiteX946" fmla="*/ 267048 w 472347"/>
              <a:gd name="connsiteY946" fmla="*/ 46794 h 322612"/>
              <a:gd name="connsiteX947" fmla="*/ 265400 w 472347"/>
              <a:gd name="connsiteY947" fmla="*/ 46794 h 322612"/>
              <a:gd name="connsiteX948" fmla="*/ 264289 w 472347"/>
              <a:gd name="connsiteY948" fmla="*/ 45239 h 322612"/>
              <a:gd name="connsiteX949" fmla="*/ 263094 w 472347"/>
              <a:gd name="connsiteY949" fmla="*/ 45805 h 322612"/>
              <a:gd name="connsiteX950" fmla="*/ 263094 w 472347"/>
              <a:gd name="connsiteY950" fmla="*/ 43169 h 322612"/>
              <a:gd name="connsiteX951" fmla="*/ 263753 w 472347"/>
              <a:gd name="connsiteY951" fmla="*/ 44487 h 322612"/>
              <a:gd name="connsiteX952" fmla="*/ 264289 w 472347"/>
              <a:gd name="connsiteY952" fmla="*/ 45239 h 322612"/>
              <a:gd name="connsiteX953" fmla="*/ 269355 w 472347"/>
              <a:gd name="connsiteY953" fmla="*/ 42840 h 322612"/>
              <a:gd name="connsiteX954" fmla="*/ 262434 w 472347"/>
              <a:gd name="connsiteY954" fmla="*/ 42840 h 322612"/>
              <a:gd name="connsiteX955" fmla="*/ 262434 w 472347"/>
              <a:gd name="connsiteY955" fmla="*/ 40533 h 322612"/>
              <a:gd name="connsiteX956" fmla="*/ 258480 w 472347"/>
              <a:gd name="connsiteY956" fmla="*/ 42510 h 322612"/>
              <a:gd name="connsiteX957" fmla="*/ 256503 w 472347"/>
              <a:gd name="connsiteY957" fmla="*/ 42510 h 322612"/>
              <a:gd name="connsiteX958" fmla="*/ 252219 w 472347"/>
              <a:gd name="connsiteY958" fmla="*/ 42510 h 322612"/>
              <a:gd name="connsiteX959" fmla="*/ 258480 w 472347"/>
              <a:gd name="connsiteY959" fmla="*/ 37237 h 322612"/>
              <a:gd name="connsiteX960" fmla="*/ 250242 w 472347"/>
              <a:gd name="connsiteY960" fmla="*/ 34271 h 322612"/>
              <a:gd name="connsiteX961" fmla="*/ 251889 w 472347"/>
              <a:gd name="connsiteY961" fmla="*/ 34271 h 322612"/>
              <a:gd name="connsiteX962" fmla="*/ 246946 w 472347"/>
              <a:gd name="connsiteY962" fmla="*/ 32295 h 322612"/>
              <a:gd name="connsiteX963" fmla="*/ 248594 w 472347"/>
              <a:gd name="connsiteY963" fmla="*/ 30646 h 322612"/>
              <a:gd name="connsiteX964" fmla="*/ 242333 w 472347"/>
              <a:gd name="connsiteY964" fmla="*/ 22409 h 322612"/>
              <a:gd name="connsiteX965" fmla="*/ 240336 w 472347"/>
              <a:gd name="connsiteY965" fmla="*/ 17136 h 322612"/>
              <a:gd name="connsiteX966" fmla="*/ 239697 w 472347"/>
              <a:gd name="connsiteY966" fmla="*/ 17136 h 322612"/>
              <a:gd name="connsiteX967" fmla="*/ 239697 w 472347"/>
              <a:gd name="connsiteY967" fmla="*/ 15982 h 322612"/>
              <a:gd name="connsiteX968" fmla="*/ 239368 w 472347"/>
              <a:gd name="connsiteY968" fmla="*/ 16147 h 322612"/>
              <a:gd name="connsiteX969" fmla="*/ 239697 w 472347"/>
              <a:gd name="connsiteY969" fmla="*/ 15159 h 322612"/>
              <a:gd name="connsiteX970" fmla="*/ 239593 w 472347"/>
              <a:gd name="connsiteY970" fmla="*/ 15174 h 322612"/>
              <a:gd name="connsiteX971" fmla="*/ 239697 w 472347"/>
              <a:gd name="connsiteY971" fmla="*/ 15449 h 322612"/>
              <a:gd name="connsiteX972" fmla="*/ 236731 w 472347"/>
              <a:gd name="connsiteY972" fmla="*/ 13840 h 322612"/>
              <a:gd name="connsiteX973" fmla="*/ 234967 w 472347"/>
              <a:gd name="connsiteY973" fmla="*/ 13840 h 322612"/>
              <a:gd name="connsiteX974" fmla="*/ 236731 w 472347"/>
              <a:gd name="connsiteY974" fmla="*/ 16147 h 322612"/>
              <a:gd name="connsiteX975" fmla="*/ 236731 w 472347"/>
              <a:gd name="connsiteY975" fmla="*/ 13840 h 322612"/>
              <a:gd name="connsiteX976" fmla="*/ 234732 w 472347"/>
              <a:gd name="connsiteY976" fmla="*/ 13533 h 322612"/>
              <a:gd name="connsiteX977" fmla="*/ 234424 w 472347"/>
              <a:gd name="connsiteY977" fmla="*/ 13840 h 322612"/>
              <a:gd name="connsiteX978" fmla="*/ 234967 w 472347"/>
              <a:gd name="connsiteY978" fmla="*/ 13840 h 322612"/>
              <a:gd name="connsiteX979" fmla="*/ 239573 w 472347"/>
              <a:gd name="connsiteY979" fmla="*/ 13511 h 322612"/>
              <a:gd name="connsiteX980" fmla="*/ 239697 w 472347"/>
              <a:gd name="connsiteY980" fmla="*/ 14499 h 322612"/>
              <a:gd name="connsiteX981" fmla="*/ 240950 w 472347"/>
              <a:gd name="connsiteY981" fmla="*/ 15355 h 322612"/>
              <a:gd name="connsiteX982" fmla="*/ 242663 w 472347"/>
              <a:gd name="connsiteY982" fmla="*/ 14499 h 322612"/>
              <a:gd name="connsiteX983" fmla="*/ 239573 w 472347"/>
              <a:gd name="connsiteY983" fmla="*/ 13511 h 322612"/>
              <a:gd name="connsiteX984" fmla="*/ 235413 w 472347"/>
              <a:gd name="connsiteY984" fmla="*/ 12852 h 322612"/>
              <a:gd name="connsiteX985" fmla="*/ 234211 w 472347"/>
              <a:gd name="connsiteY985" fmla="*/ 12852 h 322612"/>
              <a:gd name="connsiteX986" fmla="*/ 234732 w 472347"/>
              <a:gd name="connsiteY986" fmla="*/ 13533 h 322612"/>
              <a:gd name="connsiteX987" fmla="*/ 233846 w 472347"/>
              <a:gd name="connsiteY987" fmla="*/ 12374 h 322612"/>
              <a:gd name="connsiteX988" fmla="*/ 233436 w 472347"/>
              <a:gd name="connsiteY988" fmla="*/ 12852 h 322612"/>
              <a:gd name="connsiteX989" fmla="*/ 234211 w 472347"/>
              <a:gd name="connsiteY989" fmla="*/ 12852 h 322612"/>
              <a:gd name="connsiteX990" fmla="*/ 234283 w 472347"/>
              <a:gd name="connsiteY990" fmla="*/ 11864 h 322612"/>
              <a:gd name="connsiteX991" fmla="*/ 233642 w 472347"/>
              <a:gd name="connsiteY991" fmla="*/ 11864 h 322612"/>
              <a:gd name="connsiteX992" fmla="*/ 233456 w 472347"/>
              <a:gd name="connsiteY992" fmla="*/ 11864 h 322612"/>
              <a:gd name="connsiteX993" fmla="*/ 233846 w 472347"/>
              <a:gd name="connsiteY993" fmla="*/ 12374 h 322612"/>
              <a:gd name="connsiteX994" fmla="*/ 233436 w 472347"/>
              <a:gd name="connsiteY994" fmla="*/ 11838 h 322612"/>
              <a:gd name="connsiteX995" fmla="*/ 233436 w 472347"/>
              <a:gd name="connsiteY995" fmla="*/ 11864 h 322612"/>
              <a:gd name="connsiteX996" fmla="*/ 233456 w 472347"/>
              <a:gd name="connsiteY996" fmla="*/ 11864 h 322612"/>
              <a:gd name="connsiteX997" fmla="*/ 233436 w 472347"/>
              <a:gd name="connsiteY997" fmla="*/ 10326 h 322612"/>
              <a:gd name="connsiteX998" fmla="*/ 232447 w 472347"/>
              <a:gd name="connsiteY998" fmla="*/ 10545 h 322612"/>
              <a:gd name="connsiteX999" fmla="*/ 233436 w 472347"/>
              <a:gd name="connsiteY999" fmla="*/ 11838 h 322612"/>
              <a:gd name="connsiteX1000" fmla="*/ 230800 w 472347"/>
              <a:gd name="connsiteY1000" fmla="*/ 0 h 322612"/>
              <a:gd name="connsiteX1001" fmla="*/ 230800 w 472347"/>
              <a:gd name="connsiteY1001" fmla="*/ 2637 h 322612"/>
              <a:gd name="connsiteX1002" fmla="*/ 230800 w 472347"/>
              <a:gd name="connsiteY1002" fmla="*/ 5602 h 322612"/>
              <a:gd name="connsiteX1003" fmla="*/ 233436 w 472347"/>
              <a:gd name="connsiteY1003" fmla="*/ 9557 h 322612"/>
              <a:gd name="connsiteX1004" fmla="*/ 233436 w 472347"/>
              <a:gd name="connsiteY1004" fmla="*/ 10326 h 322612"/>
              <a:gd name="connsiteX1005" fmla="*/ 233559 w 472347"/>
              <a:gd name="connsiteY1005" fmla="*/ 10298 h 322612"/>
              <a:gd name="connsiteX1006" fmla="*/ 235413 w 472347"/>
              <a:gd name="connsiteY1006" fmla="*/ 10545 h 322612"/>
              <a:gd name="connsiteX1007" fmla="*/ 234283 w 472347"/>
              <a:gd name="connsiteY1007" fmla="*/ 11864 h 322612"/>
              <a:gd name="connsiteX1008" fmla="*/ 236402 w 472347"/>
              <a:gd name="connsiteY1008" fmla="*/ 11864 h 322612"/>
              <a:gd name="connsiteX1009" fmla="*/ 235413 w 472347"/>
              <a:gd name="connsiteY1009" fmla="*/ 12852 h 322612"/>
              <a:gd name="connsiteX1010" fmla="*/ 236072 w 472347"/>
              <a:gd name="connsiteY1010" fmla="*/ 12852 h 322612"/>
              <a:gd name="connsiteX1011" fmla="*/ 238547 w 472347"/>
              <a:gd name="connsiteY1011" fmla="*/ 15326 h 322612"/>
              <a:gd name="connsiteX1012" fmla="*/ 239593 w 472347"/>
              <a:gd name="connsiteY1012" fmla="*/ 15174 h 322612"/>
              <a:gd name="connsiteX1013" fmla="*/ 239244 w 472347"/>
              <a:gd name="connsiteY1013" fmla="*/ 14253 h 322612"/>
              <a:gd name="connsiteX1014" fmla="*/ 236402 w 472347"/>
              <a:gd name="connsiteY1014" fmla="*/ 9557 h 322612"/>
              <a:gd name="connsiteX1015" fmla="*/ 234424 w 472347"/>
              <a:gd name="connsiteY1015" fmla="*/ 9557 h 322612"/>
              <a:gd name="connsiteX1016" fmla="*/ 232447 w 472347"/>
              <a:gd name="connsiteY1016" fmla="*/ 3954 h 322612"/>
              <a:gd name="connsiteX1017" fmla="*/ 232447 w 472347"/>
              <a:gd name="connsiteY1017" fmla="*/ 1648 h 32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</a:cxnLst>
            <a:rect l="l" t="t" r="r" b="b"/>
            <a:pathLst>
              <a:path w="472347" h="322612">
                <a:moveTo>
                  <a:pt x="431965" y="320636"/>
                </a:moveTo>
                <a:lnTo>
                  <a:pt x="429837" y="320636"/>
                </a:lnTo>
                <a:cubicBezTo>
                  <a:pt x="429837" y="320636"/>
                  <a:pt x="431814" y="320636"/>
                  <a:pt x="432144" y="322612"/>
                </a:cubicBezTo>
                <a:lnTo>
                  <a:pt x="432144" y="320965"/>
                </a:lnTo>
                <a:close/>
                <a:moveTo>
                  <a:pt x="137872" y="283069"/>
                </a:moveTo>
                <a:lnTo>
                  <a:pt x="136553" y="283069"/>
                </a:lnTo>
                <a:lnTo>
                  <a:pt x="135235" y="284387"/>
                </a:lnTo>
                <a:close/>
                <a:moveTo>
                  <a:pt x="426212" y="282080"/>
                </a:moveTo>
                <a:lnTo>
                  <a:pt x="424564" y="282739"/>
                </a:lnTo>
                <a:lnTo>
                  <a:pt x="426871" y="283069"/>
                </a:lnTo>
                <a:close/>
                <a:moveTo>
                  <a:pt x="447303" y="280103"/>
                </a:moveTo>
                <a:lnTo>
                  <a:pt x="447633" y="280762"/>
                </a:lnTo>
                <a:lnTo>
                  <a:pt x="447962" y="281091"/>
                </a:lnTo>
                <a:close/>
                <a:moveTo>
                  <a:pt x="172144" y="279115"/>
                </a:moveTo>
                <a:lnTo>
                  <a:pt x="171319" y="279115"/>
                </a:lnTo>
                <a:lnTo>
                  <a:pt x="171704" y="279628"/>
                </a:lnTo>
                <a:close/>
                <a:moveTo>
                  <a:pt x="170824" y="278456"/>
                </a:moveTo>
                <a:lnTo>
                  <a:pt x="169727" y="278950"/>
                </a:lnTo>
                <a:lnTo>
                  <a:pt x="169507" y="279115"/>
                </a:lnTo>
                <a:lnTo>
                  <a:pt x="171319" y="279115"/>
                </a:lnTo>
                <a:close/>
                <a:moveTo>
                  <a:pt x="334933" y="273842"/>
                </a:moveTo>
                <a:lnTo>
                  <a:pt x="334933" y="274172"/>
                </a:lnTo>
                <a:lnTo>
                  <a:pt x="335921" y="274172"/>
                </a:lnTo>
                <a:close/>
                <a:moveTo>
                  <a:pt x="455513" y="267172"/>
                </a:moveTo>
                <a:lnTo>
                  <a:pt x="454881" y="267251"/>
                </a:lnTo>
                <a:lnTo>
                  <a:pt x="454443" y="268785"/>
                </a:lnTo>
                <a:lnTo>
                  <a:pt x="455870" y="268899"/>
                </a:lnTo>
                <a:close/>
                <a:moveTo>
                  <a:pt x="457518" y="266922"/>
                </a:moveTo>
                <a:lnTo>
                  <a:pt x="456528" y="266922"/>
                </a:lnTo>
                <a:lnTo>
                  <a:pt x="455462" y="266922"/>
                </a:lnTo>
                <a:lnTo>
                  <a:pt x="455513" y="267172"/>
                </a:lnTo>
                <a:close/>
                <a:moveTo>
                  <a:pt x="315489" y="246162"/>
                </a:moveTo>
                <a:lnTo>
                  <a:pt x="313842" y="247481"/>
                </a:lnTo>
                <a:lnTo>
                  <a:pt x="316478" y="247151"/>
                </a:lnTo>
                <a:close/>
                <a:moveTo>
                  <a:pt x="430702" y="240106"/>
                </a:moveTo>
                <a:cubicBezTo>
                  <a:pt x="429672" y="239735"/>
                  <a:pt x="428848" y="239735"/>
                  <a:pt x="429507" y="241218"/>
                </a:cubicBezTo>
                <a:cubicBezTo>
                  <a:pt x="430694" y="241515"/>
                  <a:pt x="431947" y="241515"/>
                  <a:pt x="433132" y="241218"/>
                </a:cubicBezTo>
                <a:cubicBezTo>
                  <a:pt x="432967" y="241218"/>
                  <a:pt x="431732" y="240476"/>
                  <a:pt x="430702" y="240106"/>
                </a:cubicBezTo>
                <a:close/>
                <a:moveTo>
                  <a:pt x="334273" y="236605"/>
                </a:moveTo>
                <a:lnTo>
                  <a:pt x="334932" y="237264"/>
                </a:lnTo>
                <a:lnTo>
                  <a:pt x="335591" y="237593"/>
                </a:lnTo>
                <a:close/>
                <a:moveTo>
                  <a:pt x="310187" y="213867"/>
                </a:moveTo>
                <a:lnTo>
                  <a:pt x="309887" y="213867"/>
                </a:lnTo>
                <a:lnTo>
                  <a:pt x="307910" y="213867"/>
                </a:lnTo>
                <a:cubicBezTo>
                  <a:pt x="306097" y="215020"/>
                  <a:pt x="307168" y="215020"/>
                  <a:pt x="308857" y="214526"/>
                </a:cubicBezTo>
                <a:close/>
                <a:moveTo>
                  <a:pt x="46921" y="198379"/>
                </a:moveTo>
                <a:lnTo>
                  <a:pt x="46592" y="198708"/>
                </a:lnTo>
                <a:lnTo>
                  <a:pt x="46592" y="199038"/>
                </a:lnTo>
                <a:close/>
                <a:moveTo>
                  <a:pt x="62078" y="189962"/>
                </a:moveTo>
                <a:lnTo>
                  <a:pt x="61501" y="190224"/>
                </a:lnTo>
                <a:lnTo>
                  <a:pt x="59773" y="192448"/>
                </a:lnTo>
                <a:lnTo>
                  <a:pt x="62078" y="190142"/>
                </a:lnTo>
                <a:close/>
                <a:moveTo>
                  <a:pt x="58783" y="186988"/>
                </a:moveTo>
                <a:lnTo>
                  <a:pt x="58454" y="187505"/>
                </a:lnTo>
                <a:lnTo>
                  <a:pt x="58783" y="187140"/>
                </a:lnTo>
                <a:close/>
                <a:moveTo>
                  <a:pt x="59281" y="186587"/>
                </a:moveTo>
                <a:lnTo>
                  <a:pt x="58783" y="187140"/>
                </a:lnTo>
                <a:lnTo>
                  <a:pt x="58783" y="188823"/>
                </a:lnTo>
                <a:lnTo>
                  <a:pt x="59705" y="187210"/>
                </a:lnTo>
                <a:close/>
                <a:moveTo>
                  <a:pt x="58814" y="185902"/>
                </a:moveTo>
                <a:lnTo>
                  <a:pt x="58783" y="185934"/>
                </a:lnTo>
                <a:lnTo>
                  <a:pt x="58783" y="186988"/>
                </a:lnTo>
                <a:lnTo>
                  <a:pt x="59156" y="186403"/>
                </a:lnTo>
                <a:close/>
                <a:moveTo>
                  <a:pt x="276811" y="160730"/>
                </a:moveTo>
                <a:cubicBezTo>
                  <a:pt x="275369" y="160977"/>
                  <a:pt x="274298" y="161471"/>
                  <a:pt x="275945" y="161471"/>
                </a:cubicBezTo>
                <a:lnTo>
                  <a:pt x="279900" y="161471"/>
                </a:lnTo>
                <a:cubicBezTo>
                  <a:pt x="280065" y="160483"/>
                  <a:pt x="278252" y="160483"/>
                  <a:pt x="276811" y="160730"/>
                </a:cubicBezTo>
                <a:close/>
                <a:moveTo>
                  <a:pt x="22124" y="158506"/>
                </a:moveTo>
                <a:lnTo>
                  <a:pt x="20167" y="158506"/>
                </a:lnTo>
                <a:lnTo>
                  <a:pt x="21997" y="159177"/>
                </a:lnTo>
                <a:lnTo>
                  <a:pt x="22123" y="158506"/>
                </a:lnTo>
                <a:close/>
                <a:moveTo>
                  <a:pt x="22535" y="158192"/>
                </a:moveTo>
                <a:lnTo>
                  <a:pt x="22124" y="158506"/>
                </a:lnTo>
                <a:lnTo>
                  <a:pt x="22535" y="158506"/>
                </a:lnTo>
                <a:close/>
                <a:moveTo>
                  <a:pt x="16604" y="157199"/>
                </a:moveTo>
                <a:lnTo>
                  <a:pt x="16604" y="158506"/>
                </a:lnTo>
                <a:cubicBezTo>
                  <a:pt x="17263" y="158506"/>
                  <a:pt x="18910" y="158506"/>
                  <a:pt x="18910" y="158506"/>
                </a:cubicBezTo>
                <a:lnTo>
                  <a:pt x="20167" y="158506"/>
                </a:lnTo>
                <a:close/>
                <a:moveTo>
                  <a:pt x="23483" y="156199"/>
                </a:moveTo>
                <a:lnTo>
                  <a:pt x="22535" y="156560"/>
                </a:lnTo>
                <a:lnTo>
                  <a:pt x="22535" y="158192"/>
                </a:lnTo>
                <a:lnTo>
                  <a:pt x="23854" y="157188"/>
                </a:lnTo>
                <a:cubicBezTo>
                  <a:pt x="24842" y="155870"/>
                  <a:pt x="24348" y="155870"/>
                  <a:pt x="23483" y="156199"/>
                </a:cubicBezTo>
                <a:close/>
                <a:moveTo>
                  <a:pt x="12979" y="155870"/>
                </a:moveTo>
                <a:cubicBezTo>
                  <a:pt x="10672" y="155870"/>
                  <a:pt x="10672" y="155870"/>
                  <a:pt x="10672" y="155870"/>
                </a:cubicBezTo>
                <a:cubicBezTo>
                  <a:pt x="9024" y="157847"/>
                  <a:pt x="8694" y="155870"/>
                  <a:pt x="6388" y="155870"/>
                </a:cubicBezTo>
                <a:cubicBezTo>
                  <a:pt x="4411" y="155870"/>
                  <a:pt x="4411" y="155870"/>
                  <a:pt x="4411" y="155870"/>
                </a:cubicBezTo>
                <a:lnTo>
                  <a:pt x="2763" y="155870"/>
                </a:lnTo>
                <a:lnTo>
                  <a:pt x="1116" y="155870"/>
                </a:lnTo>
                <a:cubicBezTo>
                  <a:pt x="1116" y="157847"/>
                  <a:pt x="1116" y="157847"/>
                  <a:pt x="1116" y="157847"/>
                </a:cubicBezTo>
                <a:cubicBezTo>
                  <a:pt x="-533" y="160483"/>
                  <a:pt x="-203" y="160483"/>
                  <a:pt x="1116" y="160483"/>
                </a:cubicBezTo>
                <a:cubicBezTo>
                  <a:pt x="2433" y="160483"/>
                  <a:pt x="4740" y="160483"/>
                  <a:pt x="4740" y="160483"/>
                </a:cubicBezTo>
                <a:cubicBezTo>
                  <a:pt x="4740" y="162461"/>
                  <a:pt x="4081" y="164767"/>
                  <a:pt x="4740" y="162461"/>
                </a:cubicBezTo>
                <a:cubicBezTo>
                  <a:pt x="5400" y="160154"/>
                  <a:pt x="7047" y="156529"/>
                  <a:pt x="7047" y="160154"/>
                </a:cubicBezTo>
                <a:cubicBezTo>
                  <a:pt x="7047" y="163778"/>
                  <a:pt x="3422" y="165756"/>
                  <a:pt x="5400" y="163778"/>
                </a:cubicBezTo>
                <a:cubicBezTo>
                  <a:pt x="7377" y="161801"/>
                  <a:pt x="7377" y="159165"/>
                  <a:pt x="7377" y="161801"/>
                </a:cubicBezTo>
                <a:cubicBezTo>
                  <a:pt x="7377" y="164437"/>
                  <a:pt x="5729" y="164437"/>
                  <a:pt x="7377" y="164437"/>
                </a:cubicBezTo>
                <a:cubicBezTo>
                  <a:pt x="9024" y="164437"/>
                  <a:pt x="9024" y="162131"/>
                  <a:pt x="9024" y="164437"/>
                </a:cubicBezTo>
                <a:cubicBezTo>
                  <a:pt x="9024" y="166744"/>
                  <a:pt x="9024" y="166744"/>
                  <a:pt x="9024" y="166744"/>
                </a:cubicBezTo>
                <a:lnTo>
                  <a:pt x="14956" y="157847"/>
                </a:lnTo>
                <a:lnTo>
                  <a:pt x="15665" y="156855"/>
                </a:lnTo>
                <a:close/>
                <a:moveTo>
                  <a:pt x="16604" y="155541"/>
                </a:moveTo>
                <a:lnTo>
                  <a:pt x="15665" y="156855"/>
                </a:lnTo>
                <a:lnTo>
                  <a:pt x="16604" y="157199"/>
                </a:lnTo>
                <a:close/>
                <a:moveTo>
                  <a:pt x="22535" y="155211"/>
                </a:moveTo>
                <a:cubicBezTo>
                  <a:pt x="20887" y="157188"/>
                  <a:pt x="19899" y="157188"/>
                  <a:pt x="20887" y="157188"/>
                </a:cubicBezTo>
                <a:lnTo>
                  <a:pt x="22535" y="156560"/>
                </a:lnTo>
                <a:close/>
                <a:moveTo>
                  <a:pt x="49557" y="154222"/>
                </a:moveTo>
                <a:cubicBezTo>
                  <a:pt x="47909" y="155870"/>
                  <a:pt x="44284" y="157847"/>
                  <a:pt x="44284" y="157847"/>
                </a:cubicBezTo>
                <a:cubicBezTo>
                  <a:pt x="42307" y="160154"/>
                  <a:pt x="42307" y="161801"/>
                  <a:pt x="42307" y="161801"/>
                </a:cubicBezTo>
                <a:lnTo>
                  <a:pt x="39671" y="165427"/>
                </a:lnTo>
                <a:cubicBezTo>
                  <a:pt x="40033" y="162856"/>
                  <a:pt x="40593" y="160318"/>
                  <a:pt x="41319" y="157847"/>
                </a:cubicBezTo>
                <a:cubicBezTo>
                  <a:pt x="39341" y="158506"/>
                  <a:pt x="34728" y="161142"/>
                  <a:pt x="34728" y="161471"/>
                </a:cubicBezTo>
                <a:lnTo>
                  <a:pt x="34728" y="160483"/>
                </a:lnTo>
                <a:lnTo>
                  <a:pt x="34728" y="159495"/>
                </a:lnTo>
                <a:cubicBezTo>
                  <a:pt x="33410" y="161801"/>
                  <a:pt x="30773" y="164108"/>
                  <a:pt x="30773" y="161801"/>
                </a:cubicBezTo>
                <a:cubicBezTo>
                  <a:pt x="30773" y="159495"/>
                  <a:pt x="30773" y="159495"/>
                  <a:pt x="30773" y="159495"/>
                </a:cubicBezTo>
                <a:cubicBezTo>
                  <a:pt x="29785" y="155870"/>
                  <a:pt x="22865" y="165097"/>
                  <a:pt x="22865" y="159495"/>
                </a:cubicBezTo>
                <a:lnTo>
                  <a:pt x="21997" y="159177"/>
                </a:lnTo>
                <a:lnTo>
                  <a:pt x="21876" y="159824"/>
                </a:lnTo>
                <a:cubicBezTo>
                  <a:pt x="20229" y="163778"/>
                  <a:pt x="19569" y="163778"/>
                  <a:pt x="20229" y="163778"/>
                </a:cubicBezTo>
                <a:cubicBezTo>
                  <a:pt x="20887" y="163778"/>
                  <a:pt x="22865" y="163778"/>
                  <a:pt x="22865" y="163778"/>
                </a:cubicBezTo>
                <a:cubicBezTo>
                  <a:pt x="23294" y="162625"/>
                  <a:pt x="23820" y="161505"/>
                  <a:pt x="24512" y="160483"/>
                </a:cubicBezTo>
                <a:cubicBezTo>
                  <a:pt x="26490" y="158836"/>
                  <a:pt x="23524" y="168062"/>
                  <a:pt x="24512" y="165427"/>
                </a:cubicBezTo>
                <a:cubicBezTo>
                  <a:pt x="25501" y="162790"/>
                  <a:pt x="27478" y="160483"/>
                  <a:pt x="27478" y="162790"/>
                </a:cubicBezTo>
                <a:lnTo>
                  <a:pt x="25501" y="165756"/>
                </a:lnTo>
                <a:cubicBezTo>
                  <a:pt x="26490" y="168062"/>
                  <a:pt x="28467" y="165756"/>
                  <a:pt x="28467" y="165756"/>
                </a:cubicBezTo>
                <a:cubicBezTo>
                  <a:pt x="27808" y="170040"/>
                  <a:pt x="30444" y="165756"/>
                  <a:pt x="30444" y="165756"/>
                </a:cubicBezTo>
                <a:lnTo>
                  <a:pt x="30444" y="168722"/>
                </a:lnTo>
                <a:cubicBezTo>
                  <a:pt x="31762" y="168722"/>
                  <a:pt x="34069" y="168722"/>
                  <a:pt x="35716" y="168722"/>
                </a:cubicBezTo>
                <a:cubicBezTo>
                  <a:pt x="34991" y="169479"/>
                  <a:pt x="34431" y="170369"/>
                  <a:pt x="34069" y="171357"/>
                </a:cubicBezTo>
                <a:cubicBezTo>
                  <a:pt x="37364" y="171028"/>
                  <a:pt x="37364" y="174653"/>
                  <a:pt x="37364" y="177948"/>
                </a:cubicBezTo>
                <a:lnTo>
                  <a:pt x="39671" y="175313"/>
                </a:lnTo>
                <a:cubicBezTo>
                  <a:pt x="39802" y="175972"/>
                  <a:pt x="39802" y="176630"/>
                  <a:pt x="39671" y="177289"/>
                </a:cubicBezTo>
                <a:cubicBezTo>
                  <a:pt x="39671" y="178937"/>
                  <a:pt x="40001" y="174653"/>
                  <a:pt x="41648" y="174653"/>
                </a:cubicBezTo>
                <a:cubicBezTo>
                  <a:pt x="43296" y="174653"/>
                  <a:pt x="39011" y="179596"/>
                  <a:pt x="41648" y="177289"/>
                </a:cubicBezTo>
                <a:cubicBezTo>
                  <a:pt x="44284" y="174983"/>
                  <a:pt x="46921" y="173335"/>
                  <a:pt x="46921" y="177289"/>
                </a:cubicBezTo>
                <a:cubicBezTo>
                  <a:pt x="46921" y="178937"/>
                  <a:pt x="50875" y="171687"/>
                  <a:pt x="50875" y="174983"/>
                </a:cubicBezTo>
                <a:cubicBezTo>
                  <a:pt x="51863" y="177619"/>
                  <a:pt x="55818" y="176301"/>
                  <a:pt x="53841" y="182233"/>
                </a:cubicBezTo>
                <a:cubicBezTo>
                  <a:pt x="57136" y="179267"/>
                  <a:pt x="54170" y="185857"/>
                  <a:pt x="58783" y="179267"/>
                </a:cubicBezTo>
                <a:cubicBezTo>
                  <a:pt x="57532" y="181969"/>
                  <a:pt x="56741" y="184869"/>
                  <a:pt x="56477" y="187834"/>
                </a:cubicBezTo>
                <a:cubicBezTo>
                  <a:pt x="56477" y="188164"/>
                  <a:pt x="57548" y="187176"/>
                  <a:pt x="58619" y="186105"/>
                </a:cubicBezTo>
                <a:lnTo>
                  <a:pt x="58783" y="185934"/>
                </a:lnTo>
                <a:lnTo>
                  <a:pt x="58783" y="185857"/>
                </a:lnTo>
                <a:lnTo>
                  <a:pt x="58814" y="185902"/>
                </a:lnTo>
                <a:lnTo>
                  <a:pt x="60761" y="183880"/>
                </a:lnTo>
                <a:lnTo>
                  <a:pt x="59156" y="186403"/>
                </a:lnTo>
                <a:lnTo>
                  <a:pt x="59281" y="186587"/>
                </a:lnTo>
                <a:lnTo>
                  <a:pt x="61420" y="184209"/>
                </a:lnTo>
                <a:lnTo>
                  <a:pt x="59705" y="187210"/>
                </a:lnTo>
                <a:lnTo>
                  <a:pt x="60019" y="187670"/>
                </a:lnTo>
                <a:cubicBezTo>
                  <a:pt x="59607" y="188988"/>
                  <a:pt x="58783" y="190636"/>
                  <a:pt x="58783" y="191459"/>
                </a:cubicBezTo>
                <a:lnTo>
                  <a:pt x="61501" y="190224"/>
                </a:lnTo>
                <a:lnTo>
                  <a:pt x="62078" y="189482"/>
                </a:lnTo>
                <a:lnTo>
                  <a:pt x="62078" y="189962"/>
                </a:lnTo>
                <a:lnTo>
                  <a:pt x="62408" y="189812"/>
                </a:lnTo>
                <a:lnTo>
                  <a:pt x="62078" y="190142"/>
                </a:lnTo>
                <a:lnTo>
                  <a:pt x="62078" y="192448"/>
                </a:lnTo>
                <a:lnTo>
                  <a:pt x="60102" y="194755"/>
                </a:lnTo>
                <a:cubicBezTo>
                  <a:pt x="60761" y="197061"/>
                  <a:pt x="64715" y="197061"/>
                  <a:pt x="64715" y="197061"/>
                </a:cubicBezTo>
                <a:cubicBezTo>
                  <a:pt x="65704" y="194722"/>
                  <a:pt x="67319" y="192679"/>
                  <a:pt x="69329" y="191130"/>
                </a:cubicBezTo>
                <a:lnTo>
                  <a:pt x="66363" y="195084"/>
                </a:lnTo>
                <a:cubicBezTo>
                  <a:pt x="69988" y="192777"/>
                  <a:pt x="67352" y="193107"/>
                  <a:pt x="69988" y="190800"/>
                </a:cubicBezTo>
                <a:cubicBezTo>
                  <a:pt x="68900" y="192910"/>
                  <a:pt x="67450" y="194820"/>
                  <a:pt x="65704" y="196402"/>
                </a:cubicBezTo>
                <a:lnTo>
                  <a:pt x="67352" y="196402"/>
                </a:lnTo>
                <a:lnTo>
                  <a:pt x="64715" y="199368"/>
                </a:lnTo>
                <a:cubicBezTo>
                  <a:pt x="66034" y="199368"/>
                  <a:pt x="66034" y="203981"/>
                  <a:pt x="68670" y="199368"/>
                </a:cubicBezTo>
                <a:cubicBezTo>
                  <a:pt x="71306" y="194755"/>
                  <a:pt x="73613" y="193107"/>
                  <a:pt x="73613" y="194755"/>
                </a:cubicBezTo>
                <a:cubicBezTo>
                  <a:pt x="73613" y="196402"/>
                  <a:pt x="71635" y="201346"/>
                  <a:pt x="73613" y="200356"/>
                </a:cubicBezTo>
                <a:lnTo>
                  <a:pt x="77452" y="197199"/>
                </a:lnTo>
                <a:lnTo>
                  <a:pt x="78226" y="196073"/>
                </a:lnTo>
                <a:cubicBezTo>
                  <a:pt x="80039" y="194590"/>
                  <a:pt x="79380" y="195414"/>
                  <a:pt x="78020" y="196732"/>
                </a:cubicBezTo>
                <a:lnTo>
                  <a:pt x="77452" y="197199"/>
                </a:lnTo>
                <a:lnTo>
                  <a:pt x="74601" y="201346"/>
                </a:lnTo>
                <a:cubicBezTo>
                  <a:pt x="75920" y="201346"/>
                  <a:pt x="76249" y="201346"/>
                  <a:pt x="79874" y="201346"/>
                </a:cubicBezTo>
                <a:cubicBezTo>
                  <a:pt x="80467" y="200159"/>
                  <a:pt x="81258" y="199039"/>
                  <a:pt x="82180" y="198050"/>
                </a:cubicBezTo>
                <a:cubicBezTo>
                  <a:pt x="82840" y="197720"/>
                  <a:pt x="80203" y="201346"/>
                  <a:pt x="80203" y="201346"/>
                </a:cubicBezTo>
                <a:cubicBezTo>
                  <a:pt x="85806" y="198050"/>
                  <a:pt x="75920" y="213538"/>
                  <a:pt x="82840" y="208266"/>
                </a:cubicBezTo>
                <a:lnTo>
                  <a:pt x="87124" y="206288"/>
                </a:lnTo>
                <a:cubicBezTo>
                  <a:pt x="87124" y="207277"/>
                  <a:pt x="83170" y="207936"/>
                  <a:pt x="83170" y="210572"/>
                </a:cubicBezTo>
                <a:cubicBezTo>
                  <a:pt x="88771" y="206288"/>
                  <a:pt x="84487" y="212879"/>
                  <a:pt x="88771" y="210572"/>
                </a:cubicBezTo>
                <a:cubicBezTo>
                  <a:pt x="81851" y="219799"/>
                  <a:pt x="93055" y="212879"/>
                  <a:pt x="88771" y="219799"/>
                </a:cubicBezTo>
                <a:lnTo>
                  <a:pt x="90749" y="217492"/>
                </a:lnTo>
                <a:cubicBezTo>
                  <a:pt x="94043" y="215845"/>
                  <a:pt x="90749" y="219799"/>
                  <a:pt x="90749" y="219799"/>
                </a:cubicBezTo>
                <a:cubicBezTo>
                  <a:pt x="91441" y="218679"/>
                  <a:pt x="92331" y="217657"/>
                  <a:pt x="93385" y="216833"/>
                </a:cubicBezTo>
                <a:cubicBezTo>
                  <a:pt x="98657" y="216833"/>
                  <a:pt x="96021" y="227378"/>
                  <a:pt x="96021" y="229026"/>
                </a:cubicBezTo>
                <a:cubicBezTo>
                  <a:pt x="96021" y="230674"/>
                  <a:pt x="107554" y="219470"/>
                  <a:pt x="103600" y="225401"/>
                </a:cubicBezTo>
                <a:lnTo>
                  <a:pt x="99317" y="228697"/>
                </a:lnTo>
                <a:cubicBezTo>
                  <a:pt x="105907" y="226390"/>
                  <a:pt x="102612" y="232651"/>
                  <a:pt x="108543" y="231004"/>
                </a:cubicBezTo>
                <a:lnTo>
                  <a:pt x="106237" y="232651"/>
                </a:lnTo>
                <a:cubicBezTo>
                  <a:pt x="103600" y="235946"/>
                  <a:pt x="109862" y="231992"/>
                  <a:pt x="109862" y="232651"/>
                </a:cubicBezTo>
                <a:cubicBezTo>
                  <a:pt x="109862" y="233310"/>
                  <a:pt x="107884" y="235946"/>
                  <a:pt x="106566" y="235946"/>
                </a:cubicBezTo>
                <a:cubicBezTo>
                  <a:pt x="105248" y="235946"/>
                  <a:pt x="111508" y="233310"/>
                  <a:pt x="108543" y="235946"/>
                </a:cubicBezTo>
                <a:cubicBezTo>
                  <a:pt x="110191" y="235946"/>
                  <a:pt x="109532" y="238912"/>
                  <a:pt x="112498" y="235946"/>
                </a:cubicBezTo>
                <a:cubicBezTo>
                  <a:pt x="110520" y="238253"/>
                  <a:pt x="114145" y="235946"/>
                  <a:pt x="112498" y="238253"/>
                </a:cubicBezTo>
                <a:cubicBezTo>
                  <a:pt x="117441" y="238253"/>
                  <a:pt x="111838" y="242207"/>
                  <a:pt x="117441" y="238253"/>
                </a:cubicBezTo>
                <a:cubicBezTo>
                  <a:pt x="111838" y="241549"/>
                  <a:pt x="114145" y="241549"/>
                  <a:pt x="117441" y="241549"/>
                </a:cubicBezTo>
                <a:cubicBezTo>
                  <a:pt x="115463" y="242537"/>
                  <a:pt x="113157" y="244514"/>
                  <a:pt x="113487" y="244844"/>
                </a:cubicBezTo>
                <a:cubicBezTo>
                  <a:pt x="113816" y="245173"/>
                  <a:pt x="115463" y="244844"/>
                  <a:pt x="118100" y="242537"/>
                </a:cubicBezTo>
                <a:cubicBezTo>
                  <a:pt x="113487" y="247480"/>
                  <a:pt x="126338" y="240560"/>
                  <a:pt x="118100" y="247480"/>
                </a:cubicBezTo>
                <a:cubicBezTo>
                  <a:pt x="121494" y="246953"/>
                  <a:pt x="124921" y="246953"/>
                  <a:pt x="128315" y="247480"/>
                </a:cubicBezTo>
                <a:cubicBezTo>
                  <a:pt x="123043" y="250446"/>
                  <a:pt x="126338" y="246491"/>
                  <a:pt x="120736" y="250446"/>
                </a:cubicBezTo>
                <a:cubicBezTo>
                  <a:pt x="124361" y="250446"/>
                  <a:pt x="129633" y="248139"/>
                  <a:pt x="129633" y="250446"/>
                </a:cubicBezTo>
                <a:lnTo>
                  <a:pt x="126009" y="252423"/>
                </a:lnTo>
                <a:cubicBezTo>
                  <a:pt x="129633" y="252093"/>
                  <a:pt x="127985" y="254730"/>
                  <a:pt x="131610" y="254730"/>
                </a:cubicBezTo>
                <a:lnTo>
                  <a:pt x="132270" y="254730"/>
                </a:lnTo>
                <a:cubicBezTo>
                  <a:pt x="135367" y="252588"/>
                  <a:pt x="138662" y="250841"/>
                  <a:pt x="142156" y="249457"/>
                </a:cubicBezTo>
                <a:cubicBezTo>
                  <a:pt x="134905" y="253741"/>
                  <a:pt x="141496" y="252093"/>
                  <a:pt x="132270" y="257036"/>
                </a:cubicBezTo>
                <a:cubicBezTo>
                  <a:pt x="133357" y="257267"/>
                  <a:pt x="134477" y="257267"/>
                  <a:pt x="135565" y="257036"/>
                </a:cubicBezTo>
                <a:cubicBezTo>
                  <a:pt x="135235" y="259343"/>
                  <a:pt x="130622" y="259343"/>
                  <a:pt x="132600" y="259343"/>
                </a:cubicBezTo>
                <a:lnTo>
                  <a:pt x="134246" y="259343"/>
                </a:lnTo>
                <a:lnTo>
                  <a:pt x="137213" y="259343"/>
                </a:lnTo>
                <a:cubicBezTo>
                  <a:pt x="138531" y="259343"/>
                  <a:pt x="148746" y="255389"/>
                  <a:pt x="143473" y="259343"/>
                </a:cubicBezTo>
                <a:cubicBezTo>
                  <a:pt x="138201" y="263297"/>
                  <a:pt x="142156" y="260662"/>
                  <a:pt x="138201" y="263297"/>
                </a:cubicBezTo>
                <a:lnTo>
                  <a:pt x="140178" y="263297"/>
                </a:lnTo>
                <a:lnTo>
                  <a:pt x="141826" y="263297"/>
                </a:lnTo>
                <a:lnTo>
                  <a:pt x="142815" y="263297"/>
                </a:lnTo>
                <a:lnTo>
                  <a:pt x="144792" y="263297"/>
                </a:lnTo>
                <a:lnTo>
                  <a:pt x="147098" y="263297"/>
                </a:lnTo>
                <a:cubicBezTo>
                  <a:pt x="147098" y="263297"/>
                  <a:pt x="149076" y="263957"/>
                  <a:pt x="147098" y="265934"/>
                </a:cubicBezTo>
                <a:cubicBezTo>
                  <a:pt x="149406" y="265934"/>
                  <a:pt x="149406" y="265934"/>
                  <a:pt x="149406" y="265934"/>
                </a:cubicBezTo>
                <a:lnTo>
                  <a:pt x="144462" y="268900"/>
                </a:lnTo>
                <a:lnTo>
                  <a:pt x="146769" y="268900"/>
                </a:lnTo>
                <a:lnTo>
                  <a:pt x="149735" y="268900"/>
                </a:lnTo>
                <a:lnTo>
                  <a:pt x="147098" y="270877"/>
                </a:lnTo>
                <a:cubicBezTo>
                  <a:pt x="147098" y="270877"/>
                  <a:pt x="150394" y="268570"/>
                  <a:pt x="150394" y="270877"/>
                </a:cubicBezTo>
                <a:cubicBezTo>
                  <a:pt x="150065" y="273843"/>
                  <a:pt x="156984" y="272195"/>
                  <a:pt x="152701" y="273843"/>
                </a:cubicBezTo>
                <a:cubicBezTo>
                  <a:pt x="148416" y="275490"/>
                  <a:pt x="146769" y="274502"/>
                  <a:pt x="148416" y="275490"/>
                </a:cubicBezTo>
                <a:cubicBezTo>
                  <a:pt x="150065" y="276479"/>
                  <a:pt x="155007" y="276149"/>
                  <a:pt x="155007" y="278127"/>
                </a:cubicBezTo>
                <a:cubicBezTo>
                  <a:pt x="158962" y="275820"/>
                  <a:pt x="152371" y="280104"/>
                  <a:pt x="155007" y="280104"/>
                </a:cubicBezTo>
                <a:lnTo>
                  <a:pt x="153030" y="280104"/>
                </a:lnTo>
                <a:lnTo>
                  <a:pt x="153796" y="280432"/>
                </a:lnTo>
                <a:lnTo>
                  <a:pt x="157643" y="282081"/>
                </a:lnTo>
                <a:cubicBezTo>
                  <a:pt x="157643" y="284717"/>
                  <a:pt x="157643" y="284717"/>
                  <a:pt x="157643" y="284717"/>
                </a:cubicBezTo>
                <a:cubicBezTo>
                  <a:pt x="158632" y="284948"/>
                  <a:pt x="159621" y="284948"/>
                  <a:pt x="160609" y="284717"/>
                </a:cubicBezTo>
                <a:cubicBezTo>
                  <a:pt x="154019" y="290979"/>
                  <a:pt x="160609" y="290979"/>
                  <a:pt x="160609" y="290979"/>
                </a:cubicBezTo>
                <a:lnTo>
                  <a:pt x="162587" y="290979"/>
                </a:lnTo>
                <a:lnTo>
                  <a:pt x="163246" y="290979"/>
                </a:lnTo>
                <a:lnTo>
                  <a:pt x="164234" y="290979"/>
                </a:lnTo>
                <a:lnTo>
                  <a:pt x="164893" y="290979"/>
                </a:lnTo>
                <a:cubicBezTo>
                  <a:pt x="166541" y="290979"/>
                  <a:pt x="168848" y="290979"/>
                  <a:pt x="166541" y="290979"/>
                </a:cubicBezTo>
                <a:cubicBezTo>
                  <a:pt x="166541" y="292955"/>
                  <a:pt x="166541" y="292955"/>
                  <a:pt x="166541" y="292955"/>
                </a:cubicBezTo>
                <a:lnTo>
                  <a:pt x="167859" y="292955"/>
                </a:lnTo>
                <a:cubicBezTo>
                  <a:pt x="170166" y="293285"/>
                  <a:pt x="168848" y="296581"/>
                  <a:pt x="170166" y="296581"/>
                </a:cubicBezTo>
                <a:cubicBezTo>
                  <a:pt x="171484" y="296581"/>
                  <a:pt x="173791" y="296581"/>
                  <a:pt x="173791" y="296581"/>
                </a:cubicBezTo>
                <a:cubicBezTo>
                  <a:pt x="173494" y="297206"/>
                  <a:pt x="173494" y="297931"/>
                  <a:pt x="173791" y="298557"/>
                </a:cubicBezTo>
                <a:cubicBezTo>
                  <a:pt x="174318" y="298426"/>
                  <a:pt x="174911" y="298426"/>
                  <a:pt x="175438" y="298557"/>
                </a:cubicBezTo>
                <a:lnTo>
                  <a:pt x="177415" y="298557"/>
                </a:lnTo>
                <a:cubicBezTo>
                  <a:pt x="177745" y="296251"/>
                  <a:pt x="175768" y="296251"/>
                  <a:pt x="175768" y="296251"/>
                </a:cubicBezTo>
                <a:cubicBezTo>
                  <a:pt x="175768" y="293944"/>
                  <a:pt x="175768" y="293944"/>
                  <a:pt x="175768" y="293944"/>
                </a:cubicBezTo>
                <a:cubicBezTo>
                  <a:pt x="174779" y="293944"/>
                  <a:pt x="174779" y="293944"/>
                  <a:pt x="172802" y="293944"/>
                </a:cubicBezTo>
                <a:lnTo>
                  <a:pt x="175438" y="291967"/>
                </a:lnTo>
                <a:cubicBezTo>
                  <a:pt x="175438" y="289001"/>
                  <a:pt x="175438" y="289001"/>
                  <a:pt x="175438" y="289001"/>
                </a:cubicBezTo>
                <a:cubicBezTo>
                  <a:pt x="177415" y="287024"/>
                  <a:pt x="175438" y="287024"/>
                  <a:pt x="175438" y="287024"/>
                </a:cubicBezTo>
                <a:cubicBezTo>
                  <a:pt x="173461" y="287683"/>
                  <a:pt x="177745" y="282740"/>
                  <a:pt x="175438" y="285047"/>
                </a:cubicBezTo>
                <a:cubicBezTo>
                  <a:pt x="173132" y="287354"/>
                  <a:pt x="173132" y="285376"/>
                  <a:pt x="173132" y="285047"/>
                </a:cubicBezTo>
                <a:cubicBezTo>
                  <a:pt x="173132" y="284717"/>
                  <a:pt x="173132" y="281092"/>
                  <a:pt x="173132" y="281092"/>
                </a:cubicBezTo>
                <a:lnTo>
                  <a:pt x="172802" y="281092"/>
                </a:lnTo>
                <a:lnTo>
                  <a:pt x="171704" y="279628"/>
                </a:lnTo>
                <a:lnTo>
                  <a:pt x="170449" y="281092"/>
                </a:lnTo>
                <a:lnTo>
                  <a:pt x="170166" y="281422"/>
                </a:lnTo>
                <a:lnTo>
                  <a:pt x="169507" y="281422"/>
                </a:lnTo>
                <a:cubicBezTo>
                  <a:pt x="170166" y="281422"/>
                  <a:pt x="167859" y="281422"/>
                  <a:pt x="167859" y="281422"/>
                </a:cubicBezTo>
                <a:lnTo>
                  <a:pt x="167529" y="281422"/>
                </a:lnTo>
                <a:cubicBezTo>
                  <a:pt x="167529" y="281422"/>
                  <a:pt x="165223" y="281422"/>
                  <a:pt x="164234" y="281422"/>
                </a:cubicBezTo>
                <a:lnTo>
                  <a:pt x="169727" y="278950"/>
                </a:lnTo>
                <a:lnTo>
                  <a:pt x="172144" y="277138"/>
                </a:lnTo>
                <a:lnTo>
                  <a:pt x="171154" y="277138"/>
                </a:lnTo>
                <a:lnTo>
                  <a:pt x="169507" y="277138"/>
                </a:lnTo>
                <a:lnTo>
                  <a:pt x="167529" y="277138"/>
                </a:lnTo>
                <a:cubicBezTo>
                  <a:pt x="165882" y="276809"/>
                  <a:pt x="167529" y="272524"/>
                  <a:pt x="165882" y="272524"/>
                </a:cubicBezTo>
                <a:cubicBezTo>
                  <a:pt x="164563" y="272524"/>
                  <a:pt x="164563" y="272524"/>
                  <a:pt x="162257" y="272524"/>
                </a:cubicBezTo>
                <a:cubicBezTo>
                  <a:pt x="162850" y="271568"/>
                  <a:pt x="163806" y="270844"/>
                  <a:pt x="164893" y="270548"/>
                </a:cubicBezTo>
                <a:cubicBezTo>
                  <a:pt x="164893" y="268900"/>
                  <a:pt x="164893" y="268900"/>
                  <a:pt x="164893" y="268900"/>
                </a:cubicBezTo>
                <a:cubicBezTo>
                  <a:pt x="164893" y="266923"/>
                  <a:pt x="167859" y="266923"/>
                  <a:pt x="164893" y="266923"/>
                </a:cubicBezTo>
                <a:cubicBezTo>
                  <a:pt x="166870" y="264616"/>
                  <a:pt x="166870" y="264616"/>
                  <a:pt x="166870" y="264616"/>
                </a:cubicBezTo>
                <a:lnTo>
                  <a:pt x="170166" y="262968"/>
                </a:lnTo>
                <a:cubicBezTo>
                  <a:pt x="173791" y="258355"/>
                  <a:pt x="161928" y="263627"/>
                  <a:pt x="168188" y="258355"/>
                </a:cubicBezTo>
                <a:cubicBezTo>
                  <a:pt x="163905" y="259014"/>
                  <a:pt x="163905" y="262309"/>
                  <a:pt x="163905" y="261321"/>
                </a:cubicBezTo>
                <a:cubicBezTo>
                  <a:pt x="163905" y="260332"/>
                  <a:pt x="167200" y="258684"/>
                  <a:pt x="168518" y="256377"/>
                </a:cubicBezTo>
                <a:cubicBezTo>
                  <a:pt x="169836" y="254071"/>
                  <a:pt x="163575" y="258355"/>
                  <a:pt x="163575" y="256377"/>
                </a:cubicBezTo>
                <a:cubicBezTo>
                  <a:pt x="161763" y="257893"/>
                  <a:pt x="159621" y="258915"/>
                  <a:pt x="157314" y="259343"/>
                </a:cubicBezTo>
                <a:cubicBezTo>
                  <a:pt x="157314" y="258355"/>
                  <a:pt x="163575" y="255059"/>
                  <a:pt x="163575" y="255059"/>
                </a:cubicBezTo>
                <a:cubicBezTo>
                  <a:pt x="164432" y="255389"/>
                  <a:pt x="165354" y="255389"/>
                  <a:pt x="166211" y="255059"/>
                </a:cubicBezTo>
                <a:cubicBezTo>
                  <a:pt x="167200" y="253741"/>
                  <a:pt x="166541" y="251764"/>
                  <a:pt x="168848" y="251764"/>
                </a:cubicBezTo>
                <a:cubicBezTo>
                  <a:pt x="167694" y="251665"/>
                  <a:pt x="166639" y="252357"/>
                  <a:pt x="166211" y="253411"/>
                </a:cubicBezTo>
                <a:cubicBezTo>
                  <a:pt x="166211" y="250116"/>
                  <a:pt x="166211" y="250116"/>
                  <a:pt x="166211" y="250116"/>
                </a:cubicBezTo>
                <a:lnTo>
                  <a:pt x="163905" y="250116"/>
                </a:lnTo>
                <a:cubicBezTo>
                  <a:pt x="164893" y="247480"/>
                  <a:pt x="157314" y="253082"/>
                  <a:pt x="159950" y="250116"/>
                </a:cubicBezTo>
                <a:cubicBezTo>
                  <a:pt x="162587" y="247150"/>
                  <a:pt x="164893" y="247150"/>
                  <a:pt x="162587" y="247150"/>
                </a:cubicBezTo>
                <a:cubicBezTo>
                  <a:pt x="163905" y="245898"/>
                  <a:pt x="165486" y="245008"/>
                  <a:pt x="167200" y="244514"/>
                </a:cubicBezTo>
                <a:cubicBezTo>
                  <a:pt x="162916" y="245173"/>
                  <a:pt x="167200" y="240560"/>
                  <a:pt x="167200" y="240560"/>
                </a:cubicBezTo>
                <a:lnTo>
                  <a:pt x="164563" y="242537"/>
                </a:lnTo>
                <a:cubicBezTo>
                  <a:pt x="162587" y="243196"/>
                  <a:pt x="155667" y="249127"/>
                  <a:pt x="157314" y="246491"/>
                </a:cubicBezTo>
                <a:cubicBezTo>
                  <a:pt x="158962" y="243855"/>
                  <a:pt x="159621" y="241878"/>
                  <a:pt x="158962" y="243855"/>
                </a:cubicBezTo>
                <a:cubicBezTo>
                  <a:pt x="158302" y="245832"/>
                  <a:pt x="163575" y="241878"/>
                  <a:pt x="163575" y="241878"/>
                </a:cubicBezTo>
                <a:cubicBezTo>
                  <a:pt x="166211" y="237594"/>
                  <a:pt x="155337" y="244844"/>
                  <a:pt x="158632" y="241878"/>
                </a:cubicBezTo>
                <a:cubicBezTo>
                  <a:pt x="161928" y="238912"/>
                  <a:pt x="161598" y="238253"/>
                  <a:pt x="161928" y="238912"/>
                </a:cubicBezTo>
                <a:cubicBezTo>
                  <a:pt x="162257" y="239571"/>
                  <a:pt x="153689" y="242207"/>
                  <a:pt x="156655" y="242207"/>
                </a:cubicBezTo>
                <a:lnTo>
                  <a:pt x="155337" y="242207"/>
                </a:lnTo>
                <a:cubicBezTo>
                  <a:pt x="151053" y="243855"/>
                  <a:pt x="154348" y="240230"/>
                  <a:pt x="155337" y="238912"/>
                </a:cubicBezTo>
                <a:cubicBezTo>
                  <a:pt x="156325" y="237594"/>
                  <a:pt x="162587" y="234299"/>
                  <a:pt x="159950" y="235287"/>
                </a:cubicBezTo>
                <a:cubicBezTo>
                  <a:pt x="157314" y="236276"/>
                  <a:pt x="162916" y="232651"/>
                  <a:pt x="159950" y="232651"/>
                </a:cubicBezTo>
                <a:cubicBezTo>
                  <a:pt x="158533" y="234233"/>
                  <a:pt x="156721" y="235353"/>
                  <a:pt x="154678" y="235946"/>
                </a:cubicBezTo>
                <a:lnTo>
                  <a:pt x="157643" y="235946"/>
                </a:lnTo>
                <a:lnTo>
                  <a:pt x="153030" y="237924"/>
                </a:lnTo>
                <a:cubicBezTo>
                  <a:pt x="155007" y="237924"/>
                  <a:pt x="158962" y="235287"/>
                  <a:pt x="155007" y="237924"/>
                </a:cubicBezTo>
                <a:cubicBezTo>
                  <a:pt x="151053" y="240560"/>
                  <a:pt x="153360" y="238583"/>
                  <a:pt x="151053" y="240560"/>
                </a:cubicBezTo>
                <a:cubicBezTo>
                  <a:pt x="155996" y="238253"/>
                  <a:pt x="148746" y="240890"/>
                  <a:pt x="151053" y="238253"/>
                </a:cubicBezTo>
                <a:lnTo>
                  <a:pt x="158302" y="233310"/>
                </a:lnTo>
                <a:cubicBezTo>
                  <a:pt x="160609" y="231004"/>
                  <a:pt x="154019" y="233639"/>
                  <a:pt x="154019" y="231004"/>
                </a:cubicBezTo>
                <a:cubicBezTo>
                  <a:pt x="151712" y="232980"/>
                  <a:pt x="151712" y="231004"/>
                  <a:pt x="151712" y="231004"/>
                </a:cubicBezTo>
                <a:lnTo>
                  <a:pt x="155996" y="226719"/>
                </a:lnTo>
                <a:cubicBezTo>
                  <a:pt x="154348" y="229026"/>
                  <a:pt x="155667" y="225731"/>
                  <a:pt x="150723" y="229026"/>
                </a:cubicBezTo>
                <a:lnTo>
                  <a:pt x="153360" y="226060"/>
                </a:lnTo>
                <a:cubicBezTo>
                  <a:pt x="154019" y="223753"/>
                  <a:pt x="143144" y="230015"/>
                  <a:pt x="145781" y="228367"/>
                </a:cubicBezTo>
                <a:cubicBezTo>
                  <a:pt x="148416" y="226719"/>
                  <a:pt x="154019" y="224083"/>
                  <a:pt x="152371" y="224083"/>
                </a:cubicBezTo>
                <a:cubicBezTo>
                  <a:pt x="150723" y="224083"/>
                  <a:pt x="149406" y="224083"/>
                  <a:pt x="150723" y="224083"/>
                </a:cubicBezTo>
                <a:cubicBezTo>
                  <a:pt x="152042" y="224083"/>
                  <a:pt x="146440" y="226060"/>
                  <a:pt x="148746" y="224083"/>
                </a:cubicBezTo>
                <a:lnTo>
                  <a:pt x="144792" y="226060"/>
                </a:lnTo>
                <a:cubicBezTo>
                  <a:pt x="143473" y="227048"/>
                  <a:pt x="142485" y="226719"/>
                  <a:pt x="140178" y="229026"/>
                </a:cubicBezTo>
                <a:cubicBezTo>
                  <a:pt x="147098" y="222106"/>
                  <a:pt x="137542" y="226390"/>
                  <a:pt x="143144" y="220128"/>
                </a:cubicBezTo>
                <a:cubicBezTo>
                  <a:pt x="141958" y="220491"/>
                  <a:pt x="140706" y="220491"/>
                  <a:pt x="139519" y="220128"/>
                </a:cubicBezTo>
                <a:cubicBezTo>
                  <a:pt x="141167" y="217492"/>
                  <a:pt x="129633" y="225401"/>
                  <a:pt x="133588" y="222435"/>
                </a:cubicBezTo>
                <a:cubicBezTo>
                  <a:pt x="137542" y="219470"/>
                  <a:pt x="137542" y="219470"/>
                  <a:pt x="137542" y="219470"/>
                </a:cubicBezTo>
                <a:cubicBezTo>
                  <a:pt x="145451" y="212549"/>
                  <a:pt x="135235" y="219140"/>
                  <a:pt x="139519" y="214527"/>
                </a:cubicBezTo>
                <a:cubicBezTo>
                  <a:pt x="141496" y="211561"/>
                  <a:pt x="134905" y="214527"/>
                  <a:pt x="134905" y="214527"/>
                </a:cubicBezTo>
                <a:cubicBezTo>
                  <a:pt x="132204" y="216207"/>
                  <a:pt x="129172" y="217196"/>
                  <a:pt x="126009" y="217492"/>
                </a:cubicBezTo>
                <a:cubicBezTo>
                  <a:pt x="130951" y="213538"/>
                  <a:pt x="131610" y="213538"/>
                  <a:pt x="130951" y="213538"/>
                </a:cubicBezTo>
                <a:cubicBezTo>
                  <a:pt x="130292" y="213538"/>
                  <a:pt x="124690" y="218152"/>
                  <a:pt x="124690" y="218152"/>
                </a:cubicBezTo>
                <a:cubicBezTo>
                  <a:pt x="126272" y="215614"/>
                  <a:pt x="128150" y="213307"/>
                  <a:pt x="130292" y="211232"/>
                </a:cubicBezTo>
                <a:cubicBezTo>
                  <a:pt x="134905" y="206947"/>
                  <a:pt x="130292" y="209254"/>
                  <a:pt x="130292" y="209254"/>
                </a:cubicBezTo>
                <a:lnTo>
                  <a:pt x="132270" y="207606"/>
                </a:lnTo>
                <a:cubicBezTo>
                  <a:pt x="130622" y="207277"/>
                  <a:pt x="125349" y="209913"/>
                  <a:pt x="125349" y="209913"/>
                </a:cubicBezTo>
                <a:cubicBezTo>
                  <a:pt x="120077" y="214197"/>
                  <a:pt x="127327" y="207277"/>
                  <a:pt x="123372" y="209913"/>
                </a:cubicBezTo>
                <a:lnTo>
                  <a:pt x="127985" y="205300"/>
                </a:lnTo>
                <a:cubicBezTo>
                  <a:pt x="125579" y="206585"/>
                  <a:pt x="123043" y="207574"/>
                  <a:pt x="120406" y="208266"/>
                </a:cubicBezTo>
                <a:cubicBezTo>
                  <a:pt x="123274" y="206256"/>
                  <a:pt x="126371" y="204575"/>
                  <a:pt x="129633" y="203322"/>
                </a:cubicBezTo>
                <a:cubicBezTo>
                  <a:pt x="129304" y="203322"/>
                  <a:pt x="125349" y="203322"/>
                  <a:pt x="125349" y="203322"/>
                </a:cubicBezTo>
                <a:cubicBezTo>
                  <a:pt x="121395" y="206618"/>
                  <a:pt x="118100" y="206618"/>
                  <a:pt x="118100" y="206618"/>
                </a:cubicBezTo>
                <a:cubicBezTo>
                  <a:pt x="127327" y="198050"/>
                  <a:pt x="118100" y="202334"/>
                  <a:pt x="124690" y="195084"/>
                </a:cubicBezTo>
                <a:cubicBezTo>
                  <a:pt x="120736" y="196732"/>
                  <a:pt x="123043" y="189812"/>
                  <a:pt x="120736" y="189812"/>
                </a:cubicBezTo>
                <a:cubicBezTo>
                  <a:pt x="114804" y="196732"/>
                  <a:pt x="120077" y="189482"/>
                  <a:pt x="113157" y="196732"/>
                </a:cubicBezTo>
                <a:lnTo>
                  <a:pt x="116123" y="191130"/>
                </a:lnTo>
                <a:cubicBezTo>
                  <a:pt x="117770" y="188164"/>
                  <a:pt x="119747" y="189482"/>
                  <a:pt x="119418" y="188164"/>
                </a:cubicBezTo>
                <a:cubicBezTo>
                  <a:pt x="119089" y="186846"/>
                  <a:pt x="123372" y="184869"/>
                  <a:pt x="123372" y="182233"/>
                </a:cubicBezTo>
                <a:cubicBezTo>
                  <a:pt x="119747" y="184209"/>
                  <a:pt x="119747" y="184209"/>
                  <a:pt x="119747" y="184209"/>
                </a:cubicBezTo>
                <a:lnTo>
                  <a:pt x="117441" y="188494"/>
                </a:lnTo>
                <a:cubicBezTo>
                  <a:pt x="112827" y="191130"/>
                  <a:pt x="122384" y="181243"/>
                  <a:pt x="117441" y="183880"/>
                </a:cubicBezTo>
                <a:lnTo>
                  <a:pt x="120077" y="181903"/>
                </a:lnTo>
                <a:cubicBezTo>
                  <a:pt x="118100" y="182562"/>
                  <a:pt x="117441" y="179596"/>
                  <a:pt x="111508" y="185199"/>
                </a:cubicBezTo>
                <a:cubicBezTo>
                  <a:pt x="112333" y="183880"/>
                  <a:pt x="113487" y="182727"/>
                  <a:pt x="114804" y="181903"/>
                </a:cubicBezTo>
                <a:cubicBezTo>
                  <a:pt x="113816" y="181903"/>
                  <a:pt x="105577" y="186516"/>
                  <a:pt x="107225" y="181903"/>
                </a:cubicBezTo>
                <a:cubicBezTo>
                  <a:pt x="106566" y="181903"/>
                  <a:pt x="103271" y="183880"/>
                  <a:pt x="104918" y="181903"/>
                </a:cubicBezTo>
                <a:cubicBezTo>
                  <a:pt x="106566" y="179926"/>
                  <a:pt x="107225" y="179926"/>
                  <a:pt x="106566" y="179926"/>
                </a:cubicBezTo>
                <a:lnTo>
                  <a:pt x="105577" y="179926"/>
                </a:lnTo>
                <a:cubicBezTo>
                  <a:pt x="105907" y="176301"/>
                  <a:pt x="98987" y="183221"/>
                  <a:pt x="96680" y="183221"/>
                </a:cubicBezTo>
                <a:cubicBezTo>
                  <a:pt x="101293" y="177619"/>
                  <a:pt x="101293" y="173665"/>
                  <a:pt x="101293" y="173665"/>
                </a:cubicBezTo>
                <a:cubicBezTo>
                  <a:pt x="99646" y="171357"/>
                  <a:pt x="94373" y="176630"/>
                  <a:pt x="90749" y="176630"/>
                </a:cubicBezTo>
                <a:cubicBezTo>
                  <a:pt x="95362" y="170040"/>
                  <a:pt x="90749" y="171687"/>
                  <a:pt x="90749" y="167403"/>
                </a:cubicBezTo>
                <a:cubicBezTo>
                  <a:pt x="89595" y="168985"/>
                  <a:pt x="88277" y="170402"/>
                  <a:pt x="86794" y="171687"/>
                </a:cubicBezTo>
                <a:cubicBezTo>
                  <a:pt x="86794" y="170040"/>
                  <a:pt x="83499" y="174653"/>
                  <a:pt x="86794" y="170040"/>
                </a:cubicBezTo>
                <a:cubicBezTo>
                  <a:pt x="89430" y="165427"/>
                  <a:pt x="86794" y="165427"/>
                  <a:pt x="86794" y="165427"/>
                </a:cubicBezTo>
                <a:lnTo>
                  <a:pt x="82510" y="171357"/>
                </a:lnTo>
                <a:cubicBezTo>
                  <a:pt x="86794" y="161471"/>
                  <a:pt x="75260" y="171687"/>
                  <a:pt x="79874" y="163449"/>
                </a:cubicBezTo>
                <a:cubicBezTo>
                  <a:pt x="78226" y="165756"/>
                  <a:pt x="76249" y="165756"/>
                  <a:pt x="76249" y="165756"/>
                </a:cubicBezTo>
                <a:lnTo>
                  <a:pt x="78226" y="162461"/>
                </a:lnTo>
                <a:cubicBezTo>
                  <a:pt x="77567" y="160483"/>
                  <a:pt x="77238" y="160483"/>
                  <a:pt x="74931" y="160483"/>
                </a:cubicBezTo>
                <a:lnTo>
                  <a:pt x="76908" y="158176"/>
                </a:lnTo>
                <a:cubicBezTo>
                  <a:pt x="75920" y="157517"/>
                  <a:pt x="68999" y="166415"/>
                  <a:pt x="68999" y="166415"/>
                </a:cubicBezTo>
                <a:lnTo>
                  <a:pt x="71635" y="161801"/>
                </a:lnTo>
                <a:cubicBezTo>
                  <a:pt x="69988" y="159824"/>
                  <a:pt x="70647" y="156199"/>
                  <a:pt x="66693" y="159824"/>
                </a:cubicBezTo>
                <a:lnTo>
                  <a:pt x="66693" y="157517"/>
                </a:lnTo>
                <a:cubicBezTo>
                  <a:pt x="66034" y="157188"/>
                  <a:pt x="65374" y="153563"/>
                  <a:pt x="62078" y="159495"/>
                </a:cubicBezTo>
                <a:cubicBezTo>
                  <a:pt x="64386" y="155211"/>
                  <a:pt x="60761" y="159495"/>
                  <a:pt x="58783" y="159495"/>
                </a:cubicBezTo>
                <a:lnTo>
                  <a:pt x="60761" y="156858"/>
                </a:lnTo>
                <a:cubicBezTo>
                  <a:pt x="57795" y="161471"/>
                  <a:pt x="55818" y="161471"/>
                  <a:pt x="55818" y="161471"/>
                </a:cubicBezTo>
                <a:cubicBezTo>
                  <a:pt x="55818" y="159165"/>
                  <a:pt x="53511" y="163449"/>
                  <a:pt x="53511" y="161471"/>
                </a:cubicBezTo>
                <a:cubicBezTo>
                  <a:pt x="52852" y="160812"/>
                  <a:pt x="50875" y="162790"/>
                  <a:pt x="50875" y="163778"/>
                </a:cubicBezTo>
                <a:cubicBezTo>
                  <a:pt x="50875" y="164767"/>
                  <a:pt x="53511" y="157517"/>
                  <a:pt x="50875" y="159824"/>
                </a:cubicBezTo>
                <a:cubicBezTo>
                  <a:pt x="48238" y="162131"/>
                  <a:pt x="48238" y="162131"/>
                  <a:pt x="48238" y="162131"/>
                </a:cubicBezTo>
                <a:lnTo>
                  <a:pt x="48238" y="160483"/>
                </a:lnTo>
                <a:cubicBezTo>
                  <a:pt x="47909" y="160483"/>
                  <a:pt x="47085" y="161225"/>
                  <a:pt x="46344" y="161596"/>
                </a:cubicBezTo>
                <a:lnTo>
                  <a:pt x="45998" y="161321"/>
                </a:lnTo>
                <a:lnTo>
                  <a:pt x="45891" y="161472"/>
                </a:lnTo>
                <a:cubicBezTo>
                  <a:pt x="45850" y="161142"/>
                  <a:pt x="45767" y="160483"/>
                  <a:pt x="44943" y="160483"/>
                </a:cubicBezTo>
                <a:lnTo>
                  <a:pt x="45998" y="161321"/>
                </a:lnTo>
                <a:lnTo>
                  <a:pt x="46592" y="160483"/>
                </a:lnTo>
                <a:cubicBezTo>
                  <a:pt x="47909" y="157847"/>
                  <a:pt x="51205" y="152575"/>
                  <a:pt x="49557" y="154222"/>
                </a:cubicBezTo>
                <a:close/>
                <a:moveTo>
                  <a:pt x="471028" y="136757"/>
                </a:moveTo>
                <a:lnTo>
                  <a:pt x="470699" y="137087"/>
                </a:lnTo>
                <a:lnTo>
                  <a:pt x="472347" y="137745"/>
                </a:lnTo>
                <a:close/>
                <a:moveTo>
                  <a:pt x="271350" y="134610"/>
                </a:moveTo>
                <a:lnTo>
                  <a:pt x="270673" y="135438"/>
                </a:lnTo>
                <a:lnTo>
                  <a:pt x="272650" y="135438"/>
                </a:lnTo>
                <a:close/>
                <a:moveTo>
                  <a:pt x="467734" y="92269"/>
                </a:moveTo>
                <a:lnTo>
                  <a:pt x="467075" y="92598"/>
                </a:lnTo>
                <a:lnTo>
                  <a:pt x="467734" y="92598"/>
                </a:lnTo>
                <a:close/>
                <a:moveTo>
                  <a:pt x="253537" y="83373"/>
                </a:moveTo>
                <a:lnTo>
                  <a:pt x="252549" y="83373"/>
                </a:lnTo>
                <a:lnTo>
                  <a:pt x="252549" y="83703"/>
                </a:lnTo>
                <a:close/>
                <a:moveTo>
                  <a:pt x="457692" y="57998"/>
                </a:moveTo>
                <a:lnTo>
                  <a:pt x="457518" y="57998"/>
                </a:lnTo>
                <a:cubicBezTo>
                  <a:pt x="453563" y="57998"/>
                  <a:pt x="453563" y="56680"/>
                  <a:pt x="453563" y="57998"/>
                </a:cubicBezTo>
                <a:cubicBezTo>
                  <a:pt x="453563" y="59316"/>
                  <a:pt x="452245" y="61623"/>
                  <a:pt x="453563" y="61623"/>
                </a:cubicBezTo>
                <a:cubicBezTo>
                  <a:pt x="454882" y="61623"/>
                  <a:pt x="454882" y="58657"/>
                  <a:pt x="457188" y="61623"/>
                </a:cubicBezTo>
                <a:cubicBezTo>
                  <a:pt x="459495" y="64589"/>
                  <a:pt x="449938" y="62282"/>
                  <a:pt x="452904" y="64589"/>
                </a:cubicBezTo>
                <a:cubicBezTo>
                  <a:pt x="455870" y="66895"/>
                  <a:pt x="458177" y="66895"/>
                  <a:pt x="455870" y="66895"/>
                </a:cubicBezTo>
                <a:lnTo>
                  <a:pt x="452574" y="66895"/>
                </a:lnTo>
                <a:cubicBezTo>
                  <a:pt x="451915" y="69861"/>
                  <a:pt x="454552" y="69861"/>
                  <a:pt x="454552" y="69861"/>
                </a:cubicBezTo>
                <a:cubicBezTo>
                  <a:pt x="451586" y="71839"/>
                  <a:pt x="456199" y="71839"/>
                  <a:pt x="456199" y="71839"/>
                </a:cubicBezTo>
                <a:lnTo>
                  <a:pt x="452904" y="71839"/>
                </a:lnTo>
                <a:cubicBezTo>
                  <a:pt x="452904" y="73486"/>
                  <a:pt x="454882" y="75793"/>
                  <a:pt x="454882" y="77770"/>
                </a:cubicBezTo>
                <a:cubicBezTo>
                  <a:pt x="453827" y="77407"/>
                  <a:pt x="452641" y="77407"/>
                  <a:pt x="451586" y="77770"/>
                </a:cubicBezTo>
                <a:cubicBezTo>
                  <a:pt x="452574" y="80406"/>
                  <a:pt x="449609" y="82713"/>
                  <a:pt x="446643" y="84690"/>
                </a:cubicBezTo>
                <a:lnTo>
                  <a:pt x="447302" y="84690"/>
                </a:lnTo>
                <a:lnTo>
                  <a:pt x="447632" y="84690"/>
                </a:lnTo>
                <a:cubicBezTo>
                  <a:pt x="447632" y="86667"/>
                  <a:pt x="451586" y="91281"/>
                  <a:pt x="447632" y="91281"/>
                </a:cubicBezTo>
                <a:cubicBezTo>
                  <a:pt x="445655" y="92599"/>
                  <a:pt x="454552" y="94576"/>
                  <a:pt x="450927" y="94576"/>
                </a:cubicBezTo>
                <a:cubicBezTo>
                  <a:pt x="448620" y="97212"/>
                  <a:pt x="451257" y="102155"/>
                  <a:pt x="444996" y="102155"/>
                </a:cubicBezTo>
                <a:cubicBezTo>
                  <a:pt x="449609" y="103473"/>
                  <a:pt x="441700" y="105780"/>
                  <a:pt x="449609" y="105780"/>
                </a:cubicBezTo>
                <a:cubicBezTo>
                  <a:pt x="445325" y="108087"/>
                  <a:pt x="441371" y="107757"/>
                  <a:pt x="440712" y="108087"/>
                </a:cubicBezTo>
                <a:cubicBezTo>
                  <a:pt x="440053" y="108417"/>
                  <a:pt x="446313" y="110723"/>
                  <a:pt x="446313" y="110723"/>
                </a:cubicBezTo>
                <a:lnTo>
                  <a:pt x="442030" y="110723"/>
                </a:lnTo>
                <a:lnTo>
                  <a:pt x="446313" y="112371"/>
                </a:lnTo>
                <a:lnTo>
                  <a:pt x="444007" y="112371"/>
                </a:lnTo>
                <a:cubicBezTo>
                  <a:pt x="445984" y="114348"/>
                  <a:pt x="440712" y="114348"/>
                  <a:pt x="438405" y="114348"/>
                </a:cubicBezTo>
                <a:lnTo>
                  <a:pt x="441371" y="117643"/>
                </a:lnTo>
                <a:lnTo>
                  <a:pt x="441700" y="117643"/>
                </a:lnTo>
                <a:cubicBezTo>
                  <a:pt x="439393" y="117973"/>
                  <a:pt x="439393" y="120609"/>
                  <a:pt x="439393" y="120609"/>
                </a:cubicBezTo>
                <a:lnTo>
                  <a:pt x="436427" y="120609"/>
                </a:lnTo>
                <a:cubicBezTo>
                  <a:pt x="436427" y="122257"/>
                  <a:pt x="434780" y="128848"/>
                  <a:pt x="436427" y="126870"/>
                </a:cubicBezTo>
                <a:lnTo>
                  <a:pt x="434780" y="126870"/>
                </a:lnTo>
                <a:cubicBezTo>
                  <a:pt x="438075" y="129177"/>
                  <a:pt x="429507" y="129177"/>
                  <a:pt x="434780" y="129177"/>
                </a:cubicBezTo>
                <a:cubicBezTo>
                  <a:pt x="434780" y="131484"/>
                  <a:pt x="434780" y="132472"/>
                  <a:pt x="434780" y="134449"/>
                </a:cubicBezTo>
                <a:cubicBezTo>
                  <a:pt x="437120" y="134746"/>
                  <a:pt x="439361" y="135537"/>
                  <a:pt x="441371" y="136756"/>
                </a:cubicBezTo>
                <a:cubicBezTo>
                  <a:pt x="439723" y="137745"/>
                  <a:pt x="434121" y="140382"/>
                  <a:pt x="436098" y="140382"/>
                </a:cubicBezTo>
                <a:lnTo>
                  <a:pt x="435769" y="140382"/>
                </a:lnTo>
                <a:cubicBezTo>
                  <a:pt x="436098" y="142358"/>
                  <a:pt x="436098" y="142688"/>
                  <a:pt x="439064" y="145653"/>
                </a:cubicBezTo>
                <a:cubicBezTo>
                  <a:pt x="444666" y="149278"/>
                  <a:pt x="425883" y="149938"/>
                  <a:pt x="434121" y="153563"/>
                </a:cubicBezTo>
                <a:lnTo>
                  <a:pt x="438075" y="156529"/>
                </a:lnTo>
                <a:cubicBezTo>
                  <a:pt x="437087" y="156529"/>
                  <a:pt x="435110" y="156529"/>
                  <a:pt x="432473" y="156529"/>
                </a:cubicBezTo>
                <a:cubicBezTo>
                  <a:pt x="439064" y="159824"/>
                  <a:pt x="430826" y="160154"/>
                  <a:pt x="435110" y="162789"/>
                </a:cubicBezTo>
                <a:cubicBezTo>
                  <a:pt x="422587" y="162460"/>
                  <a:pt x="435110" y="169050"/>
                  <a:pt x="427201" y="169050"/>
                </a:cubicBezTo>
                <a:lnTo>
                  <a:pt x="427531" y="169050"/>
                </a:lnTo>
                <a:lnTo>
                  <a:pt x="429796" y="169050"/>
                </a:lnTo>
                <a:cubicBezTo>
                  <a:pt x="430743" y="169050"/>
                  <a:pt x="431320" y="169050"/>
                  <a:pt x="429837" y="169050"/>
                </a:cubicBezTo>
                <a:lnTo>
                  <a:pt x="431814" y="169050"/>
                </a:lnTo>
                <a:cubicBezTo>
                  <a:pt x="434451" y="173994"/>
                  <a:pt x="424235" y="180585"/>
                  <a:pt x="423247" y="182232"/>
                </a:cubicBezTo>
                <a:cubicBezTo>
                  <a:pt x="422258" y="183880"/>
                  <a:pt x="438075" y="186186"/>
                  <a:pt x="430826" y="186186"/>
                </a:cubicBezTo>
                <a:lnTo>
                  <a:pt x="425553" y="186186"/>
                </a:lnTo>
                <a:cubicBezTo>
                  <a:pt x="431485" y="190141"/>
                  <a:pt x="424564" y="193107"/>
                  <a:pt x="429507" y="197061"/>
                </a:cubicBezTo>
                <a:cubicBezTo>
                  <a:pt x="428519" y="197061"/>
                  <a:pt x="430826" y="196732"/>
                  <a:pt x="426872" y="197061"/>
                </a:cubicBezTo>
                <a:cubicBezTo>
                  <a:pt x="422917" y="197390"/>
                  <a:pt x="429837" y="200027"/>
                  <a:pt x="429507" y="200027"/>
                </a:cubicBezTo>
                <a:cubicBezTo>
                  <a:pt x="429178" y="200027"/>
                  <a:pt x="428519" y="199697"/>
                  <a:pt x="425223" y="200027"/>
                </a:cubicBezTo>
                <a:cubicBezTo>
                  <a:pt x="421929" y="200357"/>
                  <a:pt x="428848" y="202333"/>
                  <a:pt x="425223" y="202333"/>
                </a:cubicBezTo>
                <a:cubicBezTo>
                  <a:pt x="426872" y="204311"/>
                  <a:pt x="424564" y="204311"/>
                  <a:pt x="428848" y="204311"/>
                </a:cubicBezTo>
                <a:cubicBezTo>
                  <a:pt x="428848" y="205299"/>
                  <a:pt x="431485" y="207606"/>
                  <a:pt x="428848" y="207606"/>
                </a:cubicBezTo>
                <a:cubicBezTo>
                  <a:pt x="433132" y="210572"/>
                  <a:pt x="426212" y="210572"/>
                  <a:pt x="433132" y="210572"/>
                </a:cubicBezTo>
                <a:cubicBezTo>
                  <a:pt x="425883" y="209583"/>
                  <a:pt x="427201" y="213538"/>
                  <a:pt x="430497" y="213538"/>
                </a:cubicBezTo>
                <a:cubicBezTo>
                  <a:pt x="428519" y="213538"/>
                  <a:pt x="425223" y="211560"/>
                  <a:pt x="425223" y="213538"/>
                </a:cubicBezTo>
                <a:cubicBezTo>
                  <a:pt x="425223" y="215514"/>
                  <a:pt x="426542" y="215514"/>
                  <a:pt x="430167" y="215514"/>
                </a:cubicBezTo>
                <a:cubicBezTo>
                  <a:pt x="421929" y="216173"/>
                  <a:pt x="436757" y="219469"/>
                  <a:pt x="425883" y="219469"/>
                </a:cubicBezTo>
                <a:cubicBezTo>
                  <a:pt x="428782" y="221874"/>
                  <a:pt x="431222" y="224774"/>
                  <a:pt x="433132" y="228037"/>
                </a:cubicBezTo>
                <a:cubicBezTo>
                  <a:pt x="425553" y="227378"/>
                  <a:pt x="432802" y="224741"/>
                  <a:pt x="425553" y="224741"/>
                </a:cubicBezTo>
                <a:cubicBezTo>
                  <a:pt x="428519" y="227378"/>
                  <a:pt x="432802" y="231332"/>
                  <a:pt x="432144" y="231332"/>
                </a:cubicBezTo>
                <a:cubicBezTo>
                  <a:pt x="431485" y="231332"/>
                  <a:pt x="425223" y="228696"/>
                  <a:pt x="428189" y="231332"/>
                </a:cubicBezTo>
                <a:cubicBezTo>
                  <a:pt x="431156" y="233969"/>
                  <a:pt x="427531" y="235616"/>
                  <a:pt x="431156" y="238252"/>
                </a:cubicBezTo>
                <a:cubicBezTo>
                  <a:pt x="435439" y="237923"/>
                  <a:pt x="439723" y="241218"/>
                  <a:pt x="442030" y="241218"/>
                </a:cubicBezTo>
                <a:cubicBezTo>
                  <a:pt x="433792" y="241218"/>
                  <a:pt x="439723" y="243525"/>
                  <a:pt x="429507" y="241218"/>
                </a:cubicBezTo>
                <a:cubicBezTo>
                  <a:pt x="430826" y="244184"/>
                  <a:pt x="433792" y="244184"/>
                  <a:pt x="433792" y="244184"/>
                </a:cubicBezTo>
                <a:lnTo>
                  <a:pt x="430497" y="244184"/>
                </a:lnTo>
                <a:cubicBezTo>
                  <a:pt x="434451" y="245172"/>
                  <a:pt x="434451" y="247150"/>
                  <a:pt x="434451" y="247150"/>
                </a:cubicBezTo>
                <a:lnTo>
                  <a:pt x="432473" y="247150"/>
                </a:lnTo>
                <a:cubicBezTo>
                  <a:pt x="433132" y="249126"/>
                  <a:pt x="443348" y="252751"/>
                  <a:pt x="436757" y="252751"/>
                </a:cubicBezTo>
                <a:cubicBezTo>
                  <a:pt x="433462" y="252751"/>
                  <a:pt x="432968" y="252751"/>
                  <a:pt x="432720" y="252751"/>
                </a:cubicBezTo>
                <a:lnTo>
                  <a:pt x="432473" y="252751"/>
                </a:lnTo>
                <a:cubicBezTo>
                  <a:pt x="432473" y="253740"/>
                  <a:pt x="434121" y="255717"/>
                  <a:pt x="432473" y="255717"/>
                </a:cubicBezTo>
                <a:lnTo>
                  <a:pt x="430497" y="255717"/>
                </a:lnTo>
                <a:lnTo>
                  <a:pt x="430497" y="257695"/>
                </a:lnTo>
                <a:lnTo>
                  <a:pt x="432144" y="257695"/>
                </a:lnTo>
                <a:lnTo>
                  <a:pt x="433792" y="257695"/>
                </a:lnTo>
                <a:cubicBezTo>
                  <a:pt x="435769" y="259672"/>
                  <a:pt x="435769" y="259672"/>
                  <a:pt x="435769" y="259672"/>
                </a:cubicBezTo>
                <a:lnTo>
                  <a:pt x="429837" y="259672"/>
                </a:lnTo>
                <a:cubicBezTo>
                  <a:pt x="434451" y="260331"/>
                  <a:pt x="430826" y="262967"/>
                  <a:pt x="434451" y="262967"/>
                </a:cubicBezTo>
                <a:lnTo>
                  <a:pt x="433792" y="262967"/>
                </a:lnTo>
                <a:lnTo>
                  <a:pt x="430826" y="262967"/>
                </a:lnTo>
                <a:lnTo>
                  <a:pt x="430497" y="262967"/>
                </a:lnTo>
                <a:cubicBezTo>
                  <a:pt x="429837" y="264615"/>
                  <a:pt x="436098" y="262967"/>
                  <a:pt x="433792" y="264615"/>
                </a:cubicBezTo>
                <a:cubicBezTo>
                  <a:pt x="432144" y="266262"/>
                  <a:pt x="438405" y="269557"/>
                  <a:pt x="433792" y="269557"/>
                </a:cubicBezTo>
                <a:cubicBezTo>
                  <a:pt x="429178" y="269557"/>
                  <a:pt x="428189" y="267251"/>
                  <a:pt x="429178" y="269557"/>
                </a:cubicBezTo>
                <a:cubicBezTo>
                  <a:pt x="430167" y="271864"/>
                  <a:pt x="433132" y="274501"/>
                  <a:pt x="433132" y="276478"/>
                </a:cubicBezTo>
                <a:cubicBezTo>
                  <a:pt x="438734" y="277137"/>
                  <a:pt x="430497" y="279114"/>
                  <a:pt x="433132" y="279114"/>
                </a:cubicBezTo>
                <a:lnTo>
                  <a:pt x="430497" y="279114"/>
                </a:lnTo>
                <a:cubicBezTo>
                  <a:pt x="429837" y="280762"/>
                  <a:pt x="431814" y="282409"/>
                  <a:pt x="433462" y="284716"/>
                </a:cubicBezTo>
                <a:cubicBezTo>
                  <a:pt x="433462" y="285375"/>
                  <a:pt x="432144" y="287682"/>
                  <a:pt x="433462" y="287682"/>
                </a:cubicBezTo>
                <a:cubicBezTo>
                  <a:pt x="434780" y="287682"/>
                  <a:pt x="434451" y="287682"/>
                  <a:pt x="436427" y="287682"/>
                </a:cubicBezTo>
                <a:cubicBezTo>
                  <a:pt x="429837" y="289989"/>
                  <a:pt x="439723" y="293284"/>
                  <a:pt x="434451" y="295261"/>
                </a:cubicBezTo>
                <a:lnTo>
                  <a:pt x="434451" y="297568"/>
                </a:lnTo>
                <a:lnTo>
                  <a:pt x="433462" y="297568"/>
                </a:lnTo>
                <a:cubicBezTo>
                  <a:pt x="429507" y="299545"/>
                  <a:pt x="435439" y="299545"/>
                  <a:pt x="433462" y="299545"/>
                </a:cubicBezTo>
                <a:lnTo>
                  <a:pt x="433462" y="300863"/>
                </a:lnTo>
                <a:lnTo>
                  <a:pt x="433462" y="301522"/>
                </a:lnTo>
                <a:cubicBezTo>
                  <a:pt x="431485" y="301522"/>
                  <a:pt x="431485" y="298886"/>
                  <a:pt x="431485" y="301522"/>
                </a:cubicBezTo>
                <a:cubicBezTo>
                  <a:pt x="431485" y="304159"/>
                  <a:pt x="431485" y="304159"/>
                  <a:pt x="431485" y="304159"/>
                </a:cubicBezTo>
                <a:cubicBezTo>
                  <a:pt x="429837" y="305806"/>
                  <a:pt x="429837" y="305806"/>
                  <a:pt x="429837" y="305806"/>
                </a:cubicBezTo>
                <a:cubicBezTo>
                  <a:pt x="433132" y="307125"/>
                  <a:pt x="436098" y="309760"/>
                  <a:pt x="433132" y="309760"/>
                </a:cubicBezTo>
                <a:cubicBezTo>
                  <a:pt x="430167" y="309760"/>
                  <a:pt x="430167" y="309760"/>
                  <a:pt x="430167" y="309760"/>
                </a:cubicBezTo>
                <a:cubicBezTo>
                  <a:pt x="430167" y="312067"/>
                  <a:pt x="430167" y="312067"/>
                  <a:pt x="430167" y="312067"/>
                </a:cubicBezTo>
                <a:cubicBezTo>
                  <a:pt x="430167" y="313386"/>
                  <a:pt x="428189" y="315692"/>
                  <a:pt x="430167" y="317340"/>
                </a:cubicBezTo>
                <a:lnTo>
                  <a:pt x="431965" y="320636"/>
                </a:lnTo>
                <a:lnTo>
                  <a:pt x="432802" y="320636"/>
                </a:lnTo>
                <a:cubicBezTo>
                  <a:pt x="432802" y="319976"/>
                  <a:pt x="432802" y="317999"/>
                  <a:pt x="432802" y="317999"/>
                </a:cubicBezTo>
                <a:cubicBezTo>
                  <a:pt x="434451" y="317999"/>
                  <a:pt x="430826" y="316022"/>
                  <a:pt x="432802" y="316022"/>
                </a:cubicBezTo>
                <a:cubicBezTo>
                  <a:pt x="434780" y="316022"/>
                  <a:pt x="437746" y="316681"/>
                  <a:pt x="434780" y="316022"/>
                </a:cubicBezTo>
                <a:cubicBezTo>
                  <a:pt x="431814" y="315363"/>
                  <a:pt x="434780" y="314045"/>
                  <a:pt x="434780" y="313716"/>
                </a:cubicBezTo>
                <a:cubicBezTo>
                  <a:pt x="434780" y="313386"/>
                  <a:pt x="434121" y="310750"/>
                  <a:pt x="434780" y="310750"/>
                </a:cubicBezTo>
                <a:cubicBezTo>
                  <a:pt x="435439" y="310750"/>
                  <a:pt x="437746" y="307125"/>
                  <a:pt x="437746" y="307125"/>
                </a:cubicBezTo>
                <a:cubicBezTo>
                  <a:pt x="435439" y="306465"/>
                  <a:pt x="435439" y="304488"/>
                  <a:pt x="435439" y="304488"/>
                </a:cubicBezTo>
                <a:cubicBezTo>
                  <a:pt x="436395" y="304060"/>
                  <a:pt x="437449" y="304060"/>
                  <a:pt x="438405" y="304488"/>
                </a:cubicBezTo>
                <a:lnTo>
                  <a:pt x="440383" y="304488"/>
                </a:lnTo>
                <a:cubicBezTo>
                  <a:pt x="440383" y="303500"/>
                  <a:pt x="442688" y="300863"/>
                  <a:pt x="440383" y="300863"/>
                </a:cubicBezTo>
                <a:lnTo>
                  <a:pt x="441041" y="300863"/>
                </a:lnTo>
                <a:lnTo>
                  <a:pt x="441700" y="300863"/>
                </a:lnTo>
                <a:lnTo>
                  <a:pt x="442359" y="300863"/>
                </a:lnTo>
                <a:lnTo>
                  <a:pt x="444007" y="300863"/>
                </a:lnTo>
                <a:lnTo>
                  <a:pt x="444048" y="300863"/>
                </a:lnTo>
                <a:lnTo>
                  <a:pt x="444337" y="300863"/>
                </a:lnTo>
                <a:cubicBezTo>
                  <a:pt x="443348" y="298556"/>
                  <a:pt x="444337" y="298556"/>
                  <a:pt x="441371" y="298556"/>
                </a:cubicBezTo>
                <a:cubicBezTo>
                  <a:pt x="437746" y="296249"/>
                  <a:pt x="441371" y="294602"/>
                  <a:pt x="441371" y="292625"/>
                </a:cubicBezTo>
                <a:cubicBezTo>
                  <a:pt x="439064" y="291307"/>
                  <a:pt x="439064" y="289000"/>
                  <a:pt x="439064" y="289000"/>
                </a:cubicBezTo>
                <a:cubicBezTo>
                  <a:pt x="439064" y="289000"/>
                  <a:pt x="442359" y="291307"/>
                  <a:pt x="442359" y="289000"/>
                </a:cubicBezTo>
                <a:cubicBezTo>
                  <a:pt x="442359" y="286694"/>
                  <a:pt x="442359" y="286694"/>
                  <a:pt x="442359" y="286694"/>
                </a:cubicBezTo>
                <a:cubicBezTo>
                  <a:pt x="442359" y="284387"/>
                  <a:pt x="445325" y="284387"/>
                  <a:pt x="442359" y="284387"/>
                </a:cubicBezTo>
                <a:lnTo>
                  <a:pt x="443348" y="284387"/>
                </a:lnTo>
                <a:lnTo>
                  <a:pt x="445655" y="284387"/>
                </a:lnTo>
                <a:lnTo>
                  <a:pt x="446973" y="284387"/>
                </a:lnTo>
                <a:cubicBezTo>
                  <a:pt x="451257" y="282739"/>
                  <a:pt x="438734" y="278784"/>
                  <a:pt x="446973" y="278784"/>
                </a:cubicBezTo>
                <a:lnTo>
                  <a:pt x="448620" y="278784"/>
                </a:lnTo>
                <a:cubicBezTo>
                  <a:pt x="450927" y="277467"/>
                  <a:pt x="446313" y="275489"/>
                  <a:pt x="444666" y="275489"/>
                </a:cubicBezTo>
                <a:lnTo>
                  <a:pt x="445325" y="275489"/>
                </a:lnTo>
                <a:cubicBezTo>
                  <a:pt x="446149" y="275951"/>
                  <a:pt x="447138" y="275951"/>
                  <a:pt x="447961" y="275489"/>
                </a:cubicBezTo>
                <a:lnTo>
                  <a:pt x="448620" y="275489"/>
                </a:lnTo>
                <a:cubicBezTo>
                  <a:pt x="450927" y="274501"/>
                  <a:pt x="451915" y="272194"/>
                  <a:pt x="450927" y="272194"/>
                </a:cubicBezTo>
                <a:cubicBezTo>
                  <a:pt x="449938" y="272194"/>
                  <a:pt x="445984" y="274830"/>
                  <a:pt x="448291" y="272194"/>
                </a:cubicBezTo>
                <a:cubicBezTo>
                  <a:pt x="450598" y="269557"/>
                  <a:pt x="441041" y="269557"/>
                  <a:pt x="444996" y="269557"/>
                </a:cubicBezTo>
                <a:cubicBezTo>
                  <a:pt x="448950" y="269557"/>
                  <a:pt x="448950" y="269557"/>
                  <a:pt x="448950" y="269557"/>
                </a:cubicBezTo>
                <a:cubicBezTo>
                  <a:pt x="450663" y="269031"/>
                  <a:pt x="452508" y="269031"/>
                  <a:pt x="454223" y="269557"/>
                </a:cubicBezTo>
                <a:lnTo>
                  <a:pt x="454443" y="268785"/>
                </a:lnTo>
                <a:lnTo>
                  <a:pt x="452781" y="268652"/>
                </a:lnTo>
                <a:cubicBezTo>
                  <a:pt x="451339" y="268405"/>
                  <a:pt x="450103" y="267910"/>
                  <a:pt x="450927" y="266922"/>
                </a:cubicBezTo>
                <a:lnTo>
                  <a:pt x="454223" y="266922"/>
                </a:lnTo>
                <a:lnTo>
                  <a:pt x="455462" y="266922"/>
                </a:lnTo>
                <a:lnTo>
                  <a:pt x="455334" y="266304"/>
                </a:lnTo>
                <a:cubicBezTo>
                  <a:pt x="453728" y="265933"/>
                  <a:pt x="451586" y="265933"/>
                  <a:pt x="451586" y="265933"/>
                </a:cubicBezTo>
                <a:lnTo>
                  <a:pt x="448950" y="265933"/>
                </a:lnTo>
                <a:cubicBezTo>
                  <a:pt x="451915" y="263956"/>
                  <a:pt x="448950" y="263956"/>
                  <a:pt x="448950" y="263956"/>
                </a:cubicBezTo>
                <a:cubicBezTo>
                  <a:pt x="446313" y="261978"/>
                  <a:pt x="444337" y="261978"/>
                  <a:pt x="446313" y="261978"/>
                </a:cubicBezTo>
                <a:cubicBezTo>
                  <a:pt x="448291" y="261978"/>
                  <a:pt x="448291" y="261978"/>
                  <a:pt x="448291" y="261978"/>
                </a:cubicBezTo>
                <a:cubicBezTo>
                  <a:pt x="444007" y="259342"/>
                  <a:pt x="453234" y="259342"/>
                  <a:pt x="450268" y="259342"/>
                </a:cubicBezTo>
                <a:cubicBezTo>
                  <a:pt x="452245" y="259342"/>
                  <a:pt x="460813" y="261978"/>
                  <a:pt x="456528" y="259342"/>
                </a:cubicBezTo>
                <a:cubicBezTo>
                  <a:pt x="452245" y="256706"/>
                  <a:pt x="458836" y="256706"/>
                  <a:pt x="456528" y="256706"/>
                </a:cubicBezTo>
                <a:cubicBezTo>
                  <a:pt x="454618" y="257365"/>
                  <a:pt x="452508" y="257365"/>
                  <a:pt x="450598" y="256706"/>
                </a:cubicBezTo>
                <a:lnTo>
                  <a:pt x="452574" y="259013"/>
                </a:lnTo>
                <a:lnTo>
                  <a:pt x="447961" y="257036"/>
                </a:lnTo>
                <a:cubicBezTo>
                  <a:pt x="447961" y="259013"/>
                  <a:pt x="447961" y="259013"/>
                  <a:pt x="447961" y="259013"/>
                </a:cubicBezTo>
                <a:cubicBezTo>
                  <a:pt x="446478" y="258518"/>
                  <a:pt x="444831" y="258518"/>
                  <a:pt x="443348" y="259013"/>
                </a:cubicBezTo>
                <a:cubicBezTo>
                  <a:pt x="447632" y="258683"/>
                  <a:pt x="439723" y="256376"/>
                  <a:pt x="443348" y="256376"/>
                </a:cubicBezTo>
                <a:lnTo>
                  <a:pt x="451915" y="256376"/>
                </a:lnTo>
                <a:cubicBezTo>
                  <a:pt x="457518" y="255388"/>
                  <a:pt x="449279" y="251433"/>
                  <a:pt x="451915" y="251433"/>
                </a:cubicBezTo>
                <a:lnTo>
                  <a:pt x="450268" y="251433"/>
                </a:lnTo>
                <a:cubicBezTo>
                  <a:pt x="446643" y="249126"/>
                  <a:pt x="448620" y="249126"/>
                  <a:pt x="448620" y="249126"/>
                </a:cubicBezTo>
                <a:lnTo>
                  <a:pt x="454552" y="249126"/>
                </a:lnTo>
                <a:cubicBezTo>
                  <a:pt x="452245" y="249126"/>
                  <a:pt x="454882" y="246820"/>
                  <a:pt x="448950" y="246820"/>
                </a:cubicBezTo>
                <a:lnTo>
                  <a:pt x="453234" y="246820"/>
                </a:lnTo>
                <a:cubicBezTo>
                  <a:pt x="455211" y="245502"/>
                  <a:pt x="442688" y="242536"/>
                  <a:pt x="445984" y="242536"/>
                </a:cubicBezTo>
                <a:cubicBezTo>
                  <a:pt x="449279" y="242536"/>
                  <a:pt x="453893" y="242536"/>
                  <a:pt x="453893" y="242536"/>
                </a:cubicBezTo>
                <a:cubicBezTo>
                  <a:pt x="456858" y="242536"/>
                  <a:pt x="455211" y="240559"/>
                  <a:pt x="453893" y="240559"/>
                </a:cubicBezTo>
                <a:lnTo>
                  <a:pt x="451257" y="240559"/>
                </a:lnTo>
                <a:lnTo>
                  <a:pt x="449609" y="240559"/>
                </a:lnTo>
                <a:lnTo>
                  <a:pt x="445984" y="240559"/>
                </a:lnTo>
                <a:cubicBezTo>
                  <a:pt x="454223" y="240230"/>
                  <a:pt x="445655" y="235616"/>
                  <a:pt x="454223" y="235616"/>
                </a:cubicBezTo>
                <a:cubicBezTo>
                  <a:pt x="453267" y="234495"/>
                  <a:pt x="452707" y="233111"/>
                  <a:pt x="452574" y="231662"/>
                </a:cubicBezTo>
                <a:cubicBezTo>
                  <a:pt x="455870" y="230673"/>
                  <a:pt x="442688" y="228696"/>
                  <a:pt x="447302" y="228696"/>
                </a:cubicBezTo>
                <a:cubicBezTo>
                  <a:pt x="451915" y="228696"/>
                  <a:pt x="449938" y="228696"/>
                  <a:pt x="451915" y="228696"/>
                </a:cubicBezTo>
                <a:lnTo>
                  <a:pt x="453729" y="228291"/>
                </a:lnTo>
                <a:lnTo>
                  <a:pt x="454717" y="228408"/>
                </a:lnTo>
                <a:cubicBezTo>
                  <a:pt x="456200" y="228531"/>
                  <a:pt x="457518" y="228531"/>
                  <a:pt x="456859" y="228037"/>
                </a:cubicBezTo>
                <a:lnTo>
                  <a:pt x="454865" y="228037"/>
                </a:lnTo>
                <a:lnTo>
                  <a:pt x="456158" y="227748"/>
                </a:lnTo>
                <a:cubicBezTo>
                  <a:pt x="455376" y="226965"/>
                  <a:pt x="454057" y="226059"/>
                  <a:pt x="457188" y="226059"/>
                </a:cubicBezTo>
                <a:cubicBezTo>
                  <a:pt x="460813" y="225730"/>
                  <a:pt x="454552" y="222434"/>
                  <a:pt x="454552" y="222434"/>
                </a:cubicBezTo>
                <a:lnTo>
                  <a:pt x="456199" y="222434"/>
                </a:lnTo>
                <a:cubicBezTo>
                  <a:pt x="452904" y="221908"/>
                  <a:pt x="449972" y="220128"/>
                  <a:pt x="447961" y="217492"/>
                </a:cubicBezTo>
                <a:cubicBezTo>
                  <a:pt x="450136" y="217788"/>
                  <a:pt x="452377" y="217788"/>
                  <a:pt x="454552" y="217492"/>
                </a:cubicBezTo>
                <a:cubicBezTo>
                  <a:pt x="453893" y="215185"/>
                  <a:pt x="446643" y="215185"/>
                  <a:pt x="446643" y="215185"/>
                </a:cubicBezTo>
                <a:cubicBezTo>
                  <a:pt x="449609" y="214856"/>
                  <a:pt x="452574" y="214856"/>
                  <a:pt x="455540" y="215185"/>
                </a:cubicBezTo>
                <a:cubicBezTo>
                  <a:pt x="460153" y="215514"/>
                  <a:pt x="455540" y="213538"/>
                  <a:pt x="455540" y="213538"/>
                </a:cubicBezTo>
                <a:lnTo>
                  <a:pt x="457848" y="213538"/>
                </a:lnTo>
                <a:cubicBezTo>
                  <a:pt x="457518" y="211560"/>
                  <a:pt x="451586" y="210901"/>
                  <a:pt x="451586" y="208924"/>
                </a:cubicBezTo>
                <a:lnTo>
                  <a:pt x="448291" y="208924"/>
                </a:lnTo>
                <a:cubicBezTo>
                  <a:pt x="443018" y="206947"/>
                  <a:pt x="452904" y="206947"/>
                  <a:pt x="448291" y="206947"/>
                </a:cubicBezTo>
                <a:lnTo>
                  <a:pt x="454552" y="206947"/>
                </a:lnTo>
                <a:cubicBezTo>
                  <a:pt x="453234" y="205958"/>
                  <a:pt x="447632" y="202333"/>
                  <a:pt x="447632" y="202333"/>
                </a:cubicBezTo>
                <a:cubicBezTo>
                  <a:pt x="450927" y="203520"/>
                  <a:pt x="454123" y="204970"/>
                  <a:pt x="457188" y="206618"/>
                </a:cubicBezTo>
                <a:cubicBezTo>
                  <a:pt x="457518" y="205958"/>
                  <a:pt x="453893" y="203652"/>
                  <a:pt x="453893" y="203652"/>
                </a:cubicBezTo>
                <a:cubicBezTo>
                  <a:pt x="448950" y="202333"/>
                  <a:pt x="446643" y="199697"/>
                  <a:pt x="446643" y="199697"/>
                </a:cubicBezTo>
                <a:cubicBezTo>
                  <a:pt x="460153" y="201345"/>
                  <a:pt x="450268" y="197061"/>
                  <a:pt x="460153" y="197061"/>
                </a:cubicBezTo>
                <a:cubicBezTo>
                  <a:pt x="455870" y="194095"/>
                  <a:pt x="462461" y="192777"/>
                  <a:pt x="462461" y="190141"/>
                </a:cubicBezTo>
                <a:cubicBezTo>
                  <a:pt x="452245" y="188163"/>
                  <a:pt x="462131" y="188163"/>
                  <a:pt x="452245" y="188163"/>
                </a:cubicBezTo>
                <a:lnTo>
                  <a:pt x="458507" y="188163"/>
                </a:lnTo>
                <a:cubicBezTo>
                  <a:pt x="462790" y="188163"/>
                  <a:pt x="461802" y="188163"/>
                  <a:pt x="462790" y="188163"/>
                </a:cubicBezTo>
                <a:cubicBezTo>
                  <a:pt x="463778" y="188163"/>
                  <a:pt x="467074" y="188163"/>
                  <a:pt x="469710" y="188163"/>
                </a:cubicBezTo>
                <a:cubicBezTo>
                  <a:pt x="466085" y="186186"/>
                  <a:pt x="466085" y="186186"/>
                  <a:pt x="466085" y="186186"/>
                </a:cubicBezTo>
                <a:lnTo>
                  <a:pt x="461472" y="186186"/>
                </a:lnTo>
                <a:cubicBezTo>
                  <a:pt x="456528" y="182891"/>
                  <a:pt x="470039" y="185527"/>
                  <a:pt x="465097" y="182891"/>
                </a:cubicBezTo>
                <a:lnTo>
                  <a:pt x="468063" y="182891"/>
                </a:lnTo>
                <a:cubicBezTo>
                  <a:pt x="466415" y="181902"/>
                  <a:pt x="468392" y="179266"/>
                  <a:pt x="460813" y="177289"/>
                </a:cubicBezTo>
                <a:lnTo>
                  <a:pt x="465097" y="177289"/>
                </a:lnTo>
                <a:cubicBezTo>
                  <a:pt x="466744" y="175312"/>
                  <a:pt x="457518" y="169710"/>
                  <a:pt x="462461" y="169710"/>
                </a:cubicBezTo>
                <a:lnTo>
                  <a:pt x="462790" y="169710"/>
                </a:lnTo>
                <a:cubicBezTo>
                  <a:pt x="460153" y="169710"/>
                  <a:pt x="462790" y="169710"/>
                  <a:pt x="464767" y="169710"/>
                </a:cubicBezTo>
                <a:lnTo>
                  <a:pt x="465426" y="169710"/>
                </a:lnTo>
                <a:cubicBezTo>
                  <a:pt x="462790" y="167733"/>
                  <a:pt x="462790" y="167733"/>
                  <a:pt x="462790" y="167733"/>
                </a:cubicBezTo>
                <a:lnTo>
                  <a:pt x="465426" y="167733"/>
                </a:lnTo>
                <a:cubicBezTo>
                  <a:pt x="468722" y="166085"/>
                  <a:pt x="457848" y="163449"/>
                  <a:pt x="457848" y="161142"/>
                </a:cubicBezTo>
                <a:cubicBezTo>
                  <a:pt x="464767" y="163449"/>
                  <a:pt x="468392" y="161142"/>
                  <a:pt x="468392" y="161142"/>
                </a:cubicBezTo>
                <a:cubicBezTo>
                  <a:pt x="469380" y="158505"/>
                  <a:pt x="463120" y="155869"/>
                  <a:pt x="460813" y="152903"/>
                </a:cubicBezTo>
                <a:cubicBezTo>
                  <a:pt x="468392" y="152574"/>
                  <a:pt x="464108" y="148290"/>
                  <a:pt x="468392" y="146313"/>
                </a:cubicBezTo>
                <a:cubicBezTo>
                  <a:pt x="466547" y="146708"/>
                  <a:pt x="464635" y="146708"/>
                  <a:pt x="462790" y="146313"/>
                </a:cubicBezTo>
                <a:cubicBezTo>
                  <a:pt x="467074" y="146972"/>
                  <a:pt x="467074" y="144665"/>
                  <a:pt x="467074" y="144665"/>
                </a:cubicBezTo>
                <a:lnTo>
                  <a:pt x="459824" y="144665"/>
                </a:lnTo>
                <a:cubicBezTo>
                  <a:pt x="470699" y="143677"/>
                  <a:pt x="456199" y="137745"/>
                  <a:pt x="466085" y="137745"/>
                </a:cubicBezTo>
                <a:cubicBezTo>
                  <a:pt x="462461" y="135109"/>
                  <a:pt x="462461" y="135109"/>
                  <a:pt x="462461" y="135109"/>
                </a:cubicBezTo>
                <a:lnTo>
                  <a:pt x="466415" y="135109"/>
                </a:lnTo>
                <a:cubicBezTo>
                  <a:pt x="467239" y="133790"/>
                  <a:pt x="467239" y="132143"/>
                  <a:pt x="466415" y="130824"/>
                </a:cubicBezTo>
                <a:lnTo>
                  <a:pt x="469051" y="130824"/>
                </a:lnTo>
                <a:cubicBezTo>
                  <a:pt x="469051" y="129836"/>
                  <a:pt x="458177" y="126870"/>
                  <a:pt x="458177" y="126870"/>
                </a:cubicBezTo>
                <a:lnTo>
                  <a:pt x="463778" y="126870"/>
                </a:lnTo>
                <a:cubicBezTo>
                  <a:pt x="463778" y="124893"/>
                  <a:pt x="468392" y="123575"/>
                  <a:pt x="463778" y="120938"/>
                </a:cubicBezTo>
                <a:lnTo>
                  <a:pt x="466085" y="120938"/>
                </a:lnTo>
                <a:cubicBezTo>
                  <a:pt x="466415" y="119950"/>
                  <a:pt x="469710" y="116984"/>
                  <a:pt x="462790" y="116984"/>
                </a:cubicBezTo>
                <a:cubicBezTo>
                  <a:pt x="468392" y="117643"/>
                  <a:pt x="464438" y="113688"/>
                  <a:pt x="462790" y="113688"/>
                </a:cubicBezTo>
                <a:lnTo>
                  <a:pt x="465756" y="113688"/>
                </a:lnTo>
                <a:cubicBezTo>
                  <a:pt x="461802" y="110393"/>
                  <a:pt x="458177" y="110393"/>
                  <a:pt x="459824" y="110393"/>
                </a:cubicBezTo>
                <a:cubicBezTo>
                  <a:pt x="461472" y="110393"/>
                  <a:pt x="458507" y="112371"/>
                  <a:pt x="461472" y="110393"/>
                </a:cubicBezTo>
                <a:cubicBezTo>
                  <a:pt x="464438" y="108417"/>
                  <a:pt x="459824" y="108417"/>
                  <a:pt x="461472" y="108417"/>
                </a:cubicBezTo>
                <a:lnTo>
                  <a:pt x="463449" y="108417"/>
                </a:lnTo>
                <a:cubicBezTo>
                  <a:pt x="463778" y="106439"/>
                  <a:pt x="461472" y="106439"/>
                  <a:pt x="460483" y="106439"/>
                </a:cubicBezTo>
                <a:lnTo>
                  <a:pt x="461143" y="106439"/>
                </a:lnTo>
                <a:lnTo>
                  <a:pt x="463038" y="106439"/>
                </a:lnTo>
                <a:lnTo>
                  <a:pt x="463120" y="106439"/>
                </a:lnTo>
                <a:cubicBezTo>
                  <a:pt x="465426" y="105121"/>
                  <a:pt x="460153" y="102814"/>
                  <a:pt x="463120" y="102814"/>
                </a:cubicBezTo>
                <a:lnTo>
                  <a:pt x="464767" y="102814"/>
                </a:lnTo>
                <a:cubicBezTo>
                  <a:pt x="464866" y="103572"/>
                  <a:pt x="464866" y="104363"/>
                  <a:pt x="464767" y="105121"/>
                </a:cubicBezTo>
                <a:cubicBezTo>
                  <a:pt x="467404" y="105121"/>
                  <a:pt x="467733" y="103473"/>
                  <a:pt x="471688" y="105121"/>
                </a:cubicBezTo>
                <a:cubicBezTo>
                  <a:pt x="469380" y="103803"/>
                  <a:pt x="466415" y="100837"/>
                  <a:pt x="466415" y="100837"/>
                </a:cubicBezTo>
                <a:lnTo>
                  <a:pt x="465756" y="100837"/>
                </a:lnTo>
                <a:cubicBezTo>
                  <a:pt x="464438" y="98860"/>
                  <a:pt x="461143" y="94906"/>
                  <a:pt x="460483" y="94906"/>
                </a:cubicBezTo>
                <a:cubicBezTo>
                  <a:pt x="459824" y="94906"/>
                  <a:pt x="462461" y="94906"/>
                  <a:pt x="462461" y="94906"/>
                </a:cubicBezTo>
                <a:cubicBezTo>
                  <a:pt x="461472" y="93917"/>
                  <a:pt x="456858" y="91281"/>
                  <a:pt x="459165" y="91281"/>
                </a:cubicBezTo>
                <a:cubicBezTo>
                  <a:pt x="461472" y="91281"/>
                  <a:pt x="461472" y="93258"/>
                  <a:pt x="461472" y="91281"/>
                </a:cubicBezTo>
                <a:cubicBezTo>
                  <a:pt x="466744" y="88645"/>
                  <a:pt x="456199" y="84690"/>
                  <a:pt x="461472" y="82054"/>
                </a:cubicBezTo>
                <a:cubicBezTo>
                  <a:pt x="463120" y="78100"/>
                  <a:pt x="463120" y="71839"/>
                  <a:pt x="463120" y="69532"/>
                </a:cubicBezTo>
                <a:cubicBezTo>
                  <a:pt x="463120" y="67225"/>
                  <a:pt x="463120" y="67225"/>
                  <a:pt x="463120" y="67225"/>
                </a:cubicBezTo>
                <a:cubicBezTo>
                  <a:pt x="461472" y="65248"/>
                  <a:pt x="463120" y="64589"/>
                  <a:pt x="463120" y="62282"/>
                </a:cubicBezTo>
                <a:cubicBezTo>
                  <a:pt x="463120" y="59975"/>
                  <a:pt x="463120" y="59975"/>
                  <a:pt x="463120" y="59975"/>
                </a:cubicBezTo>
                <a:cubicBezTo>
                  <a:pt x="460483" y="57338"/>
                  <a:pt x="460483" y="58987"/>
                  <a:pt x="460483" y="59975"/>
                </a:cubicBezTo>
                <a:cubicBezTo>
                  <a:pt x="460483" y="60964"/>
                  <a:pt x="460483" y="64259"/>
                  <a:pt x="460483" y="64259"/>
                </a:cubicBezTo>
                <a:lnTo>
                  <a:pt x="458507" y="64259"/>
                </a:lnTo>
                <a:cubicBezTo>
                  <a:pt x="461143" y="64589"/>
                  <a:pt x="464767" y="66566"/>
                  <a:pt x="461143" y="66566"/>
                </a:cubicBezTo>
                <a:lnTo>
                  <a:pt x="459824" y="66566"/>
                </a:lnTo>
                <a:lnTo>
                  <a:pt x="458836" y="66566"/>
                </a:lnTo>
                <a:lnTo>
                  <a:pt x="457518" y="66566"/>
                </a:lnTo>
                <a:lnTo>
                  <a:pt x="457188" y="66566"/>
                </a:lnTo>
                <a:lnTo>
                  <a:pt x="456528" y="66566"/>
                </a:lnTo>
                <a:close/>
                <a:moveTo>
                  <a:pt x="459165" y="49895"/>
                </a:moveTo>
                <a:lnTo>
                  <a:pt x="457765" y="57462"/>
                </a:lnTo>
                <a:lnTo>
                  <a:pt x="457692" y="57998"/>
                </a:lnTo>
                <a:lnTo>
                  <a:pt x="460483" y="57998"/>
                </a:lnTo>
                <a:cubicBezTo>
                  <a:pt x="463449" y="57998"/>
                  <a:pt x="460483" y="55691"/>
                  <a:pt x="460483" y="54373"/>
                </a:cubicBezTo>
                <a:lnTo>
                  <a:pt x="459165" y="54373"/>
                </a:lnTo>
                <a:cubicBezTo>
                  <a:pt x="456858" y="54373"/>
                  <a:pt x="459165" y="51737"/>
                  <a:pt x="459165" y="50418"/>
                </a:cubicBezTo>
                <a:close/>
                <a:moveTo>
                  <a:pt x="459495" y="48112"/>
                </a:moveTo>
                <a:lnTo>
                  <a:pt x="459165" y="48112"/>
                </a:lnTo>
                <a:lnTo>
                  <a:pt x="459165" y="49895"/>
                </a:lnTo>
                <a:close/>
                <a:moveTo>
                  <a:pt x="250571" y="43828"/>
                </a:moveTo>
                <a:lnTo>
                  <a:pt x="250571" y="45147"/>
                </a:lnTo>
                <a:cubicBezTo>
                  <a:pt x="249913" y="45476"/>
                  <a:pt x="248594" y="43828"/>
                  <a:pt x="248594" y="43828"/>
                </a:cubicBezTo>
                <a:cubicBezTo>
                  <a:pt x="250571" y="43828"/>
                  <a:pt x="250571" y="43828"/>
                  <a:pt x="250571" y="43828"/>
                </a:cubicBezTo>
                <a:close/>
                <a:moveTo>
                  <a:pt x="261117" y="34931"/>
                </a:moveTo>
                <a:lnTo>
                  <a:pt x="260458" y="35590"/>
                </a:lnTo>
                <a:lnTo>
                  <a:pt x="261446" y="35261"/>
                </a:lnTo>
                <a:close/>
                <a:moveTo>
                  <a:pt x="239697" y="15449"/>
                </a:moveTo>
                <a:lnTo>
                  <a:pt x="239697" y="15982"/>
                </a:lnTo>
                <a:lnTo>
                  <a:pt x="239867" y="15897"/>
                </a:lnTo>
                <a:close/>
                <a:moveTo>
                  <a:pt x="240950" y="15355"/>
                </a:moveTo>
                <a:lnTo>
                  <a:pt x="239867" y="15897"/>
                </a:lnTo>
                <a:lnTo>
                  <a:pt x="240336" y="17136"/>
                </a:lnTo>
                <a:lnTo>
                  <a:pt x="242992" y="17136"/>
                </a:lnTo>
                <a:cubicBezTo>
                  <a:pt x="244640" y="17136"/>
                  <a:pt x="244145" y="17136"/>
                  <a:pt x="243075" y="16807"/>
                </a:cubicBezTo>
                <a:close/>
                <a:moveTo>
                  <a:pt x="238547" y="15326"/>
                </a:moveTo>
                <a:lnTo>
                  <a:pt x="237143" y="15530"/>
                </a:lnTo>
                <a:cubicBezTo>
                  <a:pt x="236896" y="15324"/>
                  <a:pt x="236896" y="15324"/>
                  <a:pt x="236072" y="17136"/>
                </a:cubicBezTo>
                <a:cubicBezTo>
                  <a:pt x="234424" y="20760"/>
                  <a:pt x="234424" y="20760"/>
                  <a:pt x="236072" y="20760"/>
                </a:cubicBezTo>
                <a:cubicBezTo>
                  <a:pt x="237719" y="20760"/>
                  <a:pt x="236072" y="19443"/>
                  <a:pt x="239697" y="20760"/>
                </a:cubicBezTo>
                <a:cubicBezTo>
                  <a:pt x="243322" y="22079"/>
                  <a:pt x="235742" y="26033"/>
                  <a:pt x="237719" y="26033"/>
                </a:cubicBezTo>
                <a:lnTo>
                  <a:pt x="238378" y="26033"/>
                </a:lnTo>
                <a:cubicBezTo>
                  <a:pt x="238378" y="28010"/>
                  <a:pt x="243322" y="28010"/>
                  <a:pt x="241674" y="28010"/>
                </a:cubicBezTo>
                <a:cubicBezTo>
                  <a:pt x="240027" y="28010"/>
                  <a:pt x="242333" y="28010"/>
                  <a:pt x="240027" y="28010"/>
                </a:cubicBezTo>
                <a:lnTo>
                  <a:pt x="239368" y="28010"/>
                </a:lnTo>
                <a:cubicBezTo>
                  <a:pt x="240356" y="29988"/>
                  <a:pt x="245299" y="32953"/>
                  <a:pt x="244310" y="32953"/>
                </a:cubicBezTo>
                <a:cubicBezTo>
                  <a:pt x="243322" y="32953"/>
                  <a:pt x="238378" y="30976"/>
                  <a:pt x="241344" y="32953"/>
                </a:cubicBezTo>
                <a:cubicBezTo>
                  <a:pt x="244310" y="34931"/>
                  <a:pt x="242992" y="38885"/>
                  <a:pt x="241344" y="42510"/>
                </a:cubicBezTo>
                <a:lnTo>
                  <a:pt x="242663" y="42510"/>
                </a:lnTo>
                <a:lnTo>
                  <a:pt x="243651" y="42510"/>
                </a:lnTo>
                <a:cubicBezTo>
                  <a:pt x="239368" y="41851"/>
                  <a:pt x="246617" y="42510"/>
                  <a:pt x="246288" y="42510"/>
                </a:cubicBezTo>
                <a:lnTo>
                  <a:pt x="244640" y="42510"/>
                </a:lnTo>
                <a:lnTo>
                  <a:pt x="243651" y="42510"/>
                </a:lnTo>
                <a:cubicBezTo>
                  <a:pt x="247935" y="43169"/>
                  <a:pt x="250901" y="45147"/>
                  <a:pt x="247935" y="48442"/>
                </a:cubicBezTo>
                <a:cubicBezTo>
                  <a:pt x="246946" y="48442"/>
                  <a:pt x="255184" y="45805"/>
                  <a:pt x="252219" y="48442"/>
                </a:cubicBezTo>
                <a:cubicBezTo>
                  <a:pt x="252219" y="52067"/>
                  <a:pt x="257162" y="54373"/>
                  <a:pt x="252219" y="58657"/>
                </a:cubicBezTo>
                <a:cubicBezTo>
                  <a:pt x="258151" y="55691"/>
                  <a:pt x="250901" y="61293"/>
                  <a:pt x="258151" y="58657"/>
                </a:cubicBezTo>
                <a:cubicBezTo>
                  <a:pt x="255184" y="61952"/>
                  <a:pt x="252219" y="65248"/>
                  <a:pt x="251889" y="65248"/>
                </a:cubicBezTo>
                <a:lnTo>
                  <a:pt x="253867" y="65248"/>
                </a:lnTo>
                <a:lnTo>
                  <a:pt x="257821" y="65248"/>
                </a:lnTo>
                <a:lnTo>
                  <a:pt x="253208" y="67554"/>
                </a:lnTo>
                <a:lnTo>
                  <a:pt x="255844" y="67554"/>
                </a:lnTo>
                <a:cubicBezTo>
                  <a:pt x="258151" y="67884"/>
                  <a:pt x="253867" y="72168"/>
                  <a:pt x="251889" y="72168"/>
                </a:cubicBezTo>
                <a:lnTo>
                  <a:pt x="252549" y="72168"/>
                </a:lnTo>
                <a:cubicBezTo>
                  <a:pt x="257162" y="72168"/>
                  <a:pt x="248264" y="74145"/>
                  <a:pt x="252549" y="74145"/>
                </a:cubicBezTo>
                <a:lnTo>
                  <a:pt x="255844" y="74145"/>
                </a:lnTo>
                <a:cubicBezTo>
                  <a:pt x="253867" y="75793"/>
                  <a:pt x="255844" y="78099"/>
                  <a:pt x="255844" y="78099"/>
                </a:cubicBezTo>
                <a:lnTo>
                  <a:pt x="252879" y="78099"/>
                </a:lnTo>
                <a:cubicBezTo>
                  <a:pt x="252549" y="80406"/>
                  <a:pt x="256174" y="82054"/>
                  <a:pt x="256174" y="84360"/>
                </a:cubicBezTo>
                <a:cubicBezTo>
                  <a:pt x="258184" y="82845"/>
                  <a:pt x="260589" y="81922"/>
                  <a:pt x="263094" y="81725"/>
                </a:cubicBezTo>
                <a:lnTo>
                  <a:pt x="258809" y="83701"/>
                </a:lnTo>
                <a:cubicBezTo>
                  <a:pt x="261775" y="83701"/>
                  <a:pt x="264412" y="82713"/>
                  <a:pt x="264082" y="83701"/>
                </a:cubicBezTo>
                <a:cubicBezTo>
                  <a:pt x="263753" y="84690"/>
                  <a:pt x="258809" y="86338"/>
                  <a:pt x="257162" y="86338"/>
                </a:cubicBezTo>
                <a:lnTo>
                  <a:pt x="255184" y="86338"/>
                </a:lnTo>
                <a:cubicBezTo>
                  <a:pt x="257162" y="85679"/>
                  <a:pt x="250242" y="88645"/>
                  <a:pt x="255184" y="88645"/>
                </a:cubicBezTo>
                <a:cubicBezTo>
                  <a:pt x="255844" y="90951"/>
                  <a:pt x="254855" y="93258"/>
                  <a:pt x="258809" y="93258"/>
                </a:cubicBezTo>
                <a:cubicBezTo>
                  <a:pt x="262764" y="93258"/>
                  <a:pt x="266719" y="91610"/>
                  <a:pt x="265730" y="93258"/>
                </a:cubicBezTo>
                <a:cubicBezTo>
                  <a:pt x="264741" y="94906"/>
                  <a:pt x="260128" y="97212"/>
                  <a:pt x="262764" y="99190"/>
                </a:cubicBezTo>
                <a:cubicBezTo>
                  <a:pt x="265400" y="101166"/>
                  <a:pt x="266389" y="99190"/>
                  <a:pt x="269025" y="99190"/>
                </a:cubicBezTo>
                <a:cubicBezTo>
                  <a:pt x="265400" y="102485"/>
                  <a:pt x="261775" y="100837"/>
                  <a:pt x="263094" y="102485"/>
                </a:cubicBezTo>
                <a:cubicBezTo>
                  <a:pt x="264412" y="104132"/>
                  <a:pt x="264741" y="106110"/>
                  <a:pt x="268695" y="106110"/>
                </a:cubicBezTo>
                <a:lnTo>
                  <a:pt x="272320" y="106110"/>
                </a:lnTo>
                <a:cubicBezTo>
                  <a:pt x="272980" y="106439"/>
                  <a:pt x="271002" y="108417"/>
                  <a:pt x="269025" y="108417"/>
                </a:cubicBezTo>
                <a:cubicBezTo>
                  <a:pt x="275945" y="109075"/>
                  <a:pt x="260128" y="118303"/>
                  <a:pt x="269025" y="118303"/>
                </a:cubicBezTo>
                <a:lnTo>
                  <a:pt x="273968" y="118303"/>
                </a:lnTo>
                <a:cubicBezTo>
                  <a:pt x="273639" y="120279"/>
                  <a:pt x="270673" y="120279"/>
                  <a:pt x="268695" y="120279"/>
                </a:cubicBezTo>
                <a:cubicBezTo>
                  <a:pt x="275945" y="120609"/>
                  <a:pt x="269025" y="125223"/>
                  <a:pt x="273968" y="125223"/>
                </a:cubicBezTo>
                <a:cubicBezTo>
                  <a:pt x="262764" y="130824"/>
                  <a:pt x="276605" y="130495"/>
                  <a:pt x="270014" y="135438"/>
                </a:cubicBezTo>
                <a:lnTo>
                  <a:pt x="270673" y="135438"/>
                </a:lnTo>
                <a:cubicBezTo>
                  <a:pt x="268696" y="135438"/>
                  <a:pt x="269931" y="134861"/>
                  <a:pt x="271291" y="134573"/>
                </a:cubicBezTo>
                <a:lnTo>
                  <a:pt x="271350" y="134610"/>
                </a:lnTo>
                <a:lnTo>
                  <a:pt x="271785" y="134078"/>
                </a:lnTo>
                <a:cubicBezTo>
                  <a:pt x="271497" y="133625"/>
                  <a:pt x="271497" y="133625"/>
                  <a:pt x="274627" y="135438"/>
                </a:cubicBezTo>
                <a:cubicBezTo>
                  <a:pt x="280889" y="139063"/>
                  <a:pt x="274956" y="152244"/>
                  <a:pt x="274627" y="152244"/>
                </a:cubicBezTo>
                <a:cubicBezTo>
                  <a:pt x="274297" y="152244"/>
                  <a:pt x="289126" y="147631"/>
                  <a:pt x="283195" y="152244"/>
                </a:cubicBezTo>
                <a:lnTo>
                  <a:pt x="277922" y="152244"/>
                </a:lnTo>
                <a:cubicBezTo>
                  <a:pt x="285172" y="153892"/>
                  <a:pt x="280230" y="159494"/>
                  <a:pt x="286820" y="161471"/>
                </a:cubicBezTo>
                <a:lnTo>
                  <a:pt x="279900" y="161471"/>
                </a:lnTo>
                <a:cubicBezTo>
                  <a:pt x="279570" y="163449"/>
                  <a:pt x="277593" y="161471"/>
                  <a:pt x="275615" y="163449"/>
                </a:cubicBezTo>
                <a:cubicBezTo>
                  <a:pt x="273639" y="165426"/>
                  <a:pt x="280889" y="165426"/>
                  <a:pt x="277593" y="165426"/>
                </a:cubicBezTo>
                <a:cubicBezTo>
                  <a:pt x="279570" y="165426"/>
                  <a:pt x="277922" y="165426"/>
                  <a:pt x="281877" y="165426"/>
                </a:cubicBezTo>
                <a:cubicBezTo>
                  <a:pt x="279900" y="169050"/>
                  <a:pt x="284184" y="169050"/>
                  <a:pt x="281877" y="169050"/>
                </a:cubicBezTo>
                <a:cubicBezTo>
                  <a:pt x="287149" y="167074"/>
                  <a:pt x="280559" y="169050"/>
                  <a:pt x="287149" y="169050"/>
                </a:cubicBezTo>
                <a:cubicBezTo>
                  <a:pt x="281547" y="171028"/>
                  <a:pt x="283854" y="172675"/>
                  <a:pt x="287149" y="172675"/>
                </a:cubicBezTo>
                <a:cubicBezTo>
                  <a:pt x="285172" y="174653"/>
                  <a:pt x="282206" y="174653"/>
                  <a:pt x="282536" y="174653"/>
                </a:cubicBezTo>
                <a:cubicBezTo>
                  <a:pt x="282866" y="174653"/>
                  <a:pt x="284513" y="174653"/>
                  <a:pt x="287808" y="174653"/>
                </a:cubicBezTo>
                <a:cubicBezTo>
                  <a:pt x="280559" y="180255"/>
                  <a:pt x="295387" y="176301"/>
                  <a:pt x="285831" y="180255"/>
                </a:cubicBezTo>
                <a:cubicBezTo>
                  <a:pt x="289522" y="181573"/>
                  <a:pt x="292982" y="183451"/>
                  <a:pt x="296047" y="185857"/>
                </a:cubicBezTo>
                <a:cubicBezTo>
                  <a:pt x="289456" y="188163"/>
                  <a:pt x="294399" y="183550"/>
                  <a:pt x="287479" y="185857"/>
                </a:cubicBezTo>
                <a:cubicBezTo>
                  <a:pt x="291104" y="187505"/>
                  <a:pt x="297035" y="190141"/>
                  <a:pt x="296376" y="190141"/>
                </a:cubicBezTo>
                <a:cubicBezTo>
                  <a:pt x="295717" y="190141"/>
                  <a:pt x="288797" y="188493"/>
                  <a:pt x="292421" y="190141"/>
                </a:cubicBezTo>
                <a:cubicBezTo>
                  <a:pt x="296047" y="191788"/>
                  <a:pt x="293411" y="196402"/>
                  <a:pt x="297694" y="196402"/>
                </a:cubicBezTo>
                <a:lnTo>
                  <a:pt x="298024" y="196402"/>
                </a:lnTo>
                <a:cubicBezTo>
                  <a:pt x="301747" y="195842"/>
                  <a:pt x="305504" y="195842"/>
                  <a:pt x="309228" y="196402"/>
                </a:cubicBezTo>
                <a:cubicBezTo>
                  <a:pt x="300989" y="197720"/>
                  <a:pt x="307910" y="200686"/>
                  <a:pt x="297694" y="200686"/>
                </a:cubicBezTo>
                <a:lnTo>
                  <a:pt x="299342" y="200686"/>
                </a:lnTo>
                <a:lnTo>
                  <a:pt x="301319" y="200686"/>
                </a:lnTo>
                <a:lnTo>
                  <a:pt x="302307" y="200686"/>
                </a:lnTo>
                <a:cubicBezTo>
                  <a:pt x="303626" y="202663"/>
                  <a:pt x="314830" y="202993"/>
                  <a:pt x="308569" y="205299"/>
                </a:cubicBezTo>
                <a:cubicBezTo>
                  <a:pt x="302307" y="207606"/>
                  <a:pt x="306921" y="207606"/>
                  <a:pt x="302307" y="207606"/>
                </a:cubicBezTo>
                <a:lnTo>
                  <a:pt x="304285" y="207606"/>
                </a:lnTo>
                <a:lnTo>
                  <a:pt x="306262" y="207606"/>
                </a:lnTo>
                <a:cubicBezTo>
                  <a:pt x="306592" y="209913"/>
                  <a:pt x="308898" y="209913"/>
                  <a:pt x="308898" y="209913"/>
                </a:cubicBezTo>
                <a:lnTo>
                  <a:pt x="313183" y="209913"/>
                </a:lnTo>
                <a:cubicBezTo>
                  <a:pt x="312853" y="209913"/>
                  <a:pt x="313512" y="212219"/>
                  <a:pt x="311205" y="212219"/>
                </a:cubicBezTo>
                <a:cubicBezTo>
                  <a:pt x="313512" y="212219"/>
                  <a:pt x="314830" y="210572"/>
                  <a:pt x="313512" y="212219"/>
                </a:cubicBezTo>
                <a:lnTo>
                  <a:pt x="310187" y="213867"/>
                </a:lnTo>
                <a:lnTo>
                  <a:pt x="313183" y="213867"/>
                </a:lnTo>
                <a:lnTo>
                  <a:pt x="313512" y="213867"/>
                </a:lnTo>
                <a:cubicBezTo>
                  <a:pt x="312853" y="215844"/>
                  <a:pt x="320432" y="218810"/>
                  <a:pt x="315489" y="218810"/>
                </a:cubicBezTo>
                <a:cubicBezTo>
                  <a:pt x="310546" y="218810"/>
                  <a:pt x="313842" y="218810"/>
                  <a:pt x="310546" y="218810"/>
                </a:cubicBezTo>
                <a:cubicBezTo>
                  <a:pt x="312194" y="221117"/>
                  <a:pt x="316808" y="222435"/>
                  <a:pt x="316808" y="225071"/>
                </a:cubicBezTo>
                <a:cubicBezTo>
                  <a:pt x="321421" y="224412"/>
                  <a:pt x="313842" y="228037"/>
                  <a:pt x="316808" y="228037"/>
                </a:cubicBezTo>
                <a:cubicBezTo>
                  <a:pt x="315950" y="227806"/>
                  <a:pt x="315028" y="227806"/>
                  <a:pt x="314171" y="228037"/>
                </a:cubicBezTo>
                <a:cubicBezTo>
                  <a:pt x="313842" y="229685"/>
                  <a:pt x="316478" y="230673"/>
                  <a:pt x="318784" y="232650"/>
                </a:cubicBezTo>
                <a:cubicBezTo>
                  <a:pt x="318784" y="233969"/>
                  <a:pt x="316148" y="236276"/>
                  <a:pt x="318784" y="236276"/>
                </a:cubicBezTo>
                <a:cubicBezTo>
                  <a:pt x="321421" y="236276"/>
                  <a:pt x="321421" y="236276"/>
                  <a:pt x="321421" y="236276"/>
                </a:cubicBezTo>
                <a:cubicBezTo>
                  <a:pt x="315489" y="240559"/>
                  <a:pt x="321421" y="245172"/>
                  <a:pt x="321421" y="245172"/>
                </a:cubicBezTo>
                <a:lnTo>
                  <a:pt x="321421" y="247150"/>
                </a:lnTo>
                <a:lnTo>
                  <a:pt x="322409" y="247150"/>
                </a:lnTo>
                <a:lnTo>
                  <a:pt x="323727" y="247150"/>
                </a:lnTo>
                <a:cubicBezTo>
                  <a:pt x="324057" y="249457"/>
                  <a:pt x="325704" y="249457"/>
                  <a:pt x="325704" y="249457"/>
                </a:cubicBezTo>
                <a:cubicBezTo>
                  <a:pt x="325704" y="251433"/>
                  <a:pt x="325704" y="251433"/>
                  <a:pt x="325704" y="251433"/>
                </a:cubicBezTo>
                <a:cubicBezTo>
                  <a:pt x="329659" y="252092"/>
                  <a:pt x="332295" y="255058"/>
                  <a:pt x="329659" y="255058"/>
                </a:cubicBezTo>
                <a:cubicBezTo>
                  <a:pt x="327023" y="255058"/>
                  <a:pt x="327023" y="255058"/>
                  <a:pt x="327023" y="255058"/>
                </a:cubicBezTo>
                <a:cubicBezTo>
                  <a:pt x="328670" y="257365"/>
                  <a:pt x="328670" y="257365"/>
                  <a:pt x="328670" y="257365"/>
                </a:cubicBezTo>
                <a:cubicBezTo>
                  <a:pt x="330319" y="258683"/>
                  <a:pt x="329329" y="261320"/>
                  <a:pt x="330319" y="262968"/>
                </a:cubicBezTo>
                <a:cubicBezTo>
                  <a:pt x="331307" y="264615"/>
                  <a:pt x="333284" y="266593"/>
                  <a:pt x="333284" y="266593"/>
                </a:cubicBezTo>
                <a:lnTo>
                  <a:pt x="333284" y="267910"/>
                </a:lnTo>
                <a:lnTo>
                  <a:pt x="333284" y="269228"/>
                </a:lnTo>
                <a:cubicBezTo>
                  <a:pt x="333943" y="270019"/>
                  <a:pt x="334503" y="270909"/>
                  <a:pt x="334932" y="271864"/>
                </a:cubicBezTo>
                <a:lnTo>
                  <a:pt x="334932" y="270876"/>
                </a:lnTo>
                <a:cubicBezTo>
                  <a:pt x="334932" y="267910"/>
                  <a:pt x="334932" y="267910"/>
                  <a:pt x="334932" y="267910"/>
                </a:cubicBezTo>
                <a:lnTo>
                  <a:pt x="335261" y="267910"/>
                </a:lnTo>
                <a:cubicBezTo>
                  <a:pt x="335261" y="266593"/>
                  <a:pt x="335261" y="264286"/>
                  <a:pt x="335261" y="264286"/>
                </a:cubicBezTo>
                <a:cubicBezTo>
                  <a:pt x="337238" y="261649"/>
                  <a:pt x="333284" y="261649"/>
                  <a:pt x="335261" y="261649"/>
                </a:cubicBezTo>
                <a:cubicBezTo>
                  <a:pt x="337238" y="261649"/>
                  <a:pt x="339545" y="261978"/>
                  <a:pt x="337238" y="261649"/>
                </a:cubicBezTo>
                <a:cubicBezTo>
                  <a:pt x="334932" y="261320"/>
                  <a:pt x="339215" y="258354"/>
                  <a:pt x="337238" y="258683"/>
                </a:cubicBezTo>
                <a:cubicBezTo>
                  <a:pt x="335261" y="259013"/>
                  <a:pt x="333613" y="255717"/>
                  <a:pt x="335261" y="255717"/>
                </a:cubicBezTo>
                <a:cubicBezTo>
                  <a:pt x="336909" y="255717"/>
                  <a:pt x="336909" y="251433"/>
                  <a:pt x="336909" y="251433"/>
                </a:cubicBezTo>
                <a:cubicBezTo>
                  <a:pt x="334273" y="251433"/>
                  <a:pt x="334273" y="249127"/>
                  <a:pt x="334273" y="249127"/>
                </a:cubicBezTo>
                <a:lnTo>
                  <a:pt x="335261" y="249127"/>
                </a:lnTo>
                <a:lnTo>
                  <a:pt x="337238" y="249127"/>
                </a:lnTo>
                <a:lnTo>
                  <a:pt x="337567" y="249127"/>
                </a:lnTo>
                <a:cubicBezTo>
                  <a:pt x="335920" y="247809"/>
                  <a:pt x="337897" y="245172"/>
                  <a:pt x="335920" y="245172"/>
                </a:cubicBezTo>
                <a:lnTo>
                  <a:pt x="334932" y="245172"/>
                </a:lnTo>
                <a:cubicBezTo>
                  <a:pt x="335524" y="244250"/>
                  <a:pt x="336315" y="243459"/>
                  <a:pt x="337238" y="242866"/>
                </a:cubicBezTo>
                <a:lnTo>
                  <a:pt x="337114" y="242866"/>
                </a:lnTo>
                <a:lnTo>
                  <a:pt x="336909" y="242866"/>
                </a:lnTo>
                <a:cubicBezTo>
                  <a:pt x="335590" y="241218"/>
                  <a:pt x="336249" y="241218"/>
                  <a:pt x="333284" y="241218"/>
                </a:cubicBezTo>
                <a:cubicBezTo>
                  <a:pt x="330977" y="239571"/>
                  <a:pt x="333284" y="236276"/>
                  <a:pt x="333284" y="234628"/>
                </a:cubicBezTo>
                <a:cubicBezTo>
                  <a:pt x="331965" y="233639"/>
                  <a:pt x="330319" y="231662"/>
                  <a:pt x="329989" y="231662"/>
                </a:cubicBezTo>
                <a:cubicBezTo>
                  <a:pt x="329659" y="231662"/>
                  <a:pt x="332954" y="234298"/>
                  <a:pt x="332954" y="231662"/>
                </a:cubicBezTo>
                <a:lnTo>
                  <a:pt x="332954" y="230014"/>
                </a:lnTo>
                <a:cubicBezTo>
                  <a:pt x="332954" y="229684"/>
                  <a:pt x="332954" y="229025"/>
                  <a:pt x="332954" y="229025"/>
                </a:cubicBezTo>
                <a:cubicBezTo>
                  <a:pt x="332954" y="226390"/>
                  <a:pt x="335920" y="226390"/>
                  <a:pt x="332954" y="226390"/>
                </a:cubicBezTo>
                <a:cubicBezTo>
                  <a:pt x="335261" y="226060"/>
                  <a:pt x="335261" y="224083"/>
                  <a:pt x="335261" y="224083"/>
                </a:cubicBezTo>
                <a:lnTo>
                  <a:pt x="338886" y="224083"/>
                </a:lnTo>
                <a:cubicBezTo>
                  <a:pt x="344159" y="220458"/>
                  <a:pt x="331307" y="221446"/>
                  <a:pt x="338886" y="217492"/>
                </a:cubicBezTo>
                <a:cubicBezTo>
                  <a:pt x="336249" y="217492"/>
                  <a:pt x="333613" y="220787"/>
                  <a:pt x="333943" y="219469"/>
                </a:cubicBezTo>
                <a:cubicBezTo>
                  <a:pt x="334273" y="218151"/>
                  <a:pt x="337567" y="217163"/>
                  <a:pt x="339545" y="215185"/>
                </a:cubicBezTo>
                <a:cubicBezTo>
                  <a:pt x="341522" y="213208"/>
                  <a:pt x="336249" y="213208"/>
                  <a:pt x="334932" y="213208"/>
                </a:cubicBezTo>
                <a:cubicBezTo>
                  <a:pt x="333613" y="213208"/>
                  <a:pt x="327682" y="215514"/>
                  <a:pt x="328011" y="213208"/>
                </a:cubicBezTo>
                <a:cubicBezTo>
                  <a:pt x="328340" y="210901"/>
                  <a:pt x="334932" y="210901"/>
                  <a:pt x="334932" y="210901"/>
                </a:cubicBezTo>
                <a:lnTo>
                  <a:pt x="336249" y="210901"/>
                </a:lnTo>
                <a:cubicBezTo>
                  <a:pt x="337567" y="208265"/>
                  <a:pt x="340863" y="208265"/>
                  <a:pt x="339545" y="208265"/>
                </a:cubicBezTo>
                <a:cubicBezTo>
                  <a:pt x="338227" y="208265"/>
                  <a:pt x="336579" y="210242"/>
                  <a:pt x="336579" y="208265"/>
                </a:cubicBezTo>
                <a:cubicBezTo>
                  <a:pt x="336579" y="206288"/>
                  <a:pt x="338886" y="203981"/>
                  <a:pt x="336579" y="203981"/>
                </a:cubicBezTo>
                <a:cubicBezTo>
                  <a:pt x="334273" y="203981"/>
                  <a:pt x="332954" y="203981"/>
                  <a:pt x="334273" y="203981"/>
                </a:cubicBezTo>
                <a:cubicBezTo>
                  <a:pt x="335590" y="203981"/>
                  <a:pt x="327023" y="206288"/>
                  <a:pt x="330319" y="203981"/>
                </a:cubicBezTo>
                <a:cubicBezTo>
                  <a:pt x="333613" y="201674"/>
                  <a:pt x="332295" y="201674"/>
                  <a:pt x="333613" y="201674"/>
                </a:cubicBezTo>
                <a:cubicBezTo>
                  <a:pt x="334932" y="201674"/>
                  <a:pt x="342181" y="202333"/>
                  <a:pt x="338886" y="201674"/>
                </a:cubicBezTo>
                <a:cubicBezTo>
                  <a:pt x="335590" y="201015"/>
                  <a:pt x="340863" y="197390"/>
                  <a:pt x="340863" y="197390"/>
                </a:cubicBezTo>
                <a:lnTo>
                  <a:pt x="339545" y="197390"/>
                </a:lnTo>
                <a:lnTo>
                  <a:pt x="337897" y="197390"/>
                </a:lnTo>
                <a:lnTo>
                  <a:pt x="331636" y="197390"/>
                </a:lnTo>
                <a:cubicBezTo>
                  <a:pt x="333613" y="194754"/>
                  <a:pt x="329329" y="194754"/>
                  <a:pt x="333613" y="194754"/>
                </a:cubicBezTo>
                <a:lnTo>
                  <a:pt x="333366" y="194754"/>
                </a:lnTo>
                <a:cubicBezTo>
                  <a:pt x="331471" y="194754"/>
                  <a:pt x="329988" y="194754"/>
                  <a:pt x="331636" y="194754"/>
                </a:cubicBezTo>
                <a:lnTo>
                  <a:pt x="330648" y="194754"/>
                </a:lnTo>
                <a:cubicBezTo>
                  <a:pt x="325375" y="195083"/>
                  <a:pt x="333943" y="191129"/>
                  <a:pt x="330648" y="191129"/>
                </a:cubicBezTo>
                <a:cubicBezTo>
                  <a:pt x="332525" y="190141"/>
                  <a:pt x="334503" y="189350"/>
                  <a:pt x="336579" y="188822"/>
                </a:cubicBezTo>
                <a:cubicBezTo>
                  <a:pt x="332954" y="188163"/>
                  <a:pt x="339545" y="185527"/>
                  <a:pt x="336579" y="185527"/>
                </a:cubicBezTo>
                <a:lnTo>
                  <a:pt x="333613" y="185527"/>
                </a:lnTo>
                <a:lnTo>
                  <a:pt x="330648" y="185527"/>
                </a:lnTo>
                <a:lnTo>
                  <a:pt x="330319" y="185527"/>
                </a:lnTo>
                <a:lnTo>
                  <a:pt x="328340" y="185527"/>
                </a:lnTo>
                <a:lnTo>
                  <a:pt x="325704" y="185527"/>
                </a:lnTo>
                <a:cubicBezTo>
                  <a:pt x="330648" y="182232"/>
                  <a:pt x="322409" y="184539"/>
                  <a:pt x="325704" y="182232"/>
                </a:cubicBezTo>
                <a:lnTo>
                  <a:pt x="333943" y="179926"/>
                </a:lnTo>
                <a:cubicBezTo>
                  <a:pt x="337238" y="177289"/>
                  <a:pt x="330319" y="178278"/>
                  <a:pt x="330319" y="175311"/>
                </a:cubicBezTo>
                <a:cubicBezTo>
                  <a:pt x="327682" y="177619"/>
                  <a:pt x="327682" y="175311"/>
                  <a:pt x="327682" y="175311"/>
                </a:cubicBezTo>
                <a:lnTo>
                  <a:pt x="333284" y="173005"/>
                </a:lnTo>
                <a:cubicBezTo>
                  <a:pt x="331307" y="173005"/>
                  <a:pt x="332954" y="173005"/>
                  <a:pt x="327352" y="173005"/>
                </a:cubicBezTo>
                <a:lnTo>
                  <a:pt x="330977" y="171028"/>
                </a:lnTo>
                <a:cubicBezTo>
                  <a:pt x="331965" y="169380"/>
                  <a:pt x="319113" y="169380"/>
                  <a:pt x="322409" y="169380"/>
                </a:cubicBezTo>
                <a:cubicBezTo>
                  <a:pt x="325704" y="169380"/>
                  <a:pt x="330319" y="169380"/>
                  <a:pt x="330319" y="169380"/>
                </a:cubicBezTo>
                <a:cubicBezTo>
                  <a:pt x="331965" y="167403"/>
                  <a:pt x="329659" y="167403"/>
                  <a:pt x="328340" y="167403"/>
                </a:cubicBezTo>
                <a:cubicBezTo>
                  <a:pt x="327023" y="167403"/>
                  <a:pt x="324057" y="167403"/>
                  <a:pt x="324057" y="167403"/>
                </a:cubicBezTo>
                <a:cubicBezTo>
                  <a:pt x="322409" y="167403"/>
                  <a:pt x="321750" y="165755"/>
                  <a:pt x="318455" y="167403"/>
                </a:cubicBezTo>
                <a:cubicBezTo>
                  <a:pt x="327352" y="162790"/>
                  <a:pt x="316478" y="162790"/>
                  <a:pt x="324057" y="158835"/>
                </a:cubicBezTo>
                <a:cubicBezTo>
                  <a:pt x="322738" y="157847"/>
                  <a:pt x="320762" y="155540"/>
                  <a:pt x="320762" y="155540"/>
                </a:cubicBezTo>
                <a:lnTo>
                  <a:pt x="319077" y="155290"/>
                </a:lnTo>
                <a:lnTo>
                  <a:pt x="318784" y="155540"/>
                </a:lnTo>
                <a:cubicBezTo>
                  <a:pt x="318784" y="155540"/>
                  <a:pt x="318784" y="155540"/>
                  <a:pt x="314171" y="155540"/>
                </a:cubicBezTo>
                <a:cubicBezTo>
                  <a:pt x="311864" y="155540"/>
                  <a:pt x="314089" y="155128"/>
                  <a:pt x="316601" y="154922"/>
                </a:cubicBezTo>
                <a:lnTo>
                  <a:pt x="319077" y="155290"/>
                </a:lnTo>
                <a:lnTo>
                  <a:pt x="322203" y="152615"/>
                </a:lnTo>
                <a:cubicBezTo>
                  <a:pt x="321174" y="152409"/>
                  <a:pt x="319608" y="152409"/>
                  <a:pt x="322409" y="150927"/>
                </a:cubicBezTo>
                <a:cubicBezTo>
                  <a:pt x="325375" y="148290"/>
                  <a:pt x="318125" y="148290"/>
                  <a:pt x="318125" y="148290"/>
                </a:cubicBezTo>
                <a:lnTo>
                  <a:pt x="316148" y="148290"/>
                </a:lnTo>
                <a:lnTo>
                  <a:pt x="310217" y="148290"/>
                </a:lnTo>
                <a:lnTo>
                  <a:pt x="308239" y="148290"/>
                </a:lnTo>
                <a:cubicBezTo>
                  <a:pt x="310711" y="146577"/>
                  <a:pt x="313347" y="145127"/>
                  <a:pt x="316148" y="144006"/>
                </a:cubicBezTo>
                <a:cubicBezTo>
                  <a:pt x="321091" y="141370"/>
                  <a:pt x="316148" y="141370"/>
                  <a:pt x="316148" y="141370"/>
                </a:cubicBezTo>
                <a:lnTo>
                  <a:pt x="310875" y="141370"/>
                </a:lnTo>
                <a:lnTo>
                  <a:pt x="308898" y="141370"/>
                </a:lnTo>
                <a:lnTo>
                  <a:pt x="314830" y="139063"/>
                </a:lnTo>
                <a:lnTo>
                  <a:pt x="312853" y="139063"/>
                </a:lnTo>
                <a:lnTo>
                  <a:pt x="306592" y="139063"/>
                </a:lnTo>
                <a:lnTo>
                  <a:pt x="304614" y="139063"/>
                </a:lnTo>
                <a:cubicBezTo>
                  <a:pt x="315489" y="135438"/>
                  <a:pt x="306592" y="134449"/>
                  <a:pt x="315489" y="130495"/>
                </a:cubicBezTo>
                <a:cubicBezTo>
                  <a:pt x="311864" y="129506"/>
                  <a:pt x="315489" y="124893"/>
                  <a:pt x="315489" y="122257"/>
                </a:cubicBezTo>
                <a:cubicBezTo>
                  <a:pt x="305603" y="124893"/>
                  <a:pt x="314830" y="121598"/>
                  <a:pt x="305603" y="124893"/>
                </a:cubicBezTo>
                <a:lnTo>
                  <a:pt x="310546" y="120938"/>
                </a:lnTo>
                <a:cubicBezTo>
                  <a:pt x="313183" y="120938"/>
                  <a:pt x="315159" y="122586"/>
                  <a:pt x="315159" y="120938"/>
                </a:cubicBezTo>
                <a:cubicBezTo>
                  <a:pt x="315159" y="119291"/>
                  <a:pt x="318784" y="118961"/>
                  <a:pt x="321091" y="116984"/>
                </a:cubicBezTo>
                <a:cubicBezTo>
                  <a:pt x="316808" y="116984"/>
                  <a:pt x="316808" y="116984"/>
                  <a:pt x="316808" y="116984"/>
                </a:cubicBezTo>
                <a:lnTo>
                  <a:pt x="313183" y="119620"/>
                </a:lnTo>
                <a:cubicBezTo>
                  <a:pt x="305932" y="119291"/>
                  <a:pt x="319113" y="114678"/>
                  <a:pt x="313183" y="114678"/>
                </a:cubicBezTo>
                <a:lnTo>
                  <a:pt x="316478" y="114678"/>
                </a:lnTo>
                <a:cubicBezTo>
                  <a:pt x="315489" y="114513"/>
                  <a:pt x="315159" y="113936"/>
                  <a:pt x="314088" y="113401"/>
                </a:cubicBezTo>
                <a:lnTo>
                  <a:pt x="310706" y="112891"/>
                </a:lnTo>
                <a:lnTo>
                  <a:pt x="309764" y="113483"/>
                </a:lnTo>
                <a:cubicBezTo>
                  <a:pt x="308816" y="113112"/>
                  <a:pt x="307745" y="112371"/>
                  <a:pt x="307251" y="112371"/>
                </a:cubicBezTo>
                <a:lnTo>
                  <a:pt x="310706" y="112891"/>
                </a:lnTo>
                <a:lnTo>
                  <a:pt x="311535" y="112371"/>
                </a:lnTo>
                <a:cubicBezTo>
                  <a:pt x="311535" y="109405"/>
                  <a:pt x="301319" y="109405"/>
                  <a:pt x="305273" y="106110"/>
                </a:cubicBezTo>
                <a:lnTo>
                  <a:pt x="306592" y="106110"/>
                </a:lnTo>
                <a:cubicBezTo>
                  <a:pt x="308569" y="103144"/>
                  <a:pt x="299012" y="103144"/>
                  <a:pt x="296706" y="103144"/>
                </a:cubicBezTo>
                <a:cubicBezTo>
                  <a:pt x="303297" y="100837"/>
                  <a:pt x="305273" y="96553"/>
                  <a:pt x="305273" y="96553"/>
                </a:cubicBezTo>
                <a:cubicBezTo>
                  <a:pt x="304614" y="91940"/>
                  <a:pt x="297694" y="91940"/>
                  <a:pt x="294070" y="91940"/>
                </a:cubicBezTo>
                <a:cubicBezTo>
                  <a:pt x="300331" y="87655"/>
                  <a:pt x="297694" y="81395"/>
                  <a:pt x="297035" y="81395"/>
                </a:cubicBezTo>
                <a:cubicBezTo>
                  <a:pt x="296376" y="81395"/>
                  <a:pt x="291762" y="83701"/>
                  <a:pt x="291762" y="81395"/>
                </a:cubicBezTo>
                <a:cubicBezTo>
                  <a:pt x="291762" y="79088"/>
                  <a:pt x="286491" y="81065"/>
                  <a:pt x="291762" y="79088"/>
                </a:cubicBezTo>
                <a:cubicBezTo>
                  <a:pt x="297035" y="74804"/>
                  <a:pt x="294729" y="74804"/>
                  <a:pt x="294729" y="74804"/>
                </a:cubicBezTo>
                <a:lnTo>
                  <a:pt x="287479" y="77440"/>
                </a:lnTo>
                <a:cubicBezTo>
                  <a:pt x="295058" y="71179"/>
                  <a:pt x="279240" y="72168"/>
                  <a:pt x="287479" y="67554"/>
                </a:cubicBezTo>
                <a:lnTo>
                  <a:pt x="286820" y="67554"/>
                </a:lnTo>
                <a:cubicBezTo>
                  <a:pt x="287051" y="65841"/>
                  <a:pt x="286457" y="64127"/>
                  <a:pt x="285172" y="62941"/>
                </a:cubicBezTo>
                <a:lnTo>
                  <a:pt x="287808" y="62941"/>
                </a:lnTo>
                <a:cubicBezTo>
                  <a:pt x="287479" y="60304"/>
                  <a:pt x="276275" y="62941"/>
                  <a:pt x="276275" y="62941"/>
                </a:cubicBezTo>
                <a:lnTo>
                  <a:pt x="281218" y="60634"/>
                </a:lnTo>
                <a:cubicBezTo>
                  <a:pt x="280230" y="58657"/>
                  <a:pt x="283524" y="54703"/>
                  <a:pt x="277922" y="54703"/>
                </a:cubicBezTo>
                <a:cubicBezTo>
                  <a:pt x="278581" y="54703"/>
                  <a:pt x="280889" y="56680"/>
                  <a:pt x="280559" y="54703"/>
                </a:cubicBezTo>
                <a:cubicBezTo>
                  <a:pt x="280230" y="52725"/>
                  <a:pt x="281877" y="49760"/>
                  <a:pt x="275286" y="52725"/>
                </a:cubicBezTo>
                <a:cubicBezTo>
                  <a:pt x="279570" y="50089"/>
                  <a:pt x="274627" y="50089"/>
                  <a:pt x="272320" y="50089"/>
                </a:cubicBezTo>
                <a:lnTo>
                  <a:pt x="268366" y="50089"/>
                </a:lnTo>
                <a:lnTo>
                  <a:pt x="266389" y="50089"/>
                </a:lnTo>
                <a:lnTo>
                  <a:pt x="264741" y="50089"/>
                </a:lnTo>
                <a:cubicBezTo>
                  <a:pt x="263094" y="50089"/>
                  <a:pt x="268695" y="46794"/>
                  <a:pt x="267048" y="46794"/>
                </a:cubicBezTo>
                <a:lnTo>
                  <a:pt x="265400" y="46794"/>
                </a:lnTo>
                <a:lnTo>
                  <a:pt x="264289" y="45239"/>
                </a:lnTo>
                <a:lnTo>
                  <a:pt x="263094" y="45805"/>
                </a:lnTo>
                <a:cubicBezTo>
                  <a:pt x="263159" y="44916"/>
                  <a:pt x="263159" y="44058"/>
                  <a:pt x="263094" y="43169"/>
                </a:cubicBezTo>
                <a:cubicBezTo>
                  <a:pt x="261940" y="44323"/>
                  <a:pt x="262764" y="44323"/>
                  <a:pt x="263753" y="44487"/>
                </a:cubicBezTo>
                <a:lnTo>
                  <a:pt x="264289" y="45239"/>
                </a:lnTo>
                <a:lnTo>
                  <a:pt x="269355" y="42840"/>
                </a:lnTo>
                <a:cubicBezTo>
                  <a:pt x="266719" y="42840"/>
                  <a:pt x="262434" y="42840"/>
                  <a:pt x="262434" y="42840"/>
                </a:cubicBezTo>
                <a:cubicBezTo>
                  <a:pt x="264412" y="40533"/>
                  <a:pt x="266389" y="38556"/>
                  <a:pt x="262434" y="40533"/>
                </a:cubicBezTo>
                <a:cubicBezTo>
                  <a:pt x="258480" y="42510"/>
                  <a:pt x="258480" y="42510"/>
                  <a:pt x="258480" y="42510"/>
                </a:cubicBezTo>
                <a:cubicBezTo>
                  <a:pt x="256503" y="42510"/>
                  <a:pt x="256503" y="42510"/>
                  <a:pt x="256503" y="42510"/>
                </a:cubicBezTo>
                <a:lnTo>
                  <a:pt x="252219" y="42510"/>
                </a:lnTo>
                <a:cubicBezTo>
                  <a:pt x="255184" y="40533"/>
                  <a:pt x="260787" y="38556"/>
                  <a:pt x="258480" y="37237"/>
                </a:cubicBezTo>
                <a:cubicBezTo>
                  <a:pt x="256174" y="35919"/>
                  <a:pt x="250901" y="34271"/>
                  <a:pt x="250242" y="34271"/>
                </a:cubicBezTo>
                <a:cubicBezTo>
                  <a:pt x="249583" y="34271"/>
                  <a:pt x="251889" y="34271"/>
                  <a:pt x="251889" y="34271"/>
                </a:cubicBezTo>
                <a:cubicBezTo>
                  <a:pt x="250242" y="32295"/>
                  <a:pt x="245299" y="33942"/>
                  <a:pt x="246946" y="32295"/>
                </a:cubicBezTo>
                <a:cubicBezTo>
                  <a:pt x="248594" y="30646"/>
                  <a:pt x="248594" y="30646"/>
                  <a:pt x="248594" y="30646"/>
                </a:cubicBezTo>
                <a:cubicBezTo>
                  <a:pt x="250571" y="26033"/>
                  <a:pt x="239368" y="28010"/>
                  <a:pt x="242333" y="22409"/>
                </a:cubicBezTo>
                <a:lnTo>
                  <a:pt x="240336" y="17136"/>
                </a:lnTo>
                <a:lnTo>
                  <a:pt x="239697" y="17136"/>
                </a:lnTo>
                <a:lnTo>
                  <a:pt x="239697" y="15982"/>
                </a:lnTo>
                <a:lnTo>
                  <a:pt x="239368" y="16147"/>
                </a:lnTo>
                <a:close/>
                <a:moveTo>
                  <a:pt x="239697" y="15159"/>
                </a:moveTo>
                <a:lnTo>
                  <a:pt x="239593" y="15174"/>
                </a:lnTo>
                <a:lnTo>
                  <a:pt x="239697" y="15449"/>
                </a:lnTo>
                <a:close/>
                <a:moveTo>
                  <a:pt x="236731" y="13840"/>
                </a:moveTo>
                <a:lnTo>
                  <a:pt x="234967" y="13840"/>
                </a:lnTo>
                <a:lnTo>
                  <a:pt x="236731" y="16147"/>
                </a:lnTo>
                <a:cubicBezTo>
                  <a:pt x="236731" y="16147"/>
                  <a:pt x="236731" y="16147"/>
                  <a:pt x="236731" y="13840"/>
                </a:cubicBezTo>
                <a:close/>
                <a:moveTo>
                  <a:pt x="234732" y="13533"/>
                </a:moveTo>
                <a:lnTo>
                  <a:pt x="234424" y="13840"/>
                </a:lnTo>
                <a:lnTo>
                  <a:pt x="234967" y="13840"/>
                </a:lnTo>
                <a:close/>
                <a:moveTo>
                  <a:pt x="239573" y="13511"/>
                </a:moveTo>
                <a:cubicBezTo>
                  <a:pt x="239037" y="13182"/>
                  <a:pt x="239037" y="13182"/>
                  <a:pt x="239697" y="14499"/>
                </a:cubicBezTo>
                <a:lnTo>
                  <a:pt x="240950" y="15355"/>
                </a:lnTo>
                <a:lnTo>
                  <a:pt x="242663" y="14499"/>
                </a:lnTo>
                <a:cubicBezTo>
                  <a:pt x="241180" y="14499"/>
                  <a:pt x="240109" y="13840"/>
                  <a:pt x="239573" y="13511"/>
                </a:cubicBezTo>
                <a:close/>
                <a:moveTo>
                  <a:pt x="235413" y="12852"/>
                </a:moveTo>
                <a:lnTo>
                  <a:pt x="234211" y="12852"/>
                </a:lnTo>
                <a:lnTo>
                  <a:pt x="234732" y="13533"/>
                </a:lnTo>
                <a:close/>
                <a:moveTo>
                  <a:pt x="233846" y="12374"/>
                </a:moveTo>
                <a:lnTo>
                  <a:pt x="233436" y="12852"/>
                </a:lnTo>
                <a:lnTo>
                  <a:pt x="234211" y="12852"/>
                </a:lnTo>
                <a:close/>
                <a:moveTo>
                  <a:pt x="234283" y="11864"/>
                </a:moveTo>
                <a:lnTo>
                  <a:pt x="233642" y="11864"/>
                </a:lnTo>
                <a:lnTo>
                  <a:pt x="233456" y="11864"/>
                </a:lnTo>
                <a:lnTo>
                  <a:pt x="233846" y="12374"/>
                </a:lnTo>
                <a:close/>
                <a:moveTo>
                  <a:pt x="233436" y="11838"/>
                </a:moveTo>
                <a:lnTo>
                  <a:pt x="233436" y="11864"/>
                </a:lnTo>
                <a:lnTo>
                  <a:pt x="233456" y="11864"/>
                </a:lnTo>
                <a:close/>
                <a:moveTo>
                  <a:pt x="233436" y="10326"/>
                </a:moveTo>
                <a:lnTo>
                  <a:pt x="232447" y="10545"/>
                </a:lnTo>
                <a:lnTo>
                  <a:pt x="233436" y="11838"/>
                </a:lnTo>
                <a:close/>
                <a:moveTo>
                  <a:pt x="230800" y="0"/>
                </a:moveTo>
                <a:cubicBezTo>
                  <a:pt x="230800" y="659"/>
                  <a:pt x="230800" y="2637"/>
                  <a:pt x="230800" y="2637"/>
                </a:cubicBezTo>
                <a:cubicBezTo>
                  <a:pt x="230800" y="1978"/>
                  <a:pt x="228163" y="5273"/>
                  <a:pt x="230800" y="5602"/>
                </a:cubicBezTo>
                <a:cubicBezTo>
                  <a:pt x="233436" y="5932"/>
                  <a:pt x="233436" y="9557"/>
                  <a:pt x="233436" y="9557"/>
                </a:cubicBezTo>
                <a:lnTo>
                  <a:pt x="233436" y="10326"/>
                </a:lnTo>
                <a:lnTo>
                  <a:pt x="233559" y="10298"/>
                </a:lnTo>
                <a:cubicBezTo>
                  <a:pt x="234177" y="9804"/>
                  <a:pt x="234919" y="9392"/>
                  <a:pt x="235413" y="10545"/>
                </a:cubicBezTo>
                <a:lnTo>
                  <a:pt x="234283" y="11864"/>
                </a:lnTo>
                <a:lnTo>
                  <a:pt x="236402" y="11864"/>
                </a:lnTo>
                <a:lnTo>
                  <a:pt x="235413" y="12852"/>
                </a:lnTo>
                <a:lnTo>
                  <a:pt x="236072" y="12852"/>
                </a:lnTo>
                <a:lnTo>
                  <a:pt x="238547" y="15326"/>
                </a:lnTo>
                <a:lnTo>
                  <a:pt x="239593" y="15174"/>
                </a:lnTo>
                <a:lnTo>
                  <a:pt x="239244" y="14253"/>
                </a:lnTo>
                <a:cubicBezTo>
                  <a:pt x="237802" y="11616"/>
                  <a:pt x="236402" y="9557"/>
                  <a:pt x="236402" y="9557"/>
                </a:cubicBezTo>
                <a:cubicBezTo>
                  <a:pt x="236402" y="9557"/>
                  <a:pt x="234424" y="9557"/>
                  <a:pt x="234424" y="9557"/>
                </a:cubicBezTo>
                <a:cubicBezTo>
                  <a:pt x="232447" y="7909"/>
                  <a:pt x="234754" y="3954"/>
                  <a:pt x="232447" y="3954"/>
                </a:cubicBezTo>
                <a:cubicBezTo>
                  <a:pt x="232447" y="1648"/>
                  <a:pt x="232447" y="1648"/>
                  <a:pt x="232447" y="1648"/>
                </a:cubicBezTo>
                <a:close/>
              </a:path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49" name="任意多边形: 形状 248"/>
          <p:cNvSpPr/>
          <p:nvPr userDrawn="1">
            <p:custDataLst>
              <p:tags r:id="rId11"/>
            </p:custDataLst>
          </p:nvPr>
        </p:nvSpPr>
        <p:spPr>
          <a:xfrm flipH="1">
            <a:off x="206972" y="5900858"/>
            <a:ext cx="103406" cy="136455"/>
          </a:xfrm>
          <a:custGeom>
            <a:avLst/>
            <a:gdLst>
              <a:gd name="connsiteX0" fmla="*/ 119873 w 127223"/>
              <a:gd name="connsiteY0" fmla="*/ 9360 h 167884"/>
              <a:gd name="connsiteX1" fmla="*/ 121900 w 127223"/>
              <a:gd name="connsiteY1" fmla="*/ 9360 h 167884"/>
              <a:gd name="connsiteX2" fmla="*/ 121900 w 127223"/>
              <a:gd name="connsiteY2" fmla="*/ 6927 h 167884"/>
              <a:gd name="connsiteX3" fmla="*/ 121900 w 127223"/>
              <a:gd name="connsiteY3" fmla="*/ 9360 h 167884"/>
              <a:gd name="connsiteX4" fmla="*/ 121900 w 127223"/>
              <a:gd name="connsiteY4" fmla="*/ 6116 h 167884"/>
              <a:gd name="connsiteX5" fmla="*/ 121900 w 127223"/>
              <a:gd name="connsiteY5" fmla="*/ 10981 h 167884"/>
              <a:gd name="connsiteX6" fmla="*/ 121900 w 127223"/>
              <a:gd name="connsiteY6" fmla="*/ 6927 h 167884"/>
              <a:gd name="connsiteX7" fmla="*/ 121900 w 127223"/>
              <a:gd name="connsiteY7" fmla="*/ 6927 h 167884"/>
              <a:gd name="connsiteX8" fmla="*/ 121900 w 127223"/>
              <a:gd name="connsiteY8" fmla="*/ 6927 h 167884"/>
              <a:gd name="connsiteX9" fmla="*/ 125144 w 127223"/>
              <a:gd name="connsiteY9" fmla="*/ 6927 h 167884"/>
              <a:gd name="connsiteX10" fmla="*/ 127171 w 127223"/>
              <a:gd name="connsiteY10" fmla="*/ 9360 h 167884"/>
              <a:gd name="connsiteX11" fmla="*/ 127171 w 127223"/>
              <a:gd name="connsiteY11" fmla="*/ 9360 h 167884"/>
              <a:gd name="connsiteX12" fmla="*/ 127171 w 127223"/>
              <a:gd name="connsiteY12" fmla="*/ 9360 h 167884"/>
              <a:gd name="connsiteX13" fmla="*/ 127171 w 127223"/>
              <a:gd name="connsiteY13" fmla="*/ 9360 h 167884"/>
              <a:gd name="connsiteX14" fmla="*/ 127171 w 127223"/>
              <a:gd name="connsiteY14" fmla="*/ 9360 h 167884"/>
              <a:gd name="connsiteX15" fmla="*/ 127171 w 127223"/>
              <a:gd name="connsiteY15" fmla="*/ 9360 h 167884"/>
              <a:gd name="connsiteX16" fmla="*/ 127171 w 127223"/>
              <a:gd name="connsiteY16" fmla="*/ 9360 h 167884"/>
              <a:gd name="connsiteX17" fmla="*/ 127171 w 127223"/>
              <a:gd name="connsiteY17" fmla="*/ 9360 h 167884"/>
              <a:gd name="connsiteX18" fmla="*/ 127171 w 127223"/>
              <a:gd name="connsiteY18" fmla="*/ 9360 h 167884"/>
              <a:gd name="connsiteX19" fmla="*/ 127171 w 127223"/>
              <a:gd name="connsiteY19" fmla="*/ 9360 h 167884"/>
              <a:gd name="connsiteX20" fmla="*/ 127171 w 127223"/>
              <a:gd name="connsiteY20" fmla="*/ 9360 h 167884"/>
              <a:gd name="connsiteX21" fmla="*/ 127171 w 127223"/>
              <a:gd name="connsiteY21" fmla="*/ 9360 h 167884"/>
              <a:gd name="connsiteX22" fmla="*/ 127171 w 127223"/>
              <a:gd name="connsiteY22" fmla="*/ 9360 h 167884"/>
              <a:gd name="connsiteX23" fmla="*/ 127171 w 127223"/>
              <a:gd name="connsiteY23" fmla="*/ 9360 h 167884"/>
              <a:gd name="connsiteX24" fmla="*/ 127171 w 127223"/>
              <a:gd name="connsiteY24" fmla="*/ 9360 h 167884"/>
              <a:gd name="connsiteX25" fmla="*/ 127171 w 127223"/>
              <a:gd name="connsiteY25" fmla="*/ 9360 h 167884"/>
              <a:gd name="connsiteX26" fmla="*/ 127171 w 127223"/>
              <a:gd name="connsiteY26" fmla="*/ 9360 h 167884"/>
              <a:gd name="connsiteX27" fmla="*/ 123522 w 127223"/>
              <a:gd name="connsiteY27" fmla="*/ 9360 h 167884"/>
              <a:gd name="connsiteX28" fmla="*/ 123522 w 127223"/>
              <a:gd name="connsiteY28" fmla="*/ 9360 h 167884"/>
              <a:gd name="connsiteX29" fmla="*/ 123522 w 127223"/>
              <a:gd name="connsiteY29" fmla="*/ 9360 h 167884"/>
              <a:gd name="connsiteX30" fmla="*/ 123522 w 127223"/>
              <a:gd name="connsiteY30" fmla="*/ 11793 h 167884"/>
              <a:gd name="connsiteX31" fmla="*/ 114602 w 127223"/>
              <a:gd name="connsiteY31" fmla="*/ 15441 h 167884"/>
              <a:gd name="connsiteX32" fmla="*/ 114602 w 127223"/>
              <a:gd name="connsiteY32" fmla="*/ 15441 h 167884"/>
              <a:gd name="connsiteX33" fmla="*/ 109331 w 127223"/>
              <a:gd name="connsiteY33" fmla="*/ 21117 h 167884"/>
              <a:gd name="connsiteX34" fmla="*/ 109331 w 127223"/>
              <a:gd name="connsiteY34" fmla="*/ 21117 h 167884"/>
              <a:gd name="connsiteX35" fmla="*/ 107305 w 127223"/>
              <a:gd name="connsiteY35" fmla="*/ 19090 h 167884"/>
              <a:gd name="connsiteX36" fmla="*/ 107305 w 127223"/>
              <a:gd name="connsiteY36" fmla="*/ 24361 h 167884"/>
              <a:gd name="connsiteX37" fmla="*/ 107305 w 127223"/>
              <a:gd name="connsiteY37" fmla="*/ 24361 h 167884"/>
              <a:gd name="connsiteX38" fmla="*/ 107305 w 127223"/>
              <a:gd name="connsiteY38" fmla="*/ 24361 h 167884"/>
              <a:gd name="connsiteX39" fmla="*/ 107305 w 127223"/>
              <a:gd name="connsiteY39" fmla="*/ 32875 h 167884"/>
              <a:gd name="connsiteX40" fmla="*/ 101628 w 127223"/>
              <a:gd name="connsiteY40" fmla="*/ 25172 h 167884"/>
              <a:gd name="connsiteX41" fmla="*/ 103655 w 127223"/>
              <a:gd name="connsiteY41" fmla="*/ 30442 h 167884"/>
              <a:gd name="connsiteX42" fmla="*/ 103655 w 127223"/>
              <a:gd name="connsiteY42" fmla="*/ 30442 h 167884"/>
              <a:gd name="connsiteX43" fmla="*/ 103655 w 127223"/>
              <a:gd name="connsiteY43" fmla="*/ 30442 h 167884"/>
              <a:gd name="connsiteX44" fmla="*/ 103655 w 127223"/>
              <a:gd name="connsiteY44" fmla="*/ 30442 h 167884"/>
              <a:gd name="connsiteX45" fmla="*/ 103655 w 127223"/>
              <a:gd name="connsiteY45" fmla="*/ 30442 h 167884"/>
              <a:gd name="connsiteX46" fmla="*/ 106088 w 127223"/>
              <a:gd name="connsiteY46" fmla="*/ 35713 h 167884"/>
              <a:gd name="connsiteX47" fmla="*/ 106088 w 127223"/>
              <a:gd name="connsiteY47" fmla="*/ 35713 h 167884"/>
              <a:gd name="connsiteX48" fmla="*/ 106088 w 127223"/>
              <a:gd name="connsiteY48" fmla="*/ 35713 h 167884"/>
              <a:gd name="connsiteX49" fmla="*/ 106088 w 127223"/>
              <a:gd name="connsiteY49" fmla="*/ 35713 h 167884"/>
              <a:gd name="connsiteX50" fmla="*/ 106088 w 127223"/>
              <a:gd name="connsiteY50" fmla="*/ 35713 h 167884"/>
              <a:gd name="connsiteX51" fmla="*/ 106088 w 127223"/>
              <a:gd name="connsiteY51" fmla="*/ 35713 h 167884"/>
              <a:gd name="connsiteX52" fmla="*/ 106088 w 127223"/>
              <a:gd name="connsiteY52" fmla="*/ 43011 h 167884"/>
              <a:gd name="connsiteX53" fmla="*/ 102439 w 127223"/>
              <a:gd name="connsiteY53" fmla="*/ 35713 h 167884"/>
              <a:gd name="connsiteX54" fmla="*/ 102439 w 127223"/>
              <a:gd name="connsiteY54" fmla="*/ 35713 h 167884"/>
              <a:gd name="connsiteX55" fmla="*/ 102439 w 127223"/>
              <a:gd name="connsiteY55" fmla="*/ 35713 h 167884"/>
              <a:gd name="connsiteX56" fmla="*/ 100412 w 127223"/>
              <a:gd name="connsiteY56" fmla="*/ 37740 h 167884"/>
              <a:gd name="connsiteX57" fmla="*/ 100412 w 127223"/>
              <a:gd name="connsiteY57" fmla="*/ 35713 h 167884"/>
              <a:gd name="connsiteX58" fmla="*/ 100412 w 127223"/>
              <a:gd name="connsiteY58" fmla="*/ 39767 h 167884"/>
              <a:gd name="connsiteX59" fmla="*/ 97169 w 127223"/>
              <a:gd name="connsiteY59" fmla="*/ 36524 h 167884"/>
              <a:gd name="connsiteX60" fmla="*/ 97169 w 127223"/>
              <a:gd name="connsiteY60" fmla="*/ 40984 h 167884"/>
              <a:gd name="connsiteX61" fmla="*/ 97169 w 127223"/>
              <a:gd name="connsiteY61" fmla="*/ 38551 h 167884"/>
              <a:gd name="connsiteX62" fmla="*/ 97169 w 127223"/>
              <a:gd name="connsiteY62" fmla="*/ 38551 h 167884"/>
              <a:gd name="connsiteX63" fmla="*/ 97169 w 127223"/>
              <a:gd name="connsiteY63" fmla="*/ 38551 h 167884"/>
              <a:gd name="connsiteX64" fmla="*/ 99601 w 127223"/>
              <a:gd name="connsiteY64" fmla="*/ 46254 h 167884"/>
              <a:gd name="connsiteX65" fmla="*/ 97574 w 127223"/>
              <a:gd name="connsiteY65" fmla="*/ 42605 h 167884"/>
              <a:gd name="connsiteX66" fmla="*/ 97574 w 127223"/>
              <a:gd name="connsiteY66" fmla="*/ 45849 h 167884"/>
              <a:gd name="connsiteX67" fmla="*/ 97574 w 127223"/>
              <a:gd name="connsiteY67" fmla="*/ 51120 h 167884"/>
              <a:gd name="connsiteX68" fmla="*/ 97574 w 127223"/>
              <a:gd name="connsiteY68" fmla="*/ 48282 h 167884"/>
              <a:gd name="connsiteX69" fmla="*/ 94331 w 127223"/>
              <a:gd name="connsiteY69" fmla="*/ 51525 h 167884"/>
              <a:gd name="connsiteX70" fmla="*/ 90682 w 127223"/>
              <a:gd name="connsiteY70" fmla="*/ 45849 h 167884"/>
              <a:gd name="connsiteX71" fmla="*/ 96763 w 127223"/>
              <a:gd name="connsiteY71" fmla="*/ 58417 h 167884"/>
              <a:gd name="connsiteX72" fmla="*/ 96763 w 127223"/>
              <a:gd name="connsiteY72" fmla="*/ 55579 h 167884"/>
              <a:gd name="connsiteX73" fmla="*/ 93925 w 127223"/>
              <a:gd name="connsiteY73" fmla="*/ 55579 h 167884"/>
              <a:gd name="connsiteX74" fmla="*/ 91492 w 127223"/>
              <a:gd name="connsiteY74" fmla="*/ 51930 h 167884"/>
              <a:gd name="connsiteX75" fmla="*/ 91492 w 127223"/>
              <a:gd name="connsiteY75" fmla="*/ 56390 h 167884"/>
              <a:gd name="connsiteX76" fmla="*/ 82979 w 127223"/>
              <a:gd name="connsiteY76" fmla="*/ 56390 h 167884"/>
              <a:gd name="connsiteX77" fmla="*/ 88654 w 127223"/>
              <a:gd name="connsiteY77" fmla="*/ 64093 h 167884"/>
              <a:gd name="connsiteX78" fmla="*/ 84195 w 127223"/>
              <a:gd name="connsiteY78" fmla="*/ 61255 h 167884"/>
              <a:gd name="connsiteX79" fmla="*/ 84195 w 127223"/>
              <a:gd name="connsiteY79" fmla="*/ 61255 h 167884"/>
              <a:gd name="connsiteX80" fmla="*/ 84195 w 127223"/>
              <a:gd name="connsiteY80" fmla="*/ 61255 h 167884"/>
              <a:gd name="connsiteX81" fmla="*/ 88249 w 127223"/>
              <a:gd name="connsiteY81" fmla="*/ 66931 h 167884"/>
              <a:gd name="connsiteX82" fmla="*/ 78924 w 127223"/>
              <a:gd name="connsiteY82" fmla="*/ 64093 h 167884"/>
              <a:gd name="connsiteX83" fmla="*/ 82167 w 127223"/>
              <a:gd name="connsiteY83" fmla="*/ 75445 h 167884"/>
              <a:gd name="connsiteX84" fmla="*/ 82167 w 127223"/>
              <a:gd name="connsiteY84" fmla="*/ 75445 h 167884"/>
              <a:gd name="connsiteX85" fmla="*/ 72437 w 127223"/>
              <a:gd name="connsiteY85" fmla="*/ 67337 h 167884"/>
              <a:gd name="connsiteX86" fmla="*/ 76897 w 127223"/>
              <a:gd name="connsiteY86" fmla="*/ 77472 h 167884"/>
              <a:gd name="connsiteX87" fmla="*/ 74869 w 127223"/>
              <a:gd name="connsiteY87" fmla="*/ 75040 h 167884"/>
              <a:gd name="connsiteX88" fmla="*/ 74869 w 127223"/>
              <a:gd name="connsiteY88" fmla="*/ 78284 h 167884"/>
              <a:gd name="connsiteX89" fmla="*/ 72843 w 127223"/>
              <a:gd name="connsiteY89" fmla="*/ 78284 h 167884"/>
              <a:gd name="connsiteX90" fmla="*/ 72843 w 127223"/>
              <a:gd name="connsiteY90" fmla="*/ 80716 h 167884"/>
              <a:gd name="connsiteX91" fmla="*/ 70815 w 127223"/>
              <a:gd name="connsiteY91" fmla="*/ 78284 h 167884"/>
              <a:gd name="connsiteX92" fmla="*/ 70815 w 127223"/>
              <a:gd name="connsiteY92" fmla="*/ 85176 h 167884"/>
              <a:gd name="connsiteX93" fmla="*/ 66761 w 127223"/>
              <a:gd name="connsiteY93" fmla="*/ 81122 h 167884"/>
              <a:gd name="connsiteX94" fmla="*/ 71626 w 127223"/>
              <a:gd name="connsiteY94" fmla="*/ 90041 h 167884"/>
              <a:gd name="connsiteX95" fmla="*/ 69194 w 127223"/>
              <a:gd name="connsiteY95" fmla="*/ 87203 h 167884"/>
              <a:gd name="connsiteX96" fmla="*/ 64734 w 127223"/>
              <a:gd name="connsiteY96" fmla="*/ 87203 h 167884"/>
              <a:gd name="connsiteX97" fmla="*/ 69599 w 127223"/>
              <a:gd name="connsiteY97" fmla="*/ 90041 h 167884"/>
              <a:gd name="connsiteX98" fmla="*/ 72437 w 127223"/>
              <a:gd name="connsiteY98" fmla="*/ 94095 h 167884"/>
              <a:gd name="connsiteX99" fmla="*/ 65545 w 127223"/>
              <a:gd name="connsiteY99" fmla="*/ 89230 h 167884"/>
              <a:gd name="connsiteX100" fmla="*/ 61491 w 127223"/>
              <a:gd name="connsiteY100" fmla="*/ 85176 h 167884"/>
              <a:gd name="connsiteX101" fmla="*/ 55004 w 127223"/>
              <a:gd name="connsiteY101" fmla="*/ 81527 h 167884"/>
              <a:gd name="connsiteX102" fmla="*/ 55004 w 127223"/>
              <a:gd name="connsiteY102" fmla="*/ 81527 h 167884"/>
              <a:gd name="connsiteX103" fmla="*/ 64329 w 127223"/>
              <a:gd name="connsiteY103" fmla="*/ 90041 h 167884"/>
              <a:gd name="connsiteX104" fmla="*/ 60274 w 127223"/>
              <a:gd name="connsiteY104" fmla="*/ 92879 h 167884"/>
              <a:gd name="connsiteX105" fmla="*/ 45678 w 127223"/>
              <a:gd name="connsiteY105" fmla="*/ 85581 h 167884"/>
              <a:gd name="connsiteX106" fmla="*/ 51355 w 127223"/>
              <a:gd name="connsiteY106" fmla="*/ 92879 h 167884"/>
              <a:gd name="connsiteX107" fmla="*/ 51355 w 127223"/>
              <a:gd name="connsiteY107" fmla="*/ 92879 h 167884"/>
              <a:gd name="connsiteX108" fmla="*/ 53787 w 127223"/>
              <a:gd name="connsiteY108" fmla="*/ 96933 h 167884"/>
              <a:gd name="connsiteX109" fmla="*/ 45274 w 127223"/>
              <a:gd name="connsiteY109" fmla="*/ 87608 h 167884"/>
              <a:gd name="connsiteX110" fmla="*/ 50949 w 127223"/>
              <a:gd name="connsiteY110" fmla="*/ 95312 h 167884"/>
              <a:gd name="connsiteX111" fmla="*/ 44462 w 127223"/>
              <a:gd name="connsiteY111" fmla="*/ 90852 h 167884"/>
              <a:gd name="connsiteX112" fmla="*/ 44462 w 127223"/>
              <a:gd name="connsiteY112" fmla="*/ 90852 h 167884"/>
              <a:gd name="connsiteX113" fmla="*/ 46490 w 127223"/>
              <a:gd name="connsiteY113" fmla="*/ 90852 h 167884"/>
              <a:gd name="connsiteX114" fmla="*/ 52165 w 127223"/>
              <a:gd name="connsiteY114" fmla="*/ 97744 h 167884"/>
              <a:gd name="connsiteX115" fmla="*/ 49327 w 127223"/>
              <a:gd name="connsiteY115" fmla="*/ 97744 h 167884"/>
              <a:gd name="connsiteX116" fmla="*/ 49327 w 127223"/>
              <a:gd name="connsiteY116" fmla="*/ 97744 h 167884"/>
              <a:gd name="connsiteX117" fmla="*/ 49327 w 127223"/>
              <a:gd name="connsiteY117" fmla="*/ 97744 h 167884"/>
              <a:gd name="connsiteX118" fmla="*/ 39597 w 127223"/>
              <a:gd name="connsiteY118" fmla="*/ 92474 h 167884"/>
              <a:gd name="connsiteX119" fmla="*/ 47300 w 127223"/>
              <a:gd name="connsiteY119" fmla="*/ 98555 h 167884"/>
              <a:gd name="connsiteX120" fmla="*/ 40813 w 127223"/>
              <a:gd name="connsiteY120" fmla="*/ 94095 h 167884"/>
              <a:gd name="connsiteX121" fmla="*/ 48111 w 127223"/>
              <a:gd name="connsiteY121" fmla="*/ 102204 h 167884"/>
              <a:gd name="connsiteX122" fmla="*/ 48111 w 127223"/>
              <a:gd name="connsiteY122" fmla="*/ 102204 h 167884"/>
              <a:gd name="connsiteX123" fmla="*/ 50139 w 127223"/>
              <a:gd name="connsiteY123" fmla="*/ 106258 h 167884"/>
              <a:gd name="connsiteX124" fmla="*/ 50139 w 127223"/>
              <a:gd name="connsiteY124" fmla="*/ 106258 h 167884"/>
              <a:gd name="connsiteX125" fmla="*/ 44057 w 127223"/>
              <a:gd name="connsiteY125" fmla="*/ 106258 h 167884"/>
              <a:gd name="connsiteX126" fmla="*/ 39191 w 127223"/>
              <a:gd name="connsiteY126" fmla="*/ 103015 h 167884"/>
              <a:gd name="connsiteX127" fmla="*/ 44057 w 127223"/>
              <a:gd name="connsiteY127" fmla="*/ 108285 h 167884"/>
              <a:gd name="connsiteX128" fmla="*/ 44057 w 127223"/>
              <a:gd name="connsiteY128" fmla="*/ 108285 h 167884"/>
              <a:gd name="connsiteX129" fmla="*/ 44057 w 127223"/>
              <a:gd name="connsiteY129" fmla="*/ 111935 h 167884"/>
              <a:gd name="connsiteX130" fmla="*/ 33516 w 127223"/>
              <a:gd name="connsiteY130" fmla="*/ 111935 h 167884"/>
              <a:gd name="connsiteX131" fmla="*/ 39597 w 127223"/>
              <a:gd name="connsiteY131" fmla="*/ 115178 h 167884"/>
              <a:gd name="connsiteX132" fmla="*/ 37570 w 127223"/>
              <a:gd name="connsiteY132" fmla="*/ 115178 h 167884"/>
              <a:gd name="connsiteX133" fmla="*/ 42029 w 127223"/>
              <a:gd name="connsiteY133" fmla="*/ 118016 h 167884"/>
              <a:gd name="connsiteX134" fmla="*/ 42029 w 127223"/>
              <a:gd name="connsiteY134" fmla="*/ 118016 h 167884"/>
              <a:gd name="connsiteX135" fmla="*/ 42029 w 127223"/>
              <a:gd name="connsiteY135" fmla="*/ 118016 h 167884"/>
              <a:gd name="connsiteX136" fmla="*/ 33921 w 127223"/>
              <a:gd name="connsiteY136" fmla="*/ 113151 h 167884"/>
              <a:gd name="connsiteX137" fmla="*/ 40813 w 127223"/>
              <a:gd name="connsiteY137" fmla="*/ 119232 h 167884"/>
              <a:gd name="connsiteX138" fmla="*/ 36354 w 127223"/>
              <a:gd name="connsiteY138" fmla="*/ 119232 h 167884"/>
              <a:gd name="connsiteX139" fmla="*/ 42029 w 127223"/>
              <a:gd name="connsiteY139" fmla="*/ 123287 h 167884"/>
              <a:gd name="connsiteX140" fmla="*/ 35138 w 127223"/>
              <a:gd name="connsiteY140" fmla="*/ 120449 h 167884"/>
              <a:gd name="connsiteX141" fmla="*/ 35138 w 127223"/>
              <a:gd name="connsiteY141" fmla="*/ 120449 h 167884"/>
              <a:gd name="connsiteX142" fmla="*/ 35138 w 127223"/>
              <a:gd name="connsiteY142" fmla="*/ 120449 h 167884"/>
              <a:gd name="connsiteX143" fmla="*/ 35138 w 127223"/>
              <a:gd name="connsiteY143" fmla="*/ 124503 h 167884"/>
              <a:gd name="connsiteX144" fmla="*/ 25406 w 127223"/>
              <a:gd name="connsiteY144" fmla="*/ 120449 h 167884"/>
              <a:gd name="connsiteX145" fmla="*/ 25406 w 127223"/>
              <a:gd name="connsiteY145" fmla="*/ 120449 h 167884"/>
              <a:gd name="connsiteX146" fmla="*/ 30677 w 127223"/>
              <a:gd name="connsiteY146" fmla="*/ 122881 h 167884"/>
              <a:gd name="connsiteX147" fmla="*/ 30677 w 127223"/>
              <a:gd name="connsiteY147" fmla="*/ 122881 h 167884"/>
              <a:gd name="connsiteX148" fmla="*/ 35542 w 127223"/>
              <a:gd name="connsiteY148" fmla="*/ 126125 h 167884"/>
              <a:gd name="connsiteX149" fmla="*/ 35542 w 127223"/>
              <a:gd name="connsiteY149" fmla="*/ 123692 h 167884"/>
              <a:gd name="connsiteX150" fmla="*/ 42029 w 127223"/>
              <a:gd name="connsiteY150" fmla="*/ 126935 h 167884"/>
              <a:gd name="connsiteX151" fmla="*/ 40003 w 127223"/>
              <a:gd name="connsiteY151" fmla="*/ 126935 h 167884"/>
              <a:gd name="connsiteX152" fmla="*/ 33110 w 127223"/>
              <a:gd name="connsiteY152" fmla="*/ 124503 h 167884"/>
              <a:gd name="connsiteX153" fmla="*/ 30271 w 127223"/>
              <a:gd name="connsiteY153" fmla="*/ 124503 h 167884"/>
              <a:gd name="connsiteX154" fmla="*/ 27839 w 127223"/>
              <a:gd name="connsiteY154" fmla="*/ 124503 h 167884"/>
              <a:gd name="connsiteX155" fmla="*/ 31083 w 127223"/>
              <a:gd name="connsiteY155" fmla="*/ 126935 h 167884"/>
              <a:gd name="connsiteX156" fmla="*/ 31083 w 127223"/>
              <a:gd name="connsiteY156" fmla="*/ 126935 h 167884"/>
              <a:gd name="connsiteX157" fmla="*/ 31083 w 127223"/>
              <a:gd name="connsiteY157" fmla="*/ 126935 h 167884"/>
              <a:gd name="connsiteX158" fmla="*/ 37975 w 127223"/>
              <a:gd name="connsiteY158" fmla="*/ 129773 h 167884"/>
              <a:gd name="connsiteX159" fmla="*/ 33110 w 127223"/>
              <a:gd name="connsiteY159" fmla="*/ 129773 h 167884"/>
              <a:gd name="connsiteX160" fmla="*/ 37570 w 127223"/>
              <a:gd name="connsiteY160" fmla="*/ 133422 h 167884"/>
              <a:gd name="connsiteX161" fmla="*/ 37570 w 127223"/>
              <a:gd name="connsiteY161" fmla="*/ 133422 h 167884"/>
              <a:gd name="connsiteX162" fmla="*/ 37570 w 127223"/>
              <a:gd name="connsiteY162" fmla="*/ 133422 h 167884"/>
              <a:gd name="connsiteX163" fmla="*/ 32299 w 127223"/>
              <a:gd name="connsiteY163" fmla="*/ 130584 h 167884"/>
              <a:gd name="connsiteX164" fmla="*/ 28651 w 127223"/>
              <a:gd name="connsiteY164" fmla="*/ 130584 h 167884"/>
              <a:gd name="connsiteX165" fmla="*/ 37975 w 127223"/>
              <a:gd name="connsiteY165" fmla="*/ 134233 h 167884"/>
              <a:gd name="connsiteX166" fmla="*/ 35542 w 127223"/>
              <a:gd name="connsiteY166" fmla="*/ 134233 h 167884"/>
              <a:gd name="connsiteX167" fmla="*/ 39597 w 127223"/>
              <a:gd name="connsiteY167" fmla="*/ 134233 h 167884"/>
              <a:gd name="connsiteX168" fmla="*/ 39597 w 127223"/>
              <a:gd name="connsiteY168" fmla="*/ 134233 h 167884"/>
              <a:gd name="connsiteX169" fmla="*/ 39597 w 127223"/>
              <a:gd name="connsiteY169" fmla="*/ 134233 h 167884"/>
              <a:gd name="connsiteX170" fmla="*/ 35138 w 127223"/>
              <a:gd name="connsiteY170" fmla="*/ 134233 h 167884"/>
              <a:gd name="connsiteX171" fmla="*/ 29055 w 127223"/>
              <a:gd name="connsiteY171" fmla="*/ 131801 h 167884"/>
              <a:gd name="connsiteX172" fmla="*/ 24190 w 127223"/>
              <a:gd name="connsiteY172" fmla="*/ 131801 h 167884"/>
              <a:gd name="connsiteX173" fmla="*/ 27839 w 127223"/>
              <a:gd name="connsiteY173" fmla="*/ 134639 h 167884"/>
              <a:gd name="connsiteX174" fmla="*/ 31083 w 127223"/>
              <a:gd name="connsiteY174" fmla="*/ 134639 h 167884"/>
              <a:gd name="connsiteX175" fmla="*/ 27839 w 127223"/>
              <a:gd name="connsiteY175" fmla="*/ 134639 h 167884"/>
              <a:gd name="connsiteX176" fmla="*/ 31894 w 127223"/>
              <a:gd name="connsiteY176" fmla="*/ 134639 h 167884"/>
              <a:gd name="connsiteX177" fmla="*/ 26623 w 127223"/>
              <a:gd name="connsiteY177" fmla="*/ 134639 h 167884"/>
              <a:gd name="connsiteX178" fmla="*/ 28651 w 127223"/>
              <a:gd name="connsiteY178" fmla="*/ 134639 h 167884"/>
              <a:gd name="connsiteX179" fmla="*/ 25406 w 127223"/>
              <a:gd name="connsiteY179" fmla="*/ 134639 h 167884"/>
              <a:gd name="connsiteX180" fmla="*/ 25406 w 127223"/>
              <a:gd name="connsiteY180" fmla="*/ 134639 h 167884"/>
              <a:gd name="connsiteX181" fmla="*/ 16487 w 127223"/>
              <a:gd name="connsiteY181" fmla="*/ 132206 h 167884"/>
              <a:gd name="connsiteX182" fmla="*/ 24190 w 127223"/>
              <a:gd name="connsiteY182" fmla="*/ 135044 h 167884"/>
              <a:gd name="connsiteX183" fmla="*/ 28245 w 127223"/>
              <a:gd name="connsiteY183" fmla="*/ 138693 h 167884"/>
              <a:gd name="connsiteX184" fmla="*/ 20136 w 127223"/>
              <a:gd name="connsiteY184" fmla="*/ 138693 h 167884"/>
              <a:gd name="connsiteX185" fmla="*/ 26623 w 127223"/>
              <a:gd name="connsiteY185" fmla="*/ 138693 h 167884"/>
              <a:gd name="connsiteX186" fmla="*/ 26623 w 127223"/>
              <a:gd name="connsiteY186" fmla="*/ 142747 h 167884"/>
              <a:gd name="connsiteX187" fmla="*/ 22164 w 127223"/>
              <a:gd name="connsiteY187" fmla="*/ 142747 h 167884"/>
              <a:gd name="connsiteX188" fmla="*/ 22164 w 127223"/>
              <a:gd name="connsiteY188" fmla="*/ 142747 h 167884"/>
              <a:gd name="connsiteX189" fmla="*/ 25002 w 127223"/>
              <a:gd name="connsiteY189" fmla="*/ 142747 h 167884"/>
              <a:gd name="connsiteX190" fmla="*/ 21352 w 127223"/>
              <a:gd name="connsiteY190" fmla="*/ 142747 h 167884"/>
              <a:gd name="connsiteX191" fmla="*/ 21352 w 127223"/>
              <a:gd name="connsiteY191" fmla="*/ 142747 h 167884"/>
              <a:gd name="connsiteX192" fmla="*/ 21352 w 127223"/>
              <a:gd name="connsiteY192" fmla="*/ 142747 h 167884"/>
              <a:gd name="connsiteX193" fmla="*/ 21352 w 127223"/>
              <a:gd name="connsiteY193" fmla="*/ 142747 h 167884"/>
              <a:gd name="connsiteX194" fmla="*/ 17299 w 127223"/>
              <a:gd name="connsiteY194" fmla="*/ 142747 h 167884"/>
              <a:gd name="connsiteX195" fmla="*/ 20136 w 127223"/>
              <a:gd name="connsiteY195" fmla="*/ 145991 h 167884"/>
              <a:gd name="connsiteX196" fmla="*/ 20136 w 127223"/>
              <a:gd name="connsiteY196" fmla="*/ 145991 h 167884"/>
              <a:gd name="connsiteX197" fmla="*/ 20136 w 127223"/>
              <a:gd name="connsiteY197" fmla="*/ 150451 h 167884"/>
              <a:gd name="connsiteX198" fmla="*/ 20136 w 127223"/>
              <a:gd name="connsiteY198" fmla="*/ 150451 h 167884"/>
              <a:gd name="connsiteX199" fmla="*/ 23380 w 127223"/>
              <a:gd name="connsiteY199" fmla="*/ 152478 h 167884"/>
              <a:gd name="connsiteX200" fmla="*/ 20947 w 127223"/>
              <a:gd name="connsiteY200" fmla="*/ 152478 h 167884"/>
              <a:gd name="connsiteX201" fmla="*/ 23380 w 127223"/>
              <a:gd name="connsiteY201" fmla="*/ 152478 h 167884"/>
              <a:gd name="connsiteX202" fmla="*/ 19731 w 127223"/>
              <a:gd name="connsiteY202" fmla="*/ 152478 h 167884"/>
              <a:gd name="connsiteX203" fmla="*/ 22568 w 127223"/>
              <a:gd name="connsiteY203" fmla="*/ 152478 h 167884"/>
              <a:gd name="connsiteX204" fmla="*/ 18919 w 127223"/>
              <a:gd name="connsiteY204" fmla="*/ 152478 h 167884"/>
              <a:gd name="connsiteX205" fmla="*/ 18919 w 127223"/>
              <a:gd name="connsiteY205" fmla="*/ 152478 h 167884"/>
              <a:gd name="connsiteX206" fmla="*/ 15676 w 127223"/>
              <a:gd name="connsiteY206" fmla="*/ 152478 h 167884"/>
              <a:gd name="connsiteX207" fmla="*/ 15676 w 127223"/>
              <a:gd name="connsiteY207" fmla="*/ 152478 h 167884"/>
              <a:gd name="connsiteX208" fmla="*/ 13650 w 127223"/>
              <a:gd name="connsiteY208" fmla="*/ 152478 h 167884"/>
              <a:gd name="connsiteX209" fmla="*/ 13650 w 127223"/>
              <a:gd name="connsiteY209" fmla="*/ 152478 h 167884"/>
              <a:gd name="connsiteX210" fmla="*/ 9189 w 127223"/>
              <a:gd name="connsiteY210" fmla="*/ 152478 h 167884"/>
              <a:gd name="connsiteX211" fmla="*/ 18109 w 127223"/>
              <a:gd name="connsiteY211" fmla="*/ 152478 h 167884"/>
              <a:gd name="connsiteX212" fmla="*/ 18109 w 127223"/>
              <a:gd name="connsiteY212" fmla="*/ 155316 h 167884"/>
              <a:gd name="connsiteX213" fmla="*/ 15676 w 127223"/>
              <a:gd name="connsiteY213" fmla="*/ 155316 h 167884"/>
              <a:gd name="connsiteX214" fmla="*/ 15676 w 127223"/>
              <a:gd name="connsiteY214" fmla="*/ 155316 h 167884"/>
              <a:gd name="connsiteX215" fmla="*/ 15676 w 127223"/>
              <a:gd name="connsiteY215" fmla="*/ 155316 h 167884"/>
              <a:gd name="connsiteX216" fmla="*/ 12028 w 127223"/>
              <a:gd name="connsiteY216" fmla="*/ 155316 h 167884"/>
              <a:gd name="connsiteX217" fmla="*/ 14866 w 127223"/>
              <a:gd name="connsiteY217" fmla="*/ 157748 h 167884"/>
              <a:gd name="connsiteX218" fmla="*/ 14866 w 127223"/>
              <a:gd name="connsiteY218" fmla="*/ 157748 h 167884"/>
              <a:gd name="connsiteX219" fmla="*/ 11622 w 127223"/>
              <a:gd name="connsiteY219" fmla="*/ 160181 h 167884"/>
              <a:gd name="connsiteX220" fmla="*/ 11622 w 127223"/>
              <a:gd name="connsiteY220" fmla="*/ 162614 h 167884"/>
              <a:gd name="connsiteX221" fmla="*/ 11622 w 127223"/>
              <a:gd name="connsiteY221" fmla="*/ 162614 h 167884"/>
              <a:gd name="connsiteX222" fmla="*/ 9189 w 127223"/>
              <a:gd name="connsiteY222" fmla="*/ 162614 h 167884"/>
              <a:gd name="connsiteX223" fmla="*/ 9189 w 127223"/>
              <a:gd name="connsiteY223" fmla="*/ 162614 h 167884"/>
              <a:gd name="connsiteX224" fmla="*/ 11216 w 127223"/>
              <a:gd name="connsiteY224" fmla="*/ 162614 h 167884"/>
              <a:gd name="connsiteX225" fmla="*/ 8784 w 127223"/>
              <a:gd name="connsiteY225" fmla="*/ 165046 h 167884"/>
              <a:gd name="connsiteX226" fmla="*/ 8784 w 127223"/>
              <a:gd name="connsiteY226" fmla="*/ 165046 h 167884"/>
              <a:gd name="connsiteX227" fmla="*/ 5946 w 127223"/>
              <a:gd name="connsiteY227" fmla="*/ 165046 h 167884"/>
              <a:gd name="connsiteX228" fmla="*/ 8379 w 127223"/>
              <a:gd name="connsiteY228" fmla="*/ 165046 h 167884"/>
              <a:gd name="connsiteX229" fmla="*/ 8379 w 127223"/>
              <a:gd name="connsiteY229" fmla="*/ 165046 h 167884"/>
              <a:gd name="connsiteX230" fmla="*/ 8379 w 127223"/>
              <a:gd name="connsiteY230" fmla="*/ 165046 h 167884"/>
              <a:gd name="connsiteX231" fmla="*/ 8379 w 127223"/>
              <a:gd name="connsiteY231" fmla="*/ 165046 h 167884"/>
              <a:gd name="connsiteX232" fmla="*/ 8379 w 127223"/>
              <a:gd name="connsiteY232" fmla="*/ 165046 h 167884"/>
              <a:gd name="connsiteX233" fmla="*/ 8379 w 127223"/>
              <a:gd name="connsiteY233" fmla="*/ 165046 h 167884"/>
              <a:gd name="connsiteX234" fmla="*/ 8379 w 127223"/>
              <a:gd name="connsiteY234" fmla="*/ 165046 h 167884"/>
              <a:gd name="connsiteX235" fmla="*/ 8379 w 127223"/>
              <a:gd name="connsiteY235" fmla="*/ 165046 h 167884"/>
              <a:gd name="connsiteX236" fmla="*/ 8379 w 127223"/>
              <a:gd name="connsiteY236" fmla="*/ 165046 h 167884"/>
              <a:gd name="connsiteX237" fmla="*/ 8379 w 127223"/>
              <a:gd name="connsiteY237" fmla="*/ 165046 h 167884"/>
              <a:gd name="connsiteX238" fmla="*/ 8379 w 127223"/>
              <a:gd name="connsiteY238" fmla="*/ 167884 h 167884"/>
              <a:gd name="connsiteX239" fmla="*/ 8379 w 127223"/>
              <a:gd name="connsiteY239" fmla="*/ 167884 h 167884"/>
              <a:gd name="connsiteX240" fmla="*/ 8379 w 127223"/>
              <a:gd name="connsiteY240" fmla="*/ 167884 h 167884"/>
              <a:gd name="connsiteX241" fmla="*/ 8379 w 127223"/>
              <a:gd name="connsiteY241" fmla="*/ 167884 h 167884"/>
              <a:gd name="connsiteX242" fmla="*/ 8379 w 127223"/>
              <a:gd name="connsiteY242" fmla="*/ 167884 h 167884"/>
              <a:gd name="connsiteX243" fmla="*/ 8379 w 127223"/>
              <a:gd name="connsiteY243" fmla="*/ 165452 h 167884"/>
              <a:gd name="connsiteX244" fmla="*/ 8379 w 127223"/>
              <a:gd name="connsiteY244" fmla="*/ 165452 h 167884"/>
              <a:gd name="connsiteX245" fmla="*/ 8379 w 127223"/>
              <a:gd name="connsiteY245" fmla="*/ 165452 h 167884"/>
              <a:gd name="connsiteX246" fmla="*/ 8379 w 127223"/>
              <a:gd name="connsiteY246" fmla="*/ 165452 h 167884"/>
              <a:gd name="connsiteX247" fmla="*/ 8379 w 127223"/>
              <a:gd name="connsiteY247" fmla="*/ 165452 h 167884"/>
              <a:gd name="connsiteX248" fmla="*/ 8379 w 127223"/>
              <a:gd name="connsiteY248" fmla="*/ 165452 h 167884"/>
              <a:gd name="connsiteX249" fmla="*/ 8379 w 127223"/>
              <a:gd name="connsiteY249" fmla="*/ 165452 h 167884"/>
              <a:gd name="connsiteX250" fmla="*/ 8379 w 127223"/>
              <a:gd name="connsiteY250" fmla="*/ 165452 h 167884"/>
              <a:gd name="connsiteX251" fmla="*/ 5541 w 127223"/>
              <a:gd name="connsiteY251" fmla="*/ 162614 h 167884"/>
              <a:gd name="connsiteX252" fmla="*/ 5541 w 127223"/>
              <a:gd name="connsiteY252" fmla="*/ 158154 h 167884"/>
              <a:gd name="connsiteX253" fmla="*/ 5541 w 127223"/>
              <a:gd name="connsiteY253" fmla="*/ 158154 h 167884"/>
              <a:gd name="connsiteX254" fmla="*/ 5541 w 127223"/>
              <a:gd name="connsiteY254" fmla="*/ 158154 h 167884"/>
              <a:gd name="connsiteX255" fmla="*/ 5541 w 127223"/>
              <a:gd name="connsiteY255" fmla="*/ 158154 h 167884"/>
              <a:gd name="connsiteX256" fmla="*/ 9189 w 127223"/>
              <a:gd name="connsiteY256" fmla="*/ 158154 h 167884"/>
              <a:gd name="connsiteX257" fmla="*/ 5135 w 127223"/>
              <a:gd name="connsiteY257" fmla="*/ 154910 h 167884"/>
              <a:gd name="connsiteX258" fmla="*/ 5135 w 127223"/>
              <a:gd name="connsiteY258" fmla="*/ 154910 h 167884"/>
              <a:gd name="connsiteX259" fmla="*/ 5135 w 127223"/>
              <a:gd name="connsiteY259" fmla="*/ 154910 h 167884"/>
              <a:gd name="connsiteX260" fmla="*/ 5135 w 127223"/>
              <a:gd name="connsiteY260" fmla="*/ 154910 h 167884"/>
              <a:gd name="connsiteX261" fmla="*/ 7163 w 127223"/>
              <a:gd name="connsiteY261" fmla="*/ 154910 h 167884"/>
              <a:gd name="connsiteX262" fmla="*/ 7163 w 127223"/>
              <a:gd name="connsiteY262" fmla="*/ 154910 h 167884"/>
              <a:gd name="connsiteX263" fmla="*/ 5135 w 127223"/>
              <a:gd name="connsiteY263" fmla="*/ 154910 h 167884"/>
              <a:gd name="connsiteX264" fmla="*/ 7973 w 127223"/>
              <a:gd name="connsiteY264" fmla="*/ 154910 h 167884"/>
              <a:gd name="connsiteX265" fmla="*/ 7973 w 127223"/>
              <a:gd name="connsiteY265" fmla="*/ 154910 h 167884"/>
              <a:gd name="connsiteX266" fmla="*/ 7973 w 127223"/>
              <a:gd name="connsiteY266" fmla="*/ 154910 h 167884"/>
              <a:gd name="connsiteX267" fmla="*/ 7973 w 127223"/>
              <a:gd name="connsiteY267" fmla="*/ 154910 h 167884"/>
              <a:gd name="connsiteX268" fmla="*/ 5946 w 127223"/>
              <a:gd name="connsiteY268" fmla="*/ 154910 h 167884"/>
              <a:gd name="connsiteX269" fmla="*/ 10406 w 127223"/>
              <a:gd name="connsiteY269" fmla="*/ 154910 h 167884"/>
              <a:gd name="connsiteX270" fmla="*/ 8379 w 127223"/>
              <a:gd name="connsiteY270" fmla="*/ 154910 h 167884"/>
              <a:gd name="connsiteX271" fmla="*/ 5541 w 127223"/>
              <a:gd name="connsiteY271" fmla="*/ 154910 h 167884"/>
              <a:gd name="connsiteX272" fmla="*/ 5541 w 127223"/>
              <a:gd name="connsiteY272" fmla="*/ 154910 h 167884"/>
              <a:gd name="connsiteX273" fmla="*/ 5541 w 127223"/>
              <a:gd name="connsiteY273" fmla="*/ 154910 h 167884"/>
              <a:gd name="connsiteX274" fmla="*/ 8379 w 127223"/>
              <a:gd name="connsiteY274" fmla="*/ 148829 h 167884"/>
              <a:gd name="connsiteX275" fmla="*/ 5135 w 127223"/>
              <a:gd name="connsiteY275" fmla="*/ 148829 h 167884"/>
              <a:gd name="connsiteX276" fmla="*/ 5135 w 127223"/>
              <a:gd name="connsiteY276" fmla="*/ 146396 h 167884"/>
              <a:gd name="connsiteX277" fmla="*/ 5135 w 127223"/>
              <a:gd name="connsiteY277" fmla="*/ 146396 h 167884"/>
              <a:gd name="connsiteX278" fmla="*/ 1892 w 127223"/>
              <a:gd name="connsiteY278" fmla="*/ 141531 h 167884"/>
              <a:gd name="connsiteX279" fmla="*/ 4730 w 127223"/>
              <a:gd name="connsiteY279" fmla="*/ 141531 h 167884"/>
              <a:gd name="connsiteX280" fmla="*/ 4730 w 127223"/>
              <a:gd name="connsiteY280" fmla="*/ 141531 h 167884"/>
              <a:gd name="connsiteX281" fmla="*/ 4730 w 127223"/>
              <a:gd name="connsiteY281" fmla="*/ 141531 h 167884"/>
              <a:gd name="connsiteX282" fmla="*/ 270 w 127223"/>
              <a:gd name="connsiteY282" fmla="*/ 134639 h 167884"/>
              <a:gd name="connsiteX283" fmla="*/ 5541 w 127223"/>
              <a:gd name="connsiteY283" fmla="*/ 137071 h 167884"/>
              <a:gd name="connsiteX284" fmla="*/ 5541 w 127223"/>
              <a:gd name="connsiteY284" fmla="*/ 133017 h 167884"/>
              <a:gd name="connsiteX285" fmla="*/ 5541 w 127223"/>
              <a:gd name="connsiteY285" fmla="*/ 133017 h 167884"/>
              <a:gd name="connsiteX286" fmla="*/ 1892 w 127223"/>
              <a:gd name="connsiteY286" fmla="*/ 133017 h 167884"/>
              <a:gd name="connsiteX287" fmla="*/ 5946 w 127223"/>
              <a:gd name="connsiteY287" fmla="*/ 133017 h 167884"/>
              <a:gd name="connsiteX288" fmla="*/ 2297 w 127223"/>
              <a:gd name="connsiteY288" fmla="*/ 133017 h 167884"/>
              <a:gd name="connsiteX289" fmla="*/ 6757 w 127223"/>
              <a:gd name="connsiteY289" fmla="*/ 133017 h 167884"/>
              <a:gd name="connsiteX290" fmla="*/ 1486 w 127223"/>
              <a:gd name="connsiteY290" fmla="*/ 128963 h 167884"/>
              <a:gd name="connsiteX291" fmla="*/ 8379 w 127223"/>
              <a:gd name="connsiteY291" fmla="*/ 131395 h 167884"/>
              <a:gd name="connsiteX292" fmla="*/ 8379 w 127223"/>
              <a:gd name="connsiteY292" fmla="*/ 131395 h 167884"/>
              <a:gd name="connsiteX293" fmla="*/ 8379 w 127223"/>
              <a:gd name="connsiteY293" fmla="*/ 131395 h 167884"/>
              <a:gd name="connsiteX294" fmla="*/ 11622 w 127223"/>
              <a:gd name="connsiteY294" fmla="*/ 131395 h 167884"/>
              <a:gd name="connsiteX295" fmla="*/ 6757 w 127223"/>
              <a:gd name="connsiteY295" fmla="*/ 128963 h 167884"/>
              <a:gd name="connsiteX296" fmla="*/ 4324 w 127223"/>
              <a:gd name="connsiteY296" fmla="*/ 128963 h 167884"/>
              <a:gd name="connsiteX297" fmla="*/ 4324 w 127223"/>
              <a:gd name="connsiteY297" fmla="*/ 128963 h 167884"/>
              <a:gd name="connsiteX298" fmla="*/ 6757 w 127223"/>
              <a:gd name="connsiteY298" fmla="*/ 128963 h 167884"/>
              <a:gd name="connsiteX299" fmla="*/ 6757 w 127223"/>
              <a:gd name="connsiteY299" fmla="*/ 126125 h 167884"/>
              <a:gd name="connsiteX300" fmla="*/ 3919 w 127223"/>
              <a:gd name="connsiteY300" fmla="*/ 126125 h 167884"/>
              <a:gd name="connsiteX301" fmla="*/ 3919 w 127223"/>
              <a:gd name="connsiteY301" fmla="*/ 126125 h 167884"/>
              <a:gd name="connsiteX302" fmla="*/ 12028 w 127223"/>
              <a:gd name="connsiteY302" fmla="*/ 126125 h 167884"/>
              <a:gd name="connsiteX303" fmla="*/ 7973 w 127223"/>
              <a:gd name="connsiteY303" fmla="*/ 119638 h 167884"/>
              <a:gd name="connsiteX304" fmla="*/ 10000 w 127223"/>
              <a:gd name="connsiteY304" fmla="*/ 119638 h 167884"/>
              <a:gd name="connsiteX305" fmla="*/ 5541 w 127223"/>
              <a:gd name="connsiteY305" fmla="*/ 115583 h 167884"/>
              <a:gd name="connsiteX306" fmla="*/ 9595 w 127223"/>
              <a:gd name="connsiteY306" fmla="*/ 117611 h 167884"/>
              <a:gd name="connsiteX307" fmla="*/ 4730 w 127223"/>
              <a:gd name="connsiteY307" fmla="*/ 113962 h 167884"/>
              <a:gd name="connsiteX308" fmla="*/ 9189 w 127223"/>
              <a:gd name="connsiteY308" fmla="*/ 113962 h 167884"/>
              <a:gd name="connsiteX309" fmla="*/ 5135 w 127223"/>
              <a:gd name="connsiteY309" fmla="*/ 113962 h 167884"/>
              <a:gd name="connsiteX310" fmla="*/ 19325 w 127223"/>
              <a:gd name="connsiteY310" fmla="*/ 118827 h 167884"/>
              <a:gd name="connsiteX311" fmla="*/ 7163 w 127223"/>
              <a:gd name="connsiteY311" fmla="*/ 112340 h 167884"/>
              <a:gd name="connsiteX312" fmla="*/ 7163 w 127223"/>
              <a:gd name="connsiteY312" fmla="*/ 112340 h 167884"/>
              <a:gd name="connsiteX313" fmla="*/ 5135 w 127223"/>
              <a:gd name="connsiteY313" fmla="*/ 112340 h 167884"/>
              <a:gd name="connsiteX314" fmla="*/ 7163 w 127223"/>
              <a:gd name="connsiteY314" fmla="*/ 112340 h 167884"/>
              <a:gd name="connsiteX315" fmla="*/ 5135 w 127223"/>
              <a:gd name="connsiteY315" fmla="*/ 105447 h 167884"/>
              <a:gd name="connsiteX316" fmla="*/ 9595 w 127223"/>
              <a:gd name="connsiteY316" fmla="*/ 107880 h 167884"/>
              <a:gd name="connsiteX317" fmla="*/ 3514 w 127223"/>
              <a:gd name="connsiteY317" fmla="*/ 99366 h 167884"/>
              <a:gd name="connsiteX318" fmla="*/ 11622 w 127223"/>
              <a:gd name="connsiteY318" fmla="*/ 105447 h 167884"/>
              <a:gd name="connsiteX319" fmla="*/ 5541 w 127223"/>
              <a:gd name="connsiteY319" fmla="*/ 95312 h 167884"/>
              <a:gd name="connsiteX320" fmla="*/ 11216 w 127223"/>
              <a:gd name="connsiteY320" fmla="*/ 95312 h 167884"/>
              <a:gd name="connsiteX321" fmla="*/ 6351 w 127223"/>
              <a:gd name="connsiteY321" fmla="*/ 91257 h 167884"/>
              <a:gd name="connsiteX322" fmla="*/ 12028 w 127223"/>
              <a:gd name="connsiteY322" fmla="*/ 93690 h 167884"/>
              <a:gd name="connsiteX323" fmla="*/ 15676 w 127223"/>
              <a:gd name="connsiteY323" fmla="*/ 93690 h 167884"/>
              <a:gd name="connsiteX324" fmla="*/ 11622 w 127223"/>
              <a:gd name="connsiteY324" fmla="*/ 88825 h 167884"/>
              <a:gd name="connsiteX325" fmla="*/ 11622 w 127223"/>
              <a:gd name="connsiteY325" fmla="*/ 86392 h 167884"/>
              <a:gd name="connsiteX326" fmla="*/ 8379 w 127223"/>
              <a:gd name="connsiteY326" fmla="*/ 82743 h 167884"/>
              <a:gd name="connsiteX327" fmla="*/ 8379 w 127223"/>
              <a:gd name="connsiteY327" fmla="*/ 82743 h 167884"/>
              <a:gd name="connsiteX328" fmla="*/ 8379 w 127223"/>
              <a:gd name="connsiteY328" fmla="*/ 80310 h 167884"/>
              <a:gd name="connsiteX329" fmla="*/ 13244 w 127223"/>
              <a:gd name="connsiteY329" fmla="*/ 82743 h 167884"/>
              <a:gd name="connsiteX330" fmla="*/ 11216 w 127223"/>
              <a:gd name="connsiteY330" fmla="*/ 78689 h 167884"/>
              <a:gd name="connsiteX331" fmla="*/ 14054 w 127223"/>
              <a:gd name="connsiteY331" fmla="*/ 81122 h 167884"/>
              <a:gd name="connsiteX332" fmla="*/ 14054 w 127223"/>
              <a:gd name="connsiteY332" fmla="*/ 69364 h 167884"/>
              <a:gd name="connsiteX333" fmla="*/ 18919 w 127223"/>
              <a:gd name="connsiteY333" fmla="*/ 73824 h 167884"/>
              <a:gd name="connsiteX334" fmla="*/ 12432 w 127223"/>
              <a:gd name="connsiteY334" fmla="*/ 65715 h 167884"/>
              <a:gd name="connsiteX335" fmla="*/ 27029 w 127223"/>
              <a:gd name="connsiteY335" fmla="*/ 60039 h 167884"/>
              <a:gd name="connsiteX336" fmla="*/ 22568 w 127223"/>
              <a:gd name="connsiteY336" fmla="*/ 57201 h 167884"/>
              <a:gd name="connsiteX337" fmla="*/ 25406 w 127223"/>
              <a:gd name="connsiteY337" fmla="*/ 57201 h 167884"/>
              <a:gd name="connsiteX338" fmla="*/ 22568 w 127223"/>
              <a:gd name="connsiteY338" fmla="*/ 54768 h 167884"/>
              <a:gd name="connsiteX339" fmla="*/ 33921 w 127223"/>
              <a:gd name="connsiteY339" fmla="*/ 54768 h 167884"/>
              <a:gd name="connsiteX340" fmla="*/ 33921 w 127223"/>
              <a:gd name="connsiteY340" fmla="*/ 47876 h 167884"/>
              <a:gd name="connsiteX341" fmla="*/ 39191 w 127223"/>
              <a:gd name="connsiteY341" fmla="*/ 52336 h 167884"/>
              <a:gd name="connsiteX342" fmla="*/ 36354 w 127223"/>
              <a:gd name="connsiteY342" fmla="*/ 47471 h 167884"/>
              <a:gd name="connsiteX343" fmla="*/ 36354 w 127223"/>
              <a:gd name="connsiteY343" fmla="*/ 47471 h 167884"/>
              <a:gd name="connsiteX344" fmla="*/ 44868 w 127223"/>
              <a:gd name="connsiteY344" fmla="*/ 45443 h 167884"/>
              <a:gd name="connsiteX345" fmla="*/ 44868 w 127223"/>
              <a:gd name="connsiteY345" fmla="*/ 45443 h 167884"/>
              <a:gd name="connsiteX346" fmla="*/ 48516 w 127223"/>
              <a:gd name="connsiteY346" fmla="*/ 47876 h 167884"/>
              <a:gd name="connsiteX347" fmla="*/ 44868 w 127223"/>
              <a:gd name="connsiteY347" fmla="*/ 45038 h 167884"/>
              <a:gd name="connsiteX348" fmla="*/ 44868 w 127223"/>
              <a:gd name="connsiteY348" fmla="*/ 38551 h 167884"/>
              <a:gd name="connsiteX349" fmla="*/ 50949 w 127223"/>
              <a:gd name="connsiteY349" fmla="*/ 43822 h 167884"/>
              <a:gd name="connsiteX350" fmla="*/ 46084 w 127223"/>
              <a:gd name="connsiteY350" fmla="*/ 37335 h 167884"/>
              <a:gd name="connsiteX351" fmla="*/ 52571 w 127223"/>
              <a:gd name="connsiteY351" fmla="*/ 37335 h 167884"/>
              <a:gd name="connsiteX352" fmla="*/ 48111 w 127223"/>
              <a:gd name="connsiteY352" fmla="*/ 30442 h 167884"/>
              <a:gd name="connsiteX353" fmla="*/ 50139 w 127223"/>
              <a:gd name="connsiteY353" fmla="*/ 25983 h 167884"/>
              <a:gd name="connsiteX354" fmla="*/ 50139 w 127223"/>
              <a:gd name="connsiteY354" fmla="*/ 25983 h 167884"/>
              <a:gd name="connsiteX355" fmla="*/ 50139 w 127223"/>
              <a:gd name="connsiteY355" fmla="*/ 25983 h 167884"/>
              <a:gd name="connsiteX356" fmla="*/ 52976 w 127223"/>
              <a:gd name="connsiteY356" fmla="*/ 30037 h 167884"/>
              <a:gd name="connsiteX357" fmla="*/ 52976 w 127223"/>
              <a:gd name="connsiteY357" fmla="*/ 30037 h 167884"/>
              <a:gd name="connsiteX358" fmla="*/ 58652 w 127223"/>
              <a:gd name="connsiteY358" fmla="*/ 36524 h 167884"/>
              <a:gd name="connsiteX359" fmla="*/ 54193 w 127223"/>
              <a:gd name="connsiteY359" fmla="*/ 31253 h 167884"/>
              <a:gd name="connsiteX360" fmla="*/ 58246 w 127223"/>
              <a:gd name="connsiteY360" fmla="*/ 35713 h 167884"/>
              <a:gd name="connsiteX361" fmla="*/ 52571 w 127223"/>
              <a:gd name="connsiteY361" fmla="*/ 28415 h 167884"/>
              <a:gd name="connsiteX362" fmla="*/ 56220 w 127223"/>
              <a:gd name="connsiteY362" fmla="*/ 23955 h 167884"/>
              <a:gd name="connsiteX363" fmla="*/ 58652 w 127223"/>
              <a:gd name="connsiteY363" fmla="*/ 27199 h 167884"/>
              <a:gd name="connsiteX364" fmla="*/ 61895 w 127223"/>
              <a:gd name="connsiteY364" fmla="*/ 27199 h 167884"/>
              <a:gd name="connsiteX365" fmla="*/ 59463 w 127223"/>
              <a:gd name="connsiteY365" fmla="*/ 23955 h 167884"/>
              <a:gd name="connsiteX366" fmla="*/ 59463 w 127223"/>
              <a:gd name="connsiteY366" fmla="*/ 23955 h 167884"/>
              <a:gd name="connsiteX367" fmla="*/ 61491 w 127223"/>
              <a:gd name="connsiteY367" fmla="*/ 28010 h 167884"/>
              <a:gd name="connsiteX368" fmla="*/ 61491 w 127223"/>
              <a:gd name="connsiteY368" fmla="*/ 23145 h 167884"/>
              <a:gd name="connsiteX369" fmla="*/ 67572 w 127223"/>
              <a:gd name="connsiteY369" fmla="*/ 27199 h 167884"/>
              <a:gd name="connsiteX370" fmla="*/ 64734 w 127223"/>
              <a:gd name="connsiteY370" fmla="*/ 24361 h 167884"/>
              <a:gd name="connsiteX371" fmla="*/ 64734 w 127223"/>
              <a:gd name="connsiteY371" fmla="*/ 24361 h 167884"/>
              <a:gd name="connsiteX372" fmla="*/ 68788 w 127223"/>
              <a:gd name="connsiteY372" fmla="*/ 29226 h 167884"/>
              <a:gd name="connsiteX373" fmla="*/ 66356 w 127223"/>
              <a:gd name="connsiteY373" fmla="*/ 24361 h 167884"/>
              <a:gd name="connsiteX374" fmla="*/ 69194 w 127223"/>
              <a:gd name="connsiteY374" fmla="*/ 28821 h 167884"/>
              <a:gd name="connsiteX375" fmla="*/ 66761 w 127223"/>
              <a:gd name="connsiteY375" fmla="*/ 21928 h 167884"/>
              <a:gd name="connsiteX376" fmla="*/ 74869 w 127223"/>
              <a:gd name="connsiteY376" fmla="*/ 28821 h 167884"/>
              <a:gd name="connsiteX377" fmla="*/ 74869 w 127223"/>
              <a:gd name="connsiteY377" fmla="*/ 22334 h 167884"/>
              <a:gd name="connsiteX378" fmla="*/ 83789 w 127223"/>
              <a:gd name="connsiteY378" fmla="*/ 22334 h 167884"/>
              <a:gd name="connsiteX379" fmla="*/ 83789 w 127223"/>
              <a:gd name="connsiteY379" fmla="*/ 22334 h 167884"/>
              <a:gd name="connsiteX380" fmla="*/ 83789 w 127223"/>
              <a:gd name="connsiteY380" fmla="*/ 17063 h 167884"/>
              <a:gd name="connsiteX381" fmla="*/ 83789 w 127223"/>
              <a:gd name="connsiteY381" fmla="*/ 17063 h 167884"/>
              <a:gd name="connsiteX382" fmla="*/ 87438 w 127223"/>
              <a:gd name="connsiteY382" fmla="*/ 12603 h 167884"/>
              <a:gd name="connsiteX383" fmla="*/ 87438 w 127223"/>
              <a:gd name="connsiteY383" fmla="*/ 15441 h 167884"/>
              <a:gd name="connsiteX384" fmla="*/ 87438 w 127223"/>
              <a:gd name="connsiteY384" fmla="*/ 11793 h 167884"/>
              <a:gd name="connsiteX385" fmla="*/ 87438 w 127223"/>
              <a:gd name="connsiteY385" fmla="*/ 11793 h 167884"/>
              <a:gd name="connsiteX386" fmla="*/ 87438 w 127223"/>
              <a:gd name="connsiteY386" fmla="*/ 8143 h 167884"/>
              <a:gd name="connsiteX387" fmla="*/ 95547 w 127223"/>
              <a:gd name="connsiteY387" fmla="*/ 8143 h 167884"/>
              <a:gd name="connsiteX388" fmla="*/ 95547 w 127223"/>
              <a:gd name="connsiteY388" fmla="*/ 11793 h 167884"/>
              <a:gd name="connsiteX389" fmla="*/ 98385 w 127223"/>
              <a:gd name="connsiteY389" fmla="*/ 6522 h 167884"/>
              <a:gd name="connsiteX390" fmla="*/ 100412 w 127223"/>
              <a:gd name="connsiteY390" fmla="*/ 10171 h 167884"/>
              <a:gd name="connsiteX391" fmla="*/ 100412 w 127223"/>
              <a:gd name="connsiteY391" fmla="*/ 7738 h 167884"/>
              <a:gd name="connsiteX392" fmla="*/ 100412 w 127223"/>
              <a:gd name="connsiteY392" fmla="*/ 7738 h 167884"/>
              <a:gd name="connsiteX393" fmla="*/ 100412 w 127223"/>
              <a:gd name="connsiteY393" fmla="*/ 4089 h 167884"/>
              <a:gd name="connsiteX394" fmla="*/ 100412 w 127223"/>
              <a:gd name="connsiteY394" fmla="*/ 8143 h 167884"/>
              <a:gd name="connsiteX395" fmla="*/ 100412 w 127223"/>
              <a:gd name="connsiteY395" fmla="*/ 3278 h 167884"/>
              <a:gd name="connsiteX396" fmla="*/ 105277 w 127223"/>
              <a:gd name="connsiteY396" fmla="*/ 6522 h 167884"/>
              <a:gd name="connsiteX397" fmla="*/ 105277 w 127223"/>
              <a:gd name="connsiteY397" fmla="*/ 2467 h 167884"/>
              <a:gd name="connsiteX398" fmla="*/ 108115 w 127223"/>
              <a:gd name="connsiteY398" fmla="*/ 2467 h 167884"/>
              <a:gd name="connsiteX399" fmla="*/ 110142 w 127223"/>
              <a:gd name="connsiteY399" fmla="*/ 6927 h 167884"/>
              <a:gd name="connsiteX400" fmla="*/ 110142 w 127223"/>
              <a:gd name="connsiteY400" fmla="*/ 6927 h 167884"/>
              <a:gd name="connsiteX401" fmla="*/ 110142 w 127223"/>
              <a:gd name="connsiteY401" fmla="*/ 10576 h 167884"/>
              <a:gd name="connsiteX402" fmla="*/ 110142 w 127223"/>
              <a:gd name="connsiteY402" fmla="*/ 7738 h 167884"/>
              <a:gd name="connsiteX403" fmla="*/ 110142 w 127223"/>
              <a:gd name="connsiteY403" fmla="*/ 10981 h 167884"/>
              <a:gd name="connsiteX404" fmla="*/ 110142 w 127223"/>
              <a:gd name="connsiteY404" fmla="*/ 10981 h 167884"/>
              <a:gd name="connsiteX405" fmla="*/ 110142 w 127223"/>
              <a:gd name="connsiteY405" fmla="*/ 10981 h 167884"/>
              <a:gd name="connsiteX406" fmla="*/ 110142 w 127223"/>
              <a:gd name="connsiteY406" fmla="*/ 10981 h 167884"/>
              <a:gd name="connsiteX407" fmla="*/ 110142 w 127223"/>
              <a:gd name="connsiteY407" fmla="*/ 6927 h 167884"/>
              <a:gd name="connsiteX408" fmla="*/ 110142 w 127223"/>
              <a:gd name="connsiteY408" fmla="*/ 6927 h 167884"/>
              <a:gd name="connsiteX409" fmla="*/ 112170 w 127223"/>
              <a:gd name="connsiteY409" fmla="*/ 3684 h 167884"/>
              <a:gd name="connsiteX410" fmla="*/ 112170 w 127223"/>
              <a:gd name="connsiteY410" fmla="*/ 3684 h 167884"/>
              <a:gd name="connsiteX411" fmla="*/ 112170 w 127223"/>
              <a:gd name="connsiteY411" fmla="*/ 440 h 167884"/>
              <a:gd name="connsiteX412" fmla="*/ 112170 w 127223"/>
              <a:gd name="connsiteY412" fmla="*/ 3684 h 167884"/>
              <a:gd name="connsiteX413" fmla="*/ 112170 w 127223"/>
              <a:gd name="connsiteY413" fmla="*/ 35 h 167884"/>
              <a:gd name="connsiteX414" fmla="*/ 111358 w 127223"/>
              <a:gd name="connsiteY414" fmla="*/ 8549 h 167884"/>
              <a:gd name="connsiteX415" fmla="*/ 119873 w 127223"/>
              <a:gd name="connsiteY415" fmla="*/ 9360 h 167884"/>
              <a:gd name="connsiteX416" fmla="*/ 99196 w 127223"/>
              <a:gd name="connsiteY416" fmla="*/ 17469 h 167884"/>
              <a:gd name="connsiteX417" fmla="*/ 99196 w 127223"/>
              <a:gd name="connsiteY417" fmla="*/ 17469 h 167884"/>
              <a:gd name="connsiteX418" fmla="*/ 99196 w 127223"/>
              <a:gd name="connsiteY418" fmla="*/ 20307 h 167884"/>
              <a:gd name="connsiteX419" fmla="*/ 99196 w 127223"/>
              <a:gd name="connsiteY419" fmla="*/ 20307 h 167884"/>
              <a:gd name="connsiteX420" fmla="*/ 99196 w 127223"/>
              <a:gd name="connsiteY420" fmla="*/ 20307 h 167884"/>
              <a:gd name="connsiteX421" fmla="*/ 99196 w 127223"/>
              <a:gd name="connsiteY421" fmla="*/ 21523 h 167884"/>
              <a:gd name="connsiteX422" fmla="*/ 110953 w 127223"/>
              <a:gd name="connsiteY422" fmla="*/ 36929 h 167884"/>
              <a:gd name="connsiteX423" fmla="*/ 110953 w 127223"/>
              <a:gd name="connsiteY423" fmla="*/ 36929 h 167884"/>
              <a:gd name="connsiteX424" fmla="*/ 110953 w 127223"/>
              <a:gd name="connsiteY424" fmla="*/ 36929 h 16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</a:cxnLst>
            <a:rect l="l" t="t" r="r" b="b"/>
            <a:pathLst>
              <a:path w="127223" h="167884">
                <a:moveTo>
                  <a:pt x="119873" y="9360"/>
                </a:moveTo>
                <a:cubicBezTo>
                  <a:pt x="119873" y="9360"/>
                  <a:pt x="119873" y="9360"/>
                  <a:pt x="121900" y="9360"/>
                </a:cubicBezTo>
                <a:cubicBezTo>
                  <a:pt x="123926" y="9360"/>
                  <a:pt x="121900" y="9360"/>
                  <a:pt x="121900" y="6927"/>
                </a:cubicBezTo>
                <a:cubicBezTo>
                  <a:pt x="121900" y="4495"/>
                  <a:pt x="121900" y="6927"/>
                  <a:pt x="121900" y="9360"/>
                </a:cubicBezTo>
                <a:cubicBezTo>
                  <a:pt x="121900" y="11793"/>
                  <a:pt x="121900" y="9360"/>
                  <a:pt x="121900" y="6116"/>
                </a:cubicBezTo>
                <a:cubicBezTo>
                  <a:pt x="121900" y="2873"/>
                  <a:pt x="121900" y="8549"/>
                  <a:pt x="121900" y="10981"/>
                </a:cubicBezTo>
                <a:cubicBezTo>
                  <a:pt x="121900" y="13414"/>
                  <a:pt x="121900" y="8954"/>
                  <a:pt x="121900" y="6927"/>
                </a:cubicBezTo>
                <a:lnTo>
                  <a:pt x="121900" y="6927"/>
                </a:lnTo>
                <a:lnTo>
                  <a:pt x="121900" y="6927"/>
                </a:lnTo>
                <a:cubicBezTo>
                  <a:pt x="121900" y="6927"/>
                  <a:pt x="124738" y="6927"/>
                  <a:pt x="125144" y="6927"/>
                </a:cubicBezTo>
                <a:cubicBezTo>
                  <a:pt x="125548" y="6927"/>
                  <a:pt x="127576" y="6927"/>
                  <a:pt x="127171" y="9360"/>
                </a:cubicBezTo>
                <a:lnTo>
                  <a:pt x="127171" y="9360"/>
                </a:lnTo>
                <a:cubicBezTo>
                  <a:pt x="127171" y="9360"/>
                  <a:pt x="127171" y="9360"/>
                  <a:pt x="127171" y="9360"/>
                </a:cubicBezTo>
                <a:cubicBezTo>
                  <a:pt x="127171" y="9360"/>
                  <a:pt x="127171" y="9360"/>
                  <a:pt x="127171" y="9360"/>
                </a:cubicBezTo>
                <a:cubicBezTo>
                  <a:pt x="127171" y="9360"/>
                  <a:pt x="127171" y="9360"/>
                  <a:pt x="127171" y="9360"/>
                </a:cubicBezTo>
                <a:cubicBezTo>
                  <a:pt x="127171" y="9360"/>
                  <a:pt x="127171" y="9360"/>
                  <a:pt x="127171" y="9360"/>
                </a:cubicBezTo>
                <a:cubicBezTo>
                  <a:pt x="127171" y="9360"/>
                  <a:pt x="127171" y="9360"/>
                  <a:pt x="127171" y="9360"/>
                </a:cubicBezTo>
                <a:cubicBezTo>
                  <a:pt x="127171" y="9360"/>
                  <a:pt x="127171" y="9360"/>
                  <a:pt x="127171" y="9360"/>
                </a:cubicBezTo>
                <a:lnTo>
                  <a:pt x="127171" y="9360"/>
                </a:lnTo>
                <a:cubicBezTo>
                  <a:pt x="127171" y="9360"/>
                  <a:pt x="127171" y="9360"/>
                  <a:pt x="127171" y="9360"/>
                </a:cubicBezTo>
                <a:lnTo>
                  <a:pt x="127171" y="9360"/>
                </a:lnTo>
                <a:lnTo>
                  <a:pt x="127171" y="9360"/>
                </a:lnTo>
                <a:cubicBezTo>
                  <a:pt x="127171" y="9360"/>
                  <a:pt x="127171" y="9360"/>
                  <a:pt x="127171" y="9360"/>
                </a:cubicBezTo>
                <a:lnTo>
                  <a:pt x="127171" y="9360"/>
                </a:lnTo>
                <a:lnTo>
                  <a:pt x="127171" y="9360"/>
                </a:lnTo>
                <a:lnTo>
                  <a:pt x="127171" y="9360"/>
                </a:lnTo>
                <a:lnTo>
                  <a:pt x="127171" y="9360"/>
                </a:lnTo>
                <a:cubicBezTo>
                  <a:pt x="127171" y="11793"/>
                  <a:pt x="124332" y="9360"/>
                  <a:pt x="123522" y="9360"/>
                </a:cubicBezTo>
                <a:lnTo>
                  <a:pt x="123522" y="9360"/>
                </a:lnTo>
                <a:lnTo>
                  <a:pt x="123522" y="9360"/>
                </a:lnTo>
                <a:cubicBezTo>
                  <a:pt x="123522" y="9360"/>
                  <a:pt x="123522" y="11793"/>
                  <a:pt x="123522" y="11793"/>
                </a:cubicBezTo>
                <a:cubicBezTo>
                  <a:pt x="123522" y="11793"/>
                  <a:pt x="117845" y="15441"/>
                  <a:pt x="114602" y="15441"/>
                </a:cubicBezTo>
                <a:cubicBezTo>
                  <a:pt x="111358" y="15441"/>
                  <a:pt x="114602" y="15441"/>
                  <a:pt x="114602" y="15441"/>
                </a:cubicBezTo>
                <a:cubicBezTo>
                  <a:pt x="114602" y="15441"/>
                  <a:pt x="114602" y="24361"/>
                  <a:pt x="109331" y="21117"/>
                </a:cubicBezTo>
                <a:lnTo>
                  <a:pt x="109331" y="21117"/>
                </a:lnTo>
                <a:cubicBezTo>
                  <a:pt x="109331" y="21117"/>
                  <a:pt x="109331" y="21117"/>
                  <a:pt x="107305" y="19090"/>
                </a:cubicBezTo>
                <a:cubicBezTo>
                  <a:pt x="105277" y="17063"/>
                  <a:pt x="107305" y="22334"/>
                  <a:pt x="107305" y="24361"/>
                </a:cubicBezTo>
                <a:cubicBezTo>
                  <a:pt x="107305" y="26388"/>
                  <a:pt x="107305" y="24361"/>
                  <a:pt x="107305" y="24361"/>
                </a:cubicBezTo>
                <a:cubicBezTo>
                  <a:pt x="107305" y="24361"/>
                  <a:pt x="107305" y="21523"/>
                  <a:pt x="107305" y="24361"/>
                </a:cubicBezTo>
                <a:cubicBezTo>
                  <a:pt x="108521" y="27077"/>
                  <a:pt x="108521" y="30158"/>
                  <a:pt x="107305" y="32875"/>
                </a:cubicBezTo>
                <a:cubicBezTo>
                  <a:pt x="107305" y="30442"/>
                  <a:pt x="104061" y="29226"/>
                  <a:pt x="101628" y="25172"/>
                </a:cubicBezTo>
                <a:lnTo>
                  <a:pt x="103655" y="30442"/>
                </a:lnTo>
                <a:cubicBezTo>
                  <a:pt x="103655" y="30442"/>
                  <a:pt x="103655" y="30442"/>
                  <a:pt x="103655" y="30442"/>
                </a:cubicBezTo>
                <a:lnTo>
                  <a:pt x="103655" y="30442"/>
                </a:lnTo>
                <a:lnTo>
                  <a:pt x="103655" y="30442"/>
                </a:lnTo>
                <a:lnTo>
                  <a:pt x="103655" y="30442"/>
                </a:lnTo>
                <a:cubicBezTo>
                  <a:pt x="103655" y="32875"/>
                  <a:pt x="103655" y="30442"/>
                  <a:pt x="106088" y="35713"/>
                </a:cubicBezTo>
                <a:cubicBezTo>
                  <a:pt x="108521" y="40984"/>
                  <a:pt x="106088" y="35713"/>
                  <a:pt x="106088" y="35713"/>
                </a:cubicBezTo>
                <a:cubicBezTo>
                  <a:pt x="106088" y="35713"/>
                  <a:pt x="106088" y="35713"/>
                  <a:pt x="106088" y="35713"/>
                </a:cubicBezTo>
                <a:cubicBezTo>
                  <a:pt x="106088" y="35713"/>
                  <a:pt x="106088" y="35713"/>
                  <a:pt x="106088" y="35713"/>
                </a:cubicBezTo>
                <a:lnTo>
                  <a:pt x="106088" y="35713"/>
                </a:lnTo>
                <a:lnTo>
                  <a:pt x="106088" y="35713"/>
                </a:lnTo>
                <a:cubicBezTo>
                  <a:pt x="106088" y="35713"/>
                  <a:pt x="106088" y="40173"/>
                  <a:pt x="106088" y="43011"/>
                </a:cubicBezTo>
                <a:cubicBezTo>
                  <a:pt x="105034" y="40497"/>
                  <a:pt x="103818" y="38064"/>
                  <a:pt x="102439" y="35713"/>
                </a:cubicBezTo>
                <a:lnTo>
                  <a:pt x="102439" y="35713"/>
                </a:lnTo>
                <a:lnTo>
                  <a:pt x="102439" y="35713"/>
                </a:lnTo>
                <a:cubicBezTo>
                  <a:pt x="100006" y="32875"/>
                  <a:pt x="102439" y="39362"/>
                  <a:pt x="100412" y="37740"/>
                </a:cubicBezTo>
                <a:cubicBezTo>
                  <a:pt x="100493" y="37051"/>
                  <a:pt x="100493" y="36402"/>
                  <a:pt x="100412" y="35713"/>
                </a:cubicBezTo>
                <a:cubicBezTo>
                  <a:pt x="100412" y="35713"/>
                  <a:pt x="100412" y="37740"/>
                  <a:pt x="100412" y="39767"/>
                </a:cubicBezTo>
                <a:cubicBezTo>
                  <a:pt x="100412" y="41794"/>
                  <a:pt x="96763" y="34902"/>
                  <a:pt x="97169" y="36524"/>
                </a:cubicBezTo>
                <a:cubicBezTo>
                  <a:pt x="97574" y="38146"/>
                  <a:pt x="97169" y="40578"/>
                  <a:pt x="97169" y="40984"/>
                </a:cubicBezTo>
                <a:lnTo>
                  <a:pt x="97169" y="38551"/>
                </a:lnTo>
                <a:cubicBezTo>
                  <a:pt x="97169" y="38551"/>
                  <a:pt x="97169" y="42200"/>
                  <a:pt x="97169" y="38551"/>
                </a:cubicBezTo>
                <a:cubicBezTo>
                  <a:pt x="97169" y="34902"/>
                  <a:pt x="97169" y="38551"/>
                  <a:pt x="97169" y="38551"/>
                </a:cubicBezTo>
                <a:cubicBezTo>
                  <a:pt x="97169" y="38551"/>
                  <a:pt x="97169" y="41389"/>
                  <a:pt x="99601" y="46254"/>
                </a:cubicBezTo>
                <a:lnTo>
                  <a:pt x="97574" y="42605"/>
                </a:lnTo>
                <a:cubicBezTo>
                  <a:pt x="97574" y="45443"/>
                  <a:pt x="99601" y="50714"/>
                  <a:pt x="97574" y="45849"/>
                </a:cubicBezTo>
                <a:cubicBezTo>
                  <a:pt x="102034" y="53147"/>
                  <a:pt x="97574" y="50714"/>
                  <a:pt x="97574" y="51120"/>
                </a:cubicBezTo>
                <a:lnTo>
                  <a:pt x="97574" y="48282"/>
                </a:lnTo>
                <a:cubicBezTo>
                  <a:pt x="97574" y="54363"/>
                  <a:pt x="95547" y="48282"/>
                  <a:pt x="94331" y="51525"/>
                </a:cubicBezTo>
                <a:lnTo>
                  <a:pt x="90682" y="45849"/>
                </a:lnTo>
                <a:cubicBezTo>
                  <a:pt x="90682" y="45849"/>
                  <a:pt x="97169" y="58417"/>
                  <a:pt x="96763" y="58417"/>
                </a:cubicBezTo>
                <a:lnTo>
                  <a:pt x="96763" y="55579"/>
                </a:lnTo>
                <a:cubicBezTo>
                  <a:pt x="96763" y="57606"/>
                  <a:pt x="96763" y="57606"/>
                  <a:pt x="93925" y="55579"/>
                </a:cubicBezTo>
                <a:lnTo>
                  <a:pt x="91492" y="51930"/>
                </a:lnTo>
                <a:cubicBezTo>
                  <a:pt x="91330" y="53431"/>
                  <a:pt x="91330" y="54890"/>
                  <a:pt x="91492" y="56390"/>
                </a:cubicBezTo>
                <a:cubicBezTo>
                  <a:pt x="83789" y="47471"/>
                  <a:pt x="91492" y="64093"/>
                  <a:pt x="82979" y="56390"/>
                </a:cubicBezTo>
                <a:lnTo>
                  <a:pt x="88654" y="64093"/>
                </a:lnTo>
                <a:cubicBezTo>
                  <a:pt x="88654" y="64093"/>
                  <a:pt x="88654" y="66526"/>
                  <a:pt x="84195" y="61255"/>
                </a:cubicBezTo>
                <a:lnTo>
                  <a:pt x="84195" y="61255"/>
                </a:lnTo>
                <a:cubicBezTo>
                  <a:pt x="80140" y="55174"/>
                  <a:pt x="84195" y="61255"/>
                  <a:pt x="84195" y="61255"/>
                </a:cubicBezTo>
                <a:cubicBezTo>
                  <a:pt x="85128" y="63404"/>
                  <a:pt x="86506" y="65350"/>
                  <a:pt x="88249" y="66931"/>
                </a:cubicBezTo>
                <a:cubicBezTo>
                  <a:pt x="84195" y="64499"/>
                  <a:pt x="85411" y="70175"/>
                  <a:pt x="78924" y="64093"/>
                </a:cubicBezTo>
                <a:cubicBezTo>
                  <a:pt x="78924" y="68148"/>
                  <a:pt x="84195" y="75040"/>
                  <a:pt x="82167" y="75445"/>
                </a:cubicBezTo>
                <a:lnTo>
                  <a:pt x="82167" y="75445"/>
                </a:lnTo>
                <a:cubicBezTo>
                  <a:pt x="78356" y="73459"/>
                  <a:pt x="75072" y="70702"/>
                  <a:pt x="72437" y="67337"/>
                </a:cubicBezTo>
                <a:cubicBezTo>
                  <a:pt x="72437" y="69769"/>
                  <a:pt x="80546" y="79094"/>
                  <a:pt x="76897" y="77472"/>
                </a:cubicBezTo>
                <a:lnTo>
                  <a:pt x="74869" y="75040"/>
                </a:lnTo>
                <a:cubicBezTo>
                  <a:pt x="74869" y="75040"/>
                  <a:pt x="74869" y="77472"/>
                  <a:pt x="74869" y="78284"/>
                </a:cubicBezTo>
                <a:lnTo>
                  <a:pt x="72843" y="78284"/>
                </a:lnTo>
                <a:cubicBezTo>
                  <a:pt x="70410" y="78284"/>
                  <a:pt x="72843" y="78284"/>
                  <a:pt x="72843" y="80716"/>
                </a:cubicBezTo>
                <a:lnTo>
                  <a:pt x="70815" y="78284"/>
                </a:lnTo>
                <a:cubicBezTo>
                  <a:pt x="65950" y="75040"/>
                  <a:pt x="72843" y="85176"/>
                  <a:pt x="70815" y="85176"/>
                </a:cubicBezTo>
                <a:cubicBezTo>
                  <a:pt x="69680" y="83635"/>
                  <a:pt x="68302" y="82257"/>
                  <a:pt x="66761" y="81122"/>
                </a:cubicBezTo>
                <a:cubicBezTo>
                  <a:pt x="73247" y="88419"/>
                  <a:pt x="70410" y="88014"/>
                  <a:pt x="71626" y="90041"/>
                </a:cubicBezTo>
                <a:lnTo>
                  <a:pt x="69194" y="87203"/>
                </a:lnTo>
                <a:cubicBezTo>
                  <a:pt x="73247" y="92474"/>
                  <a:pt x="60679" y="81122"/>
                  <a:pt x="64734" y="87203"/>
                </a:cubicBezTo>
                <a:lnTo>
                  <a:pt x="69599" y="90041"/>
                </a:lnTo>
                <a:cubicBezTo>
                  <a:pt x="69599" y="90041"/>
                  <a:pt x="69599" y="90041"/>
                  <a:pt x="72437" y="94095"/>
                </a:cubicBezTo>
                <a:cubicBezTo>
                  <a:pt x="69599" y="94095"/>
                  <a:pt x="66761" y="88825"/>
                  <a:pt x="65545" y="89230"/>
                </a:cubicBezTo>
                <a:cubicBezTo>
                  <a:pt x="64329" y="89636"/>
                  <a:pt x="65545" y="87203"/>
                  <a:pt x="61491" y="85176"/>
                </a:cubicBezTo>
                <a:lnTo>
                  <a:pt x="55004" y="81527"/>
                </a:lnTo>
                <a:cubicBezTo>
                  <a:pt x="55004" y="81527"/>
                  <a:pt x="55004" y="81527"/>
                  <a:pt x="55004" y="81527"/>
                </a:cubicBezTo>
                <a:cubicBezTo>
                  <a:pt x="64329" y="89230"/>
                  <a:pt x="55004" y="81527"/>
                  <a:pt x="64329" y="90041"/>
                </a:cubicBezTo>
                <a:cubicBezTo>
                  <a:pt x="64329" y="92068"/>
                  <a:pt x="56626" y="90041"/>
                  <a:pt x="60274" y="92879"/>
                </a:cubicBezTo>
                <a:cubicBezTo>
                  <a:pt x="50139" y="85987"/>
                  <a:pt x="57842" y="92879"/>
                  <a:pt x="45678" y="85581"/>
                </a:cubicBezTo>
                <a:cubicBezTo>
                  <a:pt x="45678" y="85581"/>
                  <a:pt x="45678" y="88825"/>
                  <a:pt x="51355" y="92879"/>
                </a:cubicBezTo>
                <a:cubicBezTo>
                  <a:pt x="57030" y="96933"/>
                  <a:pt x="51355" y="92879"/>
                  <a:pt x="51355" y="92879"/>
                </a:cubicBezTo>
                <a:cubicBezTo>
                  <a:pt x="51355" y="92879"/>
                  <a:pt x="54193" y="96528"/>
                  <a:pt x="53787" y="96933"/>
                </a:cubicBezTo>
                <a:cubicBezTo>
                  <a:pt x="53381" y="97339"/>
                  <a:pt x="49733" y="91663"/>
                  <a:pt x="45274" y="87608"/>
                </a:cubicBezTo>
                <a:cubicBezTo>
                  <a:pt x="46894" y="90365"/>
                  <a:pt x="48800" y="92960"/>
                  <a:pt x="50949" y="95312"/>
                </a:cubicBezTo>
                <a:lnTo>
                  <a:pt x="44462" y="90852"/>
                </a:lnTo>
                <a:cubicBezTo>
                  <a:pt x="48922" y="94906"/>
                  <a:pt x="38786" y="87608"/>
                  <a:pt x="44462" y="90852"/>
                </a:cubicBezTo>
                <a:lnTo>
                  <a:pt x="46490" y="90852"/>
                </a:lnTo>
                <a:cubicBezTo>
                  <a:pt x="46490" y="90852"/>
                  <a:pt x="51759" y="96122"/>
                  <a:pt x="52165" y="97744"/>
                </a:cubicBezTo>
                <a:lnTo>
                  <a:pt x="49327" y="97744"/>
                </a:lnTo>
                <a:cubicBezTo>
                  <a:pt x="49327" y="97744"/>
                  <a:pt x="53787" y="101799"/>
                  <a:pt x="49327" y="97744"/>
                </a:cubicBezTo>
                <a:lnTo>
                  <a:pt x="49327" y="97744"/>
                </a:lnTo>
                <a:lnTo>
                  <a:pt x="39597" y="92474"/>
                </a:lnTo>
                <a:cubicBezTo>
                  <a:pt x="39597" y="92474"/>
                  <a:pt x="46894" y="97744"/>
                  <a:pt x="47300" y="98555"/>
                </a:cubicBezTo>
                <a:cubicBezTo>
                  <a:pt x="44909" y="97460"/>
                  <a:pt x="42719" y="95960"/>
                  <a:pt x="40813" y="94095"/>
                </a:cubicBezTo>
                <a:cubicBezTo>
                  <a:pt x="42678" y="97258"/>
                  <a:pt x="45151" y="100015"/>
                  <a:pt x="48111" y="102204"/>
                </a:cubicBezTo>
                <a:lnTo>
                  <a:pt x="48111" y="102204"/>
                </a:lnTo>
                <a:cubicBezTo>
                  <a:pt x="48111" y="102204"/>
                  <a:pt x="54193" y="107880"/>
                  <a:pt x="50139" y="106258"/>
                </a:cubicBezTo>
                <a:lnTo>
                  <a:pt x="50139" y="106258"/>
                </a:lnTo>
                <a:cubicBezTo>
                  <a:pt x="43246" y="102609"/>
                  <a:pt x="55004" y="111529"/>
                  <a:pt x="44057" y="106258"/>
                </a:cubicBezTo>
                <a:cubicBezTo>
                  <a:pt x="41624" y="106258"/>
                  <a:pt x="44057" y="106258"/>
                  <a:pt x="39191" y="103015"/>
                </a:cubicBezTo>
                <a:cubicBezTo>
                  <a:pt x="34326" y="99771"/>
                  <a:pt x="47706" y="109097"/>
                  <a:pt x="44057" y="108285"/>
                </a:cubicBezTo>
                <a:lnTo>
                  <a:pt x="44057" y="108285"/>
                </a:lnTo>
                <a:cubicBezTo>
                  <a:pt x="43773" y="109502"/>
                  <a:pt x="43773" y="110718"/>
                  <a:pt x="44057" y="111935"/>
                </a:cubicBezTo>
                <a:cubicBezTo>
                  <a:pt x="34326" y="107880"/>
                  <a:pt x="44057" y="115989"/>
                  <a:pt x="33516" y="111935"/>
                </a:cubicBezTo>
                <a:cubicBezTo>
                  <a:pt x="35583" y="112907"/>
                  <a:pt x="37651" y="114002"/>
                  <a:pt x="39597" y="115178"/>
                </a:cubicBezTo>
                <a:lnTo>
                  <a:pt x="37570" y="115178"/>
                </a:lnTo>
                <a:cubicBezTo>
                  <a:pt x="37570" y="115178"/>
                  <a:pt x="40813" y="117205"/>
                  <a:pt x="42029" y="118016"/>
                </a:cubicBezTo>
                <a:cubicBezTo>
                  <a:pt x="43246" y="118827"/>
                  <a:pt x="44868" y="120854"/>
                  <a:pt x="42029" y="118016"/>
                </a:cubicBezTo>
                <a:cubicBezTo>
                  <a:pt x="39191" y="115178"/>
                  <a:pt x="42029" y="118016"/>
                  <a:pt x="42029" y="118016"/>
                </a:cubicBezTo>
                <a:cubicBezTo>
                  <a:pt x="39476" y="116110"/>
                  <a:pt x="36759" y="114489"/>
                  <a:pt x="33921" y="113151"/>
                </a:cubicBezTo>
                <a:cubicBezTo>
                  <a:pt x="31894" y="113151"/>
                  <a:pt x="43246" y="119232"/>
                  <a:pt x="40813" y="119232"/>
                </a:cubicBezTo>
                <a:lnTo>
                  <a:pt x="36354" y="119232"/>
                </a:lnTo>
                <a:cubicBezTo>
                  <a:pt x="42840" y="122476"/>
                  <a:pt x="39597" y="122070"/>
                  <a:pt x="42029" y="123287"/>
                </a:cubicBezTo>
                <a:lnTo>
                  <a:pt x="35138" y="120449"/>
                </a:lnTo>
                <a:cubicBezTo>
                  <a:pt x="35138" y="120449"/>
                  <a:pt x="32704" y="120449"/>
                  <a:pt x="35138" y="120449"/>
                </a:cubicBezTo>
                <a:lnTo>
                  <a:pt x="35138" y="120449"/>
                </a:lnTo>
                <a:cubicBezTo>
                  <a:pt x="32299" y="120449"/>
                  <a:pt x="41219" y="125719"/>
                  <a:pt x="35138" y="124503"/>
                </a:cubicBezTo>
                <a:lnTo>
                  <a:pt x="25406" y="120449"/>
                </a:lnTo>
                <a:cubicBezTo>
                  <a:pt x="20947" y="120449"/>
                  <a:pt x="30271" y="124097"/>
                  <a:pt x="25406" y="120449"/>
                </a:cubicBezTo>
                <a:lnTo>
                  <a:pt x="30677" y="122881"/>
                </a:lnTo>
                <a:cubicBezTo>
                  <a:pt x="30677" y="122881"/>
                  <a:pt x="30677" y="122881"/>
                  <a:pt x="30677" y="122881"/>
                </a:cubicBezTo>
                <a:lnTo>
                  <a:pt x="35542" y="126125"/>
                </a:lnTo>
                <a:lnTo>
                  <a:pt x="35542" y="123692"/>
                </a:lnTo>
                <a:cubicBezTo>
                  <a:pt x="37326" y="125395"/>
                  <a:pt x="39597" y="126530"/>
                  <a:pt x="42029" y="126935"/>
                </a:cubicBezTo>
                <a:cubicBezTo>
                  <a:pt x="44868" y="126935"/>
                  <a:pt x="36759" y="126935"/>
                  <a:pt x="40003" y="126935"/>
                </a:cubicBezTo>
                <a:lnTo>
                  <a:pt x="33110" y="124503"/>
                </a:lnTo>
                <a:cubicBezTo>
                  <a:pt x="36354" y="124503"/>
                  <a:pt x="25406" y="124503"/>
                  <a:pt x="30271" y="124503"/>
                </a:cubicBezTo>
                <a:cubicBezTo>
                  <a:pt x="29461" y="124341"/>
                  <a:pt x="28651" y="124341"/>
                  <a:pt x="27839" y="124503"/>
                </a:cubicBezTo>
                <a:cubicBezTo>
                  <a:pt x="27839" y="124503"/>
                  <a:pt x="27839" y="124503"/>
                  <a:pt x="31083" y="126935"/>
                </a:cubicBezTo>
                <a:lnTo>
                  <a:pt x="31083" y="126935"/>
                </a:lnTo>
                <a:cubicBezTo>
                  <a:pt x="31083" y="126935"/>
                  <a:pt x="34326" y="126935"/>
                  <a:pt x="31083" y="126935"/>
                </a:cubicBezTo>
                <a:cubicBezTo>
                  <a:pt x="33191" y="128314"/>
                  <a:pt x="35542" y="129246"/>
                  <a:pt x="37975" y="129773"/>
                </a:cubicBezTo>
                <a:lnTo>
                  <a:pt x="33110" y="129773"/>
                </a:lnTo>
                <a:cubicBezTo>
                  <a:pt x="33110" y="129773"/>
                  <a:pt x="42840" y="134233"/>
                  <a:pt x="37570" y="133422"/>
                </a:cubicBezTo>
                <a:lnTo>
                  <a:pt x="37570" y="133422"/>
                </a:lnTo>
                <a:cubicBezTo>
                  <a:pt x="37570" y="133422"/>
                  <a:pt x="37570" y="133422"/>
                  <a:pt x="37570" y="133422"/>
                </a:cubicBezTo>
                <a:cubicBezTo>
                  <a:pt x="37570" y="133422"/>
                  <a:pt x="29867" y="130990"/>
                  <a:pt x="32299" y="130584"/>
                </a:cubicBezTo>
                <a:cubicBezTo>
                  <a:pt x="27029" y="130584"/>
                  <a:pt x="32299" y="130584"/>
                  <a:pt x="28651" y="130584"/>
                </a:cubicBezTo>
                <a:lnTo>
                  <a:pt x="37975" y="134233"/>
                </a:lnTo>
                <a:lnTo>
                  <a:pt x="35542" y="134233"/>
                </a:lnTo>
                <a:lnTo>
                  <a:pt x="39597" y="134233"/>
                </a:lnTo>
                <a:cubicBezTo>
                  <a:pt x="39597" y="134233"/>
                  <a:pt x="39597" y="134233"/>
                  <a:pt x="39597" y="134233"/>
                </a:cubicBezTo>
                <a:lnTo>
                  <a:pt x="39597" y="134233"/>
                </a:lnTo>
                <a:cubicBezTo>
                  <a:pt x="39597" y="134233"/>
                  <a:pt x="32299" y="134233"/>
                  <a:pt x="35138" y="134233"/>
                </a:cubicBezTo>
                <a:lnTo>
                  <a:pt x="29055" y="131801"/>
                </a:lnTo>
                <a:cubicBezTo>
                  <a:pt x="29055" y="131801"/>
                  <a:pt x="29055" y="131801"/>
                  <a:pt x="24190" y="131801"/>
                </a:cubicBezTo>
                <a:cubicBezTo>
                  <a:pt x="19325" y="131801"/>
                  <a:pt x="30677" y="134233"/>
                  <a:pt x="27839" y="134639"/>
                </a:cubicBezTo>
                <a:lnTo>
                  <a:pt x="31083" y="134639"/>
                </a:lnTo>
                <a:cubicBezTo>
                  <a:pt x="28651" y="134639"/>
                  <a:pt x="31083" y="134639"/>
                  <a:pt x="27839" y="134639"/>
                </a:cubicBezTo>
                <a:cubicBezTo>
                  <a:pt x="29137" y="134152"/>
                  <a:pt x="30597" y="134152"/>
                  <a:pt x="31894" y="134639"/>
                </a:cubicBezTo>
                <a:cubicBezTo>
                  <a:pt x="29055" y="134639"/>
                  <a:pt x="28651" y="134639"/>
                  <a:pt x="26623" y="134639"/>
                </a:cubicBezTo>
                <a:lnTo>
                  <a:pt x="28651" y="134639"/>
                </a:lnTo>
                <a:lnTo>
                  <a:pt x="25406" y="134639"/>
                </a:lnTo>
                <a:lnTo>
                  <a:pt x="25406" y="134639"/>
                </a:lnTo>
                <a:cubicBezTo>
                  <a:pt x="22650" y="133138"/>
                  <a:pt x="19609" y="132287"/>
                  <a:pt x="16487" y="132206"/>
                </a:cubicBezTo>
                <a:cubicBezTo>
                  <a:pt x="18839" y="133625"/>
                  <a:pt x="21474" y="134598"/>
                  <a:pt x="24190" y="135044"/>
                </a:cubicBezTo>
                <a:cubicBezTo>
                  <a:pt x="21758" y="135044"/>
                  <a:pt x="31488" y="138693"/>
                  <a:pt x="28245" y="138693"/>
                </a:cubicBezTo>
                <a:cubicBezTo>
                  <a:pt x="25002" y="138693"/>
                  <a:pt x="20947" y="138693"/>
                  <a:pt x="20136" y="138693"/>
                </a:cubicBezTo>
                <a:cubicBezTo>
                  <a:pt x="19325" y="138693"/>
                  <a:pt x="23380" y="138693"/>
                  <a:pt x="26623" y="138693"/>
                </a:cubicBezTo>
                <a:cubicBezTo>
                  <a:pt x="16487" y="138693"/>
                  <a:pt x="31083" y="142747"/>
                  <a:pt x="26623" y="142747"/>
                </a:cubicBezTo>
                <a:lnTo>
                  <a:pt x="22164" y="142747"/>
                </a:lnTo>
                <a:cubicBezTo>
                  <a:pt x="22164" y="142747"/>
                  <a:pt x="22164" y="142747"/>
                  <a:pt x="22164" y="142747"/>
                </a:cubicBezTo>
                <a:lnTo>
                  <a:pt x="25002" y="142747"/>
                </a:lnTo>
                <a:cubicBezTo>
                  <a:pt x="25002" y="142747"/>
                  <a:pt x="25002" y="142747"/>
                  <a:pt x="21352" y="142747"/>
                </a:cubicBezTo>
                <a:cubicBezTo>
                  <a:pt x="24596" y="142747"/>
                  <a:pt x="21352" y="142747"/>
                  <a:pt x="21352" y="142747"/>
                </a:cubicBezTo>
                <a:cubicBezTo>
                  <a:pt x="21352" y="142747"/>
                  <a:pt x="21352" y="142747"/>
                  <a:pt x="21352" y="142747"/>
                </a:cubicBezTo>
                <a:cubicBezTo>
                  <a:pt x="21352" y="142747"/>
                  <a:pt x="21352" y="142747"/>
                  <a:pt x="21352" y="142747"/>
                </a:cubicBezTo>
                <a:cubicBezTo>
                  <a:pt x="21352" y="142747"/>
                  <a:pt x="17703" y="142747"/>
                  <a:pt x="17299" y="142747"/>
                </a:cubicBezTo>
                <a:cubicBezTo>
                  <a:pt x="16893" y="142747"/>
                  <a:pt x="17299" y="142747"/>
                  <a:pt x="20136" y="145991"/>
                </a:cubicBezTo>
                <a:lnTo>
                  <a:pt x="20136" y="145991"/>
                </a:lnTo>
                <a:cubicBezTo>
                  <a:pt x="20136" y="145991"/>
                  <a:pt x="15271" y="148018"/>
                  <a:pt x="20136" y="150451"/>
                </a:cubicBezTo>
                <a:lnTo>
                  <a:pt x="20136" y="150451"/>
                </a:lnTo>
                <a:cubicBezTo>
                  <a:pt x="23786" y="150451"/>
                  <a:pt x="22164" y="150451"/>
                  <a:pt x="23380" y="152478"/>
                </a:cubicBezTo>
                <a:cubicBezTo>
                  <a:pt x="24596" y="154505"/>
                  <a:pt x="20947" y="152478"/>
                  <a:pt x="20947" y="152478"/>
                </a:cubicBezTo>
                <a:cubicBezTo>
                  <a:pt x="20947" y="152478"/>
                  <a:pt x="20947" y="152478"/>
                  <a:pt x="23380" y="152478"/>
                </a:cubicBezTo>
                <a:cubicBezTo>
                  <a:pt x="25812" y="152478"/>
                  <a:pt x="19731" y="152478"/>
                  <a:pt x="19731" y="152478"/>
                </a:cubicBezTo>
                <a:cubicBezTo>
                  <a:pt x="19731" y="152478"/>
                  <a:pt x="19731" y="152478"/>
                  <a:pt x="22568" y="152478"/>
                </a:cubicBezTo>
                <a:cubicBezTo>
                  <a:pt x="21393" y="152032"/>
                  <a:pt x="20096" y="152032"/>
                  <a:pt x="18919" y="152478"/>
                </a:cubicBezTo>
                <a:cubicBezTo>
                  <a:pt x="18919" y="152478"/>
                  <a:pt x="18919" y="152478"/>
                  <a:pt x="18919" y="152478"/>
                </a:cubicBezTo>
                <a:lnTo>
                  <a:pt x="15676" y="152478"/>
                </a:lnTo>
                <a:cubicBezTo>
                  <a:pt x="15676" y="152478"/>
                  <a:pt x="18515" y="152478"/>
                  <a:pt x="15676" y="152478"/>
                </a:cubicBezTo>
                <a:lnTo>
                  <a:pt x="13650" y="152478"/>
                </a:lnTo>
                <a:cubicBezTo>
                  <a:pt x="13650" y="152478"/>
                  <a:pt x="13650" y="152478"/>
                  <a:pt x="13650" y="152478"/>
                </a:cubicBezTo>
                <a:lnTo>
                  <a:pt x="9189" y="152478"/>
                </a:lnTo>
                <a:cubicBezTo>
                  <a:pt x="9189" y="152478"/>
                  <a:pt x="15271" y="152478"/>
                  <a:pt x="18109" y="152478"/>
                </a:cubicBezTo>
                <a:cubicBezTo>
                  <a:pt x="20947" y="152478"/>
                  <a:pt x="18109" y="154505"/>
                  <a:pt x="18109" y="155316"/>
                </a:cubicBezTo>
                <a:lnTo>
                  <a:pt x="15676" y="155316"/>
                </a:lnTo>
                <a:lnTo>
                  <a:pt x="15676" y="155316"/>
                </a:lnTo>
                <a:lnTo>
                  <a:pt x="15676" y="155316"/>
                </a:lnTo>
                <a:lnTo>
                  <a:pt x="12028" y="155316"/>
                </a:lnTo>
                <a:cubicBezTo>
                  <a:pt x="12028" y="155316"/>
                  <a:pt x="12028" y="155316"/>
                  <a:pt x="14866" y="157748"/>
                </a:cubicBezTo>
                <a:lnTo>
                  <a:pt x="14866" y="157748"/>
                </a:lnTo>
                <a:cubicBezTo>
                  <a:pt x="14866" y="157748"/>
                  <a:pt x="12432" y="160586"/>
                  <a:pt x="11622" y="160181"/>
                </a:cubicBezTo>
                <a:cubicBezTo>
                  <a:pt x="10811" y="159776"/>
                  <a:pt x="11622" y="160181"/>
                  <a:pt x="11622" y="162614"/>
                </a:cubicBezTo>
                <a:cubicBezTo>
                  <a:pt x="11622" y="165046"/>
                  <a:pt x="8379" y="162614"/>
                  <a:pt x="11622" y="162614"/>
                </a:cubicBezTo>
                <a:cubicBezTo>
                  <a:pt x="14866" y="162614"/>
                  <a:pt x="11622" y="162614"/>
                  <a:pt x="9189" y="162614"/>
                </a:cubicBezTo>
                <a:cubicBezTo>
                  <a:pt x="6757" y="162614"/>
                  <a:pt x="11216" y="162614"/>
                  <a:pt x="9189" y="162614"/>
                </a:cubicBezTo>
                <a:cubicBezTo>
                  <a:pt x="7163" y="162614"/>
                  <a:pt x="9189" y="162614"/>
                  <a:pt x="11216" y="162614"/>
                </a:cubicBezTo>
                <a:cubicBezTo>
                  <a:pt x="13244" y="162614"/>
                  <a:pt x="11216" y="162614"/>
                  <a:pt x="8784" y="165046"/>
                </a:cubicBezTo>
                <a:cubicBezTo>
                  <a:pt x="6351" y="167479"/>
                  <a:pt x="8784" y="165046"/>
                  <a:pt x="8784" y="165046"/>
                </a:cubicBezTo>
                <a:lnTo>
                  <a:pt x="5946" y="165046"/>
                </a:lnTo>
                <a:cubicBezTo>
                  <a:pt x="5946" y="165046"/>
                  <a:pt x="8379" y="165046"/>
                  <a:pt x="8379" y="165046"/>
                </a:cubicBezTo>
                <a:lnTo>
                  <a:pt x="8379" y="165046"/>
                </a:lnTo>
                <a:cubicBezTo>
                  <a:pt x="8379" y="165046"/>
                  <a:pt x="8379" y="165046"/>
                  <a:pt x="8379" y="165046"/>
                </a:cubicBezTo>
                <a:cubicBezTo>
                  <a:pt x="8379" y="165046"/>
                  <a:pt x="8379" y="165046"/>
                  <a:pt x="8379" y="165046"/>
                </a:cubicBezTo>
                <a:lnTo>
                  <a:pt x="8379" y="165046"/>
                </a:lnTo>
                <a:lnTo>
                  <a:pt x="8379" y="165046"/>
                </a:lnTo>
                <a:cubicBezTo>
                  <a:pt x="8379" y="165046"/>
                  <a:pt x="8379" y="165046"/>
                  <a:pt x="8379" y="165046"/>
                </a:cubicBezTo>
                <a:cubicBezTo>
                  <a:pt x="8379" y="165046"/>
                  <a:pt x="8379" y="165046"/>
                  <a:pt x="8379" y="165046"/>
                </a:cubicBezTo>
                <a:lnTo>
                  <a:pt x="8379" y="165046"/>
                </a:lnTo>
                <a:lnTo>
                  <a:pt x="8379" y="165046"/>
                </a:lnTo>
                <a:cubicBezTo>
                  <a:pt x="8379" y="165046"/>
                  <a:pt x="8379" y="167479"/>
                  <a:pt x="8379" y="167884"/>
                </a:cubicBezTo>
                <a:lnTo>
                  <a:pt x="8379" y="167884"/>
                </a:lnTo>
                <a:cubicBezTo>
                  <a:pt x="8379" y="167884"/>
                  <a:pt x="8379" y="167884"/>
                  <a:pt x="8379" y="167884"/>
                </a:cubicBezTo>
                <a:cubicBezTo>
                  <a:pt x="8379" y="167884"/>
                  <a:pt x="8379" y="167884"/>
                  <a:pt x="8379" y="167884"/>
                </a:cubicBezTo>
                <a:lnTo>
                  <a:pt x="8379" y="167884"/>
                </a:lnTo>
                <a:cubicBezTo>
                  <a:pt x="8297" y="167073"/>
                  <a:pt x="8297" y="166262"/>
                  <a:pt x="8379" y="165452"/>
                </a:cubicBezTo>
                <a:lnTo>
                  <a:pt x="8379" y="165452"/>
                </a:lnTo>
                <a:cubicBezTo>
                  <a:pt x="8379" y="165452"/>
                  <a:pt x="8379" y="165452"/>
                  <a:pt x="8379" y="165452"/>
                </a:cubicBezTo>
                <a:lnTo>
                  <a:pt x="8379" y="165452"/>
                </a:lnTo>
                <a:cubicBezTo>
                  <a:pt x="8379" y="165452"/>
                  <a:pt x="8379" y="165452"/>
                  <a:pt x="8379" y="165452"/>
                </a:cubicBezTo>
                <a:cubicBezTo>
                  <a:pt x="8379" y="165452"/>
                  <a:pt x="8379" y="165452"/>
                  <a:pt x="8379" y="165452"/>
                </a:cubicBezTo>
                <a:lnTo>
                  <a:pt x="8379" y="165452"/>
                </a:lnTo>
                <a:lnTo>
                  <a:pt x="8379" y="165452"/>
                </a:lnTo>
                <a:cubicBezTo>
                  <a:pt x="8379" y="165452"/>
                  <a:pt x="8379" y="165452"/>
                  <a:pt x="5541" y="162614"/>
                </a:cubicBezTo>
                <a:cubicBezTo>
                  <a:pt x="2702" y="159776"/>
                  <a:pt x="5541" y="159370"/>
                  <a:pt x="5541" y="158154"/>
                </a:cubicBezTo>
                <a:cubicBezTo>
                  <a:pt x="5541" y="156937"/>
                  <a:pt x="5541" y="158154"/>
                  <a:pt x="5541" y="158154"/>
                </a:cubicBezTo>
                <a:cubicBezTo>
                  <a:pt x="5541" y="158154"/>
                  <a:pt x="5541" y="158154"/>
                  <a:pt x="5541" y="158154"/>
                </a:cubicBezTo>
                <a:cubicBezTo>
                  <a:pt x="5541" y="158154"/>
                  <a:pt x="5541" y="158154"/>
                  <a:pt x="5541" y="158154"/>
                </a:cubicBezTo>
                <a:cubicBezTo>
                  <a:pt x="7567" y="158154"/>
                  <a:pt x="5541" y="158154"/>
                  <a:pt x="9189" y="158154"/>
                </a:cubicBezTo>
                <a:cubicBezTo>
                  <a:pt x="12838" y="158154"/>
                  <a:pt x="9189" y="156127"/>
                  <a:pt x="5135" y="154910"/>
                </a:cubicBezTo>
                <a:lnTo>
                  <a:pt x="5135" y="154910"/>
                </a:lnTo>
                <a:lnTo>
                  <a:pt x="5135" y="154910"/>
                </a:lnTo>
                <a:lnTo>
                  <a:pt x="5135" y="154910"/>
                </a:lnTo>
                <a:cubicBezTo>
                  <a:pt x="5135" y="154910"/>
                  <a:pt x="5135" y="154910"/>
                  <a:pt x="7163" y="154910"/>
                </a:cubicBezTo>
                <a:cubicBezTo>
                  <a:pt x="9189" y="154910"/>
                  <a:pt x="7163" y="154910"/>
                  <a:pt x="7163" y="154910"/>
                </a:cubicBezTo>
                <a:cubicBezTo>
                  <a:pt x="7163" y="154910"/>
                  <a:pt x="7163" y="154910"/>
                  <a:pt x="5135" y="154910"/>
                </a:cubicBezTo>
                <a:cubicBezTo>
                  <a:pt x="3108" y="154910"/>
                  <a:pt x="5135" y="154910"/>
                  <a:pt x="7973" y="154910"/>
                </a:cubicBezTo>
                <a:cubicBezTo>
                  <a:pt x="10811" y="154910"/>
                  <a:pt x="7973" y="154910"/>
                  <a:pt x="7973" y="154910"/>
                </a:cubicBezTo>
                <a:lnTo>
                  <a:pt x="7973" y="154910"/>
                </a:lnTo>
                <a:cubicBezTo>
                  <a:pt x="10406" y="154910"/>
                  <a:pt x="2702" y="154910"/>
                  <a:pt x="7973" y="154910"/>
                </a:cubicBezTo>
                <a:lnTo>
                  <a:pt x="5946" y="154910"/>
                </a:lnTo>
                <a:cubicBezTo>
                  <a:pt x="7325" y="154099"/>
                  <a:pt x="9027" y="154099"/>
                  <a:pt x="10406" y="154910"/>
                </a:cubicBezTo>
                <a:cubicBezTo>
                  <a:pt x="10406" y="154910"/>
                  <a:pt x="10406" y="154910"/>
                  <a:pt x="8379" y="154910"/>
                </a:cubicBezTo>
                <a:cubicBezTo>
                  <a:pt x="6351" y="154910"/>
                  <a:pt x="8379" y="154910"/>
                  <a:pt x="5541" y="154910"/>
                </a:cubicBezTo>
                <a:lnTo>
                  <a:pt x="5541" y="154910"/>
                </a:lnTo>
                <a:lnTo>
                  <a:pt x="5541" y="154910"/>
                </a:lnTo>
                <a:cubicBezTo>
                  <a:pt x="12028" y="154910"/>
                  <a:pt x="270" y="149640"/>
                  <a:pt x="8379" y="148829"/>
                </a:cubicBezTo>
                <a:cubicBezTo>
                  <a:pt x="7325" y="149113"/>
                  <a:pt x="6189" y="149113"/>
                  <a:pt x="5135" y="148829"/>
                </a:cubicBezTo>
                <a:cubicBezTo>
                  <a:pt x="5135" y="148829"/>
                  <a:pt x="5135" y="148829"/>
                  <a:pt x="5135" y="146396"/>
                </a:cubicBezTo>
                <a:lnTo>
                  <a:pt x="5135" y="146396"/>
                </a:lnTo>
                <a:cubicBezTo>
                  <a:pt x="5135" y="146396"/>
                  <a:pt x="676" y="142747"/>
                  <a:pt x="1892" y="141531"/>
                </a:cubicBezTo>
                <a:lnTo>
                  <a:pt x="4730" y="141531"/>
                </a:lnTo>
                <a:cubicBezTo>
                  <a:pt x="1892" y="141531"/>
                  <a:pt x="11622" y="141531"/>
                  <a:pt x="4730" y="141531"/>
                </a:cubicBezTo>
                <a:lnTo>
                  <a:pt x="4730" y="141531"/>
                </a:lnTo>
                <a:cubicBezTo>
                  <a:pt x="4730" y="141531"/>
                  <a:pt x="1080" y="137071"/>
                  <a:pt x="270" y="134639"/>
                </a:cubicBezTo>
                <a:cubicBezTo>
                  <a:pt x="-541" y="132206"/>
                  <a:pt x="270" y="134639"/>
                  <a:pt x="5541" y="137071"/>
                </a:cubicBezTo>
                <a:cubicBezTo>
                  <a:pt x="10811" y="139504"/>
                  <a:pt x="5541" y="133828"/>
                  <a:pt x="5541" y="133017"/>
                </a:cubicBezTo>
                <a:lnTo>
                  <a:pt x="5541" y="133017"/>
                </a:lnTo>
                <a:cubicBezTo>
                  <a:pt x="8379" y="133017"/>
                  <a:pt x="1080" y="133017"/>
                  <a:pt x="1892" y="133017"/>
                </a:cubicBezTo>
                <a:cubicBezTo>
                  <a:pt x="3229" y="133341"/>
                  <a:pt x="4608" y="133341"/>
                  <a:pt x="5946" y="133017"/>
                </a:cubicBezTo>
                <a:lnTo>
                  <a:pt x="2297" y="133017"/>
                </a:lnTo>
                <a:lnTo>
                  <a:pt x="6757" y="133017"/>
                </a:lnTo>
                <a:cubicBezTo>
                  <a:pt x="2297" y="133017"/>
                  <a:pt x="6757" y="130990"/>
                  <a:pt x="1486" y="128963"/>
                </a:cubicBezTo>
                <a:lnTo>
                  <a:pt x="8379" y="131395"/>
                </a:lnTo>
                <a:cubicBezTo>
                  <a:pt x="8379" y="131395"/>
                  <a:pt x="8379" y="131395"/>
                  <a:pt x="8379" y="131395"/>
                </a:cubicBezTo>
                <a:lnTo>
                  <a:pt x="8379" y="131395"/>
                </a:lnTo>
                <a:cubicBezTo>
                  <a:pt x="11622" y="131395"/>
                  <a:pt x="11216" y="131395"/>
                  <a:pt x="11622" y="131395"/>
                </a:cubicBezTo>
                <a:cubicBezTo>
                  <a:pt x="12028" y="131395"/>
                  <a:pt x="9189" y="131395"/>
                  <a:pt x="6757" y="128963"/>
                </a:cubicBezTo>
                <a:lnTo>
                  <a:pt x="4324" y="128963"/>
                </a:lnTo>
                <a:lnTo>
                  <a:pt x="4324" y="128963"/>
                </a:lnTo>
                <a:lnTo>
                  <a:pt x="6757" y="128963"/>
                </a:lnTo>
                <a:cubicBezTo>
                  <a:pt x="6757" y="128963"/>
                  <a:pt x="4730" y="126935"/>
                  <a:pt x="6757" y="126125"/>
                </a:cubicBezTo>
                <a:lnTo>
                  <a:pt x="3919" y="126125"/>
                </a:lnTo>
                <a:lnTo>
                  <a:pt x="3919" y="126125"/>
                </a:lnTo>
                <a:cubicBezTo>
                  <a:pt x="9595" y="126125"/>
                  <a:pt x="3919" y="126125"/>
                  <a:pt x="12028" y="126125"/>
                </a:cubicBezTo>
                <a:cubicBezTo>
                  <a:pt x="20136" y="126125"/>
                  <a:pt x="7973" y="121665"/>
                  <a:pt x="7973" y="119638"/>
                </a:cubicBezTo>
                <a:cubicBezTo>
                  <a:pt x="7973" y="117611"/>
                  <a:pt x="7973" y="119638"/>
                  <a:pt x="10000" y="119638"/>
                </a:cubicBezTo>
                <a:cubicBezTo>
                  <a:pt x="12028" y="119638"/>
                  <a:pt x="10000" y="119638"/>
                  <a:pt x="5541" y="115583"/>
                </a:cubicBezTo>
                <a:lnTo>
                  <a:pt x="9595" y="117611"/>
                </a:lnTo>
                <a:cubicBezTo>
                  <a:pt x="9595" y="117611"/>
                  <a:pt x="6351" y="115583"/>
                  <a:pt x="4730" y="113962"/>
                </a:cubicBezTo>
                <a:cubicBezTo>
                  <a:pt x="3108" y="112340"/>
                  <a:pt x="8379" y="113962"/>
                  <a:pt x="9189" y="113962"/>
                </a:cubicBezTo>
                <a:cubicBezTo>
                  <a:pt x="7852" y="114286"/>
                  <a:pt x="6474" y="114286"/>
                  <a:pt x="5135" y="113962"/>
                </a:cubicBezTo>
                <a:cubicBezTo>
                  <a:pt x="16487" y="119638"/>
                  <a:pt x="10406" y="113962"/>
                  <a:pt x="19325" y="118827"/>
                </a:cubicBezTo>
                <a:cubicBezTo>
                  <a:pt x="15514" y="116232"/>
                  <a:pt x="11460" y="114043"/>
                  <a:pt x="7163" y="112340"/>
                </a:cubicBezTo>
                <a:lnTo>
                  <a:pt x="7163" y="112340"/>
                </a:lnTo>
                <a:cubicBezTo>
                  <a:pt x="3919" y="112340"/>
                  <a:pt x="7163" y="112340"/>
                  <a:pt x="5135" y="112340"/>
                </a:cubicBezTo>
                <a:lnTo>
                  <a:pt x="7163" y="112340"/>
                </a:lnTo>
                <a:cubicBezTo>
                  <a:pt x="3514" y="109097"/>
                  <a:pt x="7163" y="108691"/>
                  <a:pt x="5135" y="105447"/>
                </a:cubicBezTo>
                <a:cubicBezTo>
                  <a:pt x="3108" y="102204"/>
                  <a:pt x="8379" y="107880"/>
                  <a:pt x="9595" y="107880"/>
                </a:cubicBezTo>
                <a:cubicBezTo>
                  <a:pt x="10811" y="107880"/>
                  <a:pt x="5946" y="103015"/>
                  <a:pt x="3514" y="99366"/>
                </a:cubicBezTo>
                <a:cubicBezTo>
                  <a:pt x="11622" y="103015"/>
                  <a:pt x="3514" y="102204"/>
                  <a:pt x="11622" y="105447"/>
                </a:cubicBezTo>
                <a:cubicBezTo>
                  <a:pt x="10081" y="101799"/>
                  <a:pt x="8055" y="98393"/>
                  <a:pt x="5541" y="95312"/>
                </a:cubicBezTo>
                <a:cubicBezTo>
                  <a:pt x="17299" y="100177"/>
                  <a:pt x="1486" y="90446"/>
                  <a:pt x="11216" y="95312"/>
                </a:cubicBezTo>
                <a:cubicBezTo>
                  <a:pt x="7163" y="95312"/>
                  <a:pt x="5946" y="92068"/>
                  <a:pt x="6351" y="91257"/>
                </a:cubicBezTo>
                <a:cubicBezTo>
                  <a:pt x="6757" y="90446"/>
                  <a:pt x="9595" y="91257"/>
                  <a:pt x="12028" y="93690"/>
                </a:cubicBezTo>
                <a:cubicBezTo>
                  <a:pt x="8379" y="91257"/>
                  <a:pt x="7973" y="88419"/>
                  <a:pt x="15676" y="93690"/>
                </a:cubicBezTo>
                <a:cubicBezTo>
                  <a:pt x="7973" y="89230"/>
                  <a:pt x="15676" y="93690"/>
                  <a:pt x="11622" y="88825"/>
                </a:cubicBezTo>
                <a:cubicBezTo>
                  <a:pt x="14460" y="88825"/>
                  <a:pt x="11622" y="86392"/>
                  <a:pt x="11622" y="86392"/>
                </a:cubicBezTo>
                <a:cubicBezTo>
                  <a:pt x="6757" y="86392"/>
                  <a:pt x="11622" y="86392"/>
                  <a:pt x="8379" y="82743"/>
                </a:cubicBezTo>
                <a:cubicBezTo>
                  <a:pt x="5135" y="79094"/>
                  <a:pt x="8379" y="82743"/>
                  <a:pt x="8379" y="82743"/>
                </a:cubicBezTo>
                <a:cubicBezTo>
                  <a:pt x="8379" y="82743"/>
                  <a:pt x="5541" y="79500"/>
                  <a:pt x="8379" y="80310"/>
                </a:cubicBezTo>
                <a:cubicBezTo>
                  <a:pt x="11216" y="81122"/>
                  <a:pt x="12838" y="83149"/>
                  <a:pt x="13244" y="82743"/>
                </a:cubicBezTo>
                <a:cubicBezTo>
                  <a:pt x="13650" y="82338"/>
                  <a:pt x="6757" y="77067"/>
                  <a:pt x="11216" y="78689"/>
                </a:cubicBezTo>
                <a:lnTo>
                  <a:pt x="14054" y="81122"/>
                </a:lnTo>
                <a:cubicBezTo>
                  <a:pt x="10000" y="75040"/>
                  <a:pt x="18515" y="76662"/>
                  <a:pt x="14054" y="69364"/>
                </a:cubicBezTo>
                <a:lnTo>
                  <a:pt x="18919" y="73824"/>
                </a:lnTo>
                <a:cubicBezTo>
                  <a:pt x="27029" y="76662"/>
                  <a:pt x="10811" y="66526"/>
                  <a:pt x="12432" y="65715"/>
                </a:cubicBezTo>
                <a:cubicBezTo>
                  <a:pt x="14054" y="64904"/>
                  <a:pt x="27839" y="65715"/>
                  <a:pt x="27029" y="60039"/>
                </a:cubicBezTo>
                <a:lnTo>
                  <a:pt x="22568" y="57201"/>
                </a:lnTo>
                <a:cubicBezTo>
                  <a:pt x="22568" y="57201"/>
                  <a:pt x="27839" y="60850"/>
                  <a:pt x="25406" y="57201"/>
                </a:cubicBezTo>
                <a:lnTo>
                  <a:pt x="22568" y="54768"/>
                </a:lnTo>
                <a:cubicBezTo>
                  <a:pt x="31488" y="59634"/>
                  <a:pt x="22568" y="46254"/>
                  <a:pt x="33921" y="54768"/>
                </a:cubicBezTo>
                <a:cubicBezTo>
                  <a:pt x="30677" y="49498"/>
                  <a:pt x="38786" y="54768"/>
                  <a:pt x="33921" y="47876"/>
                </a:cubicBezTo>
                <a:cubicBezTo>
                  <a:pt x="36759" y="47876"/>
                  <a:pt x="37975" y="52741"/>
                  <a:pt x="39191" y="52336"/>
                </a:cubicBezTo>
                <a:lnTo>
                  <a:pt x="36354" y="47471"/>
                </a:lnTo>
                <a:lnTo>
                  <a:pt x="36354" y="47471"/>
                </a:lnTo>
                <a:cubicBezTo>
                  <a:pt x="30271" y="38551"/>
                  <a:pt x="48516" y="52336"/>
                  <a:pt x="44868" y="45443"/>
                </a:cubicBezTo>
                <a:lnTo>
                  <a:pt x="44868" y="45443"/>
                </a:lnTo>
                <a:cubicBezTo>
                  <a:pt x="44868" y="45443"/>
                  <a:pt x="48922" y="48687"/>
                  <a:pt x="48516" y="47876"/>
                </a:cubicBezTo>
                <a:lnTo>
                  <a:pt x="44868" y="45038"/>
                </a:lnTo>
                <a:cubicBezTo>
                  <a:pt x="44868" y="40578"/>
                  <a:pt x="44868" y="40173"/>
                  <a:pt x="44868" y="38551"/>
                </a:cubicBezTo>
                <a:cubicBezTo>
                  <a:pt x="44868" y="36929"/>
                  <a:pt x="47300" y="38551"/>
                  <a:pt x="50949" y="43822"/>
                </a:cubicBezTo>
                <a:cubicBezTo>
                  <a:pt x="50949" y="40984"/>
                  <a:pt x="47300" y="40173"/>
                  <a:pt x="46084" y="37335"/>
                </a:cubicBezTo>
                <a:cubicBezTo>
                  <a:pt x="44868" y="34497"/>
                  <a:pt x="50543" y="37335"/>
                  <a:pt x="52571" y="37335"/>
                </a:cubicBezTo>
                <a:cubicBezTo>
                  <a:pt x="54598" y="37335"/>
                  <a:pt x="52571" y="34497"/>
                  <a:pt x="48111" y="30442"/>
                </a:cubicBezTo>
                <a:cubicBezTo>
                  <a:pt x="43651" y="26388"/>
                  <a:pt x="48111" y="27199"/>
                  <a:pt x="50139" y="25983"/>
                </a:cubicBezTo>
                <a:lnTo>
                  <a:pt x="50139" y="25983"/>
                </a:lnTo>
                <a:cubicBezTo>
                  <a:pt x="46490" y="20307"/>
                  <a:pt x="53787" y="25983"/>
                  <a:pt x="50139" y="25983"/>
                </a:cubicBezTo>
                <a:lnTo>
                  <a:pt x="52976" y="30037"/>
                </a:lnTo>
                <a:lnTo>
                  <a:pt x="52976" y="30037"/>
                </a:lnTo>
                <a:cubicBezTo>
                  <a:pt x="52976" y="30037"/>
                  <a:pt x="57436" y="36524"/>
                  <a:pt x="58652" y="36524"/>
                </a:cubicBezTo>
                <a:cubicBezTo>
                  <a:pt x="59869" y="36524"/>
                  <a:pt x="58652" y="36524"/>
                  <a:pt x="54193" y="31253"/>
                </a:cubicBezTo>
                <a:lnTo>
                  <a:pt x="58246" y="35713"/>
                </a:lnTo>
                <a:cubicBezTo>
                  <a:pt x="56788" y="32996"/>
                  <a:pt x="54841" y="30523"/>
                  <a:pt x="52571" y="28415"/>
                </a:cubicBezTo>
                <a:cubicBezTo>
                  <a:pt x="52571" y="28415"/>
                  <a:pt x="52571" y="24361"/>
                  <a:pt x="56220" y="23955"/>
                </a:cubicBezTo>
                <a:lnTo>
                  <a:pt x="58652" y="27199"/>
                </a:lnTo>
                <a:cubicBezTo>
                  <a:pt x="58652" y="27199"/>
                  <a:pt x="58652" y="25172"/>
                  <a:pt x="61895" y="27199"/>
                </a:cubicBezTo>
                <a:lnTo>
                  <a:pt x="59463" y="23955"/>
                </a:lnTo>
                <a:cubicBezTo>
                  <a:pt x="57436" y="19090"/>
                  <a:pt x="63517" y="28821"/>
                  <a:pt x="59463" y="23955"/>
                </a:cubicBezTo>
                <a:cubicBezTo>
                  <a:pt x="59463" y="23955"/>
                  <a:pt x="59463" y="23955"/>
                  <a:pt x="61491" y="28010"/>
                </a:cubicBezTo>
                <a:lnTo>
                  <a:pt x="61491" y="23145"/>
                </a:lnTo>
                <a:cubicBezTo>
                  <a:pt x="61491" y="23145"/>
                  <a:pt x="67978" y="29631"/>
                  <a:pt x="67572" y="27199"/>
                </a:cubicBezTo>
                <a:cubicBezTo>
                  <a:pt x="67166" y="24766"/>
                  <a:pt x="65139" y="24361"/>
                  <a:pt x="64734" y="24361"/>
                </a:cubicBezTo>
                <a:lnTo>
                  <a:pt x="64734" y="24361"/>
                </a:lnTo>
                <a:lnTo>
                  <a:pt x="68788" y="29226"/>
                </a:lnTo>
                <a:lnTo>
                  <a:pt x="66356" y="24361"/>
                </a:lnTo>
                <a:lnTo>
                  <a:pt x="69194" y="28821"/>
                </a:lnTo>
                <a:cubicBezTo>
                  <a:pt x="69194" y="28821"/>
                  <a:pt x="65950" y="21928"/>
                  <a:pt x="66761" y="21928"/>
                </a:cubicBezTo>
                <a:cubicBezTo>
                  <a:pt x="67572" y="21928"/>
                  <a:pt x="70815" y="25577"/>
                  <a:pt x="74869" y="28821"/>
                </a:cubicBezTo>
                <a:cubicBezTo>
                  <a:pt x="69599" y="20712"/>
                  <a:pt x="76897" y="28821"/>
                  <a:pt x="74869" y="22334"/>
                </a:cubicBezTo>
                <a:cubicBezTo>
                  <a:pt x="80546" y="27604"/>
                  <a:pt x="80546" y="22334"/>
                  <a:pt x="83789" y="22334"/>
                </a:cubicBezTo>
                <a:lnTo>
                  <a:pt x="83789" y="22334"/>
                </a:lnTo>
                <a:cubicBezTo>
                  <a:pt x="86627" y="25172"/>
                  <a:pt x="81356" y="15847"/>
                  <a:pt x="83789" y="17063"/>
                </a:cubicBezTo>
                <a:lnTo>
                  <a:pt x="83789" y="17063"/>
                </a:lnTo>
                <a:cubicBezTo>
                  <a:pt x="87438" y="20712"/>
                  <a:pt x="87438" y="17063"/>
                  <a:pt x="87438" y="12603"/>
                </a:cubicBezTo>
                <a:cubicBezTo>
                  <a:pt x="87438" y="8143"/>
                  <a:pt x="87438" y="15847"/>
                  <a:pt x="87438" y="15441"/>
                </a:cubicBezTo>
                <a:cubicBezTo>
                  <a:pt x="87438" y="15036"/>
                  <a:pt x="84195" y="10576"/>
                  <a:pt x="87438" y="11793"/>
                </a:cubicBezTo>
                <a:cubicBezTo>
                  <a:pt x="90682" y="13009"/>
                  <a:pt x="87438" y="11793"/>
                  <a:pt x="87438" y="11793"/>
                </a:cubicBezTo>
                <a:lnTo>
                  <a:pt x="87438" y="8143"/>
                </a:lnTo>
                <a:cubicBezTo>
                  <a:pt x="91086" y="8143"/>
                  <a:pt x="94331" y="11793"/>
                  <a:pt x="95547" y="8143"/>
                </a:cubicBezTo>
                <a:cubicBezTo>
                  <a:pt x="95709" y="9360"/>
                  <a:pt x="95709" y="10576"/>
                  <a:pt x="95547" y="11793"/>
                </a:cubicBezTo>
                <a:cubicBezTo>
                  <a:pt x="95547" y="11793"/>
                  <a:pt x="95547" y="7738"/>
                  <a:pt x="98385" y="6522"/>
                </a:cubicBezTo>
                <a:lnTo>
                  <a:pt x="100412" y="10171"/>
                </a:lnTo>
                <a:cubicBezTo>
                  <a:pt x="100412" y="10171"/>
                  <a:pt x="98385" y="4900"/>
                  <a:pt x="100412" y="7738"/>
                </a:cubicBezTo>
                <a:cubicBezTo>
                  <a:pt x="102439" y="10576"/>
                  <a:pt x="100412" y="7738"/>
                  <a:pt x="100412" y="7738"/>
                </a:cubicBezTo>
                <a:cubicBezTo>
                  <a:pt x="100412" y="7738"/>
                  <a:pt x="100412" y="4089"/>
                  <a:pt x="100412" y="4089"/>
                </a:cubicBezTo>
                <a:lnTo>
                  <a:pt x="100412" y="8143"/>
                </a:lnTo>
                <a:cubicBezTo>
                  <a:pt x="100412" y="8143"/>
                  <a:pt x="100412" y="5711"/>
                  <a:pt x="100412" y="3278"/>
                </a:cubicBezTo>
                <a:cubicBezTo>
                  <a:pt x="100412" y="846"/>
                  <a:pt x="104466" y="10171"/>
                  <a:pt x="105277" y="6522"/>
                </a:cubicBezTo>
                <a:cubicBezTo>
                  <a:pt x="106088" y="2873"/>
                  <a:pt x="105277" y="4089"/>
                  <a:pt x="105277" y="2467"/>
                </a:cubicBezTo>
                <a:cubicBezTo>
                  <a:pt x="105277" y="846"/>
                  <a:pt x="105277" y="2467"/>
                  <a:pt x="108115" y="2467"/>
                </a:cubicBezTo>
                <a:cubicBezTo>
                  <a:pt x="110953" y="2467"/>
                  <a:pt x="108115" y="2467"/>
                  <a:pt x="110142" y="6927"/>
                </a:cubicBezTo>
                <a:lnTo>
                  <a:pt x="110142" y="6927"/>
                </a:lnTo>
                <a:cubicBezTo>
                  <a:pt x="112170" y="9360"/>
                  <a:pt x="110142" y="6927"/>
                  <a:pt x="110142" y="10576"/>
                </a:cubicBezTo>
                <a:cubicBezTo>
                  <a:pt x="110142" y="14225"/>
                  <a:pt x="110142" y="10576"/>
                  <a:pt x="110142" y="7738"/>
                </a:cubicBezTo>
                <a:cubicBezTo>
                  <a:pt x="110142" y="4900"/>
                  <a:pt x="110142" y="7738"/>
                  <a:pt x="110142" y="10981"/>
                </a:cubicBezTo>
                <a:lnTo>
                  <a:pt x="110142" y="10981"/>
                </a:lnTo>
                <a:cubicBezTo>
                  <a:pt x="110142" y="10981"/>
                  <a:pt x="110142" y="10981"/>
                  <a:pt x="110142" y="10981"/>
                </a:cubicBezTo>
                <a:cubicBezTo>
                  <a:pt x="110142" y="10981"/>
                  <a:pt x="110142" y="10981"/>
                  <a:pt x="110142" y="10981"/>
                </a:cubicBezTo>
                <a:lnTo>
                  <a:pt x="110142" y="6927"/>
                </a:lnTo>
                <a:lnTo>
                  <a:pt x="110142" y="6927"/>
                </a:lnTo>
                <a:cubicBezTo>
                  <a:pt x="110142" y="3684"/>
                  <a:pt x="112170" y="6927"/>
                  <a:pt x="112170" y="3684"/>
                </a:cubicBezTo>
                <a:lnTo>
                  <a:pt x="112170" y="3684"/>
                </a:lnTo>
                <a:cubicBezTo>
                  <a:pt x="112170" y="3684"/>
                  <a:pt x="112170" y="1251"/>
                  <a:pt x="112170" y="440"/>
                </a:cubicBezTo>
                <a:cubicBezTo>
                  <a:pt x="112170" y="-371"/>
                  <a:pt x="112170" y="4495"/>
                  <a:pt x="112170" y="3684"/>
                </a:cubicBezTo>
                <a:cubicBezTo>
                  <a:pt x="112170" y="2873"/>
                  <a:pt x="112170" y="-371"/>
                  <a:pt x="112170" y="35"/>
                </a:cubicBezTo>
                <a:cubicBezTo>
                  <a:pt x="109615" y="2143"/>
                  <a:pt x="109250" y="5954"/>
                  <a:pt x="111358" y="8549"/>
                </a:cubicBezTo>
                <a:cubicBezTo>
                  <a:pt x="113466" y="11144"/>
                  <a:pt x="117318" y="11468"/>
                  <a:pt x="119873" y="9360"/>
                </a:cubicBezTo>
                <a:close/>
                <a:moveTo>
                  <a:pt x="99196" y="17469"/>
                </a:moveTo>
                <a:lnTo>
                  <a:pt x="99196" y="17469"/>
                </a:lnTo>
                <a:close/>
                <a:moveTo>
                  <a:pt x="99196" y="20307"/>
                </a:moveTo>
                <a:cubicBezTo>
                  <a:pt x="99196" y="20307"/>
                  <a:pt x="99196" y="20307"/>
                  <a:pt x="99196" y="20307"/>
                </a:cubicBezTo>
                <a:lnTo>
                  <a:pt x="99196" y="20307"/>
                </a:lnTo>
                <a:cubicBezTo>
                  <a:pt x="99196" y="20307"/>
                  <a:pt x="99196" y="21523"/>
                  <a:pt x="99196" y="21523"/>
                </a:cubicBezTo>
                <a:close/>
                <a:moveTo>
                  <a:pt x="110953" y="36929"/>
                </a:moveTo>
                <a:lnTo>
                  <a:pt x="110953" y="36929"/>
                </a:lnTo>
                <a:cubicBezTo>
                  <a:pt x="110953" y="36929"/>
                  <a:pt x="110953" y="36929"/>
                  <a:pt x="110953" y="36929"/>
                </a:cubicBezTo>
                <a:close/>
              </a:path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4" name="任意多边形: 形状 303"/>
          <p:cNvSpPr/>
          <p:nvPr userDrawn="1">
            <p:custDataLst>
              <p:tags r:id="rId12"/>
            </p:custDataLst>
          </p:nvPr>
        </p:nvSpPr>
        <p:spPr>
          <a:xfrm flipH="1">
            <a:off x="7180762" y="5883258"/>
            <a:ext cx="219463" cy="164768"/>
          </a:xfrm>
          <a:custGeom>
            <a:avLst/>
            <a:gdLst>
              <a:gd name="connsiteX0" fmla="*/ 52433 w 219463"/>
              <a:gd name="connsiteY0" fmla="*/ 101381 h 164768"/>
              <a:gd name="connsiteX1" fmla="*/ 52433 w 219463"/>
              <a:gd name="connsiteY1" fmla="*/ 109289 h 164768"/>
              <a:gd name="connsiteX2" fmla="*/ 52433 w 219463"/>
              <a:gd name="connsiteY2" fmla="*/ 108960 h 164768"/>
              <a:gd name="connsiteX3" fmla="*/ 52433 w 219463"/>
              <a:gd name="connsiteY3" fmla="*/ 106653 h 164768"/>
              <a:gd name="connsiteX4" fmla="*/ 164389 w 219463"/>
              <a:gd name="connsiteY4" fmla="*/ 101209 h 164768"/>
              <a:gd name="connsiteX5" fmla="*/ 164101 w 219463"/>
              <a:gd name="connsiteY5" fmla="*/ 101827 h 164768"/>
              <a:gd name="connsiteX6" fmla="*/ 166738 w 219463"/>
              <a:gd name="connsiteY6" fmla="*/ 101827 h 164768"/>
              <a:gd name="connsiteX7" fmla="*/ 166522 w 219463"/>
              <a:gd name="connsiteY7" fmla="*/ 101647 h 164768"/>
              <a:gd name="connsiteX8" fmla="*/ 98513 w 219463"/>
              <a:gd name="connsiteY8" fmla="*/ 99064 h 164768"/>
              <a:gd name="connsiteX9" fmla="*/ 98501 w 219463"/>
              <a:gd name="connsiteY9" fmla="*/ 99074 h 164768"/>
              <a:gd name="connsiteX10" fmla="*/ 98567 w 219463"/>
              <a:gd name="connsiteY10" fmla="*/ 99074 h 164768"/>
              <a:gd name="connsiteX11" fmla="*/ 100545 w 219463"/>
              <a:gd name="connsiteY11" fmla="*/ 95119 h 164768"/>
              <a:gd name="connsiteX12" fmla="*/ 96405 w 219463"/>
              <a:gd name="connsiteY12" fmla="*/ 98668 h 164768"/>
              <a:gd name="connsiteX13" fmla="*/ 98513 w 219463"/>
              <a:gd name="connsiteY13" fmla="*/ 99064 h 164768"/>
              <a:gd name="connsiteX14" fmla="*/ 99762 w 219463"/>
              <a:gd name="connsiteY14" fmla="*/ 97961 h 164768"/>
              <a:gd name="connsiteX15" fmla="*/ 100545 w 219463"/>
              <a:gd name="connsiteY15" fmla="*/ 97097 h 164768"/>
              <a:gd name="connsiteX16" fmla="*/ 100545 w 219463"/>
              <a:gd name="connsiteY16" fmla="*/ 95119 h 164768"/>
              <a:gd name="connsiteX17" fmla="*/ 156646 w 219463"/>
              <a:gd name="connsiteY17" fmla="*/ 83826 h 164768"/>
              <a:gd name="connsiteX18" fmla="*/ 154545 w 219463"/>
              <a:gd name="connsiteY18" fmla="*/ 84691 h 164768"/>
              <a:gd name="connsiteX19" fmla="*/ 156522 w 219463"/>
              <a:gd name="connsiteY19" fmla="*/ 84691 h 164768"/>
              <a:gd name="connsiteX20" fmla="*/ 156646 w 219463"/>
              <a:gd name="connsiteY20" fmla="*/ 83826 h 164768"/>
              <a:gd name="connsiteX21" fmla="*/ 79125 w 219463"/>
              <a:gd name="connsiteY21" fmla="*/ 81609 h 164768"/>
              <a:gd name="connsiteX22" fmla="*/ 77478 w 219463"/>
              <a:gd name="connsiteY22" fmla="*/ 81609 h 164768"/>
              <a:gd name="connsiteX23" fmla="*/ 76104 w 219463"/>
              <a:gd name="connsiteY23" fmla="*/ 83623 h 164768"/>
              <a:gd name="connsiteX24" fmla="*/ 71620 w 219463"/>
              <a:gd name="connsiteY24" fmla="*/ 66843 h 164768"/>
              <a:gd name="connsiteX25" fmla="*/ 70558 w 219463"/>
              <a:gd name="connsiteY25" fmla="*/ 69086 h 164768"/>
              <a:gd name="connsiteX26" fmla="*/ 69699 w 219463"/>
              <a:gd name="connsiteY26" fmla="*/ 70266 h 164768"/>
              <a:gd name="connsiteX27" fmla="*/ 70932 w 219463"/>
              <a:gd name="connsiteY27" fmla="*/ 70565 h 164768"/>
              <a:gd name="connsiteX28" fmla="*/ 71546 w 219463"/>
              <a:gd name="connsiteY28" fmla="*/ 69745 h 164768"/>
              <a:gd name="connsiteX29" fmla="*/ 71841 w 219463"/>
              <a:gd name="connsiteY29" fmla="*/ 70617 h 164768"/>
              <a:gd name="connsiteX30" fmla="*/ 74512 w 219463"/>
              <a:gd name="connsiteY30" fmla="*/ 70075 h 164768"/>
              <a:gd name="connsiteX31" fmla="*/ 72919 w 219463"/>
              <a:gd name="connsiteY31" fmla="*/ 72806 h 164768"/>
              <a:gd name="connsiteX32" fmla="*/ 73281 w 219463"/>
              <a:gd name="connsiteY32" fmla="*/ 72934 h 164768"/>
              <a:gd name="connsiteX33" fmla="*/ 76736 w 219463"/>
              <a:gd name="connsiteY33" fmla="*/ 69416 h 164768"/>
              <a:gd name="connsiteX34" fmla="*/ 78796 w 219463"/>
              <a:gd name="connsiteY34" fmla="*/ 68757 h 164768"/>
              <a:gd name="connsiteX35" fmla="*/ 68909 w 219463"/>
              <a:gd name="connsiteY35" fmla="*/ 66120 h 164768"/>
              <a:gd name="connsiteX36" fmla="*/ 68909 w 219463"/>
              <a:gd name="connsiteY36" fmla="*/ 69745 h 164768"/>
              <a:gd name="connsiteX37" fmla="*/ 70509 w 219463"/>
              <a:gd name="connsiteY37" fmla="*/ 66547 h 164768"/>
              <a:gd name="connsiteX38" fmla="*/ 73523 w 219463"/>
              <a:gd name="connsiteY38" fmla="*/ 62825 h 164768"/>
              <a:gd name="connsiteX39" fmla="*/ 70887 w 219463"/>
              <a:gd name="connsiteY39" fmla="*/ 65791 h 164768"/>
              <a:gd name="connsiteX40" fmla="*/ 70509 w 219463"/>
              <a:gd name="connsiteY40" fmla="*/ 66547 h 164768"/>
              <a:gd name="connsiteX41" fmla="*/ 71620 w 219463"/>
              <a:gd name="connsiteY41" fmla="*/ 66843 h 164768"/>
              <a:gd name="connsiteX42" fmla="*/ 24753 w 219463"/>
              <a:gd name="connsiteY42" fmla="*/ 55905 h 164768"/>
              <a:gd name="connsiteX43" fmla="*/ 21457 w 219463"/>
              <a:gd name="connsiteY43" fmla="*/ 61178 h 164768"/>
              <a:gd name="connsiteX44" fmla="*/ 21457 w 219463"/>
              <a:gd name="connsiteY44" fmla="*/ 65462 h 164768"/>
              <a:gd name="connsiteX45" fmla="*/ 19809 w 219463"/>
              <a:gd name="connsiteY45" fmla="*/ 69745 h 164768"/>
              <a:gd name="connsiteX46" fmla="*/ 19809 w 219463"/>
              <a:gd name="connsiteY46" fmla="*/ 61837 h 164768"/>
              <a:gd name="connsiteX47" fmla="*/ 16184 w 219463"/>
              <a:gd name="connsiteY47" fmla="*/ 67110 h 164768"/>
              <a:gd name="connsiteX48" fmla="*/ 16184 w 219463"/>
              <a:gd name="connsiteY48" fmla="*/ 65132 h 164768"/>
              <a:gd name="connsiteX49" fmla="*/ 13878 w 219463"/>
              <a:gd name="connsiteY49" fmla="*/ 68757 h 164768"/>
              <a:gd name="connsiteX50" fmla="*/ 13878 w 219463"/>
              <a:gd name="connsiteY50" fmla="*/ 66450 h 164768"/>
              <a:gd name="connsiteX51" fmla="*/ 8605 w 219463"/>
              <a:gd name="connsiteY51" fmla="*/ 66450 h 164768"/>
              <a:gd name="connsiteX52" fmla="*/ 3332 w 219463"/>
              <a:gd name="connsiteY52" fmla="*/ 66450 h 164768"/>
              <a:gd name="connsiteX53" fmla="*/ 2015 w 219463"/>
              <a:gd name="connsiteY53" fmla="*/ 66450 h 164768"/>
              <a:gd name="connsiteX54" fmla="*/ 1026 w 219463"/>
              <a:gd name="connsiteY54" fmla="*/ 66450 h 164768"/>
              <a:gd name="connsiteX55" fmla="*/ 1026 w 219463"/>
              <a:gd name="connsiteY55" fmla="*/ 68757 h 164768"/>
              <a:gd name="connsiteX56" fmla="*/ 3332 w 219463"/>
              <a:gd name="connsiteY56" fmla="*/ 68757 h 164768"/>
              <a:gd name="connsiteX57" fmla="*/ 3332 w 219463"/>
              <a:gd name="connsiteY57" fmla="*/ 69086 h 164768"/>
              <a:gd name="connsiteX58" fmla="*/ 3332 w 219463"/>
              <a:gd name="connsiteY58" fmla="*/ 70405 h 164768"/>
              <a:gd name="connsiteX59" fmla="*/ 3332 w 219463"/>
              <a:gd name="connsiteY59" fmla="*/ 71311 h 164768"/>
              <a:gd name="connsiteX60" fmla="*/ 3332 w 219463"/>
              <a:gd name="connsiteY60" fmla="*/ 71393 h 164768"/>
              <a:gd name="connsiteX61" fmla="*/ 3332 w 219463"/>
              <a:gd name="connsiteY61" fmla="*/ 73370 h 164768"/>
              <a:gd name="connsiteX62" fmla="*/ 4980 w 219463"/>
              <a:gd name="connsiteY62" fmla="*/ 75677 h 164768"/>
              <a:gd name="connsiteX63" fmla="*/ 4980 w 219463"/>
              <a:gd name="connsiteY63" fmla="*/ 74771 h 164768"/>
              <a:gd name="connsiteX64" fmla="*/ 4980 w 219463"/>
              <a:gd name="connsiteY64" fmla="*/ 73700 h 164768"/>
              <a:gd name="connsiteX65" fmla="*/ 7287 w 219463"/>
              <a:gd name="connsiteY65" fmla="*/ 73700 h 164768"/>
              <a:gd name="connsiteX66" fmla="*/ 7287 w 219463"/>
              <a:gd name="connsiteY66" fmla="*/ 72382 h 164768"/>
              <a:gd name="connsiteX67" fmla="*/ 9264 w 219463"/>
              <a:gd name="connsiteY67" fmla="*/ 72382 h 164768"/>
              <a:gd name="connsiteX68" fmla="*/ 9264 w 219463"/>
              <a:gd name="connsiteY68" fmla="*/ 75347 h 164768"/>
              <a:gd name="connsiteX69" fmla="*/ 9264 w 219463"/>
              <a:gd name="connsiteY69" fmla="*/ 75677 h 164768"/>
              <a:gd name="connsiteX70" fmla="*/ 9264 w 219463"/>
              <a:gd name="connsiteY70" fmla="*/ 79631 h 164768"/>
              <a:gd name="connsiteX71" fmla="*/ 10912 w 219463"/>
              <a:gd name="connsiteY71" fmla="*/ 76336 h 164768"/>
              <a:gd name="connsiteX72" fmla="*/ 10912 w 219463"/>
              <a:gd name="connsiteY72" fmla="*/ 79631 h 164768"/>
              <a:gd name="connsiteX73" fmla="*/ 12559 w 219463"/>
              <a:gd name="connsiteY73" fmla="*/ 77654 h 164768"/>
              <a:gd name="connsiteX74" fmla="*/ 12559 w 219463"/>
              <a:gd name="connsiteY74" fmla="*/ 79384 h 164768"/>
              <a:gd name="connsiteX75" fmla="*/ 12559 w 219463"/>
              <a:gd name="connsiteY75" fmla="*/ 80950 h 164768"/>
              <a:gd name="connsiteX76" fmla="*/ 15855 w 219463"/>
              <a:gd name="connsiteY76" fmla="*/ 78972 h 164768"/>
              <a:gd name="connsiteX77" fmla="*/ 15855 w 219463"/>
              <a:gd name="connsiteY77" fmla="*/ 81938 h 164768"/>
              <a:gd name="connsiteX78" fmla="*/ 18162 w 219463"/>
              <a:gd name="connsiteY78" fmla="*/ 86551 h 164768"/>
              <a:gd name="connsiteX79" fmla="*/ 18162 w 219463"/>
              <a:gd name="connsiteY79" fmla="*/ 85892 h 164768"/>
              <a:gd name="connsiteX80" fmla="*/ 18162 w 219463"/>
              <a:gd name="connsiteY80" fmla="*/ 85563 h 164768"/>
              <a:gd name="connsiteX81" fmla="*/ 21457 w 219463"/>
              <a:gd name="connsiteY81" fmla="*/ 85563 h 164768"/>
              <a:gd name="connsiteX82" fmla="*/ 23764 w 219463"/>
              <a:gd name="connsiteY82" fmla="*/ 82267 h 164768"/>
              <a:gd name="connsiteX83" fmla="*/ 26070 w 219463"/>
              <a:gd name="connsiteY83" fmla="*/ 87870 h 164768"/>
              <a:gd name="connsiteX84" fmla="*/ 29036 w 219463"/>
              <a:gd name="connsiteY84" fmla="*/ 83586 h 164768"/>
              <a:gd name="connsiteX85" fmla="*/ 29036 w 219463"/>
              <a:gd name="connsiteY85" fmla="*/ 91824 h 164768"/>
              <a:gd name="connsiteX86" fmla="*/ 32002 w 219463"/>
              <a:gd name="connsiteY86" fmla="*/ 86881 h 164768"/>
              <a:gd name="connsiteX87" fmla="*/ 32002 w 219463"/>
              <a:gd name="connsiteY87" fmla="*/ 90836 h 164768"/>
              <a:gd name="connsiteX88" fmla="*/ 33980 w 219463"/>
              <a:gd name="connsiteY88" fmla="*/ 86881 h 164768"/>
              <a:gd name="connsiteX89" fmla="*/ 33980 w 219463"/>
              <a:gd name="connsiteY89" fmla="*/ 88858 h 164768"/>
              <a:gd name="connsiteX90" fmla="*/ 33980 w 219463"/>
              <a:gd name="connsiteY90" fmla="*/ 94461 h 164768"/>
              <a:gd name="connsiteX91" fmla="*/ 36286 w 219463"/>
              <a:gd name="connsiteY91" fmla="*/ 91495 h 164768"/>
              <a:gd name="connsiteX92" fmla="*/ 36286 w 219463"/>
              <a:gd name="connsiteY92" fmla="*/ 93472 h 164768"/>
              <a:gd name="connsiteX93" fmla="*/ 36286 w 219463"/>
              <a:gd name="connsiteY93" fmla="*/ 94461 h 164768"/>
              <a:gd name="connsiteX94" fmla="*/ 36286 w 219463"/>
              <a:gd name="connsiteY94" fmla="*/ 96437 h 164768"/>
              <a:gd name="connsiteX95" fmla="*/ 38922 w 219463"/>
              <a:gd name="connsiteY95" fmla="*/ 96437 h 164768"/>
              <a:gd name="connsiteX96" fmla="*/ 42217 w 219463"/>
              <a:gd name="connsiteY96" fmla="*/ 89517 h 164768"/>
              <a:gd name="connsiteX97" fmla="*/ 40241 w 219463"/>
              <a:gd name="connsiteY97" fmla="*/ 93802 h 164768"/>
              <a:gd name="connsiteX98" fmla="*/ 42547 w 219463"/>
              <a:gd name="connsiteY98" fmla="*/ 88858 h 164768"/>
              <a:gd name="connsiteX99" fmla="*/ 39581 w 219463"/>
              <a:gd name="connsiteY99" fmla="*/ 95449 h 164768"/>
              <a:gd name="connsiteX100" fmla="*/ 37604 w 219463"/>
              <a:gd name="connsiteY100" fmla="*/ 99074 h 164768"/>
              <a:gd name="connsiteX101" fmla="*/ 40241 w 219463"/>
              <a:gd name="connsiteY101" fmla="*/ 99074 h 164768"/>
              <a:gd name="connsiteX102" fmla="*/ 43865 w 219463"/>
              <a:gd name="connsiteY102" fmla="*/ 93142 h 164768"/>
              <a:gd name="connsiteX103" fmla="*/ 43865 w 219463"/>
              <a:gd name="connsiteY103" fmla="*/ 98085 h 164768"/>
              <a:gd name="connsiteX104" fmla="*/ 47161 w 219463"/>
              <a:gd name="connsiteY104" fmla="*/ 92483 h 164768"/>
              <a:gd name="connsiteX105" fmla="*/ 44524 w 219463"/>
              <a:gd name="connsiteY105" fmla="*/ 98744 h 164768"/>
              <a:gd name="connsiteX106" fmla="*/ 48149 w 219463"/>
              <a:gd name="connsiteY106" fmla="*/ 96437 h 164768"/>
              <a:gd name="connsiteX107" fmla="*/ 48149 w 219463"/>
              <a:gd name="connsiteY107" fmla="*/ 101381 h 164768"/>
              <a:gd name="connsiteX108" fmla="*/ 51444 w 219463"/>
              <a:gd name="connsiteY108" fmla="*/ 98085 h 164768"/>
              <a:gd name="connsiteX109" fmla="*/ 48478 w 219463"/>
              <a:gd name="connsiteY109" fmla="*/ 103028 h 164768"/>
              <a:gd name="connsiteX110" fmla="*/ 52433 w 219463"/>
              <a:gd name="connsiteY110" fmla="*/ 101381 h 164768"/>
              <a:gd name="connsiteX111" fmla="*/ 52433 w 219463"/>
              <a:gd name="connsiteY111" fmla="*/ 100062 h 164768"/>
              <a:gd name="connsiteX112" fmla="*/ 52433 w 219463"/>
              <a:gd name="connsiteY112" fmla="*/ 91165 h 164768"/>
              <a:gd name="connsiteX113" fmla="*/ 52433 w 219463"/>
              <a:gd name="connsiteY113" fmla="*/ 100062 h 164768"/>
              <a:gd name="connsiteX114" fmla="*/ 58694 w 219463"/>
              <a:gd name="connsiteY114" fmla="*/ 94461 h 164768"/>
              <a:gd name="connsiteX115" fmla="*/ 55069 w 219463"/>
              <a:gd name="connsiteY115" fmla="*/ 98744 h 164768"/>
              <a:gd name="connsiteX116" fmla="*/ 61989 w 219463"/>
              <a:gd name="connsiteY116" fmla="*/ 98744 h 164768"/>
              <a:gd name="connsiteX117" fmla="*/ 60013 w 219463"/>
              <a:gd name="connsiteY117" fmla="*/ 100722 h 164768"/>
              <a:gd name="connsiteX118" fmla="*/ 62648 w 219463"/>
              <a:gd name="connsiteY118" fmla="*/ 100722 h 164768"/>
              <a:gd name="connsiteX119" fmla="*/ 60013 w 219463"/>
              <a:gd name="connsiteY119" fmla="*/ 104017 h 164768"/>
              <a:gd name="connsiteX120" fmla="*/ 63308 w 219463"/>
              <a:gd name="connsiteY120" fmla="*/ 101381 h 164768"/>
              <a:gd name="connsiteX121" fmla="*/ 67262 w 219463"/>
              <a:gd name="connsiteY121" fmla="*/ 98744 h 164768"/>
              <a:gd name="connsiteX122" fmla="*/ 67262 w 219463"/>
              <a:gd name="connsiteY122" fmla="*/ 101381 h 164768"/>
              <a:gd name="connsiteX123" fmla="*/ 63967 w 219463"/>
              <a:gd name="connsiteY123" fmla="*/ 105335 h 164768"/>
              <a:gd name="connsiteX124" fmla="*/ 67921 w 219463"/>
              <a:gd name="connsiteY124" fmla="*/ 102039 h 164768"/>
              <a:gd name="connsiteX125" fmla="*/ 67921 w 219463"/>
              <a:gd name="connsiteY125" fmla="*/ 105994 h 164768"/>
              <a:gd name="connsiteX126" fmla="*/ 76160 w 219463"/>
              <a:gd name="connsiteY126" fmla="*/ 103028 h 164768"/>
              <a:gd name="connsiteX127" fmla="*/ 69569 w 219463"/>
              <a:gd name="connsiteY127" fmla="*/ 107642 h 164768"/>
              <a:gd name="connsiteX128" fmla="*/ 76819 w 219463"/>
              <a:gd name="connsiteY128" fmla="*/ 104676 h 164768"/>
              <a:gd name="connsiteX129" fmla="*/ 73523 w 219463"/>
              <a:gd name="connsiteY129" fmla="*/ 106983 h 164768"/>
              <a:gd name="connsiteX130" fmla="*/ 78136 w 219463"/>
              <a:gd name="connsiteY130" fmla="*/ 106983 h 164768"/>
              <a:gd name="connsiteX131" fmla="*/ 87364 w 219463"/>
              <a:gd name="connsiteY131" fmla="*/ 100722 h 164768"/>
              <a:gd name="connsiteX132" fmla="*/ 77807 w 219463"/>
              <a:gd name="connsiteY132" fmla="*/ 108630 h 164768"/>
              <a:gd name="connsiteX133" fmla="*/ 81103 w 219463"/>
              <a:gd name="connsiteY133" fmla="*/ 106653 h 164768"/>
              <a:gd name="connsiteX134" fmla="*/ 77807 w 219463"/>
              <a:gd name="connsiteY134" fmla="*/ 108960 h 164768"/>
              <a:gd name="connsiteX135" fmla="*/ 82420 w 219463"/>
              <a:gd name="connsiteY135" fmla="*/ 106983 h 164768"/>
              <a:gd name="connsiteX136" fmla="*/ 79455 w 219463"/>
              <a:gd name="connsiteY136" fmla="*/ 108960 h 164768"/>
              <a:gd name="connsiteX137" fmla="*/ 83410 w 219463"/>
              <a:gd name="connsiteY137" fmla="*/ 108960 h 164768"/>
              <a:gd name="connsiteX138" fmla="*/ 89011 w 219463"/>
              <a:gd name="connsiteY138" fmla="*/ 108960 h 164768"/>
              <a:gd name="connsiteX139" fmla="*/ 83739 w 219463"/>
              <a:gd name="connsiteY139" fmla="*/ 112914 h 164768"/>
              <a:gd name="connsiteX140" fmla="*/ 86046 w 219463"/>
              <a:gd name="connsiteY140" fmla="*/ 112914 h 164768"/>
              <a:gd name="connsiteX141" fmla="*/ 90330 w 219463"/>
              <a:gd name="connsiteY141" fmla="*/ 110608 h 164768"/>
              <a:gd name="connsiteX142" fmla="*/ 88352 w 219463"/>
              <a:gd name="connsiteY142" fmla="*/ 112914 h 164768"/>
              <a:gd name="connsiteX143" fmla="*/ 90659 w 219463"/>
              <a:gd name="connsiteY143" fmla="*/ 112914 h 164768"/>
              <a:gd name="connsiteX144" fmla="*/ 85716 w 219463"/>
              <a:gd name="connsiteY144" fmla="*/ 116209 h 164768"/>
              <a:gd name="connsiteX145" fmla="*/ 90659 w 219463"/>
              <a:gd name="connsiteY145" fmla="*/ 116209 h 164768"/>
              <a:gd name="connsiteX146" fmla="*/ 87693 w 219463"/>
              <a:gd name="connsiteY146" fmla="*/ 118187 h 164768"/>
              <a:gd name="connsiteX147" fmla="*/ 90330 w 219463"/>
              <a:gd name="connsiteY147" fmla="*/ 118187 h 164768"/>
              <a:gd name="connsiteX148" fmla="*/ 87693 w 219463"/>
              <a:gd name="connsiteY148" fmla="*/ 120164 h 164768"/>
              <a:gd name="connsiteX149" fmla="*/ 90659 w 219463"/>
              <a:gd name="connsiteY149" fmla="*/ 120164 h 164768"/>
              <a:gd name="connsiteX150" fmla="*/ 86705 w 219463"/>
              <a:gd name="connsiteY150" fmla="*/ 122141 h 164768"/>
              <a:gd name="connsiteX151" fmla="*/ 89671 w 219463"/>
              <a:gd name="connsiteY151" fmla="*/ 122141 h 164768"/>
              <a:gd name="connsiteX152" fmla="*/ 91977 w 219463"/>
              <a:gd name="connsiteY152" fmla="*/ 122141 h 164768"/>
              <a:gd name="connsiteX153" fmla="*/ 93954 w 219463"/>
              <a:gd name="connsiteY153" fmla="*/ 122141 h 164768"/>
              <a:gd name="connsiteX154" fmla="*/ 93954 w 219463"/>
              <a:gd name="connsiteY154" fmla="*/ 124119 h 164768"/>
              <a:gd name="connsiteX155" fmla="*/ 96591 w 219463"/>
              <a:gd name="connsiteY155" fmla="*/ 124119 h 164768"/>
              <a:gd name="connsiteX156" fmla="*/ 96591 w 219463"/>
              <a:gd name="connsiteY156" fmla="*/ 128073 h 164768"/>
              <a:gd name="connsiteX157" fmla="*/ 98567 w 219463"/>
              <a:gd name="connsiteY157" fmla="*/ 128073 h 164768"/>
              <a:gd name="connsiteX158" fmla="*/ 100545 w 219463"/>
              <a:gd name="connsiteY158" fmla="*/ 128073 h 164768"/>
              <a:gd name="connsiteX159" fmla="*/ 97250 w 219463"/>
              <a:gd name="connsiteY159" fmla="*/ 130050 h 164768"/>
              <a:gd name="connsiteX160" fmla="*/ 98238 w 219463"/>
              <a:gd name="connsiteY160" fmla="*/ 130050 h 164768"/>
              <a:gd name="connsiteX161" fmla="*/ 100215 w 219463"/>
              <a:gd name="connsiteY161" fmla="*/ 132027 h 164768"/>
              <a:gd name="connsiteX162" fmla="*/ 100545 w 219463"/>
              <a:gd name="connsiteY162" fmla="*/ 132027 h 164768"/>
              <a:gd name="connsiteX163" fmla="*/ 103181 w 219463"/>
              <a:gd name="connsiteY163" fmla="*/ 130380 h 164768"/>
              <a:gd name="connsiteX164" fmla="*/ 103181 w 219463"/>
              <a:gd name="connsiteY164" fmla="*/ 128732 h 164768"/>
              <a:gd name="connsiteX165" fmla="*/ 100545 w 219463"/>
              <a:gd name="connsiteY165" fmla="*/ 128732 h 164768"/>
              <a:gd name="connsiteX166" fmla="*/ 105158 w 219463"/>
              <a:gd name="connsiteY166" fmla="*/ 126656 h 164768"/>
              <a:gd name="connsiteX167" fmla="*/ 105158 w 219463"/>
              <a:gd name="connsiteY167" fmla="*/ 125766 h 164768"/>
              <a:gd name="connsiteX168" fmla="*/ 107136 w 219463"/>
              <a:gd name="connsiteY168" fmla="*/ 125766 h 164768"/>
              <a:gd name="connsiteX169" fmla="*/ 105158 w 219463"/>
              <a:gd name="connsiteY169" fmla="*/ 126656 h 164768"/>
              <a:gd name="connsiteX170" fmla="*/ 105158 w 219463"/>
              <a:gd name="connsiteY170" fmla="*/ 128402 h 164768"/>
              <a:gd name="connsiteX171" fmla="*/ 103181 w 219463"/>
              <a:gd name="connsiteY171" fmla="*/ 128402 h 164768"/>
              <a:gd name="connsiteX172" fmla="*/ 103181 w 219463"/>
              <a:gd name="connsiteY172" fmla="*/ 128732 h 164768"/>
              <a:gd name="connsiteX173" fmla="*/ 103840 w 219463"/>
              <a:gd name="connsiteY173" fmla="*/ 128732 h 164768"/>
              <a:gd name="connsiteX174" fmla="*/ 105818 w 219463"/>
              <a:gd name="connsiteY174" fmla="*/ 128732 h 164768"/>
              <a:gd name="connsiteX175" fmla="*/ 107794 w 219463"/>
              <a:gd name="connsiteY175" fmla="*/ 128732 h 164768"/>
              <a:gd name="connsiteX176" fmla="*/ 110102 w 219463"/>
              <a:gd name="connsiteY176" fmla="*/ 126754 h 164768"/>
              <a:gd name="connsiteX177" fmla="*/ 107794 w 219463"/>
              <a:gd name="connsiteY177" fmla="*/ 126754 h 164768"/>
              <a:gd name="connsiteX178" fmla="*/ 110102 w 219463"/>
              <a:gd name="connsiteY178" fmla="*/ 124777 h 164768"/>
              <a:gd name="connsiteX179" fmla="*/ 107794 w 219463"/>
              <a:gd name="connsiteY179" fmla="*/ 124777 h 164768"/>
              <a:gd name="connsiteX180" fmla="*/ 104828 w 219463"/>
              <a:gd name="connsiteY180" fmla="*/ 124777 h 164768"/>
              <a:gd name="connsiteX181" fmla="*/ 104828 w 219463"/>
              <a:gd name="connsiteY181" fmla="*/ 121482 h 164768"/>
              <a:gd name="connsiteX182" fmla="*/ 101533 w 219463"/>
              <a:gd name="connsiteY182" fmla="*/ 121482 h 164768"/>
              <a:gd name="connsiteX183" fmla="*/ 104170 w 219463"/>
              <a:gd name="connsiteY183" fmla="*/ 119505 h 164768"/>
              <a:gd name="connsiteX184" fmla="*/ 106147 w 219463"/>
              <a:gd name="connsiteY184" fmla="*/ 117528 h 164768"/>
              <a:gd name="connsiteX185" fmla="*/ 109443 w 219463"/>
              <a:gd name="connsiteY185" fmla="*/ 117528 h 164768"/>
              <a:gd name="connsiteX186" fmla="*/ 107794 w 219463"/>
              <a:gd name="connsiteY186" fmla="*/ 114562 h 164768"/>
              <a:gd name="connsiteX187" fmla="*/ 103840 w 219463"/>
              <a:gd name="connsiteY187" fmla="*/ 117528 h 164768"/>
              <a:gd name="connsiteX188" fmla="*/ 108453 w 219463"/>
              <a:gd name="connsiteY188" fmla="*/ 112914 h 164768"/>
              <a:gd name="connsiteX189" fmla="*/ 106641 w 219463"/>
              <a:gd name="connsiteY189" fmla="*/ 111802 h 164768"/>
              <a:gd name="connsiteX190" fmla="*/ 106573 w 219463"/>
              <a:gd name="connsiteY190" fmla="*/ 111829 h 164768"/>
              <a:gd name="connsiteX191" fmla="*/ 106477 w 219463"/>
              <a:gd name="connsiteY191" fmla="*/ 111925 h 164768"/>
              <a:gd name="connsiteX192" fmla="*/ 106331 w 219463"/>
              <a:gd name="connsiteY192" fmla="*/ 111925 h 164768"/>
              <a:gd name="connsiteX193" fmla="*/ 103840 w 219463"/>
              <a:gd name="connsiteY193" fmla="*/ 112914 h 164768"/>
              <a:gd name="connsiteX194" fmla="*/ 98238 w 219463"/>
              <a:gd name="connsiteY194" fmla="*/ 116539 h 164768"/>
              <a:gd name="connsiteX195" fmla="*/ 104170 w 219463"/>
              <a:gd name="connsiteY195" fmla="*/ 111925 h 164768"/>
              <a:gd name="connsiteX196" fmla="*/ 106331 w 219463"/>
              <a:gd name="connsiteY196" fmla="*/ 111925 h 164768"/>
              <a:gd name="connsiteX197" fmla="*/ 106573 w 219463"/>
              <a:gd name="connsiteY197" fmla="*/ 111829 h 164768"/>
              <a:gd name="connsiteX198" fmla="*/ 109443 w 219463"/>
              <a:gd name="connsiteY198" fmla="*/ 108960 h 164768"/>
              <a:gd name="connsiteX199" fmla="*/ 106806 w 219463"/>
              <a:gd name="connsiteY199" fmla="*/ 110937 h 164768"/>
              <a:gd name="connsiteX200" fmla="*/ 106806 w 219463"/>
              <a:gd name="connsiteY200" fmla="*/ 108301 h 164768"/>
              <a:gd name="connsiteX201" fmla="*/ 104499 w 219463"/>
              <a:gd name="connsiteY201" fmla="*/ 108301 h 164768"/>
              <a:gd name="connsiteX202" fmla="*/ 101204 w 219463"/>
              <a:gd name="connsiteY202" fmla="*/ 108301 h 164768"/>
              <a:gd name="connsiteX203" fmla="*/ 103840 w 219463"/>
              <a:gd name="connsiteY203" fmla="*/ 105335 h 164768"/>
              <a:gd name="connsiteX204" fmla="*/ 108124 w 219463"/>
              <a:gd name="connsiteY204" fmla="*/ 102369 h 164768"/>
              <a:gd name="connsiteX205" fmla="*/ 108124 w 219463"/>
              <a:gd name="connsiteY205" fmla="*/ 99074 h 164768"/>
              <a:gd name="connsiteX206" fmla="*/ 105818 w 219463"/>
              <a:gd name="connsiteY206" fmla="*/ 101381 h 164768"/>
              <a:gd name="connsiteX207" fmla="*/ 99227 w 219463"/>
              <a:gd name="connsiteY207" fmla="*/ 105994 h 164768"/>
              <a:gd name="connsiteX208" fmla="*/ 99227 w 219463"/>
              <a:gd name="connsiteY208" fmla="*/ 103688 h 164768"/>
              <a:gd name="connsiteX209" fmla="*/ 103511 w 219463"/>
              <a:gd name="connsiteY209" fmla="*/ 101381 h 164768"/>
              <a:gd name="connsiteX210" fmla="*/ 98897 w 219463"/>
              <a:gd name="connsiteY210" fmla="*/ 103028 h 164768"/>
              <a:gd name="connsiteX211" fmla="*/ 102192 w 219463"/>
              <a:gd name="connsiteY211" fmla="*/ 100062 h 164768"/>
              <a:gd name="connsiteX212" fmla="*/ 97250 w 219463"/>
              <a:gd name="connsiteY212" fmla="*/ 103688 h 164768"/>
              <a:gd name="connsiteX213" fmla="*/ 96261 w 219463"/>
              <a:gd name="connsiteY213" fmla="*/ 103688 h 164768"/>
              <a:gd name="connsiteX214" fmla="*/ 94407 w 219463"/>
              <a:gd name="connsiteY214" fmla="*/ 103729 h 164768"/>
              <a:gd name="connsiteX215" fmla="*/ 94435 w 219463"/>
              <a:gd name="connsiteY215" fmla="*/ 103688 h 164768"/>
              <a:gd name="connsiteX216" fmla="*/ 96261 w 219463"/>
              <a:gd name="connsiteY216" fmla="*/ 101051 h 164768"/>
              <a:gd name="connsiteX217" fmla="*/ 98501 w 219463"/>
              <a:gd name="connsiteY217" fmla="*/ 99074 h 164768"/>
              <a:gd name="connsiteX218" fmla="*/ 95932 w 219463"/>
              <a:gd name="connsiteY218" fmla="*/ 99074 h 164768"/>
              <a:gd name="connsiteX219" fmla="*/ 96405 w 219463"/>
              <a:gd name="connsiteY219" fmla="*/ 98668 h 164768"/>
              <a:gd name="connsiteX220" fmla="*/ 93295 w 219463"/>
              <a:gd name="connsiteY220" fmla="*/ 98085 h 164768"/>
              <a:gd name="connsiteX221" fmla="*/ 89671 w 219463"/>
              <a:gd name="connsiteY221" fmla="*/ 101051 h 164768"/>
              <a:gd name="connsiteX222" fmla="*/ 96261 w 219463"/>
              <a:gd name="connsiteY222" fmla="*/ 95449 h 164768"/>
              <a:gd name="connsiteX223" fmla="*/ 92966 w 219463"/>
              <a:gd name="connsiteY223" fmla="*/ 95449 h 164768"/>
              <a:gd name="connsiteX224" fmla="*/ 90659 w 219463"/>
              <a:gd name="connsiteY224" fmla="*/ 95449 h 164768"/>
              <a:gd name="connsiteX225" fmla="*/ 94943 w 219463"/>
              <a:gd name="connsiteY225" fmla="*/ 91165 h 164768"/>
              <a:gd name="connsiteX226" fmla="*/ 90000 w 219463"/>
              <a:gd name="connsiteY226" fmla="*/ 94131 h 164768"/>
              <a:gd name="connsiteX227" fmla="*/ 92636 w 219463"/>
              <a:gd name="connsiteY227" fmla="*/ 91165 h 164768"/>
              <a:gd name="connsiteX228" fmla="*/ 86046 w 219463"/>
              <a:gd name="connsiteY228" fmla="*/ 94790 h 164768"/>
              <a:gd name="connsiteX229" fmla="*/ 91977 w 219463"/>
              <a:gd name="connsiteY229" fmla="*/ 89517 h 164768"/>
              <a:gd name="connsiteX230" fmla="*/ 88352 w 219463"/>
              <a:gd name="connsiteY230" fmla="*/ 92154 h 164768"/>
              <a:gd name="connsiteX231" fmla="*/ 84068 w 219463"/>
              <a:gd name="connsiteY231" fmla="*/ 95778 h 164768"/>
              <a:gd name="connsiteX232" fmla="*/ 87364 w 219463"/>
              <a:gd name="connsiteY232" fmla="*/ 87870 h 164768"/>
              <a:gd name="connsiteX233" fmla="*/ 84068 w 219463"/>
              <a:gd name="connsiteY233" fmla="*/ 87870 h 164768"/>
              <a:gd name="connsiteX234" fmla="*/ 79125 w 219463"/>
              <a:gd name="connsiteY234" fmla="*/ 91165 h 164768"/>
              <a:gd name="connsiteX235" fmla="*/ 82420 w 219463"/>
              <a:gd name="connsiteY235" fmla="*/ 87870 h 164768"/>
              <a:gd name="connsiteX236" fmla="*/ 84398 w 219463"/>
              <a:gd name="connsiteY236" fmla="*/ 82926 h 164768"/>
              <a:gd name="connsiteX237" fmla="*/ 81103 w 219463"/>
              <a:gd name="connsiteY237" fmla="*/ 82926 h 164768"/>
              <a:gd name="connsiteX238" fmla="*/ 73853 w 219463"/>
              <a:gd name="connsiteY238" fmla="*/ 87870 h 164768"/>
              <a:gd name="connsiteX239" fmla="*/ 78136 w 219463"/>
              <a:gd name="connsiteY239" fmla="*/ 83256 h 164768"/>
              <a:gd name="connsiteX240" fmla="*/ 72534 w 219463"/>
              <a:gd name="connsiteY240" fmla="*/ 88858 h 164768"/>
              <a:gd name="connsiteX241" fmla="*/ 76104 w 219463"/>
              <a:gd name="connsiteY241" fmla="*/ 83623 h 164768"/>
              <a:gd name="connsiteX242" fmla="*/ 73194 w 219463"/>
              <a:gd name="connsiteY242" fmla="*/ 85563 h 164768"/>
              <a:gd name="connsiteX243" fmla="*/ 77148 w 219463"/>
              <a:gd name="connsiteY243" fmla="*/ 80620 h 164768"/>
              <a:gd name="connsiteX244" fmla="*/ 70887 w 219463"/>
              <a:gd name="connsiteY244" fmla="*/ 85234 h 164768"/>
              <a:gd name="connsiteX245" fmla="*/ 78466 w 219463"/>
              <a:gd name="connsiteY245" fmla="*/ 78313 h 164768"/>
              <a:gd name="connsiteX246" fmla="*/ 74841 w 219463"/>
              <a:gd name="connsiteY246" fmla="*/ 80291 h 164768"/>
              <a:gd name="connsiteX247" fmla="*/ 68909 w 219463"/>
              <a:gd name="connsiteY247" fmla="*/ 85234 h 164768"/>
              <a:gd name="connsiteX248" fmla="*/ 74512 w 219463"/>
              <a:gd name="connsiteY248" fmla="*/ 73370 h 164768"/>
              <a:gd name="connsiteX249" fmla="*/ 73281 w 219463"/>
              <a:gd name="connsiteY249" fmla="*/ 72934 h 164768"/>
              <a:gd name="connsiteX250" fmla="*/ 72205 w 219463"/>
              <a:gd name="connsiteY250" fmla="*/ 74030 h 164768"/>
              <a:gd name="connsiteX251" fmla="*/ 72919 w 219463"/>
              <a:gd name="connsiteY251" fmla="*/ 72806 h 164768"/>
              <a:gd name="connsiteX252" fmla="*/ 72535 w 219463"/>
              <a:gd name="connsiteY252" fmla="*/ 72670 h 164768"/>
              <a:gd name="connsiteX253" fmla="*/ 71841 w 219463"/>
              <a:gd name="connsiteY253" fmla="*/ 70617 h 164768"/>
              <a:gd name="connsiteX254" fmla="*/ 71463 w 219463"/>
              <a:gd name="connsiteY254" fmla="*/ 70693 h 164768"/>
              <a:gd name="connsiteX255" fmla="*/ 70932 w 219463"/>
              <a:gd name="connsiteY255" fmla="*/ 70565 h 164768"/>
              <a:gd name="connsiteX256" fmla="*/ 68333 w 219463"/>
              <a:gd name="connsiteY256" fmla="*/ 74029 h 164768"/>
              <a:gd name="connsiteX257" fmla="*/ 65614 w 219463"/>
              <a:gd name="connsiteY257" fmla="*/ 78313 h 164768"/>
              <a:gd name="connsiteX258" fmla="*/ 67921 w 219463"/>
              <a:gd name="connsiteY258" fmla="*/ 72711 h 164768"/>
              <a:gd name="connsiteX259" fmla="*/ 69699 w 219463"/>
              <a:gd name="connsiteY259" fmla="*/ 70266 h 164768"/>
              <a:gd name="connsiteX260" fmla="*/ 68909 w 219463"/>
              <a:gd name="connsiteY260" fmla="*/ 70075 h 164768"/>
              <a:gd name="connsiteX261" fmla="*/ 68909 w 219463"/>
              <a:gd name="connsiteY261" fmla="*/ 69745 h 164768"/>
              <a:gd name="connsiteX262" fmla="*/ 68909 w 219463"/>
              <a:gd name="connsiteY262" fmla="*/ 68098 h 164768"/>
              <a:gd name="connsiteX263" fmla="*/ 68909 w 219463"/>
              <a:gd name="connsiteY263" fmla="*/ 66120 h 164768"/>
              <a:gd name="connsiteX264" fmla="*/ 66933 w 219463"/>
              <a:gd name="connsiteY264" fmla="*/ 68098 h 164768"/>
              <a:gd name="connsiteX265" fmla="*/ 66933 w 219463"/>
              <a:gd name="connsiteY265" fmla="*/ 65791 h 164768"/>
              <a:gd name="connsiteX266" fmla="*/ 60342 w 219463"/>
              <a:gd name="connsiteY266" fmla="*/ 71723 h 164768"/>
              <a:gd name="connsiteX267" fmla="*/ 63308 w 219463"/>
              <a:gd name="connsiteY267" fmla="*/ 61837 h 164768"/>
              <a:gd name="connsiteX268" fmla="*/ 55728 w 219463"/>
              <a:gd name="connsiteY268" fmla="*/ 68098 h 164768"/>
              <a:gd name="connsiteX269" fmla="*/ 55728 w 219463"/>
              <a:gd name="connsiteY269" fmla="*/ 60189 h 164768"/>
              <a:gd name="connsiteX270" fmla="*/ 53422 w 219463"/>
              <a:gd name="connsiteY270" fmla="*/ 65462 h 164768"/>
              <a:gd name="connsiteX271" fmla="*/ 53422 w 219463"/>
              <a:gd name="connsiteY271" fmla="*/ 63814 h 164768"/>
              <a:gd name="connsiteX272" fmla="*/ 53422 w 219463"/>
              <a:gd name="connsiteY272" fmla="*/ 59200 h 164768"/>
              <a:gd name="connsiteX273" fmla="*/ 50456 w 219463"/>
              <a:gd name="connsiteY273" fmla="*/ 66450 h 164768"/>
              <a:gd name="connsiteX274" fmla="*/ 48149 w 219463"/>
              <a:gd name="connsiteY274" fmla="*/ 59859 h 164768"/>
              <a:gd name="connsiteX275" fmla="*/ 45842 w 219463"/>
              <a:gd name="connsiteY275" fmla="*/ 63155 h 164768"/>
              <a:gd name="connsiteX276" fmla="*/ 45842 w 219463"/>
              <a:gd name="connsiteY276" fmla="*/ 59530 h 164768"/>
              <a:gd name="connsiteX277" fmla="*/ 43536 w 219463"/>
              <a:gd name="connsiteY277" fmla="*/ 59530 h 164768"/>
              <a:gd name="connsiteX278" fmla="*/ 43536 w 219463"/>
              <a:gd name="connsiteY278" fmla="*/ 57224 h 164768"/>
              <a:gd name="connsiteX279" fmla="*/ 38593 w 219463"/>
              <a:gd name="connsiteY279" fmla="*/ 67439 h 164768"/>
              <a:gd name="connsiteX280" fmla="*/ 38593 w 219463"/>
              <a:gd name="connsiteY280" fmla="*/ 62166 h 164768"/>
              <a:gd name="connsiteX281" fmla="*/ 34968 w 219463"/>
              <a:gd name="connsiteY281" fmla="*/ 62166 h 164768"/>
              <a:gd name="connsiteX282" fmla="*/ 34968 w 219463"/>
              <a:gd name="connsiteY282" fmla="*/ 59859 h 164768"/>
              <a:gd name="connsiteX283" fmla="*/ 32002 w 219463"/>
              <a:gd name="connsiteY283" fmla="*/ 63155 h 164768"/>
              <a:gd name="connsiteX284" fmla="*/ 29695 w 219463"/>
              <a:gd name="connsiteY284" fmla="*/ 63155 h 164768"/>
              <a:gd name="connsiteX285" fmla="*/ 29695 w 219463"/>
              <a:gd name="connsiteY285" fmla="*/ 59859 h 164768"/>
              <a:gd name="connsiteX286" fmla="*/ 26730 w 219463"/>
              <a:gd name="connsiteY286" fmla="*/ 66120 h 164768"/>
              <a:gd name="connsiteX287" fmla="*/ 26730 w 219463"/>
              <a:gd name="connsiteY287" fmla="*/ 64473 h 164768"/>
              <a:gd name="connsiteX288" fmla="*/ 26730 w 219463"/>
              <a:gd name="connsiteY288" fmla="*/ 63361 h 164768"/>
              <a:gd name="connsiteX289" fmla="*/ 26730 w 219463"/>
              <a:gd name="connsiteY289" fmla="*/ 62496 h 164768"/>
              <a:gd name="connsiteX290" fmla="*/ 25082 w 219463"/>
              <a:gd name="connsiteY290" fmla="*/ 65462 h 164768"/>
              <a:gd name="connsiteX291" fmla="*/ 25082 w 219463"/>
              <a:gd name="connsiteY291" fmla="*/ 64803 h 164768"/>
              <a:gd name="connsiteX292" fmla="*/ 25082 w 219463"/>
              <a:gd name="connsiteY292" fmla="*/ 63032 h 164768"/>
              <a:gd name="connsiteX293" fmla="*/ 25082 w 219463"/>
              <a:gd name="connsiteY293" fmla="*/ 62825 h 164768"/>
              <a:gd name="connsiteX294" fmla="*/ 23104 w 219463"/>
              <a:gd name="connsiteY294" fmla="*/ 62825 h 164768"/>
              <a:gd name="connsiteX295" fmla="*/ 24753 w 219463"/>
              <a:gd name="connsiteY295" fmla="*/ 55905 h 164768"/>
              <a:gd name="connsiteX296" fmla="*/ 144989 w 219463"/>
              <a:gd name="connsiteY296" fmla="*/ 45476 h 164768"/>
              <a:gd name="connsiteX297" fmla="*/ 142682 w 219463"/>
              <a:gd name="connsiteY297" fmla="*/ 47453 h 164768"/>
              <a:gd name="connsiteX298" fmla="*/ 144889 w 219463"/>
              <a:gd name="connsiteY298" fmla="*/ 45756 h 164768"/>
              <a:gd name="connsiteX299" fmla="*/ 174977 w 219463"/>
              <a:gd name="connsiteY299" fmla="*/ 28670 h 164768"/>
              <a:gd name="connsiteX300" fmla="*/ 172340 w 219463"/>
              <a:gd name="connsiteY300" fmla="*/ 28670 h 164768"/>
              <a:gd name="connsiteX301" fmla="*/ 172920 w 219463"/>
              <a:gd name="connsiteY301" fmla="*/ 29499 h 164768"/>
              <a:gd name="connsiteX302" fmla="*/ 122721 w 219463"/>
              <a:gd name="connsiteY302" fmla="*/ 8487 h 164768"/>
              <a:gd name="connsiteX303" fmla="*/ 122251 w 219463"/>
              <a:gd name="connsiteY303" fmla="*/ 8898 h 164768"/>
              <a:gd name="connsiteX304" fmla="*/ 120274 w 219463"/>
              <a:gd name="connsiteY304" fmla="*/ 8898 h 164768"/>
              <a:gd name="connsiteX305" fmla="*/ 119615 w 219463"/>
              <a:gd name="connsiteY305" fmla="*/ 9557 h 164768"/>
              <a:gd name="connsiteX306" fmla="*/ 119615 w 219463"/>
              <a:gd name="connsiteY306" fmla="*/ 11534 h 164768"/>
              <a:gd name="connsiteX307" fmla="*/ 122581 w 219463"/>
              <a:gd name="connsiteY307" fmla="*/ 9227 h 164768"/>
              <a:gd name="connsiteX308" fmla="*/ 122581 w 219463"/>
              <a:gd name="connsiteY308" fmla="*/ 13841 h 164768"/>
              <a:gd name="connsiteX309" fmla="*/ 126205 w 219463"/>
              <a:gd name="connsiteY309" fmla="*/ 13841 h 164768"/>
              <a:gd name="connsiteX310" fmla="*/ 123569 w 219463"/>
              <a:gd name="connsiteY310" fmla="*/ 15818 h 164768"/>
              <a:gd name="connsiteX311" fmla="*/ 126535 w 219463"/>
              <a:gd name="connsiteY311" fmla="*/ 15818 h 164768"/>
              <a:gd name="connsiteX312" fmla="*/ 128842 w 219463"/>
              <a:gd name="connsiteY312" fmla="*/ 15818 h 164768"/>
              <a:gd name="connsiteX313" fmla="*/ 126535 w 219463"/>
              <a:gd name="connsiteY313" fmla="*/ 18125 h 164768"/>
              <a:gd name="connsiteX314" fmla="*/ 131148 w 219463"/>
              <a:gd name="connsiteY314" fmla="*/ 18125 h 164768"/>
              <a:gd name="connsiteX315" fmla="*/ 128842 w 219463"/>
              <a:gd name="connsiteY315" fmla="*/ 20102 h 164768"/>
              <a:gd name="connsiteX316" fmla="*/ 128842 w 219463"/>
              <a:gd name="connsiteY316" fmla="*/ 27022 h 164768"/>
              <a:gd name="connsiteX317" fmla="*/ 131808 w 219463"/>
              <a:gd name="connsiteY317" fmla="*/ 27022 h 164768"/>
              <a:gd name="connsiteX318" fmla="*/ 134773 w 219463"/>
              <a:gd name="connsiteY318" fmla="*/ 27022 h 164768"/>
              <a:gd name="connsiteX319" fmla="*/ 132467 w 219463"/>
              <a:gd name="connsiteY319" fmla="*/ 28999 h 164768"/>
              <a:gd name="connsiteX320" fmla="*/ 136750 w 219463"/>
              <a:gd name="connsiteY320" fmla="*/ 31306 h 164768"/>
              <a:gd name="connsiteX321" fmla="*/ 141034 w 219463"/>
              <a:gd name="connsiteY321" fmla="*/ 31306 h 164768"/>
              <a:gd name="connsiteX322" fmla="*/ 141034 w 219463"/>
              <a:gd name="connsiteY322" fmla="*/ 38885 h 164768"/>
              <a:gd name="connsiteX323" fmla="*/ 146307 w 219463"/>
              <a:gd name="connsiteY323" fmla="*/ 38885 h 164768"/>
              <a:gd name="connsiteX324" fmla="*/ 140704 w 219463"/>
              <a:gd name="connsiteY324" fmla="*/ 45805 h 164768"/>
              <a:gd name="connsiteX325" fmla="*/ 146307 w 219463"/>
              <a:gd name="connsiteY325" fmla="*/ 43499 h 164768"/>
              <a:gd name="connsiteX326" fmla="*/ 142682 w 219463"/>
              <a:gd name="connsiteY326" fmla="*/ 46135 h 164768"/>
              <a:gd name="connsiteX327" fmla="*/ 146966 w 219463"/>
              <a:gd name="connsiteY327" fmla="*/ 44158 h 164768"/>
              <a:gd name="connsiteX328" fmla="*/ 144889 w 219463"/>
              <a:gd name="connsiteY328" fmla="*/ 45756 h 164768"/>
              <a:gd name="connsiteX329" fmla="*/ 144206 w 219463"/>
              <a:gd name="connsiteY329" fmla="*/ 47659 h 164768"/>
              <a:gd name="connsiteX330" fmla="*/ 142432 w 219463"/>
              <a:gd name="connsiteY330" fmla="*/ 49376 h 164768"/>
              <a:gd name="connsiteX331" fmla="*/ 141694 w 219463"/>
              <a:gd name="connsiteY331" fmla="*/ 50090 h 164768"/>
              <a:gd name="connsiteX332" fmla="*/ 142353 w 219463"/>
              <a:gd name="connsiteY332" fmla="*/ 50090 h 164768"/>
              <a:gd name="connsiteX333" fmla="*/ 145318 w 219463"/>
              <a:gd name="connsiteY333" fmla="*/ 48112 h 164768"/>
              <a:gd name="connsiteX334" fmla="*/ 145318 w 219463"/>
              <a:gd name="connsiteY334" fmla="*/ 50090 h 164768"/>
              <a:gd name="connsiteX335" fmla="*/ 145318 w 219463"/>
              <a:gd name="connsiteY335" fmla="*/ 51078 h 164768"/>
              <a:gd name="connsiteX336" fmla="*/ 142682 w 219463"/>
              <a:gd name="connsiteY336" fmla="*/ 52725 h 164768"/>
              <a:gd name="connsiteX337" fmla="*/ 145648 w 219463"/>
              <a:gd name="connsiteY337" fmla="*/ 56022 h 164768"/>
              <a:gd name="connsiteX338" fmla="*/ 152239 w 219463"/>
              <a:gd name="connsiteY338" fmla="*/ 52396 h 164768"/>
              <a:gd name="connsiteX339" fmla="*/ 147954 w 219463"/>
              <a:gd name="connsiteY339" fmla="*/ 55032 h 164768"/>
              <a:gd name="connsiteX340" fmla="*/ 152898 w 219463"/>
              <a:gd name="connsiteY340" fmla="*/ 52396 h 164768"/>
              <a:gd name="connsiteX341" fmla="*/ 146636 w 219463"/>
              <a:gd name="connsiteY341" fmla="*/ 56022 h 164768"/>
              <a:gd name="connsiteX342" fmla="*/ 145648 w 219463"/>
              <a:gd name="connsiteY342" fmla="*/ 56022 h 164768"/>
              <a:gd name="connsiteX343" fmla="*/ 144989 w 219463"/>
              <a:gd name="connsiteY343" fmla="*/ 56022 h 164768"/>
              <a:gd name="connsiteX344" fmla="*/ 141364 w 219463"/>
              <a:gd name="connsiteY344" fmla="*/ 57998 h 164768"/>
              <a:gd name="connsiteX345" fmla="*/ 144659 w 219463"/>
              <a:gd name="connsiteY345" fmla="*/ 60305 h 164768"/>
              <a:gd name="connsiteX346" fmla="*/ 150920 w 219463"/>
              <a:gd name="connsiteY346" fmla="*/ 57998 h 164768"/>
              <a:gd name="connsiteX347" fmla="*/ 148284 w 219463"/>
              <a:gd name="connsiteY347" fmla="*/ 62942 h 164768"/>
              <a:gd name="connsiteX348" fmla="*/ 154215 w 219463"/>
              <a:gd name="connsiteY348" fmla="*/ 60635 h 164768"/>
              <a:gd name="connsiteX349" fmla="*/ 148614 w 219463"/>
              <a:gd name="connsiteY349" fmla="*/ 64260 h 164768"/>
              <a:gd name="connsiteX350" fmla="*/ 153886 w 219463"/>
              <a:gd name="connsiteY350" fmla="*/ 64260 h 164768"/>
              <a:gd name="connsiteX351" fmla="*/ 157181 w 219463"/>
              <a:gd name="connsiteY351" fmla="*/ 62283 h 164768"/>
              <a:gd name="connsiteX352" fmla="*/ 154215 w 219463"/>
              <a:gd name="connsiteY352" fmla="*/ 64589 h 164768"/>
              <a:gd name="connsiteX353" fmla="*/ 154215 w 219463"/>
              <a:gd name="connsiteY353" fmla="*/ 71840 h 164768"/>
              <a:gd name="connsiteX354" fmla="*/ 158500 w 219463"/>
              <a:gd name="connsiteY354" fmla="*/ 71840 h 164768"/>
              <a:gd name="connsiteX355" fmla="*/ 153227 w 219463"/>
              <a:gd name="connsiteY355" fmla="*/ 74475 h 164768"/>
              <a:gd name="connsiteX356" fmla="*/ 158170 w 219463"/>
              <a:gd name="connsiteY356" fmla="*/ 76782 h 164768"/>
              <a:gd name="connsiteX357" fmla="*/ 153886 w 219463"/>
              <a:gd name="connsiteY357" fmla="*/ 84691 h 164768"/>
              <a:gd name="connsiteX358" fmla="*/ 154545 w 219463"/>
              <a:gd name="connsiteY358" fmla="*/ 84691 h 164768"/>
              <a:gd name="connsiteX359" fmla="*/ 158500 w 219463"/>
              <a:gd name="connsiteY359" fmla="*/ 82714 h 164768"/>
              <a:gd name="connsiteX360" fmla="*/ 155863 w 219463"/>
              <a:gd name="connsiteY360" fmla="*/ 94907 h 164768"/>
              <a:gd name="connsiteX361" fmla="*/ 164431 w 219463"/>
              <a:gd name="connsiteY361" fmla="*/ 94907 h 164768"/>
              <a:gd name="connsiteX362" fmla="*/ 159159 w 219463"/>
              <a:gd name="connsiteY362" fmla="*/ 96554 h 164768"/>
              <a:gd name="connsiteX363" fmla="*/ 163566 w 219463"/>
              <a:gd name="connsiteY363" fmla="*/ 99191 h 164768"/>
              <a:gd name="connsiteX364" fmla="*/ 166522 w 219463"/>
              <a:gd name="connsiteY364" fmla="*/ 101647 h 164768"/>
              <a:gd name="connsiteX365" fmla="*/ 167396 w 219463"/>
              <a:gd name="connsiteY365" fmla="*/ 101827 h 164768"/>
              <a:gd name="connsiteX366" fmla="*/ 163442 w 219463"/>
              <a:gd name="connsiteY366" fmla="*/ 103474 h 164768"/>
              <a:gd name="connsiteX367" fmla="*/ 163442 w 219463"/>
              <a:gd name="connsiteY367" fmla="*/ 103474 h 164768"/>
              <a:gd name="connsiteX368" fmla="*/ 167726 w 219463"/>
              <a:gd name="connsiteY368" fmla="*/ 103474 h 164768"/>
              <a:gd name="connsiteX369" fmla="*/ 167726 w 219463"/>
              <a:gd name="connsiteY369" fmla="*/ 106110 h 164768"/>
              <a:gd name="connsiteX370" fmla="*/ 172340 w 219463"/>
              <a:gd name="connsiteY370" fmla="*/ 106110 h 164768"/>
              <a:gd name="connsiteX371" fmla="*/ 172340 w 219463"/>
              <a:gd name="connsiteY371" fmla="*/ 108747 h 164768"/>
              <a:gd name="connsiteX372" fmla="*/ 172670 w 219463"/>
              <a:gd name="connsiteY372" fmla="*/ 108747 h 164768"/>
              <a:gd name="connsiteX373" fmla="*/ 169703 w 219463"/>
              <a:gd name="connsiteY373" fmla="*/ 112701 h 164768"/>
              <a:gd name="connsiteX374" fmla="*/ 179260 w 219463"/>
              <a:gd name="connsiteY374" fmla="*/ 115997 h 164768"/>
              <a:gd name="connsiteX375" fmla="*/ 171022 w 219463"/>
              <a:gd name="connsiteY375" fmla="*/ 115997 h 164768"/>
              <a:gd name="connsiteX376" fmla="*/ 179260 w 219463"/>
              <a:gd name="connsiteY376" fmla="*/ 118633 h 164768"/>
              <a:gd name="connsiteX377" fmla="*/ 175306 w 219463"/>
              <a:gd name="connsiteY377" fmla="*/ 118633 h 164768"/>
              <a:gd name="connsiteX378" fmla="*/ 179590 w 219463"/>
              <a:gd name="connsiteY378" fmla="*/ 122587 h 164768"/>
              <a:gd name="connsiteX379" fmla="*/ 180578 w 219463"/>
              <a:gd name="connsiteY379" fmla="*/ 122587 h 164768"/>
              <a:gd name="connsiteX380" fmla="*/ 191453 w 219463"/>
              <a:gd name="connsiteY380" fmla="*/ 122587 h 164768"/>
              <a:gd name="connsiteX381" fmla="*/ 179590 w 219463"/>
              <a:gd name="connsiteY381" fmla="*/ 125883 h 164768"/>
              <a:gd name="connsiteX382" fmla="*/ 187828 w 219463"/>
              <a:gd name="connsiteY382" fmla="*/ 125883 h 164768"/>
              <a:gd name="connsiteX383" fmla="*/ 188775 w 219463"/>
              <a:gd name="connsiteY383" fmla="*/ 125883 h 164768"/>
              <a:gd name="connsiteX384" fmla="*/ 189146 w 219463"/>
              <a:gd name="connsiteY384" fmla="*/ 125883 h 164768"/>
              <a:gd name="connsiteX385" fmla="*/ 191453 w 219463"/>
              <a:gd name="connsiteY385" fmla="*/ 125883 h 164768"/>
              <a:gd name="connsiteX386" fmla="*/ 192112 w 219463"/>
              <a:gd name="connsiteY386" fmla="*/ 125883 h 164768"/>
              <a:gd name="connsiteX387" fmla="*/ 193759 w 219463"/>
              <a:gd name="connsiteY387" fmla="*/ 125883 h 164768"/>
              <a:gd name="connsiteX388" fmla="*/ 192771 w 219463"/>
              <a:gd name="connsiteY388" fmla="*/ 125883 h 164768"/>
              <a:gd name="connsiteX389" fmla="*/ 192112 w 219463"/>
              <a:gd name="connsiteY389" fmla="*/ 125883 h 164768"/>
              <a:gd name="connsiteX390" fmla="*/ 197384 w 219463"/>
              <a:gd name="connsiteY390" fmla="*/ 128848 h 164768"/>
              <a:gd name="connsiteX391" fmla="*/ 191123 w 219463"/>
              <a:gd name="connsiteY391" fmla="*/ 130825 h 164768"/>
              <a:gd name="connsiteX392" fmla="*/ 192771 w 219463"/>
              <a:gd name="connsiteY392" fmla="*/ 130825 h 164768"/>
              <a:gd name="connsiteX393" fmla="*/ 193430 w 219463"/>
              <a:gd name="connsiteY393" fmla="*/ 130825 h 164768"/>
              <a:gd name="connsiteX394" fmla="*/ 194748 w 219463"/>
              <a:gd name="connsiteY394" fmla="*/ 130825 h 164768"/>
              <a:gd name="connsiteX395" fmla="*/ 195078 w 219463"/>
              <a:gd name="connsiteY395" fmla="*/ 130825 h 164768"/>
              <a:gd name="connsiteX396" fmla="*/ 195737 w 219463"/>
              <a:gd name="connsiteY396" fmla="*/ 130825 h 164768"/>
              <a:gd name="connsiteX397" fmla="*/ 197054 w 219463"/>
              <a:gd name="connsiteY397" fmla="*/ 130825 h 164768"/>
              <a:gd name="connsiteX398" fmla="*/ 197384 w 219463"/>
              <a:gd name="connsiteY398" fmla="*/ 130825 h 164768"/>
              <a:gd name="connsiteX399" fmla="*/ 198249 w 219463"/>
              <a:gd name="connsiteY399" fmla="*/ 130825 h 164768"/>
              <a:gd name="connsiteX400" fmla="*/ 199032 w 219463"/>
              <a:gd name="connsiteY400" fmla="*/ 130825 h 164768"/>
              <a:gd name="connsiteX401" fmla="*/ 199032 w 219463"/>
              <a:gd name="connsiteY401" fmla="*/ 134451 h 164768"/>
              <a:gd name="connsiteX402" fmla="*/ 194419 w 219463"/>
              <a:gd name="connsiteY402" fmla="*/ 134451 h 164768"/>
              <a:gd name="connsiteX403" fmla="*/ 199361 w 219463"/>
              <a:gd name="connsiteY403" fmla="*/ 138735 h 164768"/>
              <a:gd name="connsiteX404" fmla="*/ 199361 w 219463"/>
              <a:gd name="connsiteY404" fmla="*/ 140711 h 164768"/>
              <a:gd name="connsiteX405" fmla="*/ 197054 w 219463"/>
              <a:gd name="connsiteY405" fmla="*/ 140711 h 164768"/>
              <a:gd name="connsiteX406" fmla="*/ 200679 w 219463"/>
              <a:gd name="connsiteY406" fmla="*/ 144336 h 164768"/>
              <a:gd name="connsiteX407" fmla="*/ 200679 w 219463"/>
              <a:gd name="connsiteY407" fmla="*/ 146643 h 164768"/>
              <a:gd name="connsiteX408" fmla="*/ 203645 w 219463"/>
              <a:gd name="connsiteY408" fmla="*/ 146643 h 164768"/>
              <a:gd name="connsiteX409" fmla="*/ 203275 w 219463"/>
              <a:gd name="connsiteY409" fmla="*/ 149733 h 164768"/>
              <a:gd name="connsiteX410" fmla="*/ 203387 w 219463"/>
              <a:gd name="connsiteY410" fmla="*/ 150597 h 164768"/>
              <a:gd name="connsiteX411" fmla="*/ 203645 w 219463"/>
              <a:gd name="connsiteY411" fmla="*/ 152575 h 164768"/>
              <a:gd name="connsiteX412" fmla="*/ 202657 w 219463"/>
              <a:gd name="connsiteY412" fmla="*/ 152575 h 164768"/>
              <a:gd name="connsiteX413" fmla="*/ 201050 w 219463"/>
              <a:gd name="connsiteY413" fmla="*/ 152575 h 164768"/>
              <a:gd name="connsiteX414" fmla="*/ 200350 w 219463"/>
              <a:gd name="connsiteY414" fmla="*/ 152575 h 164768"/>
              <a:gd name="connsiteX415" fmla="*/ 200350 w 219463"/>
              <a:gd name="connsiteY415" fmla="*/ 154552 h 164768"/>
              <a:gd name="connsiteX416" fmla="*/ 203975 w 219463"/>
              <a:gd name="connsiteY416" fmla="*/ 157188 h 164768"/>
              <a:gd name="connsiteX417" fmla="*/ 201009 w 219463"/>
              <a:gd name="connsiteY417" fmla="*/ 157188 h 164768"/>
              <a:gd name="connsiteX418" fmla="*/ 201009 w 219463"/>
              <a:gd name="connsiteY418" fmla="*/ 161143 h 164768"/>
              <a:gd name="connsiteX419" fmla="*/ 203316 w 219463"/>
              <a:gd name="connsiteY419" fmla="*/ 163778 h 164768"/>
              <a:gd name="connsiteX420" fmla="*/ 203316 w 219463"/>
              <a:gd name="connsiteY420" fmla="*/ 164768 h 164768"/>
              <a:gd name="connsiteX421" fmla="*/ 203645 w 219463"/>
              <a:gd name="connsiteY421" fmla="*/ 164768 h 164768"/>
              <a:gd name="connsiteX422" fmla="*/ 203645 w 219463"/>
              <a:gd name="connsiteY422" fmla="*/ 162461 h 164768"/>
              <a:gd name="connsiteX423" fmla="*/ 203645 w 219463"/>
              <a:gd name="connsiteY423" fmla="*/ 160813 h 164768"/>
              <a:gd name="connsiteX424" fmla="*/ 205623 w 219463"/>
              <a:gd name="connsiteY424" fmla="*/ 160813 h 164768"/>
              <a:gd name="connsiteX425" fmla="*/ 205623 w 219463"/>
              <a:gd name="connsiteY425" fmla="*/ 158836 h 164768"/>
              <a:gd name="connsiteX426" fmla="*/ 205623 w 219463"/>
              <a:gd name="connsiteY426" fmla="*/ 156529 h 164768"/>
              <a:gd name="connsiteX427" fmla="*/ 207930 w 219463"/>
              <a:gd name="connsiteY427" fmla="*/ 153563 h 164768"/>
              <a:gd name="connsiteX428" fmla="*/ 208259 w 219463"/>
              <a:gd name="connsiteY428" fmla="*/ 153563 h 164768"/>
              <a:gd name="connsiteX429" fmla="*/ 210236 w 219463"/>
              <a:gd name="connsiteY429" fmla="*/ 153563 h 164768"/>
              <a:gd name="connsiteX430" fmla="*/ 210236 w 219463"/>
              <a:gd name="connsiteY430" fmla="*/ 150597 h 164768"/>
              <a:gd name="connsiteX431" fmla="*/ 210236 w 219463"/>
              <a:gd name="connsiteY431" fmla="*/ 145984 h 164768"/>
              <a:gd name="connsiteX432" fmla="*/ 207270 w 219463"/>
              <a:gd name="connsiteY432" fmla="*/ 143677 h 164768"/>
              <a:gd name="connsiteX433" fmla="*/ 210236 w 219463"/>
              <a:gd name="connsiteY433" fmla="*/ 143677 h 164768"/>
              <a:gd name="connsiteX434" fmla="*/ 210236 w 219463"/>
              <a:gd name="connsiteY434" fmla="*/ 141700 h 164768"/>
              <a:gd name="connsiteX435" fmla="*/ 210236 w 219463"/>
              <a:gd name="connsiteY435" fmla="*/ 139723 h 164768"/>
              <a:gd name="connsiteX436" fmla="*/ 210895 w 219463"/>
              <a:gd name="connsiteY436" fmla="*/ 139723 h 164768"/>
              <a:gd name="connsiteX437" fmla="*/ 212872 w 219463"/>
              <a:gd name="connsiteY437" fmla="*/ 139723 h 164768"/>
              <a:gd name="connsiteX438" fmla="*/ 214520 w 219463"/>
              <a:gd name="connsiteY438" fmla="*/ 139723 h 164768"/>
              <a:gd name="connsiteX439" fmla="*/ 214520 w 219463"/>
              <a:gd name="connsiteY439" fmla="*/ 135110 h 164768"/>
              <a:gd name="connsiteX440" fmla="*/ 209248 w 219463"/>
              <a:gd name="connsiteY440" fmla="*/ 135110 h 164768"/>
              <a:gd name="connsiteX441" fmla="*/ 215509 w 219463"/>
              <a:gd name="connsiteY441" fmla="*/ 132144 h 164768"/>
              <a:gd name="connsiteX442" fmla="*/ 213943 w 219463"/>
              <a:gd name="connsiteY442" fmla="*/ 132144 h 164768"/>
              <a:gd name="connsiteX443" fmla="*/ 213861 w 219463"/>
              <a:gd name="connsiteY443" fmla="*/ 132144 h 164768"/>
              <a:gd name="connsiteX444" fmla="*/ 217486 w 219463"/>
              <a:gd name="connsiteY444" fmla="*/ 130166 h 164768"/>
              <a:gd name="connsiteX445" fmla="*/ 214190 w 219463"/>
              <a:gd name="connsiteY445" fmla="*/ 130166 h 164768"/>
              <a:gd name="connsiteX446" fmla="*/ 214190 w 219463"/>
              <a:gd name="connsiteY446" fmla="*/ 126871 h 164768"/>
              <a:gd name="connsiteX447" fmla="*/ 216826 w 219463"/>
              <a:gd name="connsiteY447" fmla="*/ 126871 h 164768"/>
              <a:gd name="connsiteX448" fmla="*/ 219463 w 219463"/>
              <a:gd name="connsiteY448" fmla="*/ 123905 h 164768"/>
              <a:gd name="connsiteX449" fmla="*/ 218475 w 219463"/>
              <a:gd name="connsiteY449" fmla="*/ 123905 h 164768"/>
              <a:gd name="connsiteX450" fmla="*/ 216497 w 219463"/>
              <a:gd name="connsiteY450" fmla="*/ 123905 h 164768"/>
              <a:gd name="connsiteX451" fmla="*/ 210236 w 219463"/>
              <a:gd name="connsiteY451" fmla="*/ 123905 h 164768"/>
              <a:gd name="connsiteX452" fmla="*/ 212543 w 219463"/>
              <a:gd name="connsiteY452" fmla="*/ 121928 h 164768"/>
              <a:gd name="connsiteX453" fmla="*/ 212296 w 219463"/>
              <a:gd name="connsiteY453" fmla="*/ 121928 h 164768"/>
              <a:gd name="connsiteX454" fmla="*/ 211801 w 219463"/>
              <a:gd name="connsiteY454" fmla="*/ 121928 h 164768"/>
              <a:gd name="connsiteX455" fmla="*/ 210565 w 219463"/>
              <a:gd name="connsiteY455" fmla="*/ 121928 h 164768"/>
              <a:gd name="connsiteX456" fmla="*/ 209906 w 219463"/>
              <a:gd name="connsiteY456" fmla="*/ 121928 h 164768"/>
              <a:gd name="connsiteX457" fmla="*/ 209906 w 219463"/>
              <a:gd name="connsiteY457" fmla="*/ 119292 h 164768"/>
              <a:gd name="connsiteX458" fmla="*/ 215509 w 219463"/>
              <a:gd name="connsiteY458" fmla="*/ 117314 h 164768"/>
              <a:gd name="connsiteX459" fmla="*/ 215509 w 219463"/>
              <a:gd name="connsiteY459" fmla="*/ 115008 h 164768"/>
              <a:gd name="connsiteX460" fmla="*/ 212213 w 219463"/>
              <a:gd name="connsiteY460" fmla="*/ 115008 h 164768"/>
              <a:gd name="connsiteX461" fmla="*/ 209248 w 219463"/>
              <a:gd name="connsiteY461" fmla="*/ 115008 h 164768"/>
              <a:gd name="connsiteX462" fmla="*/ 208918 w 219463"/>
              <a:gd name="connsiteY462" fmla="*/ 115008 h 164768"/>
              <a:gd name="connsiteX463" fmla="*/ 206941 w 219463"/>
              <a:gd name="connsiteY463" fmla="*/ 115008 h 164768"/>
              <a:gd name="connsiteX464" fmla="*/ 203975 w 219463"/>
              <a:gd name="connsiteY464" fmla="*/ 115008 h 164768"/>
              <a:gd name="connsiteX465" fmla="*/ 203975 w 219463"/>
              <a:gd name="connsiteY465" fmla="*/ 112701 h 164768"/>
              <a:gd name="connsiteX466" fmla="*/ 212543 w 219463"/>
              <a:gd name="connsiteY466" fmla="*/ 110394 h 164768"/>
              <a:gd name="connsiteX467" fmla="*/ 209577 w 219463"/>
              <a:gd name="connsiteY467" fmla="*/ 107099 h 164768"/>
              <a:gd name="connsiteX468" fmla="*/ 207270 w 219463"/>
              <a:gd name="connsiteY468" fmla="*/ 107099 h 164768"/>
              <a:gd name="connsiteX469" fmla="*/ 212872 w 219463"/>
              <a:gd name="connsiteY469" fmla="*/ 105122 h 164768"/>
              <a:gd name="connsiteX470" fmla="*/ 206941 w 219463"/>
              <a:gd name="connsiteY470" fmla="*/ 105122 h 164768"/>
              <a:gd name="connsiteX471" fmla="*/ 210565 w 219463"/>
              <a:gd name="connsiteY471" fmla="*/ 103474 h 164768"/>
              <a:gd name="connsiteX472" fmla="*/ 209330 w 219463"/>
              <a:gd name="connsiteY472" fmla="*/ 103474 h 164768"/>
              <a:gd name="connsiteX473" fmla="*/ 207105 w 219463"/>
              <a:gd name="connsiteY473" fmla="*/ 103474 h 164768"/>
              <a:gd name="connsiteX474" fmla="*/ 206282 w 219463"/>
              <a:gd name="connsiteY474" fmla="*/ 103474 h 164768"/>
              <a:gd name="connsiteX475" fmla="*/ 202657 w 219463"/>
              <a:gd name="connsiteY475" fmla="*/ 103474 h 164768"/>
              <a:gd name="connsiteX476" fmla="*/ 201009 w 219463"/>
              <a:gd name="connsiteY476" fmla="*/ 103474 h 164768"/>
              <a:gd name="connsiteX477" fmla="*/ 207270 w 219463"/>
              <a:gd name="connsiteY477" fmla="*/ 96554 h 164768"/>
              <a:gd name="connsiteX478" fmla="*/ 204304 w 219463"/>
              <a:gd name="connsiteY478" fmla="*/ 94577 h 164768"/>
              <a:gd name="connsiteX479" fmla="*/ 203028 w 219463"/>
              <a:gd name="connsiteY479" fmla="*/ 94340 h 164768"/>
              <a:gd name="connsiteX480" fmla="*/ 202657 w 219463"/>
              <a:gd name="connsiteY480" fmla="*/ 94577 h 164768"/>
              <a:gd name="connsiteX481" fmla="*/ 198044 w 219463"/>
              <a:gd name="connsiteY481" fmla="*/ 94577 h 164768"/>
              <a:gd name="connsiteX482" fmla="*/ 200309 w 219463"/>
              <a:gd name="connsiteY482" fmla="*/ 93835 h 164768"/>
              <a:gd name="connsiteX483" fmla="*/ 203028 w 219463"/>
              <a:gd name="connsiteY483" fmla="*/ 94340 h 164768"/>
              <a:gd name="connsiteX484" fmla="*/ 206076 w 219463"/>
              <a:gd name="connsiteY484" fmla="*/ 92394 h 164768"/>
              <a:gd name="connsiteX485" fmla="*/ 206282 w 219463"/>
              <a:gd name="connsiteY485" fmla="*/ 90952 h 164768"/>
              <a:gd name="connsiteX486" fmla="*/ 205541 w 219463"/>
              <a:gd name="connsiteY486" fmla="*/ 90952 h 164768"/>
              <a:gd name="connsiteX487" fmla="*/ 203975 w 219463"/>
              <a:gd name="connsiteY487" fmla="*/ 90952 h 164768"/>
              <a:gd name="connsiteX488" fmla="*/ 202328 w 219463"/>
              <a:gd name="connsiteY488" fmla="*/ 90952 h 164768"/>
              <a:gd name="connsiteX489" fmla="*/ 194748 w 219463"/>
              <a:gd name="connsiteY489" fmla="*/ 90952 h 164768"/>
              <a:gd name="connsiteX490" fmla="*/ 200679 w 219463"/>
              <a:gd name="connsiteY490" fmla="*/ 89305 h 164768"/>
              <a:gd name="connsiteX491" fmla="*/ 193100 w 219463"/>
              <a:gd name="connsiteY491" fmla="*/ 90952 h 164768"/>
              <a:gd name="connsiteX492" fmla="*/ 201009 w 219463"/>
              <a:gd name="connsiteY492" fmla="*/ 86998 h 164768"/>
              <a:gd name="connsiteX493" fmla="*/ 201009 w 219463"/>
              <a:gd name="connsiteY493" fmla="*/ 85021 h 164768"/>
              <a:gd name="connsiteX494" fmla="*/ 196066 w 219463"/>
              <a:gd name="connsiteY494" fmla="*/ 85021 h 164768"/>
              <a:gd name="connsiteX495" fmla="*/ 201998 w 219463"/>
              <a:gd name="connsiteY495" fmla="*/ 82385 h 164768"/>
              <a:gd name="connsiteX496" fmla="*/ 200350 w 219463"/>
              <a:gd name="connsiteY496" fmla="*/ 82385 h 164768"/>
              <a:gd name="connsiteX497" fmla="*/ 194089 w 219463"/>
              <a:gd name="connsiteY497" fmla="*/ 82385 h 164768"/>
              <a:gd name="connsiteX498" fmla="*/ 192441 w 219463"/>
              <a:gd name="connsiteY498" fmla="*/ 82385 h 164768"/>
              <a:gd name="connsiteX499" fmla="*/ 202986 w 219463"/>
              <a:gd name="connsiteY499" fmla="*/ 74146 h 164768"/>
              <a:gd name="connsiteX500" fmla="*/ 202986 w 219463"/>
              <a:gd name="connsiteY500" fmla="*/ 67884 h 164768"/>
              <a:gd name="connsiteX501" fmla="*/ 193100 w 219463"/>
              <a:gd name="connsiteY501" fmla="*/ 71840 h 164768"/>
              <a:gd name="connsiteX502" fmla="*/ 197714 w 219463"/>
              <a:gd name="connsiteY502" fmla="*/ 67884 h 164768"/>
              <a:gd name="connsiteX503" fmla="*/ 201998 w 219463"/>
              <a:gd name="connsiteY503" fmla="*/ 67884 h 164768"/>
              <a:gd name="connsiteX504" fmla="*/ 207930 w 219463"/>
              <a:gd name="connsiteY504" fmla="*/ 63930 h 164768"/>
              <a:gd name="connsiteX505" fmla="*/ 203975 w 219463"/>
              <a:gd name="connsiteY505" fmla="*/ 63930 h 164768"/>
              <a:gd name="connsiteX506" fmla="*/ 200350 w 219463"/>
              <a:gd name="connsiteY506" fmla="*/ 66567 h 164768"/>
              <a:gd name="connsiteX507" fmla="*/ 200350 w 219463"/>
              <a:gd name="connsiteY507" fmla="*/ 62612 h 164768"/>
              <a:gd name="connsiteX508" fmla="*/ 203645 w 219463"/>
              <a:gd name="connsiteY508" fmla="*/ 62612 h 164768"/>
              <a:gd name="connsiteX509" fmla="*/ 194419 w 219463"/>
              <a:gd name="connsiteY509" fmla="*/ 62612 h 164768"/>
              <a:gd name="connsiteX510" fmla="*/ 198703 w 219463"/>
              <a:gd name="connsiteY510" fmla="*/ 60635 h 164768"/>
              <a:gd name="connsiteX511" fmla="*/ 192441 w 219463"/>
              <a:gd name="connsiteY511" fmla="*/ 57010 h 164768"/>
              <a:gd name="connsiteX512" fmla="*/ 194089 w 219463"/>
              <a:gd name="connsiteY512" fmla="*/ 57010 h 164768"/>
              <a:gd name="connsiteX513" fmla="*/ 184533 w 219463"/>
              <a:gd name="connsiteY513" fmla="*/ 57010 h 164768"/>
              <a:gd name="connsiteX514" fmla="*/ 192441 w 219463"/>
              <a:gd name="connsiteY514" fmla="*/ 50419 h 164768"/>
              <a:gd name="connsiteX515" fmla="*/ 181897 w 219463"/>
              <a:gd name="connsiteY515" fmla="*/ 50419 h 164768"/>
              <a:gd name="connsiteX516" fmla="*/ 184203 w 219463"/>
              <a:gd name="connsiteY516" fmla="*/ 41522 h 164768"/>
              <a:gd name="connsiteX517" fmla="*/ 179260 w 219463"/>
              <a:gd name="connsiteY517" fmla="*/ 44158 h 164768"/>
              <a:gd name="connsiteX518" fmla="*/ 179260 w 219463"/>
              <a:gd name="connsiteY518" fmla="*/ 42181 h 164768"/>
              <a:gd name="connsiteX519" fmla="*/ 181567 w 219463"/>
              <a:gd name="connsiteY519" fmla="*/ 38226 h 164768"/>
              <a:gd name="connsiteX520" fmla="*/ 175306 w 219463"/>
              <a:gd name="connsiteY520" fmla="*/ 42181 h 164768"/>
              <a:gd name="connsiteX521" fmla="*/ 175306 w 219463"/>
              <a:gd name="connsiteY521" fmla="*/ 33943 h 164768"/>
              <a:gd name="connsiteX522" fmla="*/ 171351 w 219463"/>
              <a:gd name="connsiteY522" fmla="*/ 33943 h 164768"/>
              <a:gd name="connsiteX523" fmla="*/ 174647 w 219463"/>
              <a:gd name="connsiteY523" fmla="*/ 31965 h 164768"/>
              <a:gd name="connsiteX524" fmla="*/ 172920 w 219463"/>
              <a:gd name="connsiteY524" fmla="*/ 29499 h 164768"/>
              <a:gd name="connsiteX525" fmla="*/ 169456 w 219463"/>
              <a:gd name="connsiteY525" fmla="*/ 30894 h 164768"/>
              <a:gd name="connsiteX526" fmla="*/ 164431 w 219463"/>
              <a:gd name="connsiteY526" fmla="*/ 33613 h 164768"/>
              <a:gd name="connsiteX527" fmla="*/ 168715 w 219463"/>
              <a:gd name="connsiteY527" fmla="*/ 29988 h 164768"/>
              <a:gd name="connsiteX528" fmla="*/ 165090 w 219463"/>
              <a:gd name="connsiteY528" fmla="*/ 26692 h 164768"/>
              <a:gd name="connsiteX529" fmla="*/ 167396 w 219463"/>
              <a:gd name="connsiteY529" fmla="*/ 26692 h 164768"/>
              <a:gd name="connsiteX530" fmla="*/ 162783 w 219463"/>
              <a:gd name="connsiteY530" fmla="*/ 26692 h 164768"/>
              <a:gd name="connsiteX531" fmla="*/ 159488 w 219463"/>
              <a:gd name="connsiteY531" fmla="*/ 26692 h 164768"/>
              <a:gd name="connsiteX532" fmla="*/ 162454 w 219463"/>
              <a:gd name="connsiteY532" fmla="*/ 24716 h 164768"/>
              <a:gd name="connsiteX533" fmla="*/ 155863 w 219463"/>
              <a:gd name="connsiteY533" fmla="*/ 27352 h 164768"/>
              <a:gd name="connsiteX534" fmla="*/ 155534 w 219463"/>
              <a:gd name="connsiteY534" fmla="*/ 27352 h 164768"/>
              <a:gd name="connsiteX535" fmla="*/ 153556 w 219463"/>
              <a:gd name="connsiteY535" fmla="*/ 27352 h 164768"/>
              <a:gd name="connsiteX536" fmla="*/ 152239 w 219463"/>
              <a:gd name="connsiteY536" fmla="*/ 27352 h 164768"/>
              <a:gd name="connsiteX537" fmla="*/ 152239 w 219463"/>
              <a:gd name="connsiteY537" fmla="*/ 23727 h 164768"/>
              <a:gd name="connsiteX538" fmla="*/ 148943 w 219463"/>
              <a:gd name="connsiteY538" fmla="*/ 23727 h 164768"/>
              <a:gd name="connsiteX539" fmla="*/ 146307 w 219463"/>
              <a:gd name="connsiteY539" fmla="*/ 21750 h 164768"/>
              <a:gd name="connsiteX540" fmla="*/ 151580 w 219463"/>
              <a:gd name="connsiteY540" fmla="*/ 17466 h 164768"/>
              <a:gd name="connsiteX541" fmla="*/ 145318 w 219463"/>
              <a:gd name="connsiteY541" fmla="*/ 17466 h 164768"/>
              <a:gd name="connsiteX542" fmla="*/ 145318 w 219463"/>
              <a:gd name="connsiteY542" fmla="*/ 15818 h 164768"/>
              <a:gd name="connsiteX543" fmla="*/ 142023 w 219463"/>
              <a:gd name="connsiteY543" fmla="*/ 18784 h 164768"/>
              <a:gd name="connsiteX544" fmla="*/ 138068 w 219463"/>
              <a:gd name="connsiteY544" fmla="*/ 21420 h 164768"/>
              <a:gd name="connsiteX545" fmla="*/ 142682 w 219463"/>
              <a:gd name="connsiteY545" fmla="*/ 14830 h 164768"/>
              <a:gd name="connsiteX546" fmla="*/ 135433 w 219463"/>
              <a:gd name="connsiteY546" fmla="*/ 14830 h 164768"/>
              <a:gd name="connsiteX547" fmla="*/ 130818 w 219463"/>
              <a:gd name="connsiteY547" fmla="*/ 14830 h 164768"/>
              <a:gd name="connsiteX548" fmla="*/ 130818 w 219463"/>
              <a:gd name="connsiteY548" fmla="*/ 12852 h 164768"/>
              <a:gd name="connsiteX549" fmla="*/ 123898 w 219463"/>
              <a:gd name="connsiteY549" fmla="*/ 9557 h 164768"/>
              <a:gd name="connsiteX550" fmla="*/ 122581 w 219463"/>
              <a:gd name="connsiteY550" fmla="*/ 6591 h 164768"/>
              <a:gd name="connsiteX551" fmla="*/ 121655 w 219463"/>
              <a:gd name="connsiteY551" fmla="*/ 7517 h 164768"/>
              <a:gd name="connsiteX552" fmla="*/ 122721 w 219463"/>
              <a:gd name="connsiteY552" fmla="*/ 8487 h 164768"/>
              <a:gd name="connsiteX553" fmla="*/ 123741 w 219463"/>
              <a:gd name="connsiteY553" fmla="*/ 7594 h 164768"/>
              <a:gd name="connsiteX554" fmla="*/ 122581 w 219463"/>
              <a:gd name="connsiteY554" fmla="*/ 8239 h 164768"/>
              <a:gd name="connsiteX555" fmla="*/ 115990 w 219463"/>
              <a:gd name="connsiteY555" fmla="*/ 6202 h 164768"/>
              <a:gd name="connsiteX556" fmla="*/ 115232 w 219463"/>
              <a:gd name="connsiteY556" fmla="*/ 6500 h 164768"/>
              <a:gd name="connsiteX557" fmla="*/ 113353 w 219463"/>
              <a:gd name="connsiteY557" fmla="*/ 7910 h 164768"/>
              <a:gd name="connsiteX558" fmla="*/ 113518 w 219463"/>
              <a:gd name="connsiteY558" fmla="*/ 14006 h 164768"/>
              <a:gd name="connsiteX559" fmla="*/ 119615 w 219463"/>
              <a:gd name="connsiteY559" fmla="*/ 13841 h 164768"/>
              <a:gd name="connsiteX560" fmla="*/ 119615 w 219463"/>
              <a:gd name="connsiteY560" fmla="*/ 11534 h 164768"/>
              <a:gd name="connsiteX561" fmla="*/ 117637 w 219463"/>
              <a:gd name="connsiteY561" fmla="*/ 11534 h 164768"/>
              <a:gd name="connsiteX562" fmla="*/ 117637 w 219463"/>
              <a:gd name="connsiteY562" fmla="*/ 9227 h 164768"/>
              <a:gd name="connsiteX563" fmla="*/ 115331 w 219463"/>
              <a:gd name="connsiteY563" fmla="*/ 9227 h 164768"/>
              <a:gd name="connsiteX564" fmla="*/ 115578 w 219463"/>
              <a:gd name="connsiteY564" fmla="*/ 8898 h 164768"/>
              <a:gd name="connsiteX565" fmla="*/ 115990 w 219463"/>
              <a:gd name="connsiteY565" fmla="*/ 8548 h 164768"/>
              <a:gd name="connsiteX566" fmla="*/ 125546 w 219463"/>
              <a:gd name="connsiteY566" fmla="*/ 5973 h 164768"/>
              <a:gd name="connsiteX567" fmla="*/ 122581 w 219463"/>
              <a:gd name="connsiteY567" fmla="*/ 6591 h 164768"/>
              <a:gd name="connsiteX568" fmla="*/ 124887 w 219463"/>
              <a:gd name="connsiteY568" fmla="*/ 6591 h 164768"/>
              <a:gd name="connsiteX569" fmla="*/ 123741 w 219463"/>
              <a:gd name="connsiteY569" fmla="*/ 7594 h 164768"/>
              <a:gd name="connsiteX570" fmla="*/ 125547 w 219463"/>
              <a:gd name="connsiteY570" fmla="*/ 6591 h 164768"/>
              <a:gd name="connsiteX571" fmla="*/ 125546 w 219463"/>
              <a:gd name="connsiteY571" fmla="*/ 5973 h 164768"/>
              <a:gd name="connsiteX572" fmla="*/ 112036 w 219463"/>
              <a:gd name="connsiteY572" fmla="*/ 0 h 164768"/>
              <a:gd name="connsiteX573" fmla="*/ 112036 w 219463"/>
              <a:gd name="connsiteY573" fmla="*/ 1978 h 164768"/>
              <a:gd name="connsiteX574" fmla="*/ 112036 w 219463"/>
              <a:gd name="connsiteY574" fmla="*/ 4614 h 164768"/>
              <a:gd name="connsiteX575" fmla="*/ 115001 w 219463"/>
              <a:gd name="connsiteY575" fmla="*/ 6591 h 164768"/>
              <a:gd name="connsiteX576" fmla="*/ 115232 w 219463"/>
              <a:gd name="connsiteY576" fmla="*/ 6500 h 164768"/>
              <a:gd name="connsiteX577" fmla="*/ 115990 w 219463"/>
              <a:gd name="connsiteY577" fmla="*/ 5932 h 164768"/>
              <a:gd name="connsiteX578" fmla="*/ 115990 w 219463"/>
              <a:gd name="connsiteY578" fmla="*/ 6202 h 164768"/>
              <a:gd name="connsiteX579" fmla="*/ 117514 w 219463"/>
              <a:gd name="connsiteY579" fmla="*/ 5603 h 164768"/>
              <a:gd name="connsiteX580" fmla="*/ 118297 w 219463"/>
              <a:gd name="connsiteY580" fmla="*/ 6591 h 164768"/>
              <a:gd name="connsiteX581" fmla="*/ 115990 w 219463"/>
              <a:gd name="connsiteY581" fmla="*/ 8548 h 164768"/>
              <a:gd name="connsiteX582" fmla="*/ 115990 w 219463"/>
              <a:gd name="connsiteY582" fmla="*/ 8898 h 164768"/>
              <a:gd name="connsiteX583" fmla="*/ 118956 w 219463"/>
              <a:gd name="connsiteY583" fmla="*/ 8898 h 164768"/>
              <a:gd name="connsiteX584" fmla="*/ 120274 w 219463"/>
              <a:gd name="connsiteY584" fmla="*/ 8898 h 164768"/>
              <a:gd name="connsiteX585" fmla="*/ 121655 w 219463"/>
              <a:gd name="connsiteY585" fmla="*/ 7517 h 164768"/>
              <a:gd name="connsiteX586" fmla="*/ 116649 w 219463"/>
              <a:gd name="connsiteY586" fmla="*/ 2966 h 164768"/>
              <a:gd name="connsiteX587" fmla="*/ 114671 w 219463"/>
              <a:gd name="connsiteY587" fmla="*/ 2966 h 164768"/>
              <a:gd name="connsiteX588" fmla="*/ 112036 w 219463"/>
              <a:gd name="connsiteY588" fmla="*/ 0 h 16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</a:cxnLst>
            <a:rect l="l" t="t" r="r" b="b"/>
            <a:pathLst>
              <a:path w="219463" h="164768">
                <a:moveTo>
                  <a:pt x="52433" y="101381"/>
                </a:moveTo>
                <a:cubicBezTo>
                  <a:pt x="47490" y="112255"/>
                  <a:pt x="56058" y="102039"/>
                  <a:pt x="52433" y="109289"/>
                </a:cubicBezTo>
                <a:lnTo>
                  <a:pt x="52433" y="108960"/>
                </a:lnTo>
                <a:cubicBezTo>
                  <a:pt x="52433" y="108960"/>
                  <a:pt x="55069" y="104347"/>
                  <a:pt x="52433" y="106653"/>
                </a:cubicBezTo>
                <a:close/>
                <a:moveTo>
                  <a:pt x="164389" y="101209"/>
                </a:moveTo>
                <a:cubicBezTo>
                  <a:pt x="163112" y="101415"/>
                  <a:pt x="162289" y="101827"/>
                  <a:pt x="164101" y="101827"/>
                </a:cubicBezTo>
                <a:cubicBezTo>
                  <a:pt x="167726" y="101827"/>
                  <a:pt x="164101" y="101827"/>
                  <a:pt x="166738" y="101827"/>
                </a:cubicBezTo>
                <a:lnTo>
                  <a:pt x="166522" y="101647"/>
                </a:lnTo>
                <a:close/>
                <a:moveTo>
                  <a:pt x="98513" y="99064"/>
                </a:moveTo>
                <a:lnTo>
                  <a:pt x="98501" y="99074"/>
                </a:lnTo>
                <a:lnTo>
                  <a:pt x="98567" y="99074"/>
                </a:lnTo>
                <a:close/>
                <a:moveTo>
                  <a:pt x="100545" y="95119"/>
                </a:moveTo>
                <a:lnTo>
                  <a:pt x="96405" y="98668"/>
                </a:lnTo>
                <a:lnTo>
                  <a:pt x="98513" y="99064"/>
                </a:lnTo>
                <a:lnTo>
                  <a:pt x="99762" y="97961"/>
                </a:lnTo>
                <a:cubicBezTo>
                  <a:pt x="101039" y="96932"/>
                  <a:pt x="101863" y="96273"/>
                  <a:pt x="100545" y="97097"/>
                </a:cubicBezTo>
                <a:cubicBezTo>
                  <a:pt x="97908" y="98744"/>
                  <a:pt x="103181" y="95119"/>
                  <a:pt x="100545" y="95119"/>
                </a:cubicBezTo>
                <a:close/>
                <a:moveTo>
                  <a:pt x="156646" y="83826"/>
                </a:moveTo>
                <a:cubicBezTo>
                  <a:pt x="155781" y="84115"/>
                  <a:pt x="154545" y="84691"/>
                  <a:pt x="154545" y="84691"/>
                </a:cubicBezTo>
                <a:lnTo>
                  <a:pt x="156522" y="84691"/>
                </a:lnTo>
                <a:cubicBezTo>
                  <a:pt x="158005" y="83538"/>
                  <a:pt x="157511" y="83538"/>
                  <a:pt x="156646" y="83826"/>
                </a:cubicBezTo>
                <a:close/>
                <a:moveTo>
                  <a:pt x="79125" y="81609"/>
                </a:moveTo>
                <a:lnTo>
                  <a:pt x="77478" y="81609"/>
                </a:lnTo>
                <a:lnTo>
                  <a:pt x="76104" y="83623"/>
                </a:lnTo>
                <a:close/>
                <a:moveTo>
                  <a:pt x="71620" y="66843"/>
                </a:moveTo>
                <a:lnTo>
                  <a:pt x="70558" y="69086"/>
                </a:lnTo>
                <a:lnTo>
                  <a:pt x="69699" y="70266"/>
                </a:lnTo>
                <a:lnTo>
                  <a:pt x="70932" y="70565"/>
                </a:lnTo>
                <a:lnTo>
                  <a:pt x="71546" y="69745"/>
                </a:lnTo>
                <a:lnTo>
                  <a:pt x="71841" y="70617"/>
                </a:lnTo>
                <a:lnTo>
                  <a:pt x="74512" y="70075"/>
                </a:lnTo>
                <a:lnTo>
                  <a:pt x="72919" y="72806"/>
                </a:lnTo>
                <a:lnTo>
                  <a:pt x="73281" y="72934"/>
                </a:lnTo>
                <a:lnTo>
                  <a:pt x="76736" y="69416"/>
                </a:lnTo>
                <a:cubicBezTo>
                  <a:pt x="77643" y="69087"/>
                  <a:pt x="78137" y="69416"/>
                  <a:pt x="78796" y="68757"/>
                </a:cubicBezTo>
                <a:close/>
                <a:moveTo>
                  <a:pt x="68909" y="66120"/>
                </a:moveTo>
                <a:cubicBezTo>
                  <a:pt x="72864" y="62166"/>
                  <a:pt x="65285" y="74030"/>
                  <a:pt x="68909" y="69745"/>
                </a:cubicBezTo>
                <a:lnTo>
                  <a:pt x="70509" y="66547"/>
                </a:lnTo>
                <a:close/>
                <a:moveTo>
                  <a:pt x="73523" y="62825"/>
                </a:moveTo>
                <a:cubicBezTo>
                  <a:pt x="70887" y="65791"/>
                  <a:pt x="70887" y="65791"/>
                  <a:pt x="70887" y="65791"/>
                </a:cubicBezTo>
                <a:lnTo>
                  <a:pt x="70509" y="66547"/>
                </a:lnTo>
                <a:lnTo>
                  <a:pt x="71620" y="66843"/>
                </a:lnTo>
                <a:close/>
                <a:moveTo>
                  <a:pt x="24753" y="55905"/>
                </a:moveTo>
                <a:cubicBezTo>
                  <a:pt x="23764" y="58212"/>
                  <a:pt x="21457" y="61178"/>
                  <a:pt x="21457" y="61178"/>
                </a:cubicBezTo>
                <a:cubicBezTo>
                  <a:pt x="21457" y="65462"/>
                  <a:pt x="21457" y="63485"/>
                  <a:pt x="21457" y="65462"/>
                </a:cubicBezTo>
                <a:lnTo>
                  <a:pt x="19809" y="69745"/>
                </a:lnTo>
                <a:cubicBezTo>
                  <a:pt x="19809" y="65791"/>
                  <a:pt x="20798" y="60519"/>
                  <a:pt x="19809" y="61837"/>
                </a:cubicBezTo>
                <a:cubicBezTo>
                  <a:pt x="18821" y="63155"/>
                  <a:pt x="16184" y="66450"/>
                  <a:pt x="16184" y="67110"/>
                </a:cubicBezTo>
                <a:cubicBezTo>
                  <a:pt x="16184" y="67769"/>
                  <a:pt x="16184" y="65132"/>
                  <a:pt x="16184" y="65132"/>
                </a:cubicBezTo>
                <a:cubicBezTo>
                  <a:pt x="13878" y="66450"/>
                  <a:pt x="13878" y="71064"/>
                  <a:pt x="13878" y="68757"/>
                </a:cubicBezTo>
                <a:cubicBezTo>
                  <a:pt x="13878" y="66450"/>
                  <a:pt x="13878" y="66450"/>
                  <a:pt x="13878" y="66450"/>
                </a:cubicBezTo>
                <a:cubicBezTo>
                  <a:pt x="12559" y="60848"/>
                  <a:pt x="8605" y="71723"/>
                  <a:pt x="8605" y="66450"/>
                </a:cubicBezTo>
                <a:lnTo>
                  <a:pt x="3332" y="66450"/>
                </a:lnTo>
                <a:lnTo>
                  <a:pt x="2015" y="66450"/>
                </a:lnTo>
                <a:lnTo>
                  <a:pt x="1026" y="66450"/>
                </a:lnTo>
                <a:cubicBezTo>
                  <a:pt x="1026" y="68757"/>
                  <a:pt x="-1281" y="68757"/>
                  <a:pt x="1026" y="68757"/>
                </a:cubicBezTo>
                <a:cubicBezTo>
                  <a:pt x="3332" y="68757"/>
                  <a:pt x="3332" y="68757"/>
                  <a:pt x="3332" y="68757"/>
                </a:cubicBezTo>
                <a:lnTo>
                  <a:pt x="3332" y="69086"/>
                </a:lnTo>
                <a:lnTo>
                  <a:pt x="3332" y="70405"/>
                </a:lnTo>
                <a:lnTo>
                  <a:pt x="3332" y="71311"/>
                </a:lnTo>
                <a:lnTo>
                  <a:pt x="3332" y="71393"/>
                </a:lnTo>
                <a:cubicBezTo>
                  <a:pt x="3332" y="73370"/>
                  <a:pt x="3332" y="73370"/>
                  <a:pt x="3332" y="73370"/>
                </a:cubicBezTo>
                <a:cubicBezTo>
                  <a:pt x="4239" y="73809"/>
                  <a:pt x="4858" y="74678"/>
                  <a:pt x="4980" y="75677"/>
                </a:cubicBezTo>
                <a:cubicBezTo>
                  <a:pt x="4980" y="76666"/>
                  <a:pt x="4980" y="75842"/>
                  <a:pt x="4980" y="74771"/>
                </a:cubicBezTo>
                <a:lnTo>
                  <a:pt x="4980" y="73700"/>
                </a:lnTo>
                <a:cubicBezTo>
                  <a:pt x="5639" y="73700"/>
                  <a:pt x="7287" y="76006"/>
                  <a:pt x="7287" y="73700"/>
                </a:cubicBezTo>
                <a:lnTo>
                  <a:pt x="7287" y="72382"/>
                </a:lnTo>
                <a:cubicBezTo>
                  <a:pt x="9264" y="72382"/>
                  <a:pt x="9264" y="69416"/>
                  <a:pt x="9264" y="72382"/>
                </a:cubicBezTo>
                <a:cubicBezTo>
                  <a:pt x="9264" y="75347"/>
                  <a:pt x="9264" y="72711"/>
                  <a:pt x="9264" y="75347"/>
                </a:cubicBezTo>
                <a:lnTo>
                  <a:pt x="9264" y="75677"/>
                </a:lnTo>
                <a:cubicBezTo>
                  <a:pt x="9264" y="73040"/>
                  <a:pt x="7617" y="82926"/>
                  <a:pt x="9264" y="79631"/>
                </a:cubicBezTo>
                <a:cubicBezTo>
                  <a:pt x="10912" y="76336"/>
                  <a:pt x="10912" y="74030"/>
                  <a:pt x="10912" y="76336"/>
                </a:cubicBezTo>
                <a:lnTo>
                  <a:pt x="10912" y="79631"/>
                </a:lnTo>
                <a:cubicBezTo>
                  <a:pt x="12559" y="80620"/>
                  <a:pt x="12559" y="77654"/>
                  <a:pt x="12559" y="77654"/>
                </a:cubicBezTo>
                <a:cubicBezTo>
                  <a:pt x="12559" y="79961"/>
                  <a:pt x="12559" y="79961"/>
                  <a:pt x="12559" y="79384"/>
                </a:cubicBezTo>
                <a:lnTo>
                  <a:pt x="12559" y="80950"/>
                </a:lnTo>
                <a:cubicBezTo>
                  <a:pt x="13548" y="80950"/>
                  <a:pt x="15855" y="78972"/>
                  <a:pt x="15855" y="78972"/>
                </a:cubicBezTo>
                <a:cubicBezTo>
                  <a:pt x="15700" y="79954"/>
                  <a:pt x="15700" y="80956"/>
                  <a:pt x="15855" y="81938"/>
                </a:cubicBezTo>
                <a:cubicBezTo>
                  <a:pt x="18162" y="80950"/>
                  <a:pt x="18162" y="83586"/>
                  <a:pt x="18162" y="86551"/>
                </a:cubicBezTo>
                <a:lnTo>
                  <a:pt x="18162" y="85892"/>
                </a:lnTo>
                <a:lnTo>
                  <a:pt x="18162" y="85563"/>
                </a:lnTo>
                <a:cubicBezTo>
                  <a:pt x="19479" y="85563"/>
                  <a:pt x="21457" y="81609"/>
                  <a:pt x="21457" y="85563"/>
                </a:cubicBezTo>
                <a:cubicBezTo>
                  <a:pt x="21457" y="87211"/>
                  <a:pt x="23764" y="78643"/>
                  <a:pt x="23764" y="82267"/>
                </a:cubicBezTo>
                <a:cubicBezTo>
                  <a:pt x="26070" y="84245"/>
                  <a:pt x="26070" y="81609"/>
                  <a:pt x="26070" y="87870"/>
                </a:cubicBezTo>
                <a:cubicBezTo>
                  <a:pt x="29036" y="83586"/>
                  <a:pt x="26400" y="90836"/>
                  <a:pt x="29036" y="83586"/>
                </a:cubicBezTo>
                <a:cubicBezTo>
                  <a:pt x="28792" y="86327"/>
                  <a:pt x="28792" y="89083"/>
                  <a:pt x="29036" y="91824"/>
                </a:cubicBezTo>
                <a:cubicBezTo>
                  <a:pt x="29366" y="92483"/>
                  <a:pt x="32002" y="86881"/>
                  <a:pt x="32002" y="86881"/>
                </a:cubicBezTo>
                <a:lnTo>
                  <a:pt x="32002" y="90836"/>
                </a:lnTo>
                <a:lnTo>
                  <a:pt x="33980" y="86881"/>
                </a:lnTo>
                <a:lnTo>
                  <a:pt x="33980" y="88858"/>
                </a:lnTo>
                <a:cubicBezTo>
                  <a:pt x="35956" y="87211"/>
                  <a:pt x="33980" y="92154"/>
                  <a:pt x="33980" y="94461"/>
                </a:cubicBezTo>
                <a:lnTo>
                  <a:pt x="36286" y="91495"/>
                </a:lnTo>
                <a:lnTo>
                  <a:pt x="36286" y="93472"/>
                </a:lnTo>
                <a:lnTo>
                  <a:pt x="36286" y="94461"/>
                </a:lnTo>
                <a:lnTo>
                  <a:pt x="36286" y="96437"/>
                </a:lnTo>
                <a:cubicBezTo>
                  <a:pt x="36616" y="96437"/>
                  <a:pt x="38922" y="96437"/>
                  <a:pt x="38922" y="96437"/>
                </a:cubicBezTo>
                <a:cubicBezTo>
                  <a:pt x="39620" y="93959"/>
                  <a:pt x="40735" y="91620"/>
                  <a:pt x="42217" y="89517"/>
                </a:cubicBezTo>
                <a:lnTo>
                  <a:pt x="40241" y="93802"/>
                </a:lnTo>
                <a:cubicBezTo>
                  <a:pt x="40860" y="92088"/>
                  <a:pt x="41631" y="90433"/>
                  <a:pt x="42547" y="88858"/>
                </a:cubicBezTo>
                <a:cubicBezTo>
                  <a:pt x="41855" y="91178"/>
                  <a:pt x="40857" y="93393"/>
                  <a:pt x="39581" y="95449"/>
                </a:cubicBezTo>
                <a:lnTo>
                  <a:pt x="37604" y="99074"/>
                </a:lnTo>
                <a:cubicBezTo>
                  <a:pt x="40241" y="99074"/>
                  <a:pt x="40241" y="99074"/>
                  <a:pt x="40241" y="99074"/>
                </a:cubicBezTo>
                <a:cubicBezTo>
                  <a:pt x="41348" y="97037"/>
                  <a:pt x="42557" y="95057"/>
                  <a:pt x="43865" y="93142"/>
                </a:cubicBezTo>
                <a:cubicBezTo>
                  <a:pt x="43865" y="94461"/>
                  <a:pt x="43865" y="98085"/>
                  <a:pt x="43865" y="98085"/>
                </a:cubicBezTo>
                <a:cubicBezTo>
                  <a:pt x="45226" y="96385"/>
                  <a:pt x="46337" y="94500"/>
                  <a:pt x="47161" y="92483"/>
                </a:cubicBezTo>
                <a:cubicBezTo>
                  <a:pt x="44524" y="96108"/>
                  <a:pt x="43536" y="98744"/>
                  <a:pt x="44524" y="98744"/>
                </a:cubicBezTo>
                <a:cubicBezTo>
                  <a:pt x="45513" y="98744"/>
                  <a:pt x="45842" y="98744"/>
                  <a:pt x="48149" y="96437"/>
                </a:cubicBezTo>
                <a:cubicBezTo>
                  <a:pt x="50785" y="91824"/>
                  <a:pt x="42876" y="108301"/>
                  <a:pt x="48149" y="101381"/>
                </a:cubicBezTo>
                <a:lnTo>
                  <a:pt x="51444" y="98085"/>
                </a:lnTo>
                <a:cubicBezTo>
                  <a:pt x="51444" y="99074"/>
                  <a:pt x="48478" y="100722"/>
                  <a:pt x="48478" y="103028"/>
                </a:cubicBezTo>
                <a:cubicBezTo>
                  <a:pt x="52433" y="97756"/>
                  <a:pt x="49137" y="104676"/>
                  <a:pt x="52433" y="101381"/>
                </a:cubicBezTo>
                <a:lnTo>
                  <a:pt x="52433" y="100062"/>
                </a:lnTo>
                <a:lnTo>
                  <a:pt x="52433" y="91165"/>
                </a:lnTo>
                <a:cubicBezTo>
                  <a:pt x="55398" y="89517"/>
                  <a:pt x="52433" y="99074"/>
                  <a:pt x="52433" y="100062"/>
                </a:cubicBezTo>
                <a:cubicBezTo>
                  <a:pt x="52433" y="101051"/>
                  <a:pt x="62319" y="88529"/>
                  <a:pt x="58694" y="94461"/>
                </a:cubicBezTo>
                <a:lnTo>
                  <a:pt x="55069" y="98744"/>
                </a:lnTo>
                <a:cubicBezTo>
                  <a:pt x="61989" y="95778"/>
                  <a:pt x="57047" y="102039"/>
                  <a:pt x="61989" y="98744"/>
                </a:cubicBezTo>
                <a:lnTo>
                  <a:pt x="60013" y="100722"/>
                </a:lnTo>
                <a:cubicBezTo>
                  <a:pt x="57376" y="105335"/>
                  <a:pt x="60672" y="103028"/>
                  <a:pt x="62648" y="100722"/>
                </a:cubicBezTo>
                <a:cubicBezTo>
                  <a:pt x="61920" y="101934"/>
                  <a:pt x="61034" y="103041"/>
                  <a:pt x="60013" y="104017"/>
                </a:cubicBezTo>
                <a:cubicBezTo>
                  <a:pt x="61330" y="101381"/>
                  <a:pt x="60342" y="104676"/>
                  <a:pt x="63308" y="101381"/>
                </a:cubicBezTo>
                <a:cubicBezTo>
                  <a:pt x="67262" y="98744"/>
                  <a:pt x="62648" y="103688"/>
                  <a:pt x="67262" y="98744"/>
                </a:cubicBezTo>
                <a:cubicBezTo>
                  <a:pt x="62978" y="104017"/>
                  <a:pt x="70558" y="99732"/>
                  <a:pt x="67262" y="101381"/>
                </a:cubicBezTo>
                <a:cubicBezTo>
                  <a:pt x="63967" y="103028"/>
                  <a:pt x="63637" y="105335"/>
                  <a:pt x="63967" y="105335"/>
                </a:cubicBezTo>
                <a:cubicBezTo>
                  <a:pt x="64296" y="105335"/>
                  <a:pt x="65285" y="104676"/>
                  <a:pt x="67921" y="102039"/>
                </a:cubicBezTo>
                <a:cubicBezTo>
                  <a:pt x="63637" y="108301"/>
                  <a:pt x="75171" y="98415"/>
                  <a:pt x="67921" y="105994"/>
                </a:cubicBezTo>
                <a:cubicBezTo>
                  <a:pt x="70537" y="104679"/>
                  <a:pt x="73306" y="103684"/>
                  <a:pt x="76160" y="103028"/>
                </a:cubicBezTo>
                <a:cubicBezTo>
                  <a:pt x="69569" y="107642"/>
                  <a:pt x="74841" y="102698"/>
                  <a:pt x="69569" y="107642"/>
                </a:cubicBezTo>
                <a:cubicBezTo>
                  <a:pt x="72534" y="104676"/>
                  <a:pt x="77148" y="104017"/>
                  <a:pt x="76819" y="104676"/>
                </a:cubicBezTo>
                <a:cubicBezTo>
                  <a:pt x="76489" y="105335"/>
                  <a:pt x="70558" y="106983"/>
                  <a:pt x="73523" y="106983"/>
                </a:cubicBezTo>
                <a:cubicBezTo>
                  <a:pt x="76489" y="106983"/>
                  <a:pt x="74841" y="106983"/>
                  <a:pt x="78136" y="106983"/>
                </a:cubicBezTo>
                <a:cubicBezTo>
                  <a:pt x="80974" y="104564"/>
                  <a:pt x="84068" y="102464"/>
                  <a:pt x="87364" y="100722"/>
                </a:cubicBezTo>
                <a:cubicBezTo>
                  <a:pt x="80443" y="105335"/>
                  <a:pt x="86375" y="102698"/>
                  <a:pt x="77807" y="108630"/>
                </a:cubicBezTo>
                <a:lnTo>
                  <a:pt x="81103" y="106653"/>
                </a:lnTo>
                <a:lnTo>
                  <a:pt x="77807" y="108960"/>
                </a:lnTo>
                <a:cubicBezTo>
                  <a:pt x="79785" y="106983"/>
                  <a:pt x="82420" y="106983"/>
                  <a:pt x="82420" y="106983"/>
                </a:cubicBezTo>
                <a:lnTo>
                  <a:pt x="79455" y="108960"/>
                </a:lnTo>
                <a:cubicBezTo>
                  <a:pt x="83410" y="108960"/>
                  <a:pt x="83410" y="108960"/>
                  <a:pt x="83410" y="108960"/>
                </a:cubicBezTo>
                <a:cubicBezTo>
                  <a:pt x="84727" y="108960"/>
                  <a:pt x="94284" y="105005"/>
                  <a:pt x="89011" y="108960"/>
                </a:cubicBezTo>
                <a:cubicBezTo>
                  <a:pt x="83739" y="112914"/>
                  <a:pt x="87693" y="110278"/>
                  <a:pt x="83739" y="112914"/>
                </a:cubicBezTo>
                <a:cubicBezTo>
                  <a:pt x="84068" y="112914"/>
                  <a:pt x="86046" y="112914"/>
                  <a:pt x="86046" y="112914"/>
                </a:cubicBezTo>
                <a:cubicBezTo>
                  <a:pt x="88352" y="110608"/>
                  <a:pt x="92306" y="110278"/>
                  <a:pt x="90330" y="110608"/>
                </a:cubicBezTo>
                <a:cubicBezTo>
                  <a:pt x="88352" y="110937"/>
                  <a:pt x="90659" y="112914"/>
                  <a:pt x="88352" y="112914"/>
                </a:cubicBezTo>
                <a:cubicBezTo>
                  <a:pt x="90659" y="112914"/>
                  <a:pt x="90659" y="112914"/>
                  <a:pt x="90659" y="112914"/>
                </a:cubicBezTo>
                <a:lnTo>
                  <a:pt x="85716" y="116209"/>
                </a:lnTo>
                <a:cubicBezTo>
                  <a:pt x="90659" y="116209"/>
                  <a:pt x="87364" y="116209"/>
                  <a:pt x="90659" y="116209"/>
                </a:cubicBezTo>
                <a:lnTo>
                  <a:pt x="87693" y="118187"/>
                </a:lnTo>
                <a:lnTo>
                  <a:pt x="90330" y="118187"/>
                </a:lnTo>
                <a:lnTo>
                  <a:pt x="87693" y="120164"/>
                </a:lnTo>
                <a:cubicBezTo>
                  <a:pt x="87693" y="122141"/>
                  <a:pt x="90659" y="118187"/>
                  <a:pt x="90659" y="120164"/>
                </a:cubicBezTo>
                <a:cubicBezTo>
                  <a:pt x="86705" y="122141"/>
                  <a:pt x="85386" y="122141"/>
                  <a:pt x="86705" y="122141"/>
                </a:cubicBezTo>
                <a:lnTo>
                  <a:pt x="89671" y="122141"/>
                </a:lnTo>
                <a:lnTo>
                  <a:pt x="91977" y="122141"/>
                </a:lnTo>
                <a:lnTo>
                  <a:pt x="93954" y="122141"/>
                </a:lnTo>
                <a:cubicBezTo>
                  <a:pt x="93954" y="124119"/>
                  <a:pt x="93954" y="124119"/>
                  <a:pt x="93954" y="124119"/>
                </a:cubicBezTo>
                <a:lnTo>
                  <a:pt x="96591" y="124119"/>
                </a:lnTo>
                <a:cubicBezTo>
                  <a:pt x="90988" y="128073"/>
                  <a:pt x="100545" y="124777"/>
                  <a:pt x="96591" y="128073"/>
                </a:cubicBezTo>
                <a:lnTo>
                  <a:pt x="98567" y="128073"/>
                </a:lnTo>
                <a:lnTo>
                  <a:pt x="100545" y="128073"/>
                </a:lnTo>
                <a:cubicBezTo>
                  <a:pt x="99339" y="128530"/>
                  <a:pt x="98222" y="129199"/>
                  <a:pt x="97250" y="130050"/>
                </a:cubicBezTo>
                <a:lnTo>
                  <a:pt x="98238" y="130050"/>
                </a:lnTo>
                <a:cubicBezTo>
                  <a:pt x="100215" y="130050"/>
                  <a:pt x="99227" y="132027"/>
                  <a:pt x="100215" y="132027"/>
                </a:cubicBezTo>
                <a:lnTo>
                  <a:pt x="100545" y="132027"/>
                </a:lnTo>
                <a:lnTo>
                  <a:pt x="103181" y="130380"/>
                </a:lnTo>
                <a:lnTo>
                  <a:pt x="103181" y="128732"/>
                </a:lnTo>
                <a:lnTo>
                  <a:pt x="100545" y="128732"/>
                </a:lnTo>
                <a:lnTo>
                  <a:pt x="105158" y="126656"/>
                </a:lnTo>
                <a:lnTo>
                  <a:pt x="105158" y="125766"/>
                </a:lnTo>
                <a:lnTo>
                  <a:pt x="107136" y="125766"/>
                </a:lnTo>
                <a:lnTo>
                  <a:pt x="105158" y="126656"/>
                </a:lnTo>
                <a:lnTo>
                  <a:pt x="105158" y="128402"/>
                </a:lnTo>
                <a:cubicBezTo>
                  <a:pt x="107136" y="126425"/>
                  <a:pt x="105158" y="128402"/>
                  <a:pt x="103181" y="128402"/>
                </a:cubicBezTo>
                <a:lnTo>
                  <a:pt x="103181" y="128732"/>
                </a:lnTo>
                <a:lnTo>
                  <a:pt x="103840" y="128732"/>
                </a:lnTo>
                <a:lnTo>
                  <a:pt x="105818" y="128732"/>
                </a:lnTo>
                <a:lnTo>
                  <a:pt x="107794" y="128732"/>
                </a:lnTo>
                <a:lnTo>
                  <a:pt x="110102" y="126754"/>
                </a:lnTo>
                <a:cubicBezTo>
                  <a:pt x="107794" y="126754"/>
                  <a:pt x="108124" y="128732"/>
                  <a:pt x="107794" y="126754"/>
                </a:cubicBezTo>
                <a:cubicBezTo>
                  <a:pt x="107465" y="124777"/>
                  <a:pt x="112408" y="124777"/>
                  <a:pt x="110102" y="124777"/>
                </a:cubicBezTo>
                <a:cubicBezTo>
                  <a:pt x="107794" y="124777"/>
                  <a:pt x="110102" y="124777"/>
                  <a:pt x="107794" y="124777"/>
                </a:cubicBezTo>
                <a:cubicBezTo>
                  <a:pt x="106806" y="124777"/>
                  <a:pt x="107136" y="123129"/>
                  <a:pt x="104828" y="124777"/>
                </a:cubicBezTo>
                <a:cubicBezTo>
                  <a:pt x="102852" y="125107"/>
                  <a:pt x="104828" y="121482"/>
                  <a:pt x="104828" y="121482"/>
                </a:cubicBezTo>
                <a:cubicBezTo>
                  <a:pt x="103511" y="121482"/>
                  <a:pt x="103840" y="121482"/>
                  <a:pt x="101533" y="121482"/>
                </a:cubicBezTo>
                <a:lnTo>
                  <a:pt x="104170" y="119505"/>
                </a:lnTo>
                <a:cubicBezTo>
                  <a:pt x="106147" y="117528"/>
                  <a:pt x="106147" y="117528"/>
                  <a:pt x="106147" y="117528"/>
                </a:cubicBezTo>
                <a:lnTo>
                  <a:pt x="109443" y="117528"/>
                </a:lnTo>
                <a:cubicBezTo>
                  <a:pt x="113067" y="114562"/>
                  <a:pt x="101533" y="119505"/>
                  <a:pt x="107794" y="114562"/>
                </a:cubicBezTo>
                <a:cubicBezTo>
                  <a:pt x="103840" y="115550"/>
                  <a:pt x="103840" y="118187"/>
                  <a:pt x="103840" y="117528"/>
                </a:cubicBezTo>
                <a:cubicBezTo>
                  <a:pt x="103840" y="116869"/>
                  <a:pt x="107136" y="115880"/>
                  <a:pt x="108453" y="112914"/>
                </a:cubicBezTo>
                <a:cubicBezTo>
                  <a:pt x="109112" y="111431"/>
                  <a:pt x="107959" y="111431"/>
                  <a:pt x="106641" y="111802"/>
                </a:cubicBezTo>
                <a:lnTo>
                  <a:pt x="106573" y="111829"/>
                </a:lnTo>
                <a:lnTo>
                  <a:pt x="106477" y="111925"/>
                </a:lnTo>
                <a:lnTo>
                  <a:pt x="106331" y="111925"/>
                </a:lnTo>
                <a:lnTo>
                  <a:pt x="103840" y="112914"/>
                </a:lnTo>
                <a:cubicBezTo>
                  <a:pt x="102183" y="114420"/>
                  <a:pt x="100291" y="115646"/>
                  <a:pt x="98238" y="116539"/>
                </a:cubicBezTo>
                <a:cubicBezTo>
                  <a:pt x="98238" y="115550"/>
                  <a:pt x="104170" y="111925"/>
                  <a:pt x="104170" y="111925"/>
                </a:cubicBezTo>
                <a:lnTo>
                  <a:pt x="106331" y="111925"/>
                </a:lnTo>
                <a:lnTo>
                  <a:pt x="106573" y="111829"/>
                </a:lnTo>
                <a:lnTo>
                  <a:pt x="109443" y="108960"/>
                </a:lnTo>
                <a:cubicBezTo>
                  <a:pt x="108299" y="109158"/>
                  <a:pt x="107316" y="109892"/>
                  <a:pt x="106806" y="110937"/>
                </a:cubicBezTo>
                <a:cubicBezTo>
                  <a:pt x="106806" y="108301"/>
                  <a:pt x="106806" y="108301"/>
                  <a:pt x="106806" y="108301"/>
                </a:cubicBezTo>
                <a:lnTo>
                  <a:pt x="104499" y="108301"/>
                </a:lnTo>
                <a:cubicBezTo>
                  <a:pt x="105818" y="105005"/>
                  <a:pt x="98567" y="111267"/>
                  <a:pt x="101204" y="108301"/>
                </a:cubicBezTo>
                <a:cubicBezTo>
                  <a:pt x="103840" y="105335"/>
                  <a:pt x="105818" y="105335"/>
                  <a:pt x="103840" y="105335"/>
                </a:cubicBezTo>
                <a:cubicBezTo>
                  <a:pt x="105106" y="104129"/>
                  <a:pt x="106552" y="103131"/>
                  <a:pt x="108124" y="102369"/>
                </a:cubicBezTo>
                <a:cubicBezTo>
                  <a:pt x="104170" y="103358"/>
                  <a:pt x="108124" y="99074"/>
                  <a:pt x="108124" y="99074"/>
                </a:cubicBezTo>
                <a:lnTo>
                  <a:pt x="105818" y="101381"/>
                </a:lnTo>
                <a:lnTo>
                  <a:pt x="99227" y="105994"/>
                </a:lnTo>
                <a:cubicBezTo>
                  <a:pt x="99227" y="103688"/>
                  <a:pt x="99886" y="102039"/>
                  <a:pt x="99227" y="103688"/>
                </a:cubicBezTo>
                <a:cubicBezTo>
                  <a:pt x="98567" y="105335"/>
                  <a:pt x="103511" y="101381"/>
                  <a:pt x="103511" y="101381"/>
                </a:cubicBezTo>
                <a:cubicBezTo>
                  <a:pt x="106147" y="98085"/>
                  <a:pt x="95602" y="105994"/>
                  <a:pt x="98897" y="103028"/>
                </a:cubicBezTo>
                <a:cubicBezTo>
                  <a:pt x="102192" y="100062"/>
                  <a:pt x="102192" y="100062"/>
                  <a:pt x="102192" y="100062"/>
                </a:cubicBezTo>
                <a:cubicBezTo>
                  <a:pt x="100776" y="101559"/>
                  <a:pt x="99101" y="102785"/>
                  <a:pt x="97250" y="103688"/>
                </a:cubicBezTo>
                <a:lnTo>
                  <a:pt x="96261" y="103688"/>
                </a:lnTo>
                <a:cubicBezTo>
                  <a:pt x="94284" y="104841"/>
                  <a:pt x="94036" y="104511"/>
                  <a:pt x="94407" y="103729"/>
                </a:cubicBezTo>
                <a:lnTo>
                  <a:pt x="94435" y="103688"/>
                </a:lnTo>
                <a:lnTo>
                  <a:pt x="96261" y="101051"/>
                </a:lnTo>
                <a:lnTo>
                  <a:pt x="98501" y="99074"/>
                </a:lnTo>
                <a:lnTo>
                  <a:pt x="95932" y="99074"/>
                </a:lnTo>
                <a:lnTo>
                  <a:pt x="96405" y="98668"/>
                </a:lnTo>
                <a:lnTo>
                  <a:pt x="93295" y="98085"/>
                </a:lnTo>
                <a:cubicBezTo>
                  <a:pt x="91947" y="98890"/>
                  <a:pt x="90725" y="99888"/>
                  <a:pt x="89671" y="101051"/>
                </a:cubicBezTo>
                <a:lnTo>
                  <a:pt x="96261" y="95449"/>
                </a:lnTo>
                <a:cubicBezTo>
                  <a:pt x="98567" y="92812"/>
                  <a:pt x="92966" y="97756"/>
                  <a:pt x="92966" y="95449"/>
                </a:cubicBezTo>
                <a:cubicBezTo>
                  <a:pt x="90659" y="95449"/>
                  <a:pt x="90659" y="95449"/>
                  <a:pt x="90659" y="95449"/>
                </a:cubicBezTo>
                <a:cubicBezTo>
                  <a:pt x="92168" y="94108"/>
                  <a:pt x="93601" y="92677"/>
                  <a:pt x="94943" y="91165"/>
                </a:cubicBezTo>
                <a:cubicBezTo>
                  <a:pt x="93295" y="94131"/>
                  <a:pt x="94613" y="90177"/>
                  <a:pt x="90000" y="94131"/>
                </a:cubicBezTo>
                <a:lnTo>
                  <a:pt x="92636" y="91165"/>
                </a:lnTo>
                <a:cubicBezTo>
                  <a:pt x="93295" y="89188"/>
                  <a:pt x="83410" y="96767"/>
                  <a:pt x="86046" y="94790"/>
                </a:cubicBezTo>
                <a:cubicBezTo>
                  <a:pt x="88681" y="92812"/>
                  <a:pt x="91977" y="89517"/>
                  <a:pt x="91977" y="89517"/>
                </a:cubicBezTo>
                <a:cubicBezTo>
                  <a:pt x="90659" y="92154"/>
                  <a:pt x="88352" y="92154"/>
                  <a:pt x="88352" y="92154"/>
                </a:cubicBezTo>
                <a:cubicBezTo>
                  <a:pt x="86724" y="93103"/>
                  <a:pt x="85274" y="94329"/>
                  <a:pt x="84068" y="95778"/>
                </a:cubicBezTo>
                <a:cubicBezTo>
                  <a:pt x="90330" y="87870"/>
                  <a:pt x="82091" y="94461"/>
                  <a:pt x="87364" y="87870"/>
                </a:cubicBezTo>
                <a:cubicBezTo>
                  <a:pt x="86286" y="88163"/>
                  <a:pt x="85146" y="88163"/>
                  <a:pt x="84068" y="87870"/>
                </a:cubicBezTo>
                <a:cubicBezTo>
                  <a:pt x="85386" y="84904"/>
                  <a:pt x="75830" y="94461"/>
                  <a:pt x="79125" y="91165"/>
                </a:cubicBezTo>
                <a:cubicBezTo>
                  <a:pt x="82420" y="87870"/>
                  <a:pt x="82420" y="87870"/>
                  <a:pt x="82420" y="87870"/>
                </a:cubicBezTo>
                <a:cubicBezTo>
                  <a:pt x="89341" y="79961"/>
                  <a:pt x="80773" y="88199"/>
                  <a:pt x="84398" y="82926"/>
                </a:cubicBezTo>
                <a:cubicBezTo>
                  <a:pt x="86375" y="78972"/>
                  <a:pt x="81103" y="82926"/>
                  <a:pt x="81103" y="82926"/>
                </a:cubicBezTo>
                <a:cubicBezTo>
                  <a:pt x="79010" y="85006"/>
                  <a:pt x="76552" y="86680"/>
                  <a:pt x="73853" y="87870"/>
                </a:cubicBezTo>
                <a:cubicBezTo>
                  <a:pt x="75362" y="86410"/>
                  <a:pt x="76792" y="84867"/>
                  <a:pt x="78136" y="83256"/>
                </a:cubicBezTo>
                <a:cubicBezTo>
                  <a:pt x="77478" y="83256"/>
                  <a:pt x="72534" y="88858"/>
                  <a:pt x="72534" y="88858"/>
                </a:cubicBezTo>
                <a:lnTo>
                  <a:pt x="76104" y="83623"/>
                </a:lnTo>
                <a:lnTo>
                  <a:pt x="73194" y="85563"/>
                </a:lnTo>
                <a:lnTo>
                  <a:pt x="77148" y="80620"/>
                </a:lnTo>
                <a:lnTo>
                  <a:pt x="70887" y="85234"/>
                </a:lnTo>
                <a:cubicBezTo>
                  <a:pt x="73220" y="82722"/>
                  <a:pt x="75754" y="80409"/>
                  <a:pt x="78466" y="78313"/>
                </a:cubicBezTo>
                <a:cubicBezTo>
                  <a:pt x="78136" y="77984"/>
                  <a:pt x="74841" y="80291"/>
                  <a:pt x="74841" y="80291"/>
                </a:cubicBezTo>
                <a:cubicBezTo>
                  <a:pt x="71216" y="85234"/>
                  <a:pt x="68909" y="85234"/>
                  <a:pt x="68909" y="85234"/>
                </a:cubicBezTo>
                <a:cubicBezTo>
                  <a:pt x="76489" y="73370"/>
                  <a:pt x="69239" y="81609"/>
                  <a:pt x="74512" y="73370"/>
                </a:cubicBezTo>
                <a:lnTo>
                  <a:pt x="73281" y="72934"/>
                </a:lnTo>
                <a:lnTo>
                  <a:pt x="72205" y="74030"/>
                </a:lnTo>
                <a:lnTo>
                  <a:pt x="72919" y="72806"/>
                </a:lnTo>
                <a:lnTo>
                  <a:pt x="72535" y="72670"/>
                </a:lnTo>
                <a:lnTo>
                  <a:pt x="71841" y="70617"/>
                </a:lnTo>
                <a:lnTo>
                  <a:pt x="71463" y="70693"/>
                </a:lnTo>
                <a:lnTo>
                  <a:pt x="70932" y="70565"/>
                </a:lnTo>
                <a:lnTo>
                  <a:pt x="68333" y="74029"/>
                </a:lnTo>
                <a:cubicBezTo>
                  <a:pt x="68251" y="74029"/>
                  <a:pt x="68251" y="74029"/>
                  <a:pt x="65614" y="78313"/>
                </a:cubicBezTo>
                <a:lnTo>
                  <a:pt x="67921" y="72711"/>
                </a:lnTo>
                <a:lnTo>
                  <a:pt x="69699" y="70266"/>
                </a:lnTo>
                <a:lnTo>
                  <a:pt x="68909" y="70075"/>
                </a:lnTo>
                <a:lnTo>
                  <a:pt x="68909" y="69745"/>
                </a:lnTo>
                <a:lnTo>
                  <a:pt x="68909" y="68098"/>
                </a:lnTo>
                <a:cubicBezTo>
                  <a:pt x="68909" y="66120"/>
                  <a:pt x="70887" y="64144"/>
                  <a:pt x="68909" y="66120"/>
                </a:cubicBezTo>
                <a:cubicBezTo>
                  <a:pt x="66933" y="68098"/>
                  <a:pt x="66933" y="68098"/>
                  <a:pt x="66933" y="68098"/>
                </a:cubicBezTo>
                <a:lnTo>
                  <a:pt x="66933" y="65791"/>
                </a:lnTo>
                <a:cubicBezTo>
                  <a:pt x="67262" y="62496"/>
                  <a:pt x="60342" y="71723"/>
                  <a:pt x="60342" y="71723"/>
                </a:cubicBezTo>
                <a:cubicBezTo>
                  <a:pt x="62302" y="68803"/>
                  <a:pt x="63338" y="65356"/>
                  <a:pt x="63308" y="61837"/>
                </a:cubicBezTo>
                <a:cubicBezTo>
                  <a:pt x="61989" y="60848"/>
                  <a:pt x="58035" y="66120"/>
                  <a:pt x="55728" y="68098"/>
                </a:cubicBezTo>
                <a:cubicBezTo>
                  <a:pt x="59353" y="60189"/>
                  <a:pt x="55728" y="64473"/>
                  <a:pt x="55728" y="60189"/>
                </a:cubicBezTo>
                <a:cubicBezTo>
                  <a:pt x="55082" y="61998"/>
                  <a:pt x="54312" y="63761"/>
                  <a:pt x="53422" y="65462"/>
                </a:cubicBezTo>
                <a:cubicBezTo>
                  <a:pt x="53422" y="63814"/>
                  <a:pt x="51115" y="69416"/>
                  <a:pt x="53422" y="63814"/>
                </a:cubicBezTo>
                <a:cubicBezTo>
                  <a:pt x="55398" y="59200"/>
                  <a:pt x="53422" y="59200"/>
                  <a:pt x="53422" y="59200"/>
                </a:cubicBezTo>
                <a:lnTo>
                  <a:pt x="50456" y="66450"/>
                </a:lnTo>
                <a:cubicBezTo>
                  <a:pt x="53092" y="55905"/>
                  <a:pt x="45513" y="69086"/>
                  <a:pt x="48149" y="59859"/>
                </a:cubicBezTo>
                <a:lnTo>
                  <a:pt x="45842" y="63155"/>
                </a:lnTo>
                <a:lnTo>
                  <a:pt x="45842" y="59530"/>
                </a:lnTo>
                <a:cubicBezTo>
                  <a:pt x="43536" y="59530"/>
                  <a:pt x="43536" y="59530"/>
                  <a:pt x="43536" y="59530"/>
                </a:cubicBezTo>
                <a:lnTo>
                  <a:pt x="43536" y="57224"/>
                </a:lnTo>
                <a:cubicBezTo>
                  <a:pt x="42876" y="56894"/>
                  <a:pt x="38593" y="67439"/>
                  <a:pt x="38593" y="67439"/>
                </a:cubicBezTo>
                <a:lnTo>
                  <a:pt x="38593" y="62166"/>
                </a:lnTo>
                <a:cubicBezTo>
                  <a:pt x="37275" y="62166"/>
                  <a:pt x="37604" y="57882"/>
                  <a:pt x="34968" y="62166"/>
                </a:cubicBezTo>
                <a:cubicBezTo>
                  <a:pt x="34912" y="61398"/>
                  <a:pt x="34912" y="60628"/>
                  <a:pt x="34968" y="59859"/>
                </a:cubicBezTo>
                <a:cubicBezTo>
                  <a:pt x="34309" y="59530"/>
                  <a:pt x="32002" y="56234"/>
                  <a:pt x="32002" y="63155"/>
                </a:cubicBezTo>
                <a:cubicBezTo>
                  <a:pt x="33320" y="57553"/>
                  <a:pt x="29695" y="61178"/>
                  <a:pt x="29695" y="63155"/>
                </a:cubicBezTo>
                <a:lnTo>
                  <a:pt x="29695" y="59859"/>
                </a:lnTo>
                <a:cubicBezTo>
                  <a:pt x="29053" y="62094"/>
                  <a:pt x="28051" y="64210"/>
                  <a:pt x="26730" y="66120"/>
                </a:cubicBezTo>
                <a:cubicBezTo>
                  <a:pt x="26730" y="64473"/>
                  <a:pt x="26730" y="67439"/>
                  <a:pt x="26730" y="64473"/>
                </a:cubicBezTo>
                <a:lnTo>
                  <a:pt x="26730" y="63361"/>
                </a:lnTo>
                <a:lnTo>
                  <a:pt x="26730" y="62496"/>
                </a:lnTo>
                <a:cubicBezTo>
                  <a:pt x="25082" y="62166"/>
                  <a:pt x="25082" y="64144"/>
                  <a:pt x="25082" y="65462"/>
                </a:cubicBezTo>
                <a:lnTo>
                  <a:pt x="25082" y="64803"/>
                </a:lnTo>
                <a:lnTo>
                  <a:pt x="25082" y="63032"/>
                </a:lnTo>
                <a:lnTo>
                  <a:pt x="25082" y="62825"/>
                </a:lnTo>
                <a:cubicBezTo>
                  <a:pt x="23104" y="60189"/>
                  <a:pt x="23104" y="65462"/>
                  <a:pt x="23104" y="62825"/>
                </a:cubicBezTo>
                <a:cubicBezTo>
                  <a:pt x="23486" y="60482"/>
                  <a:pt x="24037" y="58169"/>
                  <a:pt x="24753" y="55905"/>
                </a:cubicBezTo>
                <a:close/>
                <a:moveTo>
                  <a:pt x="144989" y="45476"/>
                </a:moveTo>
                <a:lnTo>
                  <a:pt x="142682" y="47453"/>
                </a:lnTo>
                <a:lnTo>
                  <a:pt x="144889" y="45756"/>
                </a:lnTo>
                <a:close/>
                <a:moveTo>
                  <a:pt x="174977" y="28670"/>
                </a:moveTo>
                <a:lnTo>
                  <a:pt x="172340" y="28670"/>
                </a:lnTo>
                <a:lnTo>
                  <a:pt x="172920" y="29499"/>
                </a:lnTo>
                <a:close/>
                <a:moveTo>
                  <a:pt x="122721" y="8487"/>
                </a:moveTo>
                <a:lnTo>
                  <a:pt x="122251" y="8898"/>
                </a:lnTo>
                <a:lnTo>
                  <a:pt x="120274" y="8898"/>
                </a:lnTo>
                <a:lnTo>
                  <a:pt x="119615" y="9557"/>
                </a:lnTo>
                <a:cubicBezTo>
                  <a:pt x="119615" y="11534"/>
                  <a:pt x="116649" y="13841"/>
                  <a:pt x="119615" y="11534"/>
                </a:cubicBezTo>
                <a:cubicBezTo>
                  <a:pt x="122581" y="9227"/>
                  <a:pt x="118297" y="9557"/>
                  <a:pt x="122581" y="9227"/>
                </a:cubicBezTo>
                <a:cubicBezTo>
                  <a:pt x="126864" y="8898"/>
                  <a:pt x="120933" y="13841"/>
                  <a:pt x="122581" y="13841"/>
                </a:cubicBezTo>
                <a:cubicBezTo>
                  <a:pt x="124228" y="13841"/>
                  <a:pt x="126205" y="11534"/>
                  <a:pt x="126205" y="13841"/>
                </a:cubicBezTo>
                <a:lnTo>
                  <a:pt x="123569" y="15818"/>
                </a:lnTo>
                <a:cubicBezTo>
                  <a:pt x="123898" y="15818"/>
                  <a:pt x="126535" y="15818"/>
                  <a:pt x="126535" y="15818"/>
                </a:cubicBezTo>
                <a:cubicBezTo>
                  <a:pt x="124887" y="18454"/>
                  <a:pt x="128842" y="15818"/>
                  <a:pt x="128842" y="15818"/>
                </a:cubicBezTo>
                <a:lnTo>
                  <a:pt x="126535" y="18125"/>
                </a:lnTo>
                <a:cubicBezTo>
                  <a:pt x="127523" y="18125"/>
                  <a:pt x="131808" y="16147"/>
                  <a:pt x="131148" y="18125"/>
                </a:cubicBezTo>
                <a:cubicBezTo>
                  <a:pt x="130489" y="20102"/>
                  <a:pt x="126864" y="19443"/>
                  <a:pt x="128842" y="20102"/>
                </a:cubicBezTo>
                <a:cubicBezTo>
                  <a:pt x="130818" y="20761"/>
                  <a:pt x="128842" y="24057"/>
                  <a:pt x="128842" y="27022"/>
                </a:cubicBezTo>
                <a:lnTo>
                  <a:pt x="131808" y="27022"/>
                </a:lnTo>
                <a:cubicBezTo>
                  <a:pt x="131148" y="29988"/>
                  <a:pt x="134773" y="27022"/>
                  <a:pt x="134773" y="27022"/>
                </a:cubicBezTo>
                <a:lnTo>
                  <a:pt x="132467" y="28999"/>
                </a:lnTo>
                <a:cubicBezTo>
                  <a:pt x="136750" y="28341"/>
                  <a:pt x="139387" y="28011"/>
                  <a:pt x="136750" y="31306"/>
                </a:cubicBezTo>
                <a:cubicBezTo>
                  <a:pt x="136091" y="33613"/>
                  <a:pt x="143341" y="28341"/>
                  <a:pt x="141034" y="31306"/>
                </a:cubicBezTo>
                <a:cubicBezTo>
                  <a:pt x="141034" y="33943"/>
                  <a:pt x="144989" y="34272"/>
                  <a:pt x="141034" y="38885"/>
                </a:cubicBezTo>
                <a:cubicBezTo>
                  <a:pt x="146307" y="36908"/>
                  <a:pt x="139716" y="43169"/>
                  <a:pt x="146307" y="38885"/>
                </a:cubicBezTo>
                <a:cubicBezTo>
                  <a:pt x="144225" y="41007"/>
                  <a:pt x="142349" y="43327"/>
                  <a:pt x="140704" y="45805"/>
                </a:cubicBezTo>
                <a:cubicBezTo>
                  <a:pt x="140704" y="46464"/>
                  <a:pt x="146307" y="43499"/>
                  <a:pt x="146307" y="43499"/>
                </a:cubicBezTo>
                <a:lnTo>
                  <a:pt x="142682" y="46135"/>
                </a:lnTo>
                <a:lnTo>
                  <a:pt x="146966" y="44158"/>
                </a:lnTo>
                <a:lnTo>
                  <a:pt x="144889" y="45756"/>
                </a:lnTo>
                <a:lnTo>
                  <a:pt x="144206" y="47659"/>
                </a:lnTo>
                <a:lnTo>
                  <a:pt x="142432" y="49376"/>
                </a:lnTo>
                <a:lnTo>
                  <a:pt x="141694" y="50090"/>
                </a:lnTo>
                <a:lnTo>
                  <a:pt x="142353" y="50090"/>
                </a:lnTo>
                <a:lnTo>
                  <a:pt x="145318" y="48112"/>
                </a:lnTo>
                <a:lnTo>
                  <a:pt x="145318" y="50090"/>
                </a:lnTo>
                <a:lnTo>
                  <a:pt x="145318" y="51078"/>
                </a:lnTo>
                <a:lnTo>
                  <a:pt x="142682" y="52725"/>
                </a:lnTo>
                <a:cubicBezTo>
                  <a:pt x="142353" y="56022"/>
                  <a:pt x="145648" y="56022"/>
                  <a:pt x="145648" y="56022"/>
                </a:cubicBezTo>
                <a:cubicBezTo>
                  <a:pt x="147496" y="54268"/>
                  <a:pt x="149767" y="53019"/>
                  <a:pt x="152239" y="52396"/>
                </a:cubicBezTo>
                <a:lnTo>
                  <a:pt x="147954" y="55032"/>
                </a:lnTo>
                <a:cubicBezTo>
                  <a:pt x="150920" y="52396"/>
                  <a:pt x="152898" y="51737"/>
                  <a:pt x="152898" y="52396"/>
                </a:cubicBezTo>
                <a:cubicBezTo>
                  <a:pt x="152898" y="53055"/>
                  <a:pt x="146636" y="56022"/>
                  <a:pt x="146636" y="56022"/>
                </a:cubicBezTo>
                <a:lnTo>
                  <a:pt x="145648" y="56022"/>
                </a:lnTo>
                <a:lnTo>
                  <a:pt x="144989" y="56022"/>
                </a:lnTo>
                <a:lnTo>
                  <a:pt x="141364" y="57998"/>
                </a:lnTo>
                <a:cubicBezTo>
                  <a:pt x="142023" y="60305"/>
                  <a:pt x="144659" y="60305"/>
                  <a:pt x="144659" y="60305"/>
                </a:cubicBezTo>
                <a:cubicBezTo>
                  <a:pt x="146653" y="59301"/>
                  <a:pt x="148752" y="58526"/>
                  <a:pt x="150920" y="57998"/>
                </a:cubicBezTo>
                <a:cubicBezTo>
                  <a:pt x="150261" y="59647"/>
                  <a:pt x="145978" y="62942"/>
                  <a:pt x="148284" y="62942"/>
                </a:cubicBezTo>
                <a:cubicBezTo>
                  <a:pt x="150591" y="62942"/>
                  <a:pt x="151909" y="60635"/>
                  <a:pt x="154215" y="60635"/>
                </a:cubicBezTo>
                <a:cubicBezTo>
                  <a:pt x="150591" y="64260"/>
                  <a:pt x="147295" y="64260"/>
                  <a:pt x="148614" y="64260"/>
                </a:cubicBezTo>
                <a:cubicBezTo>
                  <a:pt x="149932" y="64260"/>
                  <a:pt x="150261" y="64260"/>
                  <a:pt x="153886" y="64260"/>
                </a:cubicBezTo>
                <a:lnTo>
                  <a:pt x="157181" y="62283"/>
                </a:lnTo>
                <a:cubicBezTo>
                  <a:pt x="157840" y="62283"/>
                  <a:pt x="154215" y="64589"/>
                  <a:pt x="154215" y="64589"/>
                </a:cubicBezTo>
                <a:cubicBezTo>
                  <a:pt x="161136" y="63930"/>
                  <a:pt x="145978" y="74146"/>
                  <a:pt x="154215" y="71840"/>
                </a:cubicBezTo>
                <a:lnTo>
                  <a:pt x="158500" y="71840"/>
                </a:lnTo>
                <a:cubicBezTo>
                  <a:pt x="158170" y="74475"/>
                  <a:pt x="155534" y="74475"/>
                  <a:pt x="153227" y="74475"/>
                </a:cubicBezTo>
                <a:cubicBezTo>
                  <a:pt x="160147" y="73157"/>
                  <a:pt x="153556" y="76782"/>
                  <a:pt x="158170" y="76782"/>
                </a:cubicBezTo>
                <a:cubicBezTo>
                  <a:pt x="147295" y="82714"/>
                  <a:pt x="160476" y="80077"/>
                  <a:pt x="153886" y="84691"/>
                </a:cubicBezTo>
                <a:lnTo>
                  <a:pt x="154545" y="84691"/>
                </a:lnTo>
                <a:lnTo>
                  <a:pt x="158500" y="82714"/>
                </a:lnTo>
                <a:cubicBezTo>
                  <a:pt x="163113" y="84691"/>
                  <a:pt x="156193" y="92600"/>
                  <a:pt x="155863" y="94907"/>
                </a:cubicBezTo>
                <a:cubicBezTo>
                  <a:pt x="155534" y="97213"/>
                  <a:pt x="170362" y="91281"/>
                  <a:pt x="164431" y="94907"/>
                </a:cubicBezTo>
                <a:lnTo>
                  <a:pt x="159159" y="96554"/>
                </a:lnTo>
                <a:cubicBezTo>
                  <a:pt x="162948" y="96554"/>
                  <a:pt x="163360" y="97872"/>
                  <a:pt x="163566" y="99191"/>
                </a:cubicBezTo>
                <a:lnTo>
                  <a:pt x="166522" y="101647"/>
                </a:lnTo>
                <a:lnTo>
                  <a:pt x="167396" y="101827"/>
                </a:lnTo>
                <a:cubicBezTo>
                  <a:pt x="167396" y="103474"/>
                  <a:pt x="167067" y="103474"/>
                  <a:pt x="163442" y="103474"/>
                </a:cubicBezTo>
                <a:lnTo>
                  <a:pt x="163442" y="103474"/>
                </a:lnTo>
                <a:lnTo>
                  <a:pt x="167726" y="103474"/>
                </a:lnTo>
                <a:cubicBezTo>
                  <a:pt x="165749" y="106110"/>
                  <a:pt x="169703" y="106110"/>
                  <a:pt x="167726" y="106110"/>
                </a:cubicBezTo>
                <a:cubicBezTo>
                  <a:pt x="172340" y="106110"/>
                  <a:pt x="165749" y="106110"/>
                  <a:pt x="172340" y="106110"/>
                </a:cubicBezTo>
                <a:cubicBezTo>
                  <a:pt x="167067" y="108747"/>
                  <a:pt x="168715" y="108747"/>
                  <a:pt x="172340" y="108747"/>
                </a:cubicBezTo>
                <a:lnTo>
                  <a:pt x="172670" y="108747"/>
                </a:lnTo>
                <a:cubicBezTo>
                  <a:pt x="165090" y="112701"/>
                  <a:pt x="179919" y="109076"/>
                  <a:pt x="169703" y="112701"/>
                </a:cubicBezTo>
                <a:cubicBezTo>
                  <a:pt x="173032" y="113334"/>
                  <a:pt x="176248" y="114444"/>
                  <a:pt x="179260" y="115997"/>
                </a:cubicBezTo>
                <a:cubicBezTo>
                  <a:pt x="171022" y="117644"/>
                  <a:pt x="177942" y="115997"/>
                  <a:pt x="171022" y="115997"/>
                </a:cubicBezTo>
                <a:cubicBezTo>
                  <a:pt x="174317" y="118633"/>
                  <a:pt x="179919" y="118633"/>
                  <a:pt x="179260" y="118633"/>
                </a:cubicBezTo>
                <a:cubicBezTo>
                  <a:pt x="178601" y="118633"/>
                  <a:pt x="171022" y="117644"/>
                  <a:pt x="175306" y="118633"/>
                </a:cubicBezTo>
                <a:cubicBezTo>
                  <a:pt x="179590" y="119621"/>
                  <a:pt x="175965" y="122587"/>
                  <a:pt x="179590" y="122587"/>
                </a:cubicBezTo>
                <a:lnTo>
                  <a:pt x="180578" y="122587"/>
                </a:lnTo>
                <a:cubicBezTo>
                  <a:pt x="184190" y="122178"/>
                  <a:pt x="187841" y="122178"/>
                  <a:pt x="191453" y="122587"/>
                </a:cubicBezTo>
                <a:cubicBezTo>
                  <a:pt x="183214" y="123905"/>
                  <a:pt x="189805" y="125883"/>
                  <a:pt x="179590" y="125883"/>
                </a:cubicBezTo>
                <a:lnTo>
                  <a:pt x="187828" y="125883"/>
                </a:lnTo>
                <a:cubicBezTo>
                  <a:pt x="186839" y="125883"/>
                  <a:pt x="187663" y="125883"/>
                  <a:pt x="188775" y="125883"/>
                </a:cubicBezTo>
                <a:lnTo>
                  <a:pt x="189146" y="125883"/>
                </a:lnTo>
                <a:lnTo>
                  <a:pt x="191453" y="125883"/>
                </a:lnTo>
                <a:lnTo>
                  <a:pt x="192112" y="125883"/>
                </a:lnTo>
                <a:cubicBezTo>
                  <a:pt x="191453" y="122917"/>
                  <a:pt x="192112" y="125883"/>
                  <a:pt x="193759" y="125883"/>
                </a:cubicBezTo>
                <a:lnTo>
                  <a:pt x="192771" y="125883"/>
                </a:lnTo>
                <a:lnTo>
                  <a:pt x="192112" y="125883"/>
                </a:lnTo>
                <a:cubicBezTo>
                  <a:pt x="192771" y="128848"/>
                  <a:pt x="203645" y="126871"/>
                  <a:pt x="197384" y="128848"/>
                </a:cubicBezTo>
                <a:cubicBezTo>
                  <a:pt x="191123" y="130825"/>
                  <a:pt x="195737" y="130825"/>
                  <a:pt x="191123" y="130825"/>
                </a:cubicBezTo>
                <a:lnTo>
                  <a:pt x="192771" y="130825"/>
                </a:lnTo>
                <a:lnTo>
                  <a:pt x="193430" y="130825"/>
                </a:lnTo>
                <a:lnTo>
                  <a:pt x="194748" y="130825"/>
                </a:lnTo>
                <a:lnTo>
                  <a:pt x="195078" y="130825"/>
                </a:lnTo>
                <a:lnTo>
                  <a:pt x="195737" y="130825"/>
                </a:lnTo>
                <a:lnTo>
                  <a:pt x="197054" y="130825"/>
                </a:lnTo>
                <a:lnTo>
                  <a:pt x="197384" y="130825"/>
                </a:lnTo>
                <a:lnTo>
                  <a:pt x="198249" y="130825"/>
                </a:lnTo>
                <a:cubicBezTo>
                  <a:pt x="199361" y="130825"/>
                  <a:pt x="200185" y="130825"/>
                  <a:pt x="199032" y="130825"/>
                </a:cubicBezTo>
                <a:cubicBezTo>
                  <a:pt x="197054" y="132144"/>
                  <a:pt x="203645" y="134451"/>
                  <a:pt x="199032" y="134451"/>
                </a:cubicBezTo>
                <a:cubicBezTo>
                  <a:pt x="194419" y="134451"/>
                  <a:pt x="193100" y="133132"/>
                  <a:pt x="194419" y="134451"/>
                </a:cubicBezTo>
                <a:cubicBezTo>
                  <a:pt x="195737" y="135768"/>
                  <a:pt x="199361" y="138735"/>
                  <a:pt x="199361" y="138735"/>
                </a:cubicBezTo>
                <a:cubicBezTo>
                  <a:pt x="204634" y="138405"/>
                  <a:pt x="196725" y="140711"/>
                  <a:pt x="199361" y="140711"/>
                </a:cubicBezTo>
                <a:lnTo>
                  <a:pt x="197054" y="140711"/>
                </a:lnTo>
                <a:cubicBezTo>
                  <a:pt x="196396" y="142030"/>
                  <a:pt x="198703" y="144336"/>
                  <a:pt x="200679" y="144336"/>
                </a:cubicBezTo>
                <a:cubicBezTo>
                  <a:pt x="200679" y="146643"/>
                  <a:pt x="197714" y="146643"/>
                  <a:pt x="200679" y="146643"/>
                </a:cubicBezTo>
                <a:cubicBezTo>
                  <a:pt x="203645" y="146643"/>
                  <a:pt x="201668" y="146643"/>
                  <a:pt x="203645" y="146643"/>
                </a:cubicBezTo>
                <a:cubicBezTo>
                  <a:pt x="200844" y="147961"/>
                  <a:pt x="201998" y="148867"/>
                  <a:pt x="203275" y="149733"/>
                </a:cubicBezTo>
                <a:lnTo>
                  <a:pt x="203387" y="150597"/>
                </a:lnTo>
                <a:lnTo>
                  <a:pt x="203645" y="152575"/>
                </a:lnTo>
                <a:lnTo>
                  <a:pt x="202657" y="152575"/>
                </a:lnTo>
                <a:cubicBezTo>
                  <a:pt x="202657" y="152575"/>
                  <a:pt x="201586" y="152575"/>
                  <a:pt x="201050" y="152575"/>
                </a:cubicBezTo>
                <a:lnTo>
                  <a:pt x="200350" y="152575"/>
                </a:lnTo>
                <a:cubicBezTo>
                  <a:pt x="200350" y="154552"/>
                  <a:pt x="200350" y="154552"/>
                  <a:pt x="200350" y="154552"/>
                </a:cubicBezTo>
                <a:cubicBezTo>
                  <a:pt x="203975" y="155211"/>
                  <a:pt x="206941" y="157188"/>
                  <a:pt x="203975" y="157188"/>
                </a:cubicBezTo>
                <a:cubicBezTo>
                  <a:pt x="201009" y="157188"/>
                  <a:pt x="201009" y="157188"/>
                  <a:pt x="201009" y="157188"/>
                </a:cubicBezTo>
                <a:cubicBezTo>
                  <a:pt x="201009" y="158177"/>
                  <a:pt x="200350" y="158506"/>
                  <a:pt x="201009" y="161143"/>
                </a:cubicBezTo>
                <a:cubicBezTo>
                  <a:pt x="201668" y="163778"/>
                  <a:pt x="203316" y="163778"/>
                  <a:pt x="203316" y="163778"/>
                </a:cubicBezTo>
                <a:lnTo>
                  <a:pt x="203316" y="164768"/>
                </a:lnTo>
                <a:lnTo>
                  <a:pt x="203645" y="164768"/>
                </a:lnTo>
                <a:cubicBezTo>
                  <a:pt x="203645" y="162461"/>
                  <a:pt x="203645" y="162461"/>
                  <a:pt x="203645" y="162461"/>
                </a:cubicBezTo>
                <a:cubicBezTo>
                  <a:pt x="203645" y="162461"/>
                  <a:pt x="201668" y="160813"/>
                  <a:pt x="203645" y="160813"/>
                </a:cubicBezTo>
                <a:cubicBezTo>
                  <a:pt x="205623" y="160813"/>
                  <a:pt x="208259" y="162790"/>
                  <a:pt x="205623" y="160813"/>
                </a:cubicBezTo>
                <a:cubicBezTo>
                  <a:pt x="202986" y="158836"/>
                  <a:pt x="205623" y="158836"/>
                  <a:pt x="205623" y="158836"/>
                </a:cubicBezTo>
                <a:cubicBezTo>
                  <a:pt x="205623" y="158836"/>
                  <a:pt x="203316" y="156529"/>
                  <a:pt x="205623" y="156529"/>
                </a:cubicBezTo>
                <a:cubicBezTo>
                  <a:pt x="207930" y="156529"/>
                  <a:pt x="207930" y="153563"/>
                  <a:pt x="207930" y="153563"/>
                </a:cubicBezTo>
                <a:lnTo>
                  <a:pt x="208259" y="153563"/>
                </a:lnTo>
                <a:lnTo>
                  <a:pt x="210236" y="153563"/>
                </a:lnTo>
                <a:cubicBezTo>
                  <a:pt x="210236" y="152575"/>
                  <a:pt x="212213" y="150597"/>
                  <a:pt x="210236" y="150597"/>
                </a:cubicBezTo>
                <a:cubicBezTo>
                  <a:pt x="207270" y="149279"/>
                  <a:pt x="210236" y="145984"/>
                  <a:pt x="210236" y="145984"/>
                </a:cubicBezTo>
                <a:cubicBezTo>
                  <a:pt x="208918" y="143677"/>
                  <a:pt x="209577" y="143677"/>
                  <a:pt x="207270" y="143677"/>
                </a:cubicBezTo>
                <a:lnTo>
                  <a:pt x="210236" y="143677"/>
                </a:lnTo>
                <a:cubicBezTo>
                  <a:pt x="210236" y="141700"/>
                  <a:pt x="210236" y="141700"/>
                  <a:pt x="210236" y="141700"/>
                </a:cubicBezTo>
                <a:cubicBezTo>
                  <a:pt x="210236" y="139723"/>
                  <a:pt x="213202" y="139723"/>
                  <a:pt x="210236" y="139723"/>
                </a:cubicBezTo>
                <a:lnTo>
                  <a:pt x="210895" y="139723"/>
                </a:lnTo>
                <a:lnTo>
                  <a:pt x="212872" y="139723"/>
                </a:lnTo>
                <a:lnTo>
                  <a:pt x="214520" y="139723"/>
                </a:lnTo>
                <a:cubicBezTo>
                  <a:pt x="219463" y="137086"/>
                  <a:pt x="206611" y="137746"/>
                  <a:pt x="214520" y="135110"/>
                </a:cubicBezTo>
                <a:cubicBezTo>
                  <a:pt x="211555" y="133461"/>
                  <a:pt x="208589" y="136098"/>
                  <a:pt x="209248" y="135110"/>
                </a:cubicBezTo>
                <a:cubicBezTo>
                  <a:pt x="209906" y="134121"/>
                  <a:pt x="213531" y="132144"/>
                  <a:pt x="215509" y="132144"/>
                </a:cubicBezTo>
                <a:cubicBezTo>
                  <a:pt x="216497" y="132144"/>
                  <a:pt x="215344" y="132144"/>
                  <a:pt x="213943" y="132144"/>
                </a:cubicBezTo>
                <a:lnTo>
                  <a:pt x="213861" y="132144"/>
                </a:lnTo>
                <a:cubicBezTo>
                  <a:pt x="215179" y="130166"/>
                  <a:pt x="215179" y="130166"/>
                  <a:pt x="217486" y="130166"/>
                </a:cubicBezTo>
                <a:cubicBezTo>
                  <a:pt x="216441" y="129688"/>
                  <a:pt x="215235" y="129688"/>
                  <a:pt x="214190" y="130166"/>
                </a:cubicBezTo>
                <a:cubicBezTo>
                  <a:pt x="214190" y="128519"/>
                  <a:pt x="214190" y="128519"/>
                  <a:pt x="214190" y="126871"/>
                </a:cubicBezTo>
                <a:lnTo>
                  <a:pt x="216826" y="126871"/>
                </a:lnTo>
                <a:cubicBezTo>
                  <a:pt x="213861" y="126541"/>
                  <a:pt x="219463" y="123905"/>
                  <a:pt x="219463" y="123905"/>
                </a:cubicBezTo>
                <a:lnTo>
                  <a:pt x="218475" y="123905"/>
                </a:lnTo>
                <a:cubicBezTo>
                  <a:pt x="217832" y="123705"/>
                  <a:pt x="217140" y="123705"/>
                  <a:pt x="216497" y="123905"/>
                </a:cubicBezTo>
                <a:lnTo>
                  <a:pt x="210236" y="123905"/>
                </a:lnTo>
                <a:cubicBezTo>
                  <a:pt x="212543" y="121928"/>
                  <a:pt x="208259" y="121928"/>
                  <a:pt x="212543" y="121928"/>
                </a:cubicBezTo>
                <a:lnTo>
                  <a:pt x="212296" y="121928"/>
                </a:lnTo>
                <a:lnTo>
                  <a:pt x="211801" y="121928"/>
                </a:lnTo>
                <a:cubicBezTo>
                  <a:pt x="212213" y="121928"/>
                  <a:pt x="212213" y="121928"/>
                  <a:pt x="210565" y="121928"/>
                </a:cubicBezTo>
                <a:lnTo>
                  <a:pt x="209906" y="121928"/>
                </a:lnTo>
                <a:cubicBezTo>
                  <a:pt x="203975" y="122258"/>
                  <a:pt x="208259" y="121269"/>
                  <a:pt x="209906" y="119292"/>
                </a:cubicBezTo>
                <a:cubicBezTo>
                  <a:pt x="211555" y="117314"/>
                  <a:pt x="219463" y="117644"/>
                  <a:pt x="215509" y="117314"/>
                </a:cubicBezTo>
                <a:cubicBezTo>
                  <a:pt x="211555" y="116985"/>
                  <a:pt x="218145" y="115008"/>
                  <a:pt x="215509" y="115008"/>
                </a:cubicBezTo>
                <a:lnTo>
                  <a:pt x="212213" y="115008"/>
                </a:lnTo>
                <a:lnTo>
                  <a:pt x="209248" y="115008"/>
                </a:lnTo>
                <a:lnTo>
                  <a:pt x="208918" y="115008"/>
                </a:lnTo>
                <a:cubicBezTo>
                  <a:pt x="208918" y="115008"/>
                  <a:pt x="206941" y="115008"/>
                  <a:pt x="206941" y="115008"/>
                </a:cubicBezTo>
                <a:lnTo>
                  <a:pt x="203975" y="115008"/>
                </a:lnTo>
                <a:cubicBezTo>
                  <a:pt x="208918" y="112701"/>
                  <a:pt x="200679" y="112701"/>
                  <a:pt x="203975" y="112701"/>
                </a:cubicBezTo>
                <a:lnTo>
                  <a:pt x="212543" y="110394"/>
                </a:lnTo>
                <a:cubicBezTo>
                  <a:pt x="216168" y="107099"/>
                  <a:pt x="207600" y="109406"/>
                  <a:pt x="209577" y="107099"/>
                </a:cubicBezTo>
                <a:cubicBezTo>
                  <a:pt x="207270" y="108747"/>
                  <a:pt x="207270" y="107099"/>
                  <a:pt x="207270" y="107099"/>
                </a:cubicBezTo>
                <a:cubicBezTo>
                  <a:pt x="209208" y="106654"/>
                  <a:pt x="211086" y="105988"/>
                  <a:pt x="212872" y="105122"/>
                </a:cubicBezTo>
                <a:cubicBezTo>
                  <a:pt x="210895" y="105122"/>
                  <a:pt x="212872" y="105122"/>
                  <a:pt x="206941" y="105122"/>
                </a:cubicBezTo>
                <a:lnTo>
                  <a:pt x="210565" y="103474"/>
                </a:lnTo>
                <a:cubicBezTo>
                  <a:pt x="208918" y="103474"/>
                  <a:pt x="208918" y="103474"/>
                  <a:pt x="209330" y="103474"/>
                </a:cubicBezTo>
                <a:lnTo>
                  <a:pt x="207105" y="103474"/>
                </a:lnTo>
                <a:lnTo>
                  <a:pt x="206282" y="103474"/>
                </a:lnTo>
                <a:lnTo>
                  <a:pt x="202657" y="103474"/>
                </a:lnTo>
                <a:lnTo>
                  <a:pt x="201009" y="103474"/>
                </a:lnTo>
                <a:cubicBezTo>
                  <a:pt x="209906" y="99520"/>
                  <a:pt x="199361" y="100179"/>
                  <a:pt x="207270" y="96554"/>
                </a:cubicBezTo>
                <a:cubicBezTo>
                  <a:pt x="206080" y="96261"/>
                  <a:pt x="205033" y="95559"/>
                  <a:pt x="204304" y="94577"/>
                </a:cubicBezTo>
                <a:lnTo>
                  <a:pt x="203028" y="94340"/>
                </a:lnTo>
                <a:lnTo>
                  <a:pt x="202657" y="94577"/>
                </a:lnTo>
                <a:cubicBezTo>
                  <a:pt x="202657" y="94577"/>
                  <a:pt x="202657" y="94577"/>
                  <a:pt x="198044" y="94577"/>
                </a:cubicBezTo>
                <a:cubicBezTo>
                  <a:pt x="195737" y="94577"/>
                  <a:pt x="197879" y="94083"/>
                  <a:pt x="200309" y="93835"/>
                </a:cubicBezTo>
                <a:lnTo>
                  <a:pt x="203028" y="94340"/>
                </a:lnTo>
                <a:lnTo>
                  <a:pt x="206076" y="92394"/>
                </a:lnTo>
                <a:cubicBezTo>
                  <a:pt x="205046" y="92270"/>
                  <a:pt x="203481" y="92270"/>
                  <a:pt x="206282" y="90952"/>
                </a:cubicBezTo>
                <a:cubicBezTo>
                  <a:pt x="207930" y="90952"/>
                  <a:pt x="206941" y="90952"/>
                  <a:pt x="205541" y="90952"/>
                </a:cubicBezTo>
                <a:lnTo>
                  <a:pt x="203975" y="90952"/>
                </a:lnTo>
                <a:lnTo>
                  <a:pt x="202328" y="90952"/>
                </a:lnTo>
                <a:lnTo>
                  <a:pt x="194748" y="90952"/>
                </a:lnTo>
                <a:lnTo>
                  <a:pt x="200679" y="89305"/>
                </a:lnTo>
                <a:cubicBezTo>
                  <a:pt x="200021" y="88975"/>
                  <a:pt x="193100" y="90952"/>
                  <a:pt x="193100" y="90952"/>
                </a:cubicBezTo>
                <a:cubicBezTo>
                  <a:pt x="195631" y="89430"/>
                  <a:pt x="198274" y="88108"/>
                  <a:pt x="201009" y="86998"/>
                </a:cubicBezTo>
                <a:cubicBezTo>
                  <a:pt x="205952" y="85021"/>
                  <a:pt x="201009" y="85021"/>
                  <a:pt x="201009" y="85021"/>
                </a:cubicBezTo>
                <a:lnTo>
                  <a:pt x="196066" y="85021"/>
                </a:lnTo>
                <a:lnTo>
                  <a:pt x="201998" y="82385"/>
                </a:lnTo>
                <a:lnTo>
                  <a:pt x="200350" y="82385"/>
                </a:lnTo>
                <a:lnTo>
                  <a:pt x="194089" y="82385"/>
                </a:lnTo>
                <a:lnTo>
                  <a:pt x="192441" y="82385"/>
                </a:lnTo>
                <a:cubicBezTo>
                  <a:pt x="202986" y="77770"/>
                  <a:pt x="194089" y="78430"/>
                  <a:pt x="202986" y="74146"/>
                </a:cubicBezTo>
                <a:cubicBezTo>
                  <a:pt x="199032" y="74146"/>
                  <a:pt x="202986" y="69862"/>
                  <a:pt x="202986" y="67884"/>
                </a:cubicBezTo>
                <a:cubicBezTo>
                  <a:pt x="193100" y="71840"/>
                  <a:pt x="202328" y="67555"/>
                  <a:pt x="193100" y="71840"/>
                </a:cubicBezTo>
                <a:lnTo>
                  <a:pt x="197714" y="67884"/>
                </a:lnTo>
                <a:cubicBezTo>
                  <a:pt x="200350" y="67884"/>
                  <a:pt x="201668" y="69203"/>
                  <a:pt x="201998" y="67884"/>
                </a:cubicBezTo>
                <a:cubicBezTo>
                  <a:pt x="202328" y="66567"/>
                  <a:pt x="205623" y="65908"/>
                  <a:pt x="207930" y="63930"/>
                </a:cubicBezTo>
                <a:cubicBezTo>
                  <a:pt x="203975" y="63930"/>
                  <a:pt x="203975" y="63930"/>
                  <a:pt x="203975" y="63930"/>
                </a:cubicBezTo>
                <a:lnTo>
                  <a:pt x="200350" y="66567"/>
                </a:lnTo>
                <a:cubicBezTo>
                  <a:pt x="193430" y="67555"/>
                  <a:pt x="205952" y="62612"/>
                  <a:pt x="200350" y="62612"/>
                </a:cubicBezTo>
                <a:lnTo>
                  <a:pt x="203645" y="62612"/>
                </a:lnTo>
                <a:cubicBezTo>
                  <a:pt x="201339" y="62612"/>
                  <a:pt x="202328" y="59976"/>
                  <a:pt x="194419" y="62612"/>
                </a:cubicBezTo>
                <a:cubicBezTo>
                  <a:pt x="195707" y="61686"/>
                  <a:pt x="197163" y="61017"/>
                  <a:pt x="198703" y="60635"/>
                </a:cubicBezTo>
                <a:cubicBezTo>
                  <a:pt x="198703" y="57010"/>
                  <a:pt x="188817" y="60635"/>
                  <a:pt x="192441" y="57010"/>
                </a:cubicBezTo>
                <a:lnTo>
                  <a:pt x="194089" y="57010"/>
                </a:lnTo>
                <a:cubicBezTo>
                  <a:pt x="195737" y="54044"/>
                  <a:pt x="186510" y="57010"/>
                  <a:pt x="184533" y="57010"/>
                </a:cubicBezTo>
                <a:cubicBezTo>
                  <a:pt x="187732" y="55593"/>
                  <a:pt x="190471" y="53309"/>
                  <a:pt x="192441" y="50419"/>
                </a:cubicBezTo>
                <a:cubicBezTo>
                  <a:pt x="192112" y="48771"/>
                  <a:pt x="185521" y="50419"/>
                  <a:pt x="181897" y="50419"/>
                </a:cubicBezTo>
                <a:cubicBezTo>
                  <a:pt x="187498" y="45476"/>
                  <a:pt x="182226" y="45146"/>
                  <a:pt x="184203" y="41522"/>
                </a:cubicBezTo>
                <a:cubicBezTo>
                  <a:pt x="182700" y="42652"/>
                  <a:pt x="181033" y="43542"/>
                  <a:pt x="179260" y="44158"/>
                </a:cubicBezTo>
                <a:cubicBezTo>
                  <a:pt x="179260" y="42181"/>
                  <a:pt x="174317" y="45146"/>
                  <a:pt x="179260" y="42181"/>
                </a:cubicBezTo>
                <a:cubicBezTo>
                  <a:pt x="183873" y="38226"/>
                  <a:pt x="181567" y="38226"/>
                  <a:pt x="181567" y="38226"/>
                </a:cubicBezTo>
                <a:lnTo>
                  <a:pt x="175306" y="42181"/>
                </a:lnTo>
                <a:cubicBezTo>
                  <a:pt x="182555" y="33943"/>
                  <a:pt x="168056" y="39874"/>
                  <a:pt x="175306" y="33943"/>
                </a:cubicBezTo>
                <a:cubicBezTo>
                  <a:pt x="173658" y="33943"/>
                  <a:pt x="171351" y="33943"/>
                  <a:pt x="171351" y="33943"/>
                </a:cubicBezTo>
                <a:lnTo>
                  <a:pt x="174647" y="31965"/>
                </a:lnTo>
                <a:lnTo>
                  <a:pt x="172920" y="29499"/>
                </a:lnTo>
                <a:lnTo>
                  <a:pt x="169456" y="30894"/>
                </a:lnTo>
                <a:cubicBezTo>
                  <a:pt x="166903" y="32212"/>
                  <a:pt x="164431" y="33613"/>
                  <a:pt x="164431" y="33613"/>
                </a:cubicBezTo>
                <a:lnTo>
                  <a:pt x="168715" y="29988"/>
                </a:lnTo>
                <a:cubicBezTo>
                  <a:pt x="167726" y="28999"/>
                  <a:pt x="170362" y="26692"/>
                  <a:pt x="165090" y="26692"/>
                </a:cubicBezTo>
                <a:lnTo>
                  <a:pt x="167396" y="26692"/>
                </a:lnTo>
                <a:cubicBezTo>
                  <a:pt x="167067" y="26692"/>
                  <a:pt x="168056" y="22409"/>
                  <a:pt x="162783" y="26692"/>
                </a:cubicBezTo>
                <a:cubicBezTo>
                  <a:pt x="166408" y="24716"/>
                  <a:pt x="161795" y="26692"/>
                  <a:pt x="159488" y="26692"/>
                </a:cubicBezTo>
                <a:lnTo>
                  <a:pt x="162454" y="24716"/>
                </a:lnTo>
                <a:cubicBezTo>
                  <a:pt x="158500" y="27352"/>
                  <a:pt x="155863" y="27352"/>
                  <a:pt x="155863" y="27352"/>
                </a:cubicBezTo>
                <a:lnTo>
                  <a:pt x="155534" y="27352"/>
                </a:lnTo>
                <a:lnTo>
                  <a:pt x="153556" y="27352"/>
                </a:lnTo>
                <a:lnTo>
                  <a:pt x="152239" y="27352"/>
                </a:lnTo>
                <a:cubicBezTo>
                  <a:pt x="149273" y="27681"/>
                  <a:pt x="155534" y="23727"/>
                  <a:pt x="152239" y="23727"/>
                </a:cubicBezTo>
                <a:cubicBezTo>
                  <a:pt x="148943" y="23727"/>
                  <a:pt x="148943" y="23727"/>
                  <a:pt x="148943" y="23727"/>
                </a:cubicBezTo>
                <a:cubicBezTo>
                  <a:pt x="149602" y="21750"/>
                  <a:pt x="146307" y="24386"/>
                  <a:pt x="146307" y="21750"/>
                </a:cubicBezTo>
                <a:cubicBezTo>
                  <a:pt x="148614" y="20102"/>
                  <a:pt x="148284" y="17466"/>
                  <a:pt x="151580" y="17466"/>
                </a:cubicBezTo>
                <a:cubicBezTo>
                  <a:pt x="149273" y="17466"/>
                  <a:pt x="145318" y="17466"/>
                  <a:pt x="145318" y="17466"/>
                </a:cubicBezTo>
                <a:cubicBezTo>
                  <a:pt x="147295" y="15818"/>
                  <a:pt x="148614" y="12852"/>
                  <a:pt x="145318" y="15818"/>
                </a:cubicBezTo>
                <a:cubicBezTo>
                  <a:pt x="142023" y="18784"/>
                  <a:pt x="142023" y="18784"/>
                  <a:pt x="142023" y="18784"/>
                </a:cubicBezTo>
                <a:lnTo>
                  <a:pt x="138068" y="21420"/>
                </a:lnTo>
                <a:cubicBezTo>
                  <a:pt x="140704" y="18454"/>
                  <a:pt x="142682" y="14830"/>
                  <a:pt x="142682" y="14830"/>
                </a:cubicBezTo>
                <a:cubicBezTo>
                  <a:pt x="140375" y="13802"/>
                  <a:pt x="137739" y="13802"/>
                  <a:pt x="135433" y="14830"/>
                </a:cubicBezTo>
                <a:cubicBezTo>
                  <a:pt x="133784" y="14830"/>
                  <a:pt x="130818" y="16806"/>
                  <a:pt x="130818" y="14830"/>
                </a:cubicBezTo>
                <a:cubicBezTo>
                  <a:pt x="130818" y="12852"/>
                  <a:pt x="130818" y="12852"/>
                  <a:pt x="130818" y="12852"/>
                </a:cubicBezTo>
                <a:cubicBezTo>
                  <a:pt x="131808" y="9557"/>
                  <a:pt x="123898" y="14830"/>
                  <a:pt x="123898" y="9557"/>
                </a:cubicBezTo>
                <a:close/>
                <a:moveTo>
                  <a:pt x="122581" y="6591"/>
                </a:moveTo>
                <a:lnTo>
                  <a:pt x="121655" y="7517"/>
                </a:lnTo>
                <a:lnTo>
                  <a:pt x="122721" y="8487"/>
                </a:lnTo>
                <a:lnTo>
                  <a:pt x="123741" y="7594"/>
                </a:lnTo>
                <a:lnTo>
                  <a:pt x="122581" y="8239"/>
                </a:lnTo>
                <a:close/>
                <a:moveTo>
                  <a:pt x="115990" y="6202"/>
                </a:moveTo>
                <a:lnTo>
                  <a:pt x="115232" y="6500"/>
                </a:lnTo>
                <a:lnTo>
                  <a:pt x="113353" y="7910"/>
                </a:lnTo>
                <a:cubicBezTo>
                  <a:pt x="111716" y="9639"/>
                  <a:pt x="111789" y="12368"/>
                  <a:pt x="113518" y="14006"/>
                </a:cubicBezTo>
                <a:cubicBezTo>
                  <a:pt x="115249" y="15643"/>
                  <a:pt x="117977" y="15571"/>
                  <a:pt x="119615" y="13841"/>
                </a:cubicBezTo>
                <a:cubicBezTo>
                  <a:pt x="119615" y="13841"/>
                  <a:pt x="119615" y="13841"/>
                  <a:pt x="119615" y="11534"/>
                </a:cubicBezTo>
                <a:cubicBezTo>
                  <a:pt x="119615" y="9227"/>
                  <a:pt x="119615" y="11534"/>
                  <a:pt x="117637" y="11534"/>
                </a:cubicBezTo>
                <a:cubicBezTo>
                  <a:pt x="115660" y="11534"/>
                  <a:pt x="117637" y="11534"/>
                  <a:pt x="117637" y="9227"/>
                </a:cubicBezTo>
                <a:cubicBezTo>
                  <a:pt x="117637" y="6920"/>
                  <a:pt x="117637" y="9227"/>
                  <a:pt x="115331" y="9227"/>
                </a:cubicBezTo>
                <a:cubicBezTo>
                  <a:pt x="114177" y="9227"/>
                  <a:pt x="114672" y="9227"/>
                  <a:pt x="115578" y="8898"/>
                </a:cubicBezTo>
                <a:lnTo>
                  <a:pt x="115990" y="8548"/>
                </a:lnTo>
                <a:close/>
                <a:moveTo>
                  <a:pt x="125546" y="5973"/>
                </a:moveTo>
                <a:cubicBezTo>
                  <a:pt x="124558" y="6179"/>
                  <a:pt x="123075" y="6591"/>
                  <a:pt x="122581" y="6591"/>
                </a:cubicBezTo>
                <a:cubicBezTo>
                  <a:pt x="121592" y="6591"/>
                  <a:pt x="122581" y="6591"/>
                  <a:pt x="124887" y="6591"/>
                </a:cubicBezTo>
                <a:lnTo>
                  <a:pt x="123741" y="7594"/>
                </a:lnTo>
                <a:lnTo>
                  <a:pt x="125547" y="6591"/>
                </a:lnTo>
                <a:cubicBezTo>
                  <a:pt x="127029" y="5767"/>
                  <a:pt x="126535" y="5767"/>
                  <a:pt x="125546" y="5973"/>
                </a:cubicBezTo>
                <a:close/>
                <a:moveTo>
                  <a:pt x="112036" y="0"/>
                </a:moveTo>
                <a:cubicBezTo>
                  <a:pt x="112036" y="1978"/>
                  <a:pt x="112036" y="1978"/>
                  <a:pt x="112036" y="1978"/>
                </a:cubicBezTo>
                <a:cubicBezTo>
                  <a:pt x="112036" y="2636"/>
                  <a:pt x="109070" y="4943"/>
                  <a:pt x="112036" y="4614"/>
                </a:cubicBezTo>
                <a:cubicBezTo>
                  <a:pt x="115001" y="4285"/>
                  <a:pt x="115001" y="6591"/>
                  <a:pt x="115001" y="6591"/>
                </a:cubicBezTo>
                <a:lnTo>
                  <a:pt x="115232" y="6500"/>
                </a:lnTo>
                <a:lnTo>
                  <a:pt x="115990" y="5932"/>
                </a:lnTo>
                <a:lnTo>
                  <a:pt x="115990" y="6202"/>
                </a:lnTo>
                <a:lnTo>
                  <a:pt x="117514" y="5603"/>
                </a:lnTo>
                <a:cubicBezTo>
                  <a:pt x="118296" y="5273"/>
                  <a:pt x="118791" y="5273"/>
                  <a:pt x="118297" y="6591"/>
                </a:cubicBezTo>
                <a:lnTo>
                  <a:pt x="115990" y="8548"/>
                </a:lnTo>
                <a:lnTo>
                  <a:pt x="115990" y="8898"/>
                </a:lnTo>
                <a:cubicBezTo>
                  <a:pt x="116978" y="8898"/>
                  <a:pt x="118956" y="8898"/>
                  <a:pt x="118956" y="8898"/>
                </a:cubicBezTo>
                <a:lnTo>
                  <a:pt x="120274" y="8898"/>
                </a:lnTo>
                <a:lnTo>
                  <a:pt x="121655" y="7517"/>
                </a:lnTo>
                <a:lnTo>
                  <a:pt x="116649" y="2966"/>
                </a:lnTo>
                <a:cubicBezTo>
                  <a:pt x="114671" y="2966"/>
                  <a:pt x="114671" y="2966"/>
                  <a:pt x="114671" y="2966"/>
                </a:cubicBezTo>
                <a:cubicBezTo>
                  <a:pt x="112036" y="2636"/>
                  <a:pt x="114342" y="0"/>
                  <a:pt x="112036" y="0"/>
                </a:cubicBezTo>
                <a:close/>
              </a:path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05" name="任意多边形: 形状 304"/>
          <p:cNvSpPr/>
          <p:nvPr userDrawn="1">
            <p:custDataLst>
              <p:tags r:id="rId13"/>
            </p:custDataLst>
          </p:nvPr>
        </p:nvSpPr>
        <p:spPr>
          <a:xfrm flipH="1">
            <a:off x="4478909" y="6533508"/>
            <a:ext cx="331450" cy="220498"/>
          </a:xfrm>
          <a:custGeom>
            <a:avLst/>
            <a:gdLst>
              <a:gd name="connsiteX0" fmla="*/ 53127 w 331450"/>
              <a:gd name="connsiteY0" fmla="*/ 208965 h 220498"/>
              <a:gd name="connsiteX1" fmla="*/ 51645 w 331450"/>
              <a:gd name="connsiteY1" fmla="*/ 208965 h 220498"/>
              <a:gd name="connsiteX2" fmla="*/ 49173 w 331450"/>
              <a:gd name="connsiteY2" fmla="*/ 210612 h 220498"/>
              <a:gd name="connsiteX3" fmla="*/ 53127 w 331450"/>
              <a:gd name="connsiteY3" fmla="*/ 208965 h 220498"/>
              <a:gd name="connsiteX4" fmla="*/ 51787 w 331450"/>
              <a:gd name="connsiteY4" fmla="*/ 208870 h 220498"/>
              <a:gd name="connsiteX5" fmla="*/ 51480 w 331450"/>
              <a:gd name="connsiteY5" fmla="*/ 208965 h 220498"/>
              <a:gd name="connsiteX6" fmla="*/ 51645 w 331450"/>
              <a:gd name="connsiteY6" fmla="*/ 208965 h 220498"/>
              <a:gd name="connsiteX7" fmla="*/ 70263 w 331450"/>
              <a:gd name="connsiteY7" fmla="*/ 192818 h 220498"/>
              <a:gd name="connsiteX8" fmla="*/ 69734 w 331450"/>
              <a:gd name="connsiteY8" fmla="*/ 192818 h 220498"/>
              <a:gd name="connsiteX9" fmla="*/ 69818 w 331450"/>
              <a:gd name="connsiteY9" fmla="*/ 193094 h 220498"/>
              <a:gd name="connsiteX10" fmla="*/ 63731 w 331450"/>
              <a:gd name="connsiteY10" fmla="*/ 191800 h 220498"/>
              <a:gd name="connsiteX11" fmla="*/ 62354 w 331450"/>
              <a:gd name="connsiteY11" fmla="*/ 192489 h 220498"/>
              <a:gd name="connsiteX12" fmla="*/ 62193 w 331450"/>
              <a:gd name="connsiteY12" fmla="*/ 192972 h 220498"/>
              <a:gd name="connsiteX13" fmla="*/ 64991 w 331450"/>
              <a:gd name="connsiteY13" fmla="*/ 191170 h 220498"/>
              <a:gd name="connsiteX14" fmla="*/ 64558 w 331450"/>
              <a:gd name="connsiteY14" fmla="*/ 191170 h 220498"/>
              <a:gd name="connsiteX15" fmla="*/ 63731 w 331450"/>
              <a:gd name="connsiteY15" fmla="*/ 191800 h 220498"/>
              <a:gd name="connsiteX16" fmla="*/ 71582 w 331450"/>
              <a:gd name="connsiteY16" fmla="*/ 190840 h 220498"/>
              <a:gd name="connsiteX17" fmla="*/ 68916 w 331450"/>
              <a:gd name="connsiteY17" fmla="*/ 192618 h 220498"/>
              <a:gd name="connsiteX18" fmla="*/ 69604 w 331450"/>
              <a:gd name="connsiteY18" fmla="*/ 192818 h 220498"/>
              <a:gd name="connsiteX19" fmla="*/ 69734 w 331450"/>
              <a:gd name="connsiteY19" fmla="*/ 192818 h 220498"/>
              <a:gd name="connsiteX20" fmla="*/ 69646 w 331450"/>
              <a:gd name="connsiteY20" fmla="*/ 192529 h 220498"/>
              <a:gd name="connsiteX21" fmla="*/ 71582 w 331450"/>
              <a:gd name="connsiteY21" fmla="*/ 190840 h 220498"/>
              <a:gd name="connsiteX22" fmla="*/ 64785 w 331450"/>
              <a:gd name="connsiteY22" fmla="*/ 190717 h 220498"/>
              <a:gd name="connsiteX23" fmla="*/ 63674 w 331450"/>
              <a:gd name="connsiteY23" fmla="*/ 190773 h 220498"/>
              <a:gd name="connsiteX24" fmla="*/ 63133 w 331450"/>
              <a:gd name="connsiteY24" fmla="*/ 191170 h 220498"/>
              <a:gd name="connsiteX25" fmla="*/ 64558 w 331450"/>
              <a:gd name="connsiteY25" fmla="*/ 191170 h 220498"/>
              <a:gd name="connsiteX26" fmla="*/ 64991 w 331450"/>
              <a:gd name="connsiteY26" fmla="*/ 190840 h 220498"/>
              <a:gd name="connsiteX27" fmla="*/ 64785 w 331450"/>
              <a:gd name="connsiteY27" fmla="*/ 190717 h 220498"/>
              <a:gd name="connsiteX28" fmla="*/ 22533 w 331450"/>
              <a:gd name="connsiteY28" fmla="*/ 189190 h 220498"/>
              <a:gd name="connsiteX29" fmla="*/ 21492 w 331450"/>
              <a:gd name="connsiteY29" fmla="*/ 189852 h 220498"/>
              <a:gd name="connsiteX30" fmla="*/ 22498 w 331450"/>
              <a:gd name="connsiteY30" fmla="*/ 189266 h 220498"/>
              <a:gd name="connsiteX31" fmla="*/ 67627 w 331450"/>
              <a:gd name="connsiteY31" fmla="*/ 187875 h 220498"/>
              <a:gd name="connsiteX32" fmla="*/ 62929 w 331450"/>
              <a:gd name="connsiteY32" fmla="*/ 190811 h 220498"/>
              <a:gd name="connsiteX33" fmla="*/ 63674 w 331450"/>
              <a:gd name="connsiteY33" fmla="*/ 190773 h 220498"/>
              <a:gd name="connsiteX34" fmla="*/ 25447 w 331450"/>
              <a:gd name="connsiteY34" fmla="*/ 187545 h 220498"/>
              <a:gd name="connsiteX35" fmla="*/ 22498 w 331450"/>
              <a:gd name="connsiteY35" fmla="*/ 189266 h 220498"/>
              <a:gd name="connsiteX36" fmla="*/ 21162 w 331450"/>
              <a:gd name="connsiteY36" fmla="*/ 192159 h 220498"/>
              <a:gd name="connsiteX37" fmla="*/ 25447 w 331450"/>
              <a:gd name="connsiteY37" fmla="*/ 187545 h 220498"/>
              <a:gd name="connsiteX38" fmla="*/ 67297 w 331450"/>
              <a:gd name="connsiteY38" fmla="*/ 187216 h 220498"/>
              <a:gd name="connsiteX39" fmla="*/ 65177 w 331450"/>
              <a:gd name="connsiteY39" fmla="*/ 188771 h 220498"/>
              <a:gd name="connsiteX40" fmla="*/ 65814 w 331450"/>
              <a:gd name="connsiteY40" fmla="*/ 188452 h 220498"/>
              <a:gd name="connsiteX41" fmla="*/ 67297 w 331450"/>
              <a:gd name="connsiteY41" fmla="*/ 187216 h 220498"/>
              <a:gd name="connsiteX42" fmla="*/ 59389 w 331450"/>
              <a:gd name="connsiteY42" fmla="*/ 185898 h 220498"/>
              <a:gd name="connsiteX43" fmla="*/ 59059 w 331450"/>
              <a:gd name="connsiteY43" fmla="*/ 185898 h 220498"/>
              <a:gd name="connsiteX44" fmla="*/ 58858 w 331450"/>
              <a:gd name="connsiteY44" fmla="*/ 186195 h 220498"/>
              <a:gd name="connsiteX45" fmla="*/ 57082 w 331450"/>
              <a:gd name="connsiteY45" fmla="*/ 177989 h 220498"/>
              <a:gd name="connsiteX46" fmla="*/ 55435 w 331450"/>
              <a:gd name="connsiteY46" fmla="*/ 177989 h 220498"/>
              <a:gd name="connsiteX47" fmla="*/ 54325 w 331450"/>
              <a:gd name="connsiteY47" fmla="*/ 179521 h 220498"/>
              <a:gd name="connsiteX48" fmla="*/ 2380 w 331450"/>
              <a:gd name="connsiteY48" fmla="*/ 165796 h 220498"/>
              <a:gd name="connsiteX49" fmla="*/ 2380 w 331450"/>
              <a:gd name="connsiteY49" fmla="*/ 169092 h 220498"/>
              <a:gd name="connsiteX50" fmla="*/ 2441 w 331450"/>
              <a:gd name="connsiteY50" fmla="*/ 168958 h 220498"/>
              <a:gd name="connsiteX51" fmla="*/ 2503 w 331450"/>
              <a:gd name="connsiteY51" fmla="*/ 168144 h 220498"/>
              <a:gd name="connsiteX52" fmla="*/ 2380 w 331450"/>
              <a:gd name="connsiteY52" fmla="*/ 165796 h 220498"/>
              <a:gd name="connsiteX53" fmla="*/ 136852 w 331450"/>
              <a:gd name="connsiteY53" fmla="*/ 163876 h 220498"/>
              <a:gd name="connsiteX54" fmla="*/ 134545 w 331450"/>
              <a:gd name="connsiteY54" fmla="*/ 163876 h 220498"/>
              <a:gd name="connsiteX55" fmla="*/ 133556 w 331450"/>
              <a:gd name="connsiteY55" fmla="*/ 163876 h 220498"/>
              <a:gd name="connsiteX56" fmla="*/ 133800 w 331450"/>
              <a:gd name="connsiteY56" fmla="*/ 164085 h 220498"/>
              <a:gd name="connsiteX57" fmla="*/ 134256 w 331450"/>
              <a:gd name="connsiteY57" fmla="*/ 164123 h 220498"/>
              <a:gd name="connsiteX58" fmla="*/ 134780 w 331450"/>
              <a:gd name="connsiteY58" fmla="*/ 164832 h 220498"/>
              <a:gd name="connsiteX59" fmla="*/ 2380 w 331450"/>
              <a:gd name="connsiteY59" fmla="*/ 163819 h 220498"/>
              <a:gd name="connsiteX60" fmla="*/ 2094 w 331450"/>
              <a:gd name="connsiteY60" fmla="*/ 163819 h 220498"/>
              <a:gd name="connsiteX61" fmla="*/ 2215 w 331450"/>
              <a:gd name="connsiteY61" fmla="*/ 164726 h 220498"/>
              <a:gd name="connsiteX62" fmla="*/ 2380 w 331450"/>
              <a:gd name="connsiteY62" fmla="*/ 165467 h 220498"/>
              <a:gd name="connsiteX63" fmla="*/ 2050 w 331450"/>
              <a:gd name="connsiteY63" fmla="*/ 163489 h 220498"/>
              <a:gd name="connsiteX64" fmla="*/ 2050 w 331450"/>
              <a:gd name="connsiteY64" fmla="*/ 163819 h 220498"/>
              <a:gd name="connsiteX65" fmla="*/ 2094 w 331450"/>
              <a:gd name="connsiteY65" fmla="*/ 163819 h 220498"/>
              <a:gd name="connsiteX66" fmla="*/ 97122 w 331450"/>
              <a:gd name="connsiteY66" fmla="*/ 148301 h 220498"/>
              <a:gd name="connsiteX67" fmla="*/ 96978 w 331450"/>
              <a:gd name="connsiteY67" fmla="*/ 148388 h 220498"/>
              <a:gd name="connsiteX68" fmla="*/ 97269 w 331450"/>
              <a:gd name="connsiteY68" fmla="*/ 148359 h 220498"/>
              <a:gd name="connsiteX69" fmla="*/ 98070 w 331450"/>
              <a:gd name="connsiteY69" fmla="*/ 147729 h 220498"/>
              <a:gd name="connsiteX70" fmla="*/ 95660 w 331450"/>
              <a:gd name="connsiteY70" fmla="*/ 147729 h 220498"/>
              <a:gd name="connsiteX71" fmla="*/ 97122 w 331450"/>
              <a:gd name="connsiteY71" fmla="*/ 148301 h 220498"/>
              <a:gd name="connsiteX72" fmla="*/ 38628 w 331450"/>
              <a:gd name="connsiteY72" fmla="*/ 143059 h 220498"/>
              <a:gd name="connsiteX73" fmla="*/ 31708 w 331450"/>
              <a:gd name="connsiteY73" fmla="*/ 151956 h 220498"/>
              <a:gd name="connsiteX74" fmla="*/ 34673 w 331450"/>
              <a:gd name="connsiteY74" fmla="*/ 147343 h 220498"/>
              <a:gd name="connsiteX75" fmla="*/ 32038 w 331450"/>
              <a:gd name="connsiteY75" fmla="*/ 147343 h 220498"/>
              <a:gd name="connsiteX76" fmla="*/ 32038 w 331450"/>
              <a:gd name="connsiteY76" fmla="*/ 145036 h 220498"/>
              <a:gd name="connsiteX77" fmla="*/ 29072 w 331450"/>
              <a:gd name="connsiteY77" fmla="*/ 148002 h 220498"/>
              <a:gd name="connsiteX78" fmla="*/ 27094 w 331450"/>
              <a:gd name="connsiteY78" fmla="*/ 148002 h 220498"/>
              <a:gd name="connsiteX79" fmla="*/ 27094 w 331450"/>
              <a:gd name="connsiteY79" fmla="*/ 145036 h 220498"/>
              <a:gd name="connsiteX80" fmla="*/ 23140 w 331450"/>
              <a:gd name="connsiteY80" fmla="*/ 150308 h 220498"/>
              <a:gd name="connsiteX81" fmla="*/ 20833 w 331450"/>
              <a:gd name="connsiteY81" fmla="*/ 152945 h 220498"/>
              <a:gd name="connsiteX82" fmla="*/ 20833 w 331450"/>
              <a:gd name="connsiteY82" fmla="*/ 149649 h 220498"/>
              <a:gd name="connsiteX83" fmla="*/ 18856 w 331450"/>
              <a:gd name="connsiteY83" fmla="*/ 152286 h 220498"/>
              <a:gd name="connsiteX84" fmla="*/ 22152 w 331450"/>
              <a:gd name="connsiteY84" fmla="*/ 146025 h 220498"/>
              <a:gd name="connsiteX85" fmla="*/ 18197 w 331450"/>
              <a:gd name="connsiteY85" fmla="*/ 150638 h 220498"/>
              <a:gd name="connsiteX86" fmla="*/ 16220 w 331450"/>
              <a:gd name="connsiteY86" fmla="*/ 154593 h 220498"/>
              <a:gd name="connsiteX87" fmla="*/ 12595 w 331450"/>
              <a:gd name="connsiteY87" fmla="*/ 160524 h 220498"/>
              <a:gd name="connsiteX88" fmla="*/ 15231 w 331450"/>
              <a:gd name="connsiteY88" fmla="*/ 153274 h 220498"/>
              <a:gd name="connsiteX89" fmla="*/ 10947 w 331450"/>
              <a:gd name="connsiteY89" fmla="*/ 157888 h 220498"/>
              <a:gd name="connsiteX90" fmla="*/ 10947 w 331450"/>
              <a:gd name="connsiteY90" fmla="*/ 155910 h 220498"/>
              <a:gd name="connsiteX91" fmla="*/ 8311 w 331450"/>
              <a:gd name="connsiteY91" fmla="*/ 158876 h 220498"/>
              <a:gd name="connsiteX92" fmla="*/ 8311 w 331450"/>
              <a:gd name="connsiteY92" fmla="*/ 156569 h 220498"/>
              <a:gd name="connsiteX93" fmla="*/ 4027 w 331450"/>
              <a:gd name="connsiteY93" fmla="*/ 156569 h 220498"/>
              <a:gd name="connsiteX94" fmla="*/ 732 w 331450"/>
              <a:gd name="connsiteY94" fmla="*/ 156569 h 220498"/>
              <a:gd name="connsiteX95" fmla="*/ 732 w 331450"/>
              <a:gd name="connsiteY95" fmla="*/ 158217 h 220498"/>
              <a:gd name="connsiteX96" fmla="*/ 732 w 331450"/>
              <a:gd name="connsiteY96" fmla="*/ 160524 h 220498"/>
              <a:gd name="connsiteX97" fmla="*/ 2380 w 331450"/>
              <a:gd name="connsiteY97" fmla="*/ 160524 h 220498"/>
              <a:gd name="connsiteX98" fmla="*/ 2380 w 331450"/>
              <a:gd name="connsiteY98" fmla="*/ 160854 h 220498"/>
              <a:gd name="connsiteX99" fmla="*/ 2380 w 331450"/>
              <a:gd name="connsiteY99" fmla="*/ 162172 h 220498"/>
              <a:gd name="connsiteX100" fmla="*/ 2380 w 331450"/>
              <a:gd name="connsiteY100" fmla="*/ 162954 h 220498"/>
              <a:gd name="connsiteX101" fmla="*/ 2380 w 331450"/>
              <a:gd name="connsiteY101" fmla="*/ 163160 h 220498"/>
              <a:gd name="connsiteX102" fmla="*/ 2380 w 331450"/>
              <a:gd name="connsiteY102" fmla="*/ 163489 h 220498"/>
              <a:gd name="connsiteX103" fmla="*/ 2380 w 331450"/>
              <a:gd name="connsiteY103" fmla="*/ 163819 h 220498"/>
              <a:gd name="connsiteX104" fmla="*/ 4027 w 331450"/>
              <a:gd name="connsiteY104" fmla="*/ 163819 h 220498"/>
              <a:gd name="connsiteX105" fmla="*/ 4027 w 331450"/>
              <a:gd name="connsiteY105" fmla="*/ 165467 h 220498"/>
              <a:gd name="connsiteX106" fmla="*/ 2441 w 331450"/>
              <a:gd name="connsiteY106" fmla="*/ 168958 h 220498"/>
              <a:gd name="connsiteX107" fmla="*/ 2380 w 331450"/>
              <a:gd name="connsiteY107" fmla="*/ 169751 h 220498"/>
              <a:gd name="connsiteX108" fmla="*/ 4356 w 331450"/>
              <a:gd name="connsiteY108" fmla="*/ 166785 h 220498"/>
              <a:gd name="connsiteX109" fmla="*/ 4356 w 331450"/>
              <a:gd name="connsiteY109" fmla="*/ 169751 h 220498"/>
              <a:gd name="connsiteX110" fmla="*/ 4356 w 331450"/>
              <a:gd name="connsiteY110" fmla="*/ 170740 h 220498"/>
              <a:gd name="connsiteX111" fmla="*/ 4356 w 331450"/>
              <a:gd name="connsiteY111" fmla="*/ 172387 h 220498"/>
              <a:gd name="connsiteX112" fmla="*/ 7322 w 331450"/>
              <a:gd name="connsiteY112" fmla="*/ 172387 h 220498"/>
              <a:gd name="connsiteX113" fmla="*/ 7322 w 331450"/>
              <a:gd name="connsiteY113" fmla="*/ 175024 h 220498"/>
              <a:gd name="connsiteX114" fmla="*/ 7322 w 331450"/>
              <a:gd name="connsiteY114" fmla="*/ 177000 h 220498"/>
              <a:gd name="connsiteX115" fmla="*/ 7322 w 331450"/>
              <a:gd name="connsiteY115" fmla="*/ 178978 h 220498"/>
              <a:gd name="connsiteX116" fmla="*/ 9300 w 331450"/>
              <a:gd name="connsiteY116" fmla="*/ 176012 h 220498"/>
              <a:gd name="connsiteX117" fmla="*/ 9300 w 331450"/>
              <a:gd name="connsiteY117" fmla="*/ 178648 h 220498"/>
              <a:gd name="connsiteX118" fmla="*/ 11936 w 331450"/>
              <a:gd name="connsiteY118" fmla="*/ 178648 h 220498"/>
              <a:gd name="connsiteX119" fmla="*/ 14572 w 331450"/>
              <a:gd name="connsiteY119" fmla="*/ 175682 h 220498"/>
              <a:gd name="connsiteX120" fmla="*/ 14572 w 331450"/>
              <a:gd name="connsiteY120" fmla="*/ 180955 h 220498"/>
              <a:gd name="connsiteX121" fmla="*/ 18197 w 331450"/>
              <a:gd name="connsiteY121" fmla="*/ 177330 h 220498"/>
              <a:gd name="connsiteX122" fmla="*/ 14242 w 331450"/>
              <a:gd name="connsiteY122" fmla="*/ 184909 h 220498"/>
              <a:gd name="connsiteX123" fmla="*/ 17867 w 331450"/>
              <a:gd name="connsiteY123" fmla="*/ 180295 h 220498"/>
              <a:gd name="connsiteX124" fmla="*/ 15561 w 331450"/>
              <a:gd name="connsiteY124" fmla="*/ 183920 h 220498"/>
              <a:gd name="connsiteX125" fmla="*/ 18197 w 331450"/>
              <a:gd name="connsiteY125" fmla="*/ 180295 h 220498"/>
              <a:gd name="connsiteX126" fmla="*/ 15561 w 331450"/>
              <a:gd name="connsiteY126" fmla="*/ 184909 h 220498"/>
              <a:gd name="connsiteX127" fmla="*/ 17208 w 331450"/>
              <a:gd name="connsiteY127" fmla="*/ 182273 h 220498"/>
              <a:gd name="connsiteX128" fmla="*/ 14901 w 331450"/>
              <a:gd name="connsiteY128" fmla="*/ 187216 h 220498"/>
              <a:gd name="connsiteX129" fmla="*/ 17538 w 331450"/>
              <a:gd name="connsiteY129" fmla="*/ 184909 h 220498"/>
              <a:gd name="connsiteX130" fmla="*/ 15231 w 331450"/>
              <a:gd name="connsiteY130" fmla="*/ 187545 h 220498"/>
              <a:gd name="connsiteX131" fmla="*/ 17208 w 331450"/>
              <a:gd name="connsiteY131" fmla="*/ 185568 h 220498"/>
              <a:gd name="connsiteX132" fmla="*/ 17208 w 331450"/>
              <a:gd name="connsiteY132" fmla="*/ 187545 h 220498"/>
              <a:gd name="connsiteX133" fmla="*/ 21822 w 331450"/>
              <a:gd name="connsiteY133" fmla="*/ 183591 h 220498"/>
              <a:gd name="connsiteX134" fmla="*/ 18856 w 331450"/>
              <a:gd name="connsiteY134" fmla="*/ 187545 h 220498"/>
              <a:gd name="connsiteX135" fmla="*/ 23470 w 331450"/>
              <a:gd name="connsiteY135" fmla="*/ 181944 h 220498"/>
              <a:gd name="connsiteX136" fmla="*/ 19186 w 331450"/>
              <a:gd name="connsiteY136" fmla="*/ 187545 h 220498"/>
              <a:gd name="connsiteX137" fmla="*/ 16549 w 331450"/>
              <a:gd name="connsiteY137" fmla="*/ 192818 h 220498"/>
              <a:gd name="connsiteX138" fmla="*/ 18526 w 331450"/>
              <a:gd name="connsiteY138" fmla="*/ 192818 h 220498"/>
              <a:gd name="connsiteX139" fmla="*/ 23140 w 331450"/>
              <a:gd name="connsiteY139" fmla="*/ 187875 h 220498"/>
              <a:gd name="connsiteX140" fmla="*/ 22533 w 331450"/>
              <a:gd name="connsiteY140" fmla="*/ 189190 h 220498"/>
              <a:gd name="connsiteX141" fmla="*/ 25117 w 331450"/>
              <a:gd name="connsiteY141" fmla="*/ 187545 h 220498"/>
              <a:gd name="connsiteX142" fmla="*/ 25447 w 331450"/>
              <a:gd name="connsiteY142" fmla="*/ 187545 h 220498"/>
              <a:gd name="connsiteX143" fmla="*/ 27424 w 331450"/>
              <a:gd name="connsiteY143" fmla="*/ 187545 h 220498"/>
              <a:gd name="connsiteX144" fmla="*/ 25777 w 331450"/>
              <a:gd name="connsiteY144" fmla="*/ 189523 h 220498"/>
              <a:gd name="connsiteX145" fmla="*/ 23876 w 331450"/>
              <a:gd name="connsiteY145" fmla="*/ 195362 h 220498"/>
              <a:gd name="connsiteX146" fmla="*/ 25335 w 331450"/>
              <a:gd name="connsiteY146" fmla="*/ 194421 h 220498"/>
              <a:gd name="connsiteX147" fmla="*/ 24458 w 331450"/>
              <a:gd name="connsiteY147" fmla="*/ 194466 h 220498"/>
              <a:gd name="connsiteX148" fmla="*/ 29401 w 331450"/>
              <a:gd name="connsiteY148" fmla="*/ 191170 h 220498"/>
              <a:gd name="connsiteX149" fmla="*/ 25777 w 331450"/>
              <a:gd name="connsiteY149" fmla="*/ 194136 h 220498"/>
              <a:gd name="connsiteX150" fmla="*/ 25335 w 331450"/>
              <a:gd name="connsiteY150" fmla="*/ 194421 h 220498"/>
              <a:gd name="connsiteX151" fmla="*/ 26889 w 331450"/>
              <a:gd name="connsiteY151" fmla="*/ 194342 h 220498"/>
              <a:gd name="connsiteX152" fmla="*/ 28083 w 331450"/>
              <a:gd name="connsiteY152" fmla="*/ 194466 h 220498"/>
              <a:gd name="connsiteX153" fmla="*/ 24787 w 331450"/>
              <a:gd name="connsiteY153" fmla="*/ 201056 h 220498"/>
              <a:gd name="connsiteX154" fmla="*/ 26765 w 331450"/>
              <a:gd name="connsiteY154" fmla="*/ 198750 h 220498"/>
              <a:gd name="connsiteX155" fmla="*/ 26765 w 331450"/>
              <a:gd name="connsiteY155" fmla="*/ 200726 h 220498"/>
              <a:gd name="connsiteX156" fmla="*/ 29401 w 331450"/>
              <a:gd name="connsiteY156" fmla="*/ 197761 h 220498"/>
              <a:gd name="connsiteX157" fmla="*/ 27424 w 331450"/>
              <a:gd name="connsiteY157" fmla="*/ 205340 h 220498"/>
              <a:gd name="connsiteX158" fmla="*/ 34014 w 331450"/>
              <a:gd name="connsiteY158" fmla="*/ 200397 h 220498"/>
              <a:gd name="connsiteX159" fmla="*/ 30060 w 331450"/>
              <a:gd name="connsiteY159" fmla="*/ 204022 h 220498"/>
              <a:gd name="connsiteX160" fmla="*/ 33397 w 331450"/>
              <a:gd name="connsiteY160" fmla="*/ 204146 h 220498"/>
              <a:gd name="connsiteX161" fmla="*/ 33724 w 331450"/>
              <a:gd name="connsiteY161" fmla="*/ 204130 h 220498"/>
              <a:gd name="connsiteX162" fmla="*/ 33685 w 331450"/>
              <a:gd name="connsiteY162" fmla="*/ 204022 h 220498"/>
              <a:gd name="connsiteX163" fmla="*/ 35992 w 331450"/>
              <a:gd name="connsiteY163" fmla="*/ 204022 h 220498"/>
              <a:gd name="connsiteX164" fmla="*/ 33724 w 331450"/>
              <a:gd name="connsiteY164" fmla="*/ 204130 h 220498"/>
              <a:gd name="connsiteX165" fmla="*/ 34179 w 331450"/>
              <a:gd name="connsiteY165" fmla="*/ 205381 h 220498"/>
              <a:gd name="connsiteX166" fmla="*/ 36651 w 331450"/>
              <a:gd name="connsiteY166" fmla="*/ 204022 h 220498"/>
              <a:gd name="connsiteX167" fmla="*/ 33355 w 331450"/>
              <a:gd name="connsiteY167" fmla="*/ 206988 h 220498"/>
              <a:gd name="connsiteX168" fmla="*/ 36980 w 331450"/>
              <a:gd name="connsiteY168" fmla="*/ 205011 h 220498"/>
              <a:gd name="connsiteX169" fmla="*/ 41264 w 331450"/>
              <a:gd name="connsiteY169" fmla="*/ 202704 h 220498"/>
              <a:gd name="connsiteX170" fmla="*/ 41264 w 331450"/>
              <a:gd name="connsiteY170" fmla="*/ 205011 h 220498"/>
              <a:gd name="connsiteX171" fmla="*/ 37310 w 331450"/>
              <a:gd name="connsiteY171" fmla="*/ 207976 h 220498"/>
              <a:gd name="connsiteX172" fmla="*/ 41594 w 331450"/>
              <a:gd name="connsiteY172" fmla="*/ 205340 h 220498"/>
              <a:gd name="connsiteX173" fmla="*/ 39287 w 331450"/>
              <a:gd name="connsiteY173" fmla="*/ 208636 h 220498"/>
              <a:gd name="connsiteX174" fmla="*/ 47525 w 331450"/>
              <a:gd name="connsiteY174" fmla="*/ 205670 h 220498"/>
              <a:gd name="connsiteX175" fmla="*/ 40605 w 331450"/>
              <a:gd name="connsiteY175" fmla="*/ 209624 h 220498"/>
              <a:gd name="connsiteX176" fmla="*/ 47525 w 331450"/>
              <a:gd name="connsiteY176" fmla="*/ 206988 h 220498"/>
              <a:gd name="connsiteX177" fmla="*/ 44230 w 331450"/>
              <a:gd name="connsiteY177" fmla="*/ 208965 h 220498"/>
              <a:gd name="connsiteX178" fmla="*/ 46537 w 331450"/>
              <a:gd name="connsiteY178" fmla="*/ 208965 h 220498"/>
              <a:gd name="connsiteX179" fmla="*/ 48184 w 331450"/>
              <a:gd name="connsiteY179" fmla="*/ 208965 h 220498"/>
              <a:gd name="connsiteX180" fmla="*/ 48514 w 331450"/>
              <a:gd name="connsiteY180" fmla="*/ 208965 h 220498"/>
              <a:gd name="connsiteX181" fmla="*/ 57741 w 331450"/>
              <a:gd name="connsiteY181" fmla="*/ 203363 h 220498"/>
              <a:gd name="connsiteX182" fmla="*/ 47525 w 331450"/>
              <a:gd name="connsiteY182" fmla="*/ 210612 h 220498"/>
              <a:gd name="connsiteX183" fmla="*/ 51150 w 331450"/>
              <a:gd name="connsiteY183" fmla="*/ 208636 h 220498"/>
              <a:gd name="connsiteX184" fmla="*/ 47855 w 331450"/>
              <a:gd name="connsiteY184" fmla="*/ 210612 h 220498"/>
              <a:gd name="connsiteX185" fmla="*/ 52139 w 331450"/>
              <a:gd name="connsiteY185" fmla="*/ 208636 h 220498"/>
              <a:gd name="connsiteX186" fmla="*/ 51787 w 331450"/>
              <a:gd name="connsiteY186" fmla="*/ 208870 h 220498"/>
              <a:gd name="connsiteX187" fmla="*/ 56300 w 331450"/>
              <a:gd name="connsiteY187" fmla="*/ 207482 h 220498"/>
              <a:gd name="connsiteX188" fmla="*/ 56423 w 331450"/>
              <a:gd name="connsiteY188" fmla="*/ 208965 h 220498"/>
              <a:gd name="connsiteX189" fmla="*/ 51150 w 331450"/>
              <a:gd name="connsiteY189" fmla="*/ 212919 h 220498"/>
              <a:gd name="connsiteX190" fmla="*/ 53127 w 331450"/>
              <a:gd name="connsiteY190" fmla="*/ 212919 h 220498"/>
              <a:gd name="connsiteX191" fmla="*/ 53457 w 331450"/>
              <a:gd name="connsiteY191" fmla="*/ 212919 h 220498"/>
              <a:gd name="connsiteX192" fmla="*/ 57741 w 331450"/>
              <a:gd name="connsiteY192" fmla="*/ 210942 h 220498"/>
              <a:gd name="connsiteX193" fmla="*/ 55764 w 331450"/>
              <a:gd name="connsiteY193" fmla="*/ 212590 h 220498"/>
              <a:gd name="connsiteX194" fmla="*/ 57741 w 331450"/>
              <a:gd name="connsiteY194" fmla="*/ 212590 h 220498"/>
              <a:gd name="connsiteX195" fmla="*/ 52469 w 331450"/>
              <a:gd name="connsiteY195" fmla="*/ 215556 h 220498"/>
              <a:gd name="connsiteX196" fmla="*/ 54116 w 331450"/>
              <a:gd name="connsiteY196" fmla="*/ 215556 h 220498"/>
              <a:gd name="connsiteX197" fmla="*/ 57082 w 331450"/>
              <a:gd name="connsiteY197" fmla="*/ 215556 h 220498"/>
              <a:gd name="connsiteX198" fmla="*/ 52798 w 331450"/>
              <a:gd name="connsiteY198" fmla="*/ 217532 h 220498"/>
              <a:gd name="connsiteX199" fmla="*/ 55764 w 331450"/>
              <a:gd name="connsiteY199" fmla="*/ 217532 h 220498"/>
              <a:gd name="connsiteX200" fmla="*/ 58070 w 331450"/>
              <a:gd name="connsiteY200" fmla="*/ 217532 h 220498"/>
              <a:gd name="connsiteX201" fmla="*/ 59718 w 331450"/>
              <a:gd name="connsiteY201" fmla="*/ 217532 h 220498"/>
              <a:gd name="connsiteX202" fmla="*/ 62355 w 331450"/>
              <a:gd name="connsiteY202" fmla="*/ 217532 h 220498"/>
              <a:gd name="connsiteX203" fmla="*/ 61860 w 331450"/>
              <a:gd name="connsiteY203" fmla="*/ 219139 h 220498"/>
              <a:gd name="connsiteX204" fmla="*/ 61995 w 331450"/>
              <a:gd name="connsiteY204" fmla="*/ 219510 h 220498"/>
              <a:gd name="connsiteX205" fmla="*/ 62155 w 331450"/>
              <a:gd name="connsiteY205" fmla="*/ 219950 h 220498"/>
              <a:gd name="connsiteX206" fmla="*/ 62355 w 331450"/>
              <a:gd name="connsiteY206" fmla="*/ 220498 h 220498"/>
              <a:gd name="connsiteX207" fmla="*/ 63672 w 331450"/>
              <a:gd name="connsiteY207" fmla="*/ 219510 h 220498"/>
              <a:gd name="connsiteX208" fmla="*/ 65320 w 331450"/>
              <a:gd name="connsiteY208" fmla="*/ 219510 h 220498"/>
              <a:gd name="connsiteX209" fmla="*/ 65650 w 331450"/>
              <a:gd name="connsiteY209" fmla="*/ 219510 h 220498"/>
              <a:gd name="connsiteX210" fmla="*/ 65979 w 331450"/>
              <a:gd name="connsiteY210" fmla="*/ 219510 h 220498"/>
              <a:gd name="connsiteX211" fmla="*/ 66309 w 331450"/>
              <a:gd name="connsiteY211" fmla="*/ 219510 h 220498"/>
              <a:gd name="connsiteX212" fmla="*/ 66638 w 331450"/>
              <a:gd name="connsiteY212" fmla="*/ 219510 h 220498"/>
              <a:gd name="connsiteX213" fmla="*/ 66638 w 331450"/>
              <a:gd name="connsiteY213" fmla="*/ 218522 h 220498"/>
              <a:gd name="connsiteX214" fmla="*/ 65979 w 331450"/>
              <a:gd name="connsiteY214" fmla="*/ 218522 h 220498"/>
              <a:gd name="connsiteX215" fmla="*/ 65650 w 331450"/>
              <a:gd name="connsiteY215" fmla="*/ 218522 h 220498"/>
              <a:gd name="connsiteX216" fmla="*/ 62684 w 331450"/>
              <a:gd name="connsiteY216" fmla="*/ 218522 h 220498"/>
              <a:gd name="connsiteX217" fmla="*/ 65875 w 331450"/>
              <a:gd name="connsiteY217" fmla="*/ 217086 h 220498"/>
              <a:gd name="connsiteX218" fmla="*/ 66968 w 331450"/>
              <a:gd name="connsiteY218" fmla="*/ 215556 h 220498"/>
              <a:gd name="connsiteX219" fmla="*/ 67297 w 331450"/>
              <a:gd name="connsiteY219" fmla="*/ 215556 h 220498"/>
              <a:gd name="connsiteX220" fmla="*/ 69275 w 331450"/>
              <a:gd name="connsiteY220" fmla="*/ 215556 h 220498"/>
              <a:gd name="connsiteX221" fmla="*/ 65875 w 331450"/>
              <a:gd name="connsiteY221" fmla="*/ 217086 h 220498"/>
              <a:gd name="connsiteX222" fmla="*/ 65320 w 331450"/>
              <a:gd name="connsiteY222" fmla="*/ 217862 h 220498"/>
              <a:gd name="connsiteX223" fmla="*/ 66638 w 331450"/>
              <a:gd name="connsiteY223" fmla="*/ 217862 h 220498"/>
              <a:gd name="connsiteX224" fmla="*/ 66638 w 331450"/>
              <a:gd name="connsiteY224" fmla="*/ 218522 h 220498"/>
              <a:gd name="connsiteX225" fmla="*/ 67627 w 331450"/>
              <a:gd name="connsiteY225" fmla="*/ 218522 h 220498"/>
              <a:gd name="connsiteX226" fmla="*/ 69934 w 331450"/>
              <a:gd name="connsiteY226" fmla="*/ 216874 h 220498"/>
              <a:gd name="connsiteX227" fmla="*/ 67627 w 331450"/>
              <a:gd name="connsiteY227" fmla="*/ 216874 h 220498"/>
              <a:gd name="connsiteX228" fmla="*/ 70263 w 331450"/>
              <a:gd name="connsiteY228" fmla="*/ 215226 h 220498"/>
              <a:gd name="connsiteX229" fmla="*/ 67957 w 331450"/>
              <a:gd name="connsiteY229" fmla="*/ 215226 h 220498"/>
              <a:gd name="connsiteX230" fmla="*/ 64661 w 331450"/>
              <a:gd name="connsiteY230" fmla="*/ 215226 h 220498"/>
              <a:gd name="connsiteX231" fmla="*/ 64661 w 331450"/>
              <a:gd name="connsiteY231" fmla="*/ 212919 h 220498"/>
              <a:gd name="connsiteX232" fmla="*/ 61696 w 331450"/>
              <a:gd name="connsiteY232" fmla="*/ 212919 h 220498"/>
              <a:gd name="connsiteX233" fmla="*/ 64661 w 331450"/>
              <a:gd name="connsiteY233" fmla="*/ 211271 h 220498"/>
              <a:gd name="connsiteX234" fmla="*/ 66968 w 331450"/>
              <a:gd name="connsiteY234" fmla="*/ 209295 h 220498"/>
              <a:gd name="connsiteX235" fmla="*/ 64991 w 331450"/>
              <a:gd name="connsiteY235" fmla="*/ 209295 h 220498"/>
              <a:gd name="connsiteX236" fmla="*/ 68286 w 331450"/>
              <a:gd name="connsiteY236" fmla="*/ 207646 h 220498"/>
              <a:gd name="connsiteX237" fmla="*/ 68286 w 331450"/>
              <a:gd name="connsiteY237" fmla="*/ 205340 h 220498"/>
              <a:gd name="connsiteX238" fmla="*/ 64002 w 331450"/>
              <a:gd name="connsiteY238" fmla="*/ 208306 h 220498"/>
              <a:gd name="connsiteX239" fmla="*/ 68945 w 331450"/>
              <a:gd name="connsiteY239" fmla="*/ 204022 h 220498"/>
              <a:gd name="connsiteX240" fmla="*/ 67922 w 331450"/>
              <a:gd name="connsiteY240" fmla="*/ 203101 h 220498"/>
              <a:gd name="connsiteX241" fmla="*/ 67627 w 331450"/>
              <a:gd name="connsiteY241" fmla="*/ 203363 h 220498"/>
              <a:gd name="connsiteX242" fmla="*/ 66601 w 331450"/>
              <a:gd name="connsiteY242" fmla="*/ 203363 h 220498"/>
              <a:gd name="connsiteX243" fmla="*/ 64991 w 331450"/>
              <a:gd name="connsiteY243" fmla="*/ 204022 h 220498"/>
              <a:gd name="connsiteX244" fmla="*/ 58730 w 331450"/>
              <a:gd name="connsiteY244" fmla="*/ 207317 h 220498"/>
              <a:gd name="connsiteX245" fmla="*/ 64991 w 331450"/>
              <a:gd name="connsiteY245" fmla="*/ 203363 h 220498"/>
              <a:gd name="connsiteX246" fmla="*/ 66601 w 331450"/>
              <a:gd name="connsiteY246" fmla="*/ 203363 h 220498"/>
              <a:gd name="connsiteX247" fmla="*/ 67709 w 331450"/>
              <a:gd name="connsiteY247" fmla="*/ 202910 h 220498"/>
              <a:gd name="connsiteX248" fmla="*/ 67922 w 331450"/>
              <a:gd name="connsiteY248" fmla="*/ 203101 h 220498"/>
              <a:gd name="connsiteX249" fmla="*/ 70592 w 331450"/>
              <a:gd name="connsiteY249" fmla="*/ 200726 h 220498"/>
              <a:gd name="connsiteX250" fmla="*/ 67957 w 331450"/>
              <a:gd name="connsiteY250" fmla="*/ 200726 h 220498"/>
              <a:gd name="connsiteX251" fmla="*/ 67957 w 331450"/>
              <a:gd name="connsiteY251" fmla="*/ 198750 h 220498"/>
              <a:gd name="connsiteX252" fmla="*/ 65650 w 331450"/>
              <a:gd name="connsiteY252" fmla="*/ 198750 h 220498"/>
              <a:gd name="connsiteX253" fmla="*/ 62025 w 331450"/>
              <a:gd name="connsiteY253" fmla="*/ 198750 h 220498"/>
              <a:gd name="connsiteX254" fmla="*/ 65320 w 331450"/>
              <a:gd name="connsiteY254" fmla="*/ 196113 h 220498"/>
              <a:gd name="connsiteX255" fmla="*/ 69934 w 331450"/>
              <a:gd name="connsiteY255" fmla="*/ 193477 h 220498"/>
              <a:gd name="connsiteX256" fmla="*/ 69818 w 331450"/>
              <a:gd name="connsiteY256" fmla="*/ 193094 h 220498"/>
              <a:gd name="connsiteX257" fmla="*/ 63343 w 331450"/>
              <a:gd name="connsiteY257" fmla="*/ 197102 h 220498"/>
              <a:gd name="connsiteX258" fmla="*/ 65320 w 331450"/>
              <a:gd name="connsiteY258" fmla="*/ 195125 h 220498"/>
              <a:gd name="connsiteX259" fmla="*/ 69604 w 331450"/>
              <a:gd name="connsiteY259" fmla="*/ 192818 h 220498"/>
              <a:gd name="connsiteX260" fmla="*/ 68616 w 331450"/>
              <a:gd name="connsiteY260" fmla="*/ 192818 h 220498"/>
              <a:gd name="connsiteX261" fmla="*/ 68916 w 331450"/>
              <a:gd name="connsiteY261" fmla="*/ 192618 h 220498"/>
              <a:gd name="connsiteX262" fmla="*/ 67050 w 331450"/>
              <a:gd name="connsiteY262" fmla="*/ 192076 h 220498"/>
              <a:gd name="connsiteX263" fmla="*/ 64991 w 331450"/>
              <a:gd name="connsiteY263" fmla="*/ 192818 h 220498"/>
              <a:gd name="connsiteX264" fmla="*/ 68616 w 331450"/>
              <a:gd name="connsiteY264" fmla="*/ 190182 h 220498"/>
              <a:gd name="connsiteX265" fmla="*/ 63343 w 331450"/>
              <a:gd name="connsiteY265" fmla="*/ 193477 h 220498"/>
              <a:gd name="connsiteX266" fmla="*/ 62684 w 331450"/>
              <a:gd name="connsiteY266" fmla="*/ 193477 h 220498"/>
              <a:gd name="connsiteX267" fmla="*/ 62066 w 331450"/>
              <a:gd name="connsiteY267" fmla="*/ 193353 h 220498"/>
              <a:gd name="connsiteX268" fmla="*/ 62193 w 331450"/>
              <a:gd name="connsiteY268" fmla="*/ 192972 h 220498"/>
              <a:gd name="connsiteX269" fmla="*/ 61530 w 331450"/>
              <a:gd name="connsiteY269" fmla="*/ 193477 h 220498"/>
              <a:gd name="connsiteX270" fmla="*/ 62025 w 331450"/>
              <a:gd name="connsiteY270" fmla="*/ 193477 h 220498"/>
              <a:gd name="connsiteX271" fmla="*/ 58070 w 331450"/>
              <a:gd name="connsiteY271" fmla="*/ 196113 h 220498"/>
              <a:gd name="connsiteX272" fmla="*/ 61530 w 331450"/>
              <a:gd name="connsiteY272" fmla="*/ 193477 h 220498"/>
              <a:gd name="connsiteX273" fmla="*/ 60706 w 331450"/>
              <a:gd name="connsiteY273" fmla="*/ 193477 h 220498"/>
              <a:gd name="connsiteX274" fmla="*/ 60377 w 331450"/>
              <a:gd name="connsiteY274" fmla="*/ 193477 h 220498"/>
              <a:gd name="connsiteX275" fmla="*/ 62354 w 331450"/>
              <a:gd name="connsiteY275" fmla="*/ 192489 h 220498"/>
              <a:gd name="connsiteX276" fmla="*/ 62684 w 331450"/>
              <a:gd name="connsiteY276" fmla="*/ 191500 h 220498"/>
              <a:gd name="connsiteX277" fmla="*/ 63133 w 331450"/>
              <a:gd name="connsiteY277" fmla="*/ 191170 h 220498"/>
              <a:gd name="connsiteX278" fmla="*/ 62355 w 331450"/>
              <a:gd name="connsiteY278" fmla="*/ 191170 h 220498"/>
              <a:gd name="connsiteX279" fmla="*/ 62929 w 331450"/>
              <a:gd name="connsiteY279" fmla="*/ 190811 h 220498"/>
              <a:gd name="connsiteX280" fmla="*/ 62355 w 331450"/>
              <a:gd name="connsiteY280" fmla="*/ 190840 h 220498"/>
              <a:gd name="connsiteX281" fmla="*/ 65177 w 331450"/>
              <a:gd name="connsiteY281" fmla="*/ 188771 h 220498"/>
              <a:gd name="connsiteX282" fmla="*/ 62355 w 331450"/>
              <a:gd name="connsiteY282" fmla="*/ 190182 h 220498"/>
              <a:gd name="connsiteX283" fmla="*/ 62684 w 331450"/>
              <a:gd name="connsiteY283" fmla="*/ 188534 h 220498"/>
              <a:gd name="connsiteX284" fmla="*/ 55764 w 331450"/>
              <a:gd name="connsiteY284" fmla="*/ 192159 h 220498"/>
              <a:gd name="connsiteX285" fmla="*/ 62355 w 331450"/>
              <a:gd name="connsiteY285" fmla="*/ 187545 h 220498"/>
              <a:gd name="connsiteX286" fmla="*/ 58730 w 331450"/>
              <a:gd name="connsiteY286" fmla="*/ 189193 h 220498"/>
              <a:gd name="connsiteX287" fmla="*/ 54116 w 331450"/>
              <a:gd name="connsiteY287" fmla="*/ 192489 h 220498"/>
              <a:gd name="connsiteX288" fmla="*/ 57082 w 331450"/>
              <a:gd name="connsiteY288" fmla="*/ 188822 h 220498"/>
              <a:gd name="connsiteX289" fmla="*/ 58858 w 331450"/>
              <a:gd name="connsiteY289" fmla="*/ 186195 h 220498"/>
              <a:gd name="connsiteX290" fmla="*/ 56299 w 331450"/>
              <a:gd name="connsiteY290" fmla="*/ 187628 h 220498"/>
              <a:gd name="connsiteX291" fmla="*/ 54445 w 331450"/>
              <a:gd name="connsiteY291" fmla="*/ 188864 h 220498"/>
              <a:gd name="connsiteX292" fmla="*/ 58070 w 331450"/>
              <a:gd name="connsiteY292" fmla="*/ 185898 h 220498"/>
              <a:gd name="connsiteX293" fmla="*/ 60706 w 331450"/>
              <a:gd name="connsiteY293" fmla="*/ 181944 h 220498"/>
              <a:gd name="connsiteX294" fmla="*/ 57411 w 331450"/>
              <a:gd name="connsiteY294" fmla="*/ 181944 h 220498"/>
              <a:gd name="connsiteX295" fmla="*/ 49832 w 331450"/>
              <a:gd name="connsiteY295" fmla="*/ 186557 h 220498"/>
              <a:gd name="connsiteX296" fmla="*/ 54775 w 331450"/>
              <a:gd name="connsiteY296" fmla="*/ 182602 h 220498"/>
              <a:gd name="connsiteX297" fmla="*/ 48514 w 331450"/>
              <a:gd name="connsiteY297" fmla="*/ 187545 h 220498"/>
              <a:gd name="connsiteX298" fmla="*/ 54325 w 331450"/>
              <a:gd name="connsiteY298" fmla="*/ 179521 h 220498"/>
              <a:gd name="connsiteX299" fmla="*/ 51150 w 331450"/>
              <a:gd name="connsiteY299" fmla="*/ 181285 h 220498"/>
              <a:gd name="connsiteX300" fmla="*/ 55764 w 331450"/>
              <a:gd name="connsiteY300" fmla="*/ 177000 h 220498"/>
              <a:gd name="connsiteX301" fmla="*/ 49503 w 331450"/>
              <a:gd name="connsiteY301" fmla="*/ 180955 h 220498"/>
              <a:gd name="connsiteX302" fmla="*/ 57741 w 331450"/>
              <a:gd name="connsiteY302" fmla="*/ 175024 h 220498"/>
              <a:gd name="connsiteX303" fmla="*/ 54445 w 331450"/>
              <a:gd name="connsiteY303" fmla="*/ 175024 h 220498"/>
              <a:gd name="connsiteX304" fmla="*/ 48184 w 331450"/>
              <a:gd name="connsiteY304" fmla="*/ 179307 h 220498"/>
              <a:gd name="connsiteX305" fmla="*/ 56093 w 331450"/>
              <a:gd name="connsiteY305" fmla="*/ 169092 h 220498"/>
              <a:gd name="connsiteX306" fmla="*/ 56093 w 331450"/>
              <a:gd name="connsiteY306" fmla="*/ 166126 h 220498"/>
              <a:gd name="connsiteX307" fmla="*/ 48844 w 331450"/>
              <a:gd name="connsiteY307" fmla="*/ 173375 h 220498"/>
              <a:gd name="connsiteX308" fmla="*/ 52469 w 331450"/>
              <a:gd name="connsiteY308" fmla="*/ 168762 h 220498"/>
              <a:gd name="connsiteX309" fmla="*/ 55435 w 331450"/>
              <a:gd name="connsiteY309" fmla="*/ 165467 h 220498"/>
              <a:gd name="connsiteX310" fmla="*/ 59718 w 331450"/>
              <a:gd name="connsiteY310" fmla="*/ 160194 h 220498"/>
              <a:gd name="connsiteX311" fmla="*/ 56752 w 331450"/>
              <a:gd name="connsiteY311" fmla="*/ 162501 h 220498"/>
              <a:gd name="connsiteX312" fmla="*/ 54116 w 331450"/>
              <a:gd name="connsiteY312" fmla="*/ 166126 h 220498"/>
              <a:gd name="connsiteX313" fmla="*/ 54116 w 331450"/>
              <a:gd name="connsiteY313" fmla="*/ 162831 h 220498"/>
              <a:gd name="connsiteX314" fmla="*/ 56423 w 331450"/>
              <a:gd name="connsiteY314" fmla="*/ 160854 h 220498"/>
              <a:gd name="connsiteX315" fmla="*/ 49503 w 331450"/>
              <a:gd name="connsiteY315" fmla="*/ 165467 h 220498"/>
              <a:gd name="connsiteX316" fmla="*/ 52469 w 331450"/>
              <a:gd name="connsiteY316" fmla="*/ 162172 h 220498"/>
              <a:gd name="connsiteX317" fmla="*/ 47855 w 331450"/>
              <a:gd name="connsiteY317" fmla="*/ 162172 h 220498"/>
              <a:gd name="connsiteX318" fmla="*/ 47525 w 331450"/>
              <a:gd name="connsiteY318" fmla="*/ 162172 h 220498"/>
              <a:gd name="connsiteX319" fmla="*/ 49173 w 331450"/>
              <a:gd name="connsiteY319" fmla="*/ 160194 h 220498"/>
              <a:gd name="connsiteX320" fmla="*/ 46866 w 331450"/>
              <a:gd name="connsiteY320" fmla="*/ 161842 h 220498"/>
              <a:gd name="connsiteX321" fmla="*/ 48844 w 331450"/>
              <a:gd name="connsiteY321" fmla="*/ 159865 h 220498"/>
              <a:gd name="connsiteX322" fmla="*/ 41924 w 331450"/>
              <a:gd name="connsiteY322" fmla="*/ 165138 h 220498"/>
              <a:gd name="connsiteX323" fmla="*/ 47196 w 331450"/>
              <a:gd name="connsiteY323" fmla="*/ 156569 h 220498"/>
              <a:gd name="connsiteX324" fmla="*/ 39617 w 331450"/>
              <a:gd name="connsiteY324" fmla="*/ 161842 h 220498"/>
              <a:gd name="connsiteX325" fmla="*/ 39617 w 331450"/>
              <a:gd name="connsiteY325" fmla="*/ 154593 h 220498"/>
              <a:gd name="connsiteX326" fmla="*/ 36321 w 331450"/>
              <a:gd name="connsiteY326" fmla="*/ 158547 h 220498"/>
              <a:gd name="connsiteX327" fmla="*/ 37969 w 331450"/>
              <a:gd name="connsiteY327" fmla="*/ 154593 h 220498"/>
              <a:gd name="connsiteX328" fmla="*/ 34014 w 331450"/>
              <a:gd name="connsiteY328" fmla="*/ 160854 h 220498"/>
              <a:gd name="connsiteX329" fmla="*/ 34014 w 331450"/>
              <a:gd name="connsiteY329" fmla="*/ 154593 h 220498"/>
              <a:gd name="connsiteX330" fmla="*/ 31048 w 331450"/>
              <a:gd name="connsiteY330" fmla="*/ 157888 h 220498"/>
              <a:gd name="connsiteX331" fmla="*/ 33355 w 331450"/>
              <a:gd name="connsiteY331" fmla="*/ 154593 h 220498"/>
              <a:gd name="connsiteX332" fmla="*/ 31708 w 331450"/>
              <a:gd name="connsiteY332" fmla="*/ 154593 h 220498"/>
              <a:gd name="connsiteX333" fmla="*/ 195022 w 331450"/>
              <a:gd name="connsiteY333" fmla="*/ 130495 h 220498"/>
              <a:gd name="connsiteX334" fmla="*/ 193375 w 331450"/>
              <a:gd name="connsiteY334" fmla="*/ 130495 h 220498"/>
              <a:gd name="connsiteX335" fmla="*/ 196011 w 331450"/>
              <a:gd name="connsiteY335" fmla="*/ 134120 h 220498"/>
              <a:gd name="connsiteX336" fmla="*/ 193375 w 331450"/>
              <a:gd name="connsiteY336" fmla="*/ 134120 h 220498"/>
              <a:gd name="connsiteX337" fmla="*/ 193375 w 331450"/>
              <a:gd name="connsiteY337" fmla="*/ 136097 h 220498"/>
              <a:gd name="connsiteX338" fmla="*/ 193375 w 331450"/>
              <a:gd name="connsiteY338" fmla="*/ 140052 h 220498"/>
              <a:gd name="connsiteX339" fmla="*/ 193375 w 331450"/>
              <a:gd name="connsiteY339" fmla="*/ 143347 h 220498"/>
              <a:gd name="connsiteX340" fmla="*/ 193375 w 331450"/>
              <a:gd name="connsiteY340" fmla="*/ 144006 h 220498"/>
              <a:gd name="connsiteX341" fmla="*/ 193705 w 331450"/>
              <a:gd name="connsiteY341" fmla="*/ 144006 h 220498"/>
              <a:gd name="connsiteX342" fmla="*/ 196011 w 331450"/>
              <a:gd name="connsiteY342" fmla="*/ 142358 h 220498"/>
              <a:gd name="connsiteX343" fmla="*/ 196341 w 331450"/>
              <a:gd name="connsiteY343" fmla="*/ 142358 h 220498"/>
              <a:gd name="connsiteX344" fmla="*/ 196341 w 331450"/>
              <a:gd name="connsiteY344" fmla="*/ 140052 h 220498"/>
              <a:gd name="connsiteX345" fmla="*/ 199306 w 331450"/>
              <a:gd name="connsiteY345" fmla="*/ 138074 h 220498"/>
              <a:gd name="connsiteX346" fmla="*/ 197329 w 331450"/>
              <a:gd name="connsiteY346" fmla="*/ 135767 h 220498"/>
              <a:gd name="connsiteX347" fmla="*/ 199966 w 331450"/>
              <a:gd name="connsiteY347" fmla="*/ 135767 h 220498"/>
              <a:gd name="connsiteX348" fmla="*/ 201942 w 331450"/>
              <a:gd name="connsiteY348" fmla="*/ 135767 h 220498"/>
              <a:gd name="connsiteX349" fmla="*/ 201942 w 331450"/>
              <a:gd name="connsiteY349" fmla="*/ 133131 h 220498"/>
              <a:gd name="connsiteX350" fmla="*/ 195022 w 331450"/>
              <a:gd name="connsiteY350" fmla="*/ 130495 h 220498"/>
              <a:gd name="connsiteX351" fmla="*/ 228255 w 331450"/>
              <a:gd name="connsiteY351" fmla="*/ 102701 h 220498"/>
              <a:gd name="connsiteX352" fmla="*/ 228346 w 331450"/>
              <a:gd name="connsiteY352" fmla="*/ 103308 h 220498"/>
              <a:gd name="connsiteX353" fmla="*/ 228305 w 331450"/>
              <a:gd name="connsiteY353" fmla="*/ 103473 h 220498"/>
              <a:gd name="connsiteX354" fmla="*/ 228635 w 331450"/>
              <a:gd name="connsiteY354" fmla="*/ 103803 h 220498"/>
              <a:gd name="connsiteX355" fmla="*/ 228635 w 331450"/>
              <a:gd name="connsiteY355" fmla="*/ 102938 h 220498"/>
              <a:gd name="connsiteX356" fmla="*/ 226328 w 331450"/>
              <a:gd name="connsiteY356" fmla="*/ 101496 h 220498"/>
              <a:gd name="connsiteX357" fmla="*/ 225615 w 331450"/>
              <a:gd name="connsiteY357" fmla="*/ 101545 h 220498"/>
              <a:gd name="connsiteX358" fmla="*/ 227976 w 331450"/>
              <a:gd name="connsiteY358" fmla="*/ 104792 h 220498"/>
              <a:gd name="connsiteX359" fmla="*/ 228305 w 331450"/>
              <a:gd name="connsiteY359" fmla="*/ 103473 h 220498"/>
              <a:gd name="connsiteX360" fmla="*/ 226329 w 331450"/>
              <a:gd name="connsiteY360" fmla="*/ 101497 h 220498"/>
              <a:gd name="connsiteX361" fmla="*/ 228635 w 331450"/>
              <a:gd name="connsiteY361" fmla="*/ 101167 h 220498"/>
              <a:gd name="connsiteX362" fmla="*/ 228635 w 331450"/>
              <a:gd name="connsiteY362" fmla="*/ 102938 h 220498"/>
              <a:gd name="connsiteX363" fmla="*/ 231600 w 331450"/>
              <a:gd name="connsiteY363" fmla="*/ 104792 h 220498"/>
              <a:gd name="connsiteX364" fmla="*/ 233249 w 331450"/>
              <a:gd name="connsiteY364" fmla="*/ 104792 h 220498"/>
              <a:gd name="connsiteX365" fmla="*/ 228635 w 331450"/>
              <a:gd name="connsiteY365" fmla="*/ 101167 h 220498"/>
              <a:gd name="connsiteX366" fmla="*/ 198976 w 331450"/>
              <a:gd name="connsiteY366" fmla="*/ 93917 h 220498"/>
              <a:gd name="connsiteX367" fmla="*/ 196670 w 331450"/>
              <a:gd name="connsiteY367" fmla="*/ 93917 h 220498"/>
              <a:gd name="connsiteX368" fmla="*/ 198976 w 331450"/>
              <a:gd name="connsiteY368" fmla="*/ 94864 h 220498"/>
              <a:gd name="connsiteX369" fmla="*/ 85115 w 331450"/>
              <a:gd name="connsiteY369" fmla="*/ 75232 h 220498"/>
              <a:gd name="connsiteX370" fmla="*/ 82149 w 331450"/>
              <a:gd name="connsiteY370" fmla="*/ 76879 h 220498"/>
              <a:gd name="connsiteX371" fmla="*/ 83920 w 331450"/>
              <a:gd name="connsiteY371" fmla="*/ 76171 h 220498"/>
              <a:gd name="connsiteX372" fmla="*/ 299155 w 331450"/>
              <a:gd name="connsiteY372" fmla="*/ 49430 h 220498"/>
              <a:gd name="connsiteX373" fmla="*/ 298171 w 331450"/>
              <a:gd name="connsiteY373" fmla="*/ 49430 h 220498"/>
              <a:gd name="connsiteX374" fmla="*/ 299155 w 331450"/>
              <a:gd name="connsiteY374" fmla="*/ 52066 h 220498"/>
              <a:gd name="connsiteX375" fmla="*/ 85115 w 331450"/>
              <a:gd name="connsiteY375" fmla="*/ 46892 h 220498"/>
              <a:gd name="connsiteX376" fmla="*/ 85115 w 331450"/>
              <a:gd name="connsiteY376" fmla="*/ 47551 h 220498"/>
              <a:gd name="connsiteX377" fmla="*/ 83138 w 331450"/>
              <a:gd name="connsiteY377" fmla="*/ 46892 h 220498"/>
              <a:gd name="connsiteX378" fmla="*/ 85115 w 331450"/>
              <a:gd name="connsiteY378" fmla="*/ 46892 h 220498"/>
              <a:gd name="connsiteX379" fmla="*/ 73911 w 331450"/>
              <a:gd name="connsiteY379" fmla="*/ 24483 h 220498"/>
              <a:gd name="connsiteX380" fmla="*/ 72263 w 331450"/>
              <a:gd name="connsiteY380" fmla="*/ 26461 h 220498"/>
              <a:gd name="connsiteX381" fmla="*/ 73911 w 331450"/>
              <a:gd name="connsiteY381" fmla="*/ 29097 h 220498"/>
              <a:gd name="connsiteX382" fmla="*/ 74240 w 331450"/>
              <a:gd name="connsiteY382" fmla="*/ 29097 h 220498"/>
              <a:gd name="connsiteX383" fmla="*/ 76218 w 331450"/>
              <a:gd name="connsiteY383" fmla="*/ 29097 h 220498"/>
              <a:gd name="connsiteX384" fmla="*/ 80172 w 331450"/>
              <a:gd name="connsiteY384" fmla="*/ 36676 h 220498"/>
              <a:gd name="connsiteX385" fmla="*/ 72593 w 331450"/>
              <a:gd name="connsiteY385" fmla="*/ 40630 h 220498"/>
              <a:gd name="connsiteX386" fmla="*/ 75888 w 331450"/>
              <a:gd name="connsiteY386" fmla="*/ 40630 h 220498"/>
              <a:gd name="connsiteX387" fmla="*/ 73252 w 331450"/>
              <a:gd name="connsiteY387" fmla="*/ 42608 h 220498"/>
              <a:gd name="connsiteX388" fmla="*/ 75888 w 331450"/>
              <a:gd name="connsiteY388" fmla="*/ 42608 h 220498"/>
              <a:gd name="connsiteX389" fmla="*/ 78524 w 331450"/>
              <a:gd name="connsiteY389" fmla="*/ 44585 h 220498"/>
              <a:gd name="connsiteX390" fmla="*/ 74899 w 331450"/>
              <a:gd name="connsiteY390" fmla="*/ 44585 h 220498"/>
              <a:gd name="connsiteX391" fmla="*/ 74899 w 331450"/>
              <a:gd name="connsiteY391" fmla="*/ 46892 h 220498"/>
              <a:gd name="connsiteX392" fmla="*/ 78524 w 331450"/>
              <a:gd name="connsiteY392" fmla="*/ 46892 h 220498"/>
              <a:gd name="connsiteX393" fmla="*/ 75559 w 331450"/>
              <a:gd name="connsiteY393" fmla="*/ 50517 h 220498"/>
              <a:gd name="connsiteX394" fmla="*/ 76218 w 331450"/>
              <a:gd name="connsiteY394" fmla="*/ 50517 h 220498"/>
              <a:gd name="connsiteX395" fmla="*/ 78194 w 331450"/>
              <a:gd name="connsiteY395" fmla="*/ 50517 h 220498"/>
              <a:gd name="connsiteX396" fmla="*/ 82149 w 331450"/>
              <a:gd name="connsiteY396" fmla="*/ 53482 h 220498"/>
              <a:gd name="connsiteX397" fmla="*/ 78854 w 331450"/>
              <a:gd name="connsiteY397" fmla="*/ 53482 h 220498"/>
              <a:gd name="connsiteX398" fmla="*/ 77206 w 331450"/>
              <a:gd name="connsiteY398" fmla="*/ 59744 h 220498"/>
              <a:gd name="connsiteX399" fmla="*/ 77865 w 331450"/>
              <a:gd name="connsiteY399" fmla="*/ 59744 h 220498"/>
              <a:gd name="connsiteX400" fmla="*/ 81160 w 331450"/>
              <a:gd name="connsiteY400" fmla="*/ 63039 h 220498"/>
              <a:gd name="connsiteX401" fmla="*/ 85115 w 331450"/>
              <a:gd name="connsiteY401" fmla="*/ 63039 h 220498"/>
              <a:gd name="connsiteX402" fmla="*/ 82809 w 331450"/>
              <a:gd name="connsiteY402" fmla="*/ 69959 h 220498"/>
              <a:gd name="connsiteX403" fmla="*/ 88080 w 331450"/>
              <a:gd name="connsiteY403" fmla="*/ 69959 h 220498"/>
              <a:gd name="connsiteX404" fmla="*/ 80831 w 331450"/>
              <a:gd name="connsiteY404" fmla="*/ 74902 h 220498"/>
              <a:gd name="connsiteX405" fmla="*/ 82809 w 331450"/>
              <a:gd name="connsiteY405" fmla="*/ 74902 h 220498"/>
              <a:gd name="connsiteX406" fmla="*/ 86763 w 331450"/>
              <a:gd name="connsiteY406" fmla="*/ 74902 h 220498"/>
              <a:gd name="connsiteX407" fmla="*/ 87092 w 331450"/>
              <a:gd name="connsiteY407" fmla="*/ 74902 h 220498"/>
              <a:gd name="connsiteX408" fmla="*/ 83920 w 331450"/>
              <a:gd name="connsiteY408" fmla="*/ 76171 h 220498"/>
              <a:gd name="connsiteX409" fmla="*/ 80502 w 331450"/>
              <a:gd name="connsiteY409" fmla="*/ 78857 h 220498"/>
              <a:gd name="connsiteX410" fmla="*/ 80831 w 331450"/>
              <a:gd name="connsiteY410" fmla="*/ 78857 h 220498"/>
              <a:gd name="connsiteX411" fmla="*/ 81202 w 331450"/>
              <a:gd name="connsiteY411" fmla="*/ 78857 h 220498"/>
              <a:gd name="connsiteX412" fmla="*/ 84126 w 331450"/>
              <a:gd name="connsiteY412" fmla="*/ 78857 h 220498"/>
              <a:gd name="connsiteX413" fmla="*/ 84126 w 331450"/>
              <a:gd name="connsiteY413" fmla="*/ 81493 h 220498"/>
              <a:gd name="connsiteX414" fmla="*/ 81160 w 331450"/>
              <a:gd name="connsiteY414" fmla="*/ 81493 h 220498"/>
              <a:gd name="connsiteX415" fmla="*/ 83467 w 331450"/>
              <a:gd name="connsiteY415" fmla="*/ 85447 h 220498"/>
              <a:gd name="connsiteX416" fmla="*/ 90717 w 331450"/>
              <a:gd name="connsiteY416" fmla="*/ 83140 h 220498"/>
              <a:gd name="connsiteX417" fmla="*/ 91376 w 331450"/>
              <a:gd name="connsiteY417" fmla="*/ 83140 h 220498"/>
              <a:gd name="connsiteX418" fmla="*/ 84456 w 331450"/>
              <a:gd name="connsiteY418" fmla="*/ 85447 h 220498"/>
              <a:gd name="connsiteX419" fmla="*/ 83467 w 331450"/>
              <a:gd name="connsiteY419" fmla="*/ 85447 h 220498"/>
              <a:gd name="connsiteX420" fmla="*/ 80502 w 331450"/>
              <a:gd name="connsiteY420" fmla="*/ 85447 h 220498"/>
              <a:gd name="connsiteX421" fmla="*/ 82809 w 331450"/>
              <a:gd name="connsiteY421" fmla="*/ 88084 h 220498"/>
              <a:gd name="connsiteX422" fmla="*/ 89729 w 331450"/>
              <a:gd name="connsiteY422" fmla="*/ 88084 h 220498"/>
              <a:gd name="connsiteX423" fmla="*/ 86104 w 331450"/>
              <a:gd name="connsiteY423" fmla="*/ 92368 h 220498"/>
              <a:gd name="connsiteX424" fmla="*/ 92365 w 331450"/>
              <a:gd name="connsiteY424" fmla="*/ 92368 h 220498"/>
              <a:gd name="connsiteX425" fmla="*/ 86104 w 331450"/>
              <a:gd name="connsiteY425" fmla="*/ 94674 h 220498"/>
              <a:gd name="connsiteX426" fmla="*/ 91046 w 331450"/>
              <a:gd name="connsiteY426" fmla="*/ 96981 h 220498"/>
              <a:gd name="connsiteX427" fmla="*/ 94342 w 331450"/>
              <a:gd name="connsiteY427" fmla="*/ 96981 h 220498"/>
              <a:gd name="connsiteX428" fmla="*/ 91046 w 331450"/>
              <a:gd name="connsiteY428" fmla="*/ 98629 h 220498"/>
              <a:gd name="connsiteX429" fmla="*/ 89070 w 331450"/>
              <a:gd name="connsiteY429" fmla="*/ 105219 h 220498"/>
              <a:gd name="connsiteX430" fmla="*/ 89399 w 331450"/>
              <a:gd name="connsiteY430" fmla="*/ 105219 h 220498"/>
              <a:gd name="connsiteX431" fmla="*/ 93683 w 331450"/>
              <a:gd name="connsiteY431" fmla="*/ 108185 h 220498"/>
              <a:gd name="connsiteX432" fmla="*/ 88080 w 331450"/>
              <a:gd name="connsiteY432" fmla="*/ 114776 h 220498"/>
              <a:gd name="connsiteX433" fmla="*/ 88740 w 331450"/>
              <a:gd name="connsiteY433" fmla="*/ 114776 h 220498"/>
              <a:gd name="connsiteX434" fmla="*/ 91046 w 331450"/>
              <a:gd name="connsiteY434" fmla="*/ 114776 h 220498"/>
              <a:gd name="connsiteX435" fmla="*/ 93024 w 331450"/>
              <a:gd name="connsiteY435" fmla="*/ 114776 h 220498"/>
              <a:gd name="connsiteX436" fmla="*/ 88410 w 331450"/>
              <a:gd name="connsiteY436" fmla="*/ 125650 h 220498"/>
              <a:gd name="connsiteX437" fmla="*/ 96978 w 331450"/>
              <a:gd name="connsiteY437" fmla="*/ 125650 h 220498"/>
              <a:gd name="connsiteX438" fmla="*/ 90058 w 331450"/>
              <a:gd name="connsiteY438" fmla="*/ 133888 h 220498"/>
              <a:gd name="connsiteX439" fmla="*/ 96978 w 331450"/>
              <a:gd name="connsiteY439" fmla="*/ 139820 h 220498"/>
              <a:gd name="connsiteX440" fmla="*/ 96978 w 331450"/>
              <a:gd name="connsiteY440" fmla="*/ 142127 h 220498"/>
              <a:gd name="connsiteX441" fmla="*/ 101921 w 331450"/>
              <a:gd name="connsiteY441" fmla="*/ 142127 h 220498"/>
              <a:gd name="connsiteX442" fmla="*/ 99944 w 331450"/>
              <a:gd name="connsiteY442" fmla="*/ 144763 h 220498"/>
              <a:gd name="connsiteX443" fmla="*/ 100273 w 331450"/>
              <a:gd name="connsiteY443" fmla="*/ 144763 h 220498"/>
              <a:gd name="connsiteX444" fmla="*/ 99367 w 331450"/>
              <a:gd name="connsiteY444" fmla="*/ 146946 h 220498"/>
              <a:gd name="connsiteX445" fmla="*/ 98070 w 331450"/>
              <a:gd name="connsiteY445" fmla="*/ 147729 h 220498"/>
              <a:gd name="connsiteX446" fmla="*/ 99244 w 331450"/>
              <a:gd name="connsiteY446" fmla="*/ 147729 h 220498"/>
              <a:gd name="connsiteX447" fmla="*/ 103569 w 331450"/>
              <a:gd name="connsiteY447" fmla="*/ 147729 h 220498"/>
              <a:gd name="connsiteX448" fmla="*/ 97269 w 331450"/>
              <a:gd name="connsiteY448" fmla="*/ 148359 h 220498"/>
              <a:gd name="connsiteX449" fmla="*/ 103239 w 331450"/>
              <a:gd name="connsiteY449" fmla="*/ 150695 h 220498"/>
              <a:gd name="connsiteX450" fmla="*/ 99285 w 331450"/>
              <a:gd name="connsiteY450" fmla="*/ 150695 h 220498"/>
              <a:gd name="connsiteX451" fmla="*/ 103239 w 331450"/>
              <a:gd name="connsiteY451" fmla="*/ 154649 h 220498"/>
              <a:gd name="connsiteX452" fmla="*/ 105216 w 331450"/>
              <a:gd name="connsiteY452" fmla="*/ 154649 h 220498"/>
              <a:gd name="connsiteX453" fmla="*/ 116091 w 331450"/>
              <a:gd name="connsiteY453" fmla="*/ 154649 h 220498"/>
              <a:gd name="connsiteX454" fmla="*/ 103898 w 331450"/>
              <a:gd name="connsiteY454" fmla="*/ 156626 h 220498"/>
              <a:gd name="connsiteX455" fmla="*/ 107852 w 331450"/>
              <a:gd name="connsiteY455" fmla="*/ 156626 h 220498"/>
              <a:gd name="connsiteX456" fmla="*/ 109171 w 331450"/>
              <a:gd name="connsiteY456" fmla="*/ 156626 h 220498"/>
              <a:gd name="connsiteX457" fmla="*/ 111807 w 331450"/>
              <a:gd name="connsiteY457" fmla="*/ 156626 h 220498"/>
              <a:gd name="connsiteX458" fmla="*/ 117080 w 331450"/>
              <a:gd name="connsiteY458" fmla="*/ 159592 h 220498"/>
              <a:gd name="connsiteX459" fmla="*/ 113166 w 331450"/>
              <a:gd name="connsiteY459" fmla="*/ 159592 h 220498"/>
              <a:gd name="connsiteX460" fmla="*/ 112796 w 331450"/>
              <a:gd name="connsiteY460" fmla="*/ 159592 h 220498"/>
              <a:gd name="connsiteX461" fmla="*/ 115102 w 331450"/>
              <a:gd name="connsiteY461" fmla="*/ 161569 h 220498"/>
              <a:gd name="connsiteX462" fmla="*/ 115514 w 331450"/>
              <a:gd name="connsiteY462" fmla="*/ 161569 h 220498"/>
              <a:gd name="connsiteX463" fmla="*/ 116421 w 331450"/>
              <a:gd name="connsiteY463" fmla="*/ 161569 h 220498"/>
              <a:gd name="connsiteX464" fmla="*/ 116421 w 331450"/>
              <a:gd name="connsiteY464" fmla="*/ 164865 h 220498"/>
              <a:gd name="connsiteX465" fmla="*/ 111807 w 331450"/>
              <a:gd name="connsiteY465" fmla="*/ 164865 h 220498"/>
              <a:gd name="connsiteX466" fmla="*/ 116750 w 331450"/>
              <a:gd name="connsiteY466" fmla="*/ 169148 h 220498"/>
              <a:gd name="connsiteX467" fmla="*/ 116750 w 331450"/>
              <a:gd name="connsiteY467" fmla="*/ 171126 h 220498"/>
              <a:gd name="connsiteX468" fmla="*/ 110818 w 331450"/>
              <a:gd name="connsiteY468" fmla="*/ 171126 h 220498"/>
              <a:gd name="connsiteX469" fmla="*/ 114443 w 331450"/>
              <a:gd name="connsiteY469" fmla="*/ 174751 h 220498"/>
              <a:gd name="connsiteX470" fmla="*/ 114443 w 331450"/>
              <a:gd name="connsiteY470" fmla="*/ 177058 h 220498"/>
              <a:gd name="connsiteX471" fmla="*/ 117080 w 331450"/>
              <a:gd name="connsiteY471" fmla="*/ 177058 h 220498"/>
              <a:gd name="connsiteX472" fmla="*/ 117080 w 331450"/>
              <a:gd name="connsiteY472" fmla="*/ 182659 h 220498"/>
              <a:gd name="connsiteX473" fmla="*/ 116421 w 331450"/>
              <a:gd name="connsiteY473" fmla="*/ 182659 h 220498"/>
              <a:gd name="connsiteX474" fmla="*/ 119716 w 331450"/>
              <a:gd name="connsiteY474" fmla="*/ 185296 h 220498"/>
              <a:gd name="connsiteX475" fmla="*/ 117080 w 331450"/>
              <a:gd name="connsiteY475" fmla="*/ 185296 h 220498"/>
              <a:gd name="connsiteX476" fmla="*/ 117080 w 331450"/>
              <a:gd name="connsiteY476" fmla="*/ 186944 h 220498"/>
              <a:gd name="connsiteX477" fmla="*/ 117080 w 331450"/>
              <a:gd name="connsiteY477" fmla="*/ 190569 h 220498"/>
              <a:gd name="connsiteX478" fmla="*/ 119387 w 331450"/>
              <a:gd name="connsiteY478" fmla="*/ 193534 h 220498"/>
              <a:gd name="connsiteX479" fmla="*/ 119387 w 331450"/>
              <a:gd name="connsiteY479" fmla="*/ 193864 h 220498"/>
              <a:gd name="connsiteX480" fmla="*/ 120375 w 331450"/>
              <a:gd name="connsiteY480" fmla="*/ 193864 h 220498"/>
              <a:gd name="connsiteX481" fmla="*/ 122352 w 331450"/>
              <a:gd name="connsiteY481" fmla="*/ 191886 h 220498"/>
              <a:gd name="connsiteX482" fmla="*/ 122352 w 331450"/>
              <a:gd name="connsiteY482" fmla="*/ 190239 h 220498"/>
              <a:gd name="connsiteX483" fmla="*/ 122352 w 331450"/>
              <a:gd name="connsiteY483" fmla="*/ 188591 h 220498"/>
              <a:gd name="connsiteX484" fmla="*/ 122352 w 331450"/>
              <a:gd name="connsiteY484" fmla="*/ 186284 h 220498"/>
              <a:gd name="connsiteX485" fmla="*/ 124659 w 331450"/>
              <a:gd name="connsiteY485" fmla="*/ 183648 h 220498"/>
              <a:gd name="connsiteX486" fmla="*/ 125318 w 331450"/>
              <a:gd name="connsiteY486" fmla="*/ 183648 h 220498"/>
              <a:gd name="connsiteX487" fmla="*/ 126966 w 331450"/>
              <a:gd name="connsiteY487" fmla="*/ 183648 h 220498"/>
              <a:gd name="connsiteX488" fmla="*/ 126966 w 331450"/>
              <a:gd name="connsiteY488" fmla="*/ 181012 h 220498"/>
              <a:gd name="connsiteX489" fmla="*/ 127295 w 331450"/>
              <a:gd name="connsiteY489" fmla="*/ 181012 h 220498"/>
              <a:gd name="connsiteX490" fmla="*/ 128325 w 331450"/>
              <a:gd name="connsiteY490" fmla="*/ 181012 h 220498"/>
              <a:gd name="connsiteX491" fmla="*/ 128943 w 331450"/>
              <a:gd name="connsiteY491" fmla="*/ 181012 h 220498"/>
              <a:gd name="connsiteX492" fmla="*/ 128943 w 331450"/>
              <a:gd name="connsiteY492" fmla="*/ 176728 h 220498"/>
              <a:gd name="connsiteX493" fmla="*/ 126307 w 331450"/>
              <a:gd name="connsiteY493" fmla="*/ 174421 h 220498"/>
              <a:gd name="connsiteX494" fmla="*/ 129273 w 331450"/>
              <a:gd name="connsiteY494" fmla="*/ 174421 h 220498"/>
              <a:gd name="connsiteX495" fmla="*/ 129273 w 331450"/>
              <a:gd name="connsiteY495" fmla="*/ 172444 h 220498"/>
              <a:gd name="connsiteX496" fmla="*/ 129931 w 331450"/>
              <a:gd name="connsiteY496" fmla="*/ 172444 h 220498"/>
              <a:gd name="connsiteX497" fmla="*/ 132238 w 331450"/>
              <a:gd name="connsiteY497" fmla="*/ 172444 h 220498"/>
              <a:gd name="connsiteX498" fmla="*/ 134545 w 331450"/>
              <a:gd name="connsiteY498" fmla="*/ 172444 h 220498"/>
              <a:gd name="connsiteX499" fmla="*/ 134545 w 331450"/>
              <a:gd name="connsiteY499" fmla="*/ 168160 h 220498"/>
              <a:gd name="connsiteX500" fmla="*/ 129273 w 331450"/>
              <a:gd name="connsiteY500" fmla="*/ 168160 h 220498"/>
              <a:gd name="connsiteX501" fmla="*/ 135534 w 331450"/>
              <a:gd name="connsiteY501" fmla="*/ 165853 h 220498"/>
              <a:gd name="connsiteX502" fmla="*/ 134780 w 331450"/>
              <a:gd name="connsiteY502" fmla="*/ 164832 h 220498"/>
              <a:gd name="connsiteX503" fmla="*/ 134709 w 331450"/>
              <a:gd name="connsiteY503" fmla="*/ 164864 h 220498"/>
              <a:gd name="connsiteX504" fmla="*/ 133800 w 331450"/>
              <a:gd name="connsiteY504" fmla="*/ 164085 h 220498"/>
              <a:gd name="connsiteX505" fmla="*/ 131249 w 331450"/>
              <a:gd name="connsiteY505" fmla="*/ 163876 h 220498"/>
              <a:gd name="connsiteX506" fmla="*/ 131908 w 331450"/>
              <a:gd name="connsiteY506" fmla="*/ 163876 h 220498"/>
              <a:gd name="connsiteX507" fmla="*/ 132897 w 331450"/>
              <a:gd name="connsiteY507" fmla="*/ 163876 h 220498"/>
              <a:gd name="connsiteX508" fmla="*/ 133556 w 331450"/>
              <a:gd name="connsiteY508" fmla="*/ 163876 h 220498"/>
              <a:gd name="connsiteX509" fmla="*/ 133556 w 331450"/>
              <a:gd name="connsiteY509" fmla="*/ 161240 h 220498"/>
              <a:gd name="connsiteX510" fmla="*/ 136522 w 331450"/>
              <a:gd name="connsiteY510" fmla="*/ 161240 h 220498"/>
              <a:gd name="connsiteX511" fmla="*/ 139159 w 331450"/>
              <a:gd name="connsiteY511" fmla="*/ 158603 h 220498"/>
              <a:gd name="connsiteX512" fmla="*/ 138169 w 331450"/>
              <a:gd name="connsiteY512" fmla="*/ 158603 h 220498"/>
              <a:gd name="connsiteX513" fmla="*/ 136193 w 331450"/>
              <a:gd name="connsiteY513" fmla="*/ 158603 h 220498"/>
              <a:gd name="connsiteX514" fmla="*/ 131908 w 331450"/>
              <a:gd name="connsiteY514" fmla="*/ 158603 h 220498"/>
              <a:gd name="connsiteX515" fmla="*/ 135863 w 331450"/>
              <a:gd name="connsiteY515" fmla="*/ 146411 h 220498"/>
              <a:gd name="connsiteX516" fmla="*/ 135204 w 331450"/>
              <a:gd name="connsiteY516" fmla="*/ 146411 h 220498"/>
              <a:gd name="connsiteX517" fmla="*/ 134174 w 331450"/>
              <a:gd name="connsiteY517" fmla="*/ 146411 h 220498"/>
              <a:gd name="connsiteX518" fmla="*/ 131249 w 331450"/>
              <a:gd name="connsiteY518" fmla="*/ 146411 h 220498"/>
              <a:gd name="connsiteX519" fmla="*/ 131002 w 331450"/>
              <a:gd name="connsiteY519" fmla="*/ 146411 h 220498"/>
              <a:gd name="connsiteX520" fmla="*/ 130920 w 331450"/>
              <a:gd name="connsiteY520" fmla="*/ 146411 h 220498"/>
              <a:gd name="connsiteX521" fmla="*/ 130920 w 331450"/>
              <a:gd name="connsiteY521" fmla="*/ 143774 h 220498"/>
              <a:gd name="connsiteX522" fmla="*/ 136852 w 331450"/>
              <a:gd name="connsiteY522" fmla="*/ 143774 h 220498"/>
              <a:gd name="connsiteX523" fmla="*/ 136852 w 331450"/>
              <a:gd name="connsiteY523" fmla="*/ 141468 h 220498"/>
              <a:gd name="connsiteX524" fmla="*/ 133227 w 331450"/>
              <a:gd name="connsiteY524" fmla="*/ 141468 h 220498"/>
              <a:gd name="connsiteX525" fmla="*/ 130590 w 331450"/>
              <a:gd name="connsiteY525" fmla="*/ 141468 h 220498"/>
              <a:gd name="connsiteX526" fmla="*/ 129931 w 331450"/>
              <a:gd name="connsiteY526" fmla="*/ 141468 h 220498"/>
              <a:gd name="connsiteX527" fmla="*/ 124988 w 331450"/>
              <a:gd name="connsiteY527" fmla="*/ 141468 h 220498"/>
              <a:gd name="connsiteX528" fmla="*/ 124988 w 331450"/>
              <a:gd name="connsiteY528" fmla="*/ 139490 h 220498"/>
              <a:gd name="connsiteX529" fmla="*/ 133556 w 331450"/>
              <a:gd name="connsiteY529" fmla="*/ 139490 h 220498"/>
              <a:gd name="connsiteX530" fmla="*/ 130920 w 331450"/>
              <a:gd name="connsiteY530" fmla="*/ 136195 h 220498"/>
              <a:gd name="connsiteX531" fmla="*/ 128943 w 331450"/>
              <a:gd name="connsiteY531" fmla="*/ 136195 h 220498"/>
              <a:gd name="connsiteX532" fmla="*/ 128283 w 331450"/>
              <a:gd name="connsiteY532" fmla="*/ 136195 h 220498"/>
              <a:gd name="connsiteX533" fmla="*/ 128160 w 331450"/>
              <a:gd name="connsiteY533" fmla="*/ 136195 h 220498"/>
              <a:gd name="connsiteX534" fmla="*/ 124988 w 331450"/>
              <a:gd name="connsiteY534" fmla="*/ 136195 h 220498"/>
              <a:gd name="connsiteX535" fmla="*/ 122682 w 331450"/>
              <a:gd name="connsiteY535" fmla="*/ 136195 h 220498"/>
              <a:gd name="connsiteX536" fmla="*/ 129602 w 331450"/>
              <a:gd name="connsiteY536" fmla="*/ 130593 h 220498"/>
              <a:gd name="connsiteX537" fmla="*/ 126966 w 331450"/>
              <a:gd name="connsiteY537" fmla="*/ 128616 h 220498"/>
              <a:gd name="connsiteX538" fmla="*/ 125648 w 331450"/>
              <a:gd name="connsiteY538" fmla="*/ 128616 h 220498"/>
              <a:gd name="connsiteX539" fmla="*/ 129931 w 331450"/>
              <a:gd name="connsiteY539" fmla="*/ 125650 h 220498"/>
              <a:gd name="connsiteX540" fmla="*/ 128283 w 331450"/>
              <a:gd name="connsiteY540" fmla="*/ 115105 h 220498"/>
              <a:gd name="connsiteX541" fmla="*/ 125648 w 331450"/>
              <a:gd name="connsiteY541" fmla="*/ 115105 h 220498"/>
              <a:gd name="connsiteX542" fmla="*/ 119387 w 331450"/>
              <a:gd name="connsiteY542" fmla="*/ 115105 h 220498"/>
              <a:gd name="connsiteX543" fmla="*/ 117738 w 331450"/>
              <a:gd name="connsiteY543" fmla="*/ 115105 h 220498"/>
              <a:gd name="connsiteX544" fmla="*/ 125977 w 331450"/>
              <a:gd name="connsiteY544" fmla="*/ 112139 h 220498"/>
              <a:gd name="connsiteX545" fmla="*/ 125194 w 331450"/>
              <a:gd name="connsiteY545" fmla="*/ 112139 h 220498"/>
              <a:gd name="connsiteX546" fmla="*/ 124659 w 331450"/>
              <a:gd name="connsiteY546" fmla="*/ 112139 h 220498"/>
              <a:gd name="connsiteX547" fmla="*/ 123341 w 331450"/>
              <a:gd name="connsiteY547" fmla="*/ 112139 h 220498"/>
              <a:gd name="connsiteX548" fmla="*/ 120375 w 331450"/>
              <a:gd name="connsiteY548" fmla="*/ 112139 h 220498"/>
              <a:gd name="connsiteX549" fmla="*/ 118397 w 331450"/>
              <a:gd name="connsiteY549" fmla="*/ 112139 h 220498"/>
              <a:gd name="connsiteX550" fmla="*/ 118274 w 331450"/>
              <a:gd name="connsiteY550" fmla="*/ 112139 h 220498"/>
              <a:gd name="connsiteX551" fmla="*/ 116750 w 331450"/>
              <a:gd name="connsiteY551" fmla="*/ 112139 h 220498"/>
              <a:gd name="connsiteX552" fmla="*/ 115762 w 331450"/>
              <a:gd name="connsiteY552" fmla="*/ 112139 h 220498"/>
              <a:gd name="connsiteX553" fmla="*/ 127624 w 331450"/>
              <a:gd name="connsiteY553" fmla="*/ 106208 h 220498"/>
              <a:gd name="connsiteX554" fmla="*/ 127624 w 331450"/>
              <a:gd name="connsiteY554" fmla="*/ 100605 h 220498"/>
              <a:gd name="connsiteX555" fmla="*/ 126723 w 331450"/>
              <a:gd name="connsiteY555" fmla="*/ 100759 h 220498"/>
              <a:gd name="connsiteX556" fmla="*/ 126512 w 331450"/>
              <a:gd name="connsiteY556" fmla="*/ 101059 h 220498"/>
              <a:gd name="connsiteX557" fmla="*/ 125973 w 331450"/>
              <a:gd name="connsiteY557" fmla="*/ 100887 h 220498"/>
              <a:gd name="connsiteX558" fmla="*/ 122558 w 331450"/>
              <a:gd name="connsiteY558" fmla="*/ 101471 h 220498"/>
              <a:gd name="connsiteX559" fmla="*/ 117738 w 331450"/>
              <a:gd name="connsiteY559" fmla="*/ 102583 h 220498"/>
              <a:gd name="connsiteX560" fmla="*/ 123011 w 331450"/>
              <a:gd name="connsiteY560" fmla="*/ 99946 h 220498"/>
              <a:gd name="connsiteX561" fmla="*/ 125973 w 331450"/>
              <a:gd name="connsiteY561" fmla="*/ 100887 h 220498"/>
              <a:gd name="connsiteX562" fmla="*/ 126723 w 331450"/>
              <a:gd name="connsiteY562" fmla="*/ 100759 h 220498"/>
              <a:gd name="connsiteX563" fmla="*/ 127295 w 331450"/>
              <a:gd name="connsiteY563" fmla="*/ 99946 h 220498"/>
              <a:gd name="connsiteX564" fmla="*/ 133886 w 331450"/>
              <a:gd name="connsiteY564" fmla="*/ 96981 h 220498"/>
              <a:gd name="connsiteX565" fmla="*/ 129931 w 331450"/>
              <a:gd name="connsiteY565" fmla="*/ 96981 h 220498"/>
              <a:gd name="connsiteX566" fmla="*/ 127624 w 331450"/>
              <a:gd name="connsiteY566" fmla="*/ 91709 h 220498"/>
              <a:gd name="connsiteX567" fmla="*/ 129931 w 331450"/>
              <a:gd name="connsiteY567" fmla="*/ 88413 h 220498"/>
              <a:gd name="connsiteX568" fmla="*/ 129396 w 331450"/>
              <a:gd name="connsiteY568" fmla="*/ 88413 h 220498"/>
              <a:gd name="connsiteX569" fmla="*/ 127295 w 331450"/>
              <a:gd name="connsiteY569" fmla="*/ 88413 h 220498"/>
              <a:gd name="connsiteX570" fmla="*/ 122023 w 331450"/>
              <a:gd name="connsiteY570" fmla="*/ 84458 h 220498"/>
              <a:gd name="connsiteX571" fmla="*/ 122352 w 331450"/>
              <a:gd name="connsiteY571" fmla="*/ 84458 h 220498"/>
              <a:gd name="connsiteX572" fmla="*/ 124659 w 331450"/>
              <a:gd name="connsiteY572" fmla="*/ 84458 h 220498"/>
              <a:gd name="connsiteX573" fmla="*/ 126636 w 331450"/>
              <a:gd name="connsiteY573" fmla="*/ 84458 h 220498"/>
              <a:gd name="connsiteX574" fmla="*/ 117409 w 331450"/>
              <a:gd name="connsiteY574" fmla="*/ 82811 h 220498"/>
              <a:gd name="connsiteX575" fmla="*/ 126636 w 331450"/>
              <a:gd name="connsiteY575" fmla="*/ 77868 h 220498"/>
              <a:gd name="connsiteX576" fmla="*/ 116750 w 331450"/>
              <a:gd name="connsiteY576" fmla="*/ 75232 h 220498"/>
              <a:gd name="connsiteX577" fmla="*/ 121363 w 331450"/>
              <a:gd name="connsiteY577" fmla="*/ 67982 h 220498"/>
              <a:gd name="connsiteX578" fmla="*/ 115762 w 331450"/>
              <a:gd name="connsiteY578" fmla="*/ 67982 h 220498"/>
              <a:gd name="connsiteX579" fmla="*/ 115762 w 331450"/>
              <a:gd name="connsiteY579" fmla="*/ 66334 h 220498"/>
              <a:gd name="connsiteX580" fmla="*/ 119387 w 331450"/>
              <a:gd name="connsiteY580" fmla="*/ 63368 h 220498"/>
              <a:gd name="connsiteX581" fmla="*/ 111807 w 331450"/>
              <a:gd name="connsiteY581" fmla="*/ 65346 h 220498"/>
              <a:gd name="connsiteX582" fmla="*/ 115102 w 331450"/>
              <a:gd name="connsiteY582" fmla="*/ 58426 h 220498"/>
              <a:gd name="connsiteX583" fmla="*/ 114773 w 331450"/>
              <a:gd name="connsiteY583" fmla="*/ 58426 h 220498"/>
              <a:gd name="connsiteX584" fmla="*/ 114773 w 331450"/>
              <a:gd name="connsiteY584" fmla="*/ 55460 h 220498"/>
              <a:gd name="connsiteX585" fmla="*/ 117409 w 331450"/>
              <a:gd name="connsiteY585" fmla="*/ 55460 h 220498"/>
              <a:gd name="connsiteX586" fmla="*/ 111683 w 331450"/>
              <a:gd name="connsiteY586" fmla="*/ 54471 h 220498"/>
              <a:gd name="connsiteX587" fmla="*/ 111366 w 331450"/>
              <a:gd name="connsiteY587" fmla="*/ 54529 h 220498"/>
              <a:gd name="connsiteX588" fmla="*/ 111148 w 331450"/>
              <a:gd name="connsiteY588" fmla="*/ 55460 h 220498"/>
              <a:gd name="connsiteX589" fmla="*/ 106205 w 331450"/>
              <a:gd name="connsiteY589" fmla="*/ 55460 h 220498"/>
              <a:gd name="connsiteX590" fmla="*/ 111366 w 331450"/>
              <a:gd name="connsiteY590" fmla="*/ 54529 h 220498"/>
              <a:gd name="connsiteX591" fmla="*/ 111725 w 331450"/>
              <a:gd name="connsiteY591" fmla="*/ 52988 h 220498"/>
              <a:gd name="connsiteX592" fmla="*/ 108841 w 331450"/>
              <a:gd name="connsiteY592" fmla="*/ 51505 h 220498"/>
              <a:gd name="connsiteX593" fmla="*/ 111477 w 331450"/>
              <a:gd name="connsiteY593" fmla="*/ 51505 h 220498"/>
              <a:gd name="connsiteX594" fmla="*/ 106864 w 331450"/>
              <a:gd name="connsiteY594" fmla="*/ 51505 h 220498"/>
              <a:gd name="connsiteX595" fmla="*/ 104557 w 331450"/>
              <a:gd name="connsiteY595" fmla="*/ 51505 h 220498"/>
              <a:gd name="connsiteX596" fmla="*/ 100932 w 331450"/>
              <a:gd name="connsiteY596" fmla="*/ 51505 h 220498"/>
              <a:gd name="connsiteX597" fmla="*/ 98956 w 331450"/>
              <a:gd name="connsiteY597" fmla="*/ 51505 h 220498"/>
              <a:gd name="connsiteX598" fmla="*/ 97637 w 331450"/>
              <a:gd name="connsiteY598" fmla="*/ 51505 h 220498"/>
              <a:gd name="connsiteX599" fmla="*/ 100273 w 331450"/>
              <a:gd name="connsiteY599" fmla="*/ 48869 h 220498"/>
              <a:gd name="connsiteX600" fmla="*/ 102910 w 331450"/>
              <a:gd name="connsiteY600" fmla="*/ 48869 h 220498"/>
              <a:gd name="connsiteX601" fmla="*/ 102140 w 331450"/>
              <a:gd name="connsiteY601" fmla="*/ 47727 h 220498"/>
              <a:gd name="connsiteX602" fmla="*/ 100932 w 331450"/>
              <a:gd name="connsiteY602" fmla="*/ 48210 h 220498"/>
              <a:gd name="connsiteX603" fmla="*/ 100932 w 331450"/>
              <a:gd name="connsiteY603" fmla="*/ 46562 h 220498"/>
              <a:gd name="connsiteX604" fmla="*/ 101551 w 331450"/>
              <a:gd name="connsiteY604" fmla="*/ 46851 h 220498"/>
              <a:gd name="connsiteX605" fmla="*/ 102140 w 331450"/>
              <a:gd name="connsiteY605" fmla="*/ 47727 h 220498"/>
              <a:gd name="connsiteX606" fmla="*/ 107523 w 331450"/>
              <a:gd name="connsiteY606" fmla="*/ 45574 h 220498"/>
              <a:gd name="connsiteX607" fmla="*/ 101262 w 331450"/>
              <a:gd name="connsiteY607" fmla="*/ 45574 h 220498"/>
              <a:gd name="connsiteX608" fmla="*/ 101262 w 331450"/>
              <a:gd name="connsiteY608" fmla="*/ 43926 h 220498"/>
              <a:gd name="connsiteX609" fmla="*/ 96978 w 331450"/>
              <a:gd name="connsiteY609" fmla="*/ 45574 h 220498"/>
              <a:gd name="connsiteX610" fmla="*/ 92695 w 331450"/>
              <a:gd name="connsiteY610" fmla="*/ 45574 h 220498"/>
              <a:gd name="connsiteX611" fmla="*/ 88410 w 331450"/>
              <a:gd name="connsiteY611" fmla="*/ 45574 h 220498"/>
              <a:gd name="connsiteX612" fmla="*/ 95001 w 331450"/>
              <a:gd name="connsiteY612" fmla="*/ 41289 h 220498"/>
              <a:gd name="connsiteX613" fmla="*/ 88080 w 331450"/>
              <a:gd name="connsiteY613" fmla="*/ 41289 h 220498"/>
              <a:gd name="connsiteX614" fmla="*/ 83797 w 331450"/>
              <a:gd name="connsiteY614" fmla="*/ 41289 h 220498"/>
              <a:gd name="connsiteX615" fmla="*/ 85774 w 331450"/>
              <a:gd name="connsiteY615" fmla="*/ 39642 h 220498"/>
              <a:gd name="connsiteX616" fmla="*/ 81160 w 331450"/>
              <a:gd name="connsiteY616" fmla="*/ 34369 h 220498"/>
              <a:gd name="connsiteX617" fmla="*/ 77536 w 331450"/>
              <a:gd name="connsiteY617" fmla="*/ 26131 h 220498"/>
              <a:gd name="connsiteX618" fmla="*/ 75559 w 331450"/>
              <a:gd name="connsiteY618" fmla="*/ 26131 h 220498"/>
              <a:gd name="connsiteX619" fmla="*/ 73911 w 331450"/>
              <a:gd name="connsiteY619" fmla="*/ 26131 h 220498"/>
              <a:gd name="connsiteX620" fmla="*/ 256402 w 331450"/>
              <a:gd name="connsiteY620" fmla="*/ 12426 h 220498"/>
              <a:gd name="connsiteX621" fmla="*/ 257428 w 331450"/>
              <a:gd name="connsiteY621" fmla="*/ 13799 h 220498"/>
              <a:gd name="connsiteX622" fmla="*/ 257618 w 331450"/>
              <a:gd name="connsiteY622" fmla="*/ 13803 h 220498"/>
              <a:gd name="connsiteX623" fmla="*/ 257840 w 331450"/>
              <a:gd name="connsiteY623" fmla="*/ 13676 h 220498"/>
              <a:gd name="connsiteX624" fmla="*/ 257634 w 331450"/>
              <a:gd name="connsiteY624" fmla="*/ 11534 h 220498"/>
              <a:gd name="connsiteX625" fmla="*/ 259405 w 331450"/>
              <a:gd name="connsiteY625" fmla="*/ 13836 h 220498"/>
              <a:gd name="connsiteX626" fmla="*/ 259611 w 331450"/>
              <a:gd name="connsiteY626" fmla="*/ 13840 h 220498"/>
              <a:gd name="connsiteX627" fmla="*/ 257634 w 331450"/>
              <a:gd name="connsiteY627" fmla="*/ 11534 h 220498"/>
              <a:gd name="connsiteX628" fmla="*/ 254997 w 331450"/>
              <a:gd name="connsiteY628" fmla="*/ 10545 h 220498"/>
              <a:gd name="connsiteX629" fmla="*/ 254997 w 331450"/>
              <a:gd name="connsiteY629" fmla="*/ 11205 h 220498"/>
              <a:gd name="connsiteX630" fmla="*/ 256402 w 331450"/>
              <a:gd name="connsiteY630" fmla="*/ 12426 h 220498"/>
              <a:gd name="connsiteX631" fmla="*/ 298745 w 331450"/>
              <a:gd name="connsiteY631" fmla="*/ 7739 h 220498"/>
              <a:gd name="connsiteX632" fmla="*/ 298414 w 331450"/>
              <a:gd name="connsiteY632" fmla="*/ 7868 h 220498"/>
              <a:gd name="connsiteX633" fmla="*/ 298527 w 331450"/>
              <a:gd name="connsiteY633" fmla="*/ 8176 h 220498"/>
              <a:gd name="connsiteX634" fmla="*/ 308382 w 331450"/>
              <a:gd name="connsiteY634" fmla="*/ 0 h 220498"/>
              <a:gd name="connsiteX635" fmla="*/ 308382 w 331450"/>
              <a:gd name="connsiteY635" fmla="*/ 2966 h 220498"/>
              <a:gd name="connsiteX636" fmla="*/ 306075 w 331450"/>
              <a:gd name="connsiteY636" fmla="*/ 659 h 220498"/>
              <a:gd name="connsiteX637" fmla="*/ 306075 w 331450"/>
              <a:gd name="connsiteY637" fmla="*/ 2636 h 220498"/>
              <a:gd name="connsiteX638" fmla="*/ 308053 w 331450"/>
              <a:gd name="connsiteY638" fmla="*/ 6261 h 220498"/>
              <a:gd name="connsiteX639" fmla="*/ 308053 w 331450"/>
              <a:gd name="connsiteY639" fmla="*/ 6591 h 220498"/>
              <a:gd name="connsiteX640" fmla="*/ 308053 w 331450"/>
              <a:gd name="connsiteY640" fmla="*/ 9227 h 220498"/>
              <a:gd name="connsiteX641" fmla="*/ 306075 w 331450"/>
              <a:gd name="connsiteY641" fmla="*/ 6261 h 220498"/>
              <a:gd name="connsiteX642" fmla="*/ 306075 w 331450"/>
              <a:gd name="connsiteY642" fmla="*/ 3295 h 220498"/>
              <a:gd name="connsiteX643" fmla="*/ 306075 w 331450"/>
              <a:gd name="connsiteY643" fmla="*/ 2636 h 220498"/>
              <a:gd name="connsiteX644" fmla="*/ 303439 w 331450"/>
              <a:gd name="connsiteY644" fmla="*/ 2636 h 220498"/>
              <a:gd name="connsiteX645" fmla="*/ 303439 w 331450"/>
              <a:gd name="connsiteY645" fmla="*/ 6261 h 220498"/>
              <a:gd name="connsiteX646" fmla="*/ 299155 w 331450"/>
              <a:gd name="connsiteY646" fmla="*/ 3954 h 220498"/>
              <a:gd name="connsiteX647" fmla="*/ 299155 w 331450"/>
              <a:gd name="connsiteY647" fmla="*/ 4614 h 220498"/>
              <a:gd name="connsiteX648" fmla="*/ 299155 w 331450"/>
              <a:gd name="connsiteY648" fmla="*/ 6920 h 220498"/>
              <a:gd name="connsiteX649" fmla="*/ 298745 w 331450"/>
              <a:gd name="connsiteY649" fmla="*/ 7739 h 220498"/>
              <a:gd name="connsiteX650" fmla="*/ 299155 w 331450"/>
              <a:gd name="connsiteY650" fmla="*/ 7580 h 220498"/>
              <a:gd name="connsiteX651" fmla="*/ 299155 w 331450"/>
              <a:gd name="connsiteY651" fmla="*/ 9886 h 220498"/>
              <a:gd name="connsiteX652" fmla="*/ 298527 w 331450"/>
              <a:gd name="connsiteY652" fmla="*/ 8176 h 220498"/>
              <a:gd name="connsiteX653" fmla="*/ 296848 w 331450"/>
              <a:gd name="connsiteY653" fmla="*/ 11534 h 220498"/>
              <a:gd name="connsiteX654" fmla="*/ 295201 w 331450"/>
              <a:gd name="connsiteY654" fmla="*/ 8568 h 220498"/>
              <a:gd name="connsiteX655" fmla="*/ 288281 w 331450"/>
              <a:gd name="connsiteY655" fmla="*/ 8568 h 220498"/>
              <a:gd name="connsiteX656" fmla="*/ 288281 w 331450"/>
              <a:gd name="connsiteY656" fmla="*/ 9886 h 220498"/>
              <a:gd name="connsiteX657" fmla="*/ 288281 w 331450"/>
              <a:gd name="connsiteY657" fmla="*/ 10381 h 220498"/>
              <a:gd name="connsiteX658" fmla="*/ 288281 w 331450"/>
              <a:gd name="connsiteY658" fmla="*/ 10545 h 220498"/>
              <a:gd name="connsiteX659" fmla="*/ 284985 w 331450"/>
              <a:gd name="connsiteY659" fmla="*/ 14830 h 220498"/>
              <a:gd name="connsiteX660" fmla="*/ 284985 w 331450"/>
              <a:gd name="connsiteY660" fmla="*/ 19113 h 220498"/>
              <a:gd name="connsiteX661" fmla="*/ 277406 w 331450"/>
              <a:gd name="connsiteY661" fmla="*/ 19113 h 220498"/>
              <a:gd name="connsiteX662" fmla="*/ 277406 w 331450"/>
              <a:gd name="connsiteY662" fmla="*/ 24386 h 220498"/>
              <a:gd name="connsiteX663" fmla="*/ 270815 w 331450"/>
              <a:gd name="connsiteY663" fmla="*/ 18784 h 220498"/>
              <a:gd name="connsiteX664" fmla="*/ 272792 w 331450"/>
              <a:gd name="connsiteY664" fmla="*/ 24386 h 220498"/>
              <a:gd name="connsiteX665" fmla="*/ 270485 w 331450"/>
              <a:gd name="connsiteY665" fmla="*/ 20761 h 220498"/>
              <a:gd name="connsiteX666" fmla="*/ 260929 w 331450"/>
              <a:gd name="connsiteY666" fmla="*/ 15818 h 220498"/>
              <a:gd name="connsiteX667" fmla="*/ 259405 w 331450"/>
              <a:gd name="connsiteY667" fmla="*/ 13836 h 220498"/>
              <a:gd name="connsiteX668" fmla="*/ 257618 w 331450"/>
              <a:gd name="connsiteY668" fmla="*/ 13803 h 220498"/>
              <a:gd name="connsiteX669" fmla="*/ 256975 w 331450"/>
              <a:gd name="connsiteY669" fmla="*/ 14170 h 220498"/>
              <a:gd name="connsiteX670" fmla="*/ 254997 w 331450"/>
              <a:gd name="connsiteY670" fmla="*/ 14170 h 220498"/>
              <a:gd name="connsiteX671" fmla="*/ 254009 w 331450"/>
              <a:gd name="connsiteY671" fmla="*/ 14170 h 220498"/>
              <a:gd name="connsiteX672" fmla="*/ 254009 w 331450"/>
              <a:gd name="connsiteY672" fmla="*/ 11534 h 220498"/>
              <a:gd name="connsiteX673" fmla="*/ 250384 w 331450"/>
              <a:gd name="connsiteY673" fmla="*/ 15159 h 220498"/>
              <a:gd name="connsiteX674" fmla="*/ 254668 w 331450"/>
              <a:gd name="connsiteY674" fmla="*/ 21091 h 220498"/>
              <a:gd name="connsiteX675" fmla="*/ 251702 w 331450"/>
              <a:gd name="connsiteY675" fmla="*/ 17466 h 220498"/>
              <a:gd name="connsiteX676" fmla="*/ 254997 w 331450"/>
              <a:gd name="connsiteY676" fmla="*/ 21750 h 220498"/>
              <a:gd name="connsiteX677" fmla="*/ 250713 w 331450"/>
              <a:gd name="connsiteY677" fmla="*/ 16147 h 220498"/>
              <a:gd name="connsiteX678" fmla="*/ 248407 w 331450"/>
              <a:gd name="connsiteY678" fmla="*/ 12852 h 220498"/>
              <a:gd name="connsiteX679" fmla="*/ 246100 w 331450"/>
              <a:gd name="connsiteY679" fmla="*/ 16477 h 220498"/>
              <a:gd name="connsiteX680" fmla="*/ 249396 w 331450"/>
              <a:gd name="connsiteY680" fmla="*/ 22408 h 220498"/>
              <a:gd name="connsiteX681" fmla="*/ 244123 w 331450"/>
              <a:gd name="connsiteY681" fmla="*/ 20761 h 220498"/>
              <a:gd name="connsiteX682" fmla="*/ 247418 w 331450"/>
              <a:gd name="connsiteY682" fmla="*/ 26363 h 220498"/>
              <a:gd name="connsiteX683" fmla="*/ 242805 w 331450"/>
              <a:gd name="connsiteY683" fmla="*/ 21420 h 220498"/>
              <a:gd name="connsiteX684" fmla="*/ 242805 w 331450"/>
              <a:gd name="connsiteY684" fmla="*/ 27022 h 220498"/>
              <a:gd name="connsiteX685" fmla="*/ 245441 w 331450"/>
              <a:gd name="connsiteY685" fmla="*/ 29658 h 220498"/>
              <a:gd name="connsiteX686" fmla="*/ 242476 w 331450"/>
              <a:gd name="connsiteY686" fmla="*/ 27352 h 220498"/>
              <a:gd name="connsiteX687" fmla="*/ 235225 w 331450"/>
              <a:gd name="connsiteY687" fmla="*/ 27352 h 220498"/>
              <a:gd name="connsiteX688" fmla="*/ 236873 w 331450"/>
              <a:gd name="connsiteY688" fmla="*/ 31965 h 220498"/>
              <a:gd name="connsiteX689" fmla="*/ 232919 w 331450"/>
              <a:gd name="connsiteY689" fmla="*/ 27681 h 220498"/>
              <a:gd name="connsiteX690" fmla="*/ 232919 w 331450"/>
              <a:gd name="connsiteY690" fmla="*/ 33283 h 220498"/>
              <a:gd name="connsiteX691" fmla="*/ 223692 w 331450"/>
              <a:gd name="connsiteY691" fmla="*/ 33283 h 220498"/>
              <a:gd name="connsiteX692" fmla="*/ 225999 w 331450"/>
              <a:gd name="connsiteY692" fmla="*/ 35260 h 220498"/>
              <a:gd name="connsiteX693" fmla="*/ 223692 w 331450"/>
              <a:gd name="connsiteY693" fmla="*/ 35260 h 220498"/>
              <a:gd name="connsiteX694" fmla="*/ 226658 w 331450"/>
              <a:gd name="connsiteY694" fmla="*/ 37897 h 220498"/>
              <a:gd name="connsiteX695" fmla="*/ 213806 w 331450"/>
              <a:gd name="connsiteY695" fmla="*/ 41192 h 220498"/>
              <a:gd name="connsiteX696" fmla="*/ 218090 w 331450"/>
              <a:gd name="connsiteY696" fmla="*/ 48442 h 220498"/>
              <a:gd name="connsiteX697" fmla="*/ 214465 w 331450"/>
              <a:gd name="connsiteY697" fmla="*/ 44487 h 220498"/>
              <a:gd name="connsiteX698" fmla="*/ 213888 w 331450"/>
              <a:gd name="connsiteY698" fmla="*/ 49677 h 220498"/>
              <a:gd name="connsiteX699" fmla="*/ 213272 w 331450"/>
              <a:gd name="connsiteY699" fmla="*/ 52382 h 220498"/>
              <a:gd name="connsiteX700" fmla="*/ 214300 w 331450"/>
              <a:gd name="connsiteY700" fmla="*/ 53096 h 220498"/>
              <a:gd name="connsiteX701" fmla="*/ 212818 w 331450"/>
              <a:gd name="connsiteY701" fmla="*/ 54373 h 220498"/>
              <a:gd name="connsiteX702" fmla="*/ 213272 w 331450"/>
              <a:gd name="connsiteY702" fmla="*/ 52382 h 220498"/>
              <a:gd name="connsiteX703" fmla="*/ 212818 w 331450"/>
              <a:gd name="connsiteY703" fmla="*/ 52066 h 220498"/>
              <a:gd name="connsiteX704" fmla="*/ 212818 w 331450"/>
              <a:gd name="connsiteY704" fmla="*/ 55691 h 220498"/>
              <a:gd name="connsiteX705" fmla="*/ 209192 w 331450"/>
              <a:gd name="connsiteY705" fmla="*/ 53055 h 220498"/>
              <a:gd name="connsiteX706" fmla="*/ 209192 w 331450"/>
              <a:gd name="connsiteY706" fmla="*/ 55032 h 220498"/>
              <a:gd name="connsiteX707" fmla="*/ 211499 w 331450"/>
              <a:gd name="connsiteY707" fmla="*/ 58987 h 220498"/>
              <a:gd name="connsiteX708" fmla="*/ 209522 w 331450"/>
              <a:gd name="connsiteY708" fmla="*/ 60635 h 220498"/>
              <a:gd name="connsiteX709" fmla="*/ 211828 w 331450"/>
              <a:gd name="connsiteY709" fmla="*/ 65248 h 220498"/>
              <a:gd name="connsiteX710" fmla="*/ 208533 w 331450"/>
              <a:gd name="connsiteY710" fmla="*/ 65248 h 220498"/>
              <a:gd name="connsiteX711" fmla="*/ 204579 w 331450"/>
              <a:gd name="connsiteY711" fmla="*/ 62282 h 220498"/>
              <a:gd name="connsiteX712" fmla="*/ 207545 w 331450"/>
              <a:gd name="connsiteY712" fmla="*/ 66565 h 220498"/>
              <a:gd name="connsiteX713" fmla="*/ 202602 w 331450"/>
              <a:gd name="connsiteY713" fmla="*/ 66565 h 220498"/>
              <a:gd name="connsiteX714" fmla="*/ 205567 w 331450"/>
              <a:gd name="connsiteY714" fmla="*/ 76451 h 220498"/>
              <a:gd name="connsiteX715" fmla="*/ 200295 w 331450"/>
              <a:gd name="connsiteY715" fmla="*/ 69861 h 220498"/>
              <a:gd name="connsiteX716" fmla="*/ 203591 w 331450"/>
              <a:gd name="connsiteY716" fmla="*/ 78100 h 220498"/>
              <a:gd name="connsiteX717" fmla="*/ 200625 w 331450"/>
              <a:gd name="connsiteY717" fmla="*/ 75463 h 220498"/>
              <a:gd name="connsiteX718" fmla="*/ 200625 w 331450"/>
              <a:gd name="connsiteY718" fmla="*/ 81724 h 220498"/>
              <a:gd name="connsiteX719" fmla="*/ 200625 w 331450"/>
              <a:gd name="connsiteY719" fmla="*/ 83702 h 220498"/>
              <a:gd name="connsiteX720" fmla="*/ 209522 w 331450"/>
              <a:gd name="connsiteY720" fmla="*/ 90951 h 220498"/>
              <a:gd name="connsiteX721" fmla="*/ 198647 w 331450"/>
              <a:gd name="connsiteY721" fmla="*/ 84690 h 220498"/>
              <a:gd name="connsiteX722" fmla="*/ 201613 w 331450"/>
              <a:gd name="connsiteY722" fmla="*/ 87327 h 220498"/>
              <a:gd name="connsiteX723" fmla="*/ 198318 w 331450"/>
              <a:gd name="connsiteY723" fmla="*/ 85349 h 220498"/>
              <a:gd name="connsiteX724" fmla="*/ 201284 w 331450"/>
              <a:gd name="connsiteY724" fmla="*/ 89303 h 220498"/>
              <a:gd name="connsiteX725" fmla="*/ 198318 w 331450"/>
              <a:gd name="connsiteY725" fmla="*/ 86997 h 220498"/>
              <a:gd name="connsiteX726" fmla="*/ 200954 w 331450"/>
              <a:gd name="connsiteY726" fmla="*/ 90951 h 220498"/>
              <a:gd name="connsiteX727" fmla="*/ 202932 w 331450"/>
              <a:gd name="connsiteY727" fmla="*/ 96883 h 220498"/>
              <a:gd name="connsiteX728" fmla="*/ 199677 w 331450"/>
              <a:gd name="connsiteY728" fmla="*/ 95152 h 220498"/>
              <a:gd name="connsiteX729" fmla="*/ 198976 w 331450"/>
              <a:gd name="connsiteY729" fmla="*/ 94864 h 220498"/>
              <a:gd name="connsiteX730" fmla="*/ 198976 w 331450"/>
              <a:gd name="connsiteY730" fmla="*/ 96883 h 220498"/>
              <a:gd name="connsiteX731" fmla="*/ 198976 w 331450"/>
              <a:gd name="connsiteY731" fmla="*/ 98860 h 220498"/>
              <a:gd name="connsiteX732" fmla="*/ 197000 w 331450"/>
              <a:gd name="connsiteY732" fmla="*/ 98860 h 220498"/>
              <a:gd name="connsiteX733" fmla="*/ 200625 w 331450"/>
              <a:gd name="connsiteY733" fmla="*/ 101826 h 220498"/>
              <a:gd name="connsiteX734" fmla="*/ 197659 w 331450"/>
              <a:gd name="connsiteY734" fmla="*/ 101826 h 220498"/>
              <a:gd name="connsiteX735" fmla="*/ 197659 w 331450"/>
              <a:gd name="connsiteY735" fmla="*/ 104133 h 220498"/>
              <a:gd name="connsiteX736" fmla="*/ 192386 w 331450"/>
              <a:gd name="connsiteY736" fmla="*/ 101167 h 220498"/>
              <a:gd name="connsiteX737" fmla="*/ 196011 w 331450"/>
              <a:gd name="connsiteY737" fmla="*/ 105451 h 220498"/>
              <a:gd name="connsiteX738" fmla="*/ 192716 w 331450"/>
              <a:gd name="connsiteY738" fmla="*/ 103803 h 220498"/>
              <a:gd name="connsiteX739" fmla="*/ 195022 w 331450"/>
              <a:gd name="connsiteY739" fmla="*/ 105451 h 220498"/>
              <a:gd name="connsiteX740" fmla="*/ 192056 w 331450"/>
              <a:gd name="connsiteY740" fmla="*/ 105451 h 220498"/>
              <a:gd name="connsiteX741" fmla="*/ 194693 w 331450"/>
              <a:gd name="connsiteY741" fmla="*/ 107758 h 220498"/>
              <a:gd name="connsiteX742" fmla="*/ 194693 w 331450"/>
              <a:gd name="connsiteY742" fmla="*/ 111382 h 220498"/>
              <a:gd name="connsiteX743" fmla="*/ 190739 w 331450"/>
              <a:gd name="connsiteY743" fmla="*/ 108746 h 220498"/>
              <a:gd name="connsiteX744" fmla="*/ 192716 w 331450"/>
              <a:gd name="connsiteY744" fmla="*/ 115007 h 220498"/>
              <a:gd name="connsiteX745" fmla="*/ 192716 w 331450"/>
              <a:gd name="connsiteY745" fmla="*/ 116655 h 220498"/>
              <a:gd name="connsiteX746" fmla="*/ 190409 w 331450"/>
              <a:gd name="connsiteY746" fmla="*/ 116655 h 220498"/>
              <a:gd name="connsiteX747" fmla="*/ 192386 w 331450"/>
              <a:gd name="connsiteY747" fmla="*/ 121598 h 220498"/>
              <a:gd name="connsiteX748" fmla="*/ 195022 w 331450"/>
              <a:gd name="connsiteY748" fmla="*/ 121598 h 220498"/>
              <a:gd name="connsiteX749" fmla="*/ 191727 w 331450"/>
              <a:gd name="connsiteY749" fmla="*/ 126541 h 220498"/>
              <a:gd name="connsiteX750" fmla="*/ 191727 w 331450"/>
              <a:gd name="connsiteY750" fmla="*/ 128518 h 220498"/>
              <a:gd name="connsiteX751" fmla="*/ 195352 w 331450"/>
              <a:gd name="connsiteY751" fmla="*/ 128518 h 220498"/>
              <a:gd name="connsiteX752" fmla="*/ 195352 w 331450"/>
              <a:gd name="connsiteY752" fmla="*/ 130495 h 220498"/>
              <a:gd name="connsiteX753" fmla="*/ 198318 w 331450"/>
              <a:gd name="connsiteY753" fmla="*/ 130495 h 220498"/>
              <a:gd name="connsiteX754" fmla="*/ 200954 w 331450"/>
              <a:gd name="connsiteY754" fmla="*/ 130495 h 220498"/>
              <a:gd name="connsiteX755" fmla="*/ 201613 w 331450"/>
              <a:gd name="connsiteY755" fmla="*/ 130495 h 220498"/>
              <a:gd name="connsiteX756" fmla="*/ 202602 w 331450"/>
              <a:gd name="connsiteY756" fmla="*/ 130495 h 220498"/>
              <a:gd name="connsiteX757" fmla="*/ 203920 w 331450"/>
              <a:gd name="connsiteY757" fmla="*/ 130495 h 220498"/>
              <a:gd name="connsiteX758" fmla="*/ 204579 w 331450"/>
              <a:gd name="connsiteY758" fmla="*/ 130495 h 220498"/>
              <a:gd name="connsiteX759" fmla="*/ 206227 w 331450"/>
              <a:gd name="connsiteY759" fmla="*/ 125223 h 220498"/>
              <a:gd name="connsiteX760" fmla="*/ 208204 w 331450"/>
              <a:gd name="connsiteY760" fmla="*/ 121598 h 220498"/>
              <a:gd name="connsiteX761" fmla="*/ 208204 w 331450"/>
              <a:gd name="connsiteY761" fmla="*/ 118302 h 220498"/>
              <a:gd name="connsiteX762" fmla="*/ 211170 w 331450"/>
              <a:gd name="connsiteY762" fmla="*/ 118302 h 220498"/>
              <a:gd name="connsiteX763" fmla="*/ 212158 w 331450"/>
              <a:gd name="connsiteY763" fmla="*/ 118302 h 220498"/>
              <a:gd name="connsiteX764" fmla="*/ 215453 w 331450"/>
              <a:gd name="connsiteY764" fmla="*/ 120280 h 220498"/>
              <a:gd name="connsiteX765" fmla="*/ 217431 w 331450"/>
              <a:gd name="connsiteY765" fmla="*/ 116985 h 220498"/>
              <a:gd name="connsiteX766" fmla="*/ 212488 w 331450"/>
              <a:gd name="connsiteY766" fmla="*/ 115007 h 220498"/>
              <a:gd name="connsiteX767" fmla="*/ 219078 w 331450"/>
              <a:gd name="connsiteY767" fmla="*/ 115007 h 220498"/>
              <a:gd name="connsiteX768" fmla="*/ 216442 w 331450"/>
              <a:gd name="connsiteY768" fmla="*/ 111382 h 220498"/>
              <a:gd name="connsiteX769" fmla="*/ 210511 w 331450"/>
              <a:gd name="connsiteY769" fmla="*/ 107758 h 220498"/>
              <a:gd name="connsiteX770" fmla="*/ 217431 w 331450"/>
              <a:gd name="connsiteY770" fmla="*/ 110724 h 220498"/>
              <a:gd name="connsiteX771" fmla="*/ 219738 w 331450"/>
              <a:gd name="connsiteY771" fmla="*/ 110724 h 220498"/>
              <a:gd name="connsiteX772" fmla="*/ 220726 w 331450"/>
              <a:gd name="connsiteY772" fmla="*/ 110724 h 220498"/>
              <a:gd name="connsiteX773" fmla="*/ 221056 w 331450"/>
              <a:gd name="connsiteY773" fmla="*/ 110724 h 220498"/>
              <a:gd name="connsiteX774" fmla="*/ 219078 w 331450"/>
              <a:gd name="connsiteY774" fmla="*/ 107758 h 220498"/>
              <a:gd name="connsiteX775" fmla="*/ 222704 w 331450"/>
              <a:gd name="connsiteY775" fmla="*/ 107758 h 220498"/>
              <a:gd name="connsiteX776" fmla="*/ 227317 w 331450"/>
              <a:gd name="connsiteY776" fmla="*/ 110724 h 220498"/>
              <a:gd name="connsiteX777" fmla="*/ 227976 w 331450"/>
              <a:gd name="connsiteY777" fmla="*/ 110724 h 220498"/>
              <a:gd name="connsiteX778" fmla="*/ 229953 w 331450"/>
              <a:gd name="connsiteY778" fmla="*/ 110724 h 220498"/>
              <a:gd name="connsiteX779" fmla="*/ 223033 w 331450"/>
              <a:gd name="connsiteY779" fmla="*/ 106109 h 220498"/>
              <a:gd name="connsiteX780" fmla="*/ 225999 w 331450"/>
              <a:gd name="connsiteY780" fmla="*/ 106109 h 220498"/>
              <a:gd name="connsiteX781" fmla="*/ 229953 w 331450"/>
              <a:gd name="connsiteY781" fmla="*/ 109405 h 220498"/>
              <a:gd name="connsiteX782" fmla="*/ 226987 w 331450"/>
              <a:gd name="connsiteY782" fmla="*/ 105780 h 220498"/>
              <a:gd name="connsiteX783" fmla="*/ 230612 w 331450"/>
              <a:gd name="connsiteY783" fmla="*/ 107428 h 220498"/>
              <a:gd name="connsiteX784" fmla="*/ 225669 w 331450"/>
              <a:gd name="connsiteY784" fmla="*/ 104133 h 220498"/>
              <a:gd name="connsiteX785" fmla="*/ 225669 w 331450"/>
              <a:gd name="connsiteY785" fmla="*/ 102485 h 220498"/>
              <a:gd name="connsiteX786" fmla="*/ 224996 w 331450"/>
              <a:gd name="connsiteY786" fmla="*/ 101587 h 220498"/>
              <a:gd name="connsiteX787" fmla="*/ 224516 w 331450"/>
              <a:gd name="connsiteY787" fmla="*/ 101620 h 220498"/>
              <a:gd name="connsiteX788" fmla="*/ 223692 w 331450"/>
              <a:gd name="connsiteY788" fmla="*/ 101496 h 220498"/>
              <a:gd name="connsiteX789" fmla="*/ 223692 w 331450"/>
              <a:gd name="connsiteY789" fmla="*/ 99848 h 220498"/>
              <a:gd name="connsiteX790" fmla="*/ 224996 w 331450"/>
              <a:gd name="connsiteY790" fmla="*/ 101587 h 220498"/>
              <a:gd name="connsiteX791" fmla="*/ 225615 w 331450"/>
              <a:gd name="connsiteY791" fmla="*/ 101545 h 220498"/>
              <a:gd name="connsiteX792" fmla="*/ 224255 w 331450"/>
              <a:gd name="connsiteY792" fmla="*/ 99675 h 220498"/>
              <a:gd name="connsiteX793" fmla="*/ 222491 w 331450"/>
              <a:gd name="connsiteY793" fmla="*/ 98498 h 220498"/>
              <a:gd name="connsiteX794" fmla="*/ 222374 w 331450"/>
              <a:gd name="connsiteY794" fmla="*/ 99025 h 220498"/>
              <a:gd name="connsiteX795" fmla="*/ 221056 w 331450"/>
              <a:gd name="connsiteY795" fmla="*/ 97542 h 220498"/>
              <a:gd name="connsiteX796" fmla="*/ 222491 w 331450"/>
              <a:gd name="connsiteY796" fmla="*/ 98498 h 220498"/>
              <a:gd name="connsiteX797" fmla="*/ 222704 w 331450"/>
              <a:gd name="connsiteY797" fmla="*/ 97542 h 220498"/>
              <a:gd name="connsiteX798" fmla="*/ 224255 w 331450"/>
              <a:gd name="connsiteY798" fmla="*/ 99675 h 220498"/>
              <a:gd name="connsiteX799" fmla="*/ 225010 w 331450"/>
              <a:gd name="connsiteY799" fmla="*/ 100178 h 220498"/>
              <a:gd name="connsiteX800" fmla="*/ 226329 w 331450"/>
              <a:gd name="connsiteY800" fmla="*/ 101497 h 220498"/>
              <a:gd name="connsiteX801" fmla="*/ 228255 w 331450"/>
              <a:gd name="connsiteY801" fmla="*/ 102701 h 220498"/>
              <a:gd name="connsiteX802" fmla="*/ 227976 w 331450"/>
              <a:gd name="connsiteY802" fmla="*/ 100837 h 220498"/>
              <a:gd name="connsiteX803" fmla="*/ 227976 w 331450"/>
              <a:gd name="connsiteY803" fmla="*/ 98530 h 220498"/>
              <a:gd name="connsiteX804" fmla="*/ 232919 w 331450"/>
              <a:gd name="connsiteY804" fmla="*/ 101826 h 220498"/>
              <a:gd name="connsiteX805" fmla="*/ 232656 w 331450"/>
              <a:gd name="connsiteY805" fmla="*/ 101438 h 220498"/>
              <a:gd name="connsiteX806" fmla="*/ 228964 w 331450"/>
              <a:gd name="connsiteY806" fmla="*/ 97542 h 220498"/>
              <a:gd name="connsiteX807" fmla="*/ 232054 w 331450"/>
              <a:gd name="connsiteY807" fmla="*/ 100549 h 220498"/>
              <a:gd name="connsiteX808" fmla="*/ 232656 w 331450"/>
              <a:gd name="connsiteY808" fmla="*/ 101438 h 220498"/>
              <a:gd name="connsiteX809" fmla="*/ 234896 w 331450"/>
              <a:gd name="connsiteY809" fmla="*/ 103803 h 220498"/>
              <a:gd name="connsiteX810" fmla="*/ 230283 w 331450"/>
              <a:gd name="connsiteY810" fmla="*/ 97213 h 220498"/>
              <a:gd name="connsiteX811" fmla="*/ 236214 w 331450"/>
              <a:gd name="connsiteY811" fmla="*/ 102485 h 220498"/>
              <a:gd name="connsiteX812" fmla="*/ 236214 w 331450"/>
              <a:gd name="connsiteY812" fmla="*/ 100508 h 220498"/>
              <a:gd name="connsiteX813" fmla="*/ 233249 w 331450"/>
              <a:gd name="connsiteY813" fmla="*/ 97542 h 220498"/>
              <a:gd name="connsiteX814" fmla="*/ 229294 w 331450"/>
              <a:gd name="connsiteY814" fmla="*/ 93917 h 220498"/>
              <a:gd name="connsiteX815" fmla="*/ 237862 w 331450"/>
              <a:gd name="connsiteY815" fmla="*/ 93917 h 220498"/>
              <a:gd name="connsiteX816" fmla="*/ 237862 w 331450"/>
              <a:gd name="connsiteY816" fmla="*/ 90622 h 220498"/>
              <a:gd name="connsiteX817" fmla="*/ 234566 w 331450"/>
              <a:gd name="connsiteY817" fmla="*/ 85679 h 220498"/>
              <a:gd name="connsiteX818" fmla="*/ 237862 w 331450"/>
              <a:gd name="connsiteY818" fmla="*/ 88974 h 220498"/>
              <a:gd name="connsiteX819" fmla="*/ 243135 w 331450"/>
              <a:gd name="connsiteY819" fmla="*/ 90622 h 220498"/>
              <a:gd name="connsiteX820" fmla="*/ 243135 w 331450"/>
              <a:gd name="connsiteY820" fmla="*/ 86997 h 220498"/>
              <a:gd name="connsiteX821" fmla="*/ 238851 w 331450"/>
              <a:gd name="connsiteY821" fmla="*/ 79088 h 220498"/>
              <a:gd name="connsiteX822" fmla="*/ 243135 w 331450"/>
              <a:gd name="connsiteY822" fmla="*/ 83702 h 220498"/>
              <a:gd name="connsiteX823" fmla="*/ 237862 w 331450"/>
              <a:gd name="connsiteY823" fmla="*/ 77770 h 220498"/>
              <a:gd name="connsiteX824" fmla="*/ 244782 w 331450"/>
              <a:gd name="connsiteY824" fmla="*/ 83042 h 220498"/>
              <a:gd name="connsiteX825" fmla="*/ 246430 w 331450"/>
              <a:gd name="connsiteY825" fmla="*/ 83042 h 220498"/>
              <a:gd name="connsiteX826" fmla="*/ 248407 w 331450"/>
              <a:gd name="connsiteY826" fmla="*/ 83042 h 220498"/>
              <a:gd name="connsiteX827" fmla="*/ 245111 w 331450"/>
              <a:gd name="connsiteY827" fmla="*/ 76781 h 220498"/>
              <a:gd name="connsiteX828" fmla="*/ 245111 w 331450"/>
              <a:gd name="connsiteY828" fmla="*/ 75134 h 220498"/>
              <a:gd name="connsiteX829" fmla="*/ 249725 w 331450"/>
              <a:gd name="connsiteY829" fmla="*/ 79417 h 220498"/>
              <a:gd name="connsiteX830" fmla="*/ 246100 w 331450"/>
              <a:gd name="connsiteY830" fmla="*/ 72168 h 220498"/>
              <a:gd name="connsiteX831" fmla="*/ 252032 w 331450"/>
              <a:gd name="connsiteY831" fmla="*/ 81065 h 220498"/>
              <a:gd name="connsiteX832" fmla="*/ 252032 w 331450"/>
              <a:gd name="connsiteY832" fmla="*/ 77111 h 220498"/>
              <a:gd name="connsiteX833" fmla="*/ 248407 w 331450"/>
              <a:gd name="connsiteY833" fmla="*/ 70191 h 220498"/>
              <a:gd name="connsiteX834" fmla="*/ 259611 w 331450"/>
              <a:gd name="connsiteY834" fmla="*/ 77441 h 220498"/>
              <a:gd name="connsiteX835" fmla="*/ 263895 w 331450"/>
              <a:gd name="connsiteY835" fmla="*/ 75134 h 220498"/>
              <a:gd name="connsiteX836" fmla="*/ 257304 w 331450"/>
              <a:gd name="connsiteY836" fmla="*/ 67225 h 220498"/>
              <a:gd name="connsiteX837" fmla="*/ 262248 w 331450"/>
              <a:gd name="connsiteY837" fmla="*/ 70850 h 220498"/>
              <a:gd name="connsiteX838" fmla="*/ 264883 w 331450"/>
              <a:gd name="connsiteY838" fmla="*/ 74145 h 220498"/>
              <a:gd name="connsiteX839" fmla="*/ 270156 w 331450"/>
              <a:gd name="connsiteY839" fmla="*/ 78758 h 220498"/>
              <a:gd name="connsiteX840" fmla="*/ 268179 w 331450"/>
              <a:gd name="connsiteY840" fmla="*/ 75463 h 220498"/>
              <a:gd name="connsiteX841" fmla="*/ 264554 w 331450"/>
              <a:gd name="connsiteY841" fmla="*/ 72497 h 220498"/>
              <a:gd name="connsiteX842" fmla="*/ 268509 w 331450"/>
              <a:gd name="connsiteY842" fmla="*/ 72497 h 220498"/>
              <a:gd name="connsiteX843" fmla="*/ 270156 w 331450"/>
              <a:gd name="connsiteY843" fmla="*/ 75134 h 220498"/>
              <a:gd name="connsiteX844" fmla="*/ 267520 w 331450"/>
              <a:gd name="connsiteY844" fmla="*/ 66895 h 220498"/>
              <a:gd name="connsiteX845" fmla="*/ 270485 w 331450"/>
              <a:gd name="connsiteY845" fmla="*/ 70521 h 220498"/>
              <a:gd name="connsiteX846" fmla="*/ 270485 w 331450"/>
              <a:gd name="connsiteY846" fmla="*/ 64589 h 220498"/>
              <a:gd name="connsiteX847" fmla="*/ 275758 w 331450"/>
              <a:gd name="connsiteY847" fmla="*/ 68873 h 220498"/>
              <a:gd name="connsiteX848" fmla="*/ 273451 w 331450"/>
              <a:gd name="connsiteY848" fmla="*/ 59975 h 220498"/>
              <a:gd name="connsiteX849" fmla="*/ 281030 w 331450"/>
              <a:gd name="connsiteY849" fmla="*/ 66895 h 220498"/>
              <a:gd name="connsiteX850" fmla="*/ 281030 w 331450"/>
              <a:gd name="connsiteY850" fmla="*/ 57009 h 220498"/>
              <a:gd name="connsiteX851" fmla="*/ 288940 w 331450"/>
              <a:gd name="connsiteY851" fmla="*/ 59316 h 220498"/>
              <a:gd name="connsiteX852" fmla="*/ 285974 w 331450"/>
              <a:gd name="connsiteY852" fmla="*/ 54373 h 220498"/>
              <a:gd name="connsiteX853" fmla="*/ 287621 w 331450"/>
              <a:gd name="connsiteY853" fmla="*/ 54373 h 220498"/>
              <a:gd name="connsiteX854" fmla="*/ 291246 w 331450"/>
              <a:gd name="connsiteY854" fmla="*/ 56679 h 220498"/>
              <a:gd name="connsiteX855" fmla="*/ 286962 w 331450"/>
              <a:gd name="connsiteY855" fmla="*/ 50089 h 220498"/>
              <a:gd name="connsiteX856" fmla="*/ 294542 w 331450"/>
              <a:gd name="connsiteY856" fmla="*/ 50089 h 220498"/>
              <a:gd name="connsiteX857" fmla="*/ 294542 w 331450"/>
              <a:gd name="connsiteY857" fmla="*/ 46135 h 220498"/>
              <a:gd name="connsiteX858" fmla="*/ 296519 w 331450"/>
              <a:gd name="connsiteY858" fmla="*/ 49430 h 220498"/>
              <a:gd name="connsiteX859" fmla="*/ 298171 w 331450"/>
              <a:gd name="connsiteY859" fmla="*/ 49430 h 220498"/>
              <a:gd name="connsiteX860" fmla="*/ 297096 w 331450"/>
              <a:gd name="connsiteY860" fmla="*/ 46546 h 220498"/>
              <a:gd name="connsiteX861" fmla="*/ 294542 w 331450"/>
              <a:gd name="connsiteY861" fmla="*/ 41521 h 220498"/>
              <a:gd name="connsiteX862" fmla="*/ 297507 w 331450"/>
              <a:gd name="connsiteY862" fmla="*/ 46135 h 220498"/>
              <a:gd name="connsiteX863" fmla="*/ 300802 w 331450"/>
              <a:gd name="connsiteY863" fmla="*/ 42839 h 220498"/>
              <a:gd name="connsiteX864" fmla="*/ 300802 w 331450"/>
              <a:gd name="connsiteY864" fmla="*/ 45476 h 220498"/>
              <a:gd name="connsiteX865" fmla="*/ 300802 w 331450"/>
              <a:gd name="connsiteY865" fmla="*/ 40863 h 220498"/>
              <a:gd name="connsiteX866" fmla="*/ 300802 w 331450"/>
              <a:gd name="connsiteY866" fmla="*/ 37897 h 220498"/>
              <a:gd name="connsiteX867" fmla="*/ 302450 w 331450"/>
              <a:gd name="connsiteY867" fmla="*/ 40863 h 220498"/>
              <a:gd name="connsiteX868" fmla="*/ 300473 w 331450"/>
              <a:gd name="connsiteY868" fmla="*/ 34272 h 220498"/>
              <a:gd name="connsiteX869" fmla="*/ 300473 w 331450"/>
              <a:gd name="connsiteY869" fmla="*/ 32294 h 220498"/>
              <a:gd name="connsiteX870" fmla="*/ 300473 w 331450"/>
              <a:gd name="connsiteY870" fmla="*/ 30977 h 220498"/>
              <a:gd name="connsiteX871" fmla="*/ 303439 w 331450"/>
              <a:gd name="connsiteY871" fmla="*/ 32953 h 220498"/>
              <a:gd name="connsiteX872" fmla="*/ 303439 w 331450"/>
              <a:gd name="connsiteY872" fmla="*/ 31636 h 220498"/>
              <a:gd name="connsiteX873" fmla="*/ 312336 w 331450"/>
              <a:gd name="connsiteY873" fmla="*/ 23726 h 220498"/>
              <a:gd name="connsiteX874" fmla="*/ 312336 w 331450"/>
              <a:gd name="connsiteY874" fmla="*/ 25374 h 220498"/>
              <a:gd name="connsiteX875" fmla="*/ 310688 w 331450"/>
              <a:gd name="connsiteY875" fmla="*/ 25374 h 220498"/>
              <a:gd name="connsiteX876" fmla="*/ 314314 w 331450"/>
              <a:gd name="connsiteY876" fmla="*/ 31306 h 220498"/>
              <a:gd name="connsiteX877" fmla="*/ 314314 w 331450"/>
              <a:gd name="connsiteY877" fmla="*/ 25045 h 220498"/>
              <a:gd name="connsiteX878" fmla="*/ 312007 w 331450"/>
              <a:gd name="connsiteY878" fmla="*/ 21091 h 220498"/>
              <a:gd name="connsiteX879" fmla="*/ 312007 w 331450"/>
              <a:gd name="connsiteY879" fmla="*/ 17136 h 220498"/>
              <a:gd name="connsiteX880" fmla="*/ 317279 w 331450"/>
              <a:gd name="connsiteY880" fmla="*/ 23067 h 220498"/>
              <a:gd name="connsiteX881" fmla="*/ 317279 w 331450"/>
              <a:gd name="connsiteY881" fmla="*/ 15818 h 220498"/>
              <a:gd name="connsiteX882" fmla="*/ 317279 w 331450"/>
              <a:gd name="connsiteY882" fmla="*/ 11205 h 220498"/>
              <a:gd name="connsiteX883" fmla="*/ 318927 w 331450"/>
              <a:gd name="connsiteY883" fmla="*/ 11205 h 220498"/>
              <a:gd name="connsiteX884" fmla="*/ 323211 w 331450"/>
              <a:gd name="connsiteY884" fmla="*/ 5932 h 220498"/>
              <a:gd name="connsiteX885" fmla="*/ 331450 w 331450"/>
              <a:gd name="connsiteY885" fmla="*/ 1319 h 220498"/>
              <a:gd name="connsiteX886" fmla="*/ 327825 w 331450"/>
              <a:gd name="connsiteY886" fmla="*/ 1319 h 220498"/>
              <a:gd name="connsiteX887" fmla="*/ 325847 w 331450"/>
              <a:gd name="connsiteY887" fmla="*/ 1319 h 220498"/>
              <a:gd name="connsiteX888" fmla="*/ 323540 w 331450"/>
              <a:gd name="connsiteY888" fmla="*/ 1319 h 220498"/>
              <a:gd name="connsiteX889" fmla="*/ 321234 w 331450"/>
              <a:gd name="connsiteY889" fmla="*/ 3295 h 220498"/>
              <a:gd name="connsiteX890" fmla="*/ 319586 w 331450"/>
              <a:gd name="connsiteY890" fmla="*/ 3295 h 220498"/>
              <a:gd name="connsiteX891" fmla="*/ 319586 w 331450"/>
              <a:gd name="connsiteY891" fmla="*/ 3460 h 220498"/>
              <a:gd name="connsiteX892" fmla="*/ 319586 w 331450"/>
              <a:gd name="connsiteY892" fmla="*/ 5932 h 220498"/>
              <a:gd name="connsiteX893" fmla="*/ 317609 w 331450"/>
              <a:gd name="connsiteY893" fmla="*/ 3954 h 220498"/>
              <a:gd name="connsiteX894" fmla="*/ 317609 w 331450"/>
              <a:gd name="connsiteY894" fmla="*/ 5932 h 220498"/>
              <a:gd name="connsiteX895" fmla="*/ 315632 w 331450"/>
              <a:gd name="connsiteY895" fmla="*/ 5932 h 220498"/>
              <a:gd name="connsiteX896" fmla="*/ 309041 w 331450"/>
              <a:gd name="connsiteY896" fmla="*/ 6591 h 220498"/>
              <a:gd name="connsiteX897" fmla="*/ 308382 w 331450"/>
              <a:gd name="connsiteY897" fmla="*/ 0 h 22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</a:cxnLst>
            <a:rect l="l" t="t" r="r" b="b"/>
            <a:pathLst>
              <a:path w="331450" h="220498">
                <a:moveTo>
                  <a:pt x="53127" y="208965"/>
                </a:moveTo>
                <a:lnTo>
                  <a:pt x="51645" y="208965"/>
                </a:lnTo>
                <a:lnTo>
                  <a:pt x="49173" y="210612"/>
                </a:lnTo>
                <a:cubicBezTo>
                  <a:pt x="51480" y="208965"/>
                  <a:pt x="53127" y="208965"/>
                  <a:pt x="53127" y="208965"/>
                </a:cubicBezTo>
                <a:close/>
                <a:moveTo>
                  <a:pt x="51787" y="208870"/>
                </a:moveTo>
                <a:lnTo>
                  <a:pt x="51480" y="208965"/>
                </a:lnTo>
                <a:lnTo>
                  <a:pt x="51645" y="208965"/>
                </a:lnTo>
                <a:close/>
                <a:moveTo>
                  <a:pt x="70263" y="192818"/>
                </a:moveTo>
                <a:lnTo>
                  <a:pt x="69734" y="192818"/>
                </a:lnTo>
                <a:lnTo>
                  <a:pt x="69818" y="193094"/>
                </a:lnTo>
                <a:close/>
                <a:moveTo>
                  <a:pt x="63731" y="191800"/>
                </a:moveTo>
                <a:lnTo>
                  <a:pt x="62354" y="192489"/>
                </a:lnTo>
                <a:lnTo>
                  <a:pt x="62193" y="192972"/>
                </a:lnTo>
                <a:close/>
                <a:moveTo>
                  <a:pt x="64991" y="191170"/>
                </a:moveTo>
                <a:lnTo>
                  <a:pt x="64558" y="191170"/>
                </a:lnTo>
                <a:lnTo>
                  <a:pt x="63731" y="191800"/>
                </a:lnTo>
                <a:close/>
                <a:moveTo>
                  <a:pt x="71582" y="190840"/>
                </a:moveTo>
                <a:lnTo>
                  <a:pt x="68916" y="192618"/>
                </a:lnTo>
                <a:lnTo>
                  <a:pt x="69604" y="192818"/>
                </a:lnTo>
                <a:lnTo>
                  <a:pt x="69734" y="192818"/>
                </a:lnTo>
                <a:lnTo>
                  <a:pt x="69646" y="192529"/>
                </a:lnTo>
                <a:cubicBezTo>
                  <a:pt x="70428" y="191747"/>
                  <a:pt x="71582" y="190840"/>
                  <a:pt x="71582" y="190840"/>
                </a:cubicBezTo>
                <a:close/>
                <a:moveTo>
                  <a:pt x="64785" y="190717"/>
                </a:moveTo>
                <a:lnTo>
                  <a:pt x="63674" y="190773"/>
                </a:lnTo>
                <a:lnTo>
                  <a:pt x="63133" y="191170"/>
                </a:lnTo>
                <a:lnTo>
                  <a:pt x="64558" y="191170"/>
                </a:lnTo>
                <a:lnTo>
                  <a:pt x="64991" y="190840"/>
                </a:lnTo>
                <a:cubicBezTo>
                  <a:pt x="66474" y="189687"/>
                  <a:pt x="65815" y="190181"/>
                  <a:pt x="64785" y="190717"/>
                </a:cubicBezTo>
                <a:close/>
                <a:moveTo>
                  <a:pt x="22533" y="189190"/>
                </a:moveTo>
                <a:lnTo>
                  <a:pt x="21492" y="189852"/>
                </a:lnTo>
                <a:lnTo>
                  <a:pt x="22498" y="189266"/>
                </a:lnTo>
                <a:close/>
                <a:moveTo>
                  <a:pt x="67627" y="187875"/>
                </a:moveTo>
                <a:lnTo>
                  <a:pt x="62929" y="190811"/>
                </a:lnTo>
                <a:lnTo>
                  <a:pt x="63674" y="190773"/>
                </a:lnTo>
                <a:close/>
                <a:moveTo>
                  <a:pt x="25447" y="187545"/>
                </a:moveTo>
                <a:lnTo>
                  <a:pt x="22498" y="189266"/>
                </a:lnTo>
                <a:lnTo>
                  <a:pt x="21162" y="192159"/>
                </a:lnTo>
                <a:cubicBezTo>
                  <a:pt x="22752" y="190778"/>
                  <a:pt x="24188" y="189233"/>
                  <a:pt x="25447" y="187545"/>
                </a:cubicBezTo>
                <a:close/>
                <a:moveTo>
                  <a:pt x="67297" y="187216"/>
                </a:moveTo>
                <a:lnTo>
                  <a:pt x="65177" y="188771"/>
                </a:lnTo>
                <a:lnTo>
                  <a:pt x="65814" y="188452"/>
                </a:lnTo>
                <a:cubicBezTo>
                  <a:pt x="66226" y="188534"/>
                  <a:pt x="66308" y="188699"/>
                  <a:pt x="67297" y="187216"/>
                </a:cubicBezTo>
                <a:close/>
                <a:moveTo>
                  <a:pt x="59389" y="185898"/>
                </a:moveTo>
                <a:lnTo>
                  <a:pt x="59059" y="185898"/>
                </a:lnTo>
                <a:lnTo>
                  <a:pt x="58858" y="186195"/>
                </a:lnTo>
                <a:close/>
                <a:moveTo>
                  <a:pt x="57082" y="177989"/>
                </a:moveTo>
                <a:lnTo>
                  <a:pt x="55435" y="177989"/>
                </a:lnTo>
                <a:lnTo>
                  <a:pt x="54325" y="179521"/>
                </a:lnTo>
                <a:close/>
                <a:moveTo>
                  <a:pt x="2380" y="165796"/>
                </a:moveTo>
                <a:lnTo>
                  <a:pt x="2380" y="169092"/>
                </a:lnTo>
                <a:lnTo>
                  <a:pt x="2441" y="168958"/>
                </a:lnTo>
                <a:lnTo>
                  <a:pt x="2503" y="168144"/>
                </a:lnTo>
                <a:cubicBezTo>
                  <a:pt x="3038" y="166538"/>
                  <a:pt x="3533" y="164808"/>
                  <a:pt x="2380" y="165796"/>
                </a:cubicBezTo>
                <a:close/>
                <a:moveTo>
                  <a:pt x="136852" y="163876"/>
                </a:moveTo>
                <a:lnTo>
                  <a:pt x="134545" y="163876"/>
                </a:lnTo>
                <a:lnTo>
                  <a:pt x="133556" y="163876"/>
                </a:lnTo>
                <a:lnTo>
                  <a:pt x="133800" y="164085"/>
                </a:lnTo>
                <a:lnTo>
                  <a:pt x="134256" y="164123"/>
                </a:lnTo>
                <a:lnTo>
                  <a:pt x="134780" y="164832"/>
                </a:lnTo>
                <a:close/>
                <a:moveTo>
                  <a:pt x="2380" y="163819"/>
                </a:moveTo>
                <a:lnTo>
                  <a:pt x="2094" y="163819"/>
                </a:lnTo>
                <a:lnTo>
                  <a:pt x="2215" y="164726"/>
                </a:lnTo>
                <a:cubicBezTo>
                  <a:pt x="2297" y="165467"/>
                  <a:pt x="2380" y="166126"/>
                  <a:pt x="2380" y="165467"/>
                </a:cubicBezTo>
                <a:close/>
                <a:moveTo>
                  <a:pt x="2050" y="163489"/>
                </a:moveTo>
                <a:lnTo>
                  <a:pt x="2050" y="163819"/>
                </a:lnTo>
                <a:lnTo>
                  <a:pt x="2094" y="163819"/>
                </a:lnTo>
                <a:close/>
                <a:moveTo>
                  <a:pt x="97122" y="148301"/>
                </a:moveTo>
                <a:lnTo>
                  <a:pt x="96978" y="148388"/>
                </a:lnTo>
                <a:lnTo>
                  <a:pt x="97269" y="148359"/>
                </a:lnTo>
                <a:close/>
                <a:moveTo>
                  <a:pt x="98070" y="147729"/>
                </a:moveTo>
                <a:lnTo>
                  <a:pt x="95660" y="147729"/>
                </a:lnTo>
                <a:lnTo>
                  <a:pt x="97122" y="148301"/>
                </a:lnTo>
                <a:close/>
                <a:moveTo>
                  <a:pt x="38628" y="143059"/>
                </a:moveTo>
                <a:cubicBezTo>
                  <a:pt x="38298" y="142729"/>
                  <a:pt x="31708" y="151956"/>
                  <a:pt x="31708" y="151956"/>
                </a:cubicBezTo>
                <a:lnTo>
                  <a:pt x="34673" y="147343"/>
                </a:lnTo>
                <a:cubicBezTo>
                  <a:pt x="32038" y="147343"/>
                  <a:pt x="35333" y="143388"/>
                  <a:pt x="32038" y="147343"/>
                </a:cubicBezTo>
                <a:cubicBezTo>
                  <a:pt x="32085" y="146574"/>
                  <a:pt x="32085" y="145804"/>
                  <a:pt x="32038" y="145036"/>
                </a:cubicBezTo>
                <a:cubicBezTo>
                  <a:pt x="32038" y="145036"/>
                  <a:pt x="32367" y="141741"/>
                  <a:pt x="29072" y="148002"/>
                </a:cubicBezTo>
                <a:cubicBezTo>
                  <a:pt x="31378" y="143059"/>
                  <a:pt x="27094" y="146354"/>
                  <a:pt x="27094" y="148002"/>
                </a:cubicBezTo>
                <a:lnTo>
                  <a:pt x="27094" y="145036"/>
                </a:lnTo>
                <a:cubicBezTo>
                  <a:pt x="24787" y="148661"/>
                  <a:pt x="23140" y="150308"/>
                  <a:pt x="23140" y="150308"/>
                </a:cubicBezTo>
                <a:cubicBezTo>
                  <a:pt x="22811" y="149979"/>
                  <a:pt x="20833" y="151956"/>
                  <a:pt x="20833" y="152945"/>
                </a:cubicBezTo>
                <a:cubicBezTo>
                  <a:pt x="20833" y="153933"/>
                  <a:pt x="22811" y="147013"/>
                  <a:pt x="20833" y="149649"/>
                </a:cubicBezTo>
                <a:cubicBezTo>
                  <a:pt x="18856" y="152286"/>
                  <a:pt x="18856" y="152286"/>
                  <a:pt x="18856" y="152286"/>
                </a:cubicBezTo>
                <a:cubicBezTo>
                  <a:pt x="19765" y="150104"/>
                  <a:pt x="20868" y="148008"/>
                  <a:pt x="22152" y="146025"/>
                </a:cubicBezTo>
                <a:cubicBezTo>
                  <a:pt x="20504" y="148002"/>
                  <a:pt x="18197" y="150638"/>
                  <a:pt x="18197" y="150638"/>
                </a:cubicBezTo>
                <a:cubicBezTo>
                  <a:pt x="17344" y="151851"/>
                  <a:pt x="16677" y="153182"/>
                  <a:pt x="16220" y="154593"/>
                </a:cubicBezTo>
                <a:lnTo>
                  <a:pt x="12595" y="160524"/>
                </a:lnTo>
                <a:lnTo>
                  <a:pt x="15231" y="153274"/>
                </a:lnTo>
                <a:cubicBezTo>
                  <a:pt x="13307" y="154263"/>
                  <a:pt x="11790" y="155894"/>
                  <a:pt x="10947" y="157888"/>
                </a:cubicBezTo>
                <a:cubicBezTo>
                  <a:pt x="10947" y="158217"/>
                  <a:pt x="10947" y="155910"/>
                  <a:pt x="10947" y="155910"/>
                </a:cubicBezTo>
                <a:cubicBezTo>
                  <a:pt x="8311" y="156899"/>
                  <a:pt x="8311" y="161183"/>
                  <a:pt x="8311" y="158876"/>
                </a:cubicBezTo>
                <a:cubicBezTo>
                  <a:pt x="8311" y="156569"/>
                  <a:pt x="8311" y="156569"/>
                  <a:pt x="8311" y="156569"/>
                </a:cubicBezTo>
                <a:cubicBezTo>
                  <a:pt x="8640" y="151627"/>
                  <a:pt x="4027" y="161513"/>
                  <a:pt x="4027" y="156569"/>
                </a:cubicBezTo>
                <a:lnTo>
                  <a:pt x="732" y="156569"/>
                </a:lnTo>
                <a:cubicBezTo>
                  <a:pt x="732" y="158217"/>
                  <a:pt x="732" y="158217"/>
                  <a:pt x="732" y="158217"/>
                </a:cubicBezTo>
                <a:cubicBezTo>
                  <a:pt x="732" y="160524"/>
                  <a:pt x="-916" y="160524"/>
                  <a:pt x="732" y="160524"/>
                </a:cubicBezTo>
                <a:cubicBezTo>
                  <a:pt x="2380" y="160524"/>
                  <a:pt x="2380" y="160524"/>
                  <a:pt x="2380" y="160524"/>
                </a:cubicBezTo>
                <a:lnTo>
                  <a:pt x="2380" y="160854"/>
                </a:lnTo>
                <a:lnTo>
                  <a:pt x="2380" y="162172"/>
                </a:lnTo>
                <a:lnTo>
                  <a:pt x="2380" y="162954"/>
                </a:lnTo>
                <a:cubicBezTo>
                  <a:pt x="2380" y="163902"/>
                  <a:pt x="2380" y="164314"/>
                  <a:pt x="2380" y="163160"/>
                </a:cubicBezTo>
                <a:lnTo>
                  <a:pt x="2380" y="163489"/>
                </a:lnTo>
                <a:lnTo>
                  <a:pt x="2380" y="163819"/>
                </a:lnTo>
                <a:lnTo>
                  <a:pt x="4027" y="163819"/>
                </a:lnTo>
                <a:lnTo>
                  <a:pt x="4027" y="165467"/>
                </a:lnTo>
                <a:lnTo>
                  <a:pt x="2441" y="168958"/>
                </a:lnTo>
                <a:lnTo>
                  <a:pt x="2380" y="169751"/>
                </a:lnTo>
                <a:cubicBezTo>
                  <a:pt x="4356" y="166785"/>
                  <a:pt x="4356" y="164808"/>
                  <a:pt x="4356" y="166785"/>
                </a:cubicBezTo>
                <a:lnTo>
                  <a:pt x="4356" y="169751"/>
                </a:lnTo>
                <a:cubicBezTo>
                  <a:pt x="4356" y="171069"/>
                  <a:pt x="4356" y="171069"/>
                  <a:pt x="4356" y="170740"/>
                </a:cubicBezTo>
                <a:lnTo>
                  <a:pt x="4356" y="172387"/>
                </a:lnTo>
                <a:cubicBezTo>
                  <a:pt x="5015" y="172387"/>
                  <a:pt x="7322" y="172387"/>
                  <a:pt x="7322" y="172387"/>
                </a:cubicBezTo>
                <a:cubicBezTo>
                  <a:pt x="7260" y="173264"/>
                  <a:pt x="7260" y="174147"/>
                  <a:pt x="7322" y="175024"/>
                </a:cubicBezTo>
                <a:lnTo>
                  <a:pt x="7322" y="177000"/>
                </a:lnTo>
                <a:lnTo>
                  <a:pt x="7322" y="178978"/>
                </a:lnTo>
                <a:cubicBezTo>
                  <a:pt x="6993" y="180295"/>
                  <a:pt x="9300" y="176012"/>
                  <a:pt x="9300" y="176012"/>
                </a:cubicBezTo>
                <a:lnTo>
                  <a:pt x="9300" y="178648"/>
                </a:lnTo>
                <a:cubicBezTo>
                  <a:pt x="11936" y="178648"/>
                  <a:pt x="11936" y="175024"/>
                  <a:pt x="11936" y="178648"/>
                </a:cubicBezTo>
                <a:cubicBezTo>
                  <a:pt x="11276" y="179966"/>
                  <a:pt x="14572" y="172716"/>
                  <a:pt x="14572" y="175682"/>
                </a:cubicBezTo>
                <a:cubicBezTo>
                  <a:pt x="14572" y="177660"/>
                  <a:pt x="17208" y="175353"/>
                  <a:pt x="14572" y="180955"/>
                </a:cubicBezTo>
                <a:cubicBezTo>
                  <a:pt x="18197" y="177330"/>
                  <a:pt x="13584" y="183920"/>
                  <a:pt x="18197" y="177330"/>
                </a:cubicBezTo>
                <a:cubicBezTo>
                  <a:pt x="16220" y="180955"/>
                  <a:pt x="14242" y="181944"/>
                  <a:pt x="14242" y="184909"/>
                </a:cubicBezTo>
                <a:lnTo>
                  <a:pt x="17867" y="180295"/>
                </a:lnTo>
                <a:lnTo>
                  <a:pt x="15561" y="183920"/>
                </a:lnTo>
                <a:lnTo>
                  <a:pt x="18197" y="180295"/>
                </a:lnTo>
                <a:lnTo>
                  <a:pt x="15561" y="184909"/>
                </a:lnTo>
                <a:lnTo>
                  <a:pt x="17208" y="182273"/>
                </a:lnTo>
                <a:cubicBezTo>
                  <a:pt x="18856" y="180955"/>
                  <a:pt x="14901" y="185239"/>
                  <a:pt x="14901" y="187216"/>
                </a:cubicBezTo>
                <a:lnTo>
                  <a:pt x="17538" y="184909"/>
                </a:lnTo>
                <a:lnTo>
                  <a:pt x="15231" y="187545"/>
                </a:lnTo>
                <a:lnTo>
                  <a:pt x="17208" y="185568"/>
                </a:lnTo>
                <a:cubicBezTo>
                  <a:pt x="17208" y="187545"/>
                  <a:pt x="17208" y="187545"/>
                  <a:pt x="17208" y="187545"/>
                </a:cubicBezTo>
                <a:lnTo>
                  <a:pt x="21822" y="183591"/>
                </a:lnTo>
                <a:lnTo>
                  <a:pt x="18856" y="187545"/>
                </a:lnTo>
                <a:cubicBezTo>
                  <a:pt x="20201" y="185529"/>
                  <a:pt x="21747" y="183651"/>
                  <a:pt x="23470" y="181944"/>
                </a:cubicBezTo>
                <a:lnTo>
                  <a:pt x="19186" y="187545"/>
                </a:lnTo>
                <a:lnTo>
                  <a:pt x="16549" y="192818"/>
                </a:lnTo>
                <a:cubicBezTo>
                  <a:pt x="16879" y="192818"/>
                  <a:pt x="15891" y="197761"/>
                  <a:pt x="18526" y="192818"/>
                </a:cubicBezTo>
                <a:cubicBezTo>
                  <a:pt x="21162" y="187875"/>
                  <a:pt x="25117" y="186557"/>
                  <a:pt x="23140" y="187875"/>
                </a:cubicBezTo>
                <a:lnTo>
                  <a:pt x="22533" y="189190"/>
                </a:lnTo>
                <a:lnTo>
                  <a:pt x="25117" y="187545"/>
                </a:lnTo>
                <a:lnTo>
                  <a:pt x="25447" y="187545"/>
                </a:lnTo>
                <a:lnTo>
                  <a:pt x="27424" y="187545"/>
                </a:lnTo>
                <a:cubicBezTo>
                  <a:pt x="29401" y="185568"/>
                  <a:pt x="25777" y="189523"/>
                  <a:pt x="25777" y="189523"/>
                </a:cubicBezTo>
                <a:cubicBezTo>
                  <a:pt x="29730" y="186557"/>
                  <a:pt x="24231" y="193971"/>
                  <a:pt x="23876" y="195362"/>
                </a:cubicBezTo>
                <a:lnTo>
                  <a:pt x="25335" y="194421"/>
                </a:lnTo>
                <a:lnTo>
                  <a:pt x="24458" y="194466"/>
                </a:lnTo>
                <a:lnTo>
                  <a:pt x="29401" y="191170"/>
                </a:lnTo>
                <a:lnTo>
                  <a:pt x="25777" y="194136"/>
                </a:lnTo>
                <a:lnTo>
                  <a:pt x="25335" y="194421"/>
                </a:lnTo>
                <a:lnTo>
                  <a:pt x="26889" y="194342"/>
                </a:lnTo>
                <a:cubicBezTo>
                  <a:pt x="26683" y="195125"/>
                  <a:pt x="26271" y="195949"/>
                  <a:pt x="28083" y="194466"/>
                </a:cubicBezTo>
                <a:cubicBezTo>
                  <a:pt x="19845" y="203692"/>
                  <a:pt x="29731" y="194795"/>
                  <a:pt x="24787" y="201056"/>
                </a:cubicBezTo>
                <a:lnTo>
                  <a:pt x="26765" y="198750"/>
                </a:lnTo>
                <a:cubicBezTo>
                  <a:pt x="30060" y="197102"/>
                  <a:pt x="26765" y="200726"/>
                  <a:pt x="26765" y="200726"/>
                </a:cubicBezTo>
                <a:lnTo>
                  <a:pt x="29401" y="197761"/>
                </a:lnTo>
                <a:cubicBezTo>
                  <a:pt x="33026" y="196113"/>
                  <a:pt x="27753" y="204681"/>
                  <a:pt x="27424" y="205340"/>
                </a:cubicBezTo>
                <a:cubicBezTo>
                  <a:pt x="27094" y="205999"/>
                  <a:pt x="38628" y="195454"/>
                  <a:pt x="34014" y="200397"/>
                </a:cubicBezTo>
                <a:lnTo>
                  <a:pt x="30060" y="204022"/>
                </a:lnTo>
                <a:cubicBezTo>
                  <a:pt x="33026" y="202869"/>
                  <a:pt x="33273" y="203528"/>
                  <a:pt x="33397" y="204146"/>
                </a:cubicBezTo>
                <a:lnTo>
                  <a:pt x="33724" y="204130"/>
                </a:lnTo>
                <a:lnTo>
                  <a:pt x="33685" y="204022"/>
                </a:lnTo>
                <a:lnTo>
                  <a:pt x="35992" y="204022"/>
                </a:lnTo>
                <a:lnTo>
                  <a:pt x="33724" y="204130"/>
                </a:lnTo>
                <a:lnTo>
                  <a:pt x="34179" y="205381"/>
                </a:lnTo>
                <a:cubicBezTo>
                  <a:pt x="35250" y="204846"/>
                  <a:pt x="36651" y="203857"/>
                  <a:pt x="36651" y="204022"/>
                </a:cubicBezTo>
                <a:cubicBezTo>
                  <a:pt x="36651" y="204351"/>
                  <a:pt x="36321" y="205340"/>
                  <a:pt x="33355" y="206988"/>
                </a:cubicBezTo>
                <a:cubicBezTo>
                  <a:pt x="35003" y="205011"/>
                  <a:pt x="36980" y="205011"/>
                  <a:pt x="36980" y="205011"/>
                </a:cubicBezTo>
                <a:cubicBezTo>
                  <a:pt x="41264" y="202704"/>
                  <a:pt x="35663" y="206988"/>
                  <a:pt x="41264" y="202704"/>
                </a:cubicBezTo>
                <a:cubicBezTo>
                  <a:pt x="36980" y="207317"/>
                  <a:pt x="38628" y="205011"/>
                  <a:pt x="41264" y="205011"/>
                </a:cubicBezTo>
                <a:lnTo>
                  <a:pt x="37310" y="207976"/>
                </a:lnTo>
                <a:cubicBezTo>
                  <a:pt x="37639" y="208306"/>
                  <a:pt x="38628" y="207646"/>
                  <a:pt x="41594" y="205340"/>
                </a:cubicBezTo>
                <a:cubicBezTo>
                  <a:pt x="35333" y="210942"/>
                  <a:pt x="47525" y="202045"/>
                  <a:pt x="39287" y="208636"/>
                </a:cubicBezTo>
                <a:cubicBezTo>
                  <a:pt x="41905" y="207321"/>
                  <a:pt x="44670" y="206326"/>
                  <a:pt x="47525" y="205670"/>
                </a:cubicBezTo>
                <a:cubicBezTo>
                  <a:pt x="40605" y="209624"/>
                  <a:pt x="46207" y="205340"/>
                  <a:pt x="40605" y="209624"/>
                </a:cubicBezTo>
                <a:cubicBezTo>
                  <a:pt x="43241" y="206988"/>
                  <a:pt x="47525" y="205340"/>
                  <a:pt x="47525" y="206988"/>
                </a:cubicBezTo>
                <a:lnTo>
                  <a:pt x="44230" y="208965"/>
                </a:lnTo>
                <a:lnTo>
                  <a:pt x="46537" y="208965"/>
                </a:lnTo>
                <a:lnTo>
                  <a:pt x="48184" y="208965"/>
                </a:lnTo>
                <a:lnTo>
                  <a:pt x="48514" y="208965"/>
                </a:lnTo>
                <a:lnTo>
                  <a:pt x="57741" y="203363"/>
                </a:lnTo>
                <a:cubicBezTo>
                  <a:pt x="50820" y="207646"/>
                  <a:pt x="56423" y="205011"/>
                  <a:pt x="47525" y="210612"/>
                </a:cubicBezTo>
                <a:lnTo>
                  <a:pt x="51150" y="208636"/>
                </a:lnTo>
                <a:lnTo>
                  <a:pt x="47855" y="210612"/>
                </a:lnTo>
                <a:cubicBezTo>
                  <a:pt x="49503" y="208636"/>
                  <a:pt x="52139" y="208636"/>
                  <a:pt x="52139" y="208636"/>
                </a:cubicBezTo>
                <a:lnTo>
                  <a:pt x="51787" y="208870"/>
                </a:lnTo>
                <a:lnTo>
                  <a:pt x="56300" y="207482"/>
                </a:lnTo>
                <a:cubicBezTo>
                  <a:pt x="58071" y="206988"/>
                  <a:pt x="59059" y="206988"/>
                  <a:pt x="56423" y="208965"/>
                </a:cubicBezTo>
                <a:cubicBezTo>
                  <a:pt x="51150" y="212919"/>
                  <a:pt x="55105" y="210283"/>
                  <a:pt x="51150" y="212919"/>
                </a:cubicBezTo>
                <a:lnTo>
                  <a:pt x="53127" y="212919"/>
                </a:lnTo>
                <a:lnTo>
                  <a:pt x="53457" y="212919"/>
                </a:lnTo>
                <a:cubicBezTo>
                  <a:pt x="55764" y="210942"/>
                  <a:pt x="58070" y="210942"/>
                  <a:pt x="57741" y="210942"/>
                </a:cubicBezTo>
                <a:cubicBezTo>
                  <a:pt x="57411" y="210942"/>
                  <a:pt x="58070" y="212590"/>
                  <a:pt x="55764" y="212590"/>
                </a:cubicBezTo>
                <a:cubicBezTo>
                  <a:pt x="57741" y="212590"/>
                  <a:pt x="57741" y="212590"/>
                  <a:pt x="57741" y="212590"/>
                </a:cubicBezTo>
                <a:lnTo>
                  <a:pt x="52469" y="215556"/>
                </a:lnTo>
                <a:lnTo>
                  <a:pt x="54116" y="215556"/>
                </a:lnTo>
                <a:cubicBezTo>
                  <a:pt x="54116" y="217532"/>
                  <a:pt x="59059" y="215556"/>
                  <a:pt x="57082" y="215556"/>
                </a:cubicBezTo>
                <a:cubicBezTo>
                  <a:pt x="52798" y="217532"/>
                  <a:pt x="51480" y="217532"/>
                  <a:pt x="52798" y="217532"/>
                </a:cubicBezTo>
                <a:lnTo>
                  <a:pt x="55764" y="217532"/>
                </a:lnTo>
                <a:lnTo>
                  <a:pt x="58070" y="217532"/>
                </a:lnTo>
                <a:lnTo>
                  <a:pt x="59718" y="217532"/>
                </a:lnTo>
                <a:lnTo>
                  <a:pt x="62355" y="217532"/>
                </a:lnTo>
                <a:cubicBezTo>
                  <a:pt x="59718" y="219015"/>
                  <a:pt x="60707" y="219098"/>
                  <a:pt x="61860" y="219139"/>
                </a:cubicBezTo>
                <a:lnTo>
                  <a:pt x="61995" y="219510"/>
                </a:lnTo>
                <a:lnTo>
                  <a:pt x="62155" y="219950"/>
                </a:lnTo>
                <a:lnTo>
                  <a:pt x="62355" y="220498"/>
                </a:lnTo>
                <a:lnTo>
                  <a:pt x="63672" y="219510"/>
                </a:lnTo>
                <a:lnTo>
                  <a:pt x="65320" y="219510"/>
                </a:lnTo>
                <a:lnTo>
                  <a:pt x="65650" y="219510"/>
                </a:lnTo>
                <a:lnTo>
                  <a:pt x="65979" y="219510"/>
                </a:lnTo>
                <a:lnTo>
                  <a:pt x="66309" y="219510"/>
                </a:lnTo>
                <a:lnTo>
                  <a:pt x="66638" y="219510"/>
                </a:lnTo>
                <a:lnTo>
                  <a:pt x="66638" y="218522"/>
                </a:lnTo>
                <a:lnTo>
                  <a:pt x="65979" y="218522"/>
                </a:lnTo>
                <a:lnTo>
                  <a:pt x="65650" y="218522"/>
                </a:lnTo>
                <a:lnTo>
                  <a:pt x="62684" y="218522"/>
                </a:lnTo>
                <a:lnTo>
                  <a:pt x="65875" y="217086"/>
                </a:lnTo>
                <a:lnTo>
                  <a:pt x="66968" y="215556"/>
                </a:lnTo>
                <a:lnTo>
                  <a:pt x="67297" y="215556"/>
                </a:lnTo>
                <a:lnTo>
                  <a:pt x="69275" y="215556"/>
                </a:lnTo>
                <a:lnTo>
                  <a:pt x="65875" y="217086"/>
                </a:lnTo>
                <a:lnTo>
                  <a:pt x="65320" y="217862"/>
                </a:lnTo>
                <a:lnTo>
                  <a:pt x="66638" y="217862"/>
                </a:lnTo>
                <a:lnTo>
                  <a:pt x="66638" y="218522"/>
                </a:lnTo>
                <a:lnTo>
                  <a:pt x="67627" y="218522"/>
                </a:lnTo>
                <a:lnTo>
                  <a:pt x="69934" y="216874"/>
                </a:lnTo>
                <a:cubicBezTo>
                  <a:pt x="67627" y="216874"/>
                  <a:pt x="67957" y="218522"/>
                  <a:pt x="67627" y="216874"/>
                </a:cubicBezTo>
                <a:cubicBezTo>
                  <a:pt x="67297" y="215226"/>
                  <a:pt x="70263" y="215226"/>
                  <a:pt x="70263" y="215226"/>
                </a:cubicBezTo>
                <a:lnTo>
                  <a:pt x="67957" y="215226"/>
                </a:lnTo>
                <a:cubicBezTo>
                  <a:pt x="66638" y="215226"/>
                  <a:pt x="67297" y="215226"/>
                  <a:pt x="64661" y="215226"/>
                </a:cubicBezTo>
                <a:cubicBezTo>
                  <a:pt x="62025" y="215885"/>
                  <a:pt x="64661" y="212919"/>
                  <a:pt x="64661" y="212919"/>
                </a:cubicBezTo>
                <a:cubicBezTo>
                  <a:pt x="63672" y="212919"/>
                  <a:pt x="64002" y="212919"/>
                  <a:pt x="61696" y="212919"/>
                </a:cubicBezTo>
                <a:lnTo>
                  <a:pt x="64661" y="211271"/>
                </a:lnTo>
                <a:cubicBezTo>
                  <a:pt x="66968" y="209295"/>
                  <a:pt x="66968" y="209295"/>
                  <a:pt x="66968" y="209295"/>
                </a:cubicBezTo>
                <a:lnTo>
                  <a:pt x="64991" y="209295"/>
                </a:lnTo>
                <a:lnTo>
                  <a:pt x="68286" y="207646"/>
                </a:lnTo>
                <a:cubicBezTo>
                  <a:pt x="72899" y="205340"/>
                  <a:pt x="61696" y="209953"/>
                  <a:pt x="68286" y="205340"/>
                </a:cubicBezTo>
                <a:cubicBezTo>
                  <a:pt x="65650" y="206658"/>
                  <a:pt x="66638" y="206658"/>
                  <a:pt x="64002" y="208306"/>
                </a:cubicBezTo>
                <a:cubicBezTo>
                  <a:pt x="65556" y="206774"/>
                  <a:pt x="67206" y="205340"/>
                  <a:pt x="68945" y="204022"/>
                </a:cubicBezTo>
                <a:lnTo>
                  <a:pt x="67922" y="203101"/>
                </a:lnTo>
                <a:lnTo>
                  <a:pt x="67627" y="203363"/>
                </a:lnTo>
                <a:lnTo>
                  <a:pt x="66601" y="203363"/>
                </a:lnTo>
                <a:lnTo>
                  <a:pt x="64991" y="204022"/>
                </a:lnTo>
                <a:cubicBezTo>
                  <a:pt x="63088" y="205439"/>
                  <a:pt x="60975" y="206552"/>
                  <a:pt x="58730" y="207317"/>
                </a:cubicBezTo>
                <a:cubicBezTo>
                  <a:pt x="60639" y="205736"/>
                  <a:pt x="62743" y="204408"/>
                  <a:pt x="64991" y="203363"/>
                </a:cubicBezTo>
                <a:lnTo>
                  <a:pt x="66601" y="203363"/>
                </a:lnTo>
                <a:lnTo>
                  <a:pt x="67709" y="202910"/>
                </a:lnTo>
                <a:lnTo>
                  <a:pt x="67922" y="203101"/>
                </a:lnTo>
                <a:lnTo>
                  <a:pt x="70592" y="200726"/>
                </a:lnTo>
                <a:cubicBezTo>
                  <a:pt x="69728" y="200503"/>
                  <a:pt x="68821" y="200503"/>
                  <a:pt x="67957" y="200726"/>
                </a:cubicBezTo>
                <a:cubicBezTo>
                  <a:pt x="67957" y="198750"/>
                  <a:pt x="67957" y="198750"/>
                  <a:pt x="67957" y="198750"/>
                </a:cubicBezTo>
                <a:lnTo>
                  <a:pt x="65650" y="198750"/>
                </a:lnTo>
                <a:cubicBezTo>
                  <a:pt x="66968" y="195784"/>
                  <a:pt x="58730" y="201386"/>
                  <a:pt x="62025" y="198750"/>
                </a:cubicBezTo>
                <a:cubicBezTo>
                  <a:pt x="65320" y="196113"/>
                  <a:pt x="65320" y="196113"/>
                  <a:pt x="65320" y="196113"/>
                </a:cubicBezTo>
                <a:cubicBezTo>
                  <a:pt x="66658" y="194924"/>
                  <a:pt x="68229" y="194024"/>
                  <a:pt x="69934" y="193477"/>
                </a:cubicBezTo>
                <a:lnTo>
                  <a:pt x="69818" y="193094"/>
                </a:lnTo>
                <a:lnTo>
                  <a:pt x="63343" y="197102"/>
                </a:lnTo>
                <a:cubicBezTo>
                  <a:pt x="65320" y="195125"/>
                  <a:pt x="61366" y="197431"/>
                  <a:pt x="65320" y="195125"/>
                </a:cubicBezTo>
                <a:cubicBezTo>
                  <a:pt x="64002" y="196443"/>
                  <a:pt x="69604" y="192818"/>
                  <a:pt x="69604" y="192818"/>
                </a:cubicBezTo>
                <a:lnTo>
                  <a:pt x="68616" y="192818"/>
                </a:lnTo>
                <a:lnTo>
                  <a:pt x="68916" y="192618"/>
                </a:lnTo>
                <a:lnTo>
                  <a:pt x="67050" y="192076"/>
                </a:lnTo>
                <a:cubicBezTo>
                  <a:pt x="65073" y="192982"/>
                  <a:pt x="63178" y="194136"/>
                  <a:pt x="64991" y="192818"/>
                </a:cubicBezTo>
                <a:cubicBezTo>
                  <a:pt x="68616" y="190182"/>
                  <a:pt x="68616" y="190182"/>
                  <a:pt x="68616" y="190182"/>
                </a:cubicBezTo>
                <a:cubicBezTo>
                  <a:pt x="67031" y="191536"/>
                  <a:pt x="65254" y="192646"/>
                  <a:pt x="63343" y="193477"/>
                </a:cubicBezTo>
                <a:lnTo>
                  <a:pt x="62684" y="193477"/>
                </a:lnTo>
                <a:cubicBezTo>
                  <a:pt x="60377" y="194631"/>
                  <a:pt x="61118" y="194136"/>
                  <a:pt x="62066" y="193353"/>
                </a:cubicBezTo>
                <a:lnTo>
                  <a:pt x="62193" y="192972"/>
                </a:lnTo>
                <a:lnTo>
                  <a:pt x="61530" y="193477"/>
                </a:lnTo>
                <a:lnTo>
                  <a:pt x="62025" y="193477"/>
                </a:lnTo>
                <a:lnTo>
                  <a:pt x="58070" y="196113"/>
                </a:lnTo>
                <a:lnTo>
                  <a:pt x="61530" y="193477"/>
                </a:lnTo>
                <a:lnTo>
                  <a:pt x="60706" y="193477"/>
                </a:lnTo>
                <a:lnTo>
                  <a:pt x="60377" y="193477"/>
                </a:lnTo>
                <a:lnTo>
                  <a:pt x="62354" y="192489"/>
                </a:lnTo>
                <a:lnTo>
                  <a:pt x="62684" y="191500"/>
                </a:lnTo>
                <a:lnTo>
                  <a:pt x="63133" y="191170"/>
                </a:lnTo>
                <a:lnTo>
                  <a:pt x="62355" y="191170"/>
                </a:lnTo>
                <a:lnTo>
                  <a:pt x="62929" y="190811"/>
                </a:lnTo>
                <a:lnTo>
                  <a:pt x="62355" y="190840"/>
                </a:lnTo>
                <a:lnTo>
                  <a:pt x="65177" y="188771"/>
                </a:lnTo>
                <a:lnTo>
                  <a:pt x="62355" y="190182"/>
                </a:lnTo>
                <a:lnTo>
                  <a:pt x="62684" y="188534"/>
                </a:lnTo>
                <a:cubicBezTo>
                  <a:pt x="63672" y="187216"/>
                  <a:pt x="55764" y="192159"/>
                  <a:pt x="55764" y="192159"/>
                </a:cubicBezTo>
                <a:lnTo>
                  <a:pt x="62355" y="187545"/>
                </a:lnTo>
                <a:lnTo>
                  <a:pt x="58730" y="189193"/>
                </a:lnTo>
                <a:cubicBezTo>
                  <a:pt x="57100" y="190159"/>
                  <a:pt x="55557" y="191259"/>
                  <a:pt x="54116" y="192489"/>
                </a:cubicBezTo>
                <a:cubicBezTo>
                  <a:pt x="57906" y="189193"/>
                  <a:pt x="57576" y="188946"/>
                  <a:pt x="57082" y="188822"/>
                </a:cubicBezTo>
                <a:lnTo>
                  <a:pt x="58858" y="186195"/>
                </a:lnTo>
                <a:lnTo>
                  <a:pt x="56299" y="187628"/>
                </a:lnTo>
                <a:cubicBezTo>
                  <a:pt x="54363" y="189029"/>
                  <a:pt x="52633" y="190347"/>
                  <a:pt x="54445" y="188864"/>
                </a:cubicBezTo>
                <a:cubicBezTo>
                  <a:pt x="58070" y="185898"/>
                  <a:pt x="58070" y="187545"/>
                  <a:pt x="58070" y="185898"/>
                </a:cubicBezTo>
                <a:cubicBezTo>
                  <a:pt x="65979" y="179307"/>
                  <a:pt x="56423" y="186227"/>
                  <a:pt x="60706" y="181944"/>
                </a:cubicBezTo>
                <a:cubicBezTo>
                  <a:pt x="63343" y="178319"/>
                  <a:pt x="57411" y="181944"/>
                  <a:pt x="57411" y="181944"/>
                </a:cubicBezTo>
                <a:cubicBezTo>
                  <a:pt x="55105" y="183815"/>
                  <a:pt x="52555" y="185367"/>
                  <a:pt x="49832" y="186557"/>
                </a:cubicBezTo>
                <a:lnTo>
                  <a:pt x="54775" y="182602"/>
                </a:lnTo>
                <a:cubicBezTo>
                  <a:pt x="54116" y="182602"/>
                  <a:pt x="48514" y="187545"/>
                  <a:pt x="48514" y="187545"/>
                </a:cubicBezTo>
                <a:lnTo>
                  <a:pt x="54325" y="179521"/>
                </a:lnTo>
                <a:lnTo>
                  <a:pt x="51150" y="181285"/>
                </a:lnTo>
                <a:lnTo>
                  <a:pt x="55764" y="177000"/>
                </a:lnTo>
                <a:cubicBezTo>
                  <a:pt x="53753" y="178434"/>
                  <a:pt x="51662" y="179756"/>
                  <a:pt x="49503" y="180955"/>
                </a:cubicBezTo>
                <a:cubicBezTo>
                  <a:pt x="53127" y="177989"/>
                  <a:pt x="58070" y="177000"/>
                  <a:pt x="57741" y="175024"/>
                </a:cubicBezTo>
                <a:cubicBezTo>
                  <a:pt x="57411" y="173046"/>
                  <a:pt x="56752" y="173046"/>
                  <a:pt x="54445" y="175024"/>
                </a:cubicBezTo>
                <a:cubicBezTo>
                  <a:pt x="50491" y="179307"/>
                  <a:pt x="48184" y="179307"/>
                  <a:pt x="48184" y="179307"/>
                </a:cubicBezTo>
                <a:cubicBezTo>
                  <a:pt x="56093" y="169092"/>
                  <a:pt x="49503" y="176341"/>
                  <a:pt x="56093" y="169092"/>
                </a:cubicBezTo>
                <a:cubicBezTo>
                  <a:pt x="53457" y="171728"/>
                  <a:pt x="57741" y="166126"/>
                  <a:pt x="56093" y="166126"/>
                </a:cubicBezTo>
                <a:cubicBezTo>
                  <a:pt x="48844" y="173375"/>
                  <a:pt x="55764" y="166126"/>
                  <a:pt x="48844" y="173375"/>
                </a:cubicBezTo>
                <a:lnTo>
                  <a:pt x="52469" y="168762"/>
                </a:lnTo>
                <a:cubicBezTo>
                  <a:pt x="55435" y="165467"/>
                  <a:pt x="55105" y="166455"/>
                  <a:pt x="55435" y="165467"/>
                </a:cubicBezTo>
                <a:cubicBezTo>
                  <a:pt x="55764" y="164479"/>
                  <a:pt x="62684" y="157888"/>
                  <a:pt x="59718" y="160194"/>
                </a:cubicBezTo>
                <a:cubicBezTo>
                  <a:pt x="56752" y="162501"/>
                  <a:pt x="56752" y="162501"/>
                  <a:pt x="56752" y="162501"/>
                </a:cubicBezTo>
                <a:lnTo>
                  <a:pt x="54116" y="166126"/>
                </a:lnTo>
                <a:cubicBezTo>
                  <a:pt x="48844" y="169421"/>
                  <a:pt x="58070" y="159535"/>
                  <a:pt x="54116" y="162831"/>
                </a:cubicBezTo>
                <a:lnTo>
                  <a:pt x="56423" y="160854"/>
                </a:lnTo>
                <a:cubicBezTo>
                  <a:pt x="54775" y="161842"/>
                  <a:pt x="55105" y="159865"/>
                  <a:pt x="49503" y="165467"/>
                </a:cubicBezTo>
                <a:cubicBezTo>
                  <a:pt x="50321" y="164225"/>
                  <a:pt x="51320" y="163114"/>
                  <a:pt x="52469" y="162172"/>
                </a:cubicBezTo>
                <a:cubicBezTo>
                  <a:pt x="52469" y="159865"/>
                  <a:pt x="45219" y="166455"/>
                  <a:pt x="47855" y="162172"/>
                </a:cubicBezTo>
                <a:lnTo>
                  <a:pt x="47525" y="162172"/>
                </a:lnTo>
                <a:lnTo>
                  <a:pt x="49173" y="160194"/>
                </a:lnTo>
                <a:cubicBezTo>
                  <a:pt x="48514" y="161842"/>
                  <a:pt x="46866" y="161842"/>
                  <a:pt x="46866" y="161842"/>
                </a:cubicBezTo>
                <a:lnTo>
                  <a:pt x="48844" y="159865"/>
                </a:lnTo>
                <a:cubicBezTo>
                  <a:pt x="49832" y="157228"/>
                  <a:pt x="43571" y="165138"/>
                  <a:pt x="41924" y="165138"/>
                </a:cubicBezTo>
                <a:cubicBezTo>
                  <a:pt x="44172" y="162613"/>
                  <a:pt x="45957" y="159713"/>
                  <a:pt x="47196" y="156569"/>
                </a:cubicBezTo>
                <a:cubicBezTo>
                  <a:pt x="46866" y="155252"/>
                  <a:pt x="41924" y="160194"/>
                  <a:pt x="39617" y="161842"/>
                </a:cubicBezTo>
                <a:cubicBezTo>
                  <a:pt x="42253" y="154593"/>
                  <a:pt x="39617" y="158217"/>
                  <a:pt x="39617" y="154593"/>
                </a:cubicBezTo>
                <a:cubicBezTo>
                  <a:pt x="38641" y="156009"/>
                  <a:pt x="37539" y="157334"/>
                  <a:pt x="36321" y="158547"/>
                </a:cubicBezTo>
                <a:cubicBezTo>
                  <a:pt x="39617" y="154593"/>
                  <a:pt x="37969" y="154593"/>
                  <a:pt x="37969" y="154593"/>
                </a:cubicBezTo>
                <a:lnTo>
                  <a:pt x="34014" y="160854"/>
                </a:lnTo>
                <a:cubicBezTo>
                  <a:pt x="38958" y="151297"/>
                  <a:pt x="29072" y="162831"/>
                  <a:pt x="34014" y="154593"/>
                </a:cubicBezTo>
                <a:lnTo>
                  <a:pt x="31048" y="157888"/>
                </a:lnTo>
                <a:lnTo>
                  <a:pt x="33355" y="154593"/>
                </a:lnTo>
                <a:cubicBezTo>
                  <a:pt x="31708" y="154593"/>
                  <a:pt x="31708" y="154593"/>
                  <a:pt x="31708" y="154593"/>
                </a:cubicBezTo>
                <a:close/>
                <a:moveTo>
                  <a:pt x="195022" y="130495"/>
                </a:moveTo>
                <a:lnTo>
                  <a:pt x="193375" y="130495"/>
                </a:lnTo>
                <a:cubicBezTo>
                  <a:pt x="196011" y="134120"/>
                  <a:pt x="198647" y="134120"/>
                  <a:pt x="196011" y="134120"/>
                </a:cubicBezTo>
                <a:cubicBezTo>
                  <a:pt x="193375" y="134120"/>
                  <a:pt x="193375" y="134120"/>
                  <a:pt x="193375" y="134120"/>
                </a:cubicBezTo>
                <a:cubicBezTo>
                  <a:pt x="193375" y="136097"/>
                  <a:pt x="193375" y="136097"/>
                  <a:pt x="193375" y="136097"/>
                </a:cubicBezTo>
                <a:cubicBezTo>
                  <a:pt x="193375" y="137415"/>
                  <a:pt x="193375" y="138733"/>
                  <a:pt x="193375" y="140052"/>
                </a:cubicBezTo>
                <a:cubicBezTo>
                  <a:pt x="193375" y="141370"/>
                  <a:pt x="193375" y="143347"/>
                  <a:pt x="193375" y="143347"/>
                </a:cubicBezTo>
                <a:lnTo>
                  <a:pt x="193375" y="144006"/>
                </a:lnTo>
                <a:lnTo>
                  <a:pt x="193705" y="144006"/>
                </a:lnTo>
                <a:cubicBezTo>
                  <a:pt x="196011" y="142358"/>
                  <a:pt x="197659" y="142358"/>
                  <a:pt x="196011" y="142358"/>
                </a:cubicBezTo>
                <a:lnTo>
                  <a:pt x="196341" y="142358"/>
                </a:lnTo>
                <a:cubicBezTo>
                  <a:pt x="196341" y="140052"/>
                  <a:pt x="195681" y="140052"/>
                  <a:pt x="196341" y="140052"/>
                </a:cubicBezTo>
                <a:cubicBezTo>
                  <a:pt x="197000" y="140052"/>
                  <a:pt x="199306" y="138074"/>
                  <a:pt x="199306" y="138074"/>
                </a:cubicBezTo>
                <a:cubicBezTo>
                  <a:pt x="197329" y="135767"/>
                  <a:pt x="194693" y="135767"/>
                  <a:pt x="197329" y="135767"/>
                </a:cubicBezTo>
                <a:cubicBezTo>
                  <a:pt x="199966" y="135767"/>
                  <a:pt x="199966" y="135767"/>
                  <a:pt x="199966" y="135767"/>
                </a:cubicBezTo>
                <a:lnTo>
                  <a:pt x="201942" y="135767"/>
                </a:lnTo>
                <a:cubicBezTo>
                  <a:pt x="201942" y="135108"/>
                  <a:pt x="203920" y="133791"/>
                  <a:pt x="201942" y="133131"/>
                </a:cubicBezTo>
                <a:cubicBezTo>
                  <a:pt x="199966" y="132472"/>
                  <a:pt x="195022" y="132143"/>
                  <a:pt x="195022" y="130495"/>
                </a:cubicBezTo>
                <a:close/>
                <a:moveTo>
                  <a:pt x="228255" y="102701"/>
                </a:moveTo>
                <a:lnTo>
                  <a:pt x="228346" y="103308"/>
                </a:lnTo>
                <a:lnTo>
                  <a:pt x="228305" y="103473"/>
                </a:lnTo>
                <a:lnTo>
                  <a:pt x="228635" y="103803"/>
                </a:lnTo>
                <a:lnTo>
                  <a:pt x="228635" y="102938"/>
                </a:lnTo>
                <a:close/>
                <a:moveTo>
                  <a:pt x="226328" y="101496"/>
                </a:moveTo>
                <a:lnTo>
                  <a:pt x="225615" y="101545"/>
                </a:lnTo>
                <a:lnTo>
                  <a:pt x="227976" y="104792"/>
                </a:lnTo>
                <a:lnTo>
                  <a:pt x="228305" y="103473"/>
                </a:lnTo>
                <a:lnTo>
                  <a:pt x="226329" y="101497"/>
                </a:lnTo>
                <a:close/>
                <a:moveTo>
                  <a:pt x="228635" y="101167"/>
                </a:moveTo>
                <a:lnTo>
                  <a:pt x="228635" y="102938"/>
                </a:lnTo>
                <a:lnTo>
                  <a:pt x="231600" y="104792"/>
                </a:lnTo>
                <a:cubicBezTo>
                  <a:pt x="229294" y="103144"/>
                  <a:pt x="235225" y="107099"/>
                  <a:pt x="233249" y="104792"/>
                </a:cubicBezTo>
                <a:cubicBezTo>
                  <a:pt x="231446" y="103964"/>
                  <a:pt x="229864" y="102723"/>
                  <a:pt x="228635" y="101167"/>
                </a:cubicBezTo>
                <a:close/>
                <a:moveTo>
                  <a:pt x="198976" y="93917"/>
                </a:moveTo>
                <a:lnTo>
                  <a:pt x="196670" y="93917"/>
                </a:lnTo>
                <a:lnTo>
                  <a:pt x="198976" y="94864"/>
                </a:lnTo>
                <a:close/>
                <a:moveTo>
                  <a:pt x="85115" y="75232"/>
                </a:moveTo>
                <a:cubicBezTo>
                  <a:pt x="84019" y="75561"/>
                  <a:pt x="83007" y="76122"/>
                  <a:pt x="82149" y="76879"/>
                </a:cubicBezTo>
                <a:lnTo>
                  <a:pt x="83920" y="76171"/>
                </a:lnTo>
                <a:close/>
                <a:moveTo>
                  <a:pt x="299155" y="49430"/>
                </a:moveTo>
                <a:lnTo>
                  <a:pt x="298171" y="49430"/>
                </a:lnTo>
                <a:lnTo>
                  <a:pt x="299155" y="52066"/>
                </a:lnTo>
                <a:close/>
                <a:moveTo>
                  <a:pt x="85115" y="46892"/>
                </a:moveTo>
                <a:lnTo>
                  <a:pt x="85115" y="47551"/>
                </a:lnTo>
                <a:cubicBezTo>
                  <a:pt x="84456" y="47551"/>
                  <a:pt x="83138" y="46892"/>
                  <a:pt x="83138" y="46892"/>
                </a:cubicBezTo>
                <a:cubicBezTo>
                  <a:pt x="85115" y="46892"/>
                  <a:pt x="85115" y="46892"/>
                  <a:pt x="85115" y="46892"/>
                </a:cubicBezTo>
                <a:close/>
                <a:moveTo>
                  <a:pt x="73911" y="24483"/>
                </a:moveTo>
                <a:cubicBezTo>
                  <a:pt x="72263" y="24483"/>
                  <a:pt x="70616" y="26461"/>
                  <a:pt x="72263" y="26461"/>
                </a:cubicBezTo>
                <a:cubicBezTo>
                  <a:pt x="73911" y="26461"/>
                  <a:pt x="73911" y="29097"/>
                  <a:pt x="73911" y="29097"/>
                </a:cubicBezTo>
                <a:lnTo>
                  <a:pt x="74240" y="29097"/>
                </a:lnTo>
                <a:cubicBezTo>
                  <a:pt x="76218" y="29097"/>
                  <a:pt x="76218" y="29097"/>
                  <a:pt x="76218" y="29097"/>
                </a:cubicBezTo>
                <a:cubicBezTo>
                  <a:pt x="79402" y="30099"/>
                  <a:pt x="81173" y="33493"/>
                  <a:pt x="80172" y="36676"/>
                </a:cubicBezTo>
                <a:cubicBezTo>
                  <a:pt x="79171" y="39860"/>
                  <a:pt x="75778" y="41632"/>
                  <a:pt x="72593" y="40630"/>
                </a:cubicBezTo>
                <a:cubicBezTo>
                  <a:pt x="72593" y="40630"/>
                  <a:pt x="75229" y="38654"/>
                  <a:pt x="75888" y="40630"/>
                </a:cubicBezTo>
                <a:cubicBezTo>
                  <a:pt x="76547" y="42608"/>
                  <a:pt x="72593" y="42608"/>
                  <a:pt x="73252" y="42608"/>
                </a:cubicBezTo>
                <a:cubicBezTo>
                  <a:pt x="73911" y="42608"/>
                  <a:pt x="75888" y="42608"/>
                  <a:pt x="75888" y="42608"/>
                </a:cubicBezTo>
                <a:cubicBezTo>
                  <a:pt x="78524" y="42608"/>
                  <a:pt x="75888" y="44585"/>
                  <a:pt x="78524" y="44585"/>
                </a:cubicBezTo>
                <a:cubicBezTo>
                  <a:pt x="74899" y="44585"/>
                  <a:pt x="74899" y="42279"/>
                  <a:pt x="74899" y="44585"/>
                </a:cubicBezTo>
                <a:cubicBezTo>
                  <a:pt x="74899" y="46892"/>
                  <a:pt x="74899" y="46892"/>
                  <a:pt x="74899" y="46892"/>
                </a:cubicBezTo>
                <a:lnTo>
                  <a:pt x="78524" y="46892"/>
                </a:lnTo>
                <a:cubicBezTo>
                  <a:pt x="81490" y="47551"/>
                  <a:pt x="73581" y="50517"/>
                  <a:pt x="75559" y="50517"/>
                </a:cubicBezTo>
                <a:lnTo>
                  <a:pt x="76218" y="50517"/>
                </a:lnTo>
                <a:lnTo>
                  <a:pt x="78194" y="50517"/>
                </a:lnTo>
                <a:cubicBezTo>
                  <a:pt x="78524" y="51835"/>
                  <a:pt x="82149" y="53482"/>
                  <a:pt x="82149" y="53482"/>
                </a:cubicBezTo>
                <a:cubicBezTo>
                  <a:pt x="81055" y="53337"/>
                  <a:pt x="79948" y="53337"/>
                  <a:pt x="78854" y="53482"/>
                </a:cubicBezTo>
                <a:cubicBezTo>
                  <a:pt x="80831" y="54800"/>
                  <a:pt x="79184" y="57437"/>
                  <a:pt x="77206" y="59744"/>
                </a:cubicBezTo>
                <a:lnTo>
                  <a:pt x="77865" y="59744"/>
                </a:lnTo>
                <a:cubicBezTo>
                  <a:pt x="81160" y="59744"/>
                  <a:pt x="84456" y="60732"/>
                  <a:pt x="81160" y="63039"/>
                </a:cubicBezTo>
                <a:cubicBezTo>
                  <a:pt x="79843" y="63039"/>
                  <a:pt x="88080" y="61061"/>
                  <a:pt x="85115" y="63039"/>
                </a:cubicBezTo>
                <a:cubicBezTo>
                  <a:pt x="82809" y="65346"/>
                  <a:pt x="87751" y="66664"/>
                  <a:pt x="82809" y="69959"/>
                </a:cubicBezTo>
                <a:cubicBezTo>
                  <a:pt x="88080" y="67982"/>
                  <a:pt x="80831" y="72266"/>
                  <a:pt x="88080" y="69959"/>
                </a:cubicBezTo>
                <a:cubicBezTo>
                  <a:pt x="85512" y="71369"/>
                  <a:pt x="83083" y="73027"/>
                  <a:pt x="80831" y="74902"/>
                </a:cubicBezTo>
                <a:lnTo>
                  <a:pt x="82809" y="74902"/>
                </a:lnTo>
                <a:lnTo>
                  <a:pt x="86763" y="74902"/>
                </a:lnTo>
                <a:lnTo>
                  <a:pt x="87092" y="74902"/>
                </a:lnTo>
                <a:lnTo>
                  <a:pt x="83920" y="76171"/>
                </a:lnTo>
                <a:lnTo>
                  <a:pt x="80502" y="78857"/>
                </a:lnTo>
                <a:lnTo>
                  <a:pt x="80831" y="78857"/>
                </a:lnTo>
                <a:cubicBezTo>
                  <a:pt x="78854" y="78857"/>
                  <a:pt x="80090" y="78857"/>
                  <a:pt x="81202" y="78857"/>
                </a:cubicBezTo>
                <a:lnTo>
                  <a:pt x="84126" y="78857"/>
                </a:lnTo>
                <a:cubicBezTo>
                  <a:pt x="84126" y="81493"/>
                  <a:pt x="84126" y="81493"/>
                  <a:pt x="84126" y="81493"/>
                </a:cubicBezTo>
                <a:lnTo>
                  <a:pt x="81160" y="81493"/>
                </a:lnTo>
                <a:cubicBezTo>
                  <a:pt x="80502" y="83140"/>
                  <a:pt x="83467" y="83799"/>
                  <a:pt x="83467" y="85447"/>
                </a:cubicBezTo>
                <a:cubicBezTo>
                  <a:pt x="85694" y="84175"/>
                  <a:pt x="88164" y="83387"/>
                  <a:pt x="90717" y="83140"/>
                </a:cubicBezTo>
                <a:lnTo>
                  <a:pt x="91376" y="83140"/>
                </a:lnTo>
                <a:cubicBezTo>
                  <a:pt x="91046" y="85447"/>
                  <a:pt x="84456" y="85447"/>
                  <a:pt x="84456" y="85447"/>
                </a:cubicBezTo>
                <a:lnTo>
                  <a:pt x="83467" y="85447"/>
                </a:lnTo>
                <a:lnTo>
                  <a:pt x="80502" y="85447"/>
                </a:lnTo>
                <a:cubicBezTo>
                  <a:pt x="80502" y="88084"/>
                  <a:pt x="78524" y="88084"/>
                  <a:pt x="82809" y="88084"/>
                </a:cubicBezTo>
                <a:cubicBezTo>
                  <a:pt x="87092" y="88084"/>
                  <a:pt x="90717" y="86765"/>
                  <a:pt x="89729" y="88084"/>
                </a:cubicBezTo>
                <a:cubicBezTo>
                  <a:pt x="88740" y="89402"/>
                  <a:pt x="86104" y="92368"/>
                  <a:pt x="86104" y="92368"/>
                </a:cubicBezTo>
                <a:cubicBezTo>
                  <a:pt x="88188" y="92489"/>
                  <a:pt x="90280" y="92489"/>
                  <a:pt x="92365" y="92368"/>
                </a:cubicBezTo>
                <a:cubicBezTo>
                  <a:pt x="88410" y="94674"/>
                  <a:pt x="85115" y="92368"/>
                  <a:pt x="86104" y="94674"/>
                </a:cubicBezTo>
                <a:cubicBezTo>
                  <a:pt x="87092" y="96981"/>
                  <a:pt x="87422" y="96981"/>
                  <a:pt x="91046" y="96981"/>
                </a:cubicBezTo>
                <a:lnTo>
                  <a:pt x="94342" y="96981"/>
                </a:lnTo>
                <a:cubicBezTo>
                  <a:pt x="95330" y="96981"/>
                  <a:pt x="93024" y="98629"/>
                  <a:pt x="91046" y="98629"/>
                </a:cubicBezTo>
                <a:cubicBezTo>
                  <a:pt x="97308" y="98958"/>
                  <a:pt x="80502" y="105219"/>
                  <a:pt x="89070" y="105219"/>
                </a:cubicBezTo>
                <a:lnTo>
                  <a:pt x="89399" y="105219"/>
                </a:lnTo>
                <a:cubicBezTo>
                  <a:pt x="96649" y="104890"/>
                  <a:pt x="89070" y="108185"/>
                  <a:pt x="93683" y="108185"/>
                </a:cubicBezTo>
                <a:cubicBezTo>
                  <a:pt x="82149" y="112139"/>
                  <a:pt x="95660" y="111481"/>
                  <a:pt x="88080" y="114776"/>
                </a:cubicBezTo>
                <a:lnTo>
                  <a:pt x="88740" y="114776"/>
                </a:lnTo>
                <a:cubicBezTo>
                  <a:pt x="88740" y="114776"/>
                  <a:pt x="93683" y="113128"/>
                  <a:pt x="91046" y="114776"/>
                </a:cubicBezTo>
                <a:lnTo>
                  <a:pt x="93024" y="114776"/>
                </a:lnTo>
                <a:cubicBezTo>
                  <a:pt x="97308" y="117082"/>
                  <a:pt x="88740" y="125650"/>
                  <a:pt x="88410" y="125650"/>
                </a:cubicBezTo>
                <a:cubicBezTo>
                  <a:pt x="88080" y="125650"/>
                  <a:pt x="103239" y="122684"/>
                  <a:pt x="96978" y="125650"/>
                </a:cubicBezTo>
                <a:lnTo>
                  <a:pt x="90058" y="133888"/>
                </a:lnTo>
                <a:cubicBezTo>
                  <a:pt x="96978" y="134877"/>
                  <a:pt x="91046" y="139820"/>
                  <a:pt x="96978" y="139820"/>
                </a:cubicBezTo>
                <a:cubicBezTo>
                  <a:pt x="95001" y="142127"/>
                  <a:pt x="99285" y="142127"/>
                  <a:pt x="96978" y="142127"/>
                </a:cubicBezTo>
                <a:cubicBezTo>
                  <a:pt x="101921" y="142127"/>
                  <a:pt x="95001" y="142127"/>
                  <a:pt x="101921" y="142127"/>
                </a:cubicBezTo>
                <a:cubicBezTo>
                  <a:pt x="94671" y="144763"/>
                  <a:pt x="96649" y="144763"/>
                  <a:pt x="99944" y="144763"/>
                </a:cubicBezTo>
                <a:lnTo>
                  <a:pt x="100273" y="144763"/>
                </a:lnTo>
                <a:cubicBezTo>
                  <a:pt x="96154" y="146575"/>
                  <a:pt x="97884" y="146823"/>
                  <a:pt x="99367" y="146946"/>
                </a:cubicBezTo>
                <a:lnTo>
                  <a:pt x="98070" y="147729"/>
                </a:lnTo>
                <a:lnTo>
                  <a:pt x="99244" y="147729"/>
                </a:lnTo>
                <a:cubicBezTo>
                  <a:pt x="99367" y="147729"/>
                  <a:pt x="99614" y="147729"/>
                  <a:pt x="103569" y="147729"/>
                </a:cubicBezTo>
                <a:lnTo>
                  <a:pt x="97269" y="148359"/>
                </a:lnTo>
                <a:lnTo>
                  <a:pt x="103239" y="150695"/>
                </a:lnTo>
                <a:lnTo>
                  <a:pt x="99285" y="150695"/>
                </a:lnTo>
                <a:cubicBezTo>
                  <a:pt x="103239" y="152013"/>
                  <a:pt x="99615" y="154649"/>
                  <a:pt x="103239" y="154649"/>
                </a:cubicBezTo>
                <a:cubicBezTo>
                  <a:pt x="105216" y="154649"/>
                  <a:pt x="102251" y="154649"/>
                  <a:pt x="105216" y="154649"/>
                </a:cubicBezTo>
                <a:cubicBezTo>
                  <a:pt x="108826" y="154178"/>
                  <a:pt x="112482" y="154178"/>
                  <a:pt x="116091" y="154649"/>
                </a:cubicBezTo>
                <a:cubicBezTo>
                  <a:pt x="107852" y="156626"/>
                  <a:pt x="114443" y="156626"/>
                  <a:pt x="103898" y="156626"/>
                </a:cubicBezTo>
                <a:lnTo>
                  <a:pt x="107852" y="156626"/>
                </a:lnTo>
                <a:lnTo>
                  <a:pt x="109171" y="156626"/>
                </a:lnTo>
                <a:lnTo>
                  <a:pt x="111807" y="156626"/>
                </a:lnTo>
                <a:cubicBezTo>
                  <a:pt x="112796" y="157945"/>
                  <a:pt x="123670" y="159592"/>
                  <a:pt x="117080" y="159592"/>
                </a:cubicBezTo>
                <a:cubicBezTo>
                  <a:pt x="113784" y="159592"/>
                  <a:pt x="113372" y="159592"/>
                  <a:pt x="113166" y="159592"/>
                </a:cubicBezTo>
                <a:lnTo>
                  <a:pt x="112796" y="159592"/>
                </a:lnTo>
                <a:cubicBezTo>
                  <a:pt x="112796" y="161569"/>
                  <a:pt x="115102" y="161569"/>
                  <a:pt x="115102" y="161569"/>
                </a:cubicBezTo>
                <a:lnTo>
                  <a:pt x="115514" y="161569"/>
                </a:lnTo>
                <a:cubicBezTo>
                  <a:pt x="116668" y="161569"/>
                  <a:pt x="117574" y="161569"/>
                  <a:pt x="116421" y="161569"/>
                </a:cubicBezTo>
                <a:cubicBezTo>
                  <a:pt x="114773" y="162887"/>
                  <a:pt x="121034" y="164865"/>
                  <a:pt x="116421" y="164865"/>
                </a:cubicBezTo>
                <a:cubicBezTo>
                  <a:pt x="111807" y="164865"/>
                  <a:pt x="115432" y="164865"/>
                  <a:pt x="111807" y="164865"/>
                </a:cubicBezTo>
                <a:cubicBezTo>
                  <a:pt x="113125" y="166182"/>
                  <a:pt x="116750" y="167501"/>
                  <a:pt x="116750" y="169148"/>
                </a:cubicBezTo>
                <a:cubicBezTo>
                  <a:pt x="122023" y="169148"/>
                  <a:pt x="113784" y="171126"/>
                  <a:pt x="116750" y="171126"/>
                </a:cubicBezTo>
                <a:lnTo>
                  <a:pt x="110818" y="171126"/>
                </a:lnTo>
                <a:cubicBezTo>
                  <a:pt x="110159" y="172444"/>
                  <a:pt x="114443" y="174751"/>
                  <a:pt x="114443" y="174751"/>
                </a:cubicBezTo>
                <a:cubicBezTo>
                  <a:pt x="114443" y="175410"/>
                  <a:pt x="111807" y="177058"/>
                  <a:pt x="114443" y="177058"/>
                </a:cubicBezTo>
                <a:cubicBezTo>
                  <a:pt x="117080" y="177058"/>
                  <a:pt x="117080" y="177058"/>
                  <a:pt x="117080" y="177058"/>
                </a:cubicBezTo>
                <a:cubicBezTo>
                  <a:pt x="111807" y="179034"/>
                  <a:pt x="122023" y="180682"/>
                  <a:pt x="117080" y="182659"/>
                </a:cubicBezTo>
                <a:lnTo>
                  <a:pt x="116421" y="182659"/>
                </a:lnTo>
                <a:cubicBezTo>
                  <a:pt x="119716" y="183318"/>
                  <a:pt x="122352" y="185296"/>
                  <a:pt x="119716" y="185296"/>
                </a:cubicBezTo>
                <a:cubicBezTo>
                  <a:pt x="117080" y="185296"/>
                  <a:pt x="117080" y="185296"/>
                  <a:pt x="117080" y="185296"/>
                </a:cubicBezTo>
                <a:cubicBezTo>
                  <a:pt x="117080" y="186944"/>
                  <a:pt x="115102" y="186944"/>
                  <a:pt x="117080" y="186944"/>
                </a:cubicBezTo>
                <a:cubicBezTo>
                  <a:pt x="117080" y="187932"/>
                  <a:pt x="116421" y="189250"/>
                  <a:pt x="117080" y="190569"/>
                </a:cubicBezTo>
                <a:cubicBezTo>
                  <a:pt x="117738" y="191886"/>
                  <a:pt x="119387" y="193534"/>
                  <a:pt x="119387" y="193534"/>
                </a:cubicBezTo>
                <a:lnTo>
                  <a:pt x="119387" y="193864"/>
                </a:lnTo>
                <a:lnTo>
                  <a:pt x="120375" y="193864"/>
                </a:lnTo>
                <a:cubicBezTo>
                  <a:pt x="122352" y="191886"/>
                  <a:pt x="122352" y="191886"/>
                  <a:pt x="122352" y="191886"/>
                </a:cubicBezTo>
                <a:cubicBezTo>
                  <a:pt x="122352" y="191886"/>
                  <a:pt x="122352" y="190239"/>
                  <a:pt x="122352" y="190239"/>
                </a:cubicBezTo>
                <a:cubicBezTo>
                  <a:pt x="119387" y="188591"/>
                  <a:pt x="122352" y="188920"/>
                  <a:pt x="122352" y="188591"/>
                </a:cubicBezTo>
                <a:cubicBezTo>
                  <a:pt x="122352" y="188262"/>
                  <a:pt x="120045" y="186284"/>
                  <a:pt x="122352" y="186284"/>
                </a:cubicBezTo>
                <a:cubicBezTo>
                  <a:pt x="124659" y="186284"/>
                  <a:pt x="124659" y="183648"/>
                  <a:pt x="124659" y="183648"/>
                </a:cubicBezTo>
                <a:lnTo>
                  <a:pt x="125318" y="183648"/>
                </a:lnTo>
                <a:lnTo>
                  <a:pt x="126966" y="183648"/>
                </a:lnTo>
                <a:cubicBezTo>
                  <a:pt x="126966" y="182989"/>
                  <a:pt x="129273" y="181012"/>
                  <a:pt x="126966" y="181012"/>
                </a:cubicBezTo>
                <a:lnTo>
                  <a:pt x="127295" y="181012"/>
                </a:lnTo>
                <a:lnTo>
                  <a:pt x="128325" y="181012"/>
                </a:lnTo>
                <a:lnTo>
                  <a:pt x="128943" y="181012"/>
                </a:lnTo>
                <a:cubicBezTo>
                  <a:pt x="125977" y="179693"/>
                  <a:pt x="128943" y="176728"/>
                  <a:pt x="128943" y="176728"/>
                </a:cubicBezTo>
                <a:cubicBezTo>
                  <a:pt x="126307" y="174421"/>
                  <a:pt x="128613" y="174421"/>
                  <a:pt x="126307" y="174421"/>
                </a:cubicBezTo>
                <a:lnTo>
                  <a:pt x="129273" y="174421"/>
                </a:lnTo>
                <a:cubicBezTo>
                  <a:pt x="129273" y="172444"/>
                  <a:pt x="132238" y="172444"/>
                  <a:pt x="129273" y="172444"/>
                </a:cubicBezTo>
                <a:lnTo>
                  <a:pt x="129931" y="172444"/>
                </a:lnTo>
                <a:lnTo>
                  <a:pt x="132238" y="172444"/>
                </a:lnTo>
                <a:lnTo>
                  <a:pt x="134545" y="172444"/>
                </a:lnTo>
                <a:cubicBezTo>
                  <a:pt x="139159" y="170467"/>
                  <a:pt x="126307" y="170137"/>
                  <a:pt x="134545" y="168160"/>
                </a:cubicBezTo>
                <a:cubicBezTo>
                  <a:pt x="131579" y="168160"/>
                  <a:pt x="128613" y="170467"/>
                  <a:pt x="129273" y="168160"/>
                </a:cubicBezTo>
                <a:cubicBezTo>
                  <a:pt x="129931" y="165853"/>
                  <a:pt x="133227" y="167831"/>
                  <a:pt x="135534" y="165853"/>
                </a:cubicBezTo>
                <a:lnTo>
                  <a:pt x="134780" y="164832"/>
                </a:lnTo>
                <a:lnTo>
                  <a:pt x="134709" y="164864"/>
                </a:lnTo>
                <a:lnTo>
                  <a:pt x="133800" y="164085"/>
                </a:lnTo>
                <a:lnTo>
                  <a:pt x="131249" y="163876"/>
                </a:lnTo>
                <a:lnTo>
                  <a:pt x="131908" y="163876"/>
                </a:lnTo>
                <a:lnTo>
                  <a:pt x="132897" y="163876"/>
                </a:lnTo>
                <a:lnTo>
                  <a:pt x="133556" y="163876"/>
                </a:lnTo>
                <a:cubicBezTo>
                  <a:pt x="133556" y="161240"/>
                  <a:pt x="133556" y="161240"/>
                  <a:pt x="133556" y="161240"/>
                </a:cubicBezTo>
                <a:lnTo>
                  <a:pt x="136522" y="161240"/>
                </a:lnTo>
                <a:cubicBezTo>
                  <a:pt x="133227" y="160581"/>
                  <a:pt x="139159" y="158603"/>
                  <a:pt x="139159" y="158603"/>
                </a:cubicBezTo>
                <a:lnTo>
                  <a:pt x="138169" y="158603"/>
                </a:lnTo>
                <a:lnTo>
                  <a:pt x="136193" y="158603"/>
                </a:lnTo>
                <a:lnTo>
                  <a:pt x="131908" y="158603"/>
                </a:lnTo>
                <a:cubicBezTo>
                  <a:pt x="129931" y="158603"/>
                  <a:pt x="135863" y="146411"/>
                  <a:pt x="135863" y="146411"/>
                </a:cubicBezTo>
                <a:lnTo>
                  <a:pt x="135204" y="146411"/>
                </a:lnTo>
                <a:lnTo>
                  <a:pt x="134174" y="146411"/>
                </a:lnTo>
                <a:lnTo>
                  <a:pt x="131249" y="146411"/>
                </a:lnTo>
                <a:lnTo>
                  <a:pt x="131002" y="146411"/>
                </a:lnTo>
                <a:lnTo>
                  <a:pt x="130920" y="146411"/>
                </a:lnTo>
                <a:cubicBezTo>
                  <a:pt x="124988" y="146411"/>
                  <a:pt x="134215" y="143774"/>
                  <a:pt x="130920" y="143774"/>
                </a:cubicBezTo>
                <a:cubicBezTo>
                  <a:pt x="132897" y="143774"/>
                  <a:pt x="141135" y="146081"/>
                  <a:pt x="136852" y="143774"/>
                </a:cubicBezTo>
                <a:cubicBezTo>
                  <a:pt x="132568" y="141468"/>
                  <a:pt x="139488" y="141468"/>
                  <a:pt x="136852" y="141468"/>
                </a:cubicBezTo>
                <a:lnTo>
                  <a:pt x="133227" y="141468"/>
                </a:lnTo>
                <a:lnTo>
                  <a:pt x="130590" y="141468"/>
                </a:lnTo>
                <a:lnTo>
                  <a:pt x="129931" y="141468"/>
                </a:lnTo>
                <a:cubicBezTo>
                  <a:pt x="128301" y="141139"/>
                  <a:pt x="126620" y="141139"/>
                  <a:pt x="124988" y="141468"/>
                </a:cubicBezTo>
                <a:cubicBezTo>
                  <a:pt x="129931" y="139490"/>
                  <a:pt x="121693" y="139490"/>
                  <a:pt x="124988" y="139490"/>
                </a:cubicBezTo>
                <a:lnTo>
                  <a:pt x="133556" y="139490"/>
                </a:lnTo>
                <a:cubicBezTo>
                  <a:pt x="137510" y="136195"/>
                  <a:pt x="128943" y="138173"/>
                  <a:pt x="130920" y="136195"/>
                </a:cubicBezTo>
                <a:cubicBezTo>
                  <a:pt x="127295" y="136195"/>
                  <a:pt x="128943" y="136195"/>
                  <a:pt x="128943" y="136195"/>
                </a:cubicBezTo>
                <a:lnTo>
                  <a:pt x="128283" y="136195"/>
                </a:lnTo>
                <a:lnTo>
                  <a:pt x="128160" y="136195"/>
                </a:lnTo>
                <a:cubicBezTo>
                  <a:pt x="125648" y="136195"/>
                  <a:pt x="123341" y="136195"/>
                  <a:pt x="124988" y="136195"/>
                </a:cubicBezTo>
                <a:lnTo>
                  <a:pt x="122682" y="136195"/>
                </a:lnTo>
                <a:cubicBezTo>
                  <a:pt x="132238" y="133559"/>
                  <a:pt x="121693" y="133229"/>
                  <a:pt x="129602" y="130593"/>
                </a:cubicBezTo>
                <a:cubicBezTo>
                  <a:pt x="126966" y="128616"/>
                  <a:pt x="126966" y="128616"/>
                  <a:pt x="126966" y="128616"/>
                </a:cubicBezTo>
                <a:lnTo>
                  <a:pt x="125648" y="128616"/>
                </a:lnTo>
                <a:cubicBezTo>
                  <a:pt x="135863" y="125650"/>
                  <a:pt x="124000" y="127628"/>
                  <a:pt x="129931" y="125650"/>
                </a:cubicBezTo>
                <a:cubicBezTo>
                  <a:pt x="132897" y="125650"/>
                  <a:pt x="128283" y="115105"/>
                  <a:pt x="128283" y="115105"/>
                </a:cubicBezTo>
                <a:lnTo>
                  <a:pt x="125648" y="115105"/>
                </a:lnTo>
                <a:lnTo>
                  <a:pt x="119387" y="115105"/>
                </a:lnTo>
                <a:lnTo>
                  <a:pt x="117738" y="115105"/>
                </a:lnTo>
                <a:cubicBezTo>
                  <a:pt x="120341" y="113754"/>
                  <a:pt x="123111" y="112756"/>
                  <a:pt x="125977" y="112139"/>
                </a:cubicBezTo>
                <a:lnTo>
                  <a:pt x="125194" y="112139"/>
                </a:lnTo>
                <a:lnTo>
                  <a:pt x="124659" y="112139"/>
                </a:lnTo>
                <a:lnTo>
                  <a:pt x="123341" y="112139"/>
                </a:lnTo>
                <a:lnTo>
                  <a:pt x="120375" y="112139"/>
                </a:lnTo>
                <a:lnTo>
                  <a:pt x="118397" y="112139"/>
                </a:lnTo>
                <a:cubicBezTo>
                  <a:pt x="115926" y="112139"/>
                  <a:pt x="117079" y="112139"/>
                  <a:pt x="118274" y="112139"/>
                </a:cubicBezTo>
                <a:lnTo>
                  <a:pt x="116750" y="112139"/>
                </a:lnTo>
                <a:lnTo>
                  <a:pt x="115762" y="112139"/>
                </a:lnTo>
                <a:cubicBezTo>
                  <a:pt x="127624" y="109503"/>
                  <a:pt x="118068" y="109174"/>
                  <a:pt x="127624" y="106208"/>
                </a:cubicBezTo>
                <a:cubicBezTo>
                  <a:pt x="123011" y="105549"/>
                  <a:pt x="127624" y="100605"/>
                  <a:pt x="127624" y="100605"/>
                </a:cubicBezTo>
                <a:lnTo>
                  <a:pt x="126723" y="100759"/>
                </a:lnTo>
                <a:lnTo>
                  <a:pt x="126512" y="101059"/>
                </a:lnTo>
                <a:lnTo>
                  <a:pt x="125973" y="100887"/>
                </a:lnTo>
                <a:lnTo>
                  <a:pt x="122558" y="101471"/>
                </a:lnTo>
                <a:cubicBezTo>
                  <a:pt x="122517" y="101430"/>
                  <a:pt x="122517" y="101430"/>
                  <a:pt x="117738" y="102583"/>
                </a:cubicBezTo>
                <a:lnTo>
                  <a:pt x="123011" y="99946"/>
                </a:lnTo>
                <a:lnTo>
                  <a:pt x="125973" y="100887"/>
                </a:lnTo>
                <a:lnTo>
                  <a:pt x="126723" y="100759"/>
                </a:lnTo>
                <a:lnTo>
                  <a:pt x="127295" y="99946"/>
                </a:lnTo>
                <a:cubicBezTo>
                  <a:pt x="127954" y="96981"/>
                  <a:pt x="131579" y="96981"/>
                  <a:pt x="133886" y="96981"/>
                </a:cubicBezTo>
                <a:cubicBezTo>
                  <a:pt x="129931" y="96981"/>
                  <a:pt x="129931" y="96981"/>
                  <a:pt x="129931" y="96981"/>
                </a:cubicBezTo>
                <a:lnTo>
                  <a:pt x="127624" y="91709"/>
                </a:lnTo>
                <a:cubicBezTo>
                  <a:pt x="122023" y="91709"/>
                  <a:pt x="135534" y="88413"/>
                  <a:pt x="129931" y="88413"/>
                </a:cubicBezTo>
                <a:lnTo>
                  <a:pt x="129396" y="88413"/>
                </a:lnTo>
                <a:lnTo>
                  <a:pt x="127295" y="88413"/>
                </a:lnTo>
                <a:cubicBezTo>
                  <a:pt x="127954" y="86436"/>
                  <a:pt x="118068" y="87095"/>
                  <a:pt x="122023" y="84458"/>
                </a:cubicBezTo>
                <a:lnTo>
                  <a:pt x="122352" y="84458"/>
                </a:lnTo>
                <a:cubicBezTo>
                  <a:pt x="120045" y="84458"/>
                  <a:pt x="122352" y="84458"/>
                  <a:pt x="124659" y="84458"/>
                </a:cubicBezTo>
                <a:lnTo>
                  <a:pt x="126636" y="84458"/>
                </a:lnTo>
                <a:cubicBezTo>
                  <a:pt x="128943" y="82811"/>
                  <a:pt x="119387" y="82811"/>
                  <a:pt x="117409" y="82811"/>
                </a:cubicBezTo>
                <a:cubicBezTo>
                  <a:pt x="120911" y="82126"/>
                  <a:pt x="124126" y="80402"/>
                  <a:pt x="126636" y="77868"/>
                </a:cubicBezTo>
                <a:cubicBezTo>
                  <a:pt x="126636" y="75232"/>
                  <a:pt x="120045" y="75232"/>
                  <a:pt x="116750" y="75232"/>
                </a:cubicBezTo>
                <a:cubicBezTo>
                  <a:pt x="123341" y="71937"/>
                  <a:pt x="118068" y="70618"/>
                  <a:pt x="121363" y="67982"/>
                </a:cubicBezTo>
                <a:cubicBezTo>
                  <a:pt x="119506" y="68252"/>
                  <a:pt x="117619" y="68252"/>
                  <a:pt x="115762" y="67982"/>
                </a:cubicBezTo>
                <a:cubicBezTo>
                  <a:pt x="115762" y="66334"/>
                  <a:pt x="110159" y="68312"/>
                  <a:pt x="115762" y="66334"/>
                </a:cubicBezTo>
                <a:cubicBezTo>
                  <a:pt x="121363" y="63368"/>
                  <a:pt x="119387" y="63368"/>
                  <a:pt x="119387" y="63368"/>
                </a:cubicBezTo>
                <a:lnTo>
                  <a:pt x="111807" y="65346"/>
                </a:lnTo>
                <a:cubicBezTo>
                  <a:pt x="121693" y="60402"/>
                  <a:pt x="106535" y="62380"/>
                  <a:pt x="115102" y="58426"/>
                </a:cubicBezTo>
                <a:lnTo>
                  <a:pt x="114773" y="58426"/>
                </a:lnTo>
                <a:cubicBezTo>
                  <a:pt x="114773" y="57107"/>
                  <a:pt x="114773" y="55460"/>
                  <a:pt x="114773" y="55460"/>
                </a:cubicBezTo>
                <a:lnTo>
                  <a:pt x="117409" y="55460"/>
                </a:lnTo>
                <a:cubicBezTo>
                  <a:pt x="117245" y="54142"/>
                  <a:pt x="114443" y="54142"/>
                  <a:pt x="111683" y="54471"/>
                </a:cubicBezTo>
                <a:lnTo>
                  <a:pt x="111366" y="54529"/>
                </a:lnTo>
                <a:lnTo>
                  <a:pt x="111148" y="55460"/>
                </a:lnTo>
                <a:lnTo>
                  <a:pt x="106205" y="55460"/>
                </a:lnTo>
                <a:lnTo>
                  <a:pt x="111366" y="54529"/>
                </a:lnTo>
                <a:lnTo>
                  <a:pt x="111725" y="52988"/>
                </a:lnTo>
                <a:cubicBezTo>
                  <a:pt x="111890" y="52164"/>
                  <a:pt x="111478" y="51505"/>
                  <a:pt x="108841" y="51505"/>
                </a:cubicBezTo>
                <a:lnTo>
                  <a:pt x="111477" y="51505"/>
                </a:lnTo>
                <a:cubicBezTo>
                  <a:pt x="111477" y="51505"/>
                  <a:pt x="113455" y="49199"/>
                  <a:pt x="106864" y="51505"/>
                </a:cubicBezTo>
                <a:lnTo>
                  <a:pt x="104557" y="51505"/>
                </a:lnTo>
                <a:lnTo>
                  <a:pt x="100932" y="51505"/>
                </a:lnTo>
                <a:lnTo>
                  <a:pt x="98956" y="51505"/>
                </a:lnTo>
                <a:lnTo>
                  <a:pt x="97637" y="51505"/>
                </a:lnTo>
                <a:cubicBezTo>
                  <a:pt x="96319" y="51505"/>
                  <a:pt x="103569" y="48869"/>
                  <a:pt x="100273" y="48869"/>
                </a:cubicBezTo>
                <a:lnTo>
                  <a:pt x="102910" y="48869"/>
                </a:lnTo>
                <a:lnTo>
                  <a:pt x="102140" y="47727"/>
                </a:lnTo>
                <a:lnTo>
                  <a:pt x="100932" y="48210"/>
                </a:lnTo>
                <a:cubicBezTo>
                  <a:pt x="98296" y="49199"/>
                  <a:pt x="100932" y="48210"/>
                  <a:pt x="100932" y="46562"/>
                </a:cubicBezTo>
                <a:cubicBezTo>
                  <a:pt x="99779" y="46562"/>
                  <a:pt x="100603" y="46562"/>
                  <a:pt x="101551" y="46851"/>
                </a:cubicBezTo>
                <a:lnTo>
                  <a:pt x="102140" y="47727"/>
                </a:lnTo>
                <a:lnTo>
                  <a:pt x="107523" y="45574"/>
                </a:lnTo>
                <a:cubicBezTo>
                  <a:pt x="105216" y="45574"/>
                  <a:pt x="101262" y="45574"/>
                  <a:pt x="101262" y="45574"/>
                </a:cubicBezTo>
                <a:cubicBezTo>
                  <a:pt x="101262" y="43926"/>
                  <a:pt x="101262" y="43926"/>
                  <a:pt x="101262" y="43926"/>
                </a:cubicBezTo>
                <a:lnTo>
                  <a:pt x="96978" y="45574"/>
                </a:lnTo>
                <a:lnTo>
                  <a:pt x="92695" y="45574"/>
                </a:lnTo>
                <a:lnTo>
                  <a:pt x="88410" y="45574"/>
                </a:lnTo>
                <a:cubicBezTo>
                  <a:pt x="90495" y="43982"/>
                  <a:pt x="92699" y="42548"/>
                  <a:pt x="95001" y="41289"/>
                </a:cubicBezTo>
                <a:cubicBezTo>
                  <a:pt x="93024" y="41289"/>
                  <a:pt x="90387" y="41289"/>
                  <a:pt x="88080" y="41289"/>
                </a:cubicBezTo>
                <a:cubicBezTo>
                  <a:pt x="86763" y="41289"/>
                  <a:pt x="81819" y="42938"/>
                  <a:pt x="83797" y="41289"/>
                </a:cubicBezTo>
                <a:cubicBezTo>
                  <a:pt x="85774" y="39642"/>
                  <a:pt x="85774" y="39642"/>
                  <a:pt x="85774" y="39642"/>
                </a:cubicBezTo>
                <a:cubicBezTo>
                  <a:pt x="88410" y="34369"/>
                  <a:pt x="77536" y="38654"/>
                  <a:pt x="81160" y="34369"/>
                </a:cubicBezTo>
                <a:cubicBezTo>
                  <a:pt x="81160" y="31074"/>
                  <a:pt x="77865" y="26131"/>
                  <a:pt x="77536" y="26131"/>
                </a:cubicBezTo>
                <a:cubicBezTo>
                  <a:pt x="77206" y="26131"/>
                  <a:pt x="75559" y="26131"/>
                  <a:pt x="75559" y="26131"/>
                </a:cubicBezTo>
                <a:lnTo>
                  <a:pt x="73911" y="26131"/>
                </a:lnTo>
                <a:close/>
                <a:moveTo>
                  <a:pt x="256402" y="12426"/>
                </a:moveTo>
                <a:lnTo>
                  <a:pt x="257428" y="13799"/>
                </a:lnTo>
                <a:lnTo>
                  <a:pt x="257618" y="13803"/>
                </a:lnTo>
                <a:lnTo>
                  <a:pt x="257840" y="13676"/>
                </a:lnTo>
                <a:close/>
                <a:moveTo>
                  <a:pt x="257634" y="11534"/>
                </a:moveTo>
                <a:lnTo>
                  <a:pt x="259405" y="13836"/>
                </a:lnTo>
                <a:lnTo>
                  <a:pt x="259611" y="13840"/>
                </a:lnTo>
                <a:cubicBezTo>
                  <a:pt x="259282" y="11534"/>
                  <a:pt x="259611" y="11534"/>
                  <a:pt x="257634" y="11534"/>
                </a:cubicBezTo>
                <a:close/>
                <a:moveTo>
                  <a:pt x="254997" y="10545"/>
                </a:moveTo>
                <a:lnTo>
                  <a:pt x="254997" y="11205"/>
                </a:lnTo>
                <a:lnTo>
                  <a:pt x="256402" y="12426"/>
                </a:lnTo>
                <a:close/>
                <a:moveTo>
                  <a:pt x="298745" y="7739"/>
                </a:moveTo>
                <a:lnTo>
                  <a:pt x="298414" y="7868"/>
                </a:lnTo>
                <a:lnTo>
                  <a:pt x="298527" y="8176"/>
                </a:lnTo>
                <a:close/>
                <a:moveTo>
                  <a:pt x="308382" y="0"/>
                </a:moveTo>
                <a:cubicBezTo>
                  <a:pt x="306405" y="0"/>
                  <a:pt x="310688" y="1977"/>
                  <a:pt x="308382" y="2966"/>
                </a:cubicBezTo>
                <a:cubicBezTo>
                  <a:pt x="306075" y="3954"/>
                  <a:pt x="306075" y="0"/>
                  <a:pt x="306075" y="659"/>
                </a:cubicBezTo>
                <a:lnTo>
                  <a:pt x="306075" y="2636"/>
                </a:lnTo>
                <a:cubicBezTo>
                  <a:pt x="308712" y="2636"/>
                  <a:pt x="306075" y="2636"/>
                  <a:pt x="308053" y="6261"/>
                </a:cubicBezTo>
                <a:lnTo>
                  <a:pt x="308053" y="6591"/>
                </a:lnTo>
                <a:lnTo>
                  <a:pt x="308053" y="9227"/>
                </a:lnTo>
                <a:lnTo>
                  <a:pt x="306075" y="6261"/>
                </a:lnTo>
                <a:cubicBezTo>
                  <a:pt x="306075" y="3954"/>
                  <a:pt x="308053" y="6261"/>
                  <a:pt x="306075" y="3295"/>
                </a:cubicBezTo>
                <a:lnTo>
                  <a:pt x="306075" y="2636"/>
                </a:lnTo>
                <a:cubicBezTo>
                  <a:pt x="303439" y="2636"/>
                  <a:pt x="303439" y="2636"/>
                  <a:pt x="303439" y="2636"/>
                </a:cubicBezTo>
                <a:cubicBezTo>
                  <a:pt x="303620" y="3839"/>
                  <a:pt x="303620" y="5058"/>
                  <a:pt x="303439" y="6261"/>
                </a:cubicBezTo>
                <a:cubicBezTo>
                  <a:pt x="303109" y="9227"/>
                  <a:pt x="299155" y="329"/>
                  <a:pt x="299155" y="3954"/>
                </a:cubicBezTo>
                <a:lnTo>
                  <a:pt x="299155" y="4614"/>
                </a:lnTo>
                <a:lnTo>
                  <a:pt x="299155" y="6920"/>
                </a:lnTo>
                <a:lnTo>
                  <a:pt x="298745" y="7739"/>
                </a:lnTo>
                <a:lnTo>
                  <a:pt x="299155" y="7580"/>
                </a:lnTo>
                <a:lnTo>
                  <a:pt x="299155" y="9886"/>
                </a:lnTo>
                <a:lnTo>
                  <a:pt x="298527" y="8176"/>
                </a:lnTo>
                <a:lnTo>
                  <a:pt x="296848" y="11534"/>
                </a:lnTo>
                <a:cubicBezTo>
                  <a:pt x="296568" y="10420"/>
                  <a:pt x="295998" y="9395"/>
                  <a:pt x="295201" y="8568"/>
                </a:cubicBezTo>
                <a:cubicBezTo>
                  <a:pt x="294212" y="11205"/>
                  <a:pt x="291246" y="10215"/>
                  <a:pt x="288281" y="8568"/>
                </a:cubicBezTo>
                <a:lnTo>
                  <a:pt x="288281" y="9886"/>
                </a:lnTo>
                <a:lnTo>
                  <a:pt x="288281" y="10381"/>
                </a:lnTo>
                <a:lnTo>
                  <a:pt x="288281" y="10545"/>
                </a:lnTo>
                <a:cubicBezTo>
                  <a:pt x="288281" y="14830"/>
                  <a:pt x="288281" y="17466"/>
                  <a:pt x="284985" y="14830"/>
                </a:cubicBezTo>
                <a:cubicBezTo>
                  <a:pt x="283008" y="13840"/>
                  <a:pt x="287621" y="21420"/>
                  <a:pt x="284985" y="19113"/>
                </a:cubicBezTo>
                <a:cubicBezTo>
                  <a:pt x="282349" y="19113"/>
                  <a:pt x="282020" y="23397"/>
                  <a:pt x="277406" y="19113"/>
                </a:cubicBezTo>
                <a:cubicBezTo>
                  <a:pt x="279383" y="24386"/>
                  <a:pt x="273451" y="17795"/>
                  <a:pt x="277406" y="24386"/>
                </a:cubicBezTo>
                <a:cubicBezTo>
                  <a:pt x="274110" y="21750"/>
                  <a:pt x="271474" y="18784"/>
                  <a:pt x="270815" y="18784"/>
                </a:cubicBezTo>
                <a:cubicBezTo>
                  <a:pt x="270156" y="18784"/>
                  <a:pt x="272792" y="24386"/>
                  <a:pt x="272792" y="24386"/>
                </a:cubicBezTo>
                <a:lnTo>
                  <a:pt x="270485" y="20761"/>
                </a:lnTo>
                <a:lnTo>
                  <a:pt x="260929" y="15818"/>
                </a:lnTo>
                <a:lnTo>
                  <a:pt x="259405" y="13836"/>
                </a:lnTo>
                <a:lnTo>
                  <a:pt x="257618" y="13803"/>
                </a:lnTo>
                <a:lnTo>
                  <a:pt x="256975" y="14170"/>
                </a:lnTo>
                <a:lnTo>
                  <a:pt x="254997" y="14170"/>
                </a:lnTo>
                <a:lnTo>
                  <a:pt x="254009" y="14170"/>
                </a:lnTo>
                <a:lnTo>
                  <a:pt x="254009" y="11534"/>
                </a:lnTo>
                <a:cubicBezTo>
                  <a:pt x="250384" y="11534"/>
                  <a:pt x="249066" y="14500"/>
                  <a:pt x="250384" y="15159"/>
                </a:cubicBezTo>
                <a:cubicBezTo>
                  <a:pt x="251702" y="15818"/>
                  <a:pt x="254668" y="21091"/>
                  <a:pt x="254668" y="21091"/>
                </a:cubicBezTo>
                <a:lnTo>
                  <a:pt x="251702" y="17466"/>
                </a:lnTo>
                <a:cubicBezTo>
                  <a:pt x="254997" y="20101"/>
                  <a:pt x="255986" y="21750"/>
                  <a:pt x="254997" y="21750"/>
                </a:cubicBezTo>
                <a:cubicBezTo>
                  <a:pt x="254009" y="21750"/>
                  <a:pt x="250713" y="16147"/>
                  <a:pt x="250713" y="16147"/>
                </a:cubicBezTo>
                <a:lnTo>
                  <a:pt x="248407" y="12852"/>
                </a:lnTo>
                <a:cubicBezTo>
                  <a:pt x="246100" y="13511"/>
                  <a:pt x="242805" y="13181"/>
                  <a:pt x="246100" y="16477"/>
                </a:cubicBezTo>
                <a:cubicBezTo>
                  <a:pt x="249396" y="19772"/>
                  <a:pt x="251043" y="24056"/>
                  <a:pt x="249396" y="22408"/>
                </a:cubicBezTo>
                <a:cubicBezTo>
                  <a:pt x="247748" y="20761"/>
                  <a:pt x="244123" y="20761"/>
                  <a:pt x="244123" y="20761"/>
                </a:cubicBezTo>
                <a:cubicBezTo>
                  <a:pt x="244970" y="22764"/>
                  <a:pt x="246077" y="24649"/>
                  <a:pt x="247418" y="26363"/>
                </a:cubicBezTo>
                <a:cubicBezTo>
                  <a:pt x="244782" y="21420"/>
                  <a:pt x="242805" y="20101"/>
                  <a:pt x="242805" y="21420"/>
                </a:cubicBezTo>
                <a:cubicBezTo>
                  <a:pt x="242805" y="22738"/>
                  <a:pt x="242805" y="23397"/>
                  <a:pt x="242805" y="27022"/>
                </a:cubicBezTo>
                <a:lnTo>
                  <a:pt x="245441" y="29658"/>
                </a:lnTo>
                <a:cubicBezTo>
                  <a:pt x="245441" y="30317"/>
                  <a:pt x="242476" y="27352"/>
                  <a:pt x="242476" y="27352"/>
                </a:cubicBezTo>
                <a:cubicBezTo>
                  <a:pt x="244782" y="32294"/>
                  <a:pt x="230941" y="19772"/>
                  <a:pt x="235225" y="27352"/>
                </a:cubicBezTo>
                <a:lnTo>
                  <a:pt x="236873" y="31965"/>
                </a:lnTo>
                <a:cubicBezTo>
                  <a:pt x="235885" y="31965"/>
                  <a:pt x="235225" y="27681"/>
                  <a:pt x="232919" y="27681"/>
                </a:cubicBezTo>
                <a:cubicBezTo>
                  <a:pt x="237203" y="33283"/>
                  <a:pt x="231271" y="28999"/>
                  <a:pt x="232919" y="33283"/>
                </a:cubicBezTo>
                <a:cubicBezTo>
                  <a:pt x="223692" y="26033"/>
                  <a:pt x="230283" y="37897"/>
                  <a:pt x="223692" y="33283"/>
                </a:cubicBezTo>
                <a:lnTo>
                  <a:pt x="225999" y="35260"/>
                </a:lnTo>
                <a:cubicBezTo>
                  <a:pt x="227646" y="38556"/>
                  <a:pt x="223692" y="35260"/>
                  <a:pt x="223692" y="35260"/>
                </a:cubicBezTo>
                <a:cubicBezTo>
                  <a:pt x="224823" y="35965"/>
                  <a:pt x="225824" y="36859"/>
                  <a:pt x="226658" y="37897"/>
                </a:cubicBezTo>
                <a:cubicBezTo>
                  <a:pt x="226328" y="42839"/>
                  <a:pt x="215124" y="40863"/>
                  <a:pt x="213806" y="41192"/>
                </a:cubicBezTo>
                <a:cubicBezTo>
                  <a:pt x="212488" y="41521"/>
                  <a:pt x="224351" y="52066"/>
                  <a:pt x="218090" y="48442"/>
                </a:cubicBezTo>
                <a:lnTo>
                  <a:pt x="214465" y="44487"/>
                </a:lnTo>
                <a:cubicBezTo>
                  <a:pt x="215948" y="47782"/>
                  <a:pt x="214959" y="48771"/>
                  <a:pt x="213888" y="49677"/>
                </a:cubicBezTo>
                <a:lnTo>
                  <a:pt x="213272" y="52382"/>
                </a:lnTo>
                <a:lnTo>
                  <a:pt x="214300" y="53096"/>
                </a:lnTo>
                <a:cubicBezTo>
                  <a:pt x="213806" y="53137"/>
                  <a:pt x="212818" y="53220"/>
                  <a:pt x="212818" y="54373"/>
                </a:cubicBezTo>
                <a:lnTo>
                  <a:pt x="213272" y="52382"/>
                </a:lnTo>
                <a:lnTo>
                  <a:pt x="212818" y="52066"/>
                </a:lnTo>
                <a:cubicBezTo>
                  <a:pt x="208862" y="50089"/>
                  <a:pt x="210511" y="53714"/>
                  <a:pt x="212818" y="55691"/>
                </a:cubicBezTo>
                <a:lnTo>
                  <a:pt x="209192" y="53055"/>
                </a:lnTo>
                <a:cubicBezTo>
                  <a:pt x="207215" y="52066"/>
                  <a:pt x="212158" y="57339"/>
                  <a:pt x="209192" y="55032"/>
                </a:cubicBezTo>
                <a:cubicBezTo>
                  <a:pt x="211499" y="56679"/>
                  <a:pt x="207874" y="56350"/>
                  <a:pt x="211499" y="58987"/>
                </a:cubicBezTo>
                <a:cubicBezTo>
                  <a:pt x="209522" y="58328"/>
                  <a:pt x="211828" y="60635"/>
                  <a:pt x="209522" y="60635"/>
                </a:cubicBezTo>
                <a:cubicBezTo>
                  <a:pt x="211828" y="65248"/>
                  <a:pt x="206556" y="60635"/>
                  <a:pt x="211828" y="65248"/>
                </a:cubicBezTo>
                <a:cubicBezTo>
                  <a:pt x="206556" y="60305"/>
                  <a:pt x="209852" y="66565"/>
                  <a:pt x="208533" y="65248"/>
                </a:cubicBezTo>
                <a:cubicBezTo>
                  <a:pt x="207215" y="63930"/>
                  <a:pt x="204908" y="61623"/>
                  <a:pt x="204579" y="62282"/>
                </a:cubicBezTo>
                <a:cubicBezTo>
                  <a:pt x="204249" y="62941"/>
                  <a:pt x="204908" y="64259"/>
                  <a:pt x="207545" y="66565"/>
                </a:cubicBezTo>
                <a:cubicBezTo>
                  <a:pt x="200295" y="62282"/>
                  <a:pt x="211499" y="72497"/>
                  <a:pt x="202602" y="66565"/>
                </a:cubicBezTo>
                <a:cubicBezTo>
                  <a:pt x="203974" y="69733"/>
                  <a:pt x="204968" y="73051"/>
                  <a:pt x="205567" y="76451"/>
                </a:cubicBezTo>
                <a:cubicBezTo>
                  <a:pt x="200295" y="72168"/>
                  <a:pt x="206227" y="74145"/>
                  <a:pt x="200295" y="69861"/>
                </a:cubicBezTo>
                <a:cubicBezTo>
                  <a:pt x="201613" y="73156"/>
                  <a:pt x="204579" y="78100"/>
                  <a:pt x="203591" y="78100"/>
                </a:cubicBezTo>
                <a:cubicBezTo>
                  <a:pt x="202602" y="78100"/>
                  <a:pt x="200625" y="72168"/>
                  <a:pt x="200625" y="75463"/>
                </a:cubicBezTo>
                <a:cubicBezTo>
                  <a:pt x="200625" y="78758"/>
                  <a:pt x="198318" y="78429"/>
                  <a:pt x="200625" y="81724"/>
                </a:cubicBezTo>
                <a:cubicBezTo>
                  <a:pt x="200625" y="83702"/>
                  <a:pt x="198318" y="82054"/>
                  <a:pt x="200625" y="83702"/>
                </a:cubicBezTo>
                <a:cubicBezTo>
                  <a:pt x="203820" y="85821"/>
                  <a:pt x="206800" y="88249"/>
                  <a:pt x="209522" y="90951"/>
                </a:cubicBezTo>
                <a:cubicBezTo>
                  <a:pt x="202602" y="84690"/>
                  <a:pt x="206886" y="91281"/>
                  <a:pt x="198647" y="84690"/>
                </a:cubicBezTo>
                <a:cubicBezTo>
                  <a:pt x="199396" y="85808"/>
                  <a:pt x="200417" y="86714"/>
                  <a:pt x="201613" y="87327"/>
                </a:cubicBezTo>
                <a:cubicBezTo>
                  <a:pt x="200954" y="87327"/>
                  <a:pt x="197659" y="83702"/>
                  <a:pt x="198318" y="85349"/>
                </a:cubicBezTo>
                <a:cubicBezTo>
                  <a:pt x="198976" y="86997"/>
                  <a:pt x="201284" y="89303"/>
                  <a:pt x="201284" y="89303"/>
                </a:cubicBezTo>
                <a:lnTo>
                  <a:pt x="198318" y="86997"/>
                </a:lnTo>
                <a:cubicBezTo>
                  <a:pt x="200954" y="88974"/>
                  <a:pt x="202602" y="90951"/>
                  <a:pt x="200954" y="90951"/>
                </a:cubicBezTo>
                <a:cubicBezTo>
                  <a:pt x="200625" y="92599"/>
                  <a:pt x="207545" y="99848"/>
                  <a:pt x="202932" y="96883"/>
                </a:cubicBezTo>
                <a:cubicBezTo>
                  <a:pt x="200625" y="95400"/>
                  <a:pt x="200131" y="95235"/>
                  <a:pt x="199677" y="95152"/>
                </a:cubicBezTo>
                <a:lnTo>
                  <a:pt x="198976" y="94864"/>
                </a:lnTo>
                <a:lnTo>
                  <a:pt x="198976" y="96883"/>
                </a:lnTo>
                <a:lnTo>
                  <a:pt x="198976" y="98860"/>
                </a:lnTo>
                <a:lnTo>
                  <a:pt x="197000" y="98860"/>
                </a:lnTo>
                <a:cubicBezTo>
                  <a:pt x="198647" y="101826"/>
                  <a:pt x="200954" y="101826"/>
                  <a:pt x="200625" y="101826"/>
                </a:cubicBezTo>
                <a:cubicBezTo>
                  <a:pt x="200295" y="101826"/>
                  <a:pt x="200295" y="101826"/>
                  <a:pt x="197659" y="101826"/>
                </a:cubicBezTo>
                <a:cubicBezTo>
                  <a:pt x="197659" y="104133"/>
                  <a:pt x="197659" y="104133"/>
                  <a:pt x="197659" y="104133"/>
                </a:cubicBezTo>
                <a:lnTo>
                  <a:pt x="192386" y="101167"/>
                </a:lnTo>
                <a:cubicBezTo>
                  <a:pt x="196011" y="103474"/>
                  <a:pt x="192386" y="103474"/>
                  <a:pt x="196011" y="105451"/>
                </a:cubicBezTo>
                <a:lnTo>
                  <a:pt x="192716" y="103803"/>
                </a:lnTo>
                <a:lnTo>
                  <a:pt x="195022" y="105451"/>
                </a:lnTo>
                <a:cubicBezTo>
                  <a:pt x="194034" y="105451"/>
                  <a:pt x="192716" y="103144"/>
                  <a:pt x="192056" y="105451"/>
                </a:cubicBezTo>
                <a:cubicBezTo>
                  <a:pt x="191398" y="107758"/>
                  <a:pt x="197329" y="107758"/>
                  <a:pt x="194693" y="107758"/>
                </a:cubicBezTo>
                <a:cubicBezTo>
                  <a:pt x="194693" y="108417"/>
                  <a:pt x="198647" y="114019"/>
                  <a:pt x="194693" y="111382"/>
                </a:cubicBezTo>
                <a:cubicBezTo>
                  <a:pt x="190739" y="108746"/>
                  <a:pt x="190409" y="106769"/>
                  <a:pt x="190739" y="108746"/>
                </a:cubicBezTo>
                <a:cubicBezTo>
                  <a:pt x="191068" y="110724"/>
                  <a:pt x="192716" y="115007"/>
                  <a:pt x="192716" y="115007"/>
                </a:cubicBezTo>
                <a:cubicBezTo>
                  <a:pt x="198318" y="116655"/>
                  <a:pt x="190739" y="115007"/>
                  <a:pt x="192716" y="116655"/>
                </a:cubicBezTo>
                <a:lnTo>
                  <a:pt x="190409" y="116655"/>
                </a:lnTo>
                <a:cubicBezTo>
                  <a:pt x="189420" y="117314"/>
                  <a:pt x="192386" y="119291"/>
                  <a:pt x="192386" y="121598"/>
                </a:cubicBezTo>
                <a:cubicBezTo>
                  <a:pt x="195022" y="121598"/>
                  <a:pt x="193375" y="121598"/>
                  <a:pt x="195022" y="121598"/>
                </a:cubicBezTo>
                <a:cubicBezTo>
                  <a:pt x="188102" y="121268"/>
                  <a:pt x="197000" y="126541"/>
                  <a:pt x="191727" y="126541"/>
                </a:cubicBezTo>
                <a:lnTo>
                  <a:pt x="191727" y="128518"/>
                </a:lnTo>
                <a:lnTo>
                  <a:pt x="195352" y="128518"/>
                </a:lnTo>
                <a:cubicBezTo>
                  <a:pt x="195352" y="130495"/>
                  <a:pt x="197000" y="130495"/>
                  <a:pt x="195352" y="130495"/>
                </a:cubicBezTo>
                <a:lnTo>
                  <a:pt x="198318" y="130495"/>
                </a:lnTo>
                <a:lnTo>
                  <a:pt x="200954" y="130495"/>
                </a:lnTo>
                <a:lnTo>
                  <a:pt x="201613" y="130495"/>
                </a:lnTo>
                <a:lnTo>
                  <a:pt x="202602" y="130495"/>
                </a:lnTo>
                <a:lnTo>
                  <a:pt x="203920" y="130495"/>
                </a:lnTo>
                <a:lnTo>
                  <a:pt x="204579" y="130495"/>
                </a:lnTo>
                <a:cubicBezTo>
                  <a:pt x="204579" y="130495"/>
                  <a:pt x="204579" y="130495"/>
                  <a:pt x="206227" y="125223"/>
                </a:cubicBezTo>
                <a:cubicBezTo>
                  <a:pt x="204249" y="121598"/>
                  <a:pt x="208204" y="121598"/>
                  <a:pt x="208204" y="121598"/>
                </a:cubicBezTo>
                <a:cubicBezTo>
                  <a:pt x="208204" y="120609"/>
                  <a:pt x="208204" y="118302"/>
                  <a:pt x="208204" y="118302"/>
                </a:cubicBezTo>
                <a:lnTo>
                  <a:pt x="211170" y="118302"/>
                </a:lnTo>
                <a:lnTo>
                  <a:pt x="212158" y="118302"/>
                </a:lnTo>
                <a:lnTo>
                  <a:pt x="215453" y="120280"/>
                </a:lnTo>
                <a:cubicBezTo>
                  <a:pt x="220397" y="120939"/>
                  <a:pt x="209852" y="114348"/>
                  <a:pt x="217431" y="116985"/>
                </a:cubicBezTo>
                <a:cubicBezTo>
                  <a:pt x="215124" y="115007"/>
                  <a:pt x="211499" y="116985"/>
                  <a:pt x="212488" y="115007"/>
                </a:cubicBezTo>
                <a:cubicBezTo>
                  <a:pt x="213477" y="113030"/>
                  <a:pt x="216442" y="114678"/>
                  <a:pt x="219078" y="115007"/>
                </a:cubicBezTo>
                <a:cubicBezTo>
                  <a:pt x="221714" y="115337"/>
                  <a:pt x="214465" y="111382"/>
                  <a:pt x="216442" y="111382"/>
                </a:cubicBezTo>
                <a:cubicBezTo>
                  <a:pt x="214287" y="110496"/>
                  <a:pt x="212284" y="109270"/>
                  <a:pt x="210511" y="107758"/>
                </a:cubicBezTo>
                <a:cubicBezTo>
                  <a:pt x="211499" y="107099"/>
                  <a:pt x="217431" y="110724"/>
                  <a:pt x="217431" y="110724"/>
                </a:cubicBezTo>
                <a:cubicBezTo>
                  <a:pt x="218175" y="111000"/>
                  <a:pt x="218992" y="111000"/>
                  <a:pt x="219738" y="110724"/>
                </a:cubicBezTo>
                <a:lnTo>
                  <a:pt x="220726" y="110724"/>
                </a:lnTo>
                <a:lnTo>
                  <a:pt x="221056" y="110724"/>
                </a:lnTo>
                <a:cubicBezTo>
                  <a:pt x="223692" y="110724"/>
                  <a:pt x="215453" y="107758"/>
                  <a:pt x="219078" y="107758"/>
                </a:cubicBezTo>
                <a:cubicBezTo>
                  <a:pt x="222704" y="107758"/>
                  <a:pt x="222704" y="109405"/>
                  <a:pt x="222704" y="107758"/>
                </a:cubicBezTo>
                <a:cubicBezTo>
                  <a:pt x="224463" y="108347"/>
                  <a:pt x="226048" y="109369"/>
                  <a:pt x="227317" y="110724"/>
                </a:cubicBezTo>
                <a:lnTo>
                  <a:pt x="227976" y="110724"/>
                </a:lnTo>
                <a:lnTo>
                  <a:pt x="229953" y="110724"/>
                </a:lnTo>
                <a:cubicBezTo>
                  <a:pt x="228305" y="109405"/>
                  <a:pt x="220067" y="106109"/>
                  <a:pt x="223033" y="106109"/>
                </a:cubicBezTo>
                <a:cubicBezTo>
                  <a:pt x="225999" y="106109"/>
                  <a:pt x="222374" y="103803"/>
                  <a:pt x="225999" y="106109"/>
                </a:cubicBezTo>
                <a:cubicBezTo>
                  <a:pt x="224021" y="106109"/>
                  <a:pt x="229953" y="109405"/>
                  <a:pt x="229953" y="109405"/>
                </a:cubicBezTo>
                <a:cubicBezTo>
                  <a:pt x="233907" y="110724"/>
                  <a:pt x="225010" y="104133"/>
                  <a:pt x="226987" y="105780"/>
                </a:cubicBezTo>
                <a:cubicBezTo>
                  <a:pt x="228964" y="107428"/>
                  <a:pt x="230941" y="107099"/>
                  <a:pt x="230612" y="107428"/>
                </a:cubicBezTo>
                <a:cubicBezTo>
                  <a:pt x="230283" y="107758"/>
                  <a:pt x="223363" y="103474"/>
                  <a:pt x="225669" y="104133"/>
                </a:cubicBezTo>
                <a:cubicBezTo>
                  <a:pt x="227976" y="104792"/>
                  <a:pt x="225669" y="102485"/>
                  <a:pt x="225669" y="102485"/>
                </a:cubicBezTo>
                <a:lnTo>
                  <a:pt x="224996" y="101587"/>
                </a:lnTo>
                <a:lnTo>
                  <a:pt x="224516" y="101620"/>
                </a:lnTo>
                <a:cubicBezTo>
                  <a:pt x="223198" y="101084"/>
                  <a:pt x="222044" y="100508"/>
                  <a:pt x="223692" y="101496"/>
                </a:cubicBezTo>
                <a:cubicBezTo>
                  <a:pt x="226987" y="103474"/>
                  <a:pt x="223692" y="101496"/>
                  <a:pt x="223692" y="99848"/>
                </a:cubicBezTo>
                <a:lnTo>
                  <a:pt x="224996" y="101587"/>
                </a:lnTo>
                <a:lnTo>
                  <a:pt x="225615" y="101545"/>
                </a:lnTo>
                <a:lnTo>
                  <a:pt x="224255" y="99675"/>
                </a:lnTo>
                <a:lnTo>
                  <a:pt x="222491" y="98498"/>
                </a:lnTo>
                <a:lnTo>
                  <a:pt x="222374" y="99025"/>
                </a:lnTo>
                <a:cubicBezTo>
                  <a:pt x="222951" y="99519"/>
                  <a:pt x="223363" y="99519"/>
                  <a:pt x="221056" y="97542"/>
                </a:cubicBezTo>
                <a:lnTo>
                  <a:pt x="222491" y="98498"/>
                </a:lnTo>
                <a:lnTo>
                  <a:pt x="222704" y="97542"/>
                </a:lnTo>
                <a:lnTo>
                  <a:pt x="224255" y="99675"/>
                </a:lnTo>
                <a:lnTo>
                  <a:pt x="225010" y="100178"/>
                </a:lnTo>
                <a:lnTo>
                  <a:pt x="226329" y="101497"/>
                </a:lnTo>
                <a:lnTo>
                  <a:pt x="228255" y="102701"/>
                </a:lnTo>
                <a:lnTo>
                  <a:pt x="227976" y="100837"/>
                </a:lnTo>
                <a:cubicBezTo>
                  <a:pt x="225669" y="98530"/>
                  <a:pt x="227976" y="98530"/>
                  <a:pt x="227976" y="98530"/>
                </a:cubicBezTo>
                <a:cubicBezTo>
                  <a:pt x="229489" y="99819"/>
                  <a:pt x="231149" y="100926"/>
                  <a:pt x="232919" y="101826"/>
                </a:cubicBezTo>
                <a:lnTo>
                  <a:pt x="232656" y="101438"/>
                </a:lnTo>
                <a:lnTo>
                  <a:pt x="228964" y="97542"/>
                </a:lnTo>
                <a:cubicBezTo>
                  <a:pt x="231436" y="99354"/>
                  <a:pt x="231930" y="100096"/>
                  <a:pt x="232054" y="100549"/>
                </a:cubicBezTo>
                <a:lnTo>
                  <a:pt x="232656" y="101438"/>
                </a:lnTo>
                <a:lnTo>
                  <a:pt x="234896" y="103803"/>
                </a:lnTo>
                <a:cubicBezTo>
                  <a:pt x="236873" y="103803"/>
                  <a:pt x="230283" y="97213"/>
                  <a:pt x="230283" y="97213"/>
                </a:cubicBezTo>
                <a:cubicBezTo>
                  <a:pt x="232464" y="98725"/>
                  <a:pt x="234457" y="100495"/>
                  <a:pt x="236214" y="102485"/>
                </a:cubicBezTo>
                <a:cubicBezTo>
                  <a:pt x="237862" y="103474"/>
                  <a:pt x="237203" y="101167"/>
                  <a:pt x="236214" y="100508"/>
                </a:cubicBezTo>
                <a:cubicBezTo>
                  <a:pt x="235225" y="99848"/>
                  <a:pt x="233249" y="97542"/>
                  <a:pt x="233249" y="97542"/>
                </a:cubicBezTo>
                <a:cubicBezTo>
                  <a:pt x="232266" y="96013"/>
                  <a:pt x="230902" y="94764"/>
                  <a:pt x="229294" y="93917"/>
                </a:cubicBezTo>
                <a:cubicBezTo>
                  <a:pt x="237862" y="97542"/>
                  <a:pt x="230612" y="89303"/>
                  <a:pt x="237862" y="93917"/>
                </a:cubicBezTo>
                <a:cubicBezTo>
                  <a:pt x="237569" y="92840"/>
                  <a:pt x="237569" y="91699"/>
                  <a:pt x="237862" y="90622"/>
                </a:cubicBezTo>
                <a:cubicBezTo>
                  <a:pt x="240827" y="91940"/>
                  <a:pt x="231271" y="82383"/>
                  <a:pt x="234566" y="85679"/>
                </a:cubicBezTo>
                <a:cubicBezTo>
                  <a:pt x="237862" y="88974"/>
                  <a:pt x="236214" y="88974"/>
                  <a:pt x="237862" y="88974"/>
                </a:cubicBezTo>
                <a:cubicBezTo>
                  <a:pt x="246100" y="95894"/>
                  <a:pt x="237862" y="86997"/>
                  <a:pt x="243135" y="90622"/>
                </a:cubicBezTo>
                <a:cubicBezTo>
                  <a:pt x="247089" y="92599"/>
                  <a:pt x="243135" y="86997"/>
                  <a:pt x="243135" y="86997"/>
                </a:cubicBezTo>
                <a:cubicBezTo>
                  <a:pt x="240887" y="84895"/>
                  <a:pt x="239381" y="82120"/>
                  <a:pt x="238851" y="79088"/>
                </a:cubicBezTo>
                <a:cubicBezTo>
                  <a:pt x="240103" y="80782"/>
                  <a:pt x="241539" y="82327"/>
                  <a:pt x="243135" y="83702"/>
                </a:cubicBezTo>
                <a:cubicBezTo>
                  <a:pt x="243135" y="83042"/>
                  <a:pt x="237862" y="77770"/>
                  <a:pt x="237862" y="77770"/>
                </a:cubicBezTo>
                <a:cubicBezTo>
                  <a:pt x="240323" y="79312"/>
                  <a:pt x="242640" y="81079"/>
                  <a:pt x="244782" y="83042"/>
                </a:cubicBezTo>
                <a:cubicBezTo>
                  <a:pt x="249396" y="87327"/>
                  <a:pt x="246430" y="83042"/>
                  <a:pt x="246430" y="83042"/>
                </a:cubicBezTo>
                <a:lnTo>
                  <a:pt x="248407" y="83042"/>
                </a:lnTo>
                <a:cubicBezTo>
                  <a:pt x="248407" y="81724"/>
                  <a:pt x="245111" y="76781"/>
                  <a:pt x="245111" y="76781"/>
                </a:cubicBezTo>
                <a:cubicBezTo>
                  <a:pt x="240827" y="71838"/>
                  <a:pt x="247748" y="78758"/>
                  <a:pt x="245111" y="75134"/>
                </a:cubicBezTo>
                <a:lnTo>
                  <a:pt x="249725" y="79417"/>
                </a:lnTo>
                <a:cubicBezTo>
                  <a:pt x="248321" y="77104"/>
                  <a:pt x="247108" y="74679"/>
                  <a:pt x="246100" y="72168"/>
                </a:cubicBezTo>
                <a:cubicBezTo>
                  <a:pt x="248233" y="75028"/>
                  <a:pt x="250209" y="77997"/>
                  <a:pt x="252032" y="81065"/>
                </a:cubicBezTo>
                <a:cubicBezTo>
                  <a:pt x="254009" y="80736"/>
                  <a:pt x="252032" y="77111"/>
                  <a:pt x="252032" y="77111"/>
                </a:cubicBezTo>
                <a:cubicBezTo>
                  <a:pt x="248407" y="73156"/>
                  <a:pt x="248407" y="70191"/>
                  <a:pt x="248407" y="70191"/>
                </a:cubicBezTo>
                <a:cubicBezTo>
                  <a:pt x="256975" y="79417"/>
                  <a:pt x="252362" y="70850"/>
                  <a:pt x="259611" y="77441"/>
                </a:cubicBezTo>
                <a:cubicBezTo>
                  <a:pt x="257634" y="73156"/>
                  <a:pt x="263895" y="76781"/>
                  <a:pt x="263895" y="75134"/>
                </a:cubicBezTo>
                <a:cubicBezTo>
                  <a:pt x="257304" y="67225"/>
                  <a:pt x="264224" y="74475"/>
                  <a:pt x="257304" y="67225"/>
                </a:cubicBezTo>
                <a:lnTo>
                  <a:pt x="262248" y="70850"/>
                </a:lnTo>
                <a:cubicBezTo>
                  <a:pt x="264883" y="74145"/>
                  <a:pt x="263565" y="74145"/>
                  <a:pt x="264883" y="74145"/>
                </a:cubicBezTo>
                <a:cubicBezTo>
                  <a:pt x="266202" y="74145"/>
                  <a:pt x="272134" y="82054"/>
                  <a:pt x="270156" y="78758"/>
                </a:cubicBezTo>
                <a:cubicBezTo>
                  <a:pt x="268179" y="75463"/>
                  <a:pt x="268179" y="75463"/>
                  <a:pt x="268179" y="75463"/>
                </a:cubicBezTo>
                <a:lnTo>
                  <a:pt x="264554" y="72497"/>
                </a:lnTo>
                <a:cubicBezTo>
                  <a:pt x="262248" y="66895"/>
                  <a:pt x="271144" y="77441"/>
                  <a:pt x="268509" y="72497"/>
                </a:cubicBezTo>
                <a:lnTo>
                  <a:pt x="270156" y="75134"/>
                </a:lnTo>
                <a:cubicBezTo>
                  <a:pt x="269497" y="73156"/>
                  <a:pt x="272134" y="73486"/>
                  <a:pt x="267520" y="66895"/>
                </a:cubicBezTo>
                <a:lnTo>
                  <a:pt x="270485" y="70521"/>
                </a:lnTo>
                <a:cubicBezTo>
                  <a:pt x="270485" y="70521"/>
                  <a:pt x="266202" y="61623"/>
                  <a:pt x="270485" y="64589"/>
                </a:cubicBezTo>
                <a:lnTo>
                  <a:pt x="275758" y="68873"/>
                </a:lnTo>
                <a:cubicBezTo>
                  <a:pt x="278724" y="70191"/>
                  <a:pt x="273451" y="62282"/>
                  <a:pt x="273451" y="59975"/>
                </a:cubicBezTo>
                <a:cubicBezTo>
                  <a:pt x="275360" y="62879"/>
                  <a:pt x="277966" y="65261"/>
                  <a:pt x="281030" y="66895"/>
                </a:cubicBezTo>
                <a:cubicBezTo>
                  <a:pt x="283996" y="66236"/>
                  <a:pt x="281030" y="60305"/>
                  <a:pt x="281030" y="57009"/>
                </a:cubicBezTo>
                <a:cubicBezTo>
                  <a:pt x="285974" y="62282"/>
                  <a:pt x="285644" y="57339"/>
                  <a:pt x="288940" y="59316"/>
                </a:cubicBezTo>
                <a:cubicBezTo>
                  <a:pt x="287832" y="57744"/>
                  <a:pt x="286840" y="56090"/>
                  <a:pt x="285974" y="54373"/>
                </a:cubicBezTo>
                <a:cubicBezTo>
                  <a:pt x="287621" y="54373"/>
                  <a:pt x="284326" y="49759"/>
                  <a:pt x="287621" y="54373"/>
                </a:cubicBezTo>
                <a:cubicBezTo>
                  <a:pt x="291246" y="58657"/>
                  <a:pt x="291246" y="56679"/>
                  <a:pt x="291246" y="56679"/>
                </a:cubicBezTo>
                <a:lnTo>
                  <a:pt x="286962" y="50089"/>
                </a:lnTo>
                <a:cubicBezTo>
                  <a:pt x="294542" y="56679"/>
                  <a:pt x="288281" y="42839"/>
                  <a:pt x="294542" y="50089"/>
                </a:cubicBezTo>
                <a:cubicBezTo>
                  <a:pt x="294542" y="48442"/>
                  <a:pt x="294542" y="48112"/>
                  <a:pt x="294542" y="46135"/>
                </a:cubicBezTo>
                <a:lnTo>
                  <a:pt x="296519" y="49430"/>
                </a:lnTo>
                <a:lnTo>
                  <a:pt x="298171" y="49430"/>
                </a:lnTo>
                <a:lnTo>
                  <a:pt x="297096" y="46546"/>
                </a:lnTo>
                <a:cubicBezTo>
                  <a:pt x="295860" y="43992"/>
                  <a:pt x="294542" y="41521"/>
                  <a:pt x="294542" y="41521"/>
                </a:cubicBezTo>
                <a:lnTo>
                  <a:pt x="297507" y="46135"/>
                </a:lnTo>
                <a:cubicBezTo>
                  <a:pt x="298496" y="45146"/>
                  <a:pt x="300802" y="48112"/>
                  <a:pt x="300802" y="42839"/>
                </a:cubicBezTo>
                <a:cubicBezTo>
                  <a:pt x="300802" y="43828"/>
                  <a:pt x="300802" y="45805"/>
                  <a:pt x="300802" y="45476"/>
                </a:cubicBezTo>
                <a:cubicBezTo>
                  <a:pt x="300802" y="45146"/>
                  <a:pt x="304428" y="46464"/>
                  <a:pt x="300802" y="40863"/>
                </a:cubicBezTo>
                <a:cubicBezTo>
                  <a:pt x="302450" y="44487"/>
                  <a:pt x="300802" y="40203"/>
                  <a:pt x="300802" y="37897"/>
                </a:cubicBezTo>
                <a:lnTo>
                  <a:pt x="302450" y="40863"/>
                </a:lnTo>
                <a:cubicBezTo>
                  <a:pt x="301317" y="38835"/>
                  <a:pt x="300642" y="36588"/>
                  <a:pt x="300473" y="34272"/>
                </a:cubicBezTo>
                <a:cubicBezTo>
                  <a:pt x="300473" y="35260"/>
                  <a:pt x="298826" y="32294"/>
                  <a:pt x="300473" y="32294"/>
                </a:cubicBezTo>
                <a:lnTo>
                  <a:pt x="300473" y="30977"/>
                </a:lnTo>
                <a:cubicBezTo>
                  <a:pt x="300143" y="29658"/>
                  <a:pt x="303439" y="34272"/>
                  <a:pt x="303439" y="32953"/>
                </a:cubicBezTo>
                <a:lnTo>
                  <a:pt x="303439" y="31636"/>
                </a:lnTo>
                <a:cubicBezTo>
                  <a:pt x="303439" y="31636"/>
                  <a:pt x="303439" y="26363"/>
                  <a:pt x="312336" y="23726"/>
                </a:cubicBezTo>
                <a:cubicBezTo>
                  <a:pt x="312211" y="24267"/>
                  <a:pt x="312211" y="24833"/>
                  <a:pt x="312336" y="25374"/>
                </a:cubicBezTo>
                <a:lnTo>
                  <a:pt x="310688" y="25374"/>
                </a:lnTo>
                <a:cubicBezTo>
                  <a:pt x="312007" y="27681"/>
                  <a:pt x="314314" y="27681"/>
                  <a:pt x="314314" y="31306"/>
                </a:cubicBezTo>
                <a:cubicBezTo>
                  <a:pt x="314314" y="28999"/>
                  <a:pt x="314314" y="25045"/>
                  <a:pt x="314314" y="25045"/>
                </a:cubicBezTo>
                <a:cubicBezTo>
                  <a:pt x="312007" y="21091"/>
                  <a:pt x="312007" y="21091"/>
                  <a:pt x="312007" y="21091"/>
                </a:cubicBezTo>
                <a:lnTo>
                  <a:pt x="312007" y="17136"/>
                </a:lnTo>
                <a:cubicBezTo>
                  <a:pt x="314314" y="20101"/>
                  <a:pt x="317279" y="25374"/>
                  <a:pt x="317279" y="23067"/>
                </a:cubicBezTo>
                <a:cubicBezTo>
                  <a:pt x="317279" y="20761"/>
                  <a:pt x="317279" y="17795"/>
                  <a:pt x="317279" y="15818"/>
                </a:cubicBezTo>
                <a:cubicBezTo>
                  <a:pt x="317279" y="14500"/>
                  <a:pt x="315632" y="11205"/>
                  <a:pt x="317279" y="11205"/>
                </a:cubicBezTo>
                <a:cubicBezTo>
                  <a:pt x="318927" y="11205"/>
                  <a:pt x="318927" y="11205"/>
                  <a:pt x="318927" y="11205"/>
                </a:cubicBezTo>
                <a:cubicBezTo>
                  <a:pt x="323211" y="13181"/>
                  <a:pt x="323211" y="5932"/>
                  <a:pt x="323211" y="5932"/>
                </a:cubicBezTo>
                <a:cubicBezTo>
                  <a:pt x="326506" y="5932"/>
                  <a:pt x="331450" y="1319"/>
                  <a:pt x="331450" y="1319"/>
                </a:cubicBezTo>
                <a:lnTo>
                  <a:pt x="327825" y="1319"/>
                </a:lnTo>
                <a:cubicBezTo>
                  <a:pt x="325847" y="1319"/>
                  <a:pt x="325847" y="1319"/>
                  <a:pt x="325847" y="1319"/>
                </a:cubicBezTo>
                <a:cubicBezTo>
                  <a:pt x="326177" y="1319"/>
                  <a:pt x="323211" y="-659"/>
                  <a:pt x="323540" y="1319"/>
                </a:cubicBezTo>
                <a:cubicBezTo>
                  <a:pt x="323870" y="3295"/>
                  <a:pt x="321234" y="3295"/>
                  <a:pt x="321234" y="3295"/>
                </a:cubicBezTo>
                <a:cubicBezTo>
                  <a:pt x="319586" y="3295"/>
                  <a:pt x="319586" y="1648"/>
                  <a:pt x="319586" y="3295"/>
                </a:cubicBezTo>
                <a:cubicBezTo>
                  <a:pt x="319586" y="1977"/>
                  <a:pt x="319586" y="2472"/>
                  <a:pt x="319586" y="3460"/>
                </a:cubicBezTo>
                <a:lnTo>
                  <a:pt x="319586" y="5932"/>
                </a:lnTo>
                <a:cubicBezTo>
                  <a:pt x="317609" y="3954"/>
                  <a:pt x="317609" y="1977"/>
                  <a:pt x="317609" y="3954"/>
                </a:cubicBezTo>
                <a:cubicBezTo>
                  <a:pt x="317609" y="5932"/>
                  <a:pt x="319586" y="5932"/>
                  <a:pt x="317609" y="5932"/>
                </a:cubicBezTo>
                <a:cubicBezTo>
                  <a:pt x="315632" y="5932"/>
                  <a:pt x="315632" y="5932"/>
                  <a:pt x="315632" y="5932"/>
                </a:cubicBezTo>
                <a:cubicBezTo>
                  <a:pt x="313994" y="7936"/>
                  <a:pt x="311044" y="8229"/>
                  <a:pt x="309041" y="6591"/>
                </a:cubicBezTo>
                <a:cubicBezTo>
                  <a:pt x="307037" y="4953"/>
                  <a:pt x="306744" y="2004"/>
                  <a:pt x="308382" y="0"/>
                </a:cubicBezTo>
                <a:close/>
              </a:path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895360" y="1535733"/>
            <a:ext cx="3071835" cy="39529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18" name="任意多边形: 形状 17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 userDrawn="1"/>
        </p:nvSpPr>
        <p:spPr>
          <a:xfrm>
            <a:off x="9205677" y="6410049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 algn="l"/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单元 探秘共享电单车</a:t>
            </a: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480523" y="6410049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 algn="l"/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探究共享电单车的运行过程</a:t>
            </a: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Agenda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3556000" cy="6858000"/>
            <a:chOff x="0" y="0"/>
            <a:chExt cx="3556000" cy="6858000"/>
          </a:xfrm>
        </p:grpSpPr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0400" y="1500189"/>
            <a:ext cx="2519061" cy="864515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algn="r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Agenda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 hasCustomPrompt="1"/>
          </p:nvPr>
        </p:nvSpPr>
        <p:spPr>
          <a:xfrm>
            <a:off x="3839860" y="1500189"/>
            <a:ext cx="7679039" cy="4278311"/>
          </a:xfrm>
          <a:prstGeom prst="rect">
            <a:avLst/>
          </a:prstGeom>
        </p:spPr>
        <p:txBody>
          <a:bodyPr numCol="1"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/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/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add text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fld id="{C8BB1146-E542-4D4E-B8E9-6919A11DDD4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5050790"/>
          </a:xfrm>
          <a:prstGeom prst="rect">
            <a:avLst/>
          </a:prstGeom>
          <a:gradFill>
            <a:gsLst>
              <a:gs pos="0">
                <a:schemeClr val="bg2"/>
              </a:gs>
              <a:gs pos="77000">
                <a:schemeClr val="bg2">
                  <a:lumMod val="9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: 形状 17"/>
          <p:cNvSpPr/>
          <p:nvPr userDrawn="1">
            <p:custDataLst>
              <p:tags r:id="rId3"/>
            </p:custDataLst>
          </p:nvPr>
        </p:nvSpPr>
        <p:spPr>
          <a:xfrm>
            <a:off x="635" y="189230"/>
            <a:ext cx="7168515" cy="4026535"/>
          </a:xfrm>
          <a:custGeom>
            <a:avLst/>
            <a:gdLst>
              <a:gd name="connsiteX0" fmla="*/ 2591733 w 7172357"/>
              <a:gd name="connsiteY0" fmla="*/ 469 h 4026640"/>
              <a:gd name="connsiteX1" fmla="*/ 3404740 w 7172357"/>
              <a:gd name="connsiteY1" fmla="*/ 248423 h 4026640"/>
              <a:gd name="connsiteX2" fmla="*/ 5007359 w 7172357"/>
              <a:gd name="connsiteY2" fmla="*/ 1007576 h 4026640"/>
              <a:gd name="connsiteX3" fmla="*/ 7172357 w 7172357"/>
              <a:gd name="connsiteY3" fmla="*/ 3488726 h 4026640"/>
              <a:gd name="connsiteX4" fmla="*/ 0 w 7172357"/>
              <a:gd name="connsiteY4" fmla="*/ 4026640 h 4026640"/>
              <a:gd name="connsiteX5" fmla="*/ 0 w 7172357"/>
              <a:gd name="connsiteY5" fmla="*/ 1101506 h 4026640"/>
              <a:gd name="connsiteX6" fmla="*/ 37310 w 7172357"/>
              <a:gd name="connsiteY6" fmla="*/ 1128017 h 4026640"/>
              <a:gd name="connsiteX7" fmla="*/ 319422 w 7172357"/>
              <a:gd name="connsiteY7" fmla="*/ 1511200 h 4026640"/>
              <a:gd name="connsiteX8" fmla="*/ 1650034 w 7172357"/>
              <a:gd name="connsiteY8" fmla="*/ 483186 h 4026640"/>
              <a:gd name="connsiteX9" fmla="*/ 2455913 w 7172357"/>
              <a:gd name="connsiteY9" fmla="*/ 2747 h 4026640"/>
              <a:gd name="connsiteX10" fmla="*/ 2591733 w 7172357"/>
              <a:gd name="connsiteY10" fmla="*/ 469 h 402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2357" h="4026640">
                <a:moveTo>
                  <a:pt x="2591733" y="469"/>
                </a:moveTo>
                <a:cubicBezTo>
                  <a:pt x="2909398" y="7892"/>
                  <a:pt x="3225832" y="102742"/>
                  <a:pt x="3404740" y="248423"/>
                </a:cubicBezTo>
                <a:cubicBezTo>
                  <a:pt x="4120842" y="-310079"/>
                  <a:pt x="4712099" y="220976"/>
                  <a:pt x="5007359" y="1007576"/>
                </a:cubicBezTo>
                <a:cubicBezTo>
                  <a:pt x="6535761" y="382736"/>
                  <a:pt x="7172357" y="3488726"/>
                  <a:pt x="7172357" y="3488726"/>
                </a:cubicBezTo>
                <a:lnTo>
                  <a:pt x="0" y="4026640"/>
                </a:lnTo>
                <a:lnTo>
                  <a:pt x="0" y="1101506"/>
                </a:lnTo>
                <a:lnTo>
                  <a:pt x="37310" y="1128017"/>
                </a:lnTo>
                <a:cubicBezTo>
                  <a:pt x="142919" y="1216231"/>
                  <a:pt x="240124" y="1340047"/>
                  <a:pt x="319422" y="1511200"/>
                </a:cubicBezTo>
                <a:cubicBezTo>
                  <a:pt x="368595" y="986404"/>
                  <a:pt x="1070900" y="238920"/>
                  <a:pt x="1650034" y="483186"/>
                </a:cubicBezTo>
                <a:cubicBezTo>
                  <a:pt x="1759202" y="165603"/>
                  <a:pt x="2095645" y="23666"/>
                  <a:pt x="2455913" y="2747"/>
                </a:cubicBezTo>
                <a:cubicBezTo>
                  <a:pt x="2500947" y="132"/>
                  <a:pt x="2546352" y="-591"/>
                  <a:pt x="2591733" y="4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" name="任意多边形: 形状 101"/>
          <p:cNvSpPr/>
          <p:nvPr userDrawn="1">
            <p:custDataLst>
              <p:tags r:id="rId4"/>
            </p:custDataLst>
          </p:nvPr>
        </p:nvSpPr>
        <p:spPr>
          <a:xfrm>
            <a:off x="0" y="3277235"/>
            <a:ext cx="12188825" cy="3580765"/>
          </a:xfrm>
          <a:custGeom>
            <a:avLst/>
            <a:gdLst>
              <a:gd name="connsiteX0" fmla="*/ 5518443 w 12194782"/>
              <a:gd name="connsiteY0" fmla="*/ 1378 h 3580703"/>
              <a:gd name="connsiteX1" fmla="*/ 6049720 w 12194782"/>
              <a:gd name="connsiteY1" fmla="*/ 4549 h 3580703"/>
              <a:gd name="connsiteX2" fmla="*/ 12194782 w 12194782"/>
              <a:gd name="connsiteY2" fmla="*/ 849949 h 3580703"/>
              <a:gd name="connsiteX3" fmla="*/ 12194782 w 12194782"/>
              <a:gd name="connsiteY3" fmla="*/ 3580703 h 3580703"/>
              <a:gd name="connsiteX4" fmla="*/ 0 w 12194782"/>
              <a:gd name="connsiteY4" fmla="*/ 3580703 h 3580703"/>
              <a:gd name="connsiteX5" fmla="*/ 0 w 12194782"/>
              <a:gd name="connsiteY5" fmla="*/ 823804 h 3580703"/>
              <a:gd name="connsiteX6" fmla="*/ 33442 w 12194782"/>
              <a:gd name="connsiteY6" fmla="*/ 815045 h 3580703"/>
              <a:gd name="connsiteX7" fmla="*/ 5518443 w 12194782"/>
              <a:gd name="connsiteY7" fmla="*/ 1378 h 35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4782" h="3580703">
                <a:moveTo>
                  <a:pt x="5518443" y="1378"/>
                </a:moveTo>
                <a:cubicBezTo>
                  <a:pt x="5697005" y="-1155"/>
                  <a:pt x="5874413" y="-255"/>
                  <a:pt x="6049720" y="4549"/>
                </a:cubicBezTo>
                <a:cubicBezTo>
                  <a:pt x="8854632" y="81403"/>
                  <a:pt x="12194782" y="849949"/>
                  <a:pt x="12194782" y="849949"/>
                </a:cubicBezTo>
                <a:lnTo>
                  <a:pt x="12194782" y="3580703"/>
                </a:lnTo>
                <a:lnTo>
                  <a:pt x="0" y="3580703"/>
                </a:lnTo>
                <a:lnTo>
                  <a:pt x="0" y="823804"/>
                </a:lnTo>
                <a:lnTo>
                  <a:pt x="33442" y="815045"/>
                </a:lnTo>
                <a:cubicBezTo>
                  <a:pt x="632422" y="659377"/>
                  <a:pt x="3174815" y="34623"/>
                  <a:pt x="5518443" y="137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" name="任意多边形: 形状 102"/>
          <p:cNvSpPr/>
          <p:nvPr userDrawn="1">
            <p:custDataLst>
              <p:tags r:id="rId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4" name="任意多边形: 形状 103"/>
          <p:cNvSpPr/>
          <p:nvPr userDrawn="1">
            <p:custDataLst>
              <p:tags r:id="rId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5" name="任意多边形: 形状 104"/>
          <p:cNvSpPr/>
          <p:nvPr userDrawn="1">
            <p:custDataLst>
              <p:tags r:id="rId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6" name="任意多边形: 形状 105"/>
          <p:cNvSpPr/>
          <p:nvPr userDrawn="1">
            <p:custDataLst>
              <p:tags r:id="rId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7" name="任意多边形: 形状 106"/>
          <p:cNvSpPr/>
          <p:nvPr userDrawn="1">
            <p:custDataLst>
              <p:tags r:id="rId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8" name="任意多边形: 形状 107"/>
          <p:cNvSpPr/>
          <p:nvPr userDrawn="1">
            <p:custDataLst>
              <p:tags r:id="rId1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9" name="任意多边形: 形状 108"/>
          <p:cNvSpPr/>
          <p:nvPr userDrawn="1">
            <p:custDataLst>
              <p:tags r:id="rId1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0" name="任意多边形: 形状 109"/>
          <p:cNvSpPr/>
          <p:nvPr userDrawn="1">
            <p:custDataLst>
              <p:tags r:id="rId1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1" name="任意多边形: 形状 110"/>
          <p:cNvSpPr/>
          <p:nvPr userDrawn="1">
            <p:custDataLst>
              <p:tags r:id="rId1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3" name="任意多边形: 形状 112"/>
          <p:cNvSpPr/>
          <p:nvPr userDrawn="1">
            <p:custDataLst>
              <p:tags r:id="rId1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4" name="任意多边形: 形状 113"/>
          <p:cNvSpPr/>
          <p:nvPr userDrawn="1">
            <p:custDataLst>
              <p:tags r:id="rId1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5" name="任意多边形: 形状 114"/>
          <p:cNvSpPr/>
          <p:nvPr userDrawn="1">
            <p:custDataLst>
              <p:tags r:id="rId1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6" name="任意多边形: 形状 115"/>
          <p:cNvSpPr/>
          <p:nvPr userDrawn="1">
            <p:custDataLst>
              <p:tags r:id="rId1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7" name="任意多边形: 形状 116"/>
          <p:cNvSpPr/>
          <p:nvPr userDrawn="1">
            <p:custDataLst>
              <p:tags r:id="rId1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8" name="任意多边形: 形状 117"/>
          <p:cNvSpPr/>
          <p:nvPr userDrawn="1">
            <p:custDataLst>
              <p:tags r:id="rId1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9" name="任意多边形: 形状 118"/>
          <p:cNvSpPr/>
          <p:nvPr userDrawn="1">
            <p:custDataLst>
              <p:tags r:id="rId2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0" name="任意多边形: 形状 119"/>
          <p:cNvSpPr/>
          <p:nvPr userDrawn="1">
            <p:custDataLst>
              <p:tags r:id="rId2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1" name="任意多边形: 形状 120"/>
          <p:cNvSpPr/>
          <p:nvPr userDrawn="1">
            <p:custDataLst>
              <p:tags r:id="rId2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2" name="任意多边形: 形状 121"/>
          <p:cNvSpPr/>
          <p:nvPr userDrawn="1">
            <p:custDataLst>
              <p:tags r:id="rId2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3" name="任意多边形: 形状 122"/>
          <p:cNvSpPr/>
          <p:nvPr userDrawn="1">
            <p:custDataLst>
              <p:tags r:id="rId2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4" name="任意多边形: 形状 123"/>
          <p:cNvSpPr/>
          <p:nvPr userDrawn="1">
            <p:custDataLst>
              <p:tags r:id="rId2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5" name="任意多边形: 形状 124"/>
          <p:cNvSpPr/>
          <p:nvPr userDrawn="1">
            <p:custDataLst>
              <p:tags r:id="rId2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6" name="任意多边形: 形状 125"/>
          <p:cNvSpPr/>
          <p:nvPr userDrawn="1">
            <p:custDataLst>
              <p:tags r:id="rId2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7" name="任意多边形: 形状 126"/>
          <p:cNvSpPr/>
          <p:nvPr userDrawn="1">
            <p:custDataLst>
              <p:tags r:id="rId2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8" name="任意多边形: 形状 127"/>
          <p:cNvSpPr/>
          <p:nvPr userDrawn="1">
            <p:custDataLst>
              <p:tags r:id="rId2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9" name="任意多边形: 形状 128"/>
          <p:cNvSpPr/>
          <p:nvPr userDrawn="1">
            <p:custDataLst>
              <p:tags r:id="rId3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0" name="任意多边形: 形状 129"/>
          <p:cNvSpPr/>
          <p:nvPr userDrawn="1">
            <p:custDataLst>
              <p:tags r:id="rId3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1" name="任意多边形: 形状 130"/>
          <p:cNvSpPr/>
          <p:nvPr userDrawn="1">
            <p:custDataLst>
              <p:tags r:id="rId3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2" name="任意多边形: 形状 131"/>
          <p:cNvSpPr/>
          <p:nvPr userDrawn="1">
            <p:custDataLst>
              <p:tags r:id="rId3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3" name="任意多边形: 形状 132"/>
          <p:cNvSpPr/>
          <p:nvPr userDrawn="1">
            <p:custDataLst>
              <p:tags r:id="rId3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4" name="任意多边形: 形状 133"/>
          <p:cNvSpPr/>
          <p:nvPr userDrawn="1">
            <p:custDataLst>
              <p:tags r:id="rId3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5" name="任意多边形: 形状 134"/>
          <p:cNvSpPr/>
          <p:nvPr userDrawn="1">
            <p:custDataLst>
              <p:tags r:id="rId3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6" name="任意多边形: 形状 135"/>
          <p:cNvSpPr/>
          <p:nvPr userDrawn="1">
            <p:custDataLst>
              <p:tags r:id="rId3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7" name="任意多边形: 形状 136"/>
          <p:cNvSpPr/>
          <p:nvPr userDrawn="1">
            <p:custDataLst>
              <p:tags r:id="rId3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8" name="任意多边形: 形状 137"/>
          <p:cNvSpPr/>
          <p:nvPr userDrawn="1">
            <p:custDataLst>
              <p:tags r:id="rId3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0" name="任意多边形: 形状 139"/>
          <p:cNvSpPr/>
          <p:nvPr userDrawn="1">
            <p:custDataLst>
              <p:tags r:id="rId4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1" name="任意多边形: 形状 140"/>
          <p:cNvSpPr/>
          <p:nvPr userDrawn="1">
            <p:custDataLst>
              <p:tags r:id="rId4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2" name="任意多边形: 形状 141"/>
          <p:cNvSpPr/>
          <p:nvPr userDrawn="1">
            <p:custDataLst>
              <p:tags r:id="rId4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3" name="任意多边形: 形状 142"/>
          <p:cNvSpPr/>
          <p:nvPr userDrawn="1">
            <p:custDataLst>
              <p:tags r:id="rId4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4" name="任意多边形: 形状 143"/>
          <p:cNvSpPr/>
          <p:nvPr userDrawn="1">
            <p:custDataLst>
              <p:tags r:id="rId4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5" name="任意多边形: 形状 144"/>
          <p:cNvSpPr/>
          <p:nvPr userDrawn="1">
            <p:custDataLst>
              <p:tags r:id="rId4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6" name="任意多边形: 形状 145"/>
          <p:cNvSpPr/>
          <p:nvPr userDrawn="1">
            <p:custDataLst>
              <p:tags r:id="rId4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7" name="任意多边形: 形状 146"/>
          <p:cNvSpPr/>
          <p:nvPr userDrawn="1">
            <p:custDataLst>
              <p:tags r:id="rId4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8" name="任意多边形: 形状 147"/>
          <p:cNvSpPr/>
          <p:nvPr userDrawn="1">
            <p:custDataLst>
              <p:tags r:id="rId4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9" name="任意多边形: 形状 148"/>
          <p:cNvSpPr/>
          <p:nvPr userDrawn="1">
            <p:custDataLst>
              <p:tags r:id="rId4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0" name="任意多边形: 形状 149"/>
          <p:cNvSpPr/>
          <p:nvPr userDrawn="1">
            <p:custDataLst>
              <p:tags r:id="rId5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2" name="任意多边形: 形状 151"/>
          <p:cNvSpPr/>
          <p:nvPr userDrawn="1">
            <p:custDataLst>
              <p:tags r:id="rId5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3" name="任意多边形: 形状 152"/>
          <p:cNvSpPr/>
          <p:nvPr userDrawn="1">
            <p:custDataLst>
              <p:tags r:id="rId5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4" name="任意多边形: 形状 153"/>
          <p:cNvSpPr/>
          <p:nvPr userDrawn="1">
            <p:custDataLst>
              <p:tags r:id="rId5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5" name="任意多边形: 形状 154"/>
          <p:cNvSpPr/>
          <p:nvPr userDrawn="1">
            <p:custDataLst>
              <p:tags r:id="rId5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6" name="任意多边形: 形状 155"/>
          <p:cNvSpPr/>
          <p:nvPr userDrawn="1">
            <p:custDataLst>
              <p:tags r:id="rId5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8" name="任意多边形: 形状 157"/>
          <p:cNvSpPr/>
          <p:nvPr userDrawn="1">
            <p:custDataLst>
              <p:tags r:id="rId5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9" name="任意多边形: 形状 158"/>
          <p:cNvSpPr/>
          <p:nvPr userDrawn="1">
            <p:custDataLst>
              <p:tags r:id="rId5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0" name="任意多边形: 形状 159"/>
          <p:cNvSpPr/>
          <p:nvPr userDrawn="1">
            <p:custDataLst>
              <p:tags r:id="rId5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1" name="任意多边形: 形状 160"/>
          <p:cNvSpPr/>
          <p:nvPr userDrawn="1">
            <p:custDataLst>
              <p:tags r:id="rId5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2" name="任意多边形: 形状 161"/>
          <p:cNvSpPr/>
          <p:nvPr userDrawn="1">
            <p:custDataLst>
              <p:tags r:id="rId6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3" name="任意多边形: 形状 162"/>
          <p:cNvSpPr/>
          <p:nvPr userDrawn="1">
            <p:custDataLst>
              <p:tags r:id="rId6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4" name="任意多边形: 形状 163"/>
          <p:cNvSpPr/>
          <p:nvPr userDrawn="1">
            <p:custDataLst>
              <p:tags r:id="rId6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5" name="任意多边形: 形状 164"/>
          <p:cNvSpPr/>
          <p:nvPr userDrawn="1">
            <p:custDataLst>
              <p:tags r:id="rId6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6" name="任意多边形: 形状 165"/>
          <p:cNvSpPr/>
          <p:nvPr userDrawn="1">
            <p:custDataLst>
              <p:tags r:id="rId6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8" name="任意多边形: 形状 167"/>
          <p:cNvSpPr/>
          <p:nvPr userDrawn="1">
            <p:custDataLst>
              <p:tags r:id="rId6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9" name="任意多边形: 形状 168"/>
          <p:cNvSpPr/>
          <p:nvPr userDrawn="1">
            <p:custDataLst>
              <p:tags r:id="rId6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0" name="任意多边形: 形状 169"/>
          <p:cNvSpPr/>
          <p:nvPr userDrawn="1">
            <p:custDataLst>
              <p:tags r:id="rId6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1" name="任意多边形: 形状 170"/>
          <p:cNvSpPr/>
          <p:nvPr userDrawn="1">
            <p:custDataLst>
              <p:tags r:id="rId6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2" name="任意多边形: 形状 171"/>
          <p:cNvSpPr/>
          <p:nvPr userDrawn="1">
            <p:custDataLst>
              <p:tags r:id="rId6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3" name="任意多边形: 形状 172"/>
          <p:cNvSpPr/>
          <p:nvPr userDrawn="1">
            <p:custDataLst>
              <p:tags r:id="rId7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5" name="任意多边形: 形状 174"/>
          <p:cNvSpPr/>
          <p:nvPr userDrawn="1">
            <p:custDataLst>
              <p:tags r:id="rId7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6" name="任意多边形: 形状 175"/>
          <p:cNvSpPr/>
          <p:nvPr userDrawn="1">
            <p:custDataLst>
              <p:tags r:id="rId7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7" name="任意多边形: 形状 176"/>
          <p:cNvSpPr/>
          <p:nvPr userDrawn="1">
            <p:custDataLst>
              <p:tags r:id="rId7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8" name="任意多边形: 形状 177"/>
          <p:cNvSpPr/>
          <p:nvPr userDrawn="1">
            <p:custDataLst>
              <p:tags r:id="rId7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9" name="任意多边形: 形状 178"/>
          <p:cNvSpPr/>
          <p:nvPr userDrawn="1">
            <p:custDataLst>
              <p:tags r:id="rId7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0" name="任意多边形: 形状 179"/>
          <p:cNvSpPr/>
          <p:nvPr userDrawn="1">
            <p:custDataLst>
              <p:tags r:id="rId7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1" name="任意多边形: 形状 180"/>
          <p:cNvSpPr/>
          <p:nvPr userDrawn="1">
            <p:custDataLst>
              <p:tags r:id="rId7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2" name="任意多边形: 形状 181"/>
          <p:cNvSpPr/>
          <p:nvPr userDrawn="1">
            <p:custDataLst>
              <p:tags r:id="rId7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3" name="任意多边形: 形状 182"/>
          <p:cNvSpPr/>
          <p:nvPr userDrawn="1">
            <p:custDataLst>
              <p:tags r:id="rId7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4" name="任意多边形: 形状 183"/>
          <p:cNvSpPr/>
          <p:nvPr userDrawn="1">
            <p:custDataLst>
              <p:tags r:id="rId8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5" name="任意多边形: 形状 184"/>
          <p:cNvSpPr/>
          <p:nvPr userDrawn="1">
            <p:custDataLst>
              <p:tags r:id="rId8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6" name="任意多边形: 形状 185"/>
          <p:cNvSpPr/>
          <p:nvPr userDrawn="1">
            <p:custDataLst>
              <p:tags r:id="rId8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7" name="任意多边形: 形状 186"/>
          <p:cNvSpPr/>
          <p:nvPr userDrawn="1">
            <p:custDataLst>
              <p:tags r:id="rId8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8" name="任意多边形: 形状 187"/>
          <p:cNvSpPr/>
          <p:nvPr userDrawn="1">
            <p:custDataLst>
              <p:tags r:id="rId8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0" name="任意多边形: 形状 189"/>
          <p:cNvSpPr/>
          <p:nvPr userDrawn="1">
            <p:custDataLst>
              <p:tags r:id="rId8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1" name="任意多边形: 形状 190"/>
          <p:cNvSpPr/>
          <p:nvPr userDrawn="1">
            <p:custDataLst>
              <p:tags r:id="rId8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" name="任意多边形: 形状 191"/>
          <p:cNvSpPr/>
          <p:nvPr userDrawn="1">
            <p:custDataLst>
              <p:tags r:id="rId8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192"/>
          <p:cNvSpPr/>
          <p:nvPr userDrawn="1">
            <p:custDataLst>
              <p:tags r:id="rId8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8" name="任意多边形: 形状 193"/>
          <p:cNvSpPr/>
          <p:nvPr userDrawn="1">
            <p:custDataLst>
              <p:tags r:id="rId8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9" name="任意多边形: 形状 194"/>
          <p:cNvSpPr/>
          <p:nvPr userDrawn="1">
            <p:custDataLst>
              <p:tags r:id="rId9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0" name="任意多边形: 形状 195"/>
          <p:cNvSpPr/>
          <p:nvPr userDrawn="1">
            <p:custDataLst>
              <p:tags r:id="rId9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1" name="任意多边形: 形状 196"/>
          <p:cNvSpPr/>
          <p:nvPr userDrawn="1">
            <p:custDataLst>
              <p:tags r:id="rId9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197"/>
          <p:cNvSpPr/>
          <p:nvPr userDrawn="1">
            <p:custDataLst>
              <p:tags r:id="rId9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3" name="任意多边形: 形状 198"/>
          <p:cNvSpPr/>
          <p:nvPr userDrawn="1">
            <p:custDataLst>
              <p:tags r:id="rId9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4" name="任意多边形: 形状 199"/>
          <p:cNvSpPr/>
          <p:nvPr userDrawn="1">
            <p:custDataLst>
              <p:tags r:id="rId9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5" name="任意多边形: 形状 200"/>
          <p:cNvSpPr/>
          <p:nvPr userDrawn="1">
            <p:custDataLst>
              <p:tags r:id="rId9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6" name="任意多边形: 形状 202"/>
          <p:cNvSpPr/>
          <p:nvPr userDrawn="1">
            <p:custDataLst>
              <p:tags r:id="rId9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7" name="任意多边形: 形状 203"/>
          <p:cNvSpPr/>
          <p:nvPr userDrawn="1">
            <p:custDataLst>
              <p:tags r:id="rId9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8" name="任意多边形: 形状 204"/>
          <p:cNvSpPr/>
          <p:nvPr userDrawn="1">
            <p:custDataLst>
              <p:tags r:id="rId9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9" name="任意多边形: 形状 205"/>
          <p:cNvSpPr/>
          <p:nvPr userDrawn="1">
            <p:custDataLst>
              <p:tags r:id="rId10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7" name="任意多边形: 形状 206"/>
          <p:cNvSpPr/>
          <p:nvPr userDrawn="1">
            <p:custDataLst>
              <p:tags r:id="rId10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8" name="任意多边形: 形状 207"/>
          <p:cNvSpPr/>
          <p:nvPr userDrawn="1">
            <p:custDataLst>
              <p:tags r:id="rId10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9" name="任意多边形: 形状 208"/>
          <p:cNvSpPr/>
          <p:nvPr userDrawn="1">
            <p:custDataLst>
              <p:tags r:id="rId10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0" name="任意多边形: 形状 209"/>
          <p:cNvSpPr/>
          <p:nvPr userDrawn="1">
            <p:custDataLst>
              <p:tags r:id="rId10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1" name="任意多边形: 形状 210"/>
          <p:cNvSpPr/>
          <p:nvPr userDrawn="1">
            <p:custDataLst>
              <p:tags r:id="rId10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2" name="任意多边形: 形状 211"/>
          <p:cNvSpPr/>
          <p:nvPr userDrawn="1">
            <p:custDataLst>
              <p:tags r:id="rId10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3" name="任意多边形: 形状 212"/>
          <p:cNvSpPr/>
          <p:nvPr userDrawn="1">
            <p:custDataLst>
              <p:tags r:id="rId10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4" name="任意多边形: 形状 213"/>
          <p:cNvSpPr/>
          <p:nvPr userDrawn="1">
            <p:custDataLst>
              <p:tags r:id="rId10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5" name="任意多边形: 形状 214"/>
          <p:cNvSpPr/>
          <p:nvPr userDrawn="1">
            <p:custDataLst>
              <p:tags r:id="rId10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6" name="任意多边形: 形状 215"/>
          <p:cNvSpPr/>
          <p:nvPr userDrawn="1">
            <p:custDataLst>
              <p:tags r:id="rId11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7" name="任意多边形: 形状 216"/>
          <p:cNvSpPr/>
          <p:nvPr userDrawn="1">
            <p:custDataLst>
              <p:tags r:id="rId11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8" name="任意多边形: 形状 217"/>
          <p:cNvSpPr/>
          <p:nvPr userDrawn="1">
            <p:custDataLst>
              <p:tags r:id="rId11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9" name="任意多边形: 形状 218"/>
          <p:cNvSpPr/>
          <p:nvPr userDrawn="1">
            <p:custDataLst>
              <p:tags r:id="rId11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0" name="任意多边形: 形状 219"/>
          <p:cNvSpPr/>
          <p:nvPr userDrawn="1">
            <p:custDataLst>
              <p:tags r:id="rId11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1" name="任意多边形: 形状 220"/>
          <p:cNvSpPr/>
          <p:nvPr userDrawn="1">
            <p:custDataLst>
              <p:tags r:id="rId11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2" name="任意多边形: 形状 221"/>
          <p:cNvSpPr/>
          <p:nvPr userDrawn="1">
            <p:custDataLst>
              <p:tags r:id="rId11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3" name="任意多边形: 形状 222"/>
          <p:cNvSpPr/>
          <p:nvPr userDrawn="1">
            <p:custDataLst>
              <p:tags r:id="rId11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4" name="任意多边形: 形状 223"/>
          <p:cNvSpPr/>
          <p:nvPr userDrawn="1">
            <p:custDataLst>
              <p:tags r:id="rId11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5" name="任意多边形: 形状 224"/>
          <p:cNvSpPr/>
          <p:nvPr userDrawn="1">
            <p:custDataLst>
              <p:tags r:id="rId11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6" name="任意多边形: 形状 225"/>
          <p:cNvSpPr/>
          <p:nvPr userDrawn="1">
            <p:custDataLst>
              <p:tags r:id="rId12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7" name="任意多边形: 形状 226"/>
          <p:cNvSpPr/>
          <p:nvPr userDrawn="1">
            <p:custDataLst>
              <p:tags r:id="rId12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8" name="任意多边形: 形状 227"/>
          <p:cNvSpPr/>
          <p:nvPr userDrawn="1">
            <p:custDataLst>
              <p:tags r:id="rId122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9" name="任意多边形: 形状 228"/>
          <p:cNvSpPr/>
          <p:nvPr userDrawn="1">
            <p:custDataLst>
              <p:tags r:id="rId123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0" name="任意多边形: 形状 229"/>
          <p:cNvSpPr/>
          <p:nvPr userDrawn="1">
            <p:custDataLst>
              <p:tags r:id="rId124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1" name="任意多边形: 形状 230"/>
          <p:cNvSpPr/>
          <p:nvPr userDrawn="1">
            <p:custDataLst>
              <p:tags r:id="rId125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2" name="任意多边形: 形状 231"/>
          <p:cNvSpPr/>
          <p:nvPr userDrawn="1">
            <p:custDataLst>
              <p:tags r:id="rId126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3" name="任意多边形: 形状 232"/>
          <p:cNvSpPr/>
          <p:nvPr userDrawn="1">
            <p:custDataLst>
              <p:tags r:id="rId127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5" name="任意多边形: 形状 234"/>
          <p:cNvSpPr/>
          <p:nvPr userDrawn="1">
            <p:custDataLst>
              <p:tags r:id="rId128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6" name="任意多边形: 形状 235"/>
          <p:cNvSpPr/>
          <p:nvPr userDrawn="1">
            <p:custDataLst>
              <p:tags r:id="rId129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7" name="任意多边形: 形状 236"/>
          <p:cNvSpPr/>
          <p:nvPr userDrawn="1">
            <p:custDataLst>
              <p:tags r:id="rId130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8" name="任意多边形: 形状 237"/>
          <p:cNvSpPr/>
          <p:nvPr userDrawn="1">
            <p:custDataLst>
              <p:tags r:id="rId131"/>
            </p:custDataLst>
          </p:nvPr>
        </p:nvSpPr>
        <p:spPr>
          <a:xfrm flipH="1">
            <a:off x="9983907" y="2936054"/>
            <a:ext cx="32953" cy="32953"/>
          </a:xfrm>
          <a:custGeom>
            <a:avLst/>
            <a:gdLst/>
            <a:ahLst/>
            <a:cxnLst/>
            <a:rect l="l" t="t" r="r" b="b"/>
            <a:pathLst>
              <a:path w="40543" h="40543"/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9" name="任意多边形 40"/>
          <p:cNvSpPr>
            <a:spLocks noChangeAspect="1"/>
          </p:cNvSpPr>
          <p:nvPr userDrawn="1">
            <p:custDataLst>
              <p:tags r:id="rId132"/>
            </p:custDataLst>
          </p:nvPr>
        </p:nvSpPr>
        <p:spPr>
          <a:xfrm>
            <a:off x="1405890" y="1300700"/>
            <a:ext cx="10786110" cy="4535805"/>
          </a:xfrm>
          <a:custGeom>
            <a:avLst/>
            <a:gdLst>
              <a:gd name="connsiteX0" fmla="*/ 16986 w 16986"/>
              <a:gd name="connsiteY0" fmla="*/ 7143 h 7143"/>
              <a:gd name="connsiteX1" fmla="*/ 3572 w 16986"/>
              <a:gd name="connsiteY1" fmla="*/ 7143 h 7143"/>
              <a:gd name="connsiteX2" fmla="*/ 0 w 16986"/>
              <a:gd name="connsiteY2" fmla="*/ 3572 h 7143"/>
              <a:gd name="connsiteX3" fmla="*/ 3572 w 16986"/>
              <a:gd name="connsiteY3" fmla="*/ 0 h 7143"/>
              <a:gd name="connsiteX4" fmla="*/ 16986 w 16986"/>
              <a:gd name="connsiteY4" fmla="*/ 0 h 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6" h="7143">
                <a:moveTo>
                  <a:pt x="16986" y="7143"/>
                </a:moveTo>
                <a:lnTo>
                  <a:pt x="3572" y="7143"/>
                </a:lnTo>
                <a:cubicBezTo>
                  <a:pt x="1599" y="7143"/>
                  <a:pt x="0" y="5544"/>
                  <a:pt x="0" y="3572"/>
                </a:cubicBezTo>
                <a:cubicBezTo>
                  <a:pt x="0" y="1599"/>
                  <a:pt x="1599" y="0"/>
                  <a:pt x="3572" y="0"/>
                </a:cubicBezTo>
                <a:lnTo>
                  <a:pt x="16986" y="0"/>
                </a:lnTo>
              </a:path>
            </a:pathLst>
          </a:custGeom>
          <a:solidFill>
            <a:srgbClr val="FFFFFF"/>
          </a:solidFill>
          <a:ln w="50800">
            <a:solidFill>
              <a:schemeClr val="accent3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42" name="任意多边形: 形状 241"/>
          <p:cNvSpPr/>
          <p:nvPr userDrawn="1">
            <p:custDataLst>
              <p:tags r:id="rId133"/>
            </p:custDataLst>
          </p:nvPr>
        </p:nvSpPr>
        <p:spPr>
          <a:xfrm flipH="1">
            <a:off x="8895148" y="5384385"/>
            <a:ext cx="3296852" cy="1471252"/>
          </a:xfrm>
          <a:custGeom>
            <a:avLst/>
            <a:gdLst>
              <a:gd name="connsiteX0" fmla="*/ 665374 w 3296852"/>
              <a:gd name="connsiteY0" fmla="*/ 1471 h 1471252"/>
              <a:gd name="connsiteX1" fmla="*/ 291539 w 3296852"/>
              <a:gd name="connsiteY1" fmla="*/ 220268 h 1471252"/>
              <a:gd name="connsiteX2" fmla="*/ 58146 w 3296852"/>
              <a:gd name="connsiteY2" fmla="*/ 203847 h 1471252"/>
              <a:gd name="connsiteX3" fmla="*/ 0 w 3296852"/>
              <a:gd name="connsiteY3" fmla="*/ 211195 h 1471252"/>
              <a:gd name="connsiteX4" fmla="*/ 0 w 3296852"/>
              <a:gd name="connsiteY4" fmla="*/ 1471252 h 1471252"/>
              <a:gd name="connsiteX5" fmla="*/ 3296852 w 3296852"/>
              <a:gd name="connsiteY5" fmla="*/ 1471252 h 1471252"/>
              <a:gd name="connsiteX6" fmla="*/ 3290629 w 3296852"/>
              <a:gd name="connsiteY6" fmla="*/ 1421552 h 1471252"/>
              <a:gd name="connsiteX7" fmla="*/ 3126222 w 3296852"/>
              <a:gd name="connsiteY7" fmla="*/ 1203631 h 1471252"/>
              <a:gd name="connsiteX8" fmla="*/ 2745755 w 3296852"/>
              <a:gd name="connsiteY8" fmla="*/ 1224539 h 1471252"/>
              <a:gd name="connsiteX9" fmla="*/ 2524513 w 3296852"/>
              <a:gd name="connsiteY9" fmla="*/ 1019294 h 1471252"/>
              <a:gd name="connsiteX10" fmla="*/ 2187250 w 3296852"/>
              <a:gd name="connsiteY10" fmla="*/ 1066685 h 1471252"/>
              <a:gd name="connsiteX11" fmla="*/ 1841276 w 3296852"/>
              <a:gd name="connsiteY11" fmla="*/ 594169 h 1471252"/>
              <a:gd name="connsiteX12" fmla="*/ 1163266 w 3296852"/>
              <a:gd name="connsiteY12" fmla="*/ 607411 h 1471252"/>
              <a:gd name="connsiteX13" fmla="*/ 843424 w 3296852"/>
              <a:gd name="connsiteY13" fmla="*/ 22341 h 1471252"/>
              <a:gd name="connsiteX14" fmla="*/ 665374 w 3296852"/>
              <a:gd name="connsiteY14" fmla="*/ 1471 h 147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96852" h="1471252">
                <a:moveTo>
                  <a:pt x="665374" y="1471"/>
                </a:moveTo>
                <a:cubicBezTo>
                  <a:pt x="500390" y="15111"/>
                  <a:pt x="374896" y="121218"/>
                  <a:pt x="291539" y="220268"/>
                </a:cubicBezTo>
                <a:cubicBezTo>
                  <a:pt x="291539" y="220268"/>
                  <a:pt x="191109" y="195614"/>
                  <a:pt x="58146" y="203847"/>
                </a:cubicBezTo>
                <a:lnTo>
                  <a:pt x="0" y="211195"/>
                </a:lnTo>
                <a:lnTo>
                  <a:pt x="0" y="1471252"/>
                </a:lnTo>
                <a:lnTo>
                  <a:pt x="3296852" y="1471252"/>
                </a:lnTo>
                <a:lnTo>
                  <a:pt x="3290629" y="1421552"/>
                </a:lnTo>
                <a:cubicBezTo>
                  <a:pt x="3276039" y="1347982"/>
                  <a:pt x="3234404" y="1260257"/>
                  <a:pt x="3126222" y="1203631"/>
                </a:cubicBezTo>
                <a:cubicBezTo>
                  <a:pt x="3006158" y="1135827"/>
                  <a:pt x="2857665" y="1143988"/>
                  <a:pt x="2745755" y="1224539"/>
                </a:cubicBezTo>
                <a:cubicBezTo>
                  <a:pt x="2745755" y="1224539"/>
                  <a:pt x="2729380" y="1080275"/>
                  <a:pt x="2524513" y="1019294"/>
                </a:cubicBezTo>
                <a:cubicBezTo>
                  <a:pt x="2410952" y="980566"/>
                  <a:pt x="2285743" y="998156"/>
                  <a:pt x="2187250" y="1066685"/>
                </a:cubicBezTo>
                <a:cubicBezTo>
                  <a:pt x="2187250" y="1066685"/>
                  <a:pt x="2092134" y="701496"/>
                  <a:pt x="1841276" y="594169"/>
                </a:cubicBezTo>
                <a:cubicBezTo>
                  <a:pt x="1448616" y="425861"/>
                  <a:pt x="1163266" y="607411"/>
                  <a:pt x="1163266" y="607411"/>
                </a:cubicBezTo>
                <a:cubicBezTo>
                  <a:pt x="1163266" y="607411"/>
                  <a:pt x="1261518" y="154409"/>
                  <a:pt x="843424" y="22341"/>
                </a:cubicBezTo>
                <a:cubicBezTo>
                  <a:pt x="779752" y="2653"/>
                  <a:pt x="720369" y="-3075"/>
                  <a:pt x="665374" y="1471"/>
                </a:cubicBezTo>
                <a:close/>
              </a:path>
            </a:pathLst>
          </a:custGeom>
          <a:solidFill>
            <a:schemeClr val="accent2"/>
          </a:solidFill>
          <a:ln w="3724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pic>
        <p:nvPicPr>
          <p:cNvPr id="302" name="图片 301" descr="G:\美工\2-日常作品\220218（ppt）\主题模板\X30-小鹿\VCG41N1402975840-[转换].pngVCG41N1402975840-[转换]"/>
          <p:cNvPicPr>
            <a:picLocks noChangeAspect="1"/>
          </p:cNvPicPr>
          <p:nvPr userDrawn="1">
            <p:custDataLst>
              <p:tags r:id="rId134"/>
            </p:custDataLst>
          </p:nvPr>
        </p:nvPicPr>
        <p:blipFill rotWithShape="1">
          <a:blip r:embed="rId135"/>
          <a:srcRect l="13918" t="17553" r="16744" b="7786"/>
          <a:stretch>
            <a:fillRect/>
          </a:stretch>
        </p:blipFill>
        <p:spPr>
          <a:xfrm>
            <a:off x="139065" y="2828925"/>
            <a:ext cx="3418205" cy="3125470"/>
          </a:xfrm>
          <a:prstGeom prst="rect">
            <a:avLst/>
          </a:prstGeom>
          <a:effectLst>
            <a:outerShdw blurRad="25400" dist="101600" dir="5400000" algn="t" rotWithShape="0">
              <a:schemeClr val="accent1">
                <a:lumMod val="50000"/>
                <a:alpha val="20000"/>
              </a:schemeClr>
            </a:outerShdw>
          </a:effectLst>
        </p:spPr>
      </p:pic>
      <p:sp>
        <p:nvSpPr>
          <p:cNvPr id="60" name="日期占位符 59"/>
          <p:cNvSpPr>
            <a:spLocks noGrp="1"/>
          </p:cNvSpPr>
          <p:nvPr>
            <p:ph type="dt" sz="half" idx="10"/>
            <p:custDataLst>
              <p:tags r:id="rId136"/>
            </p:custDataLst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1" name="页脚占位符 60"/>
          <p:cNvSpPr>
            <a:spLocks noGrp="1"/>
          </p:cNvSpPr>
          <p:nvPr>
            <p:ph type="ftr" sz="quarter" idx="11"/>
            <p:custDataLst>
              <p:tags r:id="rId137"/>
            </p:custDataLst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9" name="灯片编号占位符 68"/>
          <p:cNvSpPr>
            <a:spLocks noGrp="1"/>
          </p:cNvSpPr>
          <p:nvPr>
            <p:ph type="sldNum" sz="quarter" idx="12"/>
            <p:custDataLst>
              <p:tags r:id="rId13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1" name="任意多边形: 形状 240"/>
          <p:cNvSpPr/>
          <p:nvPr userDrawn="1">
            <p:custDataLst>
              <p:tags r:id="rId139"/>
            </p:custDataLst>
          </p:nvPr>
        </p:nvSpPr>
        <p:spPr>
          <a:xfrm flipH="1">
            <a:off x="2153232" y="6276576"/>
            <a:ext cx="472347" cy="322612"/>
          </a:xfrm>
          <a:custGeom>
            <a:avLst/>
            <a:gdLst>
              <a:gd name="connsiteX0" fmla="*/ 431965 w 472347"/>
              <a:gd name="connsiteY0" fmla="*/ 320636 h 322612"/>
              <a:gd name="connsiteX1" fmla="*/ 429837 w 472347"/>
              <a:gd name="connsiteY1" fmla="*/ 320636 h 322612"/>
              <a:gd name="connsiteX2" fmla="*/ 432144 w 472347"/>
              <a:gd name="connsiteY2" fmla="*/ 322612 h 322612"/>
              <a:gd name="connsiteX3" fmla="*/ 432144 w 472347"/>
              <a:gd name="connsiteY3" fmla="*/ 320965 h 322612"/>
              <a:gd name="connsiteX4" fmla="*/ 137872 w 472347"/>
              <a:gd name="connsiteY4" fmla="*/ 283069 h 322612"/>
              <a:gd name="connsiteX5" fmla="*/ 136553 w 472347"/>
              <a:gd name="connsiteY5" fmla="*/ 283069 h 322612"/>
              <a:gd name="connsiteX6" fmla="*/ 135235 w 472347"/>
              <a:gd name="connsiteY6" fmla="*/ 284387 h 322612"/>
              <a:gd name="connsiteX7" fmla="*/ 426212 w 472347"/>
              <a:gd name="connsiteY7" fmla="*/ 282080 h 322612"/>
              <a:gd name="connsiteX8" fmla="*/ 424564 w 472347"/>
              <a:gd name="connsiteY8" fmla="*/ 282739 h 322612"/>
              <a:gd name="connsiteX9" fmla="*/ 426871 w 472347"/>
              <a:gd name="connsiteY9" fmla="*/ 283069 h 322612"/>
              <a:gd name="connsiteX10" fmla="*/ 447303 w 472347"/>
              <a:gd name="connsiteY10" fmla="*/ 280103 h 322612"/>
              <a:gd name="connsiteX11" fmla="*/ 447633 w 472347"/>
              <a:gd name="connsiteY11" fmla="*/ 280762 h 322612"/>
              <a:gd name="connsiteX12" fmla="*/ 447962 w 472347"/>
              <a:gd name="connsiteY12" fmla="*/ 281091 h 322612"/>
              <a:gd name="connsiteX13" fmla="*/ 172144 w 472347"/>
              <a:gd name="connsiteY13" fmla="*/ 279115 h 322612"/>
              <a:gd name="connsiteX14" fmla="*/ 171319 w 472347"/>
              <a:gd name="connsiteY14" fmla="*/ 279115 h 322612"/>
              <a:gd name="connsiteX15" fmla="*/ 171704 w 472347"/>
              <a:gd name="connsiteY15" fmla="*/ 279628 h 322612"/>
              <a:gd name="connsiteX16" fmla="*/ 170824 w 472347"/>
              <a:gd name="connsiteY16" fmla="*/ 278456 h 322612"/>
              <a:gd name="connsiteX17" fmla="*/ 169727 w 472347"/>
              <a:gd name="connsiteY17" fmla="*/ 278950 h 322612"/>
              <a:gd name="connsiteX18" fmla="*/ 169507 w 472347"/>
              <a:gd name="connsiteY18" fmla="*/ 279115 h 322612"/>
              <a:gd name="connsiteX19" fmla="*/ 171319 w 472347"/>
              <a:gd name="connsiteY19" fmla="*/ 279115 h 322612"/>
              <a:gd name="connsiteX20" fmla="*/ 334933 w 472347"/>
              <a:gd name="connsiteY20" fmla="*/ 273842 h 322612"/>
              <a:gd name="connsiteX21" fmla="*/ 334933 w 472347"/>
              <a:gd name="connsiteY21" fmla="*/ 274172 h 322612"/>
              <a:gd name="connsiteX22" fmla="*/ 335921 w 472347"/>
              <a:gd name="connsiteY22" fmla="*/ 274172 h 322612"/>
              <a:gd name="connsiteX23" fmla="*/ 455513 w 472347"/>
              <a:gd name="connsiteY23" fmla="*/ 267172 h 322612"/>
              <a:gd name="connsiteX24" fmla="*/ 454881 w 472347"/>
              <a:gd name="connsiteY24" fmla="*/ 267251 h 322612"/>
              <a:gd name="connsiteX25" fmla="*/ 454443 w 472347"/>
              <a:gd name="connsiteY25" fmla="*/ 268785 h 322612"/>
              <a:gd name="connsiteX26" fmla="*/ 455870 w 472347"/>
              <a:gd name="connsiteY26" fmla="*/ 268899 h 322612"/>
              <a:gd name="connsiteX27" fmla="*/ 457518 w 472347"/>
              <a:gd name="connsiteY27" fmla="*/ 266922 h 322612"/>
              <a:gd name="connsiteX28" fmla="*/ 456528 w 472347"/>
              <a:gd name="connsiteY28" fmla="*/ 266922 h 322612"/>
              <a:gd name="connsiteX29" fmla="*/ 455462 w 472347"/>
              <a:gd name="connsiteY29" fmla="*/ 266922 h 322612"/>
              <a:gd name="connsiteX30" fmla="*/ 455513 w 472347"/>
              <a:gd name="connsiteY30" fmla="*/ 267172 h 322612"/>
              <a:gd name="connsiteX31" fmla="*/ 315489 w 472347"/>
              <a:gd name="connsiteY31" fmla="*/ 246162 h 322612"/>
              <a:gd name="connsiteX32" fmla="*/ 313842 w 472347"/>
              <a:gd name="connsiteY32" fmla="*/ 247481 h 322612"/>
              <a:gd name="connsiteX33" fmla="*/ 316478 w 472347"/>
              <a:gd name="connsiteY33" fmla="*/ 247151 h 322612"/>
              <a:gd name="connsiteX34" fmla="*/ 430702 w 472347"/>
              <a:gd name="connsiteY34" fmla="*/ 240106 h 322612"/>
              <a:gd name="connsiteX35" fmla="*/ 429507 w 472347"/>
              <a:gd name="connsiteY35" fmla="*/ 241218 h 322612"/>
              <a:gd name="connsiteX36" fmla="*/ 433132 w 472347"/>
              <a:gd name="connsiteY36" fmla="*/ 241218 h 322612"/>
              <a:gd name="connsiteX37" fmla="*/ 430702 w 472347"/>
              <a:gd name="connsiteY37" fmla="*/ 240106 h 322612"/>
              <a:gd name="connsiteX38" fmla="*/ 334273 w 472347"/>
              <a:gd name="connsiteY38" fmla="*/ 236605 h 322612"/>
              <a:gd name="connsiteX39" fmla="*/ 334932 w 472347"/>
              <a:gd name="connsiteY39" fmla="*/ 237264 h 322612"/>
              <a:gd name="connsiteX40" fmla="*/ 335591 w 472347"/>
              <a:gd name="connsiteY40" fmla="*/ 237593 h 322612"/>
              <a:gd name="connsiteX41" fmla="*/ 310187 w 472347"/>
              <a:gd name="connsiteY41" fmla="*/ 213867 h 322612"/>
              <a:gd name="connsiteX42" fmla="*/ 309887 w 472347"/>
              <a:gd name="connsiteY42" fmla="*/ 213867 h 322612"/>
              <a:gd name="connsiteX43" fmla="*/ 307910 w 472347"/>
              <a:gd name="connsiteY43" fmla="*/ 213867 h 322612"/>
              <a:gd name="connsiteX44" fmla="*/ 308857 w 472347"/>
              <a:gd name="connsiteY44" fmla="*/ 214526 h 322612"/>
              <a:gd name="connsiteX45" fmla="*/ 46921 w 472347"/>
              <a:gd name="connsiteY45" fmla="*/ 198379 h 322612"/>
              <a:gd name="connsiteX46" fmla="*/ 46592 w 472347"/>
              <a:gd name="connsiteY46" fmla="*/ 198708 h 322612"/>
              <a:gd name="connsiteX47" fmla="*/ 46592 w 472347"/>
              <a:gd name="connsiteY47" fmla="*/ 199038 h 322612"/>
              <a:gd name="connsiteX48" fmla="*/ 62078 w 472347"/>
              <a:gd name="connsiteY48" fmla="*/ 189962 h 322612"/>
              <a:gd name="connsiteX49" fmla="*/ 61501 w 472347"/>
              <a:gd name="connsiteY49" fmla="*/ 190224 h 322612"/>
              <a:gd name="connsiteX50" fmla="*/ 59773 w 472347"/>
              <a:gd name="connsiteY50" fmla="*/ 192448 h 322612"/>
              <a:gd name="connsiteX51" fmla="*/ 62078 w 472347"/>
              <a:gd name="connsiteY51" fmla="*/ 190142 h 322612"/>
              <a:gd name="connsiteX52" fmla="*/ 58783 w 472347"/>
              <a:gd name="connsiteY52" fmla="*/ 186988 h 322612"/>
              <a:gd name="connsiteX53" fmla="*/ 58454 w 472347"/>
              <a:gd name="connsiteY53" fmla="*/ 187505 h 322612"/>
              <a:gd name="connsiteX54" fmla="*/ 58783 w 472347"/>
              <a:gd name="connsiteY54" fmla="*/ 187140 h 322612"/>
              <a:gd name="connsiteX55" fmla="*/ 59281 w 472347"/>
              <a:gd name="connsiteY55" fmla="*/ 186587 h 322612"/>
              <a:gd name="connsiteX56" fmla="*/ 58783 w 472347"/>
              <a:gd name="connsiteY56" fmla="*/ 187140 h 322612"/>
              <a:gd name="connsiteX57" fmla="*/ 58783 w 472347"/>
              <a:gd name="connsiteY57" fmla="*/ 188823 h 322612"/>
              <a:gd name="connsiteX58" fmla="*/ 59705 w 472347"/>
              <a:gd name="connsiteY58" fmla="*/ 187210 h 322612"/>
              <a:gd name="connsiteX59" fmla="*/ 58814 w 472347"/>
              <a:gd name="connsiteY59" fmla="*/ 185902 h 322612"/>
              <a:gd name="connsiteX60" fmla="*/ 58783 w 472347"/>
              <a:gd name="connsiteY60" fmla="*/ 185934 h 322612"/>
              <a:gd name="connsiteX61" fmla="*/ 58783 w 472347"/>
              <a:gd name="connsiteY61" fmla="*/ 186988 h 322612"/>
              <a:gd name="connsiteX62" fmla="*/ 59156 w 472347"/>
              <a:gd name="connsiteY62" fmla="*/ 186403 h 322612"/>
              <a:gd name="connsiteX63" fmla="*/ 276811 w 472347"/>
              <a:gd name="connsiteY63" fmla="*/ 160730 h 322612"/>
              <a:gd name="connsiteX64" fmla="*/ 275945 w 472347"/>
              <a:gd name="connsiteY64" fmla="*/ 161471 h 322612"/>
              <a:gd name="connsiteX65" fmla="*/ 279900 w 472347"/>
              <a:gd name="connsiteY65" fmla="*/ 161471 h 322612"/>
              <a:gd name="connsiteX66" fmla="*/ 276811 w 472347"/>
              <a:gd name="connsiteY66" fmla="*/ 160730 h 322612"/>
              <a:gd name="connsiteX67" fmla="*/ 22124 w 472347"/>
              <a:gd name="connsiteY67" fmla="*/ 158506 h 322612"/>
              <a:gd name="connsiteX68" fmla="*/ 20167 w 472347"/>
              <a:gd name="connsiteY68" fmla="*/ 158506 h 322612"/>
              <a:gd name="connsiteX69" fmla="*/ 21997 w 472347"/>
              <a:gd name="connsiteY69" fmla="*/ 159177 h 322612"/>
              <a:gd name="connsiteX70" fmla="*/ 22123 w 472347"/>
              <a:gd name="connsiteY70" fmla="*/ 158506 h 322612"/>
              <a:gd name="connsiteX71" fmla="*/ 22535 w 472347"/>
              <a:gd name="connsiteY71" fmla="*/ 158192 h 322612"/>
              <a:gd name="connsiteX72" fmla="*/ 22124 w 472347"/>
              <a:gd name="connsiteY72" fmla="*/ 158506 h 322612"/>
              <a:gd name="connsiteX73" fmla="*/ 22535 w 472347"/>
              <a:gd name="connsiteY73" fmla="*/ 158506 h 322612"/>
              <a:gd name="connsiteX74" fmla="*/ 16604 w 472347"/>
              <a:gd name="connsiteY74" fmla="*/ 157199 h 322612"/>
              <a:gd name="connsiteX75" fmla="*/ 16604 w 472347"/>
              <a:gd name="connsiteY75" fmla="*/ 158506 h 322612"/>
              <a:gd name="connsiteX76" fmla="*/ 18910 w 472347"/>
              <a:gd name="connsiteY76" fmla="*/ 158506 h 322612"/>
              <a:gd name="connsiteX77" fmla="*/ 20167 w 472347"/>
              <a:gd name="connsiteY77" fmla="*/ 158506 h 322612"/>
              <a:gd name="connsiteX78" fmla="*/ 23483 w 472347"/>
              <a:gd name="connsiteY78" fmla="*/ 156199 h 322612"/>
              <a:gd name="connsiteX79" fmla="*/ 22535 w 472347"/>
              <a:gd name="connsiteY79" fmla="*/ 156560 h 322612"/>
              <a:gd name="connsiteX80" fmla="*/ 22535 w 472347"/>
              <a:gd name="connsiteY80" fmla="*/ 158192 h 322612"/>
              <a:gd name="connsiteX81" fmla="*/ 23854 w 472347"/>
              <a:gd name="connsiteY81" fmla="*/ 157188 h 322612"/>
              <a:gd name="connsiteX82" fmla="*/ 23483 w 472347"/>
              <a:gd name="connsiteY82" fmla="*/ 156199 h 322612"/>
              <a:gd name="connsiteX83" fmla="*/ 12979 w 472347"/>
              <a:gd name="connsiteY83" fmla="*/ 155870 h 322612"/>
              <a:gd name="connsiteX84" fmla="*/ 10672 w 472347"/>
              <a:gd name="connsiteY84" fmla="*/ 155870 h 322612"/>
              <a:gd name="connsiteX85" fmla="*/ 6388 w 472347"/>
              <a:gd name="connsiteY85" fmla="*/ 155870 h 322612"/>
              <a:gd name="connsiteX86" fmla="*/ 4411 w 472347"/>
              <a:gd name="connsiteY86" fmla="*/ 155870 h 322612"/>
              <a:gd name="connsiteX87" fmla="*/ 2763 w 472347"/>
              <a:gd name="connsiteY87" fmla="*/ 155870 h 322612"/>
              <a:gd name="connsiteX88" fmla="*/ 1116 w 472347"/>
              <a:gd name="connsiteY88" fmla="*/ 155870 h 322612"/>
              <a:gd name="connsiteX89" fmla="*/ 1116 w 472347"/>
              <a:gd name="connsiteY89" fmla="*/ 157847 h 322612"/>
              <a:gd name="connsiteX90" fmla="*/ 1116 w 472347"/>
              <a:gd name="connsiteY90" fmla="*/ 160483 h 322612"/>
              <a:gd name="connsiteX91" fmla="*/ 4740 w 472347"/>
              <a:gd name="connsiteY91" fmla="*/ 160483 h 322612"/>
              <a:gd name="connsiteX92" fmla="*/ 4740 w 472347"/>
              <a:gd name="connsiteY92" fmla="*/ 162461 h 322612"/>
              <a:gd name="connsiteX93" fmla="*/ 7047 w 472347"/>
              <a:gd name="connsiteY93" fmla="*/ 160154 h 322612"/>
              <a:gd name="connsiteX94" fmla="*/ 5400 w 472347"/>
              <a:gd name="connsiteY94" fmla="*/ 163778 h 322612"/>
              <a:gd name="connsiteX95" fmla="*/ 7377 w 472347"/>
              <a:gd name="connsiteY95" fmla="*/ 161801 h 322612"/>
              <a:gd name="connsiteX96" fmla="*/ 7377 w 472347"/>
              <a:gd name="connsiteY96" fmla="*/ 164437 h 322612"/>
              <a:gd name="connsiteX97" fmla="*/ 9024 w 472347"/>
              <a:gd name="connsiteY97" fmla="*/ 164437 h 322612"/>
              <a:gd name="connsiteX98" fmla="*/ 9024 w 472347"/>
              <a:gd name="connsiteY98" fmla="*/ 166744 h 322612"/>
              <a:gd name="connsiteX99" fmla="*/ 14956 w 472347"/>
              <a:gd name="connsiteY99" fmla="*/ 157847 h 322612"/>
              <a:gd name="connsiteX100" fmla="*/ 15665 w 472347"/>
              <a:gd name="connsiteY100" fmla="*/ 156855 h 322612"/>
              <a:gd name="connsiteX101" fmla="*/ 16604 w 472347"/>
              <a:gd name="connsiteY101" fmla="*/ 155541 h 322612"/>
              <a:gd name="connsiteX102" fmla="*/ 15665 w 472347"/>
              <a:gd name="connsiteY102" fmla="*/ 156855 h 322612"/>
              <a:gd name="connsiteX103" fmla="*/ 16604 w 472347"/>
              <a:gd name="connsiteY103" fmla="*/ 157199 h 322612"/>
              <a:gd name="connsiteX104" fmla="*/ 22535 w 472347"/>
              <a:gd name="connsiteY104" fmla="*/ 155211 h 322612"/>
              <a:gd name="connsiteX105" fmla="*/ 20887 w 472347"/>
              <a:gd name="connsiteY105" fmla="*/ 157188 h 322612"/>
              <a:gd name="connsiteX106" fmla="*/ 22535 w 472347"/>
              <a:gd name="connsiteY106" fmla="*/ 156560 h 322612"/>
              <a:gd name="connsiteX107" fmla="*/ 49557 w 472347"/>
              <a:gd name="connsiteY107" fmla="*/ 154222 h 322612"/>
              <a:gd name="connsiteX108" fmla="*/ 44284 w 472347"/>
              <a:gd name="connsiteY108" fmla="*/ 157847 h 322612"/>
              <a:gd name="connsiteX109" fmla="*/ 42307 w 472347"/>
              <a:gd name="connsiteY109" fmla="*/ 161801 h 322612"/>
              <a:gd name="connsiteX110" fmla="*/ 39671 w 472347"/>
              <a:gd name="connsiteY110" fmla="*/ 165427 h 322612"/>
              <a:gd name="connsiteX111" fmla="*/ 41319 w 472347"/>
              <a:gd name="connsiteY111" fmla="*/ 157847 h 322612"/>
              <a:gd name="connsiteX112" fmla="*/ 34728 w 472347"/>
              <a:gd name="connsiteY112" fmla="*/ 161471 h 322612"/>
              <a:gd name="connsiteX113" fmla="*/ 34728 w 472347"/>
              <a:gd name="connsiteY113" fmla="*/ 160483 h 322612"/>
              <a:gd name="connsiteX114" fmla="*/ 34728 w 472347"/>
              <a:gd name="connsiteY114" fmla="*/ 159495 h 322612"/>
              <a:gd name="connsiteX115" fmla="*/ 30773 w 472347"/>
              <a:gd name="connsiteY115" fmla="*/ 161801 h 322612"/>
              <a:gd name="connsiteX116" fmla="*/ 30773 w 472347"/>
              <a:gd name="connsiteY116" fmla="*/ 159495 h 322612"/>
              <a:gd name="connsiteX117" fmla="*/ 22865 w 472347"/>
              <a:gd name="connsiteY117" fmla="*/ 159495 h 322612"/>
              <a:gd name="connsiteX118" fmla="*/ 21997 w 472347"/>
              <a:gd name="connsiteY118" fmla="*/ 159177 h 322612"/>
              <a:gd name="connsiteX119" fmla="*/ 21876 w 472347"/>
              <a:gd name="connsiteY119" fmla="*/ 159824 h 322612"/>
              <a:gd name="connsiteX120" fmla="*/ 20229 w 472347"/>
              <a:gd name="connsiteY120" fmla="*/ 163778 h 322612"/>
              <a:gd name="connsiteX121" fmla="*/ 22865 w 472347"/>
              <a:gd name="connsiteY121" fmla="*/ 163778 h 322612"/>
              <a:gd name="connsiteX122" fmla="*/ 24512 w 472347"/>
              <a:gd name="connsiteY122" fmla="*/ 160483 h 322612"/>
              <a:gd name="connsiteX123" fmla="*/ 24512 w 472347"/>
              <a:gd name="connsiteY123" fmla="*/ 165427 h 322612"/>
              <a:gd name="connsiteX124" fmla="*/ 27478 w 472347"/>
              <a:gd name="connsiteY124" fmla="*/ 162790 h 322612"/>
              <a:gd name="connsiteX125" fmla="*/ 25501 w 472347"/>
              <a:gd name="connsiteY125" fmla="*/ 165756 h 322612"/>
              <a:gd name="connsiteX126" fmla="*/ 28467 w 472347"/>
              <a:gd name="connsiteY126" fmla="*/ 165756 h 322612"/>
              <a:gd name="connsiteX127" fmla="*/ 30444 w 472347"/>
              <a:gd name="connsiteY127" fmla="*/ 165756 h 322612"/>
              <a:gd name="connsiteX128" fmla="*/ 30444 w 472347"/>
              <a:gd name="connsiteY128" fmla="*/ 168722 h 322612"/>
              <a:gd name="connsiteX129" fmla="*/ 35716 w 472347"/>
              <a:gd name="connsiteY129" fmla="*/ 168722 h 322612"/>
              <a:gd name="connsiteX130" fmla="*/ 34069 w 472347"/>
              <a:gd name="connsiteY130" fmla="*/ 171357 h 322612"/>
              <a:gd name="connsiteX131" fmla="*/ 37364 w 472347"/>
              <a:gd name="connsiteY131" fmla="*/ 177948 h 322612"/>
              <a:gd name="connsiteX132" fmla="*/ 39671 w 472347"/>
              <a:gd name="connsiteY132" fmla="*/ 175313 h 322612"/>
              <a:gd name="connsiteX133" fmla="*/ 39671 w 472347"/>
              <a:gd name="connsiteY133" fmla="*/ 177289 h 322612"/>
              <a:gd name="connsiteX134" fmla="*/ 41648 w 472347"/>
              <a:gd name="connsiteY134" fmla="*/ 174653 h 322612"/>
              <a:gd name="connsiteX135" fmla="*/ 41648 w 472347"/>
              <a:gd name="connsiteY135" fmla="*/ 177289 h 322612"/>
              <a:gd name="connsiteX136" fmla="*/ 46921 w 472347"/>
              <a:gd name="connsiteY136" fmla="*/ 177289 h 322612"/>
              <a:gd name="connsiteX137" fmla="*/ 50875 w 472347"/>
              <a:gd name="connsiteY137" fmla="*/ 174983 h 322612"/>
              <a:gd name="connsiteX138" fmla="*/ 53841 w 472347"/>
              <a:gd name="connsiteY138" fmla="*/ 182233 h 322612"/>
              <a:gd name="connsiteX139" fmla="*/ 58783 w 472347"/>
              <a:gd name="connsiteY139" fmla="*/ 179267 h 322612"/>
              <a:gd name="connsiteX140" fmla="*/ 56477 w 472347"/>
              <a:gd name="connsiteY140" fmla="*/ 187834 h 322612"/>
              <a:gd name="connsiteX141" fmla="*/ 58619 w 472347"/>
              <a:gd name="connsiteY141" fmla="*/ 186105 h 322612"/>
              <a:gd name="connsiteX142" fmla="*/ 58783 w 472347"/>
              <a:gd name="connsiteY142" fmla="*/ 185934 h 322612"/>
              <a:gd name="connsiteX143" fmla="*/ 58783 w 472347"/>
              <a:gd name="connsiteY143" fmla="*/ 185857 h 322612"/>
              <a:gd name="connsiteX144" fmla="*/ 58814 w 472347"/>
              <a:gd name="connsiteY144" fmla="*/ 185902 h 322612"/>
              <a:gd name="connsiteX145" fmla="*/ 60761 w 472347"/>
              <a:gd name="connsiteY145" fmla="*/ 183880 h 322612"/>
              <a:gd name="connsiteX146" fmla="*/ 59156 w 472347"/>
              <a:gd name="connsiteY146" fmla="*/ 186403 h 322612"/>
              <a:gd name="connsiteX147" fmla="*/ 59281 w 472347"/>
              <a:gd name="connsiteY147" fmla="*/ 186587 h 322612"/>
              <a:gd name="connsiteX148" fmla="*/ 61420 w 472347"/>
              <a:gd name="connsiteY148" fmla="*/ 184209 h 322612"/>
              <a:gd name="connsiteX149" fmla="*/ 59705 w 472347"/>
              <a:gd name="connsiteY149" fmla="*/ 187210 h 322612"/>
              <a:gd name="connsiteX150" fmla="*/ 60019 w 472347"/>
              <a:gd name="connsiteY150" fmla="*/ 187670 h 322612"/>
              <a:gd name="connsiteX151" fmla="*/ 58783 w 472347"/>
              <a:gd name="connsiteY151" fmla="*/ 191459 h 322612"/>
              <a:gd name="connsiteX152" fmla="*/ 61501 w 472347"/>
              <a:gd name="connsiteY152" fmla="*/ 190224 h 322612"/>
              <a:gd name="connsiteX153" fmla="*/ 62078 w 472347"/>
              <a:gd name="connsiteY153" fmla="*/ 189482 h 322612"/>
              <a:gd name="connsiteX154" fmla="*/ 62078 w 472347"/>
              <a:gd name="connsiteY154" fmla="*/ 189962 h 322612"/>
              <a:gd name="connsiteX155" fmla="*/ 62408 w 472347"/>
              <a:gd name="connsiteY155" fmla="*/ 189812 h 322612"/>
              <a:gd name="connsiteX156" fmla="*/ 62078 w 472347"/>
              <a:gd name="connsiteY156" fmla="*/ 190142 h 322612"/>
              <a:gd name="connsiteX157" fmla="*/ 62078 w 472347"/>
              <a:gd name="connsiteY157" fmla="*/ 192448 h 322612"/>
              <a:gd name="connsiteX158" fmla="*/ 60102 w 472347"/>
              <a:gd name="connsiteY158" fmla="*/ 194755 h 322612"/>
              <a:gd name="connsiteX159" fmla="*/ 64715 w 472347"/>
              <a:gd name="connsiteY159" fmla="*/ 197061 h 322612"/>
              <a:gd name="connsiteX160" fmla="*/ 69329 w 472347"/>
              <a:gd name="connsiteY160" fmla="*/ 191130 h 322612"/>
              <a:gd name="connsiteX161" fmla="*/ 66363 w 472347"/>
              <a:gd name="connsiteY161" fmla="*/ 195084 h 322612"/>
              <a:gd name="connsiteX162" fmla="*/ 69988 w 472347"/>
              <a:gd name="connsiteY162" fmla="*/ 190800 h 322612"/>
              <a:gd name="connsiteX163" fmla="*/ 65704 w 472347"/>
              <a:gd name="connsiteY163" fmla="*/ 196402 h 322612"/>
              <a:gd name="connsiteX164" fmla="*/ 67352 w 472347"/>
              <a:gd name="connsiteY164" fmla="*/ 196402 h 322612"/>
              <a:gd name="connsiteX165" fmla="*/ 64715 w 472347"/>
              <a:gd name="connsiteY165" fmla="*/ 199368 h 322612"/>
              <a:gd name="connsiteX166" fmla="*/ 68670 w 472347"/>
              <a:gd name="connsiteY166" fmla="*/ 199368 h 322612"/>
              <a:gd name="connsiteX167" fmla="*/ 73613 w 472347"/>
              <a:gd name="connsiteY167" fmla="*/ 194755 h 322612"/>
              <a:gd name="connsiteX168" fmla="*/ 73613 w 472347"/>
              <a:gd name="connsiteY168" fmla="*/ 200356 h 322612"/>
              <a:gd name="connsiteX169" fmla="*/ 77452 w 472347"/>
              <a:gd name="connsiteY169" fmla="*/ 197199 h 322612"/>
              <a:gd name="connsiteX170" fmla="*/ 78226 w 472347"/>
              <a:gd name="connsiteY170" fmla="*/ 196073 h 322612"/>
              <a:gd name="connsiteX171" fmla="*/ 78020 w 472347"/>
              <a:gd name="connsiteY171" fmla="*/ 196732 h 322612"/>
              <a:gd name="connsiteX172" fmla="*/ 77452 w 472347"/>
              <a:gd name="connsiteY172" fmla="*/ 197199 h 322612"/>
              <a:gd name="connsiteX173" fmla="*/ 74601 w 472347"/>
              <a:gd name="connsiteY173" fmla="*/ 201346 h 322612"/>
              <a:gd name="connsiteX174" fmla="*/ 79874 w 472347"/>
              <a:gd name="connsiteY174" fmla="*/ 201346 h 322612"/>
              <a:gd name="connsiteX175" fmla="*/ 82180 w 472347"/>
              <a:gd name="connsiteY175" fmla="*/ 198050 h 322612"/>
              <a:gd name="connsiteX176" fmla="*/ 80203 w 472347"/>
              <a:gd name="connsiteY176" fmla="*/ 201346 h 322612"/>
              <a:gd name="connsiteX177" fmla="*/ 82840 w 472347"/>
              <a:gd name="connsiteY177" fmla="*/ 208266 h 322612"/>
              <a:gd name="connsiteX178" fmla="*/ 87124 w 472347"/>
              <a:gd name="connsiteY178" fmla="*/ 206288 h 322612"/>
              <a:gd name="connsiteX179" fmla="*/ 83170 w 472347"/>
              <a:gd name="connsiteY179" fmla="*/ 210572 h 322612"/>
              <a:gd name="connsiteX180" fmla="*/ 88771 w 472347"/>
              <a:gd name="connsiteY180" fmla="*/ 210572 h 322612"/>
              <a:gd name="connsiteX181" fmla="*/ 88771 w 472347"/>
              <a:gd name="connsiteY181" fmla="*/ 219799 h 322612"/>
              <a:gd name="connsiteX182" fmla="*/ 90749 w 472347"/>
              <a:gd name="connsiteY182" fmla="*/ 217492 h 322612"/>
              <a:gd name="connsiteX183" fmla="*/ 90749 w 472347"/>
              <a:gd name="connsiteY183" fmla="*/ 219799 h 322612"/>
              <a:gd name="connsiteX184" fmla="*/ 93385 w 472347"/>
              <a:gd name="connsiteY184" fmla="*/ 216833 h 322612"/>
              <a:gd name="connsiteX185" fmla="*/ 96021 w 472347"/>
              <a:gd name="connsiteY185" fmla="*/ 229026 h 322612"/>
              <a:gd name="connsiteX186" fmla="*/ 103600 w 472347"/>
              <a:gd name="connsiteY186" fmla="*/ 225401 h 322612"/>
              <a:gd name="connsiteX187" fmla="*/ 99317 w 472347"/>
              <a:gd name="connsiteY187" fmla="*/ 228697 h 322612"/>
              <a:gd name="connsiteX188" fmla="*/ 108543 w 472347"/>
              <a:gd name="connsiteY188" fmla="*/ 231004 h 322612"/>
              <a:gd name="connsiteX189" fmla="*/ 106237 w 472347"/>
              <a:gd name="connsiteY189" fmla="*/ 232651 h 322612"/>
              <a:gd name="connsiteX190" fmla="*/ 109862 w 472347"/>
              <a:gd name="connsiteY190" fmla="*/ 232651 h 322612"/>
              <a:gd name="connsiteX191" fmla="*/ 106566 w 472347"/>
              <a:gd name="connsiteY191" fmla="*/ 235946 h 322612"/>
              <a:gd name="connsiteX192" fmla="*/ 108543 w 472347"/>
              <a:gd name="connsiteY192" fmla="*/ 235946 h 322612"/>
              <a:gd name="connsiteX193" fmla="*/ 112498 w 472347"/>
              <a:gd name="connsiteY193" fmla="*/ 235946 h 322612"/>
              <a:gd name="connsiteX194" fmla="*/ 112498 w 472347"/>
              <a:gd name="connsiteY194" fmla="*/ 238253 h 322612"/>
              <a:gd name="connsiteX195" fmla="*/ 117441 w 472347"/>
              <a:gd name="connsiteY195" fmla="*/ 238253 h 322612"/>
              <a:gd name="connsiteX196" fmla="*/ 117441 w 472347"/>
              <a:gd name="connsiteY196" fmla="*/ 241549 h 322612"/>
              <a:gd name="connsiteX197" fmla="*/ 113487 w 472347"/>
              <a:gd name="connsiteY197" fmla="*/ 244844 h 322612"/>
              <a:gd name="connsiteX198" fmla="*/ 118100 w 472347"/>
              <a:gd name="connsiteY198" fmla="*/ 242537 h 322612"/>
              <a:gd name="connsiteX199" fmla="*/ 118100 w 472347"/>
              <a:gd name="connsiteY199" fmla="*/ 247480 h 322612"/>
              <a:gd name="connsiteX200" fmla="*/ 128315 w 472347"/>
              <a:gd name="connsiteY200" fmla="*/ 247480 h 322612"/>
              <a:gd name="connsiteX201" fmla="*/ 120736 w 472347"/>
              <a:gd name="connsiteY201" fmla="*/ 250446 h 322612"/>
              <a:gd name="connsiteX202" fmla="*/ 129633 w 472347"/>
              <a:gd name="connsiteY202" fmla="*/ 250446 h 322612"/>
              <a:gd name="connsiteX203" fmla="*/ 126009 w 472347"/>
              <a:gd name="connsiteY203" fmla="*/ 252423 h 322612"/>
              <a:gd name="connsiteX204" fmla="*/ 131610 w 472347"/>
              <a:gd name="connsiteY204" fmla="*/ 254730 h 322612"/>
              <a:gd name="connsiteX205" fmla="*/ 132270 w 472347"/>
              <a:gd name="connsiteY205" fmla="*/ 254730 h 322612"/>
              <a:gd name="connsiteX206" fmla="*/ 142156 w 472347"/>
              <a:gd name="connsiteY206" fmla="*/ 249457 h 322612"/>
              <a:gd name="connsiteX207" fmla="*/ 132270 w 472347"/>
              <a:gd name="connsiteY207" fmla="*/ 257036 h 322612"/>
              <a:gd name="connsiteX208" fmla="*/ 135565 w 472347"/>
              <a:gd name="connsiteY208" fmla="*/ 257036 h 322612"/>
              <a:gd name="connsiteX209" fmla="*/ 132600 w 472347"/>
              <a:gd name="connsiteY209" fmla="*/ 259343 h 322612"/>
              <a:gd name="connsiteX210" fmla="*/ 134246 w 472347"/>
              <a:gd name="connsiteY210" fmla="*/ 259343 h 322612"/>
              <a:gd name="connsiteX211" fmla="*/ 137213 w 472347"/>
              <a:gd name="connsiteY211" fmla="*/ 259343 h 322612"/>
              <a:gd name="connsiteX212" fmla="*/ 143473 w 472347"/>
              <a:gd name="connsiteY212" fmla="*/ 259343 h 322612"/>
              <a:gd name="connsiteX213" fmla="*/ 138201 w 472347"/>
              <a:gd name="connsiteY213" fmla="*/ 263297 h 322612"/>
              <a:gd name="connsiteX214" fmla="*/ 140178 w 472347"/>
              <a:gd name="connsiteY214" fmla="*/ 263297 h 322612"/>
              <a:gd name="connsiteX215" fmla="*/ 141826 w 472347"/>
              <a:gd name="connsiteY215" fmla="*/ 263297 h 322612"/>
              <a:gd name="connsiteX216" fmla="*/ 142815 w 472347"/>
              <a:gd name="connsiteY216" fmla="*/ 263297 h 322612"/>
              <a:gd name="connsiteX217" fmla="*/ 144792 w 472347"/>
              <a:gd name="connsiteY217" fmla="*/ 263297 h 322612"/>
              <a:gd name="connsiteX218" fmla="*/ 147098 w 472347"/>
              <a:gd name="connsiteY218" fmla="*/ 263297 h 322612"/>
              <a:gd name="connsiteX219" fmla="*/ 147098 w 472347"/>
              <a:gd name="connsiteY219" fmla="*/ 265934 h 322612"/>
              <a:gd name="connsiteX220" fmla="*/ 149406 w 472347"/>
              <a:gd name="connsiteY220" fmla="*/ 265934 h 322612"/>
              <a:gd name="connsiteX221" fmla="*/ 144462 w 472347"/>
              <a:gd name="connsiteY221" fmla="*/ 268900 h 322612"/>
              <a:gd name="connsiteX222" fmla="*/ 146769 w 472347"/>
              <a:gd name="connsiteY222" fmla="*/ 268900 h 322612"/>
              <a:gd name="connsiteX223" fmla="*/ 149735 w 472347"/>
              <a:gd name="connsiteY223" fmla="*/ 268900 h 322612"/>
              <a:gd name="connsiteX224" fmla="*/ 147098 w 472347"/>
              <a:gd name="connsiteY224" fmla="*/ 270877 h 322612"/>
              <a:gd name="connsiteX225" fmla="*/ 150394 w 472347"/>
              <a:gd name="connsiteY225" fmla="*/ 270877 h 322612"/>
              <a:gd name="connsiteX226" fmla="*/ 152701 w 472347"/>
              <a:gd name="connsiteY226" fmla="*/ 273843 h 322612"/>
              <a:gd name="connsiteX227" fmla="*/ 148416 w 472347"/>
              <a:gd name="connsiteY227" fmla="*/ 275490 h 322612"/>
              <a:gd name="connsiteX228" fmla="*/ 155007 w 472347"/>
              <a:gd name="connsiteY228" fmla="*/ 278127 h 322612"/>
              <a:gd name="connsiteX229" fmla="*/ 155007 w 472347"/>
              <a:gd name="connsiteY229" fmla="*/ 280104 h 322612"/>
              <a:gd name="connsiteX230" fmla="*/ 153030 w 472347"/>
              <a:gd name="connsiteY230" fmla="*/ 280104 h 322612"/>
              <a:gd name="connsiteX231" fmla="*/ 153796 w 472347"/>
              <a:gd name="connsiteY231" fmla="*/ 280432 h 322612"/>
              <a:gd name="connsiteX232" fmla="*/ 157643 w 472347"/>
              <a:gd name="connsiteY232" fmla="*/ 282081 h 322612"/>
              <a:gd name="connsiteX233" fmla="*/ 157643 w 472347"/>
              <a:gd name="connsiteY233" fmla="*/ 284717 h 322612"/>
              <a:gd name="connsiteX234" fmla="*/ 160609 w 472347"/>
              <a:gd name="connsiteY234" fmla="*/ 284717 h 322612"/>
              <a:gd name="connsiteX235" fmla="*/ 160609 w 472347"/>
              <a:gd name="connsiteY235" fmla="*/ 290979 h 322612"/>
              <a:gd name="connsiteX236" fmla="*/ 162587 w 472347"/>
              <a:gd name="connsiteY236" fmla="*/ 290979 h 322612"/>
              <a:gd name="connsiteX237" fmla="*/ 163246 w 472347"/>
              <a:gd name="connsiteY237" fmla="*/ 290979 h 322612"/>
              <a:gd name="connsiteX238" fmla="*/ 164234 w 472347"/>
              <a:gd name="connsiteY238" fmla="*/ 290979 h 322612"/>
              <a:gd name="connsiteX239" fmla="*/ 164893 w 472347"/>
              <a:gd name="connsiteY239" fmla="*/ 290979 h 322612"/>
              <a:gd name="connsiteX240" fmla="*/ 166541 w 472347"/>
              <a:gd name="connsiteY240" fmla="*/ 290979 h 322612"/>
              <a:gd name="connsiteX241" fmla="*/ 166541 w 472347"/>
              <a:gd name="connsiteY241" fmla="*/ 292955 h 322612"/>
              <a:gd name="connsiteX242" fmla="*/ 167859 w 472347"/>
              <a:gd name="connsiteY242" fmla="*/ 292955 h 322612"/>
              <a:gd name="connsiteX243" fmla="*/ 170166 w 472347"/>
              <a:gd name="connsiteY243" fmla="*/ 296581 h 322612"/>
              <a:gd name="connsiteX244" fmla="*/ 173791 w 472347"/>
              <a:gd name="connsiteY244" fmla="*/ 296581 h 322612"/>
              <a:gd name="connsiteX245" fmla="*/ 173791 w 472347"/>
              <a:gd name="connsiteY245" fmla="*/ 298557 h 322612"/>
              <a:gd name="connsiteX246" fmla="*/ 175438 w 472347"/>
              <a:gd name="connsiteY246" fmla="*/ 298557 h 322612"/>
              <a:gd name="connsiteX247" fmla="*/ 177415 w 472347"/>
              <a:gd name="connsiteY247" fmla="*/ 298557 h 322612"/>
              <a:gd name="connsiteX248" fmla="*/ 175768 w 472347"/>
              <a:gd name="connsiteY248" fmla="*/ 296251 h 322612"/>
              <a:gd name="connsiteX249" fmla="*/ 175768 w 472347"/>
              <a:gd name="connsiteY249" fmla="*/ 293944 h 322612"/>
              <a:gd name="connsiteX250" fmla="*/ 172802 w 472347"/>
              <a:gd name="connsiteY250" fmla="*/ 293944 h 322612"/>
              <a:gd name="connsiteX251" fmla="*/ 175438 w 472347"/>
              <a:gd name="connsiteY251" fmla="*/ 291967 h 322612"/>
              <a:gd name="connsiteX252" fmla="*/ 175438 w 472347"/>
              <a:gd name="connsiteY252" fmla="*/ 289001 h 322612"/>
              <a:gd name="connsiteX253" fmla="*/ 175438 w 472347"/>
              <a:gd name="connsiteY253" fmla="*/ 287024 h 322612"/>
              <a:gd name="connsiteX254" fmla="*/ 175438 w 472347"/>
              <a:gd name="connsiteY254" fmla="*/ 285047 h 322612"/>
              <a:gd name="connsiteX255" fmla="*/ 173132 w 472347"/>
              <a:gd name="connsiteY255" fmla="*/ 285047 h 322612"/>
              <a:gd name="connsiteX256" fmla="*/ 173132 w 472347"/>
              <a:gd name="connsiteY256" fmla="*/ 281092 h 322612"/>
              <a:gd name="connsiteX257" fmla="*/ 172802 w 472347"/>
              <a:gd name="connsiteY257" fmla="*/ 281092 h 322612"/>
              <a:gd name="connsiteX258" fmla="*/ 171704 w 472347"/>
              <a:gd name="connsiteY258" fmla="*/ 279628 h 322612"/>
              <a:gd name="connsiteX259" fmla="*/ 170449 w 472347"/>
              <a:gd name="connsiteY259" fmla="*/ 281092 h 322612"/>
              <a:gd name="connsiteX260" fmla="*/ 170166 w 472347"/>
              <a:gd name="connsiteY260" fmla="*/ 281422 h 322612"/>
              <a:gd name="connsiteX261" fmla="*/ 169507 w 472347"/>
              <a:gd name="connsiteY261" fmla="*/ 281422 h 322612"/>
              <a:gd name="connsiteX262" fmla="*/ 167859 w 472347"/>
              <a:gd name="connsiteY262" fmla="*/ 281422 h 322612"/>
              <a:gd name="connsiteX263" fmla="*/ 167529 w 472347"/>
              <a:gd name="connsiteY263" fmla="*/ 281422 h 322612"/>
              <a:gd name="connsiteX264" fmla="*/ 164234 w 472347"/>
              <a:gd name="connsiteY264" fmla="*/ 281422 h 322612"/>
              <a:gd name="connsiteX265" fmla="*/ 169727 w 472347"/>
              <a:gd name="connsiteY265" fmla="*/ 278950 h 322612"/>
              <a:gd name="connsiteX266" fmla="*/ 172144 w 472347"/>
              <a:gd name="connsiteY266" fmla="*/ 277138 h 322612"/>
              <a:gd name="connsiteX267" fmla="*/ 171154 w 472347"/>
              <a:gd name="connsiteY267" fmla="*/ 277138 h 322612"/>
              <a:gd name="connsiteX268" fmla="*/ 169507 w 472347"/>
              <a:gd name="connsiteY268" fmla="*/ 277138 h 322612"/>
              <a:gd name="connsiteX269" fmla="*/ 167529 w 472347"/>
              <a:gd name="connsiteY269" fmla="*/ 277138 h 322612"/>
              <a:gd name="connsiteX270" fmla="*/ 165882 w 472347"/>
              <a:gd name="connsiteY270" fmla="*/ 272524 h 322612"/>
              <a:gd name="connsiteX271" fmla="*/ 162257 w 472347"/>
              <a:gd name="connsiteY271" fmla="*/ 272524 h 322612"/>
              <a:gd name="connsiteX272" fmla="*/ 164893 w 472347"/>
              <a:gd name="connsiteY272" fmla="*/ 270548 h 322612"/>
              <a:gd name="connsiteX273" fmla="*/ 164893 w 472347"/>
              <a:gd name="connsiteY273" fmla="*/ 268900 h 322612"/>
              <a:gd name="connsiteX274" fmla="*/ 164893 w 472347"/>
              <a:gd name="connsiteY274" fmla="*/ 266923 h 322612"/>
              <a:gd name="connsiteX275" fmla="*/ 166870 w 472347"/>
              <a:gd name="connsiteY275" fmla="*/ 264616 h 322612"/>
              <a:gd name="connsiteX276" fmla="*/ 170166 w 472347"/>
              <a:gd name="connsiteY276" fmla="*/ 262968 h 322612"/>
              <a:gd name="connsiteX277" fmla="*/ 168188 w 472347"/>
              <a:gd name="connsiteY277" fmla="*/ 258355 h 322612"/>
              <a:gd name="connsiteX278" fmla="*/ 163905 w 472347"/>
              <a:gd name="connsiteY278" fmla="*/ 261321 h 322612"/>
              <a:gd name="connsiteX279" fmla="*/ 168518 w 472347"/>
              <a:gd name="connsiteY279" fmla="*/ 256377 h 322612"/>
              <a:gd name="connsiteX280" fmla="*/ 163575 w 472347"/>
              <a:gd name="connsiteY280" fmla="*/ 256377 h 322612"/>
              <a:gd name="connsiteX281" fmla="*/ 157314 w 472347"/>
              <a:gd name="connsiteY281" fmla="*/ 259343 h 322612"/>
              <a:gd name="connsiteX282" fmla="*/ 163575 w 472347"/>
              <a:gd name="connsiteY282" fmla="*/ 255059 h 322612"/>
              <a:gd name="connsiteX283" fmla="*/ 166211 w 472347"/>
              <a:gd name="connsiteY283" fmla="*/ 255059 h 322612"/>
              <a:gd name="connsiteX284" fmla="*/ 168848 w 472347"/>
              <a:gd name="connsiteY284" fmla="*/ 251764 h 322612"/>
              <a:gd name="connsiteX285" fmla="*/ 166211 w 472347"/>
              <a:gd name="connsiteY285" fmla="*/ 253411 h 322612"/>
              <a:gd name="connsiteX286" fmla="*/ 166211 w 472347"/>
              <a:gd name="connsiteY286" fmla="*/ 250116 h 322612"/>
              <a:gd name="connsiteX287" fmla="*/ 163905 w 472347"/>
              <a:gd name="connsiteY287" fmla="*/ 250116 h 322612"/>
              <a:gd name="connsiteX288" fmla="*/ 159950 w 472347"/>
              <a:gd name="connsiteY288" fmla="*/ 250116 h 322612"/>
              <a:gd name="connsiteX289" fmla="*/ 162587 w 472347"/>
              <a:gd name="connsiteY289" fmla="*/ 247150 h 322612"/>
              <a:gd name="connsiteX290" fmla="*/ 167200 w 472347"/>
              <a:gd name="connsiteY290" fmla="*/ 244514 h 322612"/>
              <a:gd name="connsiteX291" fmla="*/ 167200 w 472347"/>
              <a:gd name="connsiteY291" fmla="*/ 240560 h 322612"/>
              <a:gd name="connsiteX292" fmla="*/ 164563 w 472347"/>
              <a:gd name="connsiteY292" fmla="*/ 242537 h 322612"/>
              <a:gd name="connsiteX293" fmla="*/ 157314 w 472347"/>
              <a:gd name="connsiteY293" fmla="*/ 246491 h 322612"/>
              <a:gd name="connsiteX294" fmla="*/ 158962 w 472347"/>
              <a:gd name="connsiteY294" fmla="*/ 243855 h 322612"/>
              <a:gd name="connsiteX295" fmla="*/ 163575 w 472347"/>
              <a:gd name="connsiteY295" fmla="*/ 241878 h 322612"/>
              <a:gd name="connsiteX296" fmla="*/ 158632 w 472347"/>
              <a:gd name="connsiteY296" fmla="*/ 241878 h 322612"/>
              <a:gd name="connsiteX297" fmla="*/ 161928 w 472347"/>
              <a:gd name="connsiteY297" fmla="*/ 238912 h 322612"/>
              <a:gd name="connsiteX298" fmla="*/ 156655 w 472347"/>
              <a:gd name="connsiteY298" fmla="*/ 242207 h 322612"/>
              <a:gd name="connsiteX299" fmla="*/ 155337 w 472347"/>
              <a:gd name="connsiteY299" fmla="*/ 242207 h 322612"/>
              <a:gd name="connsiteX300" fmla="*/ 155337 w 472347"/>
              <a:gd name="connsiteY300" fmla="*/ 238912 h 322612"/>
              <a:gd name="connsiteX301" fmla="*/ 159950 w 472347"/>
              <a:gd name="connsiteY301" fmla="*/ 235287 h 322612"/>
              <a:gd name="connsiteX302" fmla="*/ 159950 w 472347"/>
              <a:gd name="connsiteY302" fmla="*/ 232651 h 322612"/>
              <a:gd name="connsiteX303" fmla="*/ 154678 w 472347"/>
              <a:gd name="connsiteY303" fmla="*/ 235946 h 322612"/>
              <a:gd name="connsiteX304" fmla="*/ 157643 w 472347"/>
              <a:gd name="connsiteY304" fmla="*/ 235946 h 322612"/>
              <a:gd name="connsiteX305" fmla="*/ 153030 w 472347"/>
              <a:gd name="connsiteY305" fmla="*/ 237924 h 322612"/>
              <a:gd name="connsiteX306" fmla="*/ 155007 w 472347"/>
              <a:gd name="connsiteY306" fmla="*/ 237924 h 322612"/>
              <a:gd name="connsiteX307" fmla="*/ 151053 w 472347"/>
              <a:gd name="connsiteY307" fmla="*/ 240560 h 322612"/>
              <a:gd name="connsiteX308" fmla="*/ 151053 w 472347"/>
              <a:gd name="connsiteY308" fmla="*/ 238253 h 322612"/>
              <a:gd name="connsiteX309" fmla="*/ 158302 w 472347"/>
              <a:gd name="connsiteY309" fmla="*/ 233310 h 322612"/>
              <a:gd name="connsiteX310" fmla="*/ 154019 w 472347"/>
              <a:gd name="connsiteY310" fmla="*/ 231004 h 322612"/>
              <a:gd name="connsiteX311" fmla="*/ 151712 w 472347"/>
              <a:gd name="connsiteY311" fmla="*/ 231004 h 322612"/>
              <a:gd name="connsiteX312" fmla="*/ 155996 w 472347"/>
              <a:gd name="connsiteY312" fmla="*/ 226719 h 322612"/>
              <a:gd name="connsiteX313" fmla="*/ 150723 w 472347"/>
              <a:gd name="connsiteY313" fmla="*/ 229026 h 322612"/>
              <a:gd name="connsiteX314" fmla="*/ 153360 w 472347"/>
              <a:gd name="connsiteY314" fmla="*/ 226060 h 322612"/>
              <a:gd name="connsiteX315" fmla="*/ 145781 w 472347"/>
              <a:gd name="connsiteY315" fmla="*/ 228367 h 322612"/>
              <a:gd name="connsiteX316" fmla="*/ 152371 w 472347"/>
              <a:gd name="connsiteY316" fmla="*/ 224083 h 322612"/>
              <a:gd name="connsiteX317" fmla="*/ 150723 w 472347"/>
              <a:gd name="connsiteY317" fmla="*/ 224083 h 322612"/>
              <a:gd name="connsiteX318" fmla="*/ 148746 w 472347"/>
              <a:gd name="connsiteY318" fmla="*/ 224083 h 322612"/>
              <a:gd name="connsiteX319" fmla="*/ 144792 w 472347"/>
              <a:gd name="connsiteY319" fmla="*/ 226060 h 322612"/>
              <a:gd name="connsiteX320" fmla="*/ 140178 w 472347"/>
              <a:gd name="connsiteY320" fmla="*/ 229026 h 322612"/>
              <a:gd name="connsiteX321" fmla="*/ 143144 w 472347"/>
              <a:gd name="connsiteY321" fmla="*/ 220128 h 322612"/>
              <a:gd name="connsiteX322" fmla="*/ 139519 w 472347"/>
              <a:gd name="connsiteY322" fmla="*/ 220128 h 322612"/>
              <a:gd name="connsiteX323" fmla="*/ 133588 w 472347"/>
              <a:gd name="connsiteY323" fmla="*/ 222435 h 322612"/>
              <a:gd name="connsiteX324" fmla="*/ 137542 w 472347"/>
              <a:gd name="connsiteY324" fmla="*/ 219470 h 322612"/>
              <a:gd name="connsiteX325" fmla="*/ 139519 w 472347"/>
              <a:gd name="connsiteY325" fmla="*/ 214527 h 322612"/>
              <a:gd name="connsiteX326" fmla="*/ 134905 w 472347"/>
              <a:gd name="connsiteY326" fmla="*/ 214527 h 322612"/>
              <a:gd name="connsiteX327" fmla="*/ 126009 w 472347"/>
              <a:gd name="connsiteY327" fmla="*/ 217492 h 322612"/>
              <a:gd name="connsiteX328" fmla="*/ 130951 w 472347"/>
              <a:gd name="connsiteY328" fmla="*/ 213538 h 322612"/>
              <a:gd name="connsiteX329" fmla="*/ 124690 w 472347"/>
              <a:gd name="connsiteY329" fmla="*/ 218152 h 322612"/>
              <a:gd name="connsiteX330" fmla="*/ 130292 w 472347"/>
              <a:gd name="connsiteY330" fmla="*/ 211232 h 322612"/>
              <a:gd name="connsiteX331" fmla="*/ 130292 w 472347"/>
              <a:gd name="connsiteY331" fmla="*/ 209254 h 322612"/>
              <a:gd name="connsiteX332" fmla="*/ 132270 w 472347"/>
              <a:gd name="connsiteY332" fmla="*/ 207606 h 322612"/>
              <a:gd name="connsiteX333" fmla="*/ 125349 w 472347"/>
              <a:gd name="connsiteY333" fmla="*/ 209913 h 322612"/>
              <a:gd name="connsiteX334" fmla="*/ 123372 w 472347"/>
              <a:gd name="connsiteY334" fmla="*/ 209913 h 322612"/>
              <a:gd name="connsiteX335" fmla="*/ 127985 w 472347"/>
              <a:gd name="connsiteY335" fmla="*/ 205300 h 322612"/>
              <a:gd name="connsiteX336" fmla="*/ 120406 w 472347"/>
              <a:gd name="connsiteY336" fmla="*/ 208266 h 322612"/>
              <a:gd name="connsiteX337" fmla="*/ 129633 w 472347"/>
              <a:gd name="connsiteY337" fmla="*/ 203322 h 322612"/>
              <a:gd name="connsiteX338" fmla="*/ 125349 w 472347"/>
              <a:gd name="connsiteY338" fmla="*/ 203322 h 322612"/>
              <a:gd name="connsiteX339" fmla="*/ 118100 w 472347"/>
              <a:gd name="connsiteY339" fmla="*/ 206618 h 322612"/>
              <a:gd name="connsiteX340" fmla="*/ 124690 w 472347"/>
              <a:gd name="connsiteY340" fmla="*/ 195084 h 322612"/>
              <a:gd name="connsiteX341" fmla="*/ 120736 w 472347"/>
              <a:gd name="connsiteY341" fmla="*/ 189812 h 322612"/>
              <a:gd name="connsiteX342" fmla="*/ 113157 w 472347"/>
              <a:gd name="connsiteY342" fmla="*/ 196732 h 322612"/>
              <a:gd name="connsiteX343" fmla="*/ 116123 w 472347"/>
              <a:gd name="connsiteY343" fmla="*/ 191130 h 322612"/>
              <a:gd name="connsiteX344" fmla="*/ 119418 w 472347"/>
              <a:gd name="connsiteY344" fmla="*/ 188164 h 322612"/>
              <a:gd name="connsiteX345" fmla="*/ 123372 w 472347"/>
              <a:gd name="connsiteY345" fmla="*/ 182233 h 322612"/>
              <a:gd name="connsiteX346" fmla="*/ 119747 w 472347"/>
              <a:gd name="connsiteY346" fmla="*/ 184209 h 322612"/>
              <a:gd name="connsiteX347" fmla="*/ 117441 w 472347"/>
              <a:gd name="connsiteY347" fmla="*/ 188494 h 322612"/>
              <a:gd name="connsiteX348" fmla="*/ 117441 w 472347"/>
              <a:gd name="connsiteY348" fmla="*/ 183880 h 322612"/>
              <a:gd name="connsiteX349" fmla="*/ 120077 w 472347"/>
              <a:gd name="connsiteY349" fmla="*/ 181903 h 322612"/>
              <a:gd name="connsiteX350" fmla="*/ 111508 w 472347"/>
              <a:gd name="connsiteY350" fmla="*/ 185199 h 322612"/>
              <a:gd name="connsiteX351" fmla="*/ 114804 w 472347"/>
              <a:gd name="connsiteY351" fmla="*/ 181903 h 322612"/>
              <a:gd name="connsiteX352" fmla="*/ 107225 w 472347"/>
              <a:gd name="connsiteY352" fmla="*/ 181903 h 322612"/>
              <a:gd name="connsiteX353" fmla="*/ 104918 w 472347"/>
              <a:gd name="connsiteY353" fmla="*/ 181903 h 322612"/>
              <a:gd name="connsiteX354" fmla="*/ 106566 w 472347"/>
              <a:gd name="connsiteY354" fmla="*/ 179926 h 322612"/>
              <a:gd name="connsiteX355" fmla="*/ 105577 w 472347"/>
              <a:gd name="connsiteY355" fmla="*/ 179926 h 322612"/>
              <a:gd name="connsiteX356" fmla="*/ 96680 w 472347"/>
              <a:gd name="connsiteY356" fmla="*/ 183221 h 322612"/>
              <a:gd name="connsiteX357" fmla="*/ 101293 w 472347"/>
              <a:gd name="connsiteY357" fmla="*/ 173665 h 322612"/>
              <a:gd name="connsiteX358" fmla="*/ 90749 w 472347"/>
              <a:gd name="connsiteY358" fmla="*/ 176630 h 322612"/>
              <a:gd name="connsiteX359" fmla="*/ 90749 w 472347"/>
              <a:gd name="connsiteY359" fmla="*/ 167403 h 322612"/>
              <a:gd name="connsiteX360" fmla="*/ 86794 w 472347"/>
              <a:gd name="connsiteY360" fmla="*/ 171687 h 322612"/>
              <a:gd name="connsiteX361" fmla="*/ 86794 w 472347"/>
              <a:gd name="connsiteY361" fmla="*/ 170040 h 322612"/>
              <a:gd name="connsiteX362" fmla="*/ 86794 w 472347"/>
              <a:gd name="connsiteY362" fmla="*/ 165427 h 322612"/>
              <a:gd name="connsiteX363" fmla="*/ 82510 w 472347"/>
              <a:gd name="connsiteY363" fmla="*/ 171357 h 322612"/>
              <a:gd name="connsiteX364" fmla="*/ 79874 w 472347"/>
              <a:gd name="connsiteY364" fmla="*/ 163449 h 322612"/>
              <a:gd name="connsiteX365" fmla="*/ 76249 w 472347"/>
              <a:gd name="connsiteY365" fmla="*/ 165756 h 322612"/>
              <a:gd name="connsiteX366" fmla="*/ 78226 w 472347"/>
              <a:gd name="connsiteY366" fmla="*/ 162461 h 322612"/>
              <a:gd name="connsiteX367" fmla="*/ 74931 w 472347"/>
              <a:gd name="connsiteY367" fmla="*/ 160483 h 322612"/>
              <a:gd name="connsiteX368" fmla="*/ 76908 w 472347"/>
              <a:gd name="connsiteY368" fmla="*/ 158176 h 322612"/>
              <a:gd name="connsiteX369" fmla="*/ 68999 w 472347"/>
              <a:gd name="connsiteY369" fmla="*/ 166415 h 322612"/>
              <a:gd name="connsiteX370" fmla="*/ 71635 w 472347"/>
              <a:gd name="connsiteY370" fmla="*/ 161801 h 322612"/>
              <a:gd name="connsiteX371" fmla="*/ 66693 w 472347"/>
              <a:gd name="connsiteY371" fmla="*/ 159824 h 322612"/>
              <a:gd name="connsiteX372" fmla="*/ 66693 w 472347"/>
              <a:gd name="connsiteY372" fmla="*/ 157517 h 322612"/>
              <a:gd name="connsiteX373" fmla="*/ 62078 w 472347"/>
              <a:gd name="connsiteY373" fmla="*/ 159495 h 322612"/>
              <a:gd name="connsiteX374" fmla="*/ 58783 w 472347"/>
              <a:gd name="connsiteY374" fmla="*/ 159495 h 322612"/>
              <a:gd name="connsiteX375" fmla="*/ 60761 w 472347"/>
              <a:gd name="connsiteY375" fmla="*/ 156858 h 322612"/>
              <a:gd name="connsiteX376" fmla="*/ 55818 w 472347"/>
              <a:gd name="connsiteY376" fmla="*/ 161471 h 322612"/>
              <a:gd name="connsiteX377" fmla="*/ 53511 w 472347"/>
              <a:gd name="connsiteY377" fmla="*/ 161471 h 322612"/>
              <a:gd name="connsiteX378" fmla="*/ 50875 w 472347"/>
              <a:gd name="connsiteY378" fmla="*/ 163778 h 322612"/>
              <a:gd name="connsiteX379" fmla="*/ 50875 w 472347"/>
              <a:gd name="connsiteY379" fmla="*/ 159824 h 322612"/>
              <a:gd name="connsiteX380" fmla="*/ 48238 w 472347"/>
              <a:gd name="connsiteY380" fmla="*/ 162131 h 322612"/>
              <a:gd name="connsiteX381" fmla="*/ 48238 w 472347"/>
              <a:gd name="connsiteY381" fmla="*/ 160483 h 322612"/>
              <a:gd name="connsiteX382" fmla="*/ 46344 w 472347"/>
              <a:gd name="connsiteY382" fmla="*/ 161596 h 322612"/>
              <a:gd name="connsiteX383" fmla="*/ 45998 w 472347"/>
              <a:gd name="connsiteY383" fmla="*/ 161321 h 322612"/>
              <a:gd name="connsiteX384" fmla="*/ 45891 w 472347"/>
              <a:gd name="connsiteY384" fmla="*/ 161472 h 322612"/>
              <a:gd name="connsiteX385" fmla="*/ 44943 w 472347"/>
              <a:gd name="connsiteY385" fmla="*/ 160483 h 322612"/>
              <a:gd name="connsiteX386" fmla="*/ 45998 w 472347"/>
              <a:gd name="connsiteY386" fmla="*/ 161321 h 322612"/>
              <a:gd name="connsiteX387" fmla="*/ 46592 w 472347"/>
              <a:gd name="connsiteY387" fmla="*/ 160483 h 322612"/>
              <a:gd name="connsiteX388" fmla="*/ 49557 w 472347"/>
              <a:gd name="connsiteY388" fmla="*/ 154222 h 322612"/>
              <a:gd name="connsiteX389" fmla="*/ 471028 w 472347"/>
              <a:gd name="connsiteY389" fmla="*/ 136757 h 322612"/>
              <a:gd name="connsiteX390" fmla="*/ 470699 w 472347"/>
              <a:gd name="connsiteY390" fmla="*/ 137087 h 322612"/>
              <a:gd name="connsiteX391" fmla="*/ 472347 w 472347"/>
              <a:gd name="connsiteY391" fmla="*/ 137745 h 322612"/>
              <a:gd name="connsiteX392" fmla="*/ 271350 w 472347"/>
              <a:gd name="connsiteY392" fmla="*/ 134610 h 322612"/>
              <a:gd name="connsiteX393" fmla="*/ 270673 w 472347"/>
              <a:gd name="connsiteY393" fmla="*/ 135438 h 322612"/>
              <a:gd name="connsiteX394" fmla="*/ 272650 w 472347"/>
              <a:gd name="connsiteY394" fmla="*/ 135438 h 322612"/>
              <a:gd name="connsiteX395" fmla="*/ 467734 w 472347"/>
              <a:gd name="connsiteY395" fmla="*/ 92269 h 322612"/>
              <a:gd name="connsiteX396" fmla="*/ 467075 w 472347"/>
              <a:gd name="connsiteY396" fmla="*/ 92598 h 322612"/>
              <a:gd name="connsiteX397" fmla="*/ 467734 w 472347"/>
              <a:gd name="connsiteY397" fmla="*/ 92598 h 322612"/>
              <a:gd name="connsiteX398" fmla="*/ 253537 w 472347"/>
              <a:gd name="connsiteY398" fmla="*/ 83373 h 322612"/>
              <a:gd name="connsiteX399" fmla="*/ 252549 w 472347"/>
              <a:gd name="connsiteY399" fmla="*/ 83373 h 322612"/>
              <a:gd name="connsiteX400" fmla="*/ 252549 w 472347"/>
              <a:gd name="connsiteY400" fmla="*/ 83703 h 322612"/>
              <a:gd name="connsiteX401" fmla="*/ 457692 w 472347"/>
              <a:gd name="connsiteY401" fmla="*/ 57998 h 322612"/>
              <a:gd name="connsiteX402" fmla="*/ 457518 w 472347"/>
              <a:gd name="connsiteY402" fmla="*/ 57998 h 322612"/>
              <a:gd name="connsiteX403" fmla="*/ 453563 w 472347"/>
              <a:gd name="connsiteY403" fmla="*/ 57998 h 322612"/>
              <a:gd name="connsiteX404" fmla="*/ 453563 w 472347"/>
              <a:gd name="connsiteY404" fmla="*/ 61623 h 322612"/>
              <a:gd name="connsiteX405" fmla="*/ 457188 w 472347"/>
              <a:gd name="connsiteY405" fmla="*/ 61623 h 322612"/>
              <a:gd name="connsiteX406" fmla="*/ 452904 w 472347"/>
              <a:gd name="connsiteY406" fmla="*/ 64589 h 322612"/>
              <a:gd name="connsiteX407" fmla="*/ 455870 w 472347"/>
              <a:gd name="connsiteY407" fmla="*/ 66895 h 322612"/>
              <a:gd name="connsiteX408" fmla="*/ 452574 w 472347"/>
              <a:gd name="connsiteY408" fmla="*/ 66895 h 322612"/>
              <a:gd name="connsiteX409" fmla="*/ 454552 w 472347"/>
              <a:gd name="connsiteY409" fmla="*/ 69861 h 322612"/>
              <a:gd name="connsiteX410" fmla="*/ 456199 w 472347"/>
              <a:gd name="connsiteY410" fmla="*/ 71839 h 322612"/>
              <a:gd name="connsiteX411" fmla="*/ 452904 w 472347"/>
              <a:gd name="connsiteY411" fmla="*/ 71839 h 322612"/>
              <a:gd name="connsiteX412" fmla="*/ 454882 w 472347"/>
              <a:gd name="connsiteY412" fmla="*/ 77770 h 322612"/>
              <a:gd name="connsiteX413" fmla="*/ 451586 w 472347"/>
              <a:gd name="connsiteY413" fmla="*/ 77770 h 322612"/>
              <a:gd name="connsiteX414" fmla="*/ 446643 w 472347"/>
              <a:gd name="connsiteY414" fmla="*/ 84690 h 322612"/>
              <a:gd name="connsiteX415" fmla="*/ 447302 w 472347"/>
              <a:gd name="connsiteY415" fmla="*/ 84690 h 322612"/>
              <a:gd name="connsiteX416" fmla="*/ 447632 w 472347"/>
              <a:gd name="connsiteY416" fmla="*/ 84690 h 322612"/>
              <a:gd name="connsiteX417" fmla="*/ 447632 w 472347"/>
              <a:gd name="connsiteY417" fmla="*/ 91281 h 322612"/>
              <a:gd name="connsiteX418" fmla="*/ 450927 w 472347"/>
              <a:gd name="connsiteY418" fmla="*/ 94576 h 322612"/>
              <a:gd name="connsiteX419" fmla="*/ 444996 w 472347"/>
              <a:gd name="connsiteY419" fmla="*/ 102155 h 322612"/>
              <a:gd name="connsiteX420" fmla="*/ 449609 w 472347"/>
              <a:gd name="connsiteY420" fmla="*/ 105780 h 322612"/>
              <a:gd name="connsiteX421" fmla="*/ 440712 w 472347"/>
              <a:gd name="connsiteY421" fmla="*/ 108087 h 322612"/>
              <a:gd name="connsiteX422" fmla="*/ 446313 w 472347"/>
              <a:gd name="connsiteY422" fmla="*/ 110723 h 322612"/>
              <a:gd name="connsiteX423" fmla="*/ 442030 w 472347"/>
              <a:gd name="connsiteY423" fmla="*/ 110723 h 322612"/>
              <a:gd name="connsiteX424" fmla="*/ 446313 w 472347"/>
              <a:gd name="connsiteY424" fmla="*/ 112371 h 322612"/>
              <a:gd name="connsiteX425" fmla="*/ 444007 w 472347"/>
              <a:gd name="connsiteY425" fmla="*/ 112371 h 322612"/>
              <a:gd name="connsiteX426" fmla="*/ 438405 w 472347"/>
              <a:gd name="connsiteY426" fmla="*/ 114348 h 322612"/>
              <a:gd name="connsiteX427" fmla="*/ 441371 w 472347"/>
              <a:gd name="connsiteY427" fmla="*/ 117643 h 322612"/>
              <a:gd name="connsiteX428" fmla="*/ 441700 w 472347"/>
              <a:gd name="connsiteY428" fmla="*/ 117643 h 322612"/>
              <a:gd name="connsiteX429" fmla="*/ 439393 w 472347"/>
              <a:gd name="connsiteY429" fmla="*/ 120609 h 322612"/>
              <a:gd name="connsiteX430" fmla="*/ 436427 w 472347"/>
              <a:gd name="connsiteY430" fmla="*/ 120609 h 322612"/>
              <a:gd name="connsiteX431" fmla="*/ 436427 w 472347"/>
              <a:gd name="connsiteY431" fmla="*/ 126870 h 322612"/>
              <a:gd name="connsiteX432" fmla="*/ 434780 w 472347"/>
              <a:gd name="connsiteY432" fmla="*/ 126870 h 322612"/>
              <a:gd name="connsiteX433" fmla="*/ 434780 w 472347"/>
              <a:gd name="connsiteY433" fmla="*/ 129177 h 322612"/>
              <a:gd name="connsiteX434" fmla="*/ 434780 w 472347"/>
              <a:gd name="connsiteY434" fmla="*/ 134449 h 322612"/>
              <a:gd name="connsiteX435" fmla="*/ 441371 w 472347"/>
              <a:gd name="connsiteY435" fmla="*/ 136756 h 322612"/>
              <a:gd name="connsiteX436" fmla="*/ 436098 w 472347"/>
              <a:gd name="connsiteY436" fmla="*/ 140382 h 322612"/>
              <a:gd name="connsiteX437" fmla="*/ 435769 w 472347"/>
              <a:gd name="connsiteY437" fmla="*/ 140382 h 322612"/>
              <a:gd name="connsiteX438" fmla="*/ 439064 w 472347"/>
              <a:gd name="connsiteY438" fmla="*/ 145653 h 322612"/>
              <a:gd name="connsiteX439" fmla="*/ 434121 w 472347"/>
              <a:gd name="connsiteY439" fmla="*/ 153563 h 322612"/>
              <a:gd name="connsiteX440" fmla="*/ 438075 w 472347"/>
              <a:gd name="connsiteY440" fmla="*/ 156529 h 322612"/>
              <a:gd name="connsiteX441" fmla="*/ 432473 w 472347"/>
              <a:gd name="connsiteY441" fmla="*/ 156529 h 322612"/>
              <a:gd name="connsiteX442" fmla="*/ 435110 w 472347"/>
              <a:gd name="connsiteY442" fmla="*/ 162789 h 322612"/>
              <a:gd name="connsiteX443" fmla="*/ 427201 w 472347"/>
              <a:gd name="connsiteY443" fmla="*/ 169050 h 322612"/>
              <a:gd name="connsiteX444" fmla="*/ 427531 w 472347"/>
              <a:gd name="connsiteY444" fmla="*/ 169050 h 322612"/>
              <a:gd name="connsiteX445" fmla="*/ 429796 w 472347"/>
              <a:gd name="connsiteY445" fmla="*/ 169050 h 322612"/>
              <a:gd name="connsiteX446" fmla="*/ 429837 w 472347"/>
              <a:gd name="connsiteY446" fmla="*/ 169050 h 322612"/>
              <a:gd name="connsiteX447" fmla="*/ 431814 w 472347"/>
              <a:gd name="connsiteY447" fmla="*/ 169050 h 322612"/>
              <a:gd name="connsiteX448" fmla="*/ 423247 w 472347"/>
              <a:gd name="connsiteY448" fmla="*/ 182232 h 322612"/>
              <a:gd name="connsiteX449" fmla="*/ 430826 w 472347"/>
              <a:gd name="connsiteY449" fmla="*/ 186186 h 322612"/>
              <a:gd name="connsiteX450" fmla="*/ 425553 w 472347"/>
              <a:gd name="connsiteY450" fmla="*/ 186186 h 322612"/>
              <a:gd name="connsiteX451" fmla="*/ 429507 w 472347"/>
              <a:gd name="connsiteY451" fmla="*/ 197061 h 322612"/>
              <a:gd name="connsiteX452" fmla="*/ 426872 w 472347"/>
              <a:gd name="connsiteY452" fmla="*/ 197061 h 322612"/>
              <a:gd name="connsiteX453" fmla="*/ 429507 w 472347"/>
              <a:gd name="connsiteY453" fmla="*/ 200027 h 322612"/>
              <a:gd name="connsiteX454" fmla="*/ 425223 w 472347"/>
              <a:gd name="connsiteY454" fmla="*/ 200027 h 322612"/>
              <a:gd name="connsiteX455" fmla="*/ 425223 w 472347"/>
              <a:gd name="connsiteY455" fmla="*/ 202333 h 322612"/>
              <a:gd name="connsiteX456" fmla="*/ 428848 w 472347"/>
              <a:gd name="connsiteY456" fmla="*/ 204311 h 322612"/>
              <a:gd name="connsiteX457" fmla="*/ 428848 w 472347"/>
              <a:gd name="connsiteY457" fmla="*/ 207606 h 322612"/>
              <a:gd name="connsiteX458" fmla="*/ 433132 w 472347"/>
              <a:gd name="connsiteY458" fmla="*/ 210572 h 322612"/>
              <a:gd name="connsiteX459" fmla="*/ 430497 w 472347"/>
              <a:gd name="connsiteY459" fmla="*/ 213538 h 322612"/>
              <a:gd name="connsiteX460" fmla="*/ 425223 w 472347"/>
              <a:gd name="connsiteY460" fmla="*/ 213538 h 322612"/>
              <a:gd name="connsiteX461" fmla="*/ 430167 w 472347"/>
              <a:gd name="connsiteY461" fmla="*/ 215514 h 322612"/>
              <a:gd name="connsiteX462" fmla="*/ 425883 w 472347"/>
              <a:gd name="connsiteY462" fmla="*/ 219469 h 322612"/>
              <a:gd name="connsiteX463" fmla="*/ 433132 w 472347"/>
              <a:gd name="connsiteY463" fmla="*/ 228037 h 322612"/>
              <a:gd name="connsiteX464" fmla="*/ 425553 w 472347"/>
              <a:gd name="connsiteY464" fmla="*/ 224741 h 322612"/>
              <a:gd name="connsiteX465" fmla="*/ 432144 w 472347"/>
              <a:gd name="connsiteY465" fmla="*/ 231332 h 322612"/>
              <a:gd name="connsiteX466" fmla="*/ 428189 w 472347"/>
              <a:gd name="connsiteY466" fmla="*/ 231332 h 322612"/>
              <a:gd name="connsiteX467" fmla="*/ 431156 w 472347"/>
              <a:gd name="connsiteY467" fmla="*/ 238252 h 322612"/>
              <a:gd name="connsiteX468" fmla="*/ 442030 w 472347"/>
              <a:gd name="connsiteY468" fmla="*/ 241218 h 322612"/>
              <a:gd name="connsiteX469" fmla="*/ 429507 w 472347"/>
              <a:gd name="connsiteY469" fmla="*/ 241218 h 322612"/>
              <a:gd name="connsiteX470" fmla="*/ 433792 w 472347"/>
              <a:gd name="connsiteY470" fmla="*/ 244184 h 322612"/>
              <a:gd name="connsiteX471" fmla="*/ 430497 w 472347"/>
              <a:gd name="connsiteY471" fmla="*/ 244184 h 322612"/>
              <a:gd name="connsiteX472" fmla="*/ 434451 w 472347"/>
              <a:gd name="connsiteY472" fmla="*/ 247150 h 322612"/>
              <a:gd name="connsiteX473" fmla="*/ 432473 w 472347"/>
              <a:gd name="connsiteY473" fmla="*/ 247150 h 322612"/>
              <a:gd name="connsiteX474" fmla="*/ 436757 w 472347"/>
              <a:gd name="connsiteY474" fmla="*/ 252751 h 322612"/>
              <a:gd name="connsiteX475" fmla="*/ 432720 w 472347"/>
              <a:gd name="connsiteY475" fmla="*/ 252751 h 322612"/>
              <a:gd name="connsiteX476" fmla="*/ 432473 w 472347"/>
              <a:gd name="connsiteY476" fmla="*/ 252751 h 322612"/>
              <a:gd name="connsiteX477" fmla="*/ 432473 w 472347"/>
              <a:gd name="connsiteY477" fmla="*/ 255717 h 322612"/>
              <a:gd name="connsiteX478" fmla="*/ 430497 w 472347"/>
              <a:gd name="connsiteY478" fmla="*/ 255717 h 322612"/>
              <a:gd name="connsiteX479" fmla="*/ 430497 w 472347"/>
              <a:gd name="connsiteY479" fmla="*/ 257695 h 322612"/>
              <a:gd name="connsiteX480" fmla="*/ 432144 w 472347"/>
              <a:gd name="connsiteY480" fmla="*/ 257695 h 322612"/>
              <a:gd name="connsiteX481" fmla="*/ 433792 w 472347"/>
              <a:gd name="connsiteY481" fmla="*/ 257695 h 322612"/>
              <a:gd name="connsiteX482" fmla="*/ 435769 w 472347"/>
              <a:gd name="connsiteY482" fmla="*/ 259672 h 322612"/>
              <a:gd name="connsiteX483" fmla="*/ 429837 w 472347"/>
              <a:gd name="connsiteY483" fmla="*/ 259672 h 322612"/>
              <a:gd name="connsiteX484" fmla="*/ 434451 w 472347"/>
              <a:gd name="connsiteY484" fmla="*/ 262967 h 322612"/>
              <a:gd name="connsiteX485" fmla="*/ 433792 w 472347"/>
              <a:gd name="connsiteY485" fmla="*/ 262967 h 322612"/>
              <a:gd name="connsiteX486" fmla="*/ 430826 w 472347"/>
              <a:gd name="connsiteY486" fmla="*/ 262967 h 322612"/>
              <a:gd name="connsiteX487" fmla="*/ 430497 w 472347"/>
              <a:gd name="connsiteY487" fmla="*/ 262967 h 322612"/>
              <a:gd name="connsiteX488" fmla="*/ 433792 w 472347"/>
              <a:gd name="connsiteY488" fmla="*/ 264615 h 322612"/>
              <a:gd name="connsiteX489" fmla="*/ 433792 w 472347"/>
              <a:gd name="connsiteY489" fmla="*/ 269557 h 322612"/>
              <a:gd name="connsiteX490" fmla="*/ 429178 w 472347"/>
              <a:gd name="connsiteY490" fmla="*/ 269557 h 322612"/>
              <a:gd name="connsiteX491" fmla="*/ 433132 w 472347"/>
              <a:gd name="connsiteY491" fmla="*/ 276478 h 322612"/>
              <a:gd name="connsiteX492" fmla="*/ 433132 w 472347"/>
              <a:gd name="connsiteY492" fmla="*/ 279114 h 322612"/>
              <a:gd name="connsiteX493" fmla="*/ 430497 w 472347"/>
              <a:gd name="connsiteY493" fmla="*/ 279114 h 322612"/>
              <a:gd name="connsiteX494" fmla="*/ 433462 w 472347"/>
              <a:gd name="connsiteY494" fmla="*/ 284716 h 322612"/>
              <a:gd name="connsiteX495" fmla="*/ 433462 w 472347"/>
              <a:gd name="connsiteY495" fmla="*/ 287682 h 322612"/>
              <a:gd name="connsiteX496" fmla="*/ 436427 w 472347"/>
              <a:gd name="connsiteY496" fmla="*/ 287682 h 322612"/>
              <a:gd name="connsiteX497" fmla="*/ 434451 w 472347"/>
              <a:gd name="connsiteY497" fmla="*/ 295261 h 322612"/>
              <a:gd name="connsiteX498" fmla="*/ 434451 w 472347"/>
              <a:gd name="connsiteY498" fmla="*/ 297568 h 322612"/>
              <a:gd name="connsiteX499" fmla="*/ 433462 w 472347"/>
              <a:gd name="connsiteY499" fmla="*/ 297568 h 322612"/>
              <a:gd name="connsiteX500" fmla="*/ 433462 w 472347"/>
              <a:gd name="connsiteY500" fmla="*/ 299545 h 322612"/>
              <a:gd name="connsiteX501" fmla="*/ 433462 w 472347"/>
              <a:gd name="connsiteY501" fmla="*/ 300863 h 322612"/>
              <a:gd name="connsiteX502" fmla="*/ 433462 w 472347"/>
              <a:gd name="connsiteY502" fmla="*/ 301522 h 322612"/>
              <a:gd name="connsiteX503" fmla="*/ 431485 w 472347"/>
              <a:gd name="connsiteY503" fmla="*/ 301522 h 322612"/>
              <a:gd name="connsiteX504" fmla="*/ 431485 w 472347"/>
              <a:gd name="connsiteY504" fmla="*/ 304159 h 322612"/>
              <a:gd name="connsiteX505" fmla="*/ 429837 w 472347"/>
              <a:gd name="connsiteY505" fmla="*/ 305806 h 322612"/>
              <a:gd name="connsiteX506" fmla="*/ 433132 w 472347"/>
              <a:gd name="connsiteY506" fmla="*/ 309760 h 322612"/>
              <a:gd name="connsiteX507" fmla="*/ 430167 w 472347"/>
              <a:gd name="connsiteY507" fmla="*/ 309760 h 322612"/>
              <a:gd name="connsiteX508" fmla="*/ 430167 w 472347"/>
              <a:gd name="connsiteY508" fmla="*/ 312067 h 322612"/>
              <a:gd name="connsiteX509" fmla="*/ 430167 w 472347"/>
              <a:gd name="connsiteY509" fmla="*/ 317340 h 322612"/>
              <a:gd name="connsiteX510" fmla="*/ 431965 w 472347"/>
              <a:gd name="connsiteY510" fmla="*/ 320636 h 322612"/>
              <a:gd name="connsiteX511" fmla="*/ 432802 w 472347"/>
              <a:gd name="connsiteY511" fmla="*/ 320636 h 322612"/>
              <a:gd name="connsiteX512" fmla="*/ 432802 w 472347"/>
              <a:gd name="connsiteY512" fmla="*/ 317999 h 322612"/>
              <a:gd name="connsiteX513" fmla="*/ 432802 w 472347"/>
              <a:gd name="connsiteY513" fmla="*/ 316022 h 322612"/>
              <a:gd name="connsiteX514" fmla="*/ 434780 w 472347"/>
              <a:gd name="connsiteY514" fmla="*/ 316022 h 322612"/>
              <a:gd name="connsiteX515" fmla="*/ 434780 w 472347"/>
              <a:gd name="connsiteY515" fmla="*/ 313716 h 322612"/>
              <a:gd name="connsiteX516" fmla="*/ 434780 w 472347"/>
              <a:gd name="connsiteY516" fmla="*/ 310750 h 322612"/>
              <a:gd name="connsiteX517" fmla="*/ 437746 w 472347"/>
              <a:gd name="connsiteY517" fmla="*/ 307125 h 322612"/>
              <a:gd name="connsiteX518" fmla="*/ 435439 w 472347"/>
              <a:gd name="connsiteY518" fmla="*/ 304488 h 322612"/>
              <a:gd name="connsiteX519" fmla="*/ 438405 w 472347"/>
              <a:gd name="connsiteY519" fmla="*/ 304488 h 322612"/>
              <a:gd name="connsiteX520" fmla="*/ 440383 w 472347"/>
              <a:gd name="connsiteY520" fmla="*/ 304488 h 322612"/>
              <a:gd name="connsiteX521" fmla="*/ 440383 w 472347"/>
              <a:gd name="connsiteY521" fmla="*/ 300863 h 322612"/>
              <a:gd name="connsiteX522" fmla="*/ 441041 w 472347"/>
              <a:gd name="connsiteY522" fmla="*/ 300863 h 322612"/>
              <a:gd name="connsiteX523" fmla="*/ 441700 w 472347"/>
              <a:gd name="connsiteY523" fmla="*/ 300863 h 322612"/>
              <a:gd name="connsiteX524" fmla="*/ 442359 w 472347"/>
              <a:gd name="connsiteY524" fmla="*/ 300863 h 322612"/>
              <a:gd name="connsiteX525" fmla="*/ 444007 w 472347"/>
              <a:gd name="connsiteY525" fmla="*/ 300863 h 322612"/>
              <a:gd name="connsiteX526" fmla="*/ 444048 w 472347"/>
              <a:gd name="connsiteY526" fmla="*/ 300863 h 322612"/>
              <a:gd name="connsiteX527" fmla="*/ 444337 w 472347"/>
              <a:gd name="connsiteY527" fmla="*/ 300863 h 322612"/>
              <a:gd name="connsiteX528" fmla="*/ 441371 w 472347"/>
              <a:gd name="connsiteY528" fmla="*/ 298556 h 322612"/>
              <a:gd name="connsiteX529" fmla="*/ 441371 w 472347"/>
              <a:gd name="connsiteY529" fmla="*/ 292625 h 322612"/>
              <a:gd name="connsiteX530" fmla="*/ 439064 w 472347"/>
              <a:gd name="connsiteY530" fmla="*/ 289000 h 322612"/>
              <a:gd name="connsiteX531" fmla="*/ 442359 w 472347"/>
              <a:gd name="connsiteY531" fmla="*/ 289000 h 322612"/>
              <a:gd name="connsiteX532" fmla="*/ 442359 w 472347"/>
              <a:gd name="connsiteY532" fmla="*/ 286694 h 322612"/>
              <a:gd name="connsiteX533" fmla="*/ 442359 w 472347"/>
              <a:gd name="connsiteY533" fmla="*/ 284387 h 322612"/>
              <a:gd name="connsiteX534" fmla="*/ 443348 w 472347"/>
              <a:gd name="connsiteY534" fmla="*/ 284387 h 322612"/>
              <a:gd name="connsiteX535" fmla="*/ 445655 w 472347"/>
              <a:gd name="connsiteY535" fmla="*/ 284387 h 322612"/>
              <a:gd name="connsiteX536" fmla="*/ 446973 w 472347"/>
              <a:gd name="connsiteY536" fmla="*/ 284387 h 322612"/>
              <a:gd name="connsiteX537" fmla="*/ 446973 w 472347"/>
              <a:gd name="connsiteY537" fmla="*/ 278784 h 322612"/>
              <a:gd name="connsiteX538" fmla="*/ 448620 w 472347"/>
              <a:gd name="connsiteY538" fmla="*/ 278784 h 322612"/>
              <a:gd name="connsiteX539" fmla="*/ 444666 w 472347"/>
              <a:gd name="connsiteY539" fmla="*/ 275489 h 322612"/>
              <a:gd name="connsiteX540" fmla="*/ 445325 w 472347"/>
              <a:gd name="connsiteY540" fmla="*/ 275489 h 322612"/>
              <a:gd name="connsiteX541" fmla="*/ 447961 w 472347"/>
              <a:gd name="connsiteY541" fmla="*/ 275489 h 322612"/>
              <a:gd name="connsiteX542" fmla="*/ 448620 w 472347"/>
              <a:gd name="connsiteY542" fmla="*/ 275489 h 322612"/>
              <a:gd name="connsiteX543" fmla="*/ 450927 w 472347"/>
              <a:gd name="connsiteY543" fmla="*/ 272194 h 322612"/>
              <a:gd name="connsiteX544" fmla="*/ 448291 w 472347"/>
              <a:gd name="connsiteY544" fmla="*/ 272194 h 322612"/>
              <a:gd name="connsiteX545" fmla="*/ 444996 w 472347"/>
              <a:gd name="connsiteY545" fmla="*/ 269557 h 322612"/>
              <a:gd name="connsiteX546" fmla="*/ 448950 w 472347"/>
              <a:gd name="connsiteY546" fmla="*/ 269557 h 322612"/>
              <a:gd name="connsiteX547" fmla="*/ 454223 w 472347"/>
              <a:gd name="connsiteY547" fmla="*/ 269557 h 322612"/>
              <a:gd name="connsiteX548" fmla="*/ 454443 w 472347"/>
              <a:gd name="connsiteY548" fmla="*/ 268785 h 322612"/>
              <a:gd name="connsiteX549" fmla="*/ 452781 w 472347"/>
              <a:gd name="connsiteY549" fmla="*/ 268652 h 322612"/>
              <a:gd name="connsiteX550" fmla="*/ 450927 w 472347"/>
              <a:gd name="connsiteY550" fmla="*/ 266922 h 322612"/>
              <a:gd name="connsiteX551" fmla="*/ 454223 w 472347"/>
              <a:gd name="connsiteY551" fmla="*/ 266922 h 322612"/>
              <a:gd name="connsiteX552" fmla="*/ 455462 w 472347"/>
              <a:gd name="connsiteY552" fmla="*/ 266922 h 322612"/>
              <a:gd name="connsiteX553" fmla="*/ 455334 w 472347"/>
              <a:gd name="connsiteY553" fmla="*/ 266304 h 322612"/>
              <a:gd name="connsiteX554" fmla="*/ 451586 w 472347"/>
              <a:gd name="connsiteY554" fmla="*/ 265933 h 322612"/>
              <a:gd name="connsiteX555" fmla="*/ 448950 w 472347"/>
              <a:gd name="connsiteY555" fmla="*/ 265933 h 322612"/>
              <a:gd name="connsiteX556" fmla="*/ 448950 w 472347"/>
              <a:gd name="connsiteY556" fmla="*/ 263956 h 322612"/>
              <a:gd name="connsiteX557" fmla="*/ 446313 w 472347"/>
              <a:gd name="connsiteY557" fmla="*/ 261978 h 322612"/>
              <a:gd name="connsiteX558" fmla="*/ 448291 w 472347"/>
              <a:gd name="connsiteY558" fmla="*/ 261978 h 322612"/>
              <a:gd name="connsiteX559" fmla="*/ 450268 w 472347"/>
              <a:gd name="connsiteY559" fmla="*/ 259342 h 322612"/>
              <a:gd name="connsiteX560" fmla="*/ 456528 w 472347"/>
              <a:gd name="connsiteY560" fmla="*/ 259342 h 322612"/>
              <a:gd name="connsiteX561" fmla="*/ 456528 w 472347"/>
              <a:gd name="connsiteY561" fmla="*/ 256706 h 322612"/>
              <a:gd name="connsiteX562" fmla="*/ 450598 w 472347"/>
              <a:gd name="connsiteY562" fmla="*/ 256706 h 322612"/>
              <a:gd name="connsiteX563" fmla="*/ 452574 w 472347"/>
              <a:gd name="connsiteY563" fmla="*/ 259013 h 322612"/>
              <a:gd name="connsiteX564" fmla="*/ 447961 w 472347"/>
              <a:gd name="connsiteY564" fmla="*/ 257036 h 322612"/>
              <a:gd name="connsiteX565" fmla="*/ 447961 w 472347"/>
              <a:gd name="connsiteY565" fmla="*/ 259013 h 322612"/>
              <a:gd name="connsiteX566" fmla="*/ 443348 w 472347"/>
              <a:gd name="connsiteY566" fmla="*/ 259013 h 322612"/>
              <a:gd name="connsiteX567" fmla="*/ 443348 w 472347"/>
              <a:gd name="connsiteY567" fmla="*/ 256376 h 322612"/>
              <a:gd name="connsiteX568" fmla="*/ 451915 w 472347"/>
              <a:gd name="connsiteY568" fmla="*/ 256376 h 322612"/>
              <a:gd name="connsiteX569" fmla="*/ 451915 w 472347"/>
              <a:gd name="connsiteY569" fmla="*/ 251433 h 322612"/>
              <a:gd name="connsiteX570" fmla="*/ 450268 w 472347"/>
              <a:gd name="connsiteY570" fmla="*/ 251433 h 322612"/>
              <a:gd name="connsiteX571" fmla="*/ 448620 w 472347"/>
              <a:gd name="connsiteY571" fmla="*/ 249126 h 322612"/>
              <a:gd name="connsiteX572" fmla="*/ 454552 w 472347"/>
              <a:gd name="connsiteY572" fmla="*/ 249126 h 322612"/>
              <a:gd name="connsiteX573" fmla="*/ 448950 w 472347"/>
              <a:gd name="connsiteY573" fmla="*/ 246820 h 322612"/>
              <a:gd name="connsiteX574" fmla="*/ 453234 w 472347"/>
              <a:gd name="connsiteY574" fmla="*/ 246820 h 322612"/>
              <a:gd name="connsiteX575" fmla="*/ 445984 w 472347"/>
              <a:gd name="connsiteY575" fmla="*/ 242536 h 322612"/>
              <a:gd name="connsiteX576" fmla="*/ 453893 w 472347"/>
              <a:gd name="connsiteY576" fmla="*/ 242536 h 322612"/>
              <a:gd name="connsiteX577" fmla="*/ 453893 w 472347"/>
              <a:gd name="connsiteY577" fmla="*/ 240559 h 322612"/>
              <a:gd name="connsiteX578" fmla="*/ 451257 w 472347"/>
              <a:gd name="connsiteY578" fmla="*/ 240559 h 322612"/>
              <a:gd name="connsiteX579" fmla="*/ 449609 w 472347"/>
              <a:gd name="connsiteY579" fmla="*/ 240559 h 322612"/>
              <a:gd name="connsiteX580" fmla="*/ 445984 w 472347"/>
              <a:gd name="connsiteY580" fmla="*/ 240559 h 322612"/>
              <a:gd name="connsiteX581" fmla="*/ 454223 w 472347"/>
              <a:gd name="connsiteY581" fmla="*/ 235616 h 322612"/>
              <a:gd name="connsiteX582" fmla="*/ 452574 w 472347"/>
              <a:gd name="connsiteY582" fmla="*/ 231662 h 322612"/>
              <a:gd name="connsiteX583" fmla="*/ 447302 w 472347"/>
              <a:gd name="connsiteY583" fmla="*/ 228696 h 322612"/>
              <a:gd name="connsiteX584" fmla="*/ 451915 w 472347"/>
              <a:gd name="connsiteY584" fmla="*/ 228696 h 322612"/>
              <a:gd name="connsiteX585" fmla="*/ 453729 w 472347"/>
              <a:gd name="connsiteY585" fmla="*/ 228291 h 322612"/>
              <a:gd name="connsiteX586" fmla="*/ 454717 w 472347"/>
              <a:gd name="connsiteY586" fmla="*/ 228408 h 322612"/>
              <a:gd name="connsiteX587" fmla="*/ 456859 w 472347"/>
              <a:gd name="connsiteY587" fmla="*/ 228037 h 322612"/>
              <a:gd name="connsiteX588" fmla="*/ 454865 w 472347"/>
              <a:gd name="connsiteY588" fmla="*/ 228037 h 322612"/>
              <a:gd name="connsiteX589" fmla="*/ 456158 w 472347"/>
              <a:gd name="connsiteY589" fmla="*/ 227748 h 322612"/>
              <a:gd name="connsiteX590" fmla="*/ 457188 w 472347"/>
              <a:gd name="connsiteY590" fmla="*/ 226059 h 322612"/>
              <a:gd name="connsiteX591" fmla="*/ 454552 w 472347"/>
              <a:gd name="connsiteY591" fmla="*/ 222434 h 322612"/>
              <a:gd name="connsiteX592" fmla="*/ 456199 w 472347"/>
              <a:gd name="connsiteY592" fmla="*/ 222434 h 322612"/>
              <a:gd name="connsiteX593" fmla="*/ 447961 w 472347"/>
              <a:gd name="connsiteY593" fmla="*/ 217492 h 322612"/>
              <a:gd name="connsiteX594" fmla="*/ 454552 w 472347"/>
              <a:gd name="connsiteY594" fmla="*/ 217492 h 322612"/>
              <a:gd name="connsiteX595" fmla="*/ 446643 w 472347"/>
              <a:gd name="connsiteY595" fmla="*/ 215185 h 322612"/>
              <a:gd name="connsiteX596" fmla="*/ 455540 w 472347"/>
              <a:gd name="connsiteY596" fmla="*/ 215185 h 322612"/>
              <a:gd name="connsiteX597" fmla="*/ 455540 w 472347"/>
              <a:gd name="connsiteY597" fmla="*/ 213538 h 322612"/>
              <a:gd name="connsiteX598" fmla="*/ 457848 w 472347"/>
              <a:gd name="connsiteY598" fmla="*/ 213538 h 322612"/>
              <a:gd name="connsiteX599" fmla="*/ 451586 w 472347"/>
              <a:gd name="connsiteY599" fmla="*/ 208924 h 322612"/>
              <a:gd name="connsiteX600" fmla="*/ 448291 w 472347"/>
              <a:gd name="connsiteY600" fmla="*/ 208924 h 322612"/>
              <a:gd name="connsiteX601" fmla="*/ 448291 w 472347"/>
              <a:gd name="connsiteY601" fmla="*/ 206947 h 322612"/>
              <a:gd name="connsiteX602" fmla="*/ 454552 w 472347"/>
              <a:gd name="connsiteY602" fmla="*/ 206947 h 322612"/>
              <a:gd name="connsiteX603" fmla="*/ 447632 w 472347"/>
              <a:gd name="connsiteY603" fmla="*/ 202333 h 322612"/>
              <a:gd name="connsiteX604" fmla="*/ 457188 w 472347"/>
              <a:gd name="connsiteY604" fmla="*/ 206618 h 322612"/>
              <a:gd name="connsiteX605" fmla="*/ 453893 w 472347"/>
              <a:gd name="connsiteY605" fmla="*/ 203652 h 322612"/>
              <a:gd name="connsiteX606" fmla="*/ 446643 w 472347"/>
              <a:gd name="connsiteY606" fmla="*/ 199697 h 322612"/>
              <a:gd name="connsiteX607" fmla="*/ 460153 w 472347"/>
              <a:gd name="connsiteY607" fmla="*/ 197061 h 322612"/>
              <a:gd name="connsiteX608" fmla="*/ 462461 w 472347"/>
              <a:gd name="connsiteY608" fmla="*/ 190141 h 322612"/>
              <a:gd name="connsiteX609" fmla="*/ 452245 w 472347"/>
              <a:gd name="connsiteY609" fmla="*/ 188163 h 322612"/>
              <a:gd name="connsiteX610" fmla="*/ 458507 w 472347"/>
              <a:gd name="connsiteY610" fmla="*/ 188163 h 322612"/>
              <a:gd name="connsiteX611" fmla="*/ 462790 w 472347"/>
              <a:gd name="connsiteY611" fmla="*/ 188163 h 322612"/>
              <a:gd name="connsiteX612" fmla="*/ 469710 w 472347"/>
              <a:gd name="connsiteY612" fmla="*/ 188163 h 322612"/>
              <a:gd name="connsiteX613" fmla="*/ 466085 w 472347"/>
              <a:gd name="connsiteY613" fmla="*/ 186186 h 322612"/>
              <a:gd name="connsiteX614" fmla="*/ 461472 w 472347"/>
              <a:gd name="connsiteY614" fmla="*/ 186186 h 322612"/>
              <a:gd name="connsiteX615" fmla="*/ 465097 w 472347"/>
              <a:gd name="connsiteY615" fmla="*/ 182891 h 322612"/>
              <a:gd name="connsiteX616" fmla="*/ 468063 w 472347"/>
              <a:gd name="connsiteY616" fmla="*/ 182891 h 322612"/>
              <a:gd name="connsiteX617" fmla="*/ 460813 w 472347"/>
              <a:gd name="connsiteY617" fmla="*/ 177289 h 322612"/>
              <a:gd name="connsiteX618" fmla="*/ 465097 w 472347"/>
              <a:gd name="connsiteY618" fmla="*/ 177289 h 322612"/>
              <a:gd name="connsiteX619" fmla="*/ 462461 w 472347"/>
              <a:gd name="connsiteY619" fmla="*/ 169710 h 322612"/>
              <a:gd name="connsiteX620" fmla="*/ 462790 w 472347"/>
              <a:gd name="connsiteY620" fmla="*/ 169710 h 322612"/>
              <a:gd name="connsiteX621" fmla="*/ 464767 w 472347"/>
              <a:gd name="connsiteY621" fmla="*/ 169710 h 322612"/>
              <a:gd name="connsiteX622" fmla="*/ 465426 w 472347"/>
              <a:gd name="connsiteY622" fmla="*/ 169710 h 322612"/>
              <a:gd name="connsiteX623" fmla="*/ 462790 w 472347"/>
              <a:gd name="connsiteY623" fmla="*/ 167733 h 322612"/>
              <a:gd name="connsiteX624" fmla="*/ 465426 w 472347"/>
              <a:gd name="connsiteY624" fmla="*/ 167733 h 322612"/>
              <a:gd name="connsiteX625" fmla="*/ 457848 w 472347"/>
              <a:gd name="connsiteY625" fmla="*/ 161142 h 322612"/>
              <a:gd name="connsiteX626" fmla="*/ 468392 w 472347"/>
              <a:gd name="connsiteY626" fmla="*/ 161142 h 322612"/>
              <a:gd name="connsiteX627" fmla="*/ 460813 w 472347"/>
              <a:gd name="connsiteY627" fmla="*/ 152903 h 322612"/>
              <a:gd name="connsiteX628" fmla="*/ 468392 w 472347"/>
              <a:gd name="connsiteY628" fmla="*/ 146313 h 322612"/>
              <a:gd name="connsiteX629" fmla="*/ 462790 w 472347"/>
              <a:gd name="connsiteY629" fmla="*/ 146313 h 322612"/>
              <a:gd name="connsiteX630" fmla="*/ 467074 w 472347"/>
              <a:gd name="connsiteY630" fmla="*/ 144665 h 322612"/>
              <a:gd name="connsiteX631" fmla="*/ 459824 w 472347"/>
              <a:gd name="connsiteY631" fmla="*/ 144665 h 322612"/>
              <a:gd name="connsiteX632" fmla="*/ 466085 w 472347"/>
              <a:gd name="connsiteY632" fmla="*/ 137745 h 322612"/>
              <a:gd name="connsiteX633" fmla="*/ 462461 w 472347"/>
              <a:gd name="connsiteY633" fmla="*/ 135109 h 322612"/>
              <a:gd name="connsiteX634" fmla="*/ 466415 w 472347"/>
              <a:gd name="connsiteY634" fmla="*/ 135109 h 322612"/>
              <a:gd name="connsiteX635" fmla="*/ 466415 w 472347"/>
              <a:gd name="connsiteY635" fmla="*/ 130824 h 322612"/>
              <a:gd name="connsiteX636" fmla="*/ 469051 w 472347"/>
              <a:gd name="connsiteY636" fmla="*/ 130824 h 322612"/>
              <a:gd name="connsiteX637" fmla="*/ 458177 w 472347"/>
              <a:gd name="connsiteY637" fmla="*/ 126870 h 322612"/>
              <a:gd name="connsiteX638" fmla="*/ 463778 w 472347"/>
              <a:gd name="connsiteY638" fmla="*/ 126870 h 322612"/>
              <a:gd name="connsiteX639" fmla="*/ 463778 w 472347"/>
              <a:gd name="connsiteY639" fmla="*/ 120938 h 322612"/>
              <a:gd name="connsiteX640" fmla="*/ 466085 w 472347"/>
              <a:gd name="connsiteY640" fmla="*/ 120938 h 322612"/>
              <a:gd name="connsiteX641" fmla="*/ 462790 w 472347"/>
              <a:gd name="connsiteY641" fmla="*/ 116984 h 322612"/>
              <a:gd name="connsiteX642" fmla="*/ 462790 w 472347"/>
              <a:gd name="connsiteY642" fmla="*/ 113688 h 322612"/>
              <a:gd name="connsiteX643" fmla="*/ 465756 w 472347"/>
              <a:gd name="connsiteY643" fmla="*/ 113688 h 322612"/>
              <a:gd name="connsiteX644" fmla="*/ 459824 w 472347"/>
              <a:gd name="connsiteY644" fmla="*/ 110393 h 322612"/>
              <a:gd name="connsiteX645" fmla="*/ 461472 w 472347"/>
              <a:gd name="connsiteY645" fmla="*/ 110393 h 322612"/>
              <a:gd name="connsiteX646" fmla="*/ 461472 w 472347"/>
              <a:gd name="connsiteY646" fmla="*/ 108417 h 322612"/>
              <a:gd name="connsiteX647" fmla="*/ 463449 w 472347"/>
              <a:gd name="connsiteY647" fmla="*/ 108417 h 322612"/>
              <a:gd name="connsiteX648" fmla="*/ 460483 w 472347"/>
              <a:gd name="connsiteY648" fmla="*/ 106439 h 322612"/>
              <a:gd name="connsiteX649" fmla="*/ 461143 w 472347"/>
              <a:gd name="connsiteY649" fmla="*/ 106439 h 322612"/>
              <a:gd name="connsiteX650" fmla="*/ 463038 w 472347"/>
              <a:gd name="connsiteY650" fmla="*/ 106439 h 322612"/>
              <a:gd name="connsiteX651" fmla="*/ 463120 w 472347"/>
              <a:gd name="connsiteY651" fmla="*/ 106439 h 322612"/>
              <a:gd name="connsiteX652" fmla="*/ 463120 w 472347"/>
              <a:gd name="connsiteY652" fmla="*/ 102814 h 322612"/>
              <a:gd name="connsiteX653" fmla="*/ 464767 w 472347"/>
              <a:gd name="connsiteY653" fmla="*/ 102814 h 322612"/>
              <a:gd name="connsiteX654" fmla="*/ 464767 w 472347"/>
              <a:gd name="connsiteY654" fmla="*/ 105121 h 322612"/>
              <a:gd name="connsiteX655" fmla="*/ 471688 w 472347"/>
              <a:gd name="connsiteY655" fmla="*/ 105121 h 322612"/>
              <a:gd name="connsiteX656" fmla="*/ 466415 w 472347"/>
              <a:gd name="connsiteY656" fmla="*/ 100837 h 322612"/>
              <a:gd name="connsiteX657" fmla="*/ 465756 w 472347"/>
              <a:gd name="connsiteY657" fmla="*/ 100837 h 322612"/>
              <a:gd name="connsiteX658" fmla="*/ 460483 w 472347"/>
              <a:gd name="connsiteY658" fmla="*/ 94906 h 322612"/>
              <a:gd name="connsiteX659" fmla="*/ 462461 w 472347"/>
              <a:gd name="connsiteY659" fmla="*/ 94906 h 322612"/>
              <a:gd name="connsiteX660" fmla="*/ 459165 w 472347"/>
              <a:gd name="connsiteY660" fmla="*/ 91281 h 322612"/>
              <a:gd name="connsiteX661" fmla="*/ 461472 w 472347"/>
              <a:gd name="connsiteY661" fmla="*/ 91281 h 322612"/>
              <a:gd name="connsiteX662" fmla="*/ 461472 w 472347"/>
              <a:gd name="connsiteY662" fmla="*/ 82054 h 322612"/>
              <a:gd name="connsiteX663" fmla="*/ 463120 w 472347"/>
              <a:gd name="connsiteY663" fmla="*/ 69532 h 322612"/>
              <a:gd name="connsiteX664" fmla="*/ 463120 w 472347"/>
              <a:gd name="connsiteY664" fmla="*/ 67225 h 322612"/>
              <a:gd name="connsiteX665" fmla="*/ 463120 w 472347"/>
              <a:gd name="connsiteY665" fmla="*/ 62282 h 322612"/>
              <a:gd name="connsiteX666" fmla="*/ 463120 w 472347"/>
              <a:gd name="connsiteY666" fmla="*/ 59975 h 322612"/>
              <a:gd name="connsiteX667" fmla="*/ 460483 w 472347"/>
              <a:gd name="connsiteY667" fmla="*/ 59975 h 322612"/>
              <a:gd name="connsiteX668" fmla="*/ 460483 w 472347"/>
              <a:gd name="connsiteY668" fmla="*/ 64259 h 322612"/>
              <a:gd name="connsiteX669" fmla="*/ 458507 w 472347"/>
              <a:gd name="connsiteY669" fmla="*/ 64259 h 322612"/>
              <a:gd name="connsiteX670" fmla="*/ 461143 w 472347"/>
              <a:gd name="connsiteY670" fmla="*/ 66566 h 322612"/>
              <a:gd name="connsiteX671" fmla="*/ 459824 w 472347"/>
              <a:gd name="connsiteY671" fmla="*/ 66566 h 322612"/>
              <a:gd name="connsiteX672" fmla="*/ 458836 w 472347"/>
              <a:gd name="connsiteY672" fmla="*/ 66566 h 322612"/>
              <a:gd name="connsiteX673" fmla="*/ 457518 w 472347"/>
              <a:gd name="connsiteY673" fmla="*/ 66566 h 322612"/>
              <a:gd name="connsiteX674" fmla="*/ 457188 w 472347"/>
              <a:gd name="connsiteY674" fmla="*/ 66566 h 322612"/>
              <a:gd name="connsiteX675" fmla="*/ 456528 w 472347"/>
              <a:gd name="connsiteY675" fmla="*/ 66566 h 322612"/>
              <a:gd name="connsiteX676" fmla="*/ 459165 w 472347"/>
              <a:gd name="connsiteY676" fmla="*/ 49895 h 322612"/>
              <a:gd name="connsiteX677" fmla="*/ 457765 w 472347"/>
              <a:gd name="connsiteY677" fmla="*/ 57462 h 322612"/>
              <a:gd name="connsiteX678" fmla="*/ 457692 w 472347"/>
              <a:gd name="connsiteY678" fmla="*/ 57998 h 322612"/>
              <a:gd name="connsiteX679" fmla="*/ 460483 w 472347"/>
              <a:gd name="connsiteY679" fmla="*/ 57998 h 322612"/>
              <a:gd name="connsiteX680" fmla="*/ 460483 w 472347"/>
              <a:gd name="connsiteY680" fmla="*/ 54373 h 322612"/>
              <a:gd name="connsiteX681" fmla="*/ 459165 w 472347"/>
              <a:gd name="connsiteY681" fmla="*/ 54373 h 322612"/>
              <a:gd name="connsiteX682" fmla="*/ 459165 w 472347"/>
              <a:gd name="connsiteY682" fmla="*/ 50418 h 322612"/>
              <a:gd name="connsiteX683" fmla="*/ 459495 w 472347"/>
              <a:gd name="connsiteY683" fmla="*/ 48112 h 322612"/>
              <a:gd name="connsiteX684" fmla="*/ 459165 w 472347"/>
              <a:gd name="connsiteY684" fmla="*/ 48112 h 322612"/>
              <a:gd name="connsiteX685" fmla="*/ 459165 w 472347"/>
              <a:gd name="connsiteY685" fmla="*/ 49895 h 322612"/>
              <a:gd name="connsiteX686" fmla="*/ 250571 w 472347"/>
              <a:gd name="connsiteY686" fmla="*/ 43828 h 322612"/>
              <a:gd name="connsiteX687" fmla="*/ 250571 w 472347"/>
              <a:gd name="connsiteY687" fmla="*/ 45147 h 322612"/>
              <a:gd name="connsiteX688" fmla="*/ 248594 w 472347"/>
              <a:gd name="connsiteY688" fmla="*/ 43828 h 322612"/>
              <a:gd name="connsiteX689" fmla="*/ 250571 w 472347"/>
              <a:gd name="connsiteY689" fmla="*/ 43828 h 322612"/>
              <a:gd name="connsiteX690" fmla="*/ 261117 w 472347"/>
              <a:gd name="connsiteY690" fmla="*/ 34931 h 322612"/>
              <a:gd name="connsiteX691" fmla="*/ 260458 w 472347"/>
              <a:gd name="connsiteY691" fmla="*/ 35590 h 322612"/>
              <a:gd name="connsiteX692" fmla="*/ 261446 w 472347"/>
              <a:gd name="connsiteY692" fmla="*/ 35261 h 322612"/>
              <a:gd name="connsiteX693" fmla="*/ 239697 w 472347"/>
              <a:gd name="connsiteY693" fmla="*/ 15449 h 322612"/>
              <a:gd name="connsiteX694" fmla="*/ 239697 w 472347"/>
              <a:gd name="connsiteY694" fmla="*/ 15982 h 322612"/>
              <a:gd name="connsiteX695" fmla="*/ 239867 w 472347"/>
              <a:gd name="connsiteY695" fmla="*/ 15897 h 322612"/>
              <a:gd name="connsiteX696" fmla="*/ 240950 w 472347"/>
              <a:gd name="connsiteY696" fmla="*/ 15355 h 322612"/>
              <a:gd name="connsiteX697" fmla="*/ 239867 w 472347"/>
              <a:gd name="connsiteY697" fmla="*/ 15897 h 322612"/>
              <a:gd name="connsiteX698" fmla="*/ 240336 w 472347"/>
              <a:gd name="connsiteY698" fmla="*/ 17136 h 322612"/>
              <a:gd name="connsiteX699" fmla="*/ 242992 w 472347"/>
              <a:gd name="connsiteY699" fmla="*/ 17136 h 322612"/>
              <a:gd name="connsiteX700" fmla="*/ 243075 w 472347"/>
              <a:gd name="connsiteY700" fmla="*/ 16807 h 322612"/>
              <a:gd name="connsiteX701" fmla="*/ 238547 w 472347"/>
              <a:gd name="connsiteY701" fmla="*/ 15326 h 322612"/>
              <a:gd name="connsiteX702" fmla="*/ 237143 w 472347"/>
              <a:gd name="connsiteY702" fmla="*/ 15530 h 322612"/>
              <a:gd name="connsiteX703" fmla="*/ 236072 w 472347"/>
              <a:gd name="connsiteY703" fmla="*/ 17136 h 322612"/>
              <a:gd name="connsiteX704" fmla="*/ 236072 w 472347"/>
              <a:gd name="connsiteY704" fmla="*/ 20760 h 322612"/>
              <a:gd name="connsiteX705" fmla="*/ 239697 w 472347"/>
              <a:gd name="connsiteY705" fmla="*/ 20760 h 322612"/>
              <a:gd name="connsiteX706" fmla="*/ 237719 w 472347"/>
              <a:gd name="connsiteY706" fmla="*/ 26033 h 322612"/>
              <a:gd name="connsiteX707" fmla="*/ 238378 w 472347"/>
              <a:gd name="connsiteY707" fmla="*/ 26033 h 322612"/>
              <a:gd name="connsiteX708" fmla="*/ 241674 w 472347"/>
              <a:gd name="connsiteY708" fmla="*/ 28010 h 322612"/>
              <a:gd name="connsiteX709" fmla="*/ 240027 w 472347"/>
              <a:gd name="connsiteY709" fmla="*/ 28010 h 322612"/>
              <a:gd name="connsiteX710" fmla="*/ 239368 w 472347"/>
              <a:gd name="connsiteY710" fmla="*/ 28010 h 322612"/>
              <a:gd name="connsiteX711" fmla="*/ 244310 w 472347"/>
              <a:gd name="connsiteY711" fmla="*/ 32953 h 322612"/>
              <a:gd name="connsiteX712" fmla="*/ 241344 w 472347"/>
              <a:gd name="connsiteY712" fmla="*/ 32953 h 322612"/>
              <a:gd name="connsiteX713" fmla="*/ 241344 w 472347"/>
              <a:gd name="connsiteY713" fmla="*/ 42510 h 322612"/>
              <a:gd name="connsiteX714" fmla="*/ 242663 w 472347"/>
              <a:gd name="connsiteY714" fmla="*/ 42510 h 322612"/>
              <a:gd name="connsiteX715" fmla="*/ 243651 w 472347"/>
              <a:gd name="connsiteY715" fmla="*/ 42510 h 322612"/>
              <a:gd name="connsiteX716" fmla="*/ 246288 w 472347"/>
              <a:gd name="connsiteY716" fmla="*/ 42510 h 322612"/>
              <a:gd name="connsiteX717" fmla="*/ 244640 w 472347"/>
              <a:gd name="connsiteY717" fmla="*/ 42510 h 322612"/>
              <a:gd name="connsiteX718" fmla="*/ 243651 w 472347"/>
              <a:gd name="connsiteY718" fmla="*/ 42510 h 322612"/>
              <a:gd name="connsiteX719" fmla="*/ 247935 w 472347"/>
              <a:gd name="connsiteY719" fmla="*/ 48442 h 322612"/>
              <a:gd name="connsiteX720" fmla="*/ 252219 w 472347"/>
              <a:gd name="connsiteY720" fmla="*/ 48442 h 322612"/>
              <a:gd name="connsiteX721" fmla="*/ 252219 w 472347"/>
              <a:gd name="connsiteY721" fmla="*/ 58657 h 322612"/>
              <a:gd name="connsiteX722" fmla="*/ 258151 w 472347"/>
              <a:gd name="connsiteY722" fmla="*/ 58657 h 322612"/>
              <a:gd name="connsiteX723" fmla="*/ 251889 w 472347"/>
              <a:gd name="connsiteY723" fmla="*/ 65248 h 322612"/>
              <a:gd name="connsiteX724" fmla="*/ 253867 w 472347"/>
              <a:gd name="connsiteY724" fmla="*/ 65248 h 322612"/>
              <a:gd name="connsiteX725" fmla="*/ 257821 w 472347"/>
              <a:gd name="connsiteY725" fmla="*/ 65248 h 322612"/>
              <a:gd name="connsiteX726" fmla="*/ 253208 w 472347"/>
              <a:gd name="connsiteY726" fmla="*/ 67554 h 322612"/>
              <a:gd name="connsiteX727" fmla="*/ 255844 w 472347"/>
              <a:gd name="connsiteY727" fmla="*/ 67554 h 322612"/>
              <a:gd name="connsiteX728" fmla="*/ 251889 w 472347"/>
              <a:gd name="connsiteY728" fmla="*/ 72168 h 322612"/>
              <a:gd name="connsiteX729" fmla="*/ 252549 w 472347"/>
              <a:gd name="connsiteY729" fmla="*/ 72168 h 322612"/>
              <a:gd name="connsiteX730" fmla="*/ 252549 w 472347"/>
              <a:gd name="connsiteY730" fmla="*/ 74145 h 322612"/>
              <a:gd name="connsiteX731" fmla="*/ 255844 w 472347"/>
              <a:gd name="connsiteY731" fmla="*/ 74145 h 322612"/>
              <a:gd name="connsiteX732" fmla="*/ 255844 w 472347"/>
              <a:gd name="connsiteY732" fmla="*/ 78099 h 322612"/>
              <a:gd name="connsiteX733" fmla="*/ 252879 w 472347"/>
              <a:gd name="connsiteY733" fmla="*/ 78099 h 322612"/>
              <a:gd name="connsiteX734" fmla="*/ 256174 w 472347"/>
              <a:gd name="connsiteY734" fmla="*/ 84360 h 322612"/>
              <a:gd name="connsiteX735" fmla="*/ 263094 w 472347"/>
              <a:gd name="connsiteY735" fmla="*/ 81725 h 322612"/>
              <a:gd name="connsiteX736" fmla="*/ 258809 w 472347"/>
              <a:gd name="connsiteY736" fmla="*/ 83701 h 322612"/>
              <a:gd name="connsiteX737" fmla="*/ 264082 w 472347"/>
              <a:gd name="connsiteY737" fmla="*/ 83701 h 322612"/>
              <a:gd name="connsiteX738" fmla="*/ 257162 w 472347"/>
              <a:gd name="connsiteY738" fmla="*/ 86338 h 322612"/>
              <a:gd name="connsiteX739" fmla="*/ 255184 w 472347"/>
              <a:gd name="connsiteY739" fmla="*/ 86338 h 322612"/>
              <a:gd name="connsiteX740" fmla="*/ 255184 w 472347"/>
              <a:gd name="connsiteY740" fmla="*/ 88645 h 322612"/>
              <a:gd name="connsiteX741" fmla="*/ 258809 w 472347"/>
              <a:gd name="connsiteY741" fmla="*/ 93258 h 322612"/>
              <a:gd name="connsiteX742" fmla="*/ 265730 w 472347"/>
              <a:gd name="connsiteY742" fmla="*/ 93258 h 322612"/>
              <a:gd name="connsiteX743" fmla="*/ 262764 w 472347"/>
              <a:gd name="connsiteY743" fmla="*/ 99190 h 322612"/>
              <a:gd name="connsiteX744" fmla="*/ 269025 w 472347"/>
              <a:gd name="connsiteY744" fmla="*/ 99190 h 322612"/>
              <a:gd name="connsiteX745" fmla="*/ 263094 w 472347"/>
              <a:gd name="connsiteY745" fmla="*/ 102485 h 322612"/>
              <a:gd name="connsiteX746" fmla="*/ 268695 w 472347"/>
              <a:gd name="connsiteY746" fmla="*/ 106110 h 322612"/>
              <a:gd name="connsiteX747" fmla="*/ 272320 w 472347"/>
              <a:gd name="connsiteY747" fmla="*/ 106110 h 322612"/>
              <a:gd name="connsiteX748" fmla="*/ 269025 w 472347"/>
              <a:gd name="connsiteY748" fmla="*/ 108417 h 322612"/>
              <a:gd name="connsiteX749" fmla="*/ 269025 w 472347"/>
              <a:gd name="connsiteY749" fmla="*/ 118303 h 322612"/>
              <a:gd name="connsiteX750" fmla="*/ 273968 w 472347"/>
              <a:gd name="connsiteY750" fmla="*/ 118303 h 322612"/>
              <a:gd name="connsiteX751" fmla="*/ 268695 w 472347"/>
              <a:gd name="connsiteY751" fmla="*/ 120279 h 322612"/>
              <a:gd name="connsiteX752" fmla="*/ 273968 w 472347"/>
              <a:gd name="connsiteY752" fmla="*/ 125223 h 322612"/>
              <a:gd name="connsiteX753" fmla="*/ 270014 w 472347"/>
              <a:gd name="connsiteY753" fmla="*/ 135438 h 322612"/>
              <a:gd name="connsiteX754" fmla="*/ 270673 w 472347"/>
              <a:gd name="connsiteY754" fmla="*/ 135438 h 322612"/>
              <a:gd name="connsiteX755" fmla="*/ 271291 w 472347"/>
              <a:gd name="connsiteY755" fmla="*/ 134573 h 322612"/>
              <a:gd name="connsiteX756" fmla="*/ 271350 w 472347"/>
              <a:gd name="connsiteY756" fmla="*/ 134610 h 322612"/>
              <a:gd name="connsiteX757" fmla="*/ 271785 w 472347"/>
              <a:gd name="connsiteY757" fmla="*/ 134078 h 322612"/>
              <a:gd name="connsiteX758" fmla="*/ 274627 w 472347"/>
              <a:gd name="connsiteY758" fmla="*/ 135438 h 322612"/>
              <a:gd name="connsiteX759" fmla="*/ 274627 w 472347"/>
              <a:gd name="connsiteY759" fmla="*/ 152244 h 322612"/>
              <a:gd name="connsiteX760" fmla="*/ 283195 w 472347"/>
              <a:gd name="connsiteY760" fmla="*/ 152244 h 322612"/>
              <a:gd name="connsiteX761" fmla="*/ 277922 w 472347"/>
              <a:gd name="connsiteY761" fmla="*/ 152244 h 322612"/>
              <a:gd name="connsiteX762" fmla="*/ 286820 w 472347"/>
              <a:gd name="connsiteY762" fmla="*/ 161471 h 322612"/>
              <a:gd name="connsiteX763" fmla="*/ 279900 w 472347"/>
              <a:gd name="connsiteY763" fmla="*/ 161471 h 322612"/>
              <a:gd name="connsiteX764" fmla="*/ 275615 w 472347"/>
              <a:gd name="connsiteY764" fmla="*/ 163449 h 322612"/>
              <a:gd name="connsiteX765" fmla="*/ 277593 w 472347"/>
              <a:gd name="connsiteY765" fmla="*/ 165426 h 322612"/>
              <a:gd name="connsiteX766" fmla="*/ 281877 w 472347"/>
              <a:gd name="connsiteY766" fmla="*/ 165426 h 322612"/>
              <a:gd name="connsiteX767" fmla="*/ 281877 w 472347"/>
              <a:gd name="connsiteY767" fmla="*/ 169050 h 322612"/>
              <a:gd name="connsiteX768" fmla="*/ 287149 w 472347"/>
              <a:gd name="connsiteY768" fmla="*/ 169050 h 322612"/>
              <a:gd name="connsiteX769" fmla="*/ 287149 w 472347"/>
              <a:gd name="connsiteY769" fmla="*/ 172675 h 322612"/>
              <a:gd name="connsiteX770" fmla="*/ 282536 w 472347"/>
              <a:gd name="connsiteY770" fmla="*/ 174653 h 322612"/>
              <a:gd name="connsiteX771" fmla="*/ 287808 w 472347"/>
              <a:gd name="connsiteY771" fmla="*/ 174653 h 322612"/>
              <a:gd name="connsiteX772" fmla="*/ 285831 w 472347"/>
              <a:gd name="connsiteY772" fmla="*/ 180255 h 322612"/>
              <a:gd name="connsiteX773" fmla="*/ 296047 w 472347"/>
              <a:gd name="connsiteY773" fmla="*/ 185857 h 322612"/>
              <a:gd name="connsiteX774" fmla="*/ 287479 w 472347"/>
              <a:gd name="connsiteY774" fmla="*/ 185857 h 322612"/>
              <a:gd name="connsiteX775" fmla="*/ 296376 w 472347"/>
              <a:gd name="connsiteY775" fmla="*/ 190141 h 322612"/>
              <a:gd name="connsiteX776" fmla="*/ 292421 w 472347"/>
              <a:gd name="connsiteY776" fmla="*/ 190141 h 322612"/>
              <a:gd name="connsiteX777" fmla="*/ 297694 w 472347"/>
              <a:gd name="connsiteY777" fmla="*/ 196402 h 322612"/>
              <a:gd name="connsiteX778" fmla="*/ 298024 w 472347"/>
              <a:gd name="connsiteY778" fmla="*/ 196402 h 322612"/>
              <a:gd name="connsiteX779" fmla="*/ 309228 w 472347"/>
              <a:gd name="connsiteY779" fmla="*/ 196402 h 322612"/>
              <a:gd name="connsiteX780" fmla="*/ 297694 w 472347"/>
              <a:gd name="connsiteY780" fmla="*/ 200686 h 322612"/>
              <a:gd name="connsiteX781" fmla="*/ 299342 w 472347"/>
              <a:gd name="connsiteY781" fmla="*/ 200686 h 322612"/>
              <a:gd name="connsiteX782" fmla="*/ 301319 w 472347"/>
              <a:gd name="connsiteY782" fmla="*/ 200686 h 322612"/>
              <a:gd name="connsiteX783" fmla="*/ 302307 w 472347"/>
              <a:gd name="connsiteY783" fmla="*/ 200686 h 322612"/>
              <a:gd name="connsiteX784" fmla="*/ 308569 w 472347"/>
              <a:gd name="connsiteY784" fmla="*/ 205299 h 322612"/>
              <a:gd name="connsiteX785" fmla="*/ 302307 w 472347"/>
              <a:gd name="connsiteY785" fmla="*/ 207606 h 322612"/>
              <a:gd name="connsiteX786" fmla="*/ 304285 w 472347"/>
              <a:gd name="connsiteY786" fmla="*/ 207606 h 322612"/>
              <a:gd name="connsiteX787" fmla="*/ 306262 w 472347"/>
              <a:gd name="connsiteY787" fmla="*/ 207606 h 322612"/>
              <a:gd name="connsiteX788" fmla="*/ 308898 w 472347"/>
              <a:gd name="connsiteY788" fmla="*/ 209913 h 322612"/>
              <a:gd name="connsiteX789" fmla="*/ 313183 w 472347"/>
              <a:gd name="connsiteY789" fmla="*/ 209913 h 322612"/>
              <a:gd name="connsiteX790" fmla="*/ 311205 w 472347"/>
              <a:gd name="connsiteY790" fmla="*/ 212219 h 322612"/>
              <a:gd name="connsiteX791" fmla="*/ 313512 w 472347"/>
              <a:gd name="connsiteY791" fmla="*/ 212219 h 322612"/>
              <a:gd name="connsiteX792" fmla="*/ 310187 w 472347"/>
              <a:gd name="connsiteY792" fmla="*/ 213867 h 322612"/>
              <a:gd name="connsiteX793" fmla="*/ 313183 w 472347"/>
              <a:gd name="connsiteY793" fmla="*/ 213867 h 322612"/>
              <a:gd name="connsiteX794" fmla="*/ 313512 w 472347"/>
              <a:gd name="connsiteY794" fmla="*/ 213867 h 322612"/>
              <a:gd name="connsiteX795" fmla="*/ 315489 w 472347"/>
              <a:gd name="connsiteY795" fmla="*/ 218810 h 322612"/>
              <a:gd name="connsiteX796" fmla="*/ 310546 w 472347"/>
              <a:gd name="connsiteY796" fmla="*/ 218810 h 322612"/>
              <a:gd name="connsiteX797" fmla="*/ 316808 w 472347"/>
              <a:gd name="connsiteY797" fmla="*/ 225071 h 322612"/>
              <a:gd name="connsiteX798" fmla="*/ 316808 w 472347"/>
              <a:gd name="connsiteY798" fmla="*/ 228037 h 322612"/>
              <a:gd name="connsiteX799" fmla="*/ 314171 w 472347"/>
              <a:gd name="connsiteY799" fmla="*/ 228037 h 322612"/>
              <a:gd name="connsiteX800" fmla="*/ 318784 w 472347"/>
              <a:gd name="connsiteY800" fmla="*/ 232650 h 322612"/>
              <a:gd name="connsiteX801" fmla="*/ 318784 w 472347"/>
              <a:gd name="connsiteY801" fmla="*/ 236276 h 322612"/>
              <a:gd name="connsiteX802" fmla="*/ 321421 w 472347"/>
              <a:gd name="connsiteY802" fmla="*/ 236276 h 322612"/>
              <a:gd name="connsiteX803" fmla="*/ 321421 w 472347"/>
              <a:gd name="connsiteY803" fmla="*/ 245172 h 322612"/>
              <a:gd name="connsiteX804" fmla="*/ 321421 w 472347"/>
              <a:gd name="connsiteY804" fmla="*/ 247150 h 322612"/>
              <a:gd name="connsiteX805" fmla="*/ 322409 w 472347"/>
              <a:gd name="connsiteY805" fmla="*/ 247150 h 322612"/>
              <a:gd name="connsiteX806" fmla="*/ 323727 w 472347"/>
              <a:gd name="connsiteY806" fmla="*/ 247150 h 322612"/>
              <a:gd name="connsiteX807" fmla="*/ 325704 w 472347"/>
              <a:gd name="connsiteY807" fmla="*/ 249457 h 322612"/>
              <a:gd name="connsiteX808" fmla="*/ 325704 w 472347"/>
              <a:gd name="connsiteY808" fmla="*/ 251433 h 322612"/>
              <a:gd name="connsiteX809" fmla="*/ 329659 w 472347"/>
              <a:gd name="connsiteY809" fmla="*/ 255058 h 322612"/>
              <a:gd name="connsiteX810" fmla="*/ 327023 w 472347"/>
              <a:gd name="connsiteY810" fmla="*/ 255058 h 322612"/>
              <a:gd name="connsiteX811" fmla="*/ 328670 w 472347"/>
              <a:gd name="connsiteY811" fmla="*/ 257365 h 322612"/>
              <a:gd name="connsiteX812" fmla="*/ 330319 w 472347"/>
              <a:gd name="connsiteY812" fmla="*/ 262968 h 322612"/>
              <a:gd name="connsiteX813" fmla="*/ 333284 w 472347"/>
              <a:gd name="connsiteY813" fmla="*/ 266593 h 322612"/>
              <a:gd name="connsiteX814" fmla="*/ 333284 w 472347"/>
              <a:gd name="connsiteY814" fmla="*/ 267910 h 322612"/>
              <a:gd name="connsiteX815" fmla="*/ 333284 w 472347"/>
              <a:gd name="connsiteY815" fmla="*/ 269228 h 322612"/>
              <a:gd name="connsiteX816" fmla="*/ 334932 w 472347"/>
              <a:gd name="connsiteY816" fmla="*/ 271864 h 322612"/>
              <a:gd name="connsiteX817" fmla="*/ 334932 w 472347"/>
              <a:gd name="connsiteY817" fmla="*/ 270876 h 322612"/>
              <a:gd name="connsiteX818" fmla="*/ 334932 w 472347"/>
              <a:gd name="connsiteY818" fmla="*/ 267910 h 322612"/>
              <a:gd name="connsiteX819" fmla="*/ 335261 w 472347"/>
              <a:gd name="connsiteY819" fmla="*/ 267910 h 322612"/>
              <a:gd name="connsiteX820" fmla="*/ 335261 w 472347"/>
              <a:gd name="connsiteY820" fmla="*/ 264286 h 322612"/>
              <a:gd name="connsiteX821" fmla="*/ 335261 w 472347"/>
              <a:gd name="connsiteY821" fmla="*/ 261649 h 322612"/>
              <a:gd name="connsiteX822" fmla="*/ 337238 w 472347"/>
              <a:gd name="connsiteY822" fmla="*/ 261649 h 322612"/>
              <a:gd name="connsiteX823" fmla="*/ 337238 w 472347"/>
              <a:gd name="connsiteY823" fmla="*/ 258683 h 322612"/>
              <a:gd name="connsiteX824" fmla="*/ 335261 w 472347"/>
              <a:gd name="connsiteY824" fmla="*/ 255717 h 322612"/>
              <a:gd name="connsiteX825" fmla="*/ 336909 w 472347"/>
              <a:gd name="connsiteY825" fmla="*/ 251433 h 322612"/>
              <a:gd name="connsiteX826" fmla="*/ 334273 w 472347"/>
              <a:gd name="connsiteY826" fmla="*/ 249127 h 322612"/>
              <a:gd name="connsiteX827" fmla="*/ 335261 w 472347"/>
              <a:gd name="connsiteY827" fmla="*/ 249127 h 322612"/>
              <a:gd name="connsiteX828" fmla="*/ 337238 w 472347"/>
              <a:gd name="connsiteY828" fmla="*/ 249127 h 322612"/>
              <a:gd name="connsiteX829" fmla="*/ 337567 w 472347"/>
              <a:gd name="connsiteY829" fmla="*/ 249127 h 322612"/>
              <a:gd name="connsiteX830" fmla="*/ 335920 w 472347"/>
              <a:gd name="connsiteY830" fmla="*/ 245172 h 322612"/>
              <a:gd name="connsiteX831" fmla="*/ 334932 w 472347"/>
              <a:gd name="connsiteY831" fmla="*/ 245172 h 322612"/>
              <a:gd name="connsiteX832" fmla="*/ 337238 w 472347"/>
              <a:gd name="connsiteY832" fmla="*/ 242866 h 322612"/>
              <a:gd name="connsiteX833" fmla="*/ 337114 w 472347"/>
              <a:gd name="connsiteY833" fmla="*/ 242866 h 322612"/>
              <a:gd name="connsiteX834" fmla="*/ 336909 w 472347"/>
              <a:gd name="connsiteY834" fmla="*/ 242866 h 322612"/>
              <a:gd name="connsiteX835" fmla="*/ 333284 w 472347"/>
              <a:gd name="connsiteY835" fmla="*/ 241218 h 322612"/>
              <a:gd name="connsiteX836" fmla="*/ 333284 w 472347"/>
              <a:gd name="connsiteY836" fmla="*/ 234628 h 322612"/>
              <a:gd name="connsiteX837" fmla="*/ 329989 w 472347"/>
              <a:gd name="connsiteY837" fmla="*/ 231662 h 322612"/>
              <a:gd name="connsiteX838" fmla="*/ 332954 w 472347"/>
              <a:gd name="connsiteY838" fmla="*/ 231662 h 322612"/>
              <a:gd name="connsiteX839" fmla="*/ 332954 w 472347"/>
              <a:gd name="connsiteY839" fmla="*/ 230014 h 322612"/>
              <a:gd name="connsiteX840" fmla="*/ 332954 w 472347"/>
              <a:gd name="connsiteY840" fmla="*/ 229025 h 322612"/>
              <a:gd name="connsiteX841" fmla="*/ 332954 w 472347"/>
              <a:gd name="connsiteY841" fmla="*/ 226390 h 322612"/>
              <a:gd name="connsiteX842" fmla="*/ 335261 w 472347"/>
              <a:gd name="connsiteY842" fmla="*/ 224083 h 322612"/>
              <a:gd name="connsiteX843" fmla="*/ 338886 w 472347"/>
              <a:gd name="connsiteY843" fmla="*/ 224083 h 322612"/>
              <a:gd name="connsiteX844" fmla="*/ 338886 w 472347"/>
              <a:gd name="connsiteY844" fmla="*/ 217492 h 322612"/>
              <a:gd name="connsiteX845" fmla="*/ 333943 w 472347"/>
              <a:gd name="connsiteY845" fmla="*/ 219469 h 322612"/>
              <a:gd name="connsiteX846" fmla="*/ 339545 w 472347"/>
              <a:gd name="connsiteY846" fmla="*/ 215185 h 322612"/>
              <a:gd name="connsiteX847" fmla="*/ 334932 w 472347"/>
              <a:gd name="connsiteY847" fmla="*/ 213208 h 322612"/>
              <a:gd name="connsiteX848" fmla="*/ 328011 w 472347"/>
              <a:gd name="connsiteY848" fmla="*/ 213208 h 322612"/>
              <a:gd name="connsiteX849" fmla="*/ 334932 w 472347"/>
              <a:gd name="connsiteY849" fmla="*/ 210901 h 322612"/>
              <a:gd name="connsiteX850" fmla="*/ 336249 w 472347"/>
              <a:gd name="connsiteY850" fmla="*/ 210901 h 322612"/>
              <a:gd name="connsiteX851" fmla="*/ 339545 w 472347"/>
              <a:gd name="connsiteY851" fmla="*/ 208265 h 322612"/>
              <a:gd name="connsiteX852" fmla="*/ 336579 w 472347"/>
              <a:gd name="connsiteY852" fmla="*/ 208265 h 322612"/>
              <a:gd name="connsiteX853" fmla="*/ 336579 w 472347"/>
              <a:gd name="connsiteY853" fmla="*/ 203981 h 322612"/>
              <a:gd name="connsiteX854" fmla="*/ 334273 w 472347"/>
              <a:gd name="connsiteY854" fmla="*/ 203981 h 322612"/>
              <a:gd name="connsiteX855" fmla="*/ 330319 w 472347"/>
              <a:gd name="connsiteY855" fmla="*/ 203981 h 322612"/>
              <a:gd name="connsiteX856" fmla="*/ 333613 w 472347"/>
              <a:gd name="connsiteY856" fmla="*/ 201674 h 322612"/>
              <a:gd name="connsiteX857" fmla="*/ 338886 w 472347"/>
              <a:gd name="connsiteY857" fmla="*/ 201674 h 322612"/>
              <a:gd name="connsiteX858" fmla="*/ 340863 w 472347"/>
              <a:gd name="connsiteY858" fmla="*/ 197390 h 322612"/>
              <a:gd name="connsiteX859" fmla="*/ 339545 w 472347"/>
              <a:gd name="connsiteY859" fmla="*/ 197390 h 322612"/>
              <a:gd name="connsiteX860" fmla="*/ 337897 w 472347"/>
              <a:gd name="connsiteY860" fmla="*/ 197390 h 322612"/>
              <a:gd name="connsiteX861" fmla="*/ 331636 w 472347"/>
              <a:gd name="connsiteY861" fmla="*/ 197390 h 322612"/>
              <a:gd name="connsiteX862" fmla="*/ 333613 w 472347"/>
              <a:gd name="connsiteY862" fmla="*/ 194754 h 322612"/>
              <a:gd name="connsiteX863" fmla="*/ 333366 w 472347"/>
              <a:gd name="connsiteY863" fmla="*/ 194754 h 322612"/>
              <a:gd name="connsiteX864" fmla="*/ 331636 w 472347"/>
              <a:gd name="connsiteY864" fmla="*/ 194754 h 322612"/>
              <a:gd name="connsiteX865" fmla="*/ 330648 w 472347"/>
              <a:gd name="connsiteY865" fmla="*/ 194754 h 322612"/>
              <a:gd name="connsiteX866" fmla="*/ 330648 w 472347"/>
              <a:gd name="connsiteY866" fmla="*/ 191129 h 322612"/>
              <a:gd name="connsiteX867" fmla="*/ 336579 w 472347"/>
              <a:gd name="connsiteY867" fmla="*/ 188822 h 322612"/>
              <a:gd name="connsiteX868" fmla="*/ 336579 w 472347"/>
              <a:gd name="connsiteY868" fmla="*/ 185527 h 322612"/>
              <a:gd name="connsiteX869" fmla="*/ 333613 w 472347"/>
              <a:gd name="connsiteY869" fmla="*/ 185527 h 322612"/>
              <a:gd name="connsiteX870" fmla="*/ 330648 w 472347"/>
              <a:gd name="connsiteY870" fmla="*/ 185527 h 322612"/>
              <a:gd name="connsiteX871" fmla="*/ 330319 w 472347"/>
              <a:gd name="connsiteY871" fmla="*/ 185527 h 322612"/>
              <a:gd name="connsiteX872" fmla="*/ 328340 w 472347"/>
              <a:gd name="connsiteY872" fmla="*/ 185527 h 322612"/>
              <a:gd name="connsiteX873" fmla="*/ 325704 w 472347"/>
              <a:gd name="connsiteY873" fmla="*/ 185527 h 322612"/>
              <a:gd name="connsiteX874" fmla="*/ 325704 w 472347"/>
              <a:gd name="connsiteY874" fmla="*/ 182232 h 322612"/>
              <a:gd name="connsiteX875" fmla="*/ 333943 w 472347"/>
              <a:gd name="connsiteY875" fmla="*/ 179926 h 322612"/>
              <a:gd name="connsiteX876" fmla="*/ 330319 w 472347"/>
              <a:gd name="connsiteY876" fmla="*/ 175311 h 322612"/>
              <a:gd name="connsiteX877" fmla="*/ 327682 w 472347"/>
              <a:gd name="connsiteY877" fmla="*/ 175311 h 322612"/>
              <a:gd name="connsiteX878" fmla="*/ 333284 w 472347"/>
              <a:gd name="connsiteY878" fmla="*/ 173005 h 322612"/>
              <a:gd name="connsiteX879" fmla="*/ 327352 w 472347"/>
              <a:gd name="connsiteY879" fmla="*/ 173005 h 322612"/>
              <a:gd name="connsiteX880" fmla="*/ 330977 w 472347"/>
              <a:gd name="connsiteY880" fmla="*/ 171028 h 322612"/>
              <a:gd name="connsiteX881" fmla="*/ 322409 w 472347"/>
              <a:gd name="connsiteY881" fmla="*/ 169380 h 322612"/>
              <a:gd name="connsiteX882" fmla="*/ 330319 w 472347"/>
              <a:gd name="connsiteY882" fmla="*/ 169380 h 322612"/>
              <a:gd name="connsiteX883" fmla="*/ 328340 w 472347"/>
              <a:gd name="connsiteY883" fmla="*/ 167403 h 322612"/>
              <a:gd name="connsiteX884" fmla="*/ 324057 w 472347"/>
              <a:gd name="connsiteY884" fmla="*/ 167403 h 322612"/>
              <a:gd name="connsiteX885" fmla="*/ 318455 w 472347"/>
              <a:gd name="connsiteY885" fmla="*/ 167403 h 322612"/>
              <a:gd name="connsiteX886" fmla="*/ 324057 w 472347"/>
              <a:gd name="connsiteY886" fmla="*/ 158835 h 322612"/>
              <a:gd name="connsiteX887" fmla="*/ 320762 w 472347"/>
              <a:gd name="connsiteY887" fmla="*/ 155540 h 322612"/>
              <a:gd name="connsiteX888" fmla="*/ 319077 w 472347"/>
              <a:gd name="connsiteY888" fmla="*/ 155290 h 322612"/>
              <a:gd name="connsiteX889" fmla="*/ 318784 w 472347"/>
              <a:gd name="connsiteY889" fmla="*/ 155540 h 322612"/>
              <a:gd name="connsiteX890" fmla="*/ 314171 w 472347"/>
              <a:gd name="connsiteY890" fmla="*/ 155540 h 322612"/>
              <a:gd name="connsiteX891" fmla="*/ 316601 w 472347"/>
              <a:gd name="connsiteY891" fmla="*/ 154922 h 322612"/>
              <a:gd name="connsiteX892" fmla="*/ 319077 w 472347"/>
              <a:gd name="connsiteY892" fmla="*/ 155290 h 322612"/>
              <a:gd name="connsiteX893" fmla="*/ 322203 w 472347"/>
              <a:gd name="connsiteY893" fmla="*/ 152615 h 322612"/>
              <a:gd name="connsiteX894" fmla="*/ 322409 w 472347"/>
              <a:gd name="connsiteY894" fmla="*/ 150927 h 322612"/>
              <a:gd name="connsiteX895" fmla="*/ 318125 w 472347"/>
              <a:gd name="connsiteY895" fmla="*/ 148290 h 322612"/>
              <a:gd name="connsiteX896" fmla="*/ 316148 w 472347"/>
              <a:gd name="connsiteY896" fmla="*/ 148290 h 322612"/>
              <a:gd name="connsiteX897" fmla="*/ 310217 w 472347"/>
              <a:gd name="connsiteY897" fmla="*/ 148290 h 322612"/>
              <a:gd name="connsiteX898" fmla="*/ 308239 w 472347"/>
              <a:gd name="connsiteY898" fmla="*/ 148290 h 322612"/>
              <a:gd name="connsiteX899" fmla="*/ 316148 w 472347"/>
              <a:gd name="connsiteY899" fmla="*/ 144006 h 322612"/>
              <a:gd name="connsiteX900" fmla="*/ 316148 w 472347"/>
              <a:gd name="connsiteY900" fmla="*/ 141370 h 322612"/>
              <a:gd name="connsiteX901" fmla="*/ 310875 w 472347"/>
              <a:gd name="connsiteY901" fmla="*/ 141370 h 322612"/>
              <a:gd name="connsiteX902" fmla="*/ 308898 w 472347"/>
              <a:gd name="connsiteY902" fmla="*/ 141370 h 322612"/>
              <a:gd name="connsiteX903" fmla="*/ 314830 w 472347"/>
              <a:gd name="connsiteY903" fmla="*/ 139063 h 322612"/>
              <a:gd name="connsiteX904" fmla="*/ 312853 w 472347"/>
              <a:gd name="connsiteY904" fmla="*/ 139063 h 322612"/>
              <a:gd name="connsiteX905" fmla="*/ 306592 w 472347"/>
              <a:gd name="connsiteY905" fmla="*/ 139063 h 322612"/>
              <a:gd name="connsiteX906" fmla="*/ 304614 w 472347"/>
              <a:gd name="connsiteY906" fmla="*/ 139063 h 322612"/>
              <a:gd name="connsiteX907" fmla="*/ 315489 w 472347"/>
              <a:gd name="connsiteY907" fmla="*/ 130495 h 322612"/>
              <a:gd name="connsiteX908" fmla="*/ 315489 w 472347"/>
              <a:gd name="connsiteY908" fmla="*/ 122257 h 322612"/>
              <a:gd name="connsiteX909" fmla="*/ 305603 w 472347"/>
              <a:gd name="connsiteY909" fmla="*/ 124893 h 322612"/>
              <a:gd name="connsiteX910" fmla="*/ 310546 w 472347"/>
              <a:gd name="connsiteY910" fmla="*/ 120938 h 322612"/>
              <a:gd name="connsiteX911" fmla="*/ 315159 w 472347"/>
              <a:gd name="connsiteY911" fmla="*/ 120938 h 322612"/>
              <a:gd name="connsiteX912" fmla="*/ 321091 w 472347"/>
              <a:gd name="connsiteY912" fmla="*/ 116984 h 322612"/>
              <a:gd name="connsiteX913" fmla="*/ 316808 w 472347"/>
              <a:gd name="connsiteY913" fmla="*/ 116984 h 322612"/>
              <a:gd name="connsiteX914" fmla="*/ 313183 w 472347"/>
              <a:gd name="connsiteY914" fmla="*/ 119620 h 322612"/>
              <a:gd name="connsiteX915" fmla="*/ 313183 w 472347"/>
              <a:gd name="connsiteY915" fmla="*/ 114678 h 322612"/>
              <a:gd name="connsiteX916" fmla="*/ 316478 w 472347"/>
              <a:gd name="connsiteY916" fmla="*/ 114678 h 322612"/>
              <a:gd name="connsiteX917" fmla="*/ 314088 w 472347"/>
              <a:gd name="connsiteY917" fmla="*/ 113401 h 322612"/>
              <a:gd name="connsiteX918" fmla="*/ 310706 w 472347"/>
              <a:gd name="connsiteY918" fmla="*/ 112891 h 322612"/>
              <a:gd name="connsiteX919" fmla="*/ 309764 w 472347"/>
              <a:gd name="connsiteY919" fmla="*/ 113483 h 322612"/>
              <a:gd name="connsiteX920" fmla="*/ 307251 w 472347"/>
              <a:gd name="connsiteY920" fmla="*/ 112371 h 322612"/>
              <a:gd name="connsiteX921" fmla="*/ 310706 w 472347"/>
              <a:gd name="connsiteY921" fmla="*/ 112891 h 322612"/>
              <a:gd name="connsiteX922" fmla="*/ 311535 w 472347"/>
              <a:gd name="connsiteY922" fmla="*/ 112371 h 322612"/>
              <a:gd name="connsiteX923" fmla="*/ 305273 w 472347"/>
              <a:gd name="connsiteY923" fmla="*/ 106110 h 322612"/>
              <a:gd name="connsiteX924" fmla="*/ 306592 w 472347"/>
              <a:gd name="connsiteY924" fmla="*/ 106110 h 322612"/>
              <a:gd name="connsiteX925" fmla="*/ 296706 w 472347"/>
              <a:gd name="connsiteY925" fmla="*/ 103144 h 322612"/>
              <a:gd name="connsiteX926" fmla="*/ 305273 w 472347"/>
              <a:gd name="connsiteY926" fmla="*/ 96553 h 322612"/>
              <a:gd name="connsiteX927" fmla="*/ 294070 w 472347"/>
              <a:gd name="connsiteY927" fmla="*/ 91940 h 322612"/>
              <a:gd name="connsiteX928" fmla="*/ 297035 w 472347"/>
              <a:gd name="connsiteY928" fmla="*/ 81395 h 322612"/>
              <a:gd name="connsiteX929" fmla="*/ 291762 w 472347"/>
              <a:gd name="connsiteY929" fmla="*/ 81395 h 322612"/>
              <a:gd name="connsiteX930" fmla="*/ 291762 w 472347"/>
              <a:gd name="connsiteY930" fmla="*/ 79088 h 322612"/>
              <a:gd name="connsiteX931" fmla="*/ 294729 w 472347"/>
              <a:gd name="connsiteY931" fmla="*/ 74804 h 322612"/>
              <a:gd name="connsiteX932" fmla="*/ 287479 w 472347"/>
              <a:gd name="connsiteY932" fmla="*/ 77440 h 322612"/>
              <a:gd name="connsiteX933" fmla="*/ 287479 w 472347"/>
              <a:gd name="connsiteY933" fmla="*/ 67554 h 322612"/>
              <a:gd name="connsiteX934" fmla="*/ 286820 w 472347"/>
              <a:gd name="connsiteY934" fmla="*/ 67554 h 322612"/>
              <a:gd name="connsiteX935" fmla="*/ 285172 w 472347"/>
              <a:gd name="connsiteY935" fmla="*/ 62941 h 322612"/>
              <a:gd name="connsiteX936" fmla="*/ 287808 w 472347"/>
              <a:gd name="connsiteY936" fmla="*/ 62941 h 322612"/>
              <a:gd name="connsiteX937" fmla="*/ 276275 w 472347"/>
              <a:gd name="connsiteY937" fmla="*/ 62941 h 322612"/>
              <a:gd name="connsiteX938" fmla="*/ 281218 w 472347"/>
              <a:gd name="connsiteY938" fmla="*/ 60634 h 322612"/>
              <a:gd name="connsiteX939" fmla="*/ 277922 w 472347"/>
              <a:gd name="connsiteY939" fmla="*/ 54703 h 322612"/>
              <a:gd name="connsiteX940" fmla="*/ 280559 w 472347"/>
              <a:gd name="connsiteY940" fmla="*/ 54703 h 322612"/>
              <a:gd name="connsiteX941" fmla="*/ 275286 w 472347"/>
              <a:gd name="connsiteY941" fmla="*/ 52725 h 322612"/>
              <a:gd name="connsiteX942" fmla="*/ 272320 w 472347"/>
              <a:gd name="connsiteY942" fmla="*/ 50089 h 322612"/>
              <a:gd name="connsiteX943" fmla="*/ 268366 w 472347"/>
              <a:gd name="connsiteY943" fmla="*/ 50089 h 322612"/>
              <a:gd name="connsiteX944" fmla="*/ 266389 w 472347"/>
              <a:gd name="connsiteY944" fmla="*/ 50089 h 322612"/>
              <a:gd name="connsiteX945" fmla="*/ 264741 w 472347"/>
              <a:gd name="connsiteY945" fmla="*/ 50089 h 322612"/>
              <a:gd name="connsiteX946" fmla="*/ 267048 w 472347"/>
              <a:gd name="connsiteY946" fmla="*/ 46794 h 322612"/>
              <a:gd name="connsiteX947" fmla="*/ 265400 w 472347"/>
              <a:gd name="connsiteY947" fmla="*/ 46794 h 322612"/>
              <a:gd name="connsiteX948" fmla="*/ 264289 w 472347"/>
              <a:gd name="connsiteY948" fmla="*/ 45239 h 322612"/>
              <a:gd name="connsiteX949" fmla="*/ 263094 w 472347"/>
              <a:gd name="connsiteY949" fmla="*/ 45805 h 322612"/>
              <a:gd name="connsiteX950" fmla="*/ 263094 w 472347"/>
              <a:gd name="connsiteY950" fmla="*/ 43169 h 322612"/>
              <a:gd name="connsiteX951" fmla="*/ 263753 w 472347"/>
              <a:gd name="connsiteY951" fmla="*/ 44487 h 322612"/>
              <a:gd name="connsiteX952" fmla="*/ 264289 w 472347"/>
              <a:gd name="connsiteY952" fmla="*/ 45239 h 322612"/>
              <a:gd name="connsiteX953" fmla="*/ 269355 w 472347"/>
              <a:gd name="connsiteY953" fmla="*/ 42840 h 322612"/>
              <a:gd name="connsiteX954" fmla="*/ 262434 w 472347"/>
              <a:gd name="connsiteY954" fmla="*/ 42840 h 322612"/>
              <a:gd name="connsiteX955" fmla="*/ 262434 w 472347"/>
              <a:gd name="connsiteY955" fmla="*/ 40533 h 322612"/>
              <a:gd name="connsiteX956" fmla="*/ 258480 w 472347"/>
              <a:gd name="connsiteY956" fmla="*/ 42510 h 322612"/>
              <a:gd name="connsiteX957" fmla="*/ 256503 w 472347"/>
              <a:gd name="connsiteY957" fmla="*/ 42510 h 322612"/>
              <a:gd name="connsiteX958" fmla="*/ 252219 w 472347"/>
              <a:gd name="connsiteY958" fmla="*/ 42510 h 322612"/>
              <a:gd name="connsiteX959" fmla="*/ 258480 w 472347"/>
              <a:gd name="connsiteY959" fmla="*/ 37237 h 322612"/>
              <a:gd name="connsiteX960" fmla="*/ 250242 w 472347"/>
              <a:gd name="connsiteY960" fmla="*/ 34271 h 322612"/>
              <a:gd name="connsiteX961" fmla="*/ 251889 w 472347"/>
              <a:gd name="connsiteY961" fmla="*/ 34271 h 322612"/>
              <a:gd name="connsiteX962" fmla="*/ 246946 w 472347"/>
              <a:gd name="connsiteY962" fmla="*/ 32295 h 322612"/>
              <a:gd name="connsiteX963" fmla="*/ 248594 w 472347"/>
              <a:gd name="connsiteY963" fmla="*/ 30646 h 322612"/>
              <a:gd name="connsiteX964" fmla="*/ 242333 w 472347"/>
              <a:gd name="connsiteY964" fmla="*/ 22409 h 322612"/>
              <a:gd name="connsiteX965" fmla="*/ 240336 w 472347"/>
              <a:gd name="connsiteY965" fmla="*/ 17136 h 322612"/>
              <a:gd name="connsiteX966" fmla="*/ 239697 w 472347"/>
              <a:gd name="connsiteY966" fmla="*/ 17136 h 322612"/>
              <a:gd name="connsiteX967" fmla="*/ 239697 w 472347"/>
              <a:gd name="connsiteY967" fmla="*/ 15982 h 322612"/>
              <a:gd name="connsiteX968" fmla="*/ 239368 w 472347"/>
              <a:gd name="connsiteY968" fmla="*/ 16147 h 322612"/>
              <a:gd name="connsiteX969" fmla="*/ 239697 w 472347"/>
              <a:gd name="connsiteY969" fmla="*/ 15159 h 322612"/>
              <a:gd name="connsiteX970" fmla="*/ 239593 w 472347"/>
              <a:gd name="connsiteY970" fmla="*/ 15174 h 322612"/>
              <a:gd name="connsiteX971" fmla="*/ 239697 w 472347"/>
              <a:gd name="connsiteY971" fmla="*/ 15449 h 322612"/>
              <a:gd name="connsiteX972" fmla="*/ 236731 w 472347"/>
              <a:gd name="connsiteY972" fmla="*/ 13840 h 322612"/>
              <a:gd name="connsiteX973" fmla="*/ 234967 w 472347"/>
              <a:gd name="connsiteY973" fmla="*/ 13840 h 322612"/>
              <a:gd name="connsiteX974" fmla="*/ 236731 w 472347"/>
              <a:gd name="connsiteY974" fmla="*/ 16147 h 322612"/>
              <a:gd name="connsiteX975" fmla="*/ 236731 w 472347"/>
              <a:gd name="connsiteY975" fmla="*/ 13840 h 322612"/>
              <a:gd name="connsiteX976" fmla="*/ 234732 w 472347"/>
              <a:gd name="connsiteY976" fmla="*/ 13533 h 322612"/>
              <a:gd name="connsiteX977" fmla="*/ 234424 w 472347"/>
              <a:gd name="connsiteY977" fmla="*/ 13840 h 322612"/>
              <a:gd name="connsiteX978" fmla="*/ 234967 w 472347"/>
              <a:gd name="connsiteY978" fmla="*/ 13840 h 322612"/>
              <a:gd name="connsiteX979" fmla="*/ 239573 w 472347"/>
              <a:gd name="connsiteY979" fmla="*/ 13511 h 322612"/>
              <a:gd name="connsiteX980" fmla="*/ 239697 w 472347"/>
              <a:gd name="connsiteY980" fmla="*/ 14499 h 322612"/>
              <a:gd name="connsiteX981" fmla="*/ 240950 w 472347"/>
              <a:gd name="connsiteY981" fmla="*/ 15355 h 322612"/>
              <a:gd name="connsiteX982" fmla="*/ 242663 w 472347"/>
              <a:gd name="connsiteY982" fmla="*/ 14499 h 322612"/>
              <a:gd name="connsiteX983" fmla="*/ 239573 w 472347"/>
              <a:gd name="connsiteY983" fmla="*/ 13511 h 322612"/>
              <a:gd name="connsiteX984" fmla="*/ 235413 w 472347"/>
              <a:gd name="connsiteY984" fmla="*/ 12852 h 322612"/>
              <a:gd name="connsiteX985" fmla="*/ 234211 w 472347"/>
              <a:gd name="connsiteY985" fmla="*/ 12852 h 322612"/>
              <a:gd name="connsiteX986" fmla="*/ 234732 w 472347"/>
              <a:gd name="connsiteY986" fmla="*/ 13533 h 322612"/>
              <a:gd name="connsiteX987" fmla="*/ 233846 w 472347"/>
              <a:gd name="connsiteY987" fmla="*/ 12374 h 322612"/>
              <a:gd name="connsiteX988" fmla="*/ 233436 w 472347"/>
              <a:gd name="connsiteY988" fmla="*/ 12852 h 322612"/>
              <a:gd name="connsiteX989" fmla="*/ 234211 w 472347"/>
              <a:gd name="connsiteY989" fmla="*/ 12852 h 322612"/>
              <a:gd name="connsiteX990" fmla="*/ 234283 w 472347"/>
              <a:gd name="connsiteY990" fmla="*/ 11864 h 322612"/>
              <a:gd name="connsiteX991" fmla="*/ 233642 w 472347"/>
              <a:gd name="connsiteY991" fmla="*/ 11864 h 322612"/>
              <a:gd name="connsiteX992" fmla="*/ 233456 w 472347"/>
              <a:gd name="connsiteY992" fmla="*/ 11864 h 322612"/>
              <a:gd name="connsiteX993" fmla="*/ 233846 w 472347"/>
              <a:gd name="connsiteY993" fmla="*/ 12374 h 322612"/>
              <a:gd name="connsiteX994" fmla="*/ 233436 w 472347"/>
              <a:gd name="connsiteY994" fmla="*/ 11838 h 322612"/>
              <a:gd name="connsiteX995" fmla="*/ 233436 w 472347"/>
              <a:gd name="connsiteY995" fmla="*/ 11864 h 322612"/>
              <a:gd name="connsiteX996" fmla="*/ 233456 w 472347"/>
              <a:gd name="connsiteY996" fmla="*/ 11864 h 322612"/>
              <a:gd name="connsiteX997" fmla="*/ 233436 w 472347"/>
              <a:gd name="connsiteY997" fmla="*/ 10326 h 322612"/>
              <a:gd name="connsiteX998" fmla="*/ 232447 w 472347"/>
              <a:gd name="connsiteY998" fmla="*/ 10545 h 322612"/>
              <a:gd name="connsiteX999" fmla="*/ 233436 w 472347"/>
              <a:gd name="connsiteY999" fmla="*/ 11838 h 322612"/>
              <a:gd name="connsiteX1000" fmla="*/ 230800 w 472347"/>
              <a:gd name="connsiteY1000" fmla="*/ 0 h 322612"/>
              <a:gd name="connsiteX1001" fmla="*/ 230800 w 472347"/>
              <a:gd name="connsiteY1001" fmla="*/ 2637 h 322612"/>
              <a:gd name="connsiteX1002" fmla="*/ 230800 w 472347"/>
              <a:gd name="connsiteY1002" fmla="*/ 5602 h 322612"/>
              <a:gd name="connsiteX1003" fmla="*/ 233436 w 472347"/>
              <a:gd name="connsiteY1003" fmla="*/ 9557 h 322612"/>
              <a:gd name="connsiteX1004" fmla="*/ 233436 w 472347"/>
              <a:gd name="connsiteY1004" fmla="*/ 10326 h 322612"/>
              <a:gd name="connsiteX1005" fmla="*/ 233559 w 472347"/>
              <a:gd name="connsiteY1005" fmla="*/ 10298 h 322612"/>
              <a:gd name="connsiteX1006" fmla="*/ 235413 w 472347"/>
              <a:gd name="connsiteY1006" fmla="*/ 10545 h 322612"/>
              <a:gd name="connsiteX1007" fmla="*/ 234283 w 472347"/>
              <a:gd name="connsiteY1007" fmla="*/ 11864 h 322612"/>
              <a:gd name="connsiteX1008" fmla="*/ 236402 w 472347"/>
              <a:gd name="connsiteY1008" fmla="*/ 11864 h 322612"/>
              <a:gd name="connsiteX1009" fmla="*/ 235413 w 472347"/>
              <a:gd name="connsiteY1009" fmla="*/ 12852 h 322612"/>
              <a:gd name="connsiteX1010" fmla="*/ 236072 w 472347"/>
              <a:gd name="connsiteY1010" fmla="*/ 12852 h 322612"/>
              <a:gd name="connsiteX1011" fmla="*/ 238547 w 472347"/>
              <a:gd name="connsiteY1011" fmla="*/ 15326 h 322612"/>
              <a:gd name="connsiteX1012" fmla="*/ 239593 w 472347"/>
              <a:gd name="connsiteY1012" fmla="*/ 15174 h 322612"/>
              <a:gd name="connsiteX1013" fmla="*/ 239244 w 472347"/>
              <a:gd name="connsiteY1013" fmla="*/ 14253 h 322612"/>
              <a:gd name="connsiteX1014" fmla="*/ 236402 w 472347"/>
              <a:gd name="connsiteY1014" fmla="*/ 9557 h 322612"/>
              <a:gd name="connsiteX1015" fmla="*/ 234424 w 472347"/>
              <a:gd name="connsiteY1015" fmla="*/ 9557 h 322612"/>
              <a:gd name="connsiteX1016" fmla="*/ 232447 w 472347"/>
              <a:gd name="connsiteY1016" fmla="*/ 3954 h 322612"/>
              <a:gd name="connsiteX1017" fmla="*/ 232447 w 472347"/>
              <a:gd name="connsiteY1017" fmla="*/ 1648 h 32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</a:cxnLst>
            <a:rect l="l" t="t" r="r" b="b"/>
            <a:pathLst>
              <a:path w="472347" h="322612">
                <a:moveTo>
                  <a:pt x="431965" y="320636"/>
                </a:moveTo>
                <a:lnTo>
                  <a:pt x="429837" y="320636"/>
                </a:lnTo>
                <a:cubicBezTo>
                  <a:pt x="429837" y="320636"/>
                  <a:pt x="431814" y="320636"/>
                  <a:pt x="432144" y="322612"/>
                </a:cubicBezTo>
                <a:lnTo>
                  <a:pt x="432144" y="320965"/>
                </a:lnTo>
                <a:close/>
                <a:moveTo>
                  <a:pt x="137872" y="283069"/>
                </a:moveTo>
                <a:lnTo>
                  <a:pt x="136553" y="283069"/>
                </a:lnTo>
                <a:lnTo>
                  <a:pt x="135235" y="284387"/>
                </a:lnTo>
                <a:close/>
                <a:moveTo>
                  <a:pt x="426212" y="282080"/>
                </a:moveTo>
                <a:lnTo>
                  <a:pt x="424564" y="282739"/>
                </a:lnTo>
                <a:lnTo>
                  <a:pt x="426871" y="283069"/>
                </a:lnTo>
                <a:close/>
                <a:moveTo>
                  <a:pt x="447303" y="280103"/>
                </a:moveTo>
                <a:lnTo>
                  <a:pt x="447633" y="280762"/>
                </a:lnTo>
                <a:lnTo>
                  <a:pt x="447962" y="281091"/>
                </a:lnTo>
                <a:close/>
                <a:moveTo>
                  <a:pt x="172144" y="279115"/>
                </a:moveTo>
                <a:lnTo>
                  <a:pt x="171319" y="279115"/>
                </a:lnTo>
                <a:lnTo>
                  <a:pt x="171704" y="279628"/>
                </a:lnTo>
                <a:close/>
                <a:moveTo>
                  <a:pt x="170824" y="278456"/>
                </a:moveTo>
                <a:lnTo>
                  <a:pt x="169727" y="278950"/>
                </a:lnTo>
                <a:lnTo>
                  <a:pt x="169507" y="279115"/>
                </a:lnTo>
                <a:lnTo>
                  <a:pt x="171319" y="279115"/>
                </a:lnTo>
                <a:close/>
                <a:moveTo>
                  <a:pt x="334933" y="273842"/>
                </a:moveTo>
                <a:lnTo>
                  <a:pt x="334933" y="274172"/>
                </a:lnTo>
                <a:lnTo>
                  <a:pt x="335921" y="274172"/>
                </a:lnTo>
                <a:close/>
                <a:moveTo>
                  <a:pt x="455513" y="267172"/>
                </a:moveTo>
                <a:lnTo>
                  <a:pt x="454881" y="267251"/>
                </a:lnTo>
                <a:lnTo>
                  <a:pt x="454443" y="268785"/>
                </a:lnTo>
                <a:lnTo>
                  <a:pt x="455870" y="268899"/>
                </a:lnTo>
                <a:close/>
                <a:moveTo>
                  <a:pt x="457518" y="266922"/>
                </a:moveTo>
                <a:lnTo>
                  <a:pt x="456528" y="266922"/>
                </a:lnTo>
                <a:lnTo>
                  <a:pt x="455462" y="266922"/>
                </a:lnTo>
                <a:lnTo>
                  <a:pt x="455513" y="267172"/>
                </a:lnTo>
                <a:close/>
                <a:moveTo>
                  <a:pt x="315489" y="246162"/>
                </a:moveTo>
                <a:lnTo>
                  <a:pt x="313842" y="247481"/>
                </a:lnTo>
                <a:lnTo>
                  <a:pt x="316478" y="247151"/>
                </a:lnTo>
                <a:close/>
                <a:moveTo>
                  <a:pt x="430702" y="240106"/>
                </a:moveTo>
                <a:cubicBezTo>
                  <a:pt x="429672" y="239735"/>
                  <a:pt x="428848" y="239735"/>
                  <a:pt x="429507" y="241218"/>
                </a:cubicBezTo>
                <a:cubicBezTo>
                  <a:pt x="430694" y="241515"/>
                  <a:pt x="431947" y="241515"/>
                  <a:pt x="433132" y="241218"/>
                </a:cubicBezTo>
                <a:cubicBezTo>
                  <a:pt x="432967" y="241218"/>
                  <a:pt x="431732" y="240476"/>
                  <a:pt x="430702" y="240106"/>
                </a:cubicBezTo>
                <a:close/>
                <a:moveTo>
                  <a:pt x="334273" y="236605"/>
                </a:moveTo>
                <a:lnTo>
                  <a:pt x="334932" y="237264"/>
                </a:lnTo>
                <a:lnTo>
                  <a:pt x="335591" y="237593"/>
                </a:lnTo>
                <a:close/>
                <a:moveTo>
                  <a:pt x="310187" y="213867"/>
                </a:moveTo>
                <a:lnTo>
                  <a:pt x="309887" y="213867"/>
                </a:lnTo>
                <a:lnTo>
                  <a:pt x="307910" y="213867"/>
                </a:lnTo>
                <a:cubicBezTo>
                  <a:pt x="306097" y="215020"/>
                  <a:pt x="307168" y="215020"/>
                  <a:pt x="308857" y="214526"/>
                </a:cubicBezTo>
                <a:close/>
                <a:moveTo>
                  <a:pt x="46921" y="198379"/>
                </a:moveTo>
                <a:lnTo>
                  <a:pt x="46592" y="198708"/>
                </a:lnTo>
                <a:lnTo>
                  <a:pt x="46592" y="199038"/>
                </a:lnTo>
                <a:close/>
                <a:moveTo>
                  <a:pt x="62078" y="189962"/>
                </a:moveTo>
                <a:lnTo>
                  <a:pt x="61501" y="190224"/>
                </a:lnTo>
                <a:lnTo>
                  <a:pt x="59773" y="192448"/>
                </a:lnTo>
                <a:lnTo>
                  <a:pt x="62078" y="190142"/>
                </a:lnTo>
                <a:close/>
                <a:moveTo>
                  <a:pt x="58783" y="186988"/>
                </a:moveTo>
                <a:lnTo>
                  <a:pt x="58454" y="187505"/>
                </a:lnTo>
                <a:lnTo>
                  <a:pt x="58783" y="187140"/>
                </a:lnTo>
                <a:close/>
                <a:moveTo>
                  <a:pt x="59281" y="186587"/>
                </a:moveTo>
                <a:lnTo>
                  <a:pt x="58783" y="187140"/>
                </a:lnTo>
                <a:lnTo>
                  <a:pt x="58783" y="188823"/>
                </a:lnTo>
                <a:lnTo>
                  <a:pt x="59705" y="187210"/>
                </a:lnTo>
                <a:close/>
                <a:moveTo>
                  <a:pt x="58814" y="185902"/>
                </a:moveTo>
                <a:lnTo>
                  <a:pt x="58783" y="185934"/>
                </a:lnTo>
                <a:lnTo>
                  <a:pt x="58783" y="186988"/>
                </a:lnTo>
                <a:lnTo>
                  <a:pt x="59156" y="186403"/>
                </a:lnTo>
                <a:close/>
                <a:moveTo>
                  <a:pt x="276811" y="160730"/>
                </a:moveTo>
                <a:cubicBezTo>
                  <a:pt x="275369" y="160977"/>
                  <a:pt x="274298" y="161471"/>
                  <a:pt x="275945" y="161471"/>
                </a:cubicBezTo>
                <a:lnTo>
                  <a:pt x="279900" y="161471"/>
                </a:lnTo>
                <a:cubicBezTo>
                  <a:pt x="280065" y="160483"/>
                  <a:pt x="278252" y="160483"/>
                  <a:pt x="276811" y="160730"/>
                </a:cubicBezTo>
                <a:close/>
                <a:moveTo>
                  <a:pt x="22124" y="158506"/>
                </a:moveTo>
                <a:lnTo>
                  <a:pt x="20167" y="158506"/>
                </a:lnTo>
                <a:lnTo>
                  <a:pt x="21997" y="159177"/>
                </a:lnTo>
                <a:lnTo>
                  <a:pt x="22123" y="158506"/>
                </a:lnTo>
                <a:close/>
                <a:moveTo>
                  <a:pt x="22535" y="158192"/>
                </a:moveTo>
                <a:lnTo>
                  <a:pt x="22124" y="158506"/>
                </a:lnTo>
                <a:lnTo>
                  <a:pt x="22535" y="158506"/>
                </a:lnTo>
                <a:close/>
                <a:moveTo>
                  <a:pt x="16604" y="157199"/>
                </a:moveTo>
                <a:lnTo>
                  <a:pt x="16604" y="158506"/>
                </a:lnTo>
                <a:cubicBezTo>
                  <a:pt x="17263" y="158506"/>
                  <a:pt x="18910" y="158506"/>
                  <a:pt x="18910" y="158506"/>
                </a:cubicBezTo>
                <a:lnTo>
                  <a:pt x="20167" y="158506"/>
                </a:lnTo>
                <a:close/>
                <a:moveTo>
                  <a:pt x="23483" y="156199"/>
                </a:moveTo>
                <a:lnTo>
                  <a:pt x="22535" y="156560"/>
                </a:lnTo>
                <a:lnTo>
                  <a:pt x="22535" y="158192"/>
                </a:lnTo>
                <a:lnTo>
                  <a:pt x="23854" y="157188"/>
                </a:lnTo>
                <a:cubicBezTo>
                  <a:pt x="24842" y="155870"/>
                  <a:pt x="24348" y="155870"/>
                  <a:pt x="23483" y="156199"/>
                </a:cubicBezTo>
                <a:close/>
                <a:moveTo>
                  <a:pt x="12979" y="155870"/>
                </a:moveTo>
                <a:cubicBezTo>
                  <a:pt x="10672" y="155870"/>
                  <a:pt x="10672" y="155870"/>
                  <a:pt x="10672" y="155870"/>
                </a:cubicBezTo>
                <a:cubicBezTo>
                  <a:pt x="9024" y="157847"/>
                  <a:pt x="8694" y="155870"/>
                  <a:pt x="6388" y="155870"/>
                </a:cubicBezTo>
                <a:cubicBezTo>
                  <a:pt x="4411" y="155870"/>
                  <a:pt x="4411" y="155870"/>
                  <a:pt x="4411" y="155870"/>
                </a:cubicBezTo>
                <a:lnTo>
                  <a:pt x="2763" y="155870"/>
                </a:lnTo>
                <a:lnTo>
                  <a:pt x="1116" y="155870"/>
                </a:lnTo>
                <a:cubicBezTo>
                  <a:pt x="1116" y="157847"/>
                  <a:pt x="1116" y="157847"/>
                  <a:pt x="1116" y="157847"/>
                </a:cubicBezTo>
                <a:cubicBezTo>
                  <a:pt x="-533" y="160483"/>
                  <a:pt x="-203" y="160483"/>
                  <a:pt x="1116" y="160483"/>
                </a:cubicBezTo>
                <a:cubicBezTo>
                  <a:pt x="2433" y="160483"/>
                  <a:pt x="4740" y="160483"/>
                  <a:pt x="4740" y="160483"/>
                </a:cubicBezTo>
                <a:cubicBezTo>
                  <a:pt x="4740" y="162461"/>
                  <a:pt x="4081" y="164767"/>
                  <a:pt x="4740" y="162461"/>
                </a:cubicBezTo>
                <a:cubicBezTo>
                  <a:pt x="5400" y="160154"/>
                  <a:pt x="7047" y="156529"/>
                  <a:pt x="7047" y="160154"/>
                </a:cubicBezTo>
                <a:cubicBezTo>
                  <a:pt x="7047" y="163778"/>
                  <a:pt x="3422" y="165756"/>
                  <a:pt x="5400" y="163778"/>
                </a:cubicBezTo>
                <a:cubicBezTo>
                  <a:pt x="7377" y="161801"/>
                  <a:pt x="7377" y="159165"/>
                  <a:pt x="7377" y="161801"/>
                </a:cubicBezTo>
                <a:cubicBezTo>
                  <a:pt x="7377" y="164437"/>
                  <a:pt x="5729" y="164437"/>
                  <a:pt x="7377" y="164437"/>
                </a:cubicBezTo>
                <a:cubicBezTo>
                  <a:pt x="9024" y="164437"/>
                  <a:pt x="9024" y="162131"/>
                  <a:pt x="9024" y="164437"/>
                </a:cubicBezTo>
                <a:cubicBezTo>
                  <a:pt x="9024" y="166744"/>
                  <a:pt x="9024" y="166744"/>
                  <a:pt x="9024" y="166744"/>
                </a:cubicBezTo>
                <a:lnTo>
                  <a:pt x="14956" y="157847"/>
                </a:lnTo>
                <a:lnTo>
                  <a:pt x="15665" y="156855"/>
                </a:lnTo>
                <a:close/>
                <a:moveTo>
                  <a:pt x="16604" y="155541"/>
                </a:moveTo>
                <a:lnTo>
                  <a:pt x="15665" y="156855"/>
                </a:lnTo>
                <a:lnTo>
                  <a:pt x="16604" y="157199"/>
                </a:lnTo>
                <a:close/>
                <a:moveTo>
                  <a:pt x="22535" y="155211"/>
                </a:moveTo>
                <a:cubicBezTo>
                  <a:pt x="20887" y="157188"/>
                  <a:pt x="19899" y="157188"/>
                  <a:pt x="20887" y="157188"/>
                </a:cubicBezTo>
                <a:lnTo>
                  <a:pt x="22535" y="156560"/>
                </a:lnTo>
                <a:close/>
                <a:moveTo>
                  <a:pt x="49557" y="154222"/>
                </a:moveTo>
                <a:cubicBezTo>
                  <a:pt x="47909" y="155870"/>
                  <a:pt x="44284" y="157847"/>
                  <a:pt x="44284" y="157847"/>
                </a:cubicBezTo>
                <a:cubicBezTo>
                  <a:pt x="42307" y="160154"/>
                  <a:pt x="42307" y="161801"/>
                  <a:pt x="42307" y="161801"/>
                </a:cubicBezTo>
                <a:lnTo>
                  <a:pt x="39671" y="165427"/>
                </a:lnTo>
                <a:cubicBezTo>
                  <a:pt x="40033" y="162856"/>
                  <a:pt x="40593" y="160318"/>
                  <a:pt x="41319" y="157847"/>
                </a:cubicBezTo>
                <a:cubicBezTo>
                  <a:pt x="39341" y="158506"/>
                  <a:pt x="34728" y="161142"/>
                  <a:pt x="34728" y="161471"/>
                </a:cubicBezTo>
                <a:lnTo>
                  <a:pt x="34728" y="160483"/>
                </a:lnTo>
                <a:lnTo>
                  <a:pt x="34728" y="159495"/>
                </a:lnTo>
                <a:cubicBezTo>
                  <a:pt x="33410" y="161801"/>
                  <a:pt x="30773" y="164108"/>
                  <a:pt x="30773" y="161801"/>
                </a:cubicBezTo>
                <a:cubicBezTo>
                  <a:pt x="30773" y="159495"/>
                  <a:pt x="30773" y="159495"/>
                  <a:pt x="30773" y="159495"/>
                </a:cubicBezTo>
                <a:cubicBezTo>
                  <a:pt x="29785" y="155870"/>
                  <a:pt x="22865" y="165097"/>
                  <a:pt x="22865" y="159495"/>
                </a:cubicBezTo>
                <a:lnTo>
                  <a:pt x="21997" y="159177"/>
                </a:lnTo>
                <a:lnTo>
                  <a:pt x="21876" y="159824"/>
                </a:lnTo>
                <a:cubicBezTo>
                  <a:pt x="20229" y="163778"/>
                  <a:pt x="19569" y="163778"/>
                  <a:pt x="20229" y="163778"/>
                </a:cubicBezTo>
                <a:cubicBezTo>
                  <a:pt x="20887" y="163778"/>
                  <a:pt x="22865" y="163778"/>
                  <a:pt x="22865" y="163778"/>
                </a:cubicBezTo>
                <a:cubicBezTo>
                  <a:pt x="23294" y="162625"/>
                  <a:pt x="23820" y="161505"/>
                  <a:pt x="24512" y="160483"/>
                </a:cubicBezTo>
                <a:cubicBezTo>
                  <a:pt x="26490" y="158836"/>
                  <a:pt x="23524" y="168062"/>
                  <a:pt x="24512" y="165427"/>
                </a:cubicBezTo>
                <a:cubicBezTo>
                  <a:pt x="25501" y="162790"/>
                  <a:pt x="27478" y="160483"/>
                  <a:pt x="27478" y="162790"/>
                </a:cubicBezTo>
                <a:lnTo>
                  <a:pt x="25501" y="165756"/>
                </a:lnTo>
                <a:cubicBezTo>
                  <a:pt x="26490" y="168062"/>
                  <a:pt x="28467" y="165756"/>
                  <a:pt x="28467" y="165756"/>
                </a:cubicBezTo>
                <a:cubicBezTo>
                  <a:pt x="27808" y="170040"/>
                  <a:pt x="30444" y="165756"/>
                  <a:pt x="30444" y="165756"/>
                </a:cubicBezTo>
                <a:lnTo>
                  <a:pt x="30444" y="168722"/>
                </a:lnTo>
                <a:cubicBezTo>
                  <a:pt x="31762" y="168722"/>
                  <a:pt x="34069" y="168722"/>
                  <a:pt x="35716" y="168722"/>
                </a:cubicBezTo>
                <a:cubicBezTo>
                  <a:pt x="34991" y="169479"/>
                  <a:pt x="34431" y="170369"/>
                  <a:pt x="34069" y="171357"/>
                </a:cubicBezTo>
                <a:cubicBezTo>
                  <a:pt x="37364" y="171028"/>
                  <a:pt x="37364" y="174653"/>
                  <a:pt x="37364" y="177948"/>
                </a:cubicBezTo>
                <a:lnTo>
                  <a:pt x="39671" y="175313"/>
                </a:lnTo>
                <a:cubicBezTo>
                  <a:pt x="39802" y="175972"/>
                  <a:pt x="39802" y="176630"/>
                  <a:pt x="39671" y="177289"/>
                </a:cubicBezTo>
                <a:cubicBezTo>
                  <a:pt x="39671" y="178937"/>
                  <a:pt x="40001" y="174653"/>
                  <a:pt x="41648" y="174653"/>
                </a:cubicBezTo>
                <a:cubicBezTo>
                  <a:pt x="43296" y="174653"/>
                  <a:pt x="39011" y="179596"/>
                  <a:pt x="41648" y="177289"/>
                </a:cubicBezTo>
                <a:cubicBezTo>
                  <a:pt x="44284" y="174983"/>
                  <a:pt x="46921" y="173335"/>
                  <a:pt x="46921" y="177289"/>
                </a:cubicBezTo>
                <a:cubicBezTo>
                  <a:pt x="46921" y="178937"/>
                  <a:pt x="50875" y="171687"/>
                  <a:pt x="50875" y="174983"/>
                </a:cubicBezTo>
                <a:cubicBezTo>
                  <a:pt x="51863" y="177619"/>
                  <a:pt x="55818" y="176301"/>
                  <a:pt x="53841" y="182233"/>
                </a:cubicBezTo>
                <a:cubicBezTo>
                  <a:pt x="57136" y="179267"/>
                  <a:pt x="54170" y="185857"/>
                  <a:pt x="58783" y="179267"/>
                </a:cubicBezTo>
                <a:cubicBezTo>
                  <a:pt x="57532" y="181969"/>
                  <a:pt x="56741" y="184869"/>
                  <a:pt x="56477" y="187834"/>
                </a:cubicBezTo>
                <a:cubicBezTo>
                  <a:pt x="56477" y="188164"/>
                  <a:pt x="57548" y="187176"/>
                  <a:pt x="58619" y="186105"/>
                </a:cubicBezTo>
                <a:lnTo>
                  <a:pt x="58783" y="185934"/>
                </a:lnTo>
                <a:lnTo>
                  <a:pt x="58783" y="185857"/>
                </a:lnTo>
                <a:lnTo>
                  <a:pt x="58814" y="185902"/>
                </a:lnTo>
                <a:lnTo>
                  <a:pt x="60761" y="183880"/>
                </a:lnTo>
                <a:lnTo>
                  <a:pt x="59156" y="186403"/>
                </a:lnTo>
                <a:lnTo>
                  <a:pt x="59281" y="186587"/>
                </a:lnTo>
                <a:lnTo>
                  <a:pt x="61420" y="184209"/>
                </a:lnTo>
                <a:lnTo>
                  <a:pt x="59705" y="187210"/>
                </a:lnTo>
                <a:lnTo>
                  <a:pt x="60019" y="187670"/>
                </a:lnTo>
                <a:cubicBezTo>
                  <a:pt x="59607" y="188988"/>
                  <a:pt x="58783" y="190636"/>
                  <a:pt x="58783" y="191459"/>
                </a:cubicBezTo>
                <a:lnTo>
                  <a:pt x="61501" y="190224"/>
                </a:lnTo>
                <a:lnTo>
                  <a:pt x="62078" y="189482"/>
                </a:lnTo>
                <a:lnTo>
                  <a:pt x="62078" y="189962"/>
                </a:lnTo>
                <a:lnTo>
                  <a:pt x="62408" y="189812"/>
                </a:lnTo>
                <a:lnTo>
                  <a:pt x="62078" y="190142"/>
                </a:lnTo>
                <a:lnTo>
                  <a:pt x="62078" y="192448"/>
                </a:lnTo>
                <a:lnTo>
                  <a:pt x="60102" y="194755"/>
                </a:lnTo>
                <a:cubicBezTo>
                  <a:pt x="60761" y="197061"/>
                  <a:pt x="64715" y="197061"/>
                  <a:pt x="64715" y="197061"/>
                </a:cubicBezTo>
                <a:cubicBezTo>
                  <a:pt x="65704" y="194722"/>
                  <a:pt x="67319" y="192679"/>
                  <a:pt x="69329" y="191130"/>
                </a:cubicBezTo>
                <a:lnTo>
                  <a:pt x="66363" y="195084"/>
                </a:lnTo>
                <a:cubicBezTo>
                  <a:pt x="69988" y="192777"/>
                  <a:pt x="67352" y="193107"/>
                  <a:pt x="69988" y="190800"/>
                </a:cubicBezTo>
                <a:cubicBezTo>
                  <a:pt x="68900" y="192910"/>
                  <a:pt x="67450" y="194820"/>
                  <a:pt x="65704" y="196402"/>
                </a:cubicBezTo>
                <a:lnTo>
                  <a:pt x="67352" y="196402"/>
                </a:lnTo>
                <a:lnTo>
                  <a:pt x="64715" y="199368"/>
                </a:lnTo>
                <a:cubicBezTo>
                  <a:pt x="66034" y="199368"/>
                  <a:pt x="66034" y="203981"/>
                  <a:pt x="68670" y="199368"/>
                </a:cubicBezTo>
                <a:cubicBezTo>
                  <a:pt x="71306" y="194755"/>
                  <a:pt x="73613" y="193107"/>
                  <a:pt x="73613" y="194755"/>
                </a:cubicBezTo>
                <a:cubicBezTo>
                  <a:pt x="73613" y="196402"/>
                  <a:pt x="71635" y="201346"/>
                  <a:pt x="73613" y="200356"/>
                </a:cubicBezTo>
                <a:lnTo>
                  <a:pt x="77452" y="197199"/>
                </a:lnTo>
                <a:lnTo>
                  <a:pt x="78226" y="196073"/>
                </a:lnTo>
                <a:cubicBezTo>
                  <a:pt x="80039" y="194590"/>
                  <a:pt x="79380" y="195414"/>
                  <a:pt x="78020" y="196732"/>
                </a:cubicBezTo>
                <a:lnTo>
                  <a:pt x="77452" y="197199"/>
                </a:lnTo>
                <a:lnTo>
                  <a:pt x="74601" y="201346"/>
                </a:lnTo>
                <a:cubicBezTo>
                  <a:pt x="75920" y="201346"/>
                  <a:pt x="76249" y="201346"/>
                  <a:pt x="79874" y="201346"/>
                </a:cubicBezTo>
                <a:cubicBezTo>
                  <a:pt x="80467" y="200159"/>
                  <a:pt x="81258" y="199039"/>
                  <a:pt x="82180" y="198050"/>
                </a:cubicBezTo>
                <a:cubicBezTo>
                  <a:pt x="82840" y="197720"/>
                  <a:pt x="80203" y="201346"/>
                  <a:pt x="80203" y="201346"/>
                </a:cubicBezTo>
                <a:cubicBezTo>
                  <a:pt x="85806" y="198050"/>
                  <a:pt x="75920" y="213538"/>
                  <a:pt x="82840" y="208266"/>
                </a:cubicBezTo>
                <a:lnTo>
                  <a:pt x="87124" y="206288"/>
                </a:lnTo>
                <a:cubicBezTo>
                  <a:pt x="87124" y="207277"/>
                  <a:pt x="83170" y="207936"/>
                  <a:pt x="83170" y="210572"/>
                </a:cubicBezTo>
                <a:cubicBezTo>
                  <a:pt x="88771" y="206288"/>
                  <a:pt x="84487" y="212879"/>
                  <a:pt x="88771" y="210572"/>
                </a:cubicBezTo>
                <a:cubicBezTo>
                  <a:pt x="81851" y="219799"/>
                  <a:pt x="93055" y="212879"/>
                  <a:pt x="88771" y="219799"/>
                </a:cubicBezTo>
                <a:lnTo>
                  <a:pt x="90749" y="217492"/>
                </a:lnTo>
                <a:cubicBezTo>
                  <a:pt x="94043" y="215845"/>
                  <a:pt x="90749" y="219799"/>
                  <a:pt x="90749" y="219799"/>
                </a:cubicBezTo>
                <a:cubicBezTo>
                  <a:pt x="91441" y="218679"/>
                  <a:pt x="92331" y="217657"/>
                  <a:pt x="93385" y="216833"/>
                </a:cubicBezTo>
                <a:cubicBezTo>
                  <a:pt x="98657" y="216833"/>
                  <a:pt x="96021" y="227378"/>
                  <a:pt x="96021" y="229026"/>
                </a:cubicBezTo>
                <a:cubicBezTo>
                  <a:pt x="96021" y="230674"/>
                  <a:pt x="107554" y="219470"/>
                  <a:pt x="103600" y="225401"/>
                </a:cubicBezTo>
                <a:lnTo>
                  <a:pt x="99317" y="228697"/>
                </a:lnTo>
                <a:cubicBezTo>
                  <a:pt x="105907" y="226390"/>
                  <a:pt x="102612" y="232651"/>
                  <a:pt x="108543" y="231004"/>
                </a:cubicBezTo>
                <a:lnTo>
                  <a:pt x="106237" y="232651"/>
                </a:lnTo>
                <a:cubicBezTo>
                  <a:pt x="103600" y="235946"/>
                  <a:pt x="109862" y="231992"/>
                  <a:pt x="109862" y="232651"/>
                </a:cubicBezTo>
                <a:cubicBezTo>
                  <a:pt x="109862" y="233310"/>
                  <a:pt x="107884" y="235946"/>
                  <a:pt x="106566" y="235946"/>
                </a:cubicBezTo>
                <a:cubicBezTo>
                  <a:pt x="105248" y="235946"/>
                  <a:pt x="111508" y="233310"/>
                  <a:pt x="108543" y="235946"/>
                </a:cubicBezTo>
                <a:cubicBezTo>
                  <a:pt x="110191" y="235946"/>
                  <a:pt x="109532" y="238912"/>
                  <a:pt x="112498" y="235946"/>
                </a:cubicBezTo>
                <a:cubicBezTo>
                  <a:pt x="110520" y="238253"/>
                  <a:pt x="114145" y="235946"/>
                  <a:pt x="112498" y="238253"/>
                </a:cubicBezTo>
                <a:cubicBezTo>
                  <a:pt x="117441" y="238253"/>
                  <a:pt x="111838" y="242207"/>
                  <a:pt x="117441" y="238253"/>
                </a:cubicBezTo>
                <a:cubicBezTo>
                  <a:pt x="111838" y="241549"/>
                  <a:pt x="114145" y="241549"/>
                  <a:pt x="117441" y="241549"/>
                </a:cubicBezTo>
                <a:cubicBezTo>
                  <a:pt x="115463" y="242537"/>
                  <a:pt x="113157" y="244514"/>
                  <a:pt x="113487" y="244844"/>
                </a:cubicBezTo>
                <a:cubicBezTo>
                  <a:pt x="113816" y="245173"/>
                  <a:pt x="115463" y="244844"/>
                  <a:pt x="118100" y="242537"/>
                </a:cubicBezTo>
                <a:cubicBezTo>
                  <a:pt x="113487" y="247480"/>
                  <a:pt x="126338" y="240560"/>
                  <a:pt x="118100" y="247480"/>
                </a:cubicBezTo>
                <a:cubicBezTo>
                  <a:pt x="121494" y="246953"/>
                  <a:pt x="124921" y="246953"/>
                  <a:pt x="128315" y="247480"/>
                </a:cubicBezTo>
                <a:cubicBezTo>
                  <a:pt x="123043" y="250446"/>
                  <a:pt x="126338" y="246491"/>
                  <a:pt x="120736" y="250446"/>
                </a:cubicBezTo>
                <a:cubicBezTo>
                  <a:pt x="124361" y="250446"/>
                  <a:pt x="129633" y="248139"/>
                  <a:pt x="129633" y="250446"/>
                </a:cubicBezTo>
                <a:lnTo>
                  <a:pt x="126009" y="252423"/>
                </a:lnTo>
                <a:cubicBezTo>
                  <a:pt x="129633" y="252093"/>
                  <a:pt x="127985" y="254730"/>
                  <a:pt x="131610" y="254730"/>
                </a:cubicBezTo>
                <a:lnTo>
                  <a:pt x="132270" y="254730"/>
                </a:lnTo>
                <a:cubicBezTo>
                  <a:pt x="135367" y="252588"/>
                  <a:pt x="138662" y="250841"/>
                  <a:pt x="142156" y="249457"/>
                </a:cubicBezTo>
                <a:cubicBezTo>
                  <a:pt x="134905" y="253741"/>
                  <a:pt x="141496" y="252093"/>
                  <a:pt x="132270" y="257036"/>
                </a:cubicBezTo>
                <a:cubicBezTo>
                  <a:pt x="133357" y="257267"/>
                  <a:pt x="134477" y="257267"/>
                  <a:pt x="135565" y="257036"/>
                </a:cubicBezTo>
                <a:cubicBezTo>
                  <a:pt x="135235" y="259343"/>
                  <a:pt x="130622" y="259343"/>
                  <a:pt x="132600" y="259343"/>
                </a:cubicBezTo>
                <a:lnTo>
                  <a:pt x="134246" y="259343"/>
                </a:lnTo>
                <a:lnTo>
                  <a:pt x="137213" y="259343"/>
                </a:lnTo>
                <a:cubicBezTo>
                  <a:pt x="138531" y="259343"/>
                  <a:pt x="148746" y="255389"/>
                  <a:pt x="143473" y="259343"/>
                </a:cubicBezTo>
                <a:cubicBezTo>
                  <a:pt x="138201" y="263297"/>
                  <a:pt x="142156" y="260662"/>
                  <a:pt x="138201" y="263297"/>
                </a:cubicBezTo>
                <a:lnTo>
                  <a:pt x="140178" y="263297"/>
                </a:lnTo>
                <a:lnTo>
                  <a:pt x="141826" y="263297"/>
                </a:lnTo>
                <a:lnTo>
                  <a:pt x="142815" y="263297"/>
                </a:lnTo>
                <a:lnTo>
                  <a:pt x="144792" y="263297"/>
                </a:lnTo>
                <a:lnTo>
                  <a:pt x="147098" y="263297"/>
                </a:lnTo>
                <a:cubicBezTo>
                  <a:pt x="147098" y="263297"/>
                  <a:pt x="149076" y="263957"/>
                  <a:pt x="147098" y="265934"/>
                </a:cubicBezTo>
                <a:cubicBezTo>
                  <a:pt x="149406" y="265934"/>
                  <a:pt x="149406" y="265934"/>
                  <a:pt x="149406" y="265934"/>
                </a:cubicBezTo>
                <a:lnTo>
                  <a:pt x="144462" y="268900"/>
                </a:lnTo>
                <a:lnTo>
                  <a:pt x="146769" y="268900"/>
                </a:lnTo>
                <a:lnTo>
                  <a:pt x="149735" y="268900"/>
                </a:lnTo>
                <a:lnTo>
                  <a:pt x="147098" y="270877"/>
                </a:lnTo>
                <a:cubicBezTo>
                  <a:pt x="147098" y="270877"/>
                  <a:pt x="150394" y="268570"/>
                  <a:pt x="150394" y="270877"/>
                </a:cubicBezTo>
                <a:cubicBezTo>
                  <a:pt x="150065" y="273843"/>
                  <a:pt x="156984" y="272195"/>
                  <a:pt x="152701" y="273843"/>
                </a:cubicBezTo>
                <a:cubicBezTo>
                  <a:pt x="148416" y="275490"/>
                  <a:pt x="146769" y="274502"/>
                  <a:pt x="148416" y="275490"/>
                </a:cubicBezTo>
                <a:cubicBezTo>
                  <a:pt x="150065" y="276479"/>
                  <a:pt x="155007" y="276149"/>
                  <a:pt x="155007" y="278127"/>
                </a:cubicBezTo>
                <a:cubicBezTo>
                  <a:pt x="158962" y="275820"/>
                  <a:pt x="152371" y="280104"/>
                  <a:pt x="155007" y="280104"/>
                </a:cubicBezTo>
                <a:lnTo>
                  <a:pt x="153030" y="280104"/>
                </a:lnTo>
                <a:lnTo>
                  <a:pt x="153796" y="280432"/>
                </a:lnTo>
                <a:lnTo>
                  <a:pt x="157643" y="282081"/>
                </a:lnTo>
                <a:cubicBezTo>
                  <a:pt x="157643" y="284717"/>
                  <a:pt x="157643" y="284717"/>
                  <a:pt x="157643" y="284717"/>
                </a:cubicBezTo>
                <a:cubicBezTo>
                  <a:pt x="158632" y="284948"/>
                  <a:pt x="159621" y="284948"/>
                  <a:pt x="160609" y="284717"/>
                </a:cubicBezTo>
                <a:cubicBezTo>
                  <a:pt x="154019" y="290979"/>
                  <a:pt x="160609" y="290979"/>
                  <a:pt x="160609" y="290979"/>
                </a:cubicBezTo>
                <a:lnTo>
                  <a:pt x="162587" y="290979"/>
                </a:lnTo>
                <a:lnTo>
                  <a:pt x="163246" y="290979"/>
                </a:lnTo>
                <a:lnTo>
                  <a:pt x="164234" y="290979"/>
                </a:lnTo>
                <a:lnTo>
                  <a:pt x="164893" y="290979"/>
                </a:lnTo>
                <a:cubicBezTo>
                  <a:pt x="166541" y="290979"/>
                  <a:pt x="168848" y="290979"/>
                  <a:pt x="166541" y="290979"/>
                </a:cubicBezTo>
                <a:cubicBezTo>
                  <a:pt x="166541" y="292955"/>
                  <a:pt x="166541" y="292955"/>
                  <a:pt x="166541" y="292955"/>
                </a:cubicBezTo>
                <a:lnTo>
                  <a:pt x="167859" y="292955"/>
                </a:lnTo>
                <a:cubicBezTo>
                  <a:pt x="170166" y="293285"/>
                  <a:pt x="168848" y="296581"/>
                  <a:pt x="170166" y="296581"/>
                </a:cubicBezTo>
                <a:cubicBezTo>
                  <a:pt x="171484" y="296581"/>
                  <a:pt x="173791" y="296581"/>
                  <a:pt x="173791" y="296581"/>
                </a:cubicBezTo>
                <a:cubicBezTo>
                  <a:pt x="173494" y="297206"/>
                  <a:pt x="173494" y="297931"/>
                  <a:pt x="173791" y="298557"/>
                </a:cubicBezTo>
                <a:cubicBezTo>
                  <a:pt x="174318" y="298426"/>
                  <a:pt x="174911" y="298426"/>
                  <a:pt x="175438" y="298557"/>
                </a:cubicBezTo>
                <a:lnTo>
                  <a:pt x="177415" y="298557"/>
                </a:lnTo>
                <a:cubicBezTo>
                  <a:pt x="177745" y="296251"/>
                  <a:pt x="175768" y="296251"/>
                  <a:pt x="175768" y="296251"/>
                </a:cubicBezTo>
                <a:cubicBezTo>
                  <a:pt x="175768" y="293944"/>
                  <a:pt x="175768" y="293944"/>
                  <a:pt x="175768" y="293944"/>
                </a:cubicBezTo>
                <a:cubicBezTo>
                  <a:pt x="174779" y="293944"/>
                  <a:pt x="174779" y="293944"/>
                  <a:pt x="172802" y="293944"/>
                </a:cubicBezTo>
                <a:lnTo>
                  <a:pt x="175438" y="291967"/>
                </a:lnTo>
                <a:cubicBezTo>
                  <a:pt x="175438" y="289001"/>
                  <a:pt x="175438" y="289001"/>
                  <a:pt x="175438" y="289001"/>
                </a:cubicBezTo>
                <a:cubicBezTo>
                  <a:pt x="177415" y="287024"/>
                  <a:pt x="175438" y="287024"/>
                  <a:pt x="175438" y="287024"/>
                </a:cubicBezTo>
                <a:cubicBezTo>
                  <a:pt x="173461" y="287683"/>
                  <a:pt x="177745" y="282740"/>
                  <a:pt x="175438" y="285047"/>
                </a:cubicBezTo>
                <a:cubicBezTo>
                  <a:pt x="173132" y="287354"/>
                  <a:pt x="173132" y="285376"/>
                  <a:pt x="173132" y="285047"/>
                </a:cubicBezTo>
                <a:cubicBezTo>
                  <a:pt x="173132" y="284717"/>
                  <a:pt x="173132" y="281092"/>
                  <a:pt x="173132" y="281092"/>
                </a:cubicBezTo>
                <a:lnTo>
                  <a:pt x="172802" y="281092"/>
                </a:lnTo>
                <a:lnTo>
                  <a:pt x="171704" y="279628"/>
                </a:lnTo>
                <a:lnTo>
                  <a:pt x="170449" y="281092"/>
                </a:lnTo>
                <a:lnTo>
                  <a:pt x="170166" y="281422"/>
                </a:lnTo>
                <a:lnTo>
                  <a:pt x="169507" y="281422"/>
                </a:lnTo>
                <a:cubicBezTo>
                  <a:pt x="170166" y="281422"/>
                  <a:pt x="167859" y="281422"/>
                  <a:pt x="167859" y="281422"/>
                </a:cubicBezTo>
                <a:lnTo>
                  <a:pt x="167529" y="281422"/>
                </a:lnTo>
                <a:cubicBezTo>
                  <a:pt x="167529" y="281422"/>
                  <a:pt x="165223" y="281422"/>
                  <a:pt x="164234" y="281422"/>
                </a:cubicBezTo>
                <a:lnTo>
                  <a:pt x="169727" y="278950"/>
                </a:lnTo>
                <a:lnTo>
                  <a:pt x="172144" y="277138"/>
                </a:lnTo>
                <a:lnTo>
                  <a:pt x="171154" y="277138"/>
                </a:lnTo>
                <a:lnTo>
                  <a:pt x="169507" y="277138"/>
                </a:lnTo>
                <a:lnTo>
                  <a:pt x="167529" y="277138"/>
                </a:lnTo>
                <a:cubicBezTo>
                  <a:pt x="165882" y="276809"/>
                  <a:pt x="167529" y="272524"/>
                  <a:pt x="165882" y="272524"/>
                </a:cubicBezTo>
                <a:cubicBezTo>
                  <a:pt x="164563" y="272524"/>
                  <a:pt x="164563" y="272524"/>
                  <a:pt x="162257" y="272524"/>
                </a:cubicBezTo>
                <a:cubicBezTo>
                  <a:pt x="162850" y="271568"/>
                  <a:pt x="163806" y="270844"/>
                  <a:pt x="164893" y="270548"/>
                </a:cubicBezTo>
                <a:cubicBezTo>
                  <a:pt x="164893" y="268900"/>
                  <a:pt x="164893" y="268900"/>
                  <a:pt x="164893" y="268900"/>
                </a:cubicBezTo>
                <a:cubicBezTo>
                  <a:pt x="164893" y="266923"/>
                  <a:pt x="167859" y="266923"/>
                  <a:pt x="164893" y="266923"/>
                </a:cubicBezTo>
                <a:cubicBezTo>
                  <a:pt x="166870" y="264616"/>
                  <a:pt x="166870" y="264616"/>
                  <a:pt x="166870" y="264616"/>
                </a:cubicBezTo>
                <a:lnTo>
                  <a:pt x="170166" y="262968"/>
                </a:lnTo>
                <a:cubicBezTo>
                  <a:pt x="173791" y="258355"/>
                  <a:pt x="161928" y="263627"/>
                  <a:pt x="168188" y="258355"/>
                </a:cubicBezTo>
                <a:cubicBezTo>
                  <a:pt x="163905" y="259014"/>
                  <a:pt x="163905" y="262309"/>
                  <a:pt x="163905" y="261321"/>
                </a:cubicBezTo>
                <a:cubicBezTo>
                  <a:pt x="163905" y="260332"/>
                  <a:pt x="167200" y="258684"/>
                  <a:pt x="168518" y="256377"/>
                </a:cubicBezTo>
                <a:cubicBezTo>
                  <a:pt x="169836" y="254071"/>
                  <a:pt x="163575" y="258355"/>
                  <a:pt x="163575" y="256377"/>
                </a:cubicBezTo>
                <a:cubicBezTo>
                  <a:pt x="161763" y="257893"/>
                  <a:pt x="159621" y="258915"/>
                  <a:pt x="157314" y="259343"/>
                </a:cubicBezTo>
                <a:cubicBezTo>
                  <a:pt x="157314" y="258355"/>
                  <a:pt x="163575" y="255059"/>
                  <a:pt x="163575" y="255059"/>
                </a:cubicBezTo>
                <a:cubicBezTo>
                  <a:pt x="164432" y="255389"/>
                  <a:pt x="165354" y="255389"/>
                  <a:pt x="166211" y="255059"/>
                </a:cubicBezTo>
                <a:cubicBezTo>
                  <a:pt x="167200" y="253741"/>
                  <a:pt x="166541" y="251764"/>
                  <a:pt x="168848" y="251764"/>
                </a:cubicBezTo>
                <a:cubicBezTo>
                  <a:pt x="167694" y="251665"/>
                  <a:pt x="166639" y="252357"/>
                  <a:pt x="166211" y="253411"/>
                </a:cubicBezTo>
                <a:cubicBezTo>
                  <a:pt x="166211" y="250116"/>
                  <a:pt x="166211" y="250116"/>
                  <a:pt x="166211" y="250116"/>
                </a:cubicBezTo>
                <a:lnTo>
                  <a:pt x="163905" y="250116"/>
                </a:lnTo>
                <a:cubicBezTo>
                  <a:pt x="164893" y="247480"/>
                  <a:pt x="157314" y="253082"/>
                  <a:pt x="159950" y="250116"/>
                </a:cubicBezTo>
                <a:cubicBezTo>
                  <a:pt x="162587" y="247150"/>
                  <a:pt x="164893" y="247150"/>
                  <a:pt x="162587" y="247150"/>
                </a:cubicBezTo>
                <a:cubicBezTo>
                  <a:pt x="163905" y="245898"/>
                  <a:pt x="165486" y="245008"/>
                  <a:pt x="167200" y="244514"/>
                </a:cubicBezTo>
                <a:cubicBezTo>
                  <a:pt x="162916" y="245173"/>
                  <a:pt x="167200" y="240560"/>
                  <a:pt x="167200" y="240560"/>
                </a:cubicBezTo>
                <a:lnTo>
                  <a:pt x="164563" y="242537"/>
                </a:lnTo>
                <a:cubicBezTo>
                  <a:pt x="162587" y="243196"/>
                  <a:pt x="155667" y="249127"/>
                  <a:pt x="157314" y="246491"/>
                </a:cubicBezTo>
                <a:cubicBezTo>
                  <a:pt x="158962" y="243855"/>
                  <a:pt x="159621" y="241878"/>
                  <a:pt x="158962" y="243855"/>
                </a:cubicBezTo>
                <a:cubicBezTo>
                  <a:pt x="158302" y="245832"/>
                  <a:pt x="163575" y="241878"/>
                  <a:pt x="163575" y="241878"/>
                </a:cubicBezTo>
                <a:cubicBezTo>
                  <a:pt x="166211" y="237594"/>
                  <a:pt x="155337" y="244844"/>
                  <a:pt x="158632" y="241878"/>
                </a:cubicBezTo>
                <a:cubicBezTo>
                  <a:pt x="161928" y="238912"/>
                  <a:pt x="161598" y="238253"/>
                  <a:pt x="161928" y="238912"/>
                </a:cubicBezTo>
                <a:cubicBezTo>
                  <a:pt x="162257" y="239571"/>
                  <a:pt x="153689" y="242207"/>
                  <a:pt x="156655" y="242207"/>
                </a:cubicBezTo>
                <a:lnTo>
                  <a:pt x="155337" y="242207"/>
                </a:lnTo>
                <a:cubicBezTo>
                  <a:pt x="151053" y="243855"/>
                  <a:pt x="154348" y="240230"/>
                  <a:pt x="155337" y="238912"/>
                </a:cubicBezTo>
                <a:cubicBezTo>
                  <a:pt x="156325" y="237594"/>
                  <a:pt x="162587" y="234299"/>
                  <a:pt x="159950" y="235287"/>
                </a:cubicBezTo>
                <a:cubicBezTo>
                  <a:pt x="157314" y="236276"/>
                  <a:pt x="162916" y="232651"/>
                  <a:pt x="159950" y="232651"/>
                </a:cubicBezTo>
                <a:cubicBezTo>
                  <a:pt x="158533" y="234233"/>
                  <a:pt x="156721" y="235353"/>
                  <a:pt x="154678" y="235946"/>
                </a:cubicBezTo>
                <a:lnTo>
                  <a:pt x="157643" y="235946"/>
                </a:lnTo>
                <a:lnTo>
                  <a:pt x="153030" y="237924"/>
                </a:lnTo>
                <a:cubicBezTo>
                  <a:pt x="155007" y="237924"/>
                  <a:pt x="158962" y="235287"/>
                  <a:pt x="155007" y="237924"/>
                </a:cubicBezTo>
                <a:cubicBezTo>
                  <a:pt x="151053" y="240560"/>
                  <a:pt x="153360" y="238583"/>
                  <a:pt x="151053" y="240560"/>
                </a:cubicBezTo>
                <a:cubicBezTo>
                  <a:pt x="155996" y="238253"/>
                  <a:pt x="148746" y="240890"/>
                  <a:pt x="151053" y="238253"/>
                </a:cubicBezTo>
                <a:lnTo>
                  <a:pt x="158302" y="233310"/>
                </a:lnTo>
                <a:cubicBezTo>
                  <a:pt x="160609" y="231004"/>
                  <a:pt x="154019" y="233639"/>
                  <a:pt x="154019" y="231004"/>
                </a:cubicBezTo>
                <a:cubicBezTo>
                  <a:pt x="151712" y="232980"/>
                  <a:pt x="151712" y="231004"/>
                  <a:pt x="151712" y="231004"/>
                </a:cubicBezTo>
                <a:lnTo>
                  <a:pt x="155996" y="226719"/>
                </a:lnTo>
                <a:cubicBezTo>
                  <a:pt x="154348" y="229026"/>
                  <a:pt x="155667" y="225731"/>
                  <a:pt x="150723" y="229026"/>
                </a:cubicBezTo>
                <a:lnTo>
                  <a:pt x="153360" y="226060"/>
                </a:lnTo>
                <a:cubicBezTo>
                  <a:pt x="154019" y="223753"/>
                  <a:pt x="143144" y="230015"/>
                  <a:pt x="145781" y="228367"/>
                </a:cubicBezTo>
                <a:cubicBezTo>
                  <a:pt x="148416" y="226719"/>
                  <a:pt x="154019" y="224083"/>
                  <a:pt x="152371" y="224083"/>
                </a:cubicBezTo>
                <a:cubicBezTo>
                  <a:pt x="150723" y="224083"/>
                  <a:pt x="149406" y="224083"/>
                  <a:pt x="150723" y="224083"/>
                </a:cubicBezTo>
                <a:cubicBezTo>
                  <a:pt x="152042" y="224083"/>
                  <a:pt x="146440" y="226060"/>
                  <a:pt x="148746" y="224083"/>
                </a:cubicBezTo>
                <a:lnTo>
                  <a:pt x="144792" y="226060"/>
                </a:lnTo>
                <a:cubicBezTo>
                  <a:pt x="143473" y="227048"/>
                  <a:pt x="142485" y="226719"/>
                  <a:pt x="140178" y="229026"/>
                </a:cubicBezTo>
                <a:cubicBezTo>
                  <a:pt x="147098" y="222106"/>
                  <a:pt x="137542" y="226390"/>
                  <a:pt x="143144" y="220128"/>
                </a:cubicBezTo>
                <a:cubicBezTo>
                  <a:pt x="141958" y="220491"/>
                  <a:pt x="140706" y="220491"/>
                  <a:pt x="139519" y="220128"/>
                </a:cubicBezTo>
                <a:cubicBezTo>
                  <a:pt x="141167" y="217492"/>
                  <a:pt x="129633" y="225401"/>
                  <a:pt x="133588" y="222435"/>
                </a:cubicBezTo>
                <a:cubicBezTo>
                  <a:pt x="137542" y="219470"/>
                  <a:pt x="137542" y="219470"/>
                  <a:pt x="137542" y="219470"/>
                </a:cubicBezTo>
                <a:cubicBezTo>
                  <a:pt x="145451" y="212549"/>
                  <a:pt x="135235" y="219140"/>
                  <a:pt x="139519" y="214527"/>
                </a:cubicBezTo>
                <a:cubicBezTo>
                  <a:pt x="141496" y="211561"/>
                  <a:pt x="134905" y="214527"/>
                  <a:pt x="134905" y="214527"/>
                </a:cubicBezTo>
                <a:cubicBezTo>
                  <a:pt x="132204" y="216207"/>
                  <a:pt x="129172" y="217196"/>
                  <a:pt x="126009" y="217492"/>
                </a:cubicBezTo>
                <a:cubicBezTo>
                  <a:pt x="130951" y="213538"/>
                  <a:pt x="131610" y="213538"/>
                  <a:pt x="130951" y="213538"/>
                </a:cubicBezTo>
                <a:cubicBezTo>
                  <a:pt x="130292" y="213538"/>
                  <a:pt x="124690" y="218152"/>
                  <a:pt x="124690" y="218152"/>
                </a:cubicBezTo>
                <a:cubicBezTo>
                  <a:pt x="126272" y="215614"/>
                  <a:pt x="128150" y="213307"/>
                  <a:pt x="130292" y="211232"/>
                </a:cubicBezTo>
                <a:cubicBezTo>
                  <a:pt x="134905" y="206947"/>
                  <a:pt x="130292" y="209254"/>
                  <a:pt x="130292" y="209254"/>
                </a:cubicBezTo>
                <a:lnTo>
                  <a:pt x="132270" y="207606"/>
                </a:lnTo>
                <a:cubicBezTo>
                  <a:pt x="130622" y="207277"/>
                  <a:pt x="125349" y="209913"/>
                  <a:pt x="125349" y="209913"/>
                </a:cubicBezTo>
                <a:cubicBezTo>
                  <a:pt x="120077" y="214197"/>
                  <a:pt x="127327" y="207277"/>
                  <a:pt x="123372" y="209913"/>
                </a:cubicBezTo>
                <a:lnTo>
                  <a:pt x="127985" y="205300"/>
                </a:lnTo>
                <a:cubicBezTo>
                  <a:pt x="125579" y="206585"/>
                  <a:pt x="123043" y="207574"/>
                  <a:pt x="120406" y="208266"/>
                </a:cubicBezTo>
                <a:cubicBezTo>
                  <a:pt x="123274" y="206256"/>
                  <a:pt x="126371" y="204575"/>
                  <a:pt x="129633" y="203322"/>
                </a:cubicBezTo>
                <a:cubicBezTo>
                  <a:pt x="129304" y="203322"/>
                  <a:pt x="125349" y="203322"/>
                  <a:pt x="125349" y="203322"/>
                </a:cubicBezTo>
                <a:cubicBezTo>
                  <a:pt x="121395" y="206618"/>
                  <a:pt x="118100" y="206618"/>
                  <a:pt x="118100" y="206618"/>
                </a:cubicBezTo>
                <a:cubicBezTo>
                  <a:pt x="127327" y="198050"/>
                  <a:pt x="118100" y="202334"/>
                  <a:pt x="124690" y="195084"/>
                </a:cubicBezTo>
                <a:cubicBezTo>
                  <a:pt x="120736" y="196732"/>
                  <a:pt x="123043" y="189812"/>
                  <a:pt x="120736" y="189812"/>
                </a:cubicBezTo>
                <a:cubicBezTo>
                  <a:pt x="114804" y="196732"/>
                  <a:pt x="120077" y="189482"/>
                  <a:pt x="113157" y="196732"/>
                </a:cubicBezTo>
                <a:lnTo>
                  <a:pt x="116123" y="191130"/>
                </a:lnTo>
                <a:cubicBezTo>
                  <a:pt x="117770" y="188164"/>
                  <a:pt x="119747" y="189482"/>
                  <a:pt x="119418" y="188164"/>
                </a:cubicBezTo>
                <a:cubicBezTo>
                  <a:pt x="119089" y="186846"/>
                  <a:pt x="123372" y="184869"/>
                  <a:pt x="123372" y="182233"/>
                </a:cubicBezTo>
                <a:cubicBezTo>
                  <a:pt x="119747" y="184209"/>
                  <a:pt x="119747" y="184209"/>
                  <a:pt x="119747" y="184209"/>
                </a:cubicBezTo>
                <a:lnTo>
                  <a:pt x="117441" y="188494"/>
                </a:lnTo>
                <a:cubicBezTo>
                  <a:pt x="112827" y="191130"/>
                  <a:pt x="122384" y="181243"/>
                  <a:pt x="117441" y="183880"/>
                </a:cubicBezTo>
                <a:lnTo>
                  <a:pt x="120077" y="181903"/>
                </a:lnTo>
                <a:cubicBezTo>
                  <a:pt x="118100" y="182562"/>
                  <a:pt x="117441" y="179596"/>
                  <a:pt x="111508" y="185199"/>
                </a:cubicBezTo>
                <a:cubicBezTo>
                  <a:pt x="112333" y="183880"/>
                  <a:pt x="113487" y="182727"/>
                  <a:pt x="114804" y="181903"/>
                </a:cubicBezTo>
                <a:cubicBezTo>
                  <a:pt x="113816" y="181903"/>
                  <a:pt x="105577" y="186516"/>
                  <a:pt x="107225" y="181903"/>
                </a:cubicBezTo>
                <a:cubicBezTo>
                  <a:pt x="106566" y="181903"/>
                  <a:pt x="103271" y="183880"/>
                  <a:pt x="104918" y="181903"/>
                </a:cubicBezTo>
                <a:cubicBezTo>
                  <a:pt x="106566" y="179926"/>
                  <a:pt x="107225" y="179926"/>
                  <a:pt x="106566" y="179926"/>
                </a:cubicBezTo>
                <a:lnTo>
                  <a:pt x="105577" y="179926"/>
                </a:lnTo>
                <a:cubicBezTo>
                  <a:pt x="105907" y="176301"/>
                  <a:pt x="98987" y="183221"/>
                  <a:pt x="96680" y="183221"/>
                </a:cubicBezTo>
                <a:cubicBezTo>
                  <a:pt x="101293" y="177619"/>
                  <a:pt x="101293" y="173665"/>
                  <a:pt x="101293" y="173665"/>
                </a:cubicBezTo>
                <a:cubicBezTo>
                  <a:pt x="99646" y="171357"/>
                  <a:pt x="94373" y="176630"/>
                  <a:pt x="90749" y="176630"/>
                </a:cubicBezTo>
                <a:cubicBezTo>
                  <a:pt x="95362" y="170040"/>
                  <a:pt x="90749" y="171687"/>
                  <a:pt x="90749" y="167403"/>
                </a:cubicBezTo>
                <a:cubicBezTo>
                  <a:pt x="89595" y="168985"/>
                  <a:pt x="88277" y="170402"/>
                  <a:pt x="86794" y="171687"/>
                </a:cubicBezTo>
                <a:cubicBezTo>
                  <a:pt x="86794" y="170040"/>
                  <a:pt x="83499" y="174653"/>
                  <a:pt x="86794" y="170040"/>
                </a:cubicBezTo>
                <a:cubicBezTo>
                  <a:pt x="89430" y="165427"/>
                  <a:pt x="86794" y="165427"/>
                  <a:pt x="86794" y="165427"/>
                </a:cubicBezTo>
                <a:lnTo>
                  <a:pt x="82510" y="171357"/>
                </a:lnTo>
                <a:cubicBezTo>
                  <a:pt x="86794" y="161471"/>
                  <a:pt x="75260" y="171687"/>
                  <a:pt x="79874" y="163449"/>
                </a:cubicBezTo>
                <a:cubicBezTo>
                  <a:pt x="78226" y="165756"/>
                  <a:pt x="76249" y="165756"/>
                  <a:pt x="76249" y="165756"/>
                </a:cubicBezTo>
                <a:lnTo>
                  <a:pt x="78226" y="162461"/>
                </a:lnTo>
                <a:cubicBezTo>
                  <a:pt x="77567" y="160483"/>
                  <a:pt x="77238" y="160483"/>
                  <a:pt x="74931" y="160483"/>
                </a:cubicBezTo>
                <a:lnTo>
                  <a:pt x="76908" y="158176"/>
                </a:lnTo>
                <a:cubicBezTo>
                  <a:pt x="75920" y="157517"/>
                  <a:pt x="68999" y="166415"/>
                  <a:pt x="68999" y="166415"/>
                </a:cubicBezTo>
                <a:lnTo>
                  <a:pt x="71635" y="161801"/>
                </a:lnTo>
                <a:cubicBezTo>
                  <a:pt x="69988" y="159824"/>
                  <a:pt x="70647" y="156199"/>
                  <a:pt x="66693" y="159824"/>
                </a:cubicBezTo>
                <a:lnTo>
                  <a:pt x="66693" y="157517"/>
                </a:lnTo>
                <a:cubicBezTo>
                  <a:pt x="66034" y="157188"/>
                  <a:pt x="65374" y="153563"/>
                  <a:pt x="62078" y="159495"/>
                </a:cubicBezTo>
                <a:cubicBezTo>
                  <a:pt x="64386" y="155211"/>
                  <a:pt x="60761" y="159495"/>
                  <a:pt x="58783" y="159495"/>
                </a:cubicBezTo>
                <a:lnTo>
                  <a:pt x="60761" y="156858"/>
                </a:lnTo>
                <a:cubicBezTo>
                  <a:pt x="57795" y="161471"/>
                  <a:pt x="55818" y="161471"/>
                  <a:pt x="55818" y="161471"/>
                </a:cubicBezTo>
                <a:cubicBezTo>
                  <a:pt x="55818" y="159165"/>
                  <a:pt x="53511" y="163449"/>
                  <a:pt x="53511" y="161471"/>
                </a:cubicBezTo>
                <a:cubicBezTo>
                  <a:pt x="52852" y="160812"/>
                  <a:pt x="50875" y="162790"/>
                  <a:pt x="50875" y="163778"/>
                </a:cubicBezTo>
                <a:cubicBezTo>
                  <a:pt x="50875" y="164767"/>
                  <a:pt x="53511" y="157517"/>
                  <a:pt x="50875" y="159824"/>
                </a:cubicBezTo>
                <a:cubicBezTo>
                  <a:pt x="48238" y="162131"/>
                  <a:pt x="48238" y="162131"/>
                  <a:pt x="48238" y="162131"/>
                </a:cubicBezTo>
                <a:lnTo>
                  <a:pt x="48238" y="160483"/>
                </a:lnTo>
                <a:cubicBezTo>
                  <a:pt x="47909" y="160483"/>
                  <a:pt x="47085" y="161225"/>
                  <a:pt x="46344" y="161596"/>
                </a:cubicBezTo>
                <a:lnTo>
                  <a:pt x="45998" y="161321"/>
                </a:lnTo>
                <a:lnTo>
                  <a:pt x="45891" y="161472"/>
                </a:lnTo>
                <a:cubicBezTo>
                  <a:pt x="45850" y="161142"/>
                  <a:pt x="45767" y="160483"/>
                  <a:pt x="44943" y="160483"/>
                </a:cubicBezTo>
                <a:lnTo>
                  <a:pt x="45998" y="161321"/>
                </a:lnTo>
                <a:lnTo>
                  <a:pt x="46592" y="160483"/>
                </a:lnTo>
                <a:cubicBezTo>
                  <a:pt x="47909" y="157847"/>
                  <a:pt x="51205" y="152575"/>
                  <a:pt x="49557" y="154222"/>
                </a:cubicBezTo>
                <a:close/>
                <a:moveTo>
                  <a:pt x="471028" y="136757"/>
                </a:moveTo>
                <a:lnTo>
                  <a:pt x="470699" y="137087"/>
                </a:lnTo>
                <a:lnTo>
                  <a:pt x="472347" y="137745"/>
                </a:lnTo>
                <a:close/>
                <a:moveTo>
                  <a:pt x="271350" y="134610"/>
                </a:moveTo>
                <a:lnTo>
                  <a:pt x="270673" y="135438"/>
                </a:lnTo>
                <a:lnTo>
                  <a:pt x="272650" y="135438"/>
                </a:lnTo>
                <a:close/>
                <a:moveTo>
                  <a:pt x="467734" y="92269"/>
                </a:moveTo>
                <a:lnTo>
                  <a:pt x="467075" y="92598"/>
                </a:lnTo>
                <a:lnTo>
                  <a:pt x="467734" y="92598"/>
                </a:lnTo>
                <a:close/>
                <a:moveTo>
                  <a:pt x="253537" y="83373"/>
                </a:moveTo>
                <a:lnTo>
                  <a:pt x="252549" y="83373"/>
                </a:lnTo>
                <a:lnTo>
                  <a:pt x="252549" y="83703"/>
                </a:lnTo>
                <a:close/>
                <a:moveTo>
                  <a:pt x="457692" y="57998"/>
                </a:moveTo>
                <a:lnTo>
                  <a:pt x="457518" y="57998"/>
                </a:lnTo>
                <a:cubicBezTo>
                  <a:pt x="453563" y="57998"/>
                  <a:pt x="453563" y="56680"/>
                  <a:pt x="453563" y="57998"/>
                </a:cubicBezTo>
                <a:cubicBezTo>
                  <a:pt x="453563" y="59316"/>
                  <a:pt x="452245" y="61623"/>
                  <a:pt x="453563" y="61623"/>
                </a:cubicBezTo>
                <a:cubicBezTo>
                  <a:pt x="454882" y="61623"/>
                  <a:pt x="454882" y="58657"/>
                  <a:pt x="457188" y="61623"/>
                </a:cubicBezTo>
                <a:cubicBezTo>
                  <a:pt x="459495" y="64589"/>
                  <a:pt x="449938" y="62282"/>
                  <a:pt x="452904" y="64589"/>
                </a:cubicBezTo>
                <a:cubicBezTo>
                  <a:pt x="455870" y="66895"/>
                  <a:pt x="458177" y="66895"/>
                  <a:pt x="455870" y="66895"/>
                </a:cubicBezTo>
                <a:lnTo>
                  <a:pt x="452574" y="66895"/>
                </a:lnTo>
                <a:cubicBezTo>
                  <a:pt x="451915" y="69861"/>
                  <a:pt x="454552" y="69861"/>
                  <a:pt x="454552" y="69861"/>
                </a:cubicBezTo>
                <a:cubicBezTo>
                  <a:pt x="451586" y="71839"/>
                  <a:pt x="456199" y="71839"/>
                  <a:pt x="456199" y="71839"/>
                </a:cubicBezTo>
                <a:lnTo>
                  <a:pt x="452904" y="71839"/>
                </a:lnTo>
                <a:cubicBezTo>
                  <a:pt x="452904" y="73486"/>
                  <a:pt x="454882" y="75793"/>
                  <a:pt x="454882" y="77770"/>
                </a:cubicBezTo>
                <a:cubicBezTo>
                  <a:pt x="453827" y="77407"/>
                  <a:pt x="452641" y="77407"/>
                  <a:pt x="451586" y="77770"/>
                </a:cubicBezTo>
                <a:cubicBezTo>
                  <a:pt x="452574" y="80406"/>
                  <a:pt x="449609" y="82713"/>
                  <a:pt x="446643" y="84690"/>
                </a:cubicBezTo>
                <a:lnTo>
                  <a:pt x="447302" y="84690"/>
                </a:lnTo>
                <a:lnTo>
                  <a:pt x="447632" y="84690"/>
                </a:lnTo>
                <a:cubicBezTo>
                  <a:pt x="447632" y="86667"/>
                  <a:pt x="451586" y="91281"/>
                  <a:pt x="447632" y="91281"/>
                </a:cubicBezTo>
                <a:cubicBezTo>
                  <a:pt x="445655" y="92599"/>
                  <a:pt x="454552" y="94576"/>
                  <a:pt x="450927" y="94576"/>
                </a:cubicBezTo>
                <a:cubicBezTo>
                  <a:pt x="448620" y="97212"/>
                  <a:pt x="451257" y="102155"/>
                  <a:pt x="444996" y="102155"/>
                </a:cubicBezTo>
                <a:cubicBezTo>
                  <a:pt x="449609" y="103473"/>
                  <a:pt x="441700" y="105780"/>
                  <a:pt x="449609" y="105780"/>
                </a:cubicBezTo>
                <a:cubicBezTo>
                  <a:pt x="445325" y="108087"/>
                  <a:pt x="441371" y="107757"/>
                  <a:pt x="440712" y="108087"/>
                </a:cubicBezTo>
                <a:cubicBezTo>
                  <a:pt x="440053" y="108417"/>
                  <a:pt x="446313" y="110723"/>
                  <a:pt x="446313" y="110723"/>
                </a:cubicBezTo>
                <a:lnTo>
                  <a:pt x="442030" y="110723"/>
                </a:lnTo>
                <a:lnTo>
                  <a:pt x="446313" y="112371"/>
                </a:lnTo>
                <a:lnTo>
                  <a:pt x="444007" y="112371"/>
                </a:lnTo>
                <a:cubicBezTo>
                  <a:pt x="445984" y="114348"/>
                  <a:pt x="440712" y="114348"/>
                  <a:pt x="438405" y="114348"/>
                </a:cubicBezTo>
                <a:lnTo>
                  <a:pt x="441371" y="117643"/>
                </a:lnTo>
                <a:lnTo>
                  <a:pt x="441700" y="117643"/>
                </a:lnTo>
                <a:cubicBezTo>
                  <a:pt x="439393" y="117973"/>
                  <a:pt x="439393" y="120609"/>
                  <a:pt x="439393" y="120609"/>
                </a:cubicBezTo>
                <a:lnTo>
                  <a:pt x="436427" y="120609"/>
                </a:lnTo>
                <a:cubicBezTo>
                  <a:pt x="436427" y="122257"/>
                  <a:pt x="434780" y="128848"/>
                  <a:pt x="436427" y="126870"/>
                </a:cubicBezTo>
                <a:lnTo>
                  <a:pt x="434780" y="126870"/>
                </a:lnTo>
                <a:cubicBezTo>
                  <a:pt x="438075" y="129177"/>
                  <a:pt x="429507" y="129177"/>
                  <a:pt x="434780" y="129177"/>
                </a:cubicBezTo>
                <a:cubicBezTo>
                  <a:pt x="434780" y="131484"/>
                  <a:pt x="434780" y="132472"/>
                  <a:pt x="434780" y="134449"/>
                </a:cubicBezTo>
                <a:cubicBezTo>
                  <a:pt x="437120" y="134746"/>
                  <a:pt x="439361" y="135537"/>
                  <a:pt x="441371" y="136756"/>
                </a:cubicBezTo>
                <a:cubicBezTo>
                  <a:pt x="439723" y="137745"/>
                  <a:pt x="434121" y="140382"/>
                  <a:pt x="436098" y="140382"/>
                </a:cubicBezTo>
                <a:lnTo>
                  <a:pt x="435769" y="140382"/>
                </a:lnTo>
                <a:cubicBezTo>
                  <a:pt x="436098" y="142358"/>
                  <a:pt x="436098" y="142688"/>
                  <a:pt x="439064" y="145653"/>
                </a:cubicBezTo>
                <a:cubicBezTo>
                  <a:pt x="444666" y="149278"/>
                  <a:pt x="425883" y="149938"/>
                  <a:pt x="434121" y="153563"/>
                </a:cubicBezTo>
                <a:lnTo>
                  <a:pt x="438075" y="156529"/>
                </a:lnTo>
                <a:cubicBezTo>
                  <a:pt x="437087" y="156529"/>
                  <a:pt x="435110" y="156529"/>
                  <a:pt x="432473" y="156529"/>
                </a:cubicBezTo>
                <a:cubicBezTo>
                  <a:pt x="439064" y="159824"/>
                  <a:pt x="430826" y="160154"/>
                  <a:pt x="435110" y="162789"/>
                </a:cubicBezTo>
                <a:cubicBezTo>
                  <a:pt x="422587" y="162460"/>
                  <a:pt x="435110" y="169050"/>
                  <a:pt x="427201" y="169050"/>
                </a:cubicBezTo>
                <a:lnTo>
                  <a:pt x="427531" y="169050"/>
                </a:lnTo>
                <a:lnTo>
                  <a:pt x="429796" y="169050"/>
                </a:lnTo>
                <a:cubicBezTo>
                  <a:pt x="430743" y="169050"/>
                  <a:pt x="431320" y="169050"/>
                  <a:pt x="429837" y="169050"/>
                </a:cubicBezTo>
                <a:lnTo>
                  <a:pt x="431814" y="169050"/>
                </a:lnTo>
                <a:cubicBezTo>
                  <a:pt x="434451" y="173994"/>
                  <a:pt x="424235" y="180585"/>
                  <a:pt x="423247" y="182232"/>
                </a:cubicBezTo>
                <a:cubicBezTo>
                  <a:pt x="422258" y="183880"/>
                  <a:pt x="438075" y="186186"/>
                  <a:pt x="430826" y="186186"/>
                </a:cubicBezTo>
                <a:lnTo>
                  <a:pt x="425553" y="186186"/>
                </a:lnTo>
                <a:cubicBezTo>
                  <a:pt x="431485" y="190141"/>
                  <a:pt x="424564" y="193107"/>
                  <a:pt x="429507" y="197061"/>
                </a:cubicBezTo>
                <a:cubicBezTo>
                  <a:pt x="428519" y="197061"/>
                  <a:pt x="430826" y="196732"/>
                  <a:pt x="426872" y="197061"/>
                </a:cubicBezTo>
                <a:cubicBezTo>
                  <a:pt x="422917" y="197390"/>
                  <a:pt x="429837" y="200027"/>
                  <a:pt x="429507" y="200027"/>
                </a:cubicBezTo>
                <a:cubicBezTo>
                  <a:pt x="429178" y="200027"/>
                  <a:pt x="428519" y="199697"/>
                  <a:pt x="425223" y="200027"/>
                </a:cubicBezTo>
                <a:cubicBezTo>
                  <a:pt x="421929" y="200357"/>
                  <a:pt x="428848" y="202333"/>
                  <a:pt x="425223" y="202333"/>
                </a:cubicBezTo>
                <a:cubicBezTo>
                  <a:pt x="426872" y="204311"/>
                  <a:pt x="424564" y="204311"/>
                  <a:pt x="428848" y="204311"/>
                </a:cubicBezTo>
                <a:cubicBezTo>
                  <a:pt x="428848" y="205299"/>
                  <a:pt x="431485" y="207606"/>
                  <a:pt x="428848" y="207606"/>
                </a:cubicBezTo>
                <a:cubicBezTo>
                  <a:pt x="433132" y="210572"/>
                  <a:pt x="426212" y="210572"/>
                  <a:pt x="433132" y="210572"/>
                </a:cubicBezTo>
                <a:cubicBezTo>
                  <a:pt x="425883" y="209583"/>
                  <a:pt x="427201" y="213538"/>
                  <a:pt x="430497" y="213538"/>
                </a:cubicBezTo>
                <a:cubicBezTo>
                  <a:pt x="428519" y="213538"/>
                  <a:pt x="425223" y="211560"/>
                  <a:pt x="425223" y="213538"/>
                </a:cubicBezTo>
                <a:cubicBezTo>
                  <a:pt x="425223" y="215514"/>
                  <a:pt x="426542" y="215514"/>
                  <a:pt x="430167" y="215514"/>
                </a:cubicBezTo>
                <a:cubicBezTo>
                  <a:pt x="421929" y="216173"/>
                  <a:pt x="436757" y="219469"/>
                  <a:pt x="425883" y="219469"/>
                </a:cubicBezTo>
                <a:cubicBezTo>
                  <a:pt x="428782" y="221874"/>
                  <a:pt x="431222" y="224774"/>
                  <a:pt x="433132" y="228037"/>
                </a:cubicBezTo>
                <a:cubicBezTo>
                  <a:pt x="425553" y="227378"/>
                  <a:pt x="432802" y="224741"/>
                  <a:pt x="425553" y="224741"/>
                </a:cubicBezTo>
                <a:cubicBezTo>
                  <a:pt x="428519" y="227378"/>
                  <a:pt x="432802" y="231332"/>
                  <a:pt x="432144" y="231332"/>
                </a:cubicBezTo>
                <a:cubicBezTo>
                  <a:pt x="431485" y="231332"/>
                  <a:pt x="425223" y="228696"/>
                  <a:pt x="428189" y="231332"/>
                </a:cubicBezTo>
                <a:cubicBezTo>
                  <a:pt x="431156" y="233969"/>
                  <a:pt x="427531" y="235616"/>
                  <a:pt x="431156" y="238252"/>
                </a:cubicBezTo>
                <a:cubicBezTo>
                  <a:pt x="435439" y="237923"/>
                  <a:pt x="439723" y="241218"/>
                  <a:pt x="442030" y="241218"/>
                </a:cubicBezTo>
                <a:cubicBezTo>
                  <a:pt x="433792" y="241218"/>
                  <a:pt x="439723" y="243525"/>
                  <a:pt x="429507" y="241218"/>
                </a:cubicBezTo>
                <a:cubicBezTo>
                  <a:pt x="430826" y="244184"/>
                  <a:pt x="433792" y="244184"/>
                  <a:pt x="433792" y="244184"/>
                </a:cubicBezTo>
                <a:lnTo>
                  <a:pt x="430497" y="244184"/>
                </a:lnTo>
                <a:cubicBezTo>
                  <a:pt x="434451" y="245172"/>
                  <a:pt x="434451" y="247150"/>
                  <a:pt x="434451" y="247150"/>
                </a:cubicBezTo>
                <a:lnTo>
                  <a:pt x="432473" y="247150"/>
                </a:lnTo>
                <a:cubicBezTo>
                  <a:pt x="433132" y="249126"/>
                  <a:pt x="443348" y="252751"/>
                  <a:pt x="436757" y="252751"/>
                </a:cubicBezTo>
                <a:cubicBezTo>
                  <a:pt x="433462" y="252751"/>
                  <a:pt x="432968" y="252751"/>
                  <a:pt x="432720" y="252751"/>
                </a:cubicBezTo>
                <a:lnTo>
                  <a:pt x="432473" y="252751"/>
                </a:lnTo>
                <a:cubicBezTo>
                  <a:pt x="432473" y="253740"/>
                  <a:pt x="434121" y="255717"/>
                  <a:pt x="432473" y="255717"/>
                </a:cubicBezTo>
                <a:lnTo>
                  <a:pt x="430497" y="255717"/>
                </a:lnTo>
                <a:lnTo>
                  <a:pt x="430497" y="257695"/>
                </a:lnTo>
                <a:lnTo>
                  <a:pt x="432144" y="257695"/>
                </a:lnTo>
                <a:lnTo>
                  <a:pt x="433792" y="257695"/>
                </a:lnTo>
                <a:cubicBezTo>
                  <a:pt x="435769" y="259672"/>
                  <a:pt x="435769" y="259672"/>
                  <a:pt x="435769" y="259672"/>
                </a:cubicBezTo>
                <a:lnTo>
                  <a:pt x="429837" y="259672"/>
                </a:lnTo>
                <a:cubicBezTo>
                  <a:pt x="434451" y="260331"/>
                  <a:pt x="430826" y="262967"/>
                  <a:pt x="434451" y="262967"/>
                </a:cubicBezTo>
                <a:lnTo>
                  <a:pt x="433792" y="262967"/>
                </a:lnTo>
                <a:lnTo>
                  <a:pt x="430826" y="262967"/>
                </a:lnTo>
                <a:lnTo>
                  <a:pt x="430497" y="262967"/>
                </a:lnTo>
                <a:cubicBezTo>
                  <a:pt x="429837" y="264615"/>
                  <a:pt x="436098" y="262967"/>
                  <a:pt x="433792" y="264615"/>
                </a:cubicBezTo>
                <a:cubicBezTo>
                  <a:pt x="432144" y="266262"/>
                  <a:pt x="438405" y="269557"/>
                  <a:pt x="433792" y="269557"/>
                </a:cubicBezTo>
                <a:cubicBezTo>
                  <a:pt x="429178" y="269557"/>
                  <a:pt x="428189" y="267251"/>
                  <a:pt x="429178" y="269557"/>
                </a:cubicBezTo>
                <a:cubicBezTo>
                  <a:pt x="430167" y="271864"/>
                  <a:pt x="433132" y="274501"/>
                  <a:pt x="433132" y="276478"/>
                </a:cubicBezTo>
                <a:cubicBezTo>
                  <a:pt x="438734" y="277137"/>
                  <a:pt x="430497" y="279114"/>
                  <a:pt x="433132" y="279114"/>
                </a:cubicBezTo>
                <a:lnTo>
                  <a:pt x="430497" y="279114"/>
                </a:lnTo>
                <a:cubicBezTo>
                  <a:pt x="429837" y="280762"/>
                  <a:pt x="431814" y="282409"/>
                  <a:pt x="433462" y="284716"/>
                </a:cubicBezTo>
                <a:cubicBezTo>
                  <a:pt x="433462" y="285375"/>
                  <a:pt x="432144" y="287682"/>
                  <a:pt x="433462" y="287682"/>
                </a:cubicBezTo>
                <a:cubicBezTo>
                  <a:pt x="434780" y="287682"/>
                  <a:pt x="434451" y="287682"/>
                  <a:pt x="436427" y="287682"/>
                </a:cubicBezTo>
                <a:cubicBezTo>
                  <a:pt x="429837" y="289989"/>
                  <a:pt x="439723" y="293284"/>
                  <a:pt x="434451" y="295261"/>
                </a:cubicBezTo>
                <a:lnTo>
                  <a:pt x="434451" y="297568"/>
                </a:lnTo>
                <a:lnTo>
                  <a:pt x="433462" y="297568"/>
                </a:lnTo>
                <a:cubicBezTo>
                  <a:pt x="429507" y="299545"/>
                  <a:pt x="435439" y="299545"/>
                  <a:pt x="433462" y="299545"/>
                </a:cubicBezTo>
                <a:lnTo>
                  <a:pt x="433462" y="300863"/>
                </a:lnTo>
                <a:lnTo>
                  <a:pt x="433462" y="301522"/>
                </a:lnTo>
                <a:cubicBezTo>
                  <a:pt x="431485" y="301522"/>
                  <a:pt x="431485" y="298886"/>
                  <a:pt x="431485" y="301522"/>
                </a:cubicBezTo>
                <a:cubicBezTo>
                  <a:pt x="431485" y="304159"/>
                  <a:pt x="431485" y="304159"/>
                  <a:pt x="431485" y="304159"/>
                </a:cubicBezTo>
                <a:cubicBezTo>
                  <a:pt x="429837" y="305806"/>
                  <a:pt x="429837" y="305806"/>
                  <a:pt x="429837" y="305806"/>
                </a:cubicBezTo>
                <a:cubicBezTo>
                  <a:pt x="433132" y="307125"/>
                  <a:pt x="436098" y="309760"/>
                  <a:pt x="433132" y="309760"/>
                </a:cubicBezTo>
                <a:cubicBezTo>
                  <a:pt x="430167" y="309760"/>
                  <a:pt x="430167" y="309760"/>
                  <a:pt x="430167" y="309760"/>
                </a:cubicBezTo>
                <a:cubicBezTo>
                  <a:pt x="430167" y="312067"/>
                  <a:pt x="430167" y="312067"/>
                  <a:pt x="430167" y="312067"/>
                </a:cubicBezTo>
                <a:cubicBezTo>
                  <a:pt x="430167" y="313386"/>
                  <a:pt x="428189" y="315692"/>
                  <a:pt x="430167" y="317340"/>
                </a:cubicBezTo>
                <a:lnTo>
                  <a:pt x="431965" y="320636"/>
                </a:lnTo>
                <a:lnTo>
                  <a:pt x="432802" y="320636"/>
                </a:lnTo>
                <a:cubicBezTo>
                  <a:pt x="432802" y="319976"/>
                  <a:pt x="432802" y="317999"/>
                  <a:pt x="432802" y="317999"/>
                </a:cubicBezTo>
                <a:cubicBezTo>
                  <a:pt x="434451" y="317999"/>
                  <a:pt x="430826" y="316022"/>
                  <a:pt x="432802" y="316022"/>
                </a:cubicBezTo>
                <a:cubicBezTo>
                  <a:pt x="434780" y="316022"/>
                  <a:pt x="437746" y="316681"/>
                  <a:pt x="434780" y="316022"/>
                </a:cubicBezTo>
                <a:cubicBezTo>
                  <a:pt x="431814" y="315363"/>
                  <a:pt x="434780" y="314045"/>
                  <a:pt x="434780" y="313716"/>
                </a:cubicBezTo>
                <a:cubicBezTo>
                  <a:pt x="434780" y="313386"/>
                  <a:pt x="434121" y="310750"/>
                  <a:pt x="434780" y="310750"/>
                </a:cubicBezTo>
                <a:cubicBezTo>
                  <a:pt x="435439" y="310750"/>
                  <a:pt x="437746" y="307125"/>
                  <a:pt x="437746" y="307125"/>
                </a:cubicBezTo>
                <a:cubicBezTo>
                  <a:pt x="435439" y="306465"/>
                  <a:pt x="435439" y="304488"/>
                  <a:pt x="435439" y="304488"/>
                </a:cubicBezTo>
                <a:cubicBezTo>
                  <a:pt x="436395" y="304060"/>
                  <a:pt x="437449" y="304060"/>
                  <a:pt x="438405" y="304488"/>
                </a:cubicBezTo>
                <a:lnTo>
                  <a:pt x="440383" y="304488"/>
                </a:lnTo>
                <a:cubicBezTo>
                  <a:pt x="440383" y="303500"/>
                  <a:pt x="442688" y="300863"/>
                  <a:pt x="440383" y="300863"/>
                </a:cubicBezTo>
                <a:lnTo>
                  <a:pt x="441041" y="300863"/>
                </a:lnTo>
                <a:lnTo>
                  <a:pt x="441700" y="300863"/>
                </a:lnTo>
                <a:lnTo>
                  <a:pt x="442359" y="300863"/>
                </a:lnTo>
                <a:lnTo>
                  <a:pt x="444007" y="300863"/>
                </a:lnTo>
                <a:lnTo>
                  <a:pt x="444048" y="300863"/>
                </a:lnTo>
                <a:lnTo>
                  <a:pt x="444337" y="300863"/>
                </a:lnTo>
                <a:cubicBezTo>
                  <a:pt x="443348" y="298556"/>
                  <a:pt x="444337" y="298556"/>
                  <a:pt x="441371" y="298556"/>
                </a:cubicBezTo>
                <a:cubicBezTo>
                  <a:pt x="437746" y="296249"/>
                  <a:pt x="441371" y="294602"/>
                  <a:pt x="441371" y="292625"/>
                </a:cubicBezTo>
                <a:cubicBezTo>
                  <a:pt x="439064" y="291307"/>
                  <a:pt x="439064" y="289000"/>
                  <a:pt x="439064" y="289000"/>
                </a:cubicBezTo>
                <a:cubicBezTo>
                  <a:pt x="439064" y="289000"/>
                  <a:pt x="442359" y="291307"/>
                  <a:pt x="442359" y="289000"/>
                </a:cubicBezTo>
                <a:cubicBezTo>
                  <a:pt x="442359" y="286694"/>
                  <a:pt x="442359" y="286694"/>
                  <a:pt x="442359" y="286694"/>
                </a:cubicBezTo>
                <a:cubicBezTo>
                  <a:pt x="442359" y="284387"/>
                  <a:pt x="445325" y="284387"/>
                  <a:pt x="442359" y="284387"/>
                </a:cubicBezTo>
                <a:lnTo>
                  <a:pt x="443348" y="284387"/>
                </a:lnTo>
                <a:lnTo>
                  <a:pt x="445655" y="284387"/>
                </a:lnTo>
                <a:lnTo>
                  <a:pt x="446973" y="284387"/>
                </a:lnTo>
                <a:cubicBezTo>
                  <a:pt x="451257" y="282739"/>
                  <a:pt x="438734" y="278784"/>
                  <a:pt x="446973" y="278784"/>
                </a:cubicBezTo>
                <a:lnTo>
                  <a:pt x="448620" y="278784"/>
                </a:lnTo>
                <a:cubicBezTo>
                  <a:pt x="450927" y="277467"/>
                  <a:pt x="446313" y="275489"/>
                  <a:pt x="444666" y="275489"/>
                </a:cubicBezTo>
                <a:lnTo>
                  <a:pt x="445325" y="275489"/>
                </a:lnTo>
                <a:cubicBezTo>
                  <a:pt x="446149" y="275951"/>
                  <a:pt x="447138" y="275951"/>
                  <a:pt x="447961" y="275489"/>
                </a:cubicBezTo>
                <a:lnTo>
                  <a:pt x="448620" y="275489"/>
                </a:lnTo>
                <a:cubicBezTo>
                  <a:pt x="450927" y="274501"/>
                  <a:pt x="451915" y="272194"/>
                  <a:pt x="450927" y="272194"/>
                </a:cubicBezTo>
                <a:cubicBezTo>
                  <a:pt x="449938" y="272194"/>
                  <a:pt x="445984" y="274830"/>
                  <a:pt x="448291" y="272194"/>
                </a:cubicBezTo>
                <a:cubicBezTo>
                  <a:pt x="450598" y="269557"/>
                  <a:pt x="441041" y="269557"/>
                  <a:pt x="444996" y="269557"/>
                </a:cubicBezTo>
                <a:cubicBezTo>
                  <a:pt x="448950" y="269557"/>
                  <a:pt x="448950" y="269557"/>
                  <a:pt x="448950" y="269557"/>
                </a:cubicBezTo>
                <a:cubicBezTo>
                  <a:pt x="450663" y="269031"/>
                  <a:pt x="452508" y="269031"/>
                  <a:pt x="454223" y="269557"/>
                </a:cubicBezTo>
                <a:lnTo>
                  <a:pt x="454443" y="268785"/>
                </a:lnTo>
                <a:lnTo>
                  <a:pt x="452781" y="268652"/>
                </a:lnTo>
                <a:cubicBezTo>
                  <a:pt x="451339" y="268405"/>
                  <a:pt x="450103" y="267910"/>
                  <a:pt x="450927" y="266922"/>
                </a:cubicBezTo>
                <a:lnTo>
                  <a:pt x="454223" y="266922"/>
                </a:lnTo>
                <a:lnTo>
                  <a:pt x="455462" y="266922"/>
                </a:lnTo>
                <a:lnTo>
                  <a:pt x="455334" y="266304"/>
                </a:lnTo>
                <a:cubicBezTo>
                  <a:pt x="453728" y="265933"/>
                  <a:pt x="451586" y="265933"/>
                  <a:pt x="451586" y="265933"/>
                </a:cubicBezTo>
                <a:lnTo>
                  <a:pt x="448950" y="265933"/>
                </a:lnTo>
                <a:cubicBezTo>
                  <a:pt x="451915" y="263956"/>
                  <a:pt x="448950" y="263956"/>
                  <a:pt x="448950" y="263956"/>
                </a:cubicBezTo>
                <a:cubicBezTo>
                  <a:pt x="446313" y="261978"/>
                  <a:pt x="444337" y="261978"/>
                  <a:pt x="446313" y="261978"/>
                </a:cubicBezTo>
                <a:cubicBezTo>
                  <a:pt x="448291" y="261978"/>
                  <a:pt x="448291" y="261978"/>
                  <a:pt x="448291" y="261978"/>
                </a:cubicBezTo>
                <a:cubicBezTo>
                  <a:pt x="444007" y="259342"/>
                  <a:pt x="453234" y="259342"/>
                  <a:pt x="450268" y="259342"/>
                </a:cubicBezTo>
                <a:cubicBezTo>
                  <a:pt x="452245" y="259342"/>
                  <a:pt x="460813" y="261978"/>
                  <a:pt x="456528" y="259342"/>
                </a:cubicBezTo>
                <a:cubicBezTo>
                  <a:pt x="452245" y="256706"/>
                  <a:pt x="458836" y="256706"/>
                  <a:pt x="456528" y="256706"/>
                </a:cubicBezTo>
                <a:cubicBezTo>
                  <a:pt x="454618" y="257365"/>
                  <a:pt x="452508" y="257365"/>
                  <a:pt x="450598" y="256706"/>
                </a:cubicBezTo>
                <a:lnTo>
                  <a:pt x="452574" y="259013"/>
                </a:lnTo>
                <a:lnTo>
                  <a:pt x="447961" y="257036"/>
                </a:lnTo>
                <a:cubicBezTo>
                  <a:pt x="447961" y="259013"/>
                  <a:pt x="447961" y="259013"/>
                  <a:pt x="447961" y="259013"/>
                </a:cubicBezTo>
                <a:cubicBezTo>
                  <a:pt x="446478" y="258518"/>
                  <a:pt x="444831" y="258518"/>
                  <a:pt x="443348" y="259013"/>
                </a:cubicBezTo>
                <a:cubicBezTo>
                  <a:pt x="447632" y="258683"/>
                  <a:pt x="439723" y="256376"/>
                  <a:pt x="443348" y="256376"/>
                </a:cubicBezTo>
                <a:lnTo>
                  <a:pt x="451915" y="256376"/>
                </a:lnTo>
                <a:cubicBezTo>
                  <a:pt x="457518" y="255388"/>
                  <a:pt x="449279" y="251433"/>
                  <a:pt x="451915" y="251433"/>
                </a:cubicBezTo>
                <a:lnTo>
                  <a:pt x="450268" y="251433"/>
                </a:lnTo>
                <a:cubicBezTo>
                  <a:pt x="446643" y="249126"/>
                  <a:pt x="448620" y="249126"/>
                  <a:pt x="448620" y="249126"/>
                </a:cubicBezTo>
                <a:lnTo>
                  <a:pt x="454552" y="249126"/>
                </a:lnTo>
                <a:cubicBezTo>
                  <a:pt x="452245" y="249126"/>
                  <a:pt x="454882" y="246820"/>
                  <a:pt x="448950" y="246820"/>
                </a:cubicBezTo>
                <a:lnTo>
                  <a:pt x="453234" y="246820"/>
                </a:lnTo>
                <a:cubicBezTo>
                  <a:pt x="455211" y="245502"/>
                  <a:pt x="442688" y="242536"/>
                  <a:pt x="445984" y="242536"/>
                </a:cubicBezTo>
                <a:cubicBezTo>
                  <a:pt x="449279" y="242536"/>
                  <a:pt x="453893" y="242536"/>
                  <a:pt x="453893" y="242536"/>
                </a:cubicBezTo>
                <a:cubicBezTo>
                  <a:pt x="456858" y="242536"/>
                  <a:pt x="455211" y="240559"/>
                  <a:pt x="453893" y="240559"/>
                </a:cubicBezTo>
                <a:lnTo>
                  <a:pt x="451257" y="240559"/>
                </a:lnTo>
                <a:lnTo>
                  <a:pt x="449609" y="240559"/>
                </a:lnTo>
                <a:lnTo>
                  <a:pt x="445984" y="240559"/>
                </a:lnTo>
                <a:cubicBezTo>
                  <a:pt x="454223" y="240230"/>
                  <a:pt x="445655" y="235616"/>
                  <a:pt x="454223" y="235616"/>
                </a:cubicBezTo>
                <a:cubicBezTo>
                  <a:pt x="453267" y="234495"/>
                  <a:pt x="452707" y="233111"/>
                  <a:pt x="452574" y="231662"/>
                </a:cubicBezTo>
                <a:cubicBezTo>
                  <a:pt x="455870" y="230673"/>
                  <a:pt x="442688" y="228696"/>
                  <a:pt x="447302" y="228696"/>
                </a:cubicBezTo>
                <a:cubicBezTo>
                  <a:pt x="451915" y="228696"/>
                  <a:pt x="449938" y="228696"/>
                  <a:pt x="451915" y="228696"/>
                </a:cubicBezTo>
                <a:lnTo>
                  <a:pt x="453729" y="228291"/>
                </a:lnTo>
                <a:lnTo>
                  <a:pt x="454717" y="228408"/>
                </a:lnTo>
                <a:cubicBezTo>
                  <a:pt x="456200" y="228531"/>
                  <a:pt x="457518" y="228531"/>
                  <a:pt x="456859" y="228037"/>
                </a:cubicBezTo>
                <a:lnTo>
                  <a:pt x="454865" y="228037"/>
                </a:lnTo>
                <a:lnTo>
                  <a:pt x="456158" y="227748"/>
                </a:lnTo>
                <a:cubicBezTo>
                  <a:pt x="455376" y="226965"/>
                  <a:pt x="454057" y="226059"/>
                  <a:pt x="457188" y="226059"/>
                </a:cubicBezTo>
                <a:cubicBezTo>
                  <a:pt x="460813" y="225730"/>
                  <a:pt x="454552" y="222434"/>
                  <a:pt x="454552" y="222434"/>
                </a:cubicBezTo>
                <a:lnTo>
                  <a:pt x="456199" y="222434"/>
                </a:lnTo>
                <a:cubicBezTo>
                  <a:pt x="452904" y="221908"/>
                  <a:pt x="449972" y="220128"/>
                  <a:pt x="447961" y="217492"/>
                </a:cubicBezTo>
                <a:cubicBezTo>
                  <a:pt x="450136" y="217788"/>
                  <a:pt x="452377" y="217788"/>
                  <a:pt x="454552" y="217492"/>
                </a:cubicBezTo>
                <a:cubicBezTo>
                  <a:pt x="453893" y="215185"/>
                  <a:pt x="446643" y="215185"/>
                  <a:pt x="446643" y="215185"/>
                </a:cubicBezTo>
                <a:cubicBezTo>
                  <a:pt x="449609" y="214856"/>
                  <a:pt x="452574" y="214856"/>
                  <a:pt x="455540" y="215185"/>
                </a:cubicBezTo>
                <a:cubicBezTo>
                  <a:pt x="460153" y="215514"/>
                  <a:pt x="455540" y="213538"/>
                  <a:pt x="455540" y="213538"/>
                </a:cubicBezTo>
                <a:lnTo>
                  <a:pt x="457848" y="213538"/>
                </a:lnTo>
                <a:cubicBezTo>
                  <a:pt x="457518" y="211560"/>
                  <a:pt x="451586" y="210901"/>
                  <a:pt x="451586" y="208924"/>
                </a:cubicBezTo>
                <a:lnTo>
                  <a:pt x="448291" y="208924"/>
                </a:lnTo>
                <a:cubicBezTo>
                  <a:pt x="443018" y="206947"/>
                  <a:pt x="452904" y="206947"/>
                  <a:pt x="448291" y="206947"/>
                </a:cubicBezTo>
                <a:lnTo>
                  <a:pt x="454552" y="206947"/>
                </a:lnTo>
                <a:cubicBezTo>
                  <a:pt x="453234" y="205958"/>
                  <a:pt x="447632" y="202333"/>
                  <a:pt x="447632" y="202333"/>
                </a:cubicBezTo>
                <a:cubicBezTo>
                  <a:pt x="450927" y="203520"/>
                  <a:pt x="454123" y="204970"/>
                  <a:pt x="457188" y="206618"/>
                </a:cubicBezTo>
                <a:cubicBezTo>
                  <a:pt x="457518" y="205958"/>
                  <a:pt x="453893" y="203652"/>
                  <a:pt x="453893" y="203652"/>
                </a:cubicBezTo>
                <a:cubicBezTo>
                  <a:pt x="448950" y="202333"/>
                  <a:pt x="446643" y="199697"/>
                  <a:pt x="446643" y="199697"/>
                </a:cubicBezTo>
                <a:cubicBezTo>
                  <a:pt x="460153" y="201345"/>
                  <a:pt x="450268" y="197061"/>
                  <a:pt x="460153" y="197061"/>
                </a:cubicBezTo>
                <a:cubicBezTo>
                  <a:pt x="455870" y="194095"/>
                  <a:pt x="462461" y="192777"/>
                  <a:pt x="462461" y="190141"/>
                </a:cubicBezTo>
                <a:cubicBezTo>
                  <a:pt x="452245" y="188163"/>
                  <a:pt x="462131" y="188163"/>
                  <a:pt x="452245" y="188163"/>
                </a:cubicBezTo>
                <a:lnTo>
                  <a:pt x="458507" y="188163"/>
                </a:lnTo>
                <a:cubicBezTo>
                  <a:pt x="462790" y="188163"/>
                  <a:pt x="461802" y="188163"/>
                  <a:pt x="462790" y="188163"/>
                </a:cubicBezTo>
                <a:cubicBezTo>
                  <a:pt x="463778" y="188163"/>
                  <a:pt x="467074" y="188163"/>
                  <a:pt x="469710" y="188163"/>
                </a:cubicBezTo>
                <a:cubicBezTo>
                  <a:pt x="466085" y="186186"/>
                  <a:pt x="466085" y="186186"/>
                  <a:pt x="466085" y="186186"/>
                </a:cubicBezTo>
                <a:lnTo>
                  <a:pt x="461472" y="186186"/>
                </a:lnTo>
                <a:cubicBezTo>
                  <a:pt x="456528" y="182891"/>
                  <a:pt x="470039" y="185527"/>
                  <a:pt x="465097" y="182891"/>
                </a:cubicBezTo>
                <a:lnTo>
                  <a:pt x="468063" y="182891"/>
                </a:lnTo>
                <a:cubicBezTo>
                  <a:pt x="466415" y="181902"/>
                  <a:pt x="468392" y="179266"/>
                  <a:pt x="460813" y="177289"/>
                </a:cubicBezTo>
                <a:lnTo>
                  <a:pt x="465097" y="177289"/>
                </a:lnTo>
                <a:cubicBezTo>
                  <a:pt x="466744" y="175312"/>
                  <a:pt x="457518" y="169710"/>
                  <a:pt x="462461" y="169710"/>
                </a:cubicBezTo>
                <a:lnTo>
                  <a:pt x="462790" y="169710"/>
                </a:lnTo>
                <a:cubicBezTo>
                  <a:pt x="460153" y="169710"/>
                  <a:pt x="462790" y="169710"/>
                  <a:pt x="464767" y="169710"/>
                </a:cubicBezTo>
                <a:lnTo>
                  <a:pt x="465426" y="169710"/>
                </a:lnTo>
                <a:cubicBezTo>
                  <a:pt x="462790" y="167733"/>
                  <a:pt x="462790" y="167733"/>
                  <a:pt x="462790" y="167733"/>
                </a:cubicBezTo>
                <a:lnTo>
                  <a:pt x="465426" y="167733"/>
                </a:lnTo>
                <a:cubicBezTo>
                  <a:pt x="468722" y="166085"/>
                  <a:pt x="457848" y="163449"/>
                  <a:pt x="457848" y="161142"/>
                </a:cubicBezTo>
                <a:cubicBezTo>
                  <a:pt x="464767" y="163449"/>
                  <a:pt x="468392" y="161142"/>
                  <a:pt x="468392" y="161142"/>
                </a:cubicBezTo>
                <a:cubicBezTo>
                  <a:pt x="469380" y="158505"/>
                  <a:pt x="463120" y="155869"/>
                  <a:pt x="460813" y="152903"/>
                </a:cubicBezTo>
                <a:cubicBezTo>
                  <a:pt x="468392" y="152574"/>
                  <a:pt x="464108" y="148290"/>
                  <a:pt x="468392" y="146313"/>
                </a:cubicBezTo>
                <a:cubicBezTo>
                  <a:pt x="466547" y="146708"/>
                  <a:pt x="464635" y="146708"/>
                  <a:pt x="462790" y="146313"/>
                </a:cubicBezTo>
                <a:cubicBezTo>
                  <a:pt x="467074" y="146972"/>
                  <a:pt x="467074" y="144665"/>
                  <a:pt x="467074" y="144665"/>
                </a:cubicBezTo>
                <a:lnTo>
                  <a:pt x="459824" y="144665"/>
                </a:lnTo>
                <a:cubicBezTo>
                  <a:pt x="470699" y="143677"/>
                  <a:pt x="456199" y="137745"/>
                  <a:pt x="466085" y="137745"/>
                </a:cubicBezTo>
                <a:cubicBezTo>
                  <a:pt x="462461" y="135109"/>
                  <a:pt x="462461" y="135109"/>
                  <a:pt x="462461" y="135109"/>
                </a:cubicBezTo>
                <a:lnTo>
                  <a:pt x="466415" y="135109"/>
                </a:lnTo>
                <a:cubicBezTo>
                  <a:pt x="467239" y="133790"/>
                  <a:pt x="467239" y="132143"/>
                  <a:pt x="466415" y="130824"/>
                </a:cubicBezTo>
                <a:lnTo>
                  <a:pt x="469051" y="130824"/>
                </a:lnTo>
                <a:cubicBezTo>
                  <a:pt x="469051" y="129836"/>
                  <a:pt x="458177" y="126870"/>
                  <a:pt x="458177" y="126870"/>
                </a:cubicBezTo>
                <a:lnTo>
                  <a:pt x="463778" y="126870"/>
                </a:lnTo>
                <a:cubicBezTo>
                  <a:pt x="463778" y="124893"/>
                  <a:pt x="468392" y="123575"/>
                  <a:pt x="463778" y="120938"/>
                </a:cubicBezTo>
                <a:lnTo>
                  <a:pt x="466085" y="120938"/>
                </a:lnTo>
                <a:cubicBezTo>
                  <a:pt x="466415" y="119950"/>
                  <a:pt x="469710" y="116984"/>
                  <a:pt x="462790" y="116984"/>
                </a:cubicBezTo>
                <a:cubicBezTo>
                  <a:pt x="468392" y="117643"/>
                  <a:pt x="464438" y="113688"/>
                  <a:pt x="462790" y="113688"/>
                </a:cubicBezTo>
                <a:lnTo>
                  <a:pt x="465756" y="113688"/>
                </a:lnTo>
                <a:cubicBezTo>
                  <a:pt x="461802" y="110393"/>
                  <a:pt x="458177" y="110393"/>
                  <a:pt x="459824" y="110393"/>
                </a:cubicBezTo>
                <a:cubicBezTo>
                  <a:pt x="461472" y="110393"/>
                  <a:pt x="458507" y="112371"/>
                  <a:pt x="461472" y="110393"/>
                </a:cubicBezTo>
                <a:cubicBezTo>
                  <a:pt x="464438" y="108417"/>
                  <a:pt x="459824" y="108417"/>
                  <a:pt x="461472" y="108417"/>
                </a:cubicBezTo>
                <a:lnTo>
                  <a:pt x="463449" y="108417"/>
                </a:lnTo>
                <a:cubicBezTo>
                  <a:pt x="463778" y="106439"/>
                  <a:pt x="461472" y="106439"/>
                  <a:pt x="460483" y="106439"/>
                </a:cubicBezTo>
                <a:lnTo>
                  <a:pt x="461143" y="106439"/>
                </a:lnTo>
                <a:lnTo>
                  <a:pt x="463038" y="106439"/>
                </a:lnTo>
                <a:lnTo>
                  <a:pt x="463120" y="106439"/>
                </a:lnTo>
                <a:cubicBezTo>
                  <a:pt x="465426" y="105121"/>
                  <a:pt x="460153" y="102814"/>
                  <a:pt x="463120" y="102814"/>
                </a:cubicBezTo>
                <a:lnTo>
                  <a:pt x="464767" y="102814"/>
                </a:lnTo>
                <a:cubicBezTo>
                  <a:pt x="464866" y="103572"/>
                  <a:pt x="464866" y="104363"/>
                  <a:pt x="464767" y="105121"/>
                </a:cubicBezTo>
                <a:cubicBezTo>
                  <a:pt x="467404" y="105121"/>
                  <a:pt x="467733" y="103473"/>
                  <a:pt x="471688" y="105121"/>
                </a:cubicBezTo>
                <a:cubicBezTo>
                  <a:pt x="469380" y="103803"/>
                  <a:pt x="466415" y="100837"/>
                  <a:pt x="466415" y="100837"/>
                </a:cubicBezTo>
                <a:lnTo>
                  <a:pt x="465756" y="100837"/>
                </a:lnTo>
                <a:cubicBezTo>
                  <a:pt x="464438" y="98860"/>
                  <a:pt x="461143" y="94906"/>
                  <a:pt x="460483" y="94906"/>
                </a:cubicBezTo>
                <a:cubicBezTo>
                  <a:pt x="459824" y="94906"/>
                  <a:pt x="462461" y="94906"/>
                  <a:pt x="462461" y="94906"/>
                </a:cubicBezTo>
                <a:cubicBezTo>
                  <a:pt x="461472" y="93917"/>
                  <a:pt x="456858" y="91281"/>
                  <a:pt x="459165" y="91281"/>
                </a:cubicBezTo>
                <a:cubicBezTo>
                  <a:pt x="461472" y="91281"/>
                  <a:pt x="461472" y="93258"/>
                  <a:pt x="461472" y="91281"/>
                </a:cubicBezTo>
                <a:cubicBezTo>
                  <a:pt x="466744" y="88645"/>
                  <a:pt x="456199" y="84690"/>
                  <a:pt x="461472" y="82054"/>
                </a:cubicBezTo>
                <a:cubicBezTo>
                  <a:pt x="463120" y="78100"/>
                  <a:pt x="463120" y="71839"/>
                  <a:pt x="463120" y="69532"/>
                </a:cubicBezTo>
                <a:cubicBezTo>
                  <a:pt x="463120" y="67225"/>
                  <a:pt x="463120" y="67225"/>
                  <a:pt x="463120" y="67225"/>
                </a:cubicBezTo>
                <a:cubicBezTo>
                  <a:pt x="461472" y="65248"/>
                  <a:pt x="463120" y="64589"/>
                  <a:pt x="463120" y="62282"/>
                </a:cubicBezTo>
                <a:cubicBezTo>
                  <a:pt x="463120" y="59975"/>
                  <a:pt x="463120" y="59975"/>
                  <a:pt x="463120" y="59975"/>
                </a:cubicBezTo>
                <a:cubicBezTo>
                  <a:pt x="460483" y="57338"/>
                  <a:pt x="460483" y="58987"/>
                  <a:pt x="460483" y="59975"/>
                </a:cubicBezTo>
                <a:cubicBezTo>
                  <a:pt x="460483" y="60964"/>
                  <a:pt x="460483" y="64259"/>
                  <a:pt x="460483" y="64259"/>
                </a:cubicBezTo>
                <a:lnTo>
                  <a:pt x="458507" y="64259"/>
                </a:lnTo>
                <a:cubicBezTo>
                  <a:pt x="461143" y="64589"/>
                  <a:pt x="464767" y="66566"/>
                  <a:pt x="461143" y="66566"/>
                </a:cubicBezTo>
                <a:lnTo>
                  <a:pt x="459824" y="66566"/>
                </a:lnTo>
                <a:lnTo>
                  <a:pt x="458836" y="66566"/>
                </a:lnTo>
                <a:lnTo>
                  <a:pt x="457518" y="66566"/>
                </a:lnTo>
                <a:lnTo>
                  <a:pt x="457188" y="66566"/>
                </a:lnTo>
                <a:lnTo>
                  <a:pt x="456528" y="66566"/>
                </a:lnTo>
                <a:close/>
                <a:moveTo>
                  <a:pt x="459165" y="49895"/>
                </a:moveTo>
                <a:lnTo>
                  <a:pt x="457765" y="57462"/>
                </a:lnTo>
                <a:lnTo>
                  <a:pt x="457692" y="57998"/>
                </a:lnTo>
                <a:lnTo>
                  <a:pt x="460483" y="57998"/>
                </a:lnTo>
                <a:cubicBezTo>
                  <a:pt x="463449" y="57998"/>
                  <a:pt x="460483" y="55691"/>
                  <a:pt x="460483" y="54373"/>
                </a:cubicBezTo>
                <a:lnTo>
                  <a:pt x="459165" y="54373"/>
                </a:lnTo>
                <a:cubicBezTo>
                  <a:pt x="456858" y="54373"/>
                  <a:pt x="459165" y="51737"/>
                  <a:pt x="459165" y="50418"/>
                </a:cubicBezTo>
                <a:close/>
                <a:moveTo>
                  <a:pt x="459495" y="48112"/>
                </a:moveTo>
                <a:lnTo>
                  <a:pt x="459165" y="48112"/>
                </a:lnTo>
                <a:lnTo>
                  <a:pt x="459165" y="49895"/>
                </a:lnTo>
                <a:close/>
                <a:moveTo>
                  <a:pt x="250571" y="43828"/>
                </a:moveTo>
                <a:lnTo>
                  <a:pt x="250571" y="45147"/>
                </a:lnTo>
                <a:cubicBezTo>
                  <a:pt x="249913" y="45476"/>
                  <a:pt x="248594" y="43828"/>
                  <a:pt x="248594" y="43828"/>
                </a:cubicBezTo>
                <a:cubicBezTo>
                  <a:pt x="250571" y="43828"/>
                  <a:pt x="250571" y="43828"/>
                  <a:pt x="250571" y="43828"/>
                </a:cubicBezTo>
                <a:close/>
                <a:moveTo>
                  <a:pt x="261117" y="34931"/>
                </a:moveTo>
                <a:lnTo>
                  <a:pt x="260458" y="35590"/>
                </a:lnTo>
                <a:lnTo>
                  <a:pt x="261446" y="35261"/>
                </a:lnTo>
                <a:close/>
                <a:moveTo>
                  <a:pt x="239697" y="15449"/>
                </a:moveTo>
                <a:lnTo>
                  <a:pt x="239697" y="15982"/>
                </a:lnTo>
                <a:lnTo>
                  <a:pt x="239867" y="15897"/>
                </a:lnTo>
                <a:close/>
                <a:moveTo>
                  <a:pt x="240950" y="15355"/>
                </a:moveTo>
                <a:lnTo>
                  <a:pt x="239867" y="15897"/>
                </a:lnTo>
                <a:lnTo>
                  <a:pt x="240336" y="17136"/>
                </a:lnTo>
                <a:lnTo>
                  <a:pt x="242992" y="17136"/>
                </a:lnTo>
                <a:cubicBezTo>
                  <a:pt x="244640" y="17136"/>
                  <a:pt x="244145" y="17136"/>
                  <a:pt x="243075" y="16807"/>
                </a:cubicBezTo>
                <a:close/>
                <a:moveTo>
                  <a:pt x="238547" y="15326"/>
                </a:moveTo>
                <a:lnTo>
                  <a:pt x="237143" y="15530"/>
                </a:lnTo>
                <a:cubicBezTo>
                  <a:pt x="236896" y="15324"/>
                  <a:pt x="236896" y="15324"/>
                  <a:pt x="236072" y="17136"/>
                </a:cubicBezTo>
                <a:cubicBezTo>
                  <a:pt x="234424" y="20760"/>
                  <a:pt x="234424" y="20760"/>
                  <a:pt x="236072" y="20760"/>
                </a:cubicBezTo>
                <a:cubicBezTo>
                  <a:pt x="237719" y="20760"/>
                  <a:pt x="236072" y="19443"/>
                  <a:pt x="239697" y="20760"/>
                </a:cubicBezTo>
                <a:cubicBezTo>
                  <a:pt x="243322" y="22079"/>
                  <a:pt x="235742" y="26033"/>
                  <a:pt x="237719" y="26033"/>
                </a:cubicBezTo>
                <a:lnTo>
                  <a:pt x="238378" y="26033"/>
                </a:lnTo>
                <a:cubicBezTo>
                  <a:pt x="238378" y="28010"/>
                  <a:pt x="243322" y="28010"/>
                  <a:pt x="241674" y="28010"/>
                </a:cubicBezTo>
                <a:cubicBezTo>
                  <a:pt x="240027" y="28010"/>
                  <a:pt x="242333" y="28010"/>
                  <a:pt x="240027" y="28010"/>
                </a:cubicBezTo>
                <a:lnTo>
                  <a:pt x="239368" y="28010"/>
                </a:lnTo>
                <a:cubicBezTo>
                  <a:pt x="240356" y="29988"/>
                  <a:pt x="245299" y="32953"/>
                  <a:pt x="244310" y="32953"/>
                </a:cubicBezTo>
                <a:cubicBezTo>
                  <a:pt x="243322" y="32953"/>
                  <a:pt x="238378" y="30976"/>
                  <a:pt x="241344" y="32953"/>
                </a:cubicBezTo>
                <a:cubicBezTo>
                  <a:pt x="244310" y="34931"/>
                  <a:pt x="242992" y="38885"/>
                  <a:pt x="241344" y="42510"/>
                </a:cubicBezTo>
                <a:lnTo>
                  <a:pt x="242663" y="42510"/>
                </a:lnTo>
                <a:lnTo>
                  <a:pt x="243651" y="42510"/>
                </a:lnTo>
                <a:cubicBezTo>
                  <a:pt x="239368" y="41851"/>
                  <a:pt x="246617" y="42510"/>
                  <a:pt x="246288" y="42510"/>
                </a:cubicBezTo>
                <a:lnTo>
                  <a:pt x="244640" y="42510"/>
                </a:lnTo>
                <a:lnTo>
                  <a:pt x="243651" y="42510"/>
                </a:lnTo>
                <a:cubicBezTo>
                  <a:pt x="247935" y="43169"/>
                  <a:pt x="250901" y="45147"/>
                  <a:pt x="247935" y="48442"/>
                </a:cubicBezTo>
                <a:cubicBezTo>
                  <a:pt x="246946" y="48442"/>
                  <a:pt x="255184" y="45805"/>
                  <a:pt x="252219" y="48442"/>
                </a:cubicBezTo>
                <a:cubicBezTo>
                  <a:pt x="252219" y="52067"/>
                  <a:pt x="257162" y="54373"/>
                  <a:pt x="252219" y="58657"/>
                </a:cubicBezTo>
                <a:cubicBezTo>
                  <a:pt x="258151" y="55691"/>
                  <a:pt x="250901" y="61293"/>
                  <a:pt x="258151" y="58657"/>
                </a:cubicBezTo>
                <a:cubicBezTo>
                  <a:pt x="255184" y="61952"/>
                  <a:pt x="252219" y="65248"/>
                  <a:pt x="251889" y="65248"/>
                </a:cubicBezTo>
                <a:lnTo>
                  <a:pt x="253867" y="65248"/>
                </a:lnTo>
                <a:lnTo>
                  <a:pt x="257821" y="65248"/>
                </a:lnTo>
                <a:lnTo>
                  <a:pt x="253208" y="67554"/>
                </a:lnTo>
                <a:lnTo>
                  <a:pt x="255844" y="67554"/>
                </a:lnTo>
                <a:cubicBezTo>
                  <a:pt x="258151" y="67884"/>
                  <a:pt x="253867" y="72168"/>
                  <a:pt x="251889" y="72168"/>
                </a:cubicBezTo>
                <a:lnTo>
                  <a:pt x="252549" y="72168"/>
                </a:lnTo>
                <a:cubicBezTo>
                  <a:pt x="257162" y="72168"/>
                  <a:pt x="248264" y="74145"/>
                  <a:pt x="252549" y="74145"/>
                </a:cubicBezTo>
                <a:lnTo>
                  <a:pt x="255844" y="74145"/>
                </a:lnTo>
                <a:cubicBezTo>
                  <a:pt x="253867" y="75793"/>
                  <a:pt x="255844" y="78099"/>
                  <a:pt x="255844" y="78099"/>
                </a:cubicBezTo>
                <a:lnTo>
                  <a:pt x="252879" y="78099"/>
                </a:lnTo>
                <a:cubicBezTo>
                  <a:pt x="252549" y="80406"/>
                  <a:pt x="256174" y="82054"/>
                  <a:pt x="256174" y="84360"/>
                </a:cubicBezTo>
                <a:cubicBezTo>
                  <a:pt x="258184" y="82845"/>
                  <a:pt x="260589" y="81922"/>
                  <a:pt x="263094" y="81725"/>
                </a:cubicBezTo>
                <a:lnTo>
                  <a:pt x="258809" y="83701"/>
                </a:lnTo>
                <a:cubicBezTo>
                  <a:pt x="261775" y="83701"/>
                  <a:pt x="264412" y="82713"/>
                  <a:pt x="264082" y="83701"/>
                </a:cubicBezTo>
                <a:cubicBezTo>
                  <a:pt x="263753" y="84690"/>
                  <a:pt x="258809" y="86338"/>
                  <a:pt x="257162" y="86338"/>
                </a:cubicBezTo>
                <a:lnTo>
                  <a:pt x="255184" y="86338"/>
                </a:lnTo>
                <a:cubicBezTo>
                  <a:pt x="257162" y="85679"/>
                  <a:pt x="250242" y="88645"/>
                  <a:pt x="255184" y="88645"/>
                </a:cubicBezTo>
                <a:cubicBezTo>
                  <a:pt x="255844" y="90951"/>
                  <a:pt x="254855" y="93258"/>
                  <a:pt x="258809" y="93258"/>
                </a:cubicBezTo>
                <a:cubicBezTo>
                  <a:pt x="262764" y="93258"/>
                  <a:pt x="266719" y="91610"/>
                  <a:pt x="265730" y="93258"/>
                </a:cubicBezTo>
                <a:cubicBezTo>
                  <a:pt x="264741" y="94906"/>
                  <a:pt x="260128" y="97212"/>
                  <a:pt x="262764" y="99190"/>
                </a:cubicBezTo>
                <a:cubicBezTo>
                  <a:pt x="265400" y="101166"/>
                  <a:pt x="266389" y="99190"/>
                  <a:pt x="269025" y="99190"/>
                </a:cubicBezTo>
                <a:cubicBezTo>
                  <a:pt x="265400" y="102485"/>
                  <a:pt x="261775" y="100837"/>
                  <a:pt x="263094" y="102485"/>
                </a:cubicBezTo>
                <a:cubicBezTo>
                  <a:pt x="264412" y="104132"/>
                  <a:pt x="264741" y="106110"/>
                  <a:pt x="268695" y="106110"/>
                </a:cubicBezTo>
                <a:lnTo>
                  <a:pt x="272320" y="106110"/>
                </a:lnTo>
                <a:cubicBezTo>
                  <a:pt x="272980" y="106439"/>
                  <a:pt x="271002" y="108417"/>
                  <a:pt x="269025" y="108417"/>
                </a:cubicBezTo>
                <a:cubicBezTo>
                  <a:pt x="275945" y="109075"/>
                  <a:pt x="260128" y="118303"/>
                  <a:pt x="269025" y="118303"/>
                </a:cubicBezTo>
                <a:lnTo>
                  <a:pt x="273968" y="118303"/>
                </a:lnTo>
                <a:cubicBezTo>
                  <a:pt x="273639" y="120279"/>
                  <a:pt x="270673" y="120279"/>
                  <a:pt x="268695" y="120279"/>
                </a:cubicBezTo>
                <a:cubicBezTo>
                  <a:pt x="275945" y="120609"/>
                  <a:pt x="269025" y="125223"/>
                  <a:pt x="273968" y="125223"/>
                </a:cubicBezTo>
                <a:cubicBezTo>
                  <a:pt x="262764" y="130824"/>
                  <a:pt x="276605" y="130495"/>
                  <a:pt x="270014" y="135438"/>
                </a:cubicBezTo>
                <a:lnTo>
                  <a:pt x="270673" y="135438"/>
                </a:lnTo>
                <a:cubicBezTo>
                  <a:pt x="268696" y="135438"/>
                  <a:pt x="269931" y="134861"/>
                  <a:pt x="271291" y="134573"/>
                </a:cubicBezTo>
                <a:lnTo>
                  <a:pt x="271350" y="134610"/>
                </a:lnTo>
                <a:lnTo>
                  <a:pt x="271785" y="134078"/>
                </a:lnTo>
                <a:cubicBezTo>
                  <a:pt x="271497" y="133625"/>
                  <a:pt x="271497" y="133625"/>
                  <a:pt x="274627" y="135438"/>
                </a:cubicBezTo>
                <a:cubicBezTo>
                  <a:pt x="280889" y="139063"/>
                  <a:pt x="274956" y="152244"/>
                  <a:pt x="274627" y="152244"/>
                </a:cubicBezTo>
                <a:cubicBezTo>
                  <a:pt x="274297" y="152244"/>
                  <a:pt x="289126" y="147631"/>
                  <a:pt x="283195" y="152244"/>
                </a:cubicBezTo>
                <a:lnTo>
                  <a:pt x="277922" y="152244"/>
                </a:lnTo>
                <a:cubicBezTo>
                  <a:pt x="285172" y="153892"/>
                  <a:pt x="280230" y="159494"/>
                  <a:pt x="286820" y="161471"/>
                </a:cubicBezTo>
                <a:lnTo>
                  <a:pt x="279900" y="161471"/>
                </a:lnTo>
                <a:cubicBezTo>
                  <a:pt x="279570" y="163449"/>
                  <a:pt x="277593" y="161471"/>
                  <a:pt x="275615" y="163449"/>
                </a:cubicBezTo>
                <a:cubicBezTo>
                  <a:pt x="273639" y="165426"/>
                  <a:pt x="280889" y="165426"/>
                  <a:pt x="277593" y="165426"/>
                </a:cubicBezTo>
                <a:cubicBezTo>
                  <a:pt x="279570" y="165426"/>
                  <a:pt x="277922" y="165426"/>
                  <a:pt x="281877" y="165426"/>
                </a:cubicBezTo>
                <a:cubicBezTo>
                  <a:pt x="279900" y="169050"/>
                  <a:pt x="284184" y="169050"/>
                  <a:pt x="281877" y="169050"/>
                </a:cubicBezTo>
                <a:cubicBezTo>
                  <a:pt x="287149" y="167074"/>
                  <a:pt x="280559" y="169050"/>
                  <a:pt x="287149" y="169050"/>
                </a:cubicBezTo>
                <a:cubicBezTo>
                  <a:pt x="281547" y="171028"/>
                  <a:pt x="283854" y="172675"/>
                  <a:pt x="287149" y="172675"/>
                </a:cubicBezTo>
                <a:cubicBezTo>
                  <a:pt x="285172" y="174653"/>
                  <a:pt x="282206" y="174653"/>
                  <a:pt x="282536" y="174653"/>
                </a:cubicBezTo>
                <a:cubicBezTo>
                  <a:pt x="282866" y="174653"/>
                  <a:pt x="284513" y="174653"/>
                  <a:pt x="287808" y="174653"/>
                </a:cubicBezTo>
                <a:cubicBezTo>
                  <a:pt x="280559" y="180255"/>
                  <a:pt x="295387" y="176301"/>
                  <a:pt x="285831" y="180255"/>
                </a:cubicBezTo>
                <a:cubicBezTo>
                  <a:pt x="289522" y="181573"/>
                  <a:pt x="292982" y="183451"/>
                  <a:pt x="296047" y="185857"/>
                </a:cubicBezTo>
                <a:cubicBezTo>
                  <a:pt x="289456" y="188163"/>
                  <a:pt x="294399" y="183550"/>
                  <a:pt x="287479" y="185857"/>
                </a:cubicBezTo>
                <a:cubicBezTo>
                  <a:pt x="291104" y="187505"/>
                  <a:pt x="297035" y="190141"/>
                  <a:pt x="296376" y="190141"/>
                </a:cubicBezTo>
                <a:cubicBezTo>
                  <a:pt x="295717" y="190141"/>
                  <a:pt x="288797" y="188493"/>
                  <a:pt x="292421" y="190141"/>
                </a:cubicBezTo>
                <a:cubicBezTo>
                  <a:pt x="296047" y="191788"/>
                  <a:pt x="293411" y="196402"/>
                  <a:pt x="297694" y="196402"/>
                </a:cubicBezTo>
                <a:lnTo>
                  <a:pt x="298024" y="196402"/>
                </a:lnTo>
                <a:cubicBezTo>
                  <a:pt x="301747" y="195842"/>
                  <a:pt x="305504" y="195842"/>
                  <a:pt x="309228" y="196402"/>
                </a:cubicBezTo>
                <a:cubicBezTo>
                  <a:pt x="300989" y="197720"/>
                  <a:pt x="307910" y="200686"/>
                  <a:pt x="297694" y="200686"/>
                </a:cubicBezTo>
                <a:lnTo>
                  <a:pt x="299342" y="200686"/>
                </a:lnTo>
                <a:lnTo>
                  <a:pt x="301319" y="200686"/>
                </a:lnTo>
                <a:lnTo>
                  <a:pt x="302307" y="200686"/>
                </a:lnTo>
                <a:cubicBezTo>
                  <a:pt x="303626" y="202663"/>
                  <a:pt x="314830" y="202993"/>
                  <a:pt x="308569" y="205299"/>
                </a:cubicBezTo>
                <a:cubicBezTo>
                  <a:pt x="302307" y="207606"/>
                  <a:pt x="306921" y="207606"/>
                  <a:pt x="302307" y="207606"/>
                </a:cubicBezTo>
                <a:lnTo>
                  <a:pt x="304285" y="207606"/>
                </a:lnTo>
                <a:lnTo>
                  <a:pt x="306262" y="207606"/>
                </a:lnTo>
                <a:cubicBezTo>
                  <a:pt x="306592" y="209913"/>
                  <a:pt x="308898" y="209913"/>
                  <a:pt x="308898" y="209913"/>
                </a:cubicBezTo>
                <a:lnTo>
                  <a:pt x="313183" y="209913"/>
                </a:lnTo>
                <a:cubicBezTo>
                  <a:pt x="312853" y="209913"/>
                  <a:pt x="313512" y="212219"/>
                  <a:pt x="311205" y="212219"/>
                </a:cubicBezTo>
                <a:cubicBezTo>
                  <a:pt x="313512" y="212219"/>
                  <a:pt x="314830" y="210572"/>
                  <a:pt x="313512" y="212219"/>
                </a:cubicBezTo>
                <a:lnTo>
                  <a:pt x="310187" y="213867"/>
                </a:lnTo>
                <a:lnTo>
                  <a:pt x="313183" y="213867"/>
                </a:lnTo>
                <a:lnTo>
                  <a:pt x="313512" y="213867"/>
                </a:lnTo>
                <a:cubicBezTo>
                  <a:pt x="312853" y="215844"/>
                  <a:pt x="320432" y="218810"/>
                  <a:pt x="315489" y="218810"/>
                </a:cubicBezTo>
                <a:cubicBezTo>
                  <a:pt x="310546" y="218810"/>
                  <a:pt x="313842" y="218810"/>
                  <a:pt x="310546" y="218810"/>
                </a:cubicBezTo>
                <a:cubicBezTo>
                  <a:pt x="312194" y="221117"/>
                  <a:pt x="316808" y="222435"/>
                  <a:pt x="316808" y="225071"/>
                </a:cubicBezTo>
                <a:cubicBezTo>
                  <a:pt x="321421" y="224412"/>
                  <a:pt x="313842" y="228037"/>
                  <a:pt x="316808" y="228037"/>
                </a:cubicBezTo>
                <a:cubicBezTo>
                  <a:pt x="315950" y="227806"/>
                  <a:pt x="315028" y="227806"/>
                  <a:pt x="314171" y="228037"/>
                </a:cubicBezTo>
                <a:cubicBezTo>
                  <a:pt x="313842" y="229685"/>
                  <a:pt x="316478" y="230673"/>
                  <a:pt x="318784" y="232650"/>
                </a:cubicBezTo>
                <a:cubicBezTo>
                  <a:pt x="318784" y="233969"/>
                  <a:pt x="316148" y="236276"/>
                  <a:pt x="318784" y="236276"/>
                </a:cubicBezTo>
                <a:cubicBezTo>
                  <a:pt x="321421" y="236276"/>
                  <a:pt x="321421" y="236276"/>
                  <a:pt x="321421" y="236276"/>
                </a:cubicBezTo>
                <a:cubicBezTo>
                  <a:pt x="315489" y="240559"/>
                  <a:pt x="321421" y="245172"/>
                  <a:pt x="321421" y="245172"/>
                </a:cubicBezTo>
                <a:lnTo>
                  <a:pt x="321421" y="247150"/>
                </a:lnTo>
                <a:lnTo>
                  <a:pt x="322409" y="247150"/>
                </a:lnTo>
                <a:lnTo>
                  <a:pt x="323727" y="247150"/>
                </a:lnTo>
                <a:cubicBezTo>
                  <a:pt x="324057" y="249457"/>
                  <a:pt x="325704" y="249457"/>
                  <a:pt x="325704" y="249457"/>
                </a:cubicBezTo>
                <a:cubicBezTo>
                  <a:pt x="325704" y="251433"/>
                  <a:pt x="325704" y="251433"/>
                  <a:pt x="325704" y="251433"/>
                </a:cubicBezTo>
                <a:cubicBezTo>
                  <a:pt x="329659" y="252092"/>
                  <a:pt x="332295" y="255058"/>
                  <a:pt x="329659" y="255058"/>
                </a:cubicBezTo>
                <a:cubicBezTo>
                  <a:pt x="327023" y="255058"/>
                  <a:pt x="327023" y="255058"/>
                  <a:pt x="327023" y="255058"/>
                </a:cubicBezTo>
                <a:cubicBezTo>
                  <a:pt x="328670" y="257365"/>
                  <a:pt x="328670" y="257365"/>
                  <a:pt x="328670" y="257365"/>
                </a:cubicBezTo>
                <a:cubicBezTo>
                  <a:pt x="330319" y="258683"/>
                  <a:pt x="329329" y="261320"/>
                  <a:pt x="330319" y="262968"/>
                </a:cubicBezTo>
                <a:cubicBezTo>
                  <a:pt x="331307" y="264615"/>
                  <a:pt x="333284" y="266593"/>
                  <a:pt x="333284" y="266593"/>
                </a:cubicBezTo>
                <a:lnTo>
                  <a:pt x="333284" y="267910"/>
                </a:lnTo>
                <a:lnTo>
                  <a:pt x="333284" y="269228"/>
                </a:lnTo>
                <a:cubicBezTo>
                  <a:pt x="333943" y="270019"/>
                  <a:pt x="334503" y="270909"/>
                  <a:pt x="334932" y="271864"/>
                </a:cubicBezTo>
                <a:lnTo>
                  <a:pt x="334932" y="270876"/>
                </a:lnTo>
                <a:cubicBezTo>
                  <a:pt x="334932" y="267910"/>
                  <a:pt x="334932" y="267910"/>
                  <a:pt x="334932" y="267910"/>
                </a:cubicBezTo>
                <a:lnTo>
                  <a:pt x="335261" y="267910"/>
                </a:lnTo>
                <a:cubicBezTo>
                  <a:pt x="335261" y="266593"/>
                  <a:pt x="335261" y="264286"/>
                  <a:pt x="335261" y="264286"/>
                </a:cubicBezTo>
                <a:cubicBezTo>
                  <a:pt x="337238" y="261649"/>
                  <a:pt x="333284" y="261649"/>
                  <a:pt x="335261" y="261649"/>
                </a:cubicBezTo>
                <a:cubicBezTo>
                  <a:pt x="337238" y="261649"/>
                  <a:pt x="339545" y="261978"/>
                  <a:pt x="337238" y="261649"/>
                </a:cubicBezTo>
                <a:cubicBezTo>
                  <a:pt x="334932" y="261320"/>
                  <a:pt x="339215" y="258354"/>
                  <a:pt x="337238" y="258683"/>
                </a:cubicBezTo>
                <a:cubicBezTo>
                  <a:pt x="335261" y="259013"/>
                  <a:pt x="333613" y="255717"/>
                  <a:pt x="335261" y="255717"/>
                </a:cubicBezTo>
                <a:cubicBezTo>
                  <a:pt x="336909" y="255717"/>
                  <a:pt x="336909" y="251433"/>
                  <a:pt x="336909" y="251433"/>
                </a:cubicBezTo>
                <a:cubicBezTo>
                  <a:pt x="334273" y="251433"/>
                  <a:pt x="334273" y="249127"/>
                  <a:pt x="334273" y="249127"/>
                </a:cubicBezTo>
                <a:lnTo>
                  <a:pt x="335261" y="249127"/>
                </a:lnTo>
                <a:lnTo>
                  <a:pt x="337238" y="249127"/>
                </a:lnTo>
                <a:lnTo>
                  <a:pt x="337567" y="249127"/>
                </a:lnTo>
                <a:cubicBezTo>
                  <a:pt x="335920" y="247809"/>
                  <a:pt x="337897" y="245172"/>
                  <a:pt x="335920" y="245172"/>
                </a:cubicBezTo>
                <a:lnTo>
                  <a:pt x="334932" y="245172"/>
                </a:lnTo>
                <a:cubicBezTo>
                  <a:pt x="335524" y="244250"/>
                  <a:pt x="336315" y="243459"/>
                  <a:pt x="337238" y="242866"/>
                </a:cubicBezTo>
                <a:lnTo>
                  <a:pt x="337114" y="242866"/>
                </a:lnTo>
                <a:lnTo>
                  <a:pt x="336909" y="242866"/>
                </a:lnTo>
                <a:cubicBezTo>
                  <a:pt x="335590" y="241218"/>
                  <a:pt x="336249" y="241218"/>
                  <a:pt x="333284" y="241218"/>
                </a:cubicBezTo>
                <a:cubicBezTo>
                  <a:pt x="330977" y="239571"/>
                  <a:pt x="333284" y="236276"/>
                  <a:pt x="333284" y="234628"/>
                </a:cubicBezTo>
                <a:cubicBezTo>
                  <a:pt x="331965" y="233639"/>
                  <a:pt x="330319" y="231662"/>
                  <a:pt x="329989" y="231662"/>
                </a:cubicBezTo>
                <a:cubicBezTo>
                  <a:pt x="329659" y="231662"/>
                  <a:pt x="332954" y="234298"/>
                  <a:pt x="332954" y="231662"/>
                </a:cubicBezTo>
                <a:lnTo>
                  <a:pt x="332954" y="230014"/>
                </a:lnTo>
                <a:cubicBezTo>
                  <a:pt x="332954" y="229684"/>
                  <a:pt x="332954" y="229025"/>
                  <a:pt x="332954" y="229025"/>
                </a:cubicBezTo>
                <a:cubicBezTo>
                  <a:pt x="332954" y="226390"/>
                  <a:pt x="335920" y="226390"/>
                  <a:pt x="332954" y="226390"/>
                </a:cubicBezTo>
                <a:cubicBezTo>
                  <a:pt x="335261" y="226060"/>
                  <a:pt x="335261" y="224083"/>
                  <a:pt x="335261" y="224083"/>
                </a:cubicBezTo>
                <a:lnTo>
                  <a:pt x="338886" y="224083"/>
                </a:lnTo>
                <a:cubicBezTo>
                  <a:pt x="344159" y="220458"/>
                  <a:pt x="331307" y="221446"/>
                  <a:pt x="338886" y="217492"/>
                </a:cubicBezTo>
                <a:cubicBezTo>
                  <a:pt x="336249" y="217492"/>
                  <a:pt x="333613" y="220787"/>
                  <a:pt x="333943" y="219469"/>
                </a:cubicBezTo>
                <a:cubicBezTo>
                  <a:pt x="334273" y="218151"/>
                  <a:pt x="337567" y="217163"/>
                  <a:pt x="339545" y="215185"/>
                </a:cubicBezTo>
                <a:cubicBezTo>
                  <a:pt x="341522" y="213208"/>
                  <a:pt x="336249" y="213208"/>
                  <a:pt x="334932" y="213208"/>
                </a:cubicBezTo>
                <a:cubicBezTo>
                  <a:pt x="333613" y="213208"/>
                  <a:pt x="327682" y="215514"/>
                  <a:pt x="328011" y="213208"/>
                </a:cubicBezTo>
                <a:cubicBezTo>
                  <a:pt x="328340" y="210901"/>
                  <a:pt x="334932" y="210901"/>
                  <a:pt x="334932" y="210901"/>
                </a:cubicBezTo>
                <a:lnTo>
                  <a:pt x="336249" y="210901"/>
                </a:lnTo>
                <a:cubicBezTo>
                  <a:pt x="337567" y="208265"/>
                  <a:pt x="340863" y="208265"/>
                  <a:pt x="339545" y="208265"/>
                </a:cubicBezTo>
                <a:cubicBezTo>
                  <a:pt x="338227" y="208265"/>
                  <a:pt x="336579" y="210242"/>
                  <a:pt x="336579" y="208265"/>
                </a:cubicBezTo>
                <a:cubicBezTo>
                  <a:pt x="336579" y="206288"/>
                  <a:pt x="338886" y="203981"/>
                  <a:pt x="336579" y="203981"/>
                </a:cubicBezTo>
                <a:cubicBezTo>
                  <a:pt x="334273" y="203981"/>
                  <a:pt x="332954" y="203981"/>
                  <a:pt x="334273" y="203981"/>
                </a:cubicBezTo>
                <a:cubicBezTo>
                  <a:pt x="335590" y="203981"/>
                  <a:pt x="327023" y="206288"/>
                  <a:pt x="330319" y="203981"/>
                </a:cubicBezTo>
                <a:cubicBezTo>
                  <a:pt x="333613" y="201674"/>
                  <a:pt x="332295" y="201674"/>
                  <a:pt x="333613" y="201674"/>
                </a:cubicBezTo>
                <a:cubicBezTo>
                  <a:pt x="334932" y="201674"/>
                  <a:pt x="342181" y="202333"/>
                  <a:pt x="338886" y="201674"/>
                </a:cubicBezTo>
                <a:cubicBezTo>
                  <a:pt x="335590" y="201015"/>
                  <a:pt x="340863" y="197390"/>
                  <a:pt x="340863" y="197390"/>
                </a:cubicBezTo>
                <a:lnTo>
                  <a:pt x="339545" y="197390"/>
                </a:lnTo>
                <a:lnTo>
                  <a:pt x="337897" y="197390"/>
                </a:lnTo>
                <a:lnTo>
                  <a:pt x="331636" y="197390"/>
                </a:lnTo>
                <a:cubicBezTo>
                  <a:pt x="333613" y="194754"/>
                  <a:pt x="329329" y="194754"/>
                  <a:pt x="333613" y="194754"/>
                </a:cubicBezTo>
                <a:lnTo>
                  <a:pt x="333366" y="194754"/>
                </a:lnTo>
                <a:cubicBezTo>
                  <a:pt x="331471" y="194754"/>
                  <a:pt x="329988" y="194754"/>
                  <a:pt x="331636" y="194754"/>
                </a:cubicBezTo>
                <a:lnTo>
                  <a:pt x="330648" y="194754"/>
                </a:lnTo>
                <a:cubicBezTo>
                  <a:pt x="325375" y="195083"/>
                  <a:pt x="333943" y="191129"/>
                  <a:pt x="330648" y="191129"/>
                </a:cubicBezTo>
                <a:cubicBezTo>
                  <a:pt x="332525" y="190141"/>
                  <a:pt x="334503" y="189350"/>
                  <a:pt x="336579" y="188822"/>
                </a:cubicBezTo>
                <a:cubicBezTo>
                  <a:pt x="332954" y="188163"/>
                  <a:pt x="339545" y="185527"/>
                  <a:pt x="336579" y="185527"/>
                </a:cubicBezTo>
                <a:lnTo>
                  <a:pt x="333613" y="185527"/>
                </a:lnTo>
                <a:lnTo>
                  <a:pt x="330648" y="185527"/>
                </a:lnTo>
                <a:lnTo>
                  <a:pt x="330319" y="185527"/>
                </a:lnTo>
                <a:lnTo>
                  <a:pt x="328340" y="185527"/>
                </a:lnTo>
                <a:lnTo>
                  <a:pt x="325704" y="185527"/>
                </a:lnTo>
                <a:cubicBezTo>
                  <a:pt x="330648" y="182232"/>
                  <a:pt x="322409" y="184539"/>
                  <a:pt x="325704" y="182232"/>
                </a:cubicBezTo>
                <a:lnTo>
                  <a:pt x="333943" y="179926"/>
                </a:lnTo>
                <a:cubicBezTo>
                  <a:pt x="337238" y="177289"/>
                  <a:pt x="330319" y="178278"/>
                  <a:pt x="330319" y="175311"/>
                </a:cubicBezTo>
                <a:cubicBezTo>
                  <a:pt x="327682" y="177619"/>
                  <a:pt x="327682" y="175311"/>
                  <a:pt x="327682" y="175311"/>
                </a:cubicBezTo>
                <a:lnTo>
                  <a:pt x="333284" y="173005"/>
                </a:lnTo>
                <a:cubicBezTo>
                  <a:pt x="331307" y="173005"/>
                  <a:pt x="332954" y="173005"/>
                  <a:pt x="327352" y="173005"/>
                </a:cubicBezTo>
                <a:lnTo>
                  <a:pt x="330977" y="171028"/>
                </a:lnTo>
                <a:cubicBezTo>
                  <a:pt x="331965" y="169380"/>
                  <a:pt x="319113" y="169380"/>
                  <a:pt x="322409" y="169380"/>
                </a:cubicBezTo>
                <a:cubicBezTo>
                  <a:pt x="325704" y="169380"/>
                  <a:pt x="330319" y="169380"/>
                  <a:pt x="330319" y="169380"/>
                </a:cubicBezTo>
                <a:cubicBezTo>
                  <a:pt x="331965" y="167403"/>
                  <a:pt x="329659" y="167403"/>
                  <a:pt x="328340" y="167403"/>
                </a:cubicBezTo>
                <a:cubicBezTo>
                  <a:pt x="327023" y="167403"/>
                  <a:pt x="324057" y="167403"/>
                  <a:pt x="324057" y="167403"/>
                </a:cubicBezTo>
                <a:cubicBezTo>
                  <a:pt x="322409" y="167403"/>
                  <a:pt x="321750" y="165755"/>
                  <a:pt x="318455" y="167403"/>
                </a:cubicBezTo>
                <a:cubicBezTo>
                  <a:pt x="327352" y="162790"/>
                  <a:pt x="316478" y="162790"/>
                  <a:pt x="324057" y="158835"/>
                </a:cubicBezTo>
                <a:cubicBezTo>
                  <a:pt x="322738" y="157847"/>
                  <a:pt x="320762" y="155540"/>
                  <a:pt x="320762" y="155540"/>
                </a:cubicBezTo>
                <a:lnTo>
                  <a:pt x="319077" y="155290"/>
                </a:lnTo>
                <a:lnTo>
                  <a:pt x="318784" y="155540"/>
                </a:lnTo>
                <a:cubicBezTo>
                  <a:pt x="318784" y="155540"/>
                  <a:pt x="318784" y="155540"/>
                  <a:pt x="314171" y="155540"/>
                </a:cubicBezTo>
                <a:cubicBezTo>
                  <a:pt x="311864" y="155540"/>
                  <a:pt x="314089" y="155128"/>
                  <a:pt x="316601" y="154922"/>
                </a:cubicBezTo>
                <a:lnTo>
                  <a:pt x="319077" y="155290"/>
                </a:lnTo>
                <a:lnTo>
                  <a:pt x="322203" y="152615"/>
                </a:lnTo>
                <a:cubicBezTo>
                  <a:pt x="321174" y="152409"/>
                  <a:pt x="319608" y="152409"/>
                  <a:pt x="322409" y="150927"/>
                </a:cubicBezTo>
                <a:cubicBezTo>
                  <a:pt x="325375" y="148290"/>
                  <a:pt x="318125" y="148290"/>
                  <a:pt x="318125" y="148290"/>
                </a:cubicBezTo>
                <a:lnTo>
                  <a:pt x="316148" y="148290"/>
                </a:lnTo>
                <a:lnTo>
                  <a:pt x="310217" y="148290"/>
                </a:lnTo>
                <a:lnTo>
                  <a:pt x="308239" y="148290"/>
                </a:lnTo>
                <a:cubicBezTo>
                  <a:pt x="310711" y="146577"/>
                  <a:pt x="313347" y="145127"/>
                  <a:pt x="316148" y="144006"/>
                </a:cubicBezTo>
                <a:cubicBezTo>
                  <a:pt x="321091" y="141370"/>
                  <a:pt x="316148" y="141370"/>
                  <a:pt x="316148" y="141370"/>
                </a:cubicBezTo>
                <a:lnTo>
                  <a:pt x="310875" y="141370"/>
                </a:lnTo>
                <a:lnTo>
                  <a:pt x="308898" y="141370"/>
                </a:lnTo>
                <a:lnTo>
                  <a:pt x="314830" y="139063"/>
                </a:lnTo>
                <a:lnTo>
                  <a:pt x="312853" y="139063"/>
                </a:lnTo>
                <a:lnTo>
                  <a:pt x="306592" y="139063"/>
                </a:lnTo>
                <a:lnTo>
                  <a:pt x="304614" y="139063"/>
                </a:lnTo>
                <a:cubicBezTo>
                  <a:pt x="315489" y="135438"/>
                  <a:pt x="306592" y="134449"/>
                  <a:pt x="315489" y="130495"/>
                </a:cubicBezTo>
                <a:cubicBezTo>
                  <a:pt x="311864" y="129506"/>
                  <a:pt x="315489" y="124893"/>
                  <a:pt x="315489" y="122257"/>
                </a:cubicBezTo>
                <a:cubicBezTo>
                  <a:pt x="305603" y="124893"/>
                  <a:pt x="314830" y="121598"/>
                  <a:pt x="305603" y="124893"/>
                </a:cubicBezTo>
                <a:lnTo>
                  <a:pt x="310546" y="120938"/>
                </a:lnTo>
                <a:cubicBezTo>
                  <a:pt x="313183" y="120938"/>
                  <a:pt x="315159" y="122586"/>
                  <a:pt x="315159" y="120938"/>
                </a:cubicBezTo>
                <a:cubicBezTo>
                  <a:pt x="315159" y="119291"/>
                  <a:pt x="318784" y="118961"/>
                  <a:pt x="321091" y="116984"/>
                </a:cubicBezTo>
                <a:cubicBezTo>
                  <a:pt x="316808" y="116984"/>
                  <a:pt x="316808" y="116984"/>
                  <a:pt x="316808" y="116984"/>
                </a:cubicBezTo>
                <a:lnTo>
                  <a:pt x="313183" y="119620"/>
                </a:lnTo>
                <a:cubicBezTo>
                  <a:pt x="305932" y="119291"/>
                  <a:pt x="319113" y="114678"/>
                  <a:pt x="313183" y="114678"/>
                </a:cubicBezTo>
                <a:lnTo>
                  <a:pt x="316478" y="114678"/>
                </a:lnTo>
                <a:cubicBezTo>
                  <a:pt x="315489" y="114513"/>
                  <a:pt x="315159" y="113936"/>
                  <a:pt x="314088" y="113401"/>
                </a:cubicBezTo>
                <a:lnTo>
                  <a:pt x="310706" y="112891"/>
                </a:lnTo>
                <a:lnTo>
                  <a:pt x="309764" y="113483"/>
                </a:lnTo>
                <a:cubicBezTo>
                  <a:pt x="308816" y="113112"/>
                  <a:pt x="307745" y="112371"/>
                  <a:pt x="307251" y="112371"/>
                </a:cubicBezTo>
                <a:lnTo>
                  <a:pt x="310706" y="112891"/>
                </a:lnTo>
                <a:lnTo>
                  <a:pt x="311535" y="112371"/>
                </a:lnTo>
                <a:cubicBezTo>
                  <a:pt x="311535" y="109405"/>
                  <a:pt x="301319" y="109405"/>
                  <a:pt x="305273" y="106110"/>
                </a:cubicBezTo>
                <a:lnTo>
                  <a:pt x="306592" y="106110"/>
                </a:lnTo>
                <a:cubicBezTo>
                  <a:pt x="308569" y="103144"/>
                  <a:pt x="299012" y="103144"/>
                  <a:pt x="296706" y="103144"/>
                </a:cubicBezTo>
                <a:cubicBezTo>
                  <a:pt x="303297" y="100837"/>
                  <a:pt x="305273" y="96553"/>
                  <a:pt x="305273" y="96553"/>
                </a:cubicBezTo>
                <a:cubicBezTo>
                  <a:pt x="304614" y="91940"/>
                  <a:pt x="297694" y="91940"/>
                  <a:pt x="294070" y="91940"/>
                </a:cubicBezTo>
                <a:cubicBezTo>
                  <a:pt x="300331" y="87655"/>
                  <a:pt x="297694" y="81395"/>
                  <a:pt x="297035" y="81395"/>
                </a:cubicBezTo>
                <a:cubicBezTo>
                  <a:pt x="296376" y="81395"/>
                  <a:pt x="291762" y="83701"/>
                  <a:pt x="291762" y="81395"/>
                </a:cubicBezTo>
                <a:cubicBezTo>
                  <a:pt x="291762" y="79088"/>
                  <a:pt x="286491" y="81065"/>
                  <a:pt x="291762" y="79088"/>
                </a:cubicBezTo>
                <a:cubicBezTo>
                  <a:pt x="297035" y="74804"/>
                  <a:pt x="294729" y="74804"/>
                  <a:pt x="294729" y="74804"/>
                </a:cubicBezTo>
                <a:lnTo>
                  <a:pt x="287479" y="77440"/>
                </a:lnTo>
                <a:cubicBezTo>
                  <a:pt x="295058" y="71179"/>
                  <a:pt x="279240" y="72168"/>
                  <a:pt x="287479" y="67554"/>
                </a:cubicBezTo>
                <a:lnTo>
                  <a:pt x="286820" y="67554"/>
                </a:lnTo>
                <a:cubicBezTo>
                  <a:pt x="287051" y="65841"/>
                  <a:pt x="286457" y="64127"/>
                  <a:pt x="285172" y="62941"/>
                </a:cubicBezTo>
                <a:lnTo>
                  <a:pt x="287808" y="62941"/>
                </a:lnTo>
                <a:cubicBezTo>
                  <a:pt x="287479" y="60304"/>
                  <a:pt x="276275" y="62941"/>
                  <a:pt x="276275" y="62941"/>
                </a:cubicBezTo>
                <a:lnTo>
                  <a:pt x="281218" y="60634"/>
                </a:lnTo>
                <a:cubicBezTo>
                  <a:pt x="280230" y="58657"/>
                  <a:pt x="283524" y="54703"/>
                  <a:pt x="277922" y="54703"/>
                </a:cubicBezTo>
                <a:cubicBezTo>
                  <a:pt x="278581" y="54703"/>
                  <a:pt x="280889" y="56680"/>
                  <a:pt x="280559" y="54703"/>
                </a:cubicBezTo>
                <a:cubicBezTo>
                  <a:pt x="280230" y="52725"/>
                  <a:pt x="281877" y="49760"/>
                  <a:pt x="275286" y="52725"/>
                </a:cubicBezTo>
                <a:cubicBezTo>
                  <a:pt x="279570" y="50089"/>
                  <a:pt x="274627" y="50089"/>
                  <a:pt x="272320" y="50089"/>
                </a:cubicBezTo>
                <a:lnTo>
                  <a:pt x="268366" y="50089"/>
                </a:lnTo>
                <a:lnTo>
                  <a:pt x="266389" y="50089"/>
                </a:lnTo>
                <a:lnTo>
                  <a:pt x="264741" y="50089"/>
                </a:lnTo>
                <a:cubicBezTo>
                  <a:pt x="263094" y="50089"/>
                  <a:pt x="268695" y="46794"/>
                  <a:pt x="267048" y="46794"/>
                </a:cubicBezTo>
                <a:lnTo>
                  <a:pt x="265400" y="46794"/>
                </a:lnTo>
                <a:lnTo>
                  <a:pt x="264289" y="45239"/>
                </a:lnTo>
                <a:lnTo>
                  <a:pt x="263094" y="45805"/>
                </a:lnTo>
                <a:cubicBezTo>
                  <a:pt x="263159" y="44916"/>
                  <a:pt x="263159" y="44058"/>
                  <a:pt x="263094" y="43169"/>
                </a:cubicBezTo>
                <a:cubicBezTo>
                  <a:pt x="261940" y="44323"/>
                  <a:pt x="262764" y="44323"/>
                  <a:pt x="263753" y="44487"/>
                </a:cubicBezTo>
                <a:lnTo>
                  <a:pt x="264289" y="45239"/>
                </a:lnTo>
                <a:lnTo>
                  <a:pt x="269355" y="42840"/>
                </a:lnTo>
                <a:cubicBezTo>
                  <a:pt x="266719" y="42840"/>
                  <a:pt x="262434" y="42840"/>
                  <a:pt x="262434" y="42840"/>
                </a:cubicBezTo>
                <a:cubicBezTo>
                  <a:pt x="264412" y="40533"/>
                  <a:pt x="266389" y="38556"/>
                  <a:pt x="262434" y="40533"/>
                </a:cubicBezTo>
                <a:cubicBezTo>
                  <a:pt x="258480" y="42510"/>
                  <a:pt x="258480" y="42510"/>
                  <a:pt x="258480" y="42510"/>
                </a:cubicBezTo>
                <a:cubicBezTo>
                  <a:pt x="256503" y="42510"/>
                  <a:pt x="256503" y="42510"/>
                  <a:pt x="256503" y="42510"/>
                </a:cubicBezTo>
                <a:lnTo>
                  <a:pt x="252219" y="42510"/>
                </a:lnTo>
                <a:cubicBezTo>
                  <a:pt x="255184" y="40533"/>
                  <a:pt x="260787" y="38556"/>
                  <a:pt x="258480" y="37237"/>
                </a:cubicBezTo>
                <a:cubicBezTo>
                  <a:pt x="256174" y="35919"/>
                  <a:pt x="250901" y="34271"/>
                  <a:pt x="250242" y="34271"/>
                </a:cubicBezTo>
                <a:cubicBezTo>
                  <a:pt x="249583" y="34271"/>
                  <a:pt x="251889" y="34271"/>
                  <a:pt x="251889" y="34271"/>
                </a:cubicBezTo>
                <a:cubicBezTo>
                  <a:pt x="250242" y="32295"/>
                  <a:pt x="245299" y="33942"/>
                  <a:pt x="246946" y="32295"/>
                </a:cubicBezTo>
                <a:cubicBezTo>
                  <a:pt x="248594" y="30646"/>
                  <a:pt x="248594" y="30646"/>
                  <a:pt x="248594" y="30646"/>
                </a:cubicBezTo>
                <a:cubicBezTo>
                  <a:pt x="250571" y="26033"/>
                  <a:pt x="239368" y="28010"/>
                  <a:pt x="242333" y="22409"/>
                </a:cubicBezTo>
                <a:lnTo>
                  <a:pt x="240336" y="17136"/>
                </a:lnTo>
                <a:lnTo>
                  <a:pt x="239697" y="17136"/>
                </a:lnTo>
                <a:lnTo>
                  <a:pt x="239697" y="15982"/>
                </a:lnTo>
                <a:lnTo>
                  <a:pt x="239368" y="16147"/>
                </a:lnTo>
                <a:close/>
                <a:moveTo>
                  <a:pt x="239697" y="15159"/>
                </a:moveTo>
                <a:lnTo>
                  <a:pt x="239593" y="15174"/>
                </a:lnTo>
                <a:lnTo>
                  <a:pt x="239697" y="15449"/>
                </a:lnTo>
                <a:close/>
                <a:moveTo>
                  <a:pt x="236731" y="13840"/>
                </a:moveTo>
                <a:lnTo>
                  <a:pt x="234967" y="13840"/>
                </a:lnTo>
                <a:lnTo>
                  <a:pt x="236731" y="16147"/>
                </a:lnTo>
                <a:cubicBezTo>
                  <a:pt x="236731" y="16147"/>
                  <a:pt x="236731" y="16147"/>
                  <a:pt x="236731" y="13840"/>
                </a:cubicBezTo>
                <a:close/>
                <a:moveTo>
                  <a:pt x="234732" y="13533"/>
                </a:moveTo>
                <a:lnTo>
                  <a:pt x="234424" y="13840"/>
                </a:lnTo>
                <a:lnTo>
                  <a:pt x="234967" y="13840"/>
                </a:lnTo>
                <a:close/>
                <a:moveTo>
                  <a:pt x="239573" y="13511"/>
                </a:moveTo>
                <a:cubicBezTo>
                  <a:pt x="239037" y="13182"/>
                  <a:pt x="239037" y="13182"/>
                  <a:pt x="239697" y="14499"/>
                </a:cubicBezTo>
                <a:lnTo>
                  <a:pt x="240950" y="15355"/>
                </a:lnTo>
                <a:lnTo>
                  <a:pt x="242663" y="14499"/>
                </a:lnTo>
                <a:cubicBezTo>
                  <a:pt x="241180" y="14499"/>
                  <a:pt x="240109" y="13840"/>
                  <a:pt x="239573" y="13511"/>
                </a:cubicBezTo>
                <a:close/>
                <a:moveTo>
                  <a:pt x="235413" y="12852"/>
                </a:moveTo>
                <a:lnTo>
                  <a:pt x="234211" y="12852"/>
                </a:lnTo>
                <a:lnTo>
                  <a:pt x="234732" y="13533"/>
                </a:lnTo>
                <a:close/>
                <a:moveTo>
                  <a:pt x="233846" y="12374"/>
                </a:moveTo>
                <a:lnTo>
                  <a:pt x="233436" y="12852"/>
                </a:lnTo>
                <a:lnTo>
                  <a:pt x="234211" y="12852"/>
                </a:lnTo>
                <a:close/>
                <a:moveTo>
                  <a:pt x="234283" y="11864"/>
                </a:moveTo>
                <a:lnTo>
                  <a:pt x="233642" y="11864"/>
                </a:lnTo>
                <a:lnTo>
                  <a:pt x="233456" y="11864"/>
                </a:lnTo>
                <a:lnTo>
                  <a:pt x="233846" y="12374"/>
                </a:lnTo>
                <a:close/>
                <a:moveTo>
                  <a:pt x="233436" y="11838"/>
                </a:moveTo>
                <a:lnTo>
                  <a:pt x="233436" y="11864"/>
                </a:lnTo>
                <a:lnTo>
                  <a:pt x="233456" y="11864"/>
                </a:lnTo>
                <a:close/>
                <a:moveTo>
                  <a:pt x="233436" y="10326"/>
                </a:moveTo>
                <a:lnTo>
                  <a:pt x="232447" y="10545"/>
                </a:lnTo>
                <a:lnTo>
                  <a:pt x="233436" y="11838"/>
                </a:lnTo>
                <a:close/>
                <a:moveTo>
                  <a:pt x="230800" y="0"/>
                </a:moveTo>
                <a:cubicBezTo>
                  <a:pt x="230800" y="659"/>
                  <a:pt x="230800" y="2637"/>
                  <a:pt x="230800" y="2637"/>
                </a:cubicBezTo>
                <a:cubicBezTo>
                  <a:pt x="230800" y="1978"/>
                  <a:pt x="228163" y="5273"/>
                  <a:pt x="230800" y="5602"/>
                </a:cubicBezTo>
                <a:cubicBezTo>
                  <a:pt x="233436" y="5932"/>
                  <a:pt x="233436" y="9557"/>
                  <a:pt x="233436" y="9557"/>
                </a:cubicBezTo>
                <a:lnTo>
                  <a:pt x="233436" y="10326"/>
                </a:lnTo>
                <a:lnTo>
                  <a:pt x="233559" y="10298"/>
                </a:lnTo>
                <a:cubicBezTo>
                  <a:pt x="234177" y="9804"/>
                  <a:pt x="234919" y="9392"/>
                  <a:pt x="235413" y="10545"/>
                </a:cubicBezTo>
                <a:lnTo>
                  <a:pt x="234283" y="11864"/>
                </a:lnTo>
                <a:lnTo>
                  <a:pt x="236402" y="11864"/>
                </a:lnTo>
                <a:lnTo>
                  <a:pt x="235413" y="12852"/>
                </a:lnTo>
                <a:lnTo>
                  <a:pt x="236072" y="12852"/>
                </a:lnTo>
                <a:lnTo>
                  <a:pt x="238547" y="15326"/>
                </a:lnTo>
                <a:lnTo>
                  <a:pt x="239593" y="15174"/>
                </a:lnTo>
                <a:lnTo>
                  <a:pt x="239244" y="14253"/>
                </a:lnTo>
                <a:cubicBezTo>
                  <a:pt x="237802" y="11616"/>
                  <a:pt x="236402" y="9557"/>
                  <a:pt x="236402" y="9557"/>
                </a:cubicBezTo>
                <a:cubicBezTo>
                  <a:pt x="236402" y="9557"/>
                  <a:pt x="234424" y="9557"/>
                  <a:pt x="234424" y="9557"/>
                </a:cubicBezTo>
                <a:cubicBezTo>
                  <a:pt x="232447" y="7909"/>
                  <a:pt x="234754" y="3954"/>
                  <a:pt x="232447" y="3954"/>
                </a:cubicBezTo>
                <a:cubicBezTo>
                  <a:pt x="232447" y="1648"/>
                  <a:pt x="232447" y="1648"/>
                  <a:pt x="232447" y="1648"/>
                </a:cubicBezTo>
                <a:close/>
              </a:path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49" name="任意多边形: 形状 248"/>
          <p:cNvSpPr/>
          <p:nvPr userDrawn="1">
            <p:custDataLst>
              <p:tags r:id="rId140"/>
            </p:custDataLst>
          </p:nvPr>
        </p:nvSpPr>
        <p:spPr>
          <a:xfrm flipH="1">
            <a:off x="206972" y="5900858"/>
            <a:ext cx="103406" cy="136455"/>
          </a:xfrm>
          <a:custGeom>
            <a:avLst/>
            <a:gdLst>
              <a:gd name="connsiteX0" fmla="*/ 119873 w 127223"/>
              <a:gd name="connsiteY0" fmla="*/ 9360 h 167884"/>
              <a:gd name="connsiteX1" fmla="*/ 121900 w 127223"/>
              <a:gd name="connsiteY1" fmla="*/ 9360 h 167884"/>
              <a:gd name="connsiteX2" fmla="*/ 121900 w 127223"/>
              <a:gd name="connsiteY2" fmla="*/ 6927 h 167884"/>
              <a:gd name="connsiteX3" fmla="*/ 121900 w 127223"/>
              <a:gd name="connsiteY3" fmla="*/ 9360 h 167884"/>
              <a:gd name="connsiteX4" fmla="*/ 121900 w 127223"/>
              <a:gd name="connsiteY4" fmla="*/ 6116 h 167884"/>
              <a:gd name="connsiteX5" fmla="*/ 121900 w 127223"/>
              <a:gd name="connsiteY5" fmla="*/ 10981 h 167884"/>
              <a:gd name="connsiteX6" fmla="*/ 121900 w 127223"/>
              <a:gd name="connsiteY6" fmla="*/ 6927 h 167884"/>
              <a:gd name="connsiteX7" fmla="*/ 121900 w 127223"/>
              <a:gd name="connsiteY7" fmla="*/ 6927 h 167884"/>
              <a:gd name="connsiteX8" fmla="*/ 121900 w 127223"/>
              <a:gd name="connsiteY8" fmla="*/ 6927 h 167884"/>
              <a:gd name="connsiteX9" fmla="*/ 125144 w 127223"/>
              <a:gd name="connsiteY9" fmla="*/ 6927 h 167884"/>
              <a:gd name="connsiteX10" fmla="*/ 127171 w 127223"/>
              <a:gd name="connsiteY10" fmla="*/ 9360 h 167884"/>
              <a:gd name="connsiteX11" fmla="*/ 127171 w 127223"/>
              <a:gd name="connsiteY11" fmla="*/ 9360 h 167884"/>
              <a:gd name="connsiteX12" fmla="*/ 127171 w 127223"/>
              <a:gd name="connsiteY12" fmla="*/ 9360 h 167884"/>
              <a:gd name="connsiteX13" fmla="*/ 127171 w 127223"/>
              <a:gd name="connsiteY13" fmla="*/ 9360 h 167884"/>
              <a:gd name="connsiteX14" fmla="*/ 127171 w 127223"/>
              <a:gd name="connsiteY14" fmla="*/ 9360 h 167884"/>
              <a:gd name="connsiteX15" fmla="*/ 127171 w 127223"/>
              <a:gd name="connsiteY15" fmla="*/ 9360 h 167884"/>
              <a:gd name="connsiteX16" fmla="*/ 127171 w 127223"/>
              <a:gd name="connsiteY16" fmla="*/ 9360 h 167884"/>
              <a:gd name="connsiteX17" fmla="*/ 127171 w 127223"/>
              <a:gd name="connsiteY17" fmla="*/ 9360 h 167884"/>
              <a:gd name="connsiteX18" fmla="*/ 127171 w 127223"/>
              <a:gd name="connsiteY18" fmla="*/ 9360 h 167884"/>
              <a:gd name="connsiteX19" fmla="*/ 127171 w 127223"/>
              <a:gd name="connsiteY19" fmla="*/ 9360 h 167884"/>
              <a:gd name="connsiteX20" fmla="*/ 127171 w 127223"/>
              <a:gd name="connsiteY20" fmla="*/ 9360 h 167884"/>
              <a:gd name="connsiteX21" fmla="*/ 127171 w 127223"/>
              <a:gd name="connsiteY21" fmla="*/ 9360 h 167884"/>
              <a:gd name="connsiteX22" fmla="*/ 127171 w 127223"/>
              <a:gd name="connsiteY22" fmla="*/ 9360 h 167884"/>
              <a:gd name="connsiteX23" fmla="*/ 127171 w 127223"/>
              <a:gd name="connsiteY23" fmla="*/ 9360 h 167884"/>
              <a:gd name="connsiteX24" fmla="*/ 127171 w 127223"/>
              <a:gd name="connsiteY24" fmla="*/ 9360 h 167884"/>
              <a:gd name="connsiteX25" fmla="*/ 127171 w 127223"/>
              <a:gd name="connsiteY25" fmla="*/ 9360 h 167884"/>
              <a:gd name="connsiteX26" fmla="*/ 127171 w 127223"/>
              <a:gd name="connsiteY26" fmla="*/ 9360 h 167884"/>
              <a:gd name="connsiteX27" fmla="*/ 123522 w 127223"/>
              <a:gd name="connsiteY27" fmla="*/ 9360 h 167884"/>
              <a:gd name="connsiteX28" fmla="*/ 123522 w 127223"/>
              <a:gd name="connsiteY28" fmla="*/ 9360 h 167884"/>
              <a:gd name="connsiteX29" fmla="*/ 123522 w 127223"/>
              <a:gd name="connsiteY29" fmla="*/ 9360 h 167884"/>
              <a:gd name="connsiteX30" fmla="*/ 123522 w 127223"/>
              <a:gd name="connsiteY30" fmla="*/ 11793 h 167884"/>
              <a:gd name="connsiteX31" fmla="*/ 114602 w 127223"/>
              <a:gd name="connsiteY31" fmla="*/ 15441 h 167884"/>
              <a:gd name="connsiteX32" fmla="*/ 114602 w 127223"/>
              <a:gd name="connsiteY32" fmla="*/ 15441 h 167884"/>
              <a:gd name="connsiteX33" fmla="*/ 109331 w 127223"/>
              <a:gd name="connsiteY33" fmla="*/ 21117 h 167884"/>
              <a:gd name="connsiteX34" fmla="*/ 109331 w 127223"/>
              <a:gd name="connsiteY34" fmla="*/ 21117 h 167884"/>
              <a:gd name="connsiteX35" fmla="*/ 107305 w 127223"/>
              <a:gd name="connsiteY35" fmla="*/ 19090 h 167884"/>
              <a:gd name="connsiteX36" fmla="*/ 107305 w 127223"/>
              <a:gd name="connsiteY36" fmla="*/ 24361 h 167884"/>
              <a:gd name="connsiteX37" fmla="*/ 107305 w 127223"/>
              <a:gd name="connsiteY37" fmla="*/ 24361 h 167884"/>
              <a:gd name="connsiteX38" fmla="*/ 107305 w 127223"/>
              <a:gd name="connsiteY38" fmla="*/ 24361 h 167884"/>
              <a:gd name="connsiteX39" fmla="*/ 107305 w 127223"/>
              <a:gd name="connsiteY39" fmla="*/ 32875 h 167884"/>
              <a:gd name="connsiteX40" fmla="*/ 101628 w 127223"/>
              <a:gd name="connsiteY40" fmla="*/ 25172 h 167884"/>
              <a:gd name="connsiteX41" fmla="*/ 103655 w 127223"/>
              <a:gd name="connsiteY41" fmla="*/ 30442 h 167884"/>
              <a:gd name="connsiteX42" fmla="*/ 103655 w 127223"/>
              <a:gd name="connsiteY42" fmla="*/ 30442 h 167884"/>
              <a:gd name="connsiteX43" fmla="*/ 103655 w 127223"/>
              <a:gd name="connsiteY43" fmla="*/ 30442 h 167884"/>
              <a:gd name="connsiteX44" fmla="*/ 103655 w 127223"/>
              <a:gd name="connsiteY44" fmla="*/ 30442 h 167884"/>
              <a:gd name="connsiteX45" fmla="*/ 103655 w 127223"/>
              <a:gd name="connsiteY45" fmla="*/ 30442 h 167884"/>
              <a:gd name="connsiteX46" fmla="*/ 106088 w 127223"/>
              <a:gd name="connsiteY46" fmla="*/ 35713 h 167884"/>
              <a:gd name="connsiteX47" fmla="*/ 106088 w 127223"/>
              <a:gd name="connsiteY47" fmla="*/ 35713 h 167884"/>
              <a:gd name="connsiteX48" fmla="*/ 106088 w 127223"/>
              <a:gd name="connsiteY48" fmla="*/ 35713 h 167884"/>
              <a:gd name="connsiteX49" fmla="*/ 106088 w 127223"/>
              <a:gd name="connsiteY49" fmla="*/ 35713 h 167884"/>
              <a:gd name="connsiteX50" fmla="*/ 106088 w 127223"/>
              <a:gd name="connsiteY50" fmla="*/ 35713 h 167884"/>
              <a:gd name="connsiteX51" fmla="*/ 106088 w 127223"/>
              <a:gd name="connsiteY51" fmla="*/ 35713 h 167884"/>
              <a:gd name="connsiteX52" fmla="*/ 106088 w 127223"/>
              <a:gd name="connsiteY52" fmla="*/ 43011 h 167884"/>
              <a:gd name="connsiteX53" fmla="*/ 102439 w 127223"/>
              <a:gd name="connsiteY53" fmla="*/ 35713 h 167884"/>
              <a:gd name="connsiteX54" fmla="*/ 102439 w 127223"/>
              <a:gd name="connsiteY54" fmla="*/ 35713 h 167884"/>
              <a:gd name="connsiteX55" fmla="*/ 102439 w 127223"/>
              <a:gd name="connsiteY55" fmla="*/ 35713 h 167884"/>
              <a:gd name="connsiteX56" fmla="*/ 100412 w 127223"/>
              <a:gd name="connsiteY56" fmla="*/ 37740 h 167884"/>
              <a:gd name="connsiteX57" fmla="*/ 100412 w 127223"/>
              <a:gd name="connsiteY57" fmla="*/ 35713 h 167884"/>
              <a:gd name="connsiteX58" fmla="*/ 100412 w 127223"/>
              <a:gd name="connsiteY58" fmla="*/ 39767 h 167884"/>
              <a:gd name="connsiteX59" fmla="*/ 97169 w 127223"/>
              <a:gd name="connsiteY59" fmla="*/ 36524 h 167884"/>
              <a:gd name="connsiteX60" fmla="*/ 97169 w 127223"/>
              <a:gd name="connsiteY60" fmla="*/ 40984 h 167884"/>
              <a:gd name="connsiteX61" fmla="*/ 97169 w 127223"/>
              <a:gd name="connsiteY61" fmla="*/ 38551 h 167884"/>
              <a:gd name="connsiteX62" fmla="*/ 97169 w 127223"/>
              <a:gd name="connsiteY62" fmla="*/ 38551 h 167884"/>
              <a:gd name="connsiteX63" fmla="*/ 97169 w 127223"/>
              <a:gd name="connsiteY63" fmla="*/ 38551 h 167884"/>
              <a:gd name="connsiteX64" fmla="*/ 99601 w 127223"/>
              <a:gd name="connsiteY64" fmla="*/ 46254 h 167884"/>
              <a:gd name="connsiteX65" fmla="*/ 97574 w 127223"/>
              <a:gd name="connsiteY65" fmla="*/ 42605 h 167884"/>
              <a:gd name="connsiteX66" fmla="*/ 97574 w 127223"/>
              <a:gd name="connsiteY66" fmla="*/ 45849 h 167884"/>
              <a:gd name="connsiteX67" fmla="*/ 97574 w 127223"/>
              <a:gd name="connsiteY67" fmla="*/ 51120 h 167884"/>
              <a:gd name="connsiteX68" fmla="*/ 97574 w 127223"/>
              <a:gd name="connsiteY68" fmla="*/ 48282 h 167884"/>
              <a:gd name="connsiteX69" fmla="*/ 94331 w 127223"/>
              <a:gd name="connsiteY69" fmla="*/ 51525 h 167884"/>
              <a:gd name="connsiteX70" fmla="*/ 90682 w 127223"/>
              <a:gd name="connsiteY70" fmla="*/ 45849 h 167884"/>
              <a:gd name="connsiteX71" fmla="*/ 96763 w 127223"/>
              <a:gd name="connsiteY71" fmla="*/ 58417 h 167884"/>
              <a:gd name="connsiteX72" fmla="*/ 96763 w 127223"/>
              <a:gd name="connsiteY72" fmla="*/ 55579 h 167884"/>
              <a:gd name="connsiteX73" fmla="*/ 93925 w 127223"/>
              <a:gd name="connsiteY73" fmla="*/ 55579 h 167884"/>
              <a:gd name="connsiteX74" fmla="*/ 91492 w 127223"/>
              <a:gd name="connsiteY74" fmla="*/ 51930 h 167884"/>
              <a:gd name="connsiteX75" fmla="*/ 91492 w 127223"/>
              <a:gd name="connsiteY75" fmla="*/ 56390 h 167884"/>
              <a:gd name="connsiteX76" fmla="*/ 82979 w 127223"/>
              <a:gd name="connsiteY76" fmla="*/ 56390 h 167884"/>
              <a:gd name="connsiteX77" fmla="*/ 88654 w 127223"/>
              <a:gd name="connsiteY77" fmla="*/ 64093 h 167884"/>
              <a:gd name="connsiteX78" fmla="*/ 84195 w 127223"/>
              <a:gd name="connsiteY78" fmla="*/ 61255 h 167884"/>
              <a:gd name="connsiteX79" fmla="*/ 84195 w 127223"/>
              <a:gd name="connsiteY79" fmla="*/ 61255 h 167884"/>
              <a:gd name="connsiteX80" fmla="*/ 84195 w 127223"/>
              <a:gd name="connsiteY80" fmla="*/ 61255 h 167884"/>
              <a:gd name="connsiteX81" fmla="*/ 88249 w 127223"/>
              <a:gd name="connsiteY81" fmla="*/ 66931 h 167884"/>
              <a:gd name="connsiteX82" fmla="*/ 78924 w 127223"/>
              <a:gd name="connsiteY82" fmla="*/ 64093 h 167884"/>
              <a:gd name="connsiteX83" fmla="*/ 82167 w 127223"/>
              <a:gd name="connsiteY83" fmla="*/ 75445 h 167884"/>
              <a:gd name="connsiteX84" fmla="*/ 82167 w 127223"/>
              <a:gd name="connsiteY84" fmla="*/ 75445 h 167884"/>
              <a:gd name="connsiteX85" fmla="*/ 72437 w 127223"/>
              <a:gd name="connsiteY85" fmla="*/ 67337 h 167884"/>
              <a:gd name="connsiteX86" fmla="*/ 76897 w 127223"/>
              <a:gd name="connsiteY86" fmla="*/ 77472 h 167884"/>
              <a:gd name="connsiteX87" fmla="*/ 74869 w 127223"/>
              <a:gd name="connsiteY87" fmla="*/ 75040 h 167884"/>
              <a:gd name="connsiteX88" fmla="*/ 74869 w 127223"/>
              <a:gd name="connsiteY88" fmla="*/ 78284 h 167884"/>
              <a:gd name="connsiteX89" fmla="*/ 72843 w 127223"/>
              <a:gd name="connsiteY89" fmla="*/ 78284 h 167884"/>
              <a:gd name="connsiteX90" fmla="*/ 72843 w 127223"/>
              <a:gd name="connsiteY90" fmla="*/ 80716 h 167884"/>
              <a:gd name="connsiteX91" fmla="*/ 70815 w 127223"/>
              <a:gd name="connsiteY91" fmla="*/ 78284 h 167884"/>
              <a:gd name="connsiteX92" fmla="*/ 70815 w 127223"/>
              <a:gd name="connsiteY92" fmla="*/ 85176 h 167884"/>
              <a:gd name="connsiteX93" fmla="*/ 66761 w 127223"/>
              <a:gd name="connsiteY93" fmla="*/ 81122 h 167884"/>
              <a:gd name="connsiteX94" fmla="*/ 71626 w 127223"/>
              <a:gd name="connsiteY94" fmla="*/ 90041 h 167884"/>
              <a:gd name="connsiteX95" fmla="*/ 69194 w 127223"/>
              <a:gd name="connsiteY95" fmla="*/ 87203 h 167884"/>
              <a:gd name="connsiteX96" fmla="*/ 64734 w 127223"/>
              <a:gd name="connsiteY96" fmla="*/ 87203 h 167884"/>
              <a:gd name="connsiteX97" fmla="*/ 69599 w 127223"/>
              <a:gd name="connsiteY97" fmla="*/ 90041 h 167884"/>
              <a:gd name="connsiteX98" fmla="*/ 72437 w 127223"/>
              <a:gd name="connsiteY98" fmla="*/ 94095 h 167884"/>
              <a:gd name="connsiteX99" fmla="*/ 65545 w 127223"/>
              <a:gd name="connsiteY99" fmla="*/ 89230 h 167884"/>
              <a:gd name="connsiteX100" fmla="*/ 61491 w 127223"/>
              <a:gd name="connsiteY100" fmla="*/ 85176 h 167884"/>
              <a:gd name="connsiteX101" fmla="*/ 55004 w 127223"/>
              <a:gd name="connsiteY101" fmla="*/ 81527 h 167884"/>
              <a:gd name="connsiteX102" fmla="*/ 55004 w 127223"/>
              <a:gd name="connsiteY102" fmla="*/ 81527 h 167884"/>
              <a:gd name="connsiteX103" fmla="*/ 64329 w 127223"/>
              <a:gd name="connsiteY103" fmla="*/ 90041 h 167884"/>
              <a:gd name="connsiteX104" fmla="*/ 60274 w 127223"/>
              <a:gd name="connsiteY104" fmla="*/ 92879 h 167884"/>
              <a:gd name="connsiteX105" fmla="*/ 45678 w 127223"/>
              <a:gd name="connsiteY105" fmla="*/ 85581 h 167884"/>
              <a:gd name="connsiteX106" fmla="*/ 51355 w 127223"/>
              <a:gd name="connsiteY106" fmla="*/ 92879 h 167884"/>
              <a:gd name="connsiteX107" fmla="*/ 51355 w 127223"/>
              <a:gd name="connsiteY107" fmla="*/ 92879 h 167884"/>
              <a:gd name="connsiteX108" fmla="*/ 53787 w 127223"/>
              <a:gd name="connsiteY108" fmla="*/ 96933 h 167884"/>
              <a:gd name="connsiteX109" fmla="*/ 45274 w 127223"/>
              <a:gd name="connsiteY109" fmla="*/ 87608 h 167884"/>
              <a:gd name="connsiteX110" fmla="*/ 50949 w 127223"/>
              <a:gd name="connsiteY110" fmla="*/ 95312 h 167884"/>
              <a:gd name="connsiteX111" fmla="*/ 44462 w 127223"/>
              <a:gd name="connsiteY111" fmla="*/ 90852 h 167884"/>
              <a:gd name="connsiteX112" fmla="*/ 44462 w 127223"/>
              <a:gd name="connsiteY112" fmla="*/ 90852 h 167884"/>
              <a:gd name="connsiteX113" fmla="*/ 46490 w 127223"/>
              <a:gd name="connsiteY113" fmla="*/ 90852 h 167884"/>
              <a:gd name="connsiteX114" fmla="*/ 52165 w 127223"/>
              <a:gd name="connsiteY114" fmla="*/ 97744 h 167884"/>
              <a:gd name="connsiteX115" fmla="*/ 49327 w 127223"/>
              <a:gd name="connsiteY115" fmla="*/ 97744 h 167884"/>
              <a:gd name="connsiteX116" fmla="*/ 49327 w 127223"/>
              <a:gd name="connsiteY116" fmla="*/ 97744 h 167884"/>
              <a:gd name="connsiteX117" fmla="*/ 49327 w 127223"/>
              <a:gd name="connsiteY117" fmla="*/ 97744 h 167884"/>
              <a:gd name="connsiteX118" fmla="*/ 39597 w 127223"/>
              <a:gd name="connsiteY118" fmla="*/ 92474 h 167884"/>
              <a:gd name="connsiteX119" fmla="*/ 47300 w 127223"/>
              <a:gd name="connsiteY119" fmla="*/ 98555 h 167884"/>
              <a:gd name="connsiteX120" fmla="*/ 40813 w 127223"/>
              <a:gd name="connsiteY120" fmla="*/ 94095 h 167884"/>
              <a:gd name="connsiteX121" fmla="*/ 48111 w 127223"/>
              <a:gd name="connsiteY121" fmla="*/ 102204 h 167884"/>
              <a:gd name="connsiteX122" fmla="*/ 48111 w 127223"/>
              <a:gd name="connsiteY122" fmla="*/ 102204 h 167884"/>
              <a:gd name="connsiteX123" fmla="*/ 50139 w 127223"/>
              <a:gd name="connsiteY123" fmla="*/ 106258 h 167884"/>
              <a:gd name="connsiteX124" fmla="*/ 50139 w 127223"/>
              <a:gd name="connsiteY124" fmla="*/ 106258 h 167884"/>
              <a:gd name="connsiteX125" fmla="*/ 44057 w 127223"/>
              <a:gd name="connsiteY125" fmla="*/ 106258 h 167884"/>
              <a:gd name="connsiteX126" fmla="*/ 39191 w 127223"/>
              <a:gd name="connsiteY126" fmla="*/ 103015 h 167884"/>
              <a:gd name="connsiteX127" fmla="*/ 44057 w 127223"/>
              <a:gd name="connsiteY127" fmla="*/ 108285 h 167884"/>
              <a:gd name="connsiteX128" fmla="*/ 44057 w 127223"/>
              <a:gd name="connsiteY128" fmla="*/ 108285 h 167884"/>
              <a:gd name="connsiteX129" fmla="*/ 44057 w 127223"/>
              <a:gd name="connsiteY129" fmla="*/ 111935 h 167884"/>
              <a:gd name="connsiteX130" fmla="*/ 33516 w 127223"/>
              <a:gd name="connsiteY130" fmla="*/ 111935 h 167884"/>
              <a:gd name="connsiteX131" fmla="*/ 39597 w 127223"/>
              <a:gd name="connsiteY131" fmla="*/ 115178 h 167884"/>
              <a:gd name="connsiteX132" fmla="*/ 37570 w 127223"/>
              <a:gd name="connsiteY132" fmla="*/ 115178 h 167884"/>
              <a:gd name="connsiteX133" fmla="*/ 42029 w 127223"/>
              <a:gd name="connsiteY133" fmla="*/ 118016 h 167884"/>
              <a:gd name="connsiteX134" fmla="*/ 42029 w 127223"/>
              <a:gd name="connsiteY134" fmla="*/ 118016 h 167884"/>
              <a:gd name="connsiteX135" fmla="*/ 42029 w 127223"/>
              <a:gd name="connsiteY135" fmla="*/ 118016 h 167884"/>
              <a:gd name="connsiteX136" fmla="*/ 33921 w 127223"/>
              <a:gd name="connsiteY136" fmla="*/ 113151 h 167884"/>
              <a:gd name="connsiteX137" fmla="*/ 40813 w 127223"/>
              <a:gd name="connsiteY137" fmla="*/ 119232 h 167884"/>
              <a:gd name="connsiteX138" fmla="*/ 36354 w 127223"/>
              <a:gd name="connsiteY138" fmla="*/ 119232 h 167884"/>
              <a:gd name="connsiteX139" fmla="*/ 42029 w 127223"/>
              <a:gd name="connsiteY139" fmla="*/ 123287 h 167884"/>
              <a:gd name="connsiteX140" fmla="*/ 35138 w 127223"/>
              <a:gd name="connsiteY140" fmla="*/ 120449 h 167884"/>
              <a:gd name="connsiteX141" fmla="*/ 35138 w 127223"/>
              <a:gd name="connsiteY141" fmla="*/ 120449 h 167884"/>
              <a:gd name="connsiteX142" fmla="*/ 35138 w 127223"/>
              <a:gd name="connsiteY142" fmla="*/ 120449 h 167884"/>
              <a:gd name="connsiteX143" fmla="*/ 35138 w 127223"/>
              <a:gd name="connsiteY143" fmla="*/ 124503 h 167884"/>
              <a:gd name="connsiteX144" fmla="*/ 25406 w 127223"/>
              <a:gd name="connsiteY144" fmla="*/ 120449 h 167884"/>
              <a:gd name="connsiteX145" fmla="*/ 25406 w 127223"/>
              <a:gd name="connsiteY145" fmla="*/ 120449 h 167884"/>
              <a:gd name="connsiteX146" fmla="*/ 30677 w 127223"/>
              <a:gd name="connsiteY146" fmla="*/ 122881 h 167884"/>
              <a:gd name="connsiteX147" fmla="*/ 30677 w 127223"/>
              <a:gd name="connsiteY147" fmla="*/ 122881 h 167884"/>
              <a:gd name="connsiteX148" fmla="*/ 35542 w 127223"/>
              <a:gd name="connsiteY148" fmla="*/ 126125 h 167884"/>
              <a:gd name="connsiteX149" fmla="*/ 35542 w 127223"/>
              <a:gd name="connsiteY149" fmla="*/ 123692 h 167884"/>
              <a:gd name="connsiteX150" fmla="*/ 42029 w 127223"/>
              <a:gd name="connsiteY150" fmla="*/ 126935 h 167884"/>
              <a:gd name="connsiteX151" fmla="*/ 40003 w 127223"/>
              <a:gd name="connsiteY151" fmla="*/ 126935 h 167884"/>
              <a:gd name="connsiteX152" fmla="*/ 33110 w 127223"/>
              <a:gd name="connsiteY152" fmla="*/ 124503 h 167884"/>
              <a:gd name="connsiteX153" fmla="*/ 30271 w 127223"/>
              <a:gd name="connsiteY153" fmla="*/ 124503 h 167884"/>
              <a:gd name="connsiteX154" fmla="*/ 27839 w 127223"/>
              <a:gd name="connsiteY154" fmla="*/ 124503 h 167884"/>
              <a:gd name="connsiteX155" fmla="*/ 31083 w 127223"/>
              <a:gd name="connsiteY155" fmla="*/ 126935 h 167884"/>
              <a:gd name="connsiteX156" fmla="*/ 31083 w 127223"/>
              <a:gd name="connsiteY156" fmla="*/ 126935 h 167884"/>
              <a:gd name="connsiteX157" fmla="*/ 31083 w 127223"/>
              <a:gd name="connsiteY157" fmla="*/ 126935 h 167884"/>
              <a:gd name="connsiteX158" fmla="*/ 37975 w 127223"/>
              <a:gd name="connsiteY158" fmla="*/ 129773 h 167884"/>
              <a:gd name="connsiteX159" fmla="*/ 33110 w 127223"/>
              <a:gd name="connsiteY159" fmla="*/ 129773 h 167884"/>
              <a:gd name="connsiteX160" fmla="*/ 37570 w 127223"/>
              <a:gd name="connsiteY160" fmla="*/ 133422 h 167884"/>
              <a:gd name="connsiteX161" fmla="*/ 37570 w 127223"/>
              <a:gd name="connsiteY161" fmla="*/ 133422 h 167884"/>
              <a:gd name="connsiteX162" fmla="*/ 37570 w 127223"/>
              <a:gd name="connsiteY162" fmla="*/ 133422 h 167884"/>
              <a:gd name="connsiteX163" fmla="*/ 32299 w 127223"/>
              <a:gd name="connsiteY163" fmla="*/ 130584 h 167884"/>
              <a:gd name="connsiteX164" fmla="*/ 28651 w 127223"/>
              <a:gd name="connsiteY164" fmla="*/ 130584 h 167884"/>
              <a:gd name="connsiteX165" fmla="*/ 37975 w 127223"/>
              <a:gd name="connsiteY165" fmla="*/ 134233 h 167884"/>
              <a:gd name="connsiteX166" fmla="*/ 35542 w 127223"/>
              <a:gd name="connsiteY166" fmla="*/ 134233 h 167884"/>
              <a:gd name="connsiteX167" fmla="*/ 39597 w 127223"/>
              <a:gd name="connsiteY167" fmla="*/ 134233 h 167884"/>
              <a:gd name="connsiteX168" fmla="*/ 39597 w 127223"/>
              <a:gd name="connsiteY168" fmla="*/ 134233 h 167884"/>
              <a:gd name="connsiteX169" fmla="*/ 39597 w 127223"/>
              <a:gd name="connsiteY169" fmla="*/ 134233 h 167884"/>
              <a:gd name="connsiteX170" fmla="*/ 35138 w 127223"/>
              <a:gd name="connsiteY170" fmla="*/ 134233 h 167884"/>
              <a:gd name="connsiteX171" fmla="*/ 29055 w 127223"/>
              <a:gd name="connsiteY171" fmla="*/ 131801 h 167884"/>
              <a:gd name="connsiteX172" fmla="*/ 24190 w 127223"/>
              <a:gd name="connsiteY172" fmla="*/ 131801 h 167884"/>
              <a:gd name="connsiteX173" fmla="*/ 27839 w 127223"/>
              <a:gd name="connsiteY173" fmla="*/ 134639 h 167884"/>
              <a:gd name="connsiteX174" fmla="*/ 31083 w 127223"/>
              <a:gd name="connsiteY174" fmla="*/ 134639 h 167884"/>
              <a:gd name="connsiteX175" fmla="*/ 27839 w 127223"/>
              <a:gd name="connsiteY175" fmla="*/ 134639 h 167884"/>
              <a:gd name="connsiteX176" fmla="*/ 31894 w 127223"/>
              <a:gd name="connsiteY176" fmla="*/ 134639 h 167884"/>
              <a:gd name="connsiteX177" fmla="*/ 26623 w 127223"/>
              <a:gd name="connsiteY177" fmla="*/ 134639 h 167884"/>
              <a:gd name="connsiteX178" fmla="*/ 28651 w 127223"/>
              <a:gd name="connsiteY178" fmla="*/ 134639 h 167884"/>
              <a:gd name="connsiteX179" fmla="*/ 25406 w 127223"/>
              <a:gd name="connsiteY179" fmla="*/ 134639 h 167884"/>
              <a:gd name="connsiteX180" fmla="*/ 25406 w 127223"/>
              <a:gd name="connsiteY180" fmla="*/ 134639 h 167884"/>
              <a:gd name="connsiteX181" fmla="*/ 16487 w 127223"/>
              <a:gd name="connsiteY181" fmla="*/ 132206 h 167884"/>
              <a:gd name="connsiteX182" fmla="*/ 24190 w 127223"/>
              <a:gd name="connsiteY182" fmla="*/ 135044 h 167884"/>
              <a:gd name="connsiteX183" fmla="*/ 28245 w 127223"/>
              <a:gd name="connsiteY183" fmla="*/ 138693 h 167884"/>
              <a:gd name="connsiteX184" fmla="*/ 20136 w 127223"/>
              <a:gd name="connsiteY184" fmla="*/ 138693 h 167884"/>
              <a:gd name="connsiteX185" fmla="*/ 26623 w 127223"/>
              <a:gd name="connsiteY185" fmla="*/ 138693 h 167884"/>
              <a:gd name="connsiteX186" fmla="*/ 26623 w 127223"/>
              <a:gd name="connsiteY186" fmla="*/ 142747 h 167884"/>
              <a:gd name="connsiteX187" fmla="*/ 22164 w 127223"/>
              <a:gd name="connsiteY187" fmla="*/ 142747 h 167884"/>
              <a:gd name="connsiteX188" fmla="*/ 22164 w 127223"/>
              <a:gd name="connsiteY188" fmla="*/ 142747 h 167884"/>
              <a:gd name="connsiteX189" fmla="*/ 25002 w 127223"/>
              <a:gd name="connsiteY189" fmla="*/ 142747 h 167884"/>
              <a:gd name="connsiteX190" fmla="*/ 21352 w 127223"/>
              <a:gd name="connsiteY190" fmla="*/ 142747 h 167884"/>
              <a:gd name="connsiteX191" fmla="*/ 21352 w 127223"/>
              <a:gd name="connsiteY191" fmla="*/ 142747 h 167884"/>
              <a:gd name="connsiteX192" fmla="*/ 21352 w 127223"/>
              <a:gd name="connsiteY192" fmla="*/ 142747 h 167884"/>
              <a:gd name="connsiteX193" fmla="*/ 21352 w 127223"/>
              <a:gd name="connsiteY193" fmla="*/ 142747 h 167884"/>
              <a:gd name="connsiteX194" fmla="*/ 17299 w 127223"/>
              <a:gd name="connsiteY194" fmla="*/ 142747 h 167884"/>
              <a:gd name="connsiteX195" fmla="*/ 20136 w 127223"/>
              <a:gd name="connsiteY195" fmla="*/ 145991 h 167884"/>
              <a:gd name="connsiteX196" fmla="*/ 20136 w 127223"/>
              <a:gd name="connsiteY196" fmla="*/ 145991 h 167884"/>
              <a:gd name="connsiteX197" fmla="*/ 20136 w 127223"/>
              <a:gd name="connsiteY197" fmla="*/ 150451 h 167884"/>
              <a:gd name="connsiteX198" fmla="*/ 20136 w 127223"/>
              <a:gd name="connsiteY198" fmla="*/ 150451 h 167884"/>
              <a:gd name="connsiteX199" fmla="*/ 23380 w 127223"/>
              <a:gd name="connsiteY199" fmla="*/ 152478 h 167884"/>
              <a:gd name="connsiteX200" fmla="*/ 20947 w 127223"/>
              <a:gd name="connsiteY200" fmla="*/ 152478 h 167884"/>
              <a:gd name="connsiteX201" fmla="*/ 23380 w 127223"/>
              <a:gd name="connsiteY201" fmla="*/ 152478 h 167884"/>
              <a:gd name="connsiteX202" fmla="*/ 19731 w 127223"/>
              <a:gd name="connsiteY202" fmla="*/ 152478 h 167884"/>
              <a:gd name="connsiteX203" fmla="*/ 22568 w 127223"/>
              <a:gd name="connsiteY203" fmla="*/ 152478 h 167884"/>
              <a:gd name="connsiteX204" fmla="*/ 18919 w 127223"/>
              <a:gd name="connsiteY204" fmla="*/ 152478 h 167884"/>
              <a:gd name="connsiteX205" fmla="*/ 18919 w 127223"/>
              <a:gd name="connsiteY205" fmla="*/ 152478 h 167884"/>
              <a:gd name="connsiteX206" fmla="*/ 15676 w 127223"/>
              <a:gd name="connsiteY206" fmla="*/ 152478 h 167884"/>
              <a:gd name="connsiteX207" fmla="*/ 15676 w 127223"/>
              <a:gd name="connsiteY207" fmla="*/ 152478 h 167884"/>
              <a:gd name="connsiteX208" fmla="*/ 13650 w 127223"/>
              <a:gd name="connsiteY208" fmla="*/ 152478 h 167884"/>
              <a:gd name="connsiteX209" fmla="*/ 13650 w 127223"/>
              <a:gd name="connsiteY209" fmla="*/ 152478 h 167884"/>
              <a:gd name="connsiteX210" fmla="*/ 9189 w 127223"/>
              <a:gd name="connsiteY210" fmla="*/ 152478 h 167884"/>
              <a:gd name="connsiteX211" fmla="*/ 18109 w 127223"/>
              <a:gd name="connsiteY211" fmla="*/ 152478 h 167884"/>
              <a:gd name="connsiteX212" fmla="*/ 18109 w 127223"/>
              <a:gd name="connsiteY212" fmla="*/ 155316 h 167884"/>
              <a:gd name="connsiteX213" fmla="*/ 15676 w 127223"/>
              <a:gd name="connsiteY213" fmla="*/ 155316 h 167884"/>
              <a:gd name="connsiteX214" fmla="*/ 15676 w 127223"/>
              <a:gd name="connsiteY214" fmla="*/ 155316 h 167884"/>
              <a:gd name="connsiteX215" fmla="*/ 15676 w 127223"/>
              <a:gd name="connsiteY215" fmla="*/ 155316 h 167884"/>
              <a:gd name="connsiteX216" fmla="*/ 12028 w 127223"/>
              <a:gd name="connsiteY216" fmla="*/ 155316 h 167884"/>
              <a:gd name="connsiteX217" fmla="*/ 14866 w 127223"/>
              <a:gd name="connsiteY217" fmla="*/ 157748 h 167884"/>
              <a:gd name="connsiteX218" fmla="*/ 14866 w 127223"/>
              <a:gd name="connsiteY218" fmla="*/ 157748 h 167884"/>
              <a:gd name="connsiteX219" fmla="*/ 11622 w 127223"/>
              <a:gd name="connsiteY219" fmla="*/ 160181 h 167884"/>
              <a:gd name="connsiteX220" fmla="*/ 11622 w 127223"/>
              <a:gd name="connsiteY220" fmla="*/ 162614 h 167884"/>
              <a:gd name="connsiteX221" fmla="*/ 11622 w 127223"/>
              <a:gd name="connsiteY221" fmla="*/ 162614 h 167884"/>
              <a:gd name="connsiteX222" fmla="*/ 9189 w 127223"/>
              <a:gd name="connsiteY222" fmla="*/ 162614 h 167884"/>
              <a:gd name="connsiteX223" fmla="*/ 9189 w 127223"/>
              <a:gd name="connsiteY223" fmla="*/ 162614 h 167884"/>
              <a:gd name="connsiteX224" fmla="*/ 11216 w 127223"/>
              <a:gd name="connsiteY224" fmla="*/ 162614 h 167884"/>
              <a:gd name="connsiteX225" fmla="*/ 8784 w 127223"/>
              <a:gd name="connsiteY225" fmla="*/ 165046 h 167884"/>
              <a:gd name="connsiteX226" fmla="*/ 8784 w 127223"/>
              <a:gd name="connsiteY226" fmla="*/ 165046 h 167884"/>
              <a:gd name="connsiteX227" fmla="*/ 5946 w 127223"/>
              <a:gd name="connsiteY227" fmla="*/ 165046 h 167884"/>
              <a:gd name="connsiteX228" fmla="*/ 8379 w 127223"/>
              <a:gd name="connsiteY228" fmla="*/ 165046 h 167884"/>
              <a:gd name="connsiteX229" fmla="*/ 8379 w 127223"/>
              <a:gd name="connsiteY229" fmla="*/ 165046 h 167884"/>
              <a:gd name="connsiteX230" fmla="*/ 8379 w 127223"/>
              <a:gd name="connsiteY230" fmla="*/ 165046 h 167884"/>
              <a:gd name="connsiteX231" fmla="*/ 8379 w 127223"/>
              <a:gd name="connsiteY231" fmla="*/ 165046 h 167884"/>
              <a:gd name="connsiteX232" fmla="*/ 8379 w 127223"/>
              <a:gd name="connsiteY232" fmla="*/ 165046 h 167884"/>
              <a:gd name="connsiteX233" fmla="*/ 8379 w 127223"/>
              <a:gd name="connsiteY233" fmla="*/ 165046 h 167884"/>
              <a:gd name="connsiteX234" fmla="*/ 8379 w 127223"/>
              <a:gd name="connsiteY234" fmla="*/ 165046 h 167884"/>
              <a:gd name="connsiteX235" fmla="*/ 8379 w 127223"/>
              <a:gd name="connsiteY235" fmla="*/ 165046 h 167884"/>
              <a:gd name="connsiteX236" fmla="*/ 8379 w 127223"/>
              <a:gd name="connsiteY236" fmla="*/ 165046 h 167884"/>
              <a:gd name="connsiteX237" fmla="*/ 8379 w 127223"/>
              <a:gd name="connsiteY237" fmla="*/ 165046 h 167884"/>
              <a:gd name="connsiteX238" fmla="*/ 8379 w 127223"/>
              <a:gd name="connsiteY238" fmla="*/ 167884 h 167884"/>
              <a:gd name="connsiteX239" fmla="*/ 8379 w 127223"/>
              <a:gd name="connsiteY239" fmla="*/ 167884 h 167884"/>
              <a:gd name="connsiteX240" fmla="*/ 8379 w 127223"/>
              <a:gd name="connsiteY240" fmla="*/ 167884 h 167884"/>
              <a:gd name="connsiteX241" fmla="*/ 8379 w 127223"/>
              <a:gd name="connsiteY241" fmla="*/ 167884 h 167884"/>
              <a:gd name="connsiteX242" fmla="*/ 8379 w 127223"/>
              <a:gd name="connsiteY242" fmla="*/ 167884 h 167884"/>
              <a:gd name="connsiteX243" fmla="*/ 8379 w 127223"/>
              <a:gd name="connsiteY243" fmla="*/ 165452 h 167884"/>
              <a:gd name="connsiteX244" fmla="*/ 8379 w 127223"/>
              <a:gd name="connsiteY244" fmla="*/ 165452 h 167884"/>
              <a:gd name="connsiteX245" fmla="*/ 8379 w 127223"/>
              <a:gd name="connsiteY245" fmla="*/ 165452 h 167884"/>
              <a:gd name="connsiteX246" fmla="*/ 8379 w 127223"/>
              <a:gd name="connsiteY246" fmla="*/ 165452 h 167884"/>
              <a:gd name="connsiteX247" fmla="*/ 8379 w 127223"/>
              <a:gd name="connsiteY247" fmla="*/ 165452 h 167884"/>
              <a:gd name="connsiteX248" fmla="*/ 8379 w 127223"/>
              <a:gd name="connsiteY248" fmla="*/ 165452 h 167884"/>
              <a:gd name="connsiteX249" fmla="*/ 8379 w 127223"/>
              <a:gd name="connsiteY249" fmla="*/ 165452 h 167884"/>
              <a:gd name="connsiteX250" fmla="*/ 8379 w 127223"/>
              <a:gd name="connsiteY250" fmla="*/ 165452 h 167884"/>
              <a:gd name="connsiteX251" fmla="*/ 5541 w 127223"/>
              <a:gd name="connsiteY251" fmla="*/ 162614 h 167884"/>
              <a:gd name="connsiteX252" fmla="*/ 5541 w 127223"/>
              <a:gd name="connsiteY252" fmla="*/ 158154 h 167884"/>
              <a:gd name="connsiteX253" fmla="*/ 5541 w 127223"/>
              <a:gd name="connsiteY253" fmla="*/ 158154 h 167884"/>
              <a:gd name="connsiteX254" fmla="*/ 5541 w 127223"/>
              <a:gd name="connsiteY254" fmla="*/ 158154 h 167884"/>
              <a:gd name="connsiteX255" fmla="*/ 5541 w 127223"/>
              <a:gd name="connsiteY255" fmla="*/ 158154 h 167884"/>
              <a:gd name="connsiteX256" fmla="*/ 9189 w 127223"/>
              <a:gd name="connsiteY256" fmla="*/ 158154 h 167884"/>
              <a:gd name="connsiteX257" fmla="*/ 5135 w 127223"/>
              <a:gd name="connsiteY257" fmla="*/ 154910 h 167884"/>
              <a:gd name="connsiteX258" fmla="*/ 5135 w 127223"/>
              <a:gd name="connsiteY258" fmla="*/ 154910 h 167884"/>
              <a:gd name="connsiteX259" fmla="*/ 5135 w 127223"/>
              <a:gd name="connsiteY259" fmla="*/ 154910 h 167884"/>
              <a:gd name="connsiteX260" fmla="*/ 5135 w 127223"/>
              <a:gd name="connsiteY260" fmla="*/ 154910 h 167884"/>
              <a:gd name="connsiteX261" fmla="*/ 7163 w 127223"/>
              <a:gd name="connsiteY261" fmla="*/ 154910 h 167884"/>
              <a:gd name="connsiteX262" fmla="*/ 7163 w 127223"/>
              <a:gd name="connsiteY262" fmla="*/ 154910 h 167884"/>
              <a:gd name="connsiteX263" fmla="*/ 5135 w 127223"/>
              <a:gd name="connsiteY263" fmla="*/ 154910 h 167884"/>
              <a:gd name="connsiteX264" fmla="*/ 7973 w 127223"/>
              <a:gd name="connsiteY264" fmla="*/ 154910 h 167884"/>
              <a:gd name="connsiteX265" fmla="*/ 7973 w 127223"/>
              <a:gd name="connsiteY265" fmla="*/ 154910 h 167884"/>
              <a:gd name="connsiteX266" fmla="*/ 7973 w 127223"/>
              <a:gd name="connsiteY266" fmla="*/ 154910 h 167884"/>
              <a:gd name="connsiteX267" fmla="*/ 7973 w 127223"/>
              <a:gd name="connsiteY267" fmla="*/ 154910 h 167884"/>
              <a:gd name="connsiteX268" fmla="*/ 5946 w 127223"/>
              <a:gd name="connsiteY268" fmla="*/ 154910 h 167884"/>
              <a:gd name="connsiteX269" fmla="*/ 10406 w 127223"/>
              <a:gd name="connsiteY269" fmla="*/ 154910 h 167884"/>
              <a:gd name="connsiteX270" fmla="*/ 8379 w 127223"/>
              <a:gd name="connsiteY270" fmla="*/ 154910 h 167884"/>
              <a:gd name="connsiteX271" fmla="*/ 5541 w 127223"/>
              <a:gd name="connsiteY271" fmla="*/ 154910 h 167884"/>
              <a:gd name="connsiteX272" fmla="*/ 5541 w 127223"/>
              <a:gd name="connsiteY272" fmla="*/ 154910 h 167884"/>
              <a:gd name="connsiteX273" fmla="*/ 5541 w 127223"/>
              <a:gd name="connsiteY273" fmla="*/ 154910 h 167884"/>
              <a:gd name="connsiteX274" fmla="*/ 8379 w 127223"/>
              <a:gd name="connsiteY274" fmla="*/ 148829 h 167884"/>
              <a:gd name="connsiteX275" fmla="*/ 5135 w 127223"/>
              <a:gd name="connsiteY275" fmla="*/ 148829 h 167884"/>
              <a:gd name="connsiteX276" fmla="*/ 5135 w 127223"/>
              <a:gd name="connsiteY276" fmla="*/ 146396 h 167884"/>
              <a:gd name="connsiteX277" fmla="*/ 5135 w 127223"/>
              <a:gd name="connsiteY277" fmla="*/ 146396 h 167884"/>
              <a:gd name="connsiteX278" fmla="*/ 1892 w 127223"/>
              <a:gd name="connsiteY278" fmla="*/ 141531 h 167884"/>
              <a:gd name="connsiteX279" fmla="*/ 4730 w 127223"/>
              <a:gd name="connsiteY279" fmla="*/ 141531 h 167884"/>
              <a:gd name="connsiteX280" fmla="*/ 4730 w 127223"/>
              <a:gd name="connsiteY280" fmla="*/ 141531 h 167884"/>
              <a:gd name="connsiteX281" fmla="*/ 4730 w 127223"/>
              <a:gd name="connsiteY281" fmla="*/ 141531 h 167884"/>
              <a:gd name="connsiteX282" fmla="*/ 270 w 127223"/>
              <a:gd name="connsiteY282" fmla="*/ 134639 h 167884"/>
              <a:gd name="connsiteX283" fmla="*/ 5541 w 127223"/>
              <a:gd name="connsiteY283" fmla="*/ 137071 h 167884"/>
              <a:gd name="connsiteX284" fmla="*/ 5541 w 127223"/>
              <a:gd name="connsiteY284" fmla="*/ 133017 h 167884"/>
              <a:gd name="connsiteX285" fmla="*/ 5541 w 127223"/>
              <a:gd name="connsiteY285" fmla="*/ 133017 h 167884"/>
              <a:gd name="connsiteX286" fmla="*/ 1892 w 127223"/>
              <a:gd name="connsiteY286" fmla="*/ 133017 h 167884"/>
              <a:gd name="connsiteX287" fmla="*/ 5946 w 127223"/>
              <a:gd name="connsiteY287" fmla="*/ 133017 h 167884"/>
              <a:gd name="connsiteX288" fmla="*/ 2297 w 127223"/>
              <a:gd name="connsiteY288" fmla="*/ 133017 h 167884"/>
              <a:gd name="connsiteX289" fmla="*/ 6757 w 127223"/>
              <a:gd name="connsiteY289" fmla="*/ 133017 h 167884"/>
              <a:gd name="connsiteX290" fmla="*/ 1486 w 127223"/>
              <a:gd name="connsiteY290" fmla="*/ 128963 h 167884"/>
              <a:gd name="connsiteX291" fmla="*/ 8379 w 127223"/>
              <a:gd name="connsiteY291" fmla="*/ 131395 h 167884"/>
              <a:gd name="connsiteX292" fmla="*/ 8379 w 127223"/>
              <a:gd name="connsiteY292" fmla="*/ 131395 h 167884"/>
              <a:gd name="connsiteX293" fmla="*/ 8379 w 127223"/>
              <a:gd name="connsiteY293" fmla="*/ 131395 h 167884"/>
              <a:gd name="connsiteX294" fmla="*/ 11622 w 127223"/>
              <a:gd name="connsiteY294" fmla="*/ 131395 h 167884"/>
              <a:gd name="connsiteX295" fmla="*/ 6757 w 127223"/>
              <a:gd name="connsiteY295" fmla="*/ 128963 h 167884"/>
              <a:gd name="connsiteX296" fmla="*/ 4324 w 127223"/>
              <a:gd name="connsiteY296" fmla="*/ 128963 h 167884"/>
              <a:gd name="connsiteX297" fmla="*/ 4324 w 127223"/>
              <a:gd name="connsiteY297" fmla="*/ 128963 h 167884"/>
              <a:gd name="connsiteX298" fmla="*/ 6757 w 127223"/>
              <a:gd name="connsiteY298" fmla="*/ 128963 h 167884"/>
              <a:gd name="connsiteX299" fmla="*/ 6757 w 127223"/>
              <a:gd name="connsiteY299" fmla="*/ 126125 h 167884"/>
              <a:gd name="connsiteX300" fmla="*/ 3919 w 127223"/>
              <a:gd name="connsiteY300" fmla="*/ 126125 h 167884"/>
              <a:gd name="connsiteX301" fmla="*/ 3919 w 127223"/>
              <a:gd name="connsiteY301" fmla="*/ 126125 h 167884"/>
              <a:gd name="connsiteX302" fmla="*/ 12028 w 127223"/>
              <a:gd name="connsiteY302" fmla="*/ 126125 h 167884"/>
              <a:gd name="connsiteX303" fmla="*/ 7973 w 127223"/>
              <a:gd name="connsiteY303" fmla="*/ 119638 h 167884"/>
              <a:gd name="connsiteX304" fmla="*/ 10000 w 127223"/>
              <a:gd name="connsiteY304" fmla="*/ 119638 h 167884"/>
              <a:gd name="connsiteX305" fmla="*/ 5541 w 127223"/>
              <a:gd name="connsiteY305" fmla="*/ 115583 h 167884"/>
              <a:gd name="connsiteX306" fmla="*/ 9595 w 127223"/>
              <a:gd name="connsiteY306" fmla="*/ 117611 h 167884"/>
              <a:gd name="connsiteX307" fmla="*/ 4730 w 127223"/>
              <a:gd name="connsiteY307" fmla="*/ 113962 h 167884"/>
              <a:gd name="connsiteX308" fmla="*/ 9189 w 127223"/>
              <a:gd name="connsiteY308" fmla="*/ 113962 h 167884"/>
              <a:gd name="connsiteX309" fmla="*/ 5135 w 127223"/>
              <a:gd name="connsiteY309" fmla="*/ 113962 h 167884"/>
              <a:gd name="connsiteX310" fmla="*/ 19325 w 127223"/>
              <a:gd name="connsiteY310" fmla="*/ 118827 h 167884"/>
              <a:gd name="connsiteX311" fmla="*/ 7163 w 127223"/>
              <a:gd name="connsiteY311" fmla="*/ 112340 h 167884"/>
              <a:gd name="connsiteX312" fmla="*/ 7163 w 127223"/>
              <a:gd name="connsiteY312" fmla="*/ 112340 h 167884"/>
              <a:gd name="connsiteX313" fmla="*/ 5135 w 127223"/>
              <a:gd name="connsiteY313" fmla="*/ 112340 h 167884"/>
              <a:gd name="connsiteX314" fmla="*/ 7163 w 127223"/>
              <a:gd name="connsiteY314" fmla="*/ 112340 h 167884"/>
              <a:gd name="connsiteX315" fmla="*/ 5135 w 127223"/>
              <a:gd name="connsiteY315" fmla="*/ 105447 h 167884"/>
              <a:gd name="connsiteX316" fmla="*/ 9595 w 127223"/>
              <a:gd name="connsiteY316" fmla="*/ 107880 h 167884"/>
              <a:gd name="connsiteX317" fmla="*/ 3514 w 127223"/>
              <a:gd name="connsiteY317" fmla="*/ 99366 h 167884"/>
              <a:gd name="connsiteX318" fmla="*/ 11622 w 127223"/>
              <a:gd name="connsiteY318" fmla="*/ 105447 h 167884"/>
              <a:gd name="connsiteX319" fmla="*/ 5541 w 127223"/>
              <a:gd name="connsiteY319" fmla="*/ 95312 h 167884"/>
              <a:gd name="connsiteX320" fmla="*/ 11216 w 127223"/>
              <a:gd name="connsiteY320" fmla="*/ 95312 h 167884"/>
              <a:gd name="connsiteX321" fmla="*/ 6351 w 127223"/>
              <a:gd name="connsiteY321" fmla="*/ 91257 h 167884"/>
              <a:gd name="connsiteX322" fmla="*/ 12028 w 127223"/>
              <a:gd name="connsiteY322" fmla="*/ 93690 h 167884"/>
              <a:gd name="connsiteX323" fmla="*/ 15676 w 127223"/>
              <a:gd name="connsiteY323" fmla="*/ 93690 h 167884"/>
              <a:gd name="connsiteX324" fmla="*/ 11622 w 127223"/>
              <a:gd name="connsiteY324" fmla="*/ 88825 h 167884"/>
              <a:gd name="connsiteX325" fmla="*/ 11622 w 127223"/>
              <a:gd name="connsiteY325" fmla="*/ 86392 h 167884"/>
              <a:gd name="connsiteX326" fmla="*/ 8379 w 127223"/>
              <a:gd name="connsiteY326" fmla="*/ 82743 h 167884"/>
              <a:gd name="connsiteX327" fmla="*/ 8379 w 127223"/>
              <a:gd name="connsiteY327" fmla="*/ 82743 h 167884"/>
              <a:gd name="connsiteX328" fmla="*/ 8379 w 127223"/>
              <a:gd name="connsiteY328" fmla="*/ 80310 h 167884"/>
              <a:gd name="connsiteX329" fmla="*/ 13244 w 127223"/>
              <a:gd name="connsiteY329" fmla="*/ 82743 h 167884"/>
              <a:gd name="connsiteX330" fmla="*/ 11216 w 127223"/>
              <a:gd name="connsiteY330" fmla="*/ 78689 h 167884"/>
              <a:gd name="connsiteX331" fmla="*/ 14054 w 127223"/>
              <a:gd name="connsiteY331" fmla="*/ 81122 h 167884"/>
              <a:gd name="connsiteX332" fmla="*/ 14054 w 127223"/>
              <a:gd name="connsiteY332" fmla="*/ 69364 h 167884"/>
              <a:gd name="connsiteX333" fmla="*/ 18919 w 127223"/>
              <a:gd name="connsiteY333" fmla="*/ 73824 h 167884"/>
              <a:gd name="connsiteX334" fmla="*/ 12432 w 127223"/>
              <a:gd name="connsiteY334" fmla="*/ 65715 h 167884"/>
              <a:gd name="connsiteX335" fmla="*/ 27029 w 127223"/>
              <a:gd name="connsiteY335" fmla="*/ 60039 h 167884"/>
              <a:gd name="connsiteX336" fmla="*/ 22568 w 127223"/>
              <a:gd name="connsiteY336" fmla="*/ 57201 h 167884"/>
              <a:gd name="connsiteX337" fmla="*/ 25406 w 127223"/>
              <a:gd name="connsiteY337" fmla="*/ 57201 h 167884"/>
              <a:gd name="connsiteX338" fmla="*/ 22568 w 127223"/>
              <a:gd name="connsiteY338" fmla="*/ 54768 h 167884"/>
              <a:gd name="connsiteX339" fmla="*/ 33921 w 127223"/>
              <a:gd name="connsiteY339" fmla="*/ 54768 h 167884"/>
              <a:gd name="connsiteX340" fmla="*/ 33921 w 127223"/>
              <a:gd name="connsiteY340" fmla="*/ 47876 h 167884"/>
              <a:gd name="connsiteX341" fmla="*/ 39191 w 127223"/>
              <a:gd name="connsiteY341" fmla="*/ 52336 h 167884"/>
              <a:gd name="connsiteX342" fmla="*/ 36354 w 127223"/>
              <a:gd name="connsiteY342" fmla="*/ 47471 h 167884"/>
              <a:gd name="connsiteX343" fmla="*/ 36354 w 127223"/>
              <a:gd name="connsiteY343" fmla="*/ 47471 h 167884"/>
              <a:gd name="connsiteX344" fmla="*/ 44868 w 127223"/>
              <a:gd name="connsiteY344" fmla="*/ 45443 h 167884"/>
              <a:gd name="connsiteX345" fmla="*/ 44868 w 127223"/>
              <a:gd name="connsiteY345" fmla="*/ 45443 h 167884"/>
              <a:gd name="connsiteX346" fmla="*/ 48516 w 127223"/>
              <a:gd name="connsiteY346" fmla="*/ 47876 h 167884"/>
              <a:gd name="connsiteX347" fmla="*/ 44868 w 127223"/>
              <a:gd name="connsiteY347" fmla="*/ 45038 h 167884"/>
              <a:gd name="connsiteX348" fmla="*/ 44868 w 127223"/>
              <a:gd name="connsiteY348" fmla="*/ 38551 h 167884"/>
              <a:gd name="connsiteX349" fmla="*/ 50949 w 127223"/>
              <a:gd name="connsiteY349" fmla="*/ 43822 h 167884"/>
              <a:gd name="connsiteX350" fmla="*/ 46084 w 127223"/>
              <a:gd name="connsiteY350" fmla="*/ 37335 h 167884"/>
              <a:gd name="connsiteX351" fmla="*/ 52571 w 127223"/>
              <a:gd name="connsiteY351" fmla="*/ 37335 h 167884"/>
              <a:gd name="connsiteX352" fmla="*/ 48111 w 127223"/>
              <a:gd name="connsiteY352" fmla="*/ 30442 h 167884"/>
              <a:gd name="connsiteX353" fmla="*/ 50139 w 127223"/>
              <a:gd name="connsiteY353" fmla="*/ 25983 h 167884"/>
              <a:gd name="connsiteX354" fmla="*/ 50139 w 127223"/>
              <a:gd name="connsiteY354" fmla="*/ 25983 h 167884"/>
              <a:gd name="connsiteX355" fmla="*/ 50139 w 127223"/>
              <a:gd name="connsiteY355" fmla="*/ 25983 h 167884"/>
              <a:gd name="connsiteX356" fmla="*/ 52976 w 127223"/>
              <a:gd name="connsiteY356" fmla="*/ 30037 h 167884"/>
              <a:gd name="connsiteX357" fmla="*/ 52976 w 127223"/>
              <a:gd name="connsiteY357" fmla="*/ 30037 h 167884"/>
              <a:gd name="connsiteX358" fmla="*/ 58652 w 127223"/>
              <a:gd name="connsiteY358" fmla="*/ 36524 h 167884"/>
              <a:gd name="connsiteX359" fmla="*/ 54193 w 127223"/>
              <a:gd name="connsiteY359" fmla="*/ 31253 h 167884"/>
              <a:gd name="connsiteX360" fmla="*/ 58246 w 127223"/>
              <a:gd name="connsiteY360" fmla="*/ 35713 h 167884"/>
              <a:gd name="connsiteX361" fmla="*/ 52571 w 127223"/>
              <a:gd name="connsiteY361" fmla="*/ 28415 h 167884"/>
              <a:gd name="connsiteX362" fmla="*/ 56220 w 127223"/>
              <a:gd name="connsiteY362" fmla="*/ 23955 h 167884"/>
              <a:gd name="connsiteX363" fmla="*/ 58652 w 127223"/>
              <a:gd name="connsiteY363" fmla="*/ 27199 h 167884"/>
              <a:gd name="connsiteX364" fmla="*/ 61895 w 127223"/>
              <a:gd name="connsiteY364" fmla="*/ 27199 h 167884"/>
              <a:gd name="connsiteX365" fmla="*/ 59463 w 127223"/>
              <a:gd name="connsiteY365" fmla="*/ 23955 h 167884"/>
              <a:gd name="connsiteX366" fmla="*/ 59463 w 127223"/>
              <a:gd name="connsiteY366" fmla="*/ 23955 h 167884"/>
              <a:gd name="connsiteX367" fmla="*/ 61491 w 127223"/>
              <a:gd name="connsiteY367" fmla="*/ 28010 h 167884"/>
              <a:gd name="connsiteX368" fmla="*/ 61491 w 127223"/>
              <a:gd name="connsiteY368" fmla="*/ 23145 h 167884"/>
              <a:gd name="connsiteX369" fmla="*/ 67572 w 127223"/>
              <a:gd name="connsiteY369" fmla="*/ 27199 h 167884"/>
              <a:gd name="connsiteX370" fmla="*/ 64734 w 127223"/>
              <a:gd name="connsiteY370" fmla="*/ 24361 h 167884"/>
              <a:gd name="connsiteX371" fmla="*/ 64734 w 127223"/>
              <a:gd name="connsiteY371" fmla="*/ 24361 h 167884"/>
              <a:gd name="connsiteX372" fmla="*/ 68788 w 127223"/>
              <a:gd name="connsiteY372" fmla="*/ 29226 h 167884"/>
              <a:gd name="connsiteX373" fmla="*/ 66356 w 127223"/>
              <a:gd name="connsiteY373" fmla="*/ 24361 h 167884"/>
              <a:gd name="connsiteX374" fmla="*/ 69194 w 127223"/>
              <a:gd name="connsiteY374" fmla="*/ 28821 h 167884"/>
              <a:gd name="connsiteX375" fmla="*/ 66761 w 127223"/>
              <a:gd name="connsiteY375" fmla="*/ 21928 h 167884"/>
              <a:gd name="connsiteX376" fmla="*/ 74869 w 127223"/>
              <a:gd name="connsiteY376" fmla="*/ 28821 h 167884"/>
              <a:gd name="connsiteX377" fmla="*/ 74869 w 127223"/>
              <a:gd name="connsiteY377" fmla="*/ 22334 h 167884"/>
              <a:gd name="connsiteX378" fmla="*/ 83789 w 127223"/>
              <a:gd name="connsiteY378" fmla="*/ 22334 h 167884"/>
              <a:gd name="connsiteX379" fmla="*/ 83789 w 127223"/>
              <a:gd name="connsiteY379" fmla="*/ 22334 h 167884"/>
              <a:gd name="connsiteX380" fmla="*/ 83789 w 127223"/>
              <a:gd name="connsiteY380" fmla="*/ 17063 h 167884"/>
              <a:gd name="connsiteX381" fmla="*/ 83789 w 127223"/>
              <a:gd name="connsiteY381" fmla="*/ 17063 h 167884"/>
              <a:gd name="connsiteX382" fmla="*/ 87438 w 127223"/>
              <a:gd name="connsiteY382" fmla="*/ 12603 h 167884"/>
              <a:gd name="connsiteX383" fmla="*/ 87438 w 127223"/>
              <a:gd name="connsiteY383" fmla="*/ 15441 h 167884"/>
              <a:gd name="connsiteX384" fmla="*/ 87438 w 127223"/>
              <a:gd name="connsiteY384" fmla="*/ 11793 h 167884"/>
              <a:gd name="connsiteX385" fmla="*/ 87438 w 127223"/>
              <a:gd name="connsiteY385" fmla="*/ 11793 h 167884"/>
              <a:gd name="connsiteX386" fmla="*/ 87438 w 127223"/>
              <a:gd name="connsiteY386" fmla="*/ 8143 h 167884"/>
              <a:gd name="connsiteX387" fmla="*/ 95547 w 127223"/>
              <a:gd name="connsiteY387" fmla="*/ 8143 h 167884"/>
              <a:gd name="connsiteX388" fmla="*/ 95547 w 127223"/>
              <a:gd name="connsiteY388" fmla="*/ 11793 h 167884"/>
              <a:gd name="connsiteX389" fmla="*/ 98385 w 127223"/>
              <a:gd name="connsiteY389" fmla="*/ 6522 h 167884"/>
              <a:gd name="connsiteX390" fmla="*/ 100412 w 127223"/>
              <a:gd name="connsiteY390" fmla="*/ 10171 h 167884"/>
              <a:gd name="connsiteX391" fmla="*/ 100412 w 127223"/>
              <a:gd name="connsiteY391" fmla="*/ 7738 h 167884"/>
              <a:gd name="connsiteX392" fmla="*/ 100412 w 127223"/>
              <a:gd name="connsiteY392" fmla="*/ 7738 h 167884"/>
              <a:gd name="connsiteX393" fmla="*/ 100412 w 127223"/>
              <a:gd name="connsiteY393" fmla="*/ 4089 h 167884"/>
              <a:gd name="connsiteX394" fmla="*/ 100412 w 127223"/>
              <a:gd name="connsiteY394" fmla="*/ 8143 h 167884"/>
              <a:gd name="connsiteX395" fmla="*/ 100412 w 127223"/>
              <a:gd name="connsiteY395" fmla="*/ 3278 h 167884"/>
              <a:gd name="connsiteX396" fmla="*/ 105277 w 127223"/>
              <a:gd name="connsiteY396" fmla="*/ 6522 h 167884"/>
              <a:gd name="connsiteX397" fmla="*/ 105277 w 127223"/>
              <a:gd name="connsiteY397" fmla="*/ 2467 h 167884"/>
              <a:gd name="connsiteX398" fmla="*/ 108115 w 127223"/>
              <a:gd name="connsiteY398" fmla="*/ 2467 h 167884"/>
              <a:gd name="connsiteX399" fmla="*/ 110142 w 127223"/>
              <a:gd name="connsiteY399" fmla="*/ 6927 h 167884"/>
              <a:gd name="connsiteX400" fmla="*/ 110142 w 127223"/>
              <a:gd name="connsiteY400" fmla="*/ 6927 h 167884"/>
              <a:gd name="connsiteX401" fmla="*/ 110142 w 127223"/>
              <a:gd name="connsiteY401" fmla="*/ 10576 h 167884"/>
              <a:gd name="connsiteX402" fmla="*/ 110142 w 127223"/>
              <a:gd name="connsiteY402" fmla="*/ 7738 h 167884"/>
              <a:gd name="connsiteX403" fmla="*/ 110142 w 127223"/>
              <a:gd name="connsiteY403" fmla="*/ 10981 h 167884"/>
              <a:gd name="connsiteX404" fmla="*/ 110142 w 127223"/>
              <a:gd name="connsiteY404" fmla="*/ 10981 h 167884"/>
              <a:gd name="connsiteX405" fmla="*/ 110142 w 127223"/>
              <a:gd name="connsiteY405" fmla="*/ 10981 h 167884"/>
              <a:gd name="connsiteX406" fmla="*/ 110142 w 127223"/>
              <a:gd name="connsiteY406" fmla="*/ 10981 h 167884"/>
              <a:gd name="connsiteX407" fmla="*/ 110142 w 127223"/>
              <a:gd name="connsiteY407" fmla="*/ 6927 h 167884"/>
              <a:gd name="connsiteX408" fmla="*/ 110142 w 127223"/>
              <a:gd name="connsiteY408" fmla="*/ 6927 h 167884"/>
              <a:gd name="connsiteX409" fmla="*/ 112170 w 127223"/>
              <a:gd name="connsiteY409" fmla="*/ 3684 h 167884"/>
              <a:gd name="connsiteX410" fmla="*/ 112170 w 127223"/>
              <a:gd name="connsiteY410" fmla="*/ 3684 h 167884"/>
              <a:gd name="connsiteX411" fmla="*/ 112170 w 127223"/>
              <a:gd name="connsiteY411" fmla="*/ 440 h 167884"/>
              <a:gd name="connsiteX412" fmla="*/ 112170 w 127223"/>
              <a:gd name="connsiteY412" fmla="*/ 3684 h 167884"/>
              <a:gd name="connsiteX413" fmla="*/ 112170 w 127223"/>
              <a:gd name="connsiteY413" fmla="*/ 35 h 167884"/>
              <a:gd name="connsiteX414" fmla="*/ 111358 w 127223"/>
              <a:gd name="connsiteY414" fmla="*/ 8549 h 167884"/>
              <a:gd name="connsiteX415" fmla="*/ 119873 w 127223"/>
              <a:gd name="connsiteY415" fmla="*/ 9360 h 167884"/>
              <a:gd name="connsiteX416" fmla="*/ 99196 w 127223"/>
              <a:gd name="connsiteY416" fmla="*/ 17469 h 167884"/>
              <a:gd name="connsiteX417" fmla="*/ 99196 w 127223"/>
              <a:gd name="connsiteY417" fmla="*/ 17469 h 167884"/>
              <a:gd name="connsiteX418" fmla="*/ 99196 w 127223"/>
              <a:gd name="connsiteY418" fmla="*/ 20307 h 167884"/>
              <a:gd name="connsiteX419" fmla="*/ 99196 w 127223"/>
              <a:gd name="connsiteY419" fmla="*/ 20307 h 167884"/>
              <a:gd name="connsiteX420" fmla="*/ 99196 w 127223"/>
              <a:gd name="connsiteY420" fmla="*/ 20307 h 167884"/>
              <a:gd name="connsiteX421" fmla="*/ 99196 w 127223"/>
              <a:gd name="connsiteY421" fmla="*/ 21523 h 167884"/>
              <a:gd name="connsiteX422" fmla="*/ 110953 w 127223"/>
              <a:gd name="connsiteY422" fmla="*/ 36929 h 167884"/>
              <a:gd name="connsiteX423" fmla="*/ 110953 w 127223"/>
              <a:gd name="connsiteY423" fmla="*/ 36929 h 167884"/>
              <a:gd name="connsiteX424" fmla="*/ 110953 w 127223"/>
              <a:gd name="connsiteY424" fmla="*/ 36929 h 16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</a:cxnLst>
            <a:rect l="l" t="t" r="r" b="b"/>
            <a:pathLst>
              <a:path w="127223" h="167884">
                <a:moveTo>
                  <a:pt x="119873" y="9360"/>
                </a:moveTo>
                <a:cubicBezTo>
                  <a:pt x="119873" y="9360"/>
                  <a:pt x="119873" y="9360"/>
                  <a:pt x="121900" y="9360"/>
                </a:cubicBezTo>
                <a:cubicBezTo>
                  <a:pt x="123926" y="9360"/>
                  <a:pt x="121900" y="9360"/>
                  <a:pt x="121900" y="6927"/>
                </a:cubicBezTo>
                <a:cubicBezTo>
                  <a:pt x="121900" y="4495"/>
                  <a:pt x="121900" y="6927"/>
                  <a:pt x="121900" y="9360"/>
                </a:cubicBezTo>
                <a:cubicBezTo>
                  <a:pt x="121900" y="11793"/>
                  <a:pt x="121900" y="9360"/>
                  <a:pt x="121900" y="6116"/>
                </a:cubicBezTo>
                <a:cubicBezTo>
                  <a:pt x="121900" y="2873"/>
                  <a:pt x="121900" y="8549"/>
                  <a:pt x="121900" y="10981"/>
                </a:cubicBezTo>
                <a:cubicBezTo>
                  <a:pt x="121900" y="13414"/>
                  <a:pt x="121900" y="8954"/>
                  <a:pt x="121900" y="6927"/>
                </a:cubicBezTo>
                <a:lnTo>
                  <a:pt x="121900" y="6927"/>
                </a:lnTo>
                <a:lnTo>
                  <a:pt x="121900" y="6927"/>
                </a:lnTo>
                <a:cubicBezTo>
                  <a:pt x="121900" y="6927"/>
                  <a:pt x="124738" y="6927"/>
                  <a:pt x="125144" y="6927"/>
                </a:cubicBezTo>
                <a:cubicBezTo>
                  <a:pt x="125548" y="6927"/>
                  <a:pt x="127576" y="6927"/>
                  <a:pt x="127171" y="9360"/>
                </a:cubicBezTo>
                <a:lnTo>
                  <a:pt x="127171" y="9360"/>
                </a:lnTo>
                <a:cubicBezTo>
                  <a:pt x="127171" y="9360"/>
                  <a:pt x="127171" y="9360"/>
                  <a:pt x="127171" y="9360"/>
                </a:cubicBezTo>
                <a:cubicBezTo>
                  <a:pt x="127171" y="9360"/>
                  <a:pt x="127171" y="9360"/>
                  <a:pt x="127171" y="9360"/>
                </a:cubicBezTo>
                <a:cubicBezTo>
                  <a:pt x="127171" y="9360"/>
                  <a:pt x="127171" y="9360"/>
                  <a:pt x="127171" y="9360"/>
                </a:cubicBezTo>
                <a:cubicBezTo>
                  <a:pt x="127171" y="9360"/>
                  <a:pt x="127171" y="9360"/>
                  <a:pt x="127171" y="9360"/>
                </a:cubicBezTo>
                <a:cubicBezTo>
                  <a:pt x="127171" y="9360"/>
                  <a:pt x="127171" y="9360"/>
                  <a:pt x="127171" y="9360"/>
                </a:cubicBezTo>
                <a:cubicBezTo>
                  <a:pt x="127171" y="9360"/>
                  <a:pt x="127171" y="9360"/>
                  <a:pt x="127171" y="9360"/>
                </a:cubicBezTo>
                <a:lnTo>
                  <a:pt x="127171" y="9360"/>
                </a:lnTo>
                <a:cubicBezTo>
                  <a:pt x="127171" y="9360"/>
                  <a:pt x="127171" y="9360"/>
                  <a:pt x="127171" y="9360"/>
                </a:cubicBezTo>
                <a:lnTo>
                  <a:pt x="127171" y="9360"/>
                </a:lnTo>
                <a:lnTo>
                  <a:pt x="127171" y="9360"/>
                </a:lnTo>
                <a:cubicBezTo>
                  <a:pt x="127171" y="9360"/>
                  <a:pt x="127171" y="9360"/>
                  <a:pt x="127171" y="9360"/>
                </a:cubicBezTo>
                <a:lnTo>
                  <a:pt x="127171" y="9360"/>
                </a:lnTo>
                <a:lnTo>
                  <a:pt x="127171" y="9360"/>
                </a:lnTo>
                <a:lnTo>
                  <a:pt x="127171" y="9360"/>
                </a:lnTo>
                <a:lnTo>
                  <a:pt x="127171" y="9360"/>
                </a:lnTo>
                <a:cubicBezTo>
                  <a:pt x="127171" y="11793"/>
                  <a:pt x="124332" y="9360"/>
                  <a:pt x="123522" y="9360"/>
                </a:cubicBezTo>
                <a:lnTo>
                  <a:pt x="123522" y="9360"/>
                </a:lnTo>
                <a:lnTo>
                  <a:pt x="123522" y="9360"/>
                </a:lnTo>
                <a:cubicBezTo>
                  <a:pt x="123522" y="9360"/>
                  <a:pt x="123522" y="11793"/>
                  <a:pt x="123522" y="11793"/>
                </a:cubicBezTo>
                <a:cubicBezTo>
                  <a:pt x="123522" y="11793"/>
                  <a:pt x="117845" y="15441"/>
                  <a:pt x="114602" y="15441"/>
                </a:cubicBezTo>
                <a:cubicBezTo>
                  <a:pt x="111358" y="15441"/>
                  <a:pt x="114602" y="15441"/>
                  <a:pt x="114602" y="15441"/>
                </a:cubicBezTo>
                <a:cubicBezTo>
                  <a:pt x="114602" y="15441"/>
                  <a:pt x="114602" y="24361"/>
                  <a:pt x="109331" y="21117"/>
                </a:cubicBezTo>
                <a:lnTo>
                  <a:pt x="109331" y="21117"/>
                </a:lnTo>
                <a:cubicBezTo>
                  <a:pt x="109331" y="21117"/>
                  <a:pt x="109331" y="21117"/>
                  <a:pt x="107305" y="19090"/>
                </a:cubicBezTo>
                <a:cubicBezTo>
                  <a:pt x="105277" y="17063"/>
                  <a:pt x="107305" y="22334"/>
                  <a:pt x="107305" y="24361"/>
                </a:cubicBezTo>
                <a:cubicBezTo>
                  <a:pt x="107305" y="26388"/>
                  <a:pt x="107305" y="24361"/>
                  <a:pt x="107305" y="24361"/>
                </a:cubicBezTo>
                <a:cubicBezTo>
                  <a:pt x="107305" y="24361"/>
                  <a:pt x="107305" y="21523"/>
                  <a:pt x="107305" y="24361"/>
                </a:cubicBezTo>
                <a:cubicBezTo>
                  <a:pt x="108521" y="27077"/>
                  <a:pt x="108521" y="30158"/>
                  <a:pt x="107305" y="32875"/>
                </a:cubicBezTo>
                <a:cubicBezTo>
                  <a:pt x="107305" y="30442"/>
                  <a:pt x="104061" y="29226"/>
                  <a:pt x="101628" y="25172"/>
                </a:cubicBezTo>
                <a:lnTo>
                  <a:pt x="103655" y="30442"/>
                </a:lnTo>
                <a:cubicBezTo>
                  <a:pt x="103655" y="30442"/>
                  <a:pt x="103655" y="30442"/>
                  <a:pt x="103655" y="30442"/>
                </a:cubicBezTo>
                <a:lnTo>
                  <a:pt x="103655" y="30442"/>
                </a:lnTo>
                <a:lnTo>
                  <a:pt x="103655" y="30442"/>
                </a:lnTo>
                <a:lnTo>
                  <a:pt x="103655" y="30442"/>
                </a:lnTo>
                <a:cubicBezTo>
                  <a:pt x="103655" y="32875"/>
                  <a:pt x="103655" y="30442"/>
                  <a:pt x="106088" y="35713"/>
                </a:cubicBezTo>
                <a:cubicBezTo>
                  <a:pt x="108521" y="40984"/>
                  <a:pt x="106088" y="35713"/>
                  <a:pt x="106088" y="35713"/>
                </a:cubicBezTo>
                <a:cubicBezTo>
                  <a:pt x="106088" y="35713"/>
                  <a:pt x="106088" y="35713"/>
                  <a:pt x="106088" y="35713"/>
                </a:cubicBezTo>
                <a:cubicBezTo>
                  <a:pt x="106088" y="35713"/>
                  <a:pt x="106088" y="35713"/>
                  <a:pt x="106088" y="35713"/>
                </a:cubicBezTo>
                <a:lnTo>
                  <a:pt x="106088" y="35713"/>
                </a:lnTo>
                <a:lnTo>
                  <a:pt x="106088" y="35713"/>
                </a:lnTo>
                <a:cubicBezTo>
                  <a:pt x="106088" y="35713"/>
                  <a:pt x="106088" y="40173"/>
                  <a:pt x="106088" y="43011"/>
                </a:cubicBezTo>
                <a:cubicBezTo>
                  <a:pt x="105034" y="40497"/>
                  <a:pt x="103818" y="38064"/>
                  <a:pt x="102439" y="35713"/>
                </a:cubicBezTo>
                <a:lnTo>
                  <a:pt x="102439" y="35713"/>
                </a:lnTo>
                <a:lnTo>
                  <a:pt x="102439" y="35713"/>
                </a:lnTo>
                <a:cubicBezTo>
                  <a:pt x="100006" y="32875"/>
                  <a:pt x="102439" y="39362"/>
                  <a:pt x="100412" y="37740"/>
                </a:cubicBezTo>
                <a:cubicBezTo>
                  <a:pt x="100493" y="37051"/>
                  <a:pt x="100493" y="36402"/>
                  <a:pt x="100412" y="35713"/>
                </a:cubicBezTo>
                <a:cubicBezTo>
                  <a:pt x="100412" y="35713"/>
                  <a:pt x="100412" y="37740"/>
                  <a:pt x="100412" y="39767"/>
                </a:cubicBezTo>
                <a:cubicBezTo>
                  <a:pt x="100412" y="41794"/>
                  <a:pt x="96763" y="34902"/>
                  <a:pt x="97169" y="36524"/>
                </a:cubicBezTo>
                <a:cubicBezTo>
                  <a:pt x="97574" y="38146"/>
                  <a:pt x="97169" y="40578"/>
                  <a:pt x="97169" y="40984"/>
                </a:cubicBezTo>
                <a:lnTo>
                  <a:pt x="97169" y="38551"/>
                </a:lnTo>
                <a:cubicBezTo>
                  <a:pt x="97169" y="38551"/>
                  <a:pt x="97169" y="42200"/>
                  <a:pt x="97169" y="38551"/>
                </a:cubicBezTo>
                <a:cubicBezTo>
                  <a:pt x="97169" y="34902"/>
                  <a:pt x="97169" y="38551"/>
                  <a:pt x="97169" y="38551"/>
                </a:cubicBezTo>
                <a:cubicBezTo>
                  <a:pt x="97169" y="38551"/>
                  <a:pt x="97169" y="41389"/>
                  <a:pt x="99601" y="46254"/>
                </a:cubicBezTo>
                <a:lnTo>
                  <a:pt x="97574" y="42605"/>
                </a:lnTo>
                <a:cubicBezTo>
                  <a:pt x="97574" y="45443"/>
                  <a:pt x="99601" y="50714"/>
                  <a:pt x="97574" y="45849"/>
                </a:cubicBezTo>
                <a:cubicBezTo>
                  <a:pt x="102034" y="53147"/>
                  <a:pt x="97574" y="50714"/>
                  <a:pt x="97574" y="51120"/>
                </a:cubicBezTo>
                <a:lnTo>
                  <a:pt x="97574" y="48282"/>
                </a:lnTo>
                <a:cubicBezTo>
                  <a:pt x="97574" y="54363"/>
                  <a:pt x="95547" y="48282"/>
                  <a:pt x="94331" y="51525"/>
                </a:cubicBezTo>
                <a:lnTo>
                  <a:pt x="90682" y="45849"/>
                </a:lnTo>
                <a:cubicBezTo>
                  <a:pt x="90682" y="45849"/>
                  <a:pt x="97169" y="58417"/>
                  <a:pt x="96763" y="58417"/>
                </a:cubicBezTo>
                <a:lnTo>
                  <a:pt x="96763" y="55579"/>
                </a:lnTo>
                <a:cubicBezTo>
                  <a:pt x="96763" y="57606"/>
                  <a:pt x="96763" y="57606"/>
                  <a:pt x="93925" y="55579"/>
                </a:cubicBezTo>
                <a:lnTo>
                  <a:pt x="91492" y="51930"/>
                </a:lnTo>
                <a:cubicBezTo>
                  <a:pt x="91330" y="53431"/>
                  <a:pt x="91330" y="54890"/>
                  <a:pt x="91492" y="56390"/>
                </a:cubicBezTo>
                <a:cubicBezTo>
                  <a:pt x="83789" y="47471"/>
                  <a:pt x="91492" y="64093"/>
                  <a:pt x="82979" y="56390"/>
                </a:cubicBezTo>
                <a:lnTo>
                  <a:pt x="88654" y="64093"/>
                </a:lnTo>
                <a:cubicBezTo>
                  <a:pt x="88654" y="64093"/>
                  <a:pt x="88654" y="66526"/>
                  <a:pt x="84195" y="61255"/>
                </a:cubicBezTo>
                <a:lnTo>
                  <a:pt x="84195" y="61255"/>
                </a:lnTo>
                <a:cubicBezTo>
                  <a:pt x="80140" y="55174"/>
                  <a:pt x="84195" y="61255"/>
                  <a:pt x="84195" y="61255"/>
                </a:cubicBezTo>
                <a:cubicBezTo>
                  <a:pt x="85128" y="63404"/>
                  <a:pt x="86506" y="65350"/>
                  <a:pt x="88249" y="66931"/>
                </a:cubicBezTo>
                <a:cubicBezTo>
                  <a:pt x="84195" y="64499"/>
                  <a:pt x="85411" y="70175"/>
                  <a:pt x="78924" y="64093"/>
                </a:cubicBezTo>
                <a:cubicBezTo>
                  <a:pt x="78924" y="68148"/>
                  <a:pt x="84195" y="75040"/>
                  <a:pt x="82167" y="75445"/>
                </a:cubicBezTo>
                <a:lnTo>
                  <a:pt x="82167" y="75445"/>
                </a:lnTo>
                <a:cubicBezTo>
                  <a:pt x="78356" y="73459"/>
                  <a:pt x="75072" y="70702"/>
                  <a:pt x="72437" y="67337"/>
                </a:cubicBezTo>
                <a:cubicBezTo>
                  <a:pt x="72437" y="69769"/>
                  <a:pt x="80546" y="79094"/>
                  <a:pt x="76897" y="77472"/>
                </a:cubicBezTo>
                <a:lnTo>
                  <a:pt x="74869" y="75040"/>
                </a:lnTo>
                <a:cubicBezTo>
                  <a:pt x="74869" y="75040"/>
                  <a:pt x="74869" y="77472"/>
                  <a:pt x="74869" y="78284"/>
                </a:cubicBezTo>
                <a:lnTo>
                  <a:pt x="72843" y="78284"/>
                </a:lnTo>
                <a:cubicBezTo>
                  <a:pt x="70410" y="78284"/>
                  <a:pt x="72843" y="78284"/>
                  <a:pt x="72843" y="80716"/>
                </a:cubicBezTo>
                <a:lnTo>
                  <a:pt x="70815" y="78284"/>
                </a:lnTo>
                <a:cubicBezTo>
                  <a:pt x="65950" y="75040"/>
                  <a:pt x="72843" y="85176"/>
                  <a:pt x="70815" y="85176"/>
                </a:cubicBezTo>
                <a:cubicBezTo>
                  <a:pt x="69680" y="83635"/>
                  <a:pt x="68302" y="82257"/>
                  <a:pt x="66761" y="81122"/>
                </a:cubicBezTo>
                <a:cubicBezTo>
                  <a:pt x="73247" y="88419"/>
                  <a:pt x="70410" y="88014"/>
                  <a:pt x="71626" y="90041"/>
                </a:cubicBezTo>
                <a:lnTo>
                  <a:pt x="69194" y="87203"/>
                </a:lnTo>
                <a:cubicBezTo>
                  <a:pt x="73247" y="92474"/>
                  <a:pt x="60679" y="81122"/>
                  <a:pt x="64734" y="87203"/>
                </a:cubicBezTo>
                <a:lnTo>
                  <a:pt x="69599" y="90041"/>
                </a:lnTo>
                <a:cubicBezTo>
                  <a:pt x="69599" y="90041"/>
                  <a:pt x="69599" y="90041"/>
                  <a:pt x="72437" y="94095"/>
                </a:cubicBezTo>
                <a:cubicBezTo>
                  <a:pt x="69599" y="94095"/>
                  <a:pt x="66761" y="88825"/>
                  <a:pt x="65545" y="89230"/>
                </a:cubicBezTo>
                <a:cubicBezTo>
                  <a:pt x="64329" y="89636"/>
                  <a:pt x="65545" y="87203"/>
                  <a:pt x="61491" y="85176"/>
                </a:cubicBezTo>
                <a:lnTo>
                  <a:pt x="55004" y="81527"/>
                </a:lnTo>
                <a:cubicBezTo>
                  <a:pt x="55004" y="81527"/>
                  <a:pt x="55004" y="81527"/>
                  <a:pt x="55004" y="81527"/>
                </a:cubicBezTo>
                <a:cubicBezTo>
                  <a:pt x="64329" y="89230"/>
                  <a:pt x="55004" y="81527"/>
                  <a:pt x="64329" y="90041"/>
                </a:cubicBezTo>
                <a:cubicBezTo>
                  <a:pt x="64329" y="92068"/>
                  <a:pt x="56626" y="90041"/>
                  <a:pt x="60274" y="92879"/>
                </a:cubicBezTo>
                <a:cubicBezTo>
                  <a:pt x="50139" y="85987"/>
                  <a:pt x="57842" y="92879"/>
                  <a:pt x="45678" y="85581"/>
                </a:cubicBezTo>
                <a:cubicBezTo>
                  <a:pt x="45678" y="85581"/>
                  <a:pt x="45678" y="88825"/>
                  <a:pt x="51355" y="92879"/>
                </a:cubicBezTo>
                <a:cubicBezTo>
                  <a:pt x="57030" y="96933"/>
                  <a:pt x="51355" y="92879"/>
                  <a:pt x="51355" y="92879"/>
                </a:cubicBezTo>
                <a:cubicBezTo>
                  <a:pt x="51355" y="92879"/>
                  <a:pt x="54193" y="96528"/>
                  <a:pt x="53787" y="96933"/>
                </a:cubicBezTo>
                <a:cubicBezTo>
                  <a:pt x="53381" y="97339"/>
                  <a:pt x="49733" y="91663"/>
                  <a:pt x="45274" y="87608"/>
                </a:cubicBezTo>
                <a:cubicBezTo>
                  <a:pt x="46894" y="90365"/>
                  <a:pt x="48800" y="92960"/>
                  <a:pt x="50949" y="95312"/>
                </a:cubicBezTo>
                <a:lnTo>
                  <a:pt x="44462" y="90852"/>
                </a:lnTo>
                <a:cubicBezTo>
                  <a:pt x="48922" y="94906"/>
                  <a:pt x="38786" y="87608"/>
                  <a:pt x="44462" y="90852"/>
                </a:cubicBezTo>
                <a:lnTo>
                  <a:pt x="46490" y="90852"/>
                </a:lnTo>
                <a:cubicBezTo>
                  <a:pt x="46490" y="90852"/>
                  <a:pt x="51759" y="96122"/>
                  <a:pt x="52165" y="97744"/>
                </a:cubicBezTo>
                <a:lnTo>
                  <a:pt x="49327" y="97744"/>
                </a:lnTo>
                <a:cubicBezTo>
                  <a:pt x="49327" y="97744"/>
                  <a:pt x="53787" y="101799"/>
                  <a:pt x="49327" y="97744"/>
                </a:cubicBezTo>
                <a:lnTo>
                  <a:pt x="49327" y="97744"/>
                </a:lnTo>
                <a:lnTo>
                  <a:pt x="39597" y="92474"/>
                </a:lnTo>
                <a:cubicBezTo>
                  <a:pt x="39597" y="92474"/>
                  <a:pt x="46894" y="97744"/>
                  <a:pt x="47300" y="98555"/>
                </a:cubicBezTo>
                <a:cubicBezTo>
                  <a:pt x="44909" y="97460"/>
                  <a:pt x="42719" y="95960"/>
                  <a:pt x="40813" y="94095"/>
                </a:cubicBezTo>
                <a:cubicBezTo>
                  <a:pt x="42678" y="97258"/>
                  <a:pt x="45151" y="100015"/>
                  <a:pt x="48111" y="102204"/>
                </a:cubicBezTo>
                <a:lnTo>
                  <a:pt x="48111" y="102204"/>
                </a:lnTo>
                <a:cubicBezTo>
                  <a:pt x="48111" y="102204"/>
                  <a:pt x="54193" y="107880"/>
                  <a:pt x="50139" y="106258"/>
                </a:cubicBezTo>
                <a:lnTo>
                  <a:pt x="50139" y="106258"/>
                </a:lnTo>
                <a:cubicBezTo>
                  <a:pt x="43246" y="102609"/>
                  <a:pt x="55004" y="111529"/>
                  <a:pt x="44057" y="106258"/>
                </a:cubicBezTo>
                <a:cubicBezTo>
                  <a:pt x="41624" y="106258"/>
                  <a:pt x="44057" y="106258"/>
                  <a:pt x="39191" y="103015"/>
                </a:cubicBezTo>
                <a:cubicBezTo>
                  <a:pt x="34326" y="99771"/>
                  <a:pt x="47706" y="109097"/>
                  <a:pt x="44057" y="108285"/>
                </a:cubicBezTo>
                <a:lnTo>
                  <a:pt x="44057" y="108285"/>
                </a:lnTo>
                <a:cubicBezTo>
                  <a:pt x="43773" y="109502"/>
                  <a:pt x="43773" y="110718"/>
                  <a:pt x="44057" y="111935"/>
                </a:cubicBezTo>
                <a:cubicBezTo>
                  <a:pt x="34326" y="107880"/>
                  <a:pt x="44057" y="115989"/>
                  <a:pt x="33516" y="111935"/>
                </a:cubicBezTo>
                <a:cubicBezTo>
                  <a:pt x="35583" y="112907"/>
                  <a:pt x="37651" y="114002"/>
                  <a:pt x="39597" y="115178"/>
                </a:cubicBezTo>
                <a:lnTo>
                  <a:pt x="37570" y="115178"/>
                </a:lnTo>
                <a:cubicBezTo>
                  <a:pt x="37570" y="115178"/>
                  <a:pt x="40813" y="117205"/>
                  <a:pt x="42029" y="118016"/>
                </a:cubicBezTo>
                <a:cubicBezTo>
                  <a:pt x="43246" y="118827"/>
                  <a:pt x="44868" y="120854"/>
                  <a:pt x="42029" y="118016"/>
                </a:cubicBezTo>
                <a:cubicBezTo>
                  <a:pt x="39191" y="115178"/>
                  <a:pt x="42029" y="118016"/>
                  <a:pt x="42029" y="118016"/>
                </a:cubicBezTo>
                <a:cubicBezTo>
                  <a:pt x="39476" y="116110"/>
                  <a:pt x="36759" y="114489"/>
                  <a:pt x="33921" y="113151"/>
                </a:cubicBezTo>
                <a:cubicBezTo>
                  <a:pt x="31894" y="113151"/>
                  <a:pt x="43246" y="119232"/>
                  <a:pt x="40813" y="119232"/>
                </a:cubicBezTo>
                <a:lnTo>
                  <a:pt x="36354" y="119232"/>
                </a:lnTo>
                <a:cubicBezTo>
                  <a:pt x="42840" y="122476"/>
                  <a:pt x="39597" y="122070"/>
                  <a:pt x="42029" y="123287"/>
                </a:cubicBezTo>
                <a:lnTo>
                  <a:pt x="35138" y="120449"/>
                </a:lnTo>
                <a:cubicBezTo>
                  <a:pt x="35138" y="120449"/>
                  <a:pt x="32704" y="120449"/>
                  <a:pt x="35138" y="120449"/>
                </a:cubicBezTo>
                <a:lnTo>
                  <a:pt x="35138" y="120449"/>
                </a:lnTo>
                <a:cubicBezTo>
                  <a:pt x="32299" y="120449"/>
                  <a:pt x="41219" y="125719"/>
                  <a:pt x="35138" y="124503"/>
                </a:cubicBezTo>
                <a:lnTo>
                  <a:pt x="25406" y="120449"/>
                </a:lnTo>
                <a:cubicBezTo>
                  <a:pt x="20947" y="120449"/>
                  <a:pt x="30271" y="124097"/>
                  <a:pt x="25406" y="120449"/>
                </a:cubicBezTo>
                <a:lnTo>
                  <a:pt x="30677" y="122881"/>
                </a:lnTo>
                <a:cubicBezTo>
                  <a:pt x="30677" y="122881"/>
                  <a:pt x="30677" y="122881"/>
                  <a:pt x="30677" y="122881"/>
                </a:cubicBezTo>
                <a:lnTo>
                  <a:pt x="35542" y="126125"/>
                </a:lnTo>
                <a:lnTo>
                  <a:pt x="35542" y="123692"/>
                </a:lnTo>
                <a:cubicBezTo>
                  <a:pt x="37326" y="125395"/>
                  <a:pt x="39597" y="126530"/>
                  <a:pt x="42029" y="126935"/>
                </a:cubicBezTo>
                <a:cubicBezTo>
                  <a:pt x="44868" y="126935"/>
                  <a:pt x="36759" y="126935"/>
                  <a:pt x="40003" y="126935"/>
                </a:cubicBezTo>
                <a:lnTo>
                  <a:pt x="33110" y="124503"/>
                </a:lnTo>
                <a:cubicBezTo>
                  <a:pt x="36354" y="124503"/>
                  <a:pt x="25406" y="124503"/>
                  <a:pt x="30271" y="124503"/>
                </a:cubicBezTo>
                <a:cubicBezTo>
                  <a:pt x="29461" y="124341"/>
                  <a:pt x="28651" y="124341"/>
                  <a:pt x="27839" y="124503"/>
                </a:cubicBezTo>
                <a:cubicBezTo>
                  <a:pt x="27839" y="124503"/>
                  <a:pt x="27839" y="124503"/>
                  <a:pt x="31083" y="126935"/>
                </a:cubicBezTo>
                <a:lnTo>
                  <a:pt x="31083" y="126935"/>
                </a:lnTo>
                <a:cubicBezTo>
                  <a:pt x="31083" y="126935"/>
                  <a:pt x="34326" y="126935"/>
                  <a:pt x="31083" y="126935"/>
                </a:cubicBezTo>
                <a:cubicBezTo>
                  <a:pt x="33191" y="128314"/>
                  <a:pt x="35542" y="129246"/>
                  <a:pt x="37975" y="129773"/>
                </a:cubicBezTo>
                <a:lnTo>
                  <a:pt x="33110" y="129773"/>
                </a:lnTo>
                <a:cubicBezTo>
                  <a:pt x="33110" y="129773"/>
                  <a:pt x="42840" y="134233"/>
                  <a:pt x="37570" y="133422"/>
                </a:cubicBezTo>
                <a:lnTo>
                  <a:pt x="37570" y="133422"/>
                </a:lnTo>
                <a:cubicBezTo>
                  <a:pt x="37570" y="133422"/>
                  <a:pt x="37570" y="133422"/>
                  <a:pt x="37570" y="133422"/>
                </a:cubicBezTo>
                <a:cubicBezTo>
                  <a:pt x="37570" y="133422"/>
                  <a:pt x="29867" y="130990"/>
                  <a:pt x="32299" y="130584"/>
                </a:cubicBezTo>
                <a:cubicBezTo>
                  <a:pt x="27029" y="130584"/>
                  <a:pt x="32299" y="130584"/>
                  <a:pt x="28651" y="130584"/>
                </a:cubicBezTo>
                <a:lnTo>
                  <a:pt x="37975" y="134233"/>
                </a:lnTo>
                <a:lnTo>
                  <a:pt x="35542" y="134233"/>
                </a:lnTo>
                <a:lnTo>
                  <a:pt x="39597" y="134233"/>
                </a:lnTo>
                <a:cubicBezTo>
                  <a:pt x="39597" y="134233"/>
                  <a:pt x="39597" y="134233"/>
                  <a:pt x="39597" y="134233"/>
                </a:cubicBezTo>
                <a:lnTo>
                  <a:pt x="39597" y="134233"/>
                </a:lnTo>
                <a:cubicBezTo>
                  <a:pt x="39597" y="134233"/>
                  <a:pt x="32299" y="134233"/>
                  <a:pt x="35138" y="134233"/>
                </a:cubicBezTo>
                <a:lnTo>
                  <a:pt x="29055" y="131801"/>
                </a:lnTo>
                <a:cubicBezTo>
                  <a:pt x="29055" y="131801"/>
                  <a:pt x="29055" y="131801"/>
                  <a:pt x="24190" y="131801"/>
                </a:cubicBezTo>
                <a:cubicBezTo>
                  <a:pt x="19325" y="131801"/>
                  <a:pt x="30677" y="134233"/>
                  <a:pt x="27839" y="134639"/>
                </a:cubicBezTo>
                <a:lnTo>
                  <a:pt x="31083" y="134639"/>
                </a:lnTo>
                <a:cubicBezTo>
                  <a:pt x="28651" y="134639"/>
                  <a:pt x="31083" y="134639"/>
                  <a:pt x="27839" y="134639"/>
                </a:cubicBezTo>
                <a:cubicBezTo>
                  <a:pt x="29137" y="134152"/>
                  <a:pt x="30597" y="134152"/>
                  <a:pt x="31894" y="134639"/>
                </a:cubicBezTo>
                <a:cubicBezTo>
                  <a:pt x="29055" y="134639"/>
                  <a:pt x="28651" y="134639"/>
                  <a:pt x="26623" y="134639"/>
                </a:cubicBezTo>
                <a:lnTo>
                  <a:pt x="28651" y="134639"/>
                </a:lnTo>
                <a:lnTo>
                  <a:pt x="25406" y="134639"/>
                </a:lnTo>
                <a:lnTo>
                  <a:pt x="25406" y="134639"/>
                </a:lnTo>
                <a:cubicBezTo>
                  <a:pt x="22650" y="133138"/>
                  <a:pt x="19609" y="132287"/>
                  <a:pt x="16487" y="132206"/>
                </a:cubicBezTo>
                <a:cubicBezTo>
                  <a:pt x="18839" y="133625"/>
                  <a:pt x="21474" y="134598"/>
                  <a:pt x="24190" y="135044"/>
                </a:cubicBezTo>
                <a:cubicBezTo>
                  <a:pt x="21758" y="135044"/>
                  <a:pt x="31488" y="138693"/>
                  <a:pt x="28245" y="138693"/>
                </a:cubicBezTo>
                <a:cubicBezTo>
                  <a:pt x="25002" y="138693"/>
                  <a:pt x="20947" y="138693"/>
                  <a:pt x="20136" y="138693"/>
                </a:cubicBezTo>
                <a:cubicBezTo>
                  <a:pt x="19325" y="138693"/>
                  <a:pt x="23380" y="138693"/>
                  <a:pt x="26623" y="138693"/>
                </a:cubicBezTo>
                <a:cubicBezTo>
                  <a:pt x="16487" y="138693"/>
                  <a:pt x="31083" y="142747"/>
                  <a:pt x="26623" y="142747"/>
                </a:cubicBezTo>
                <a:lnTo>
                  <a:pt x="22164" y="142747"/>
                </a:lnTo>
                <a:cubicBezTo>
                  <a:pt x="22164" y="142747"/>
                  <a:pt x="22164" y="142747"/>
                  <a:pt x="22164" y="142747"/>
                </a:cubicBezTo>
                <a:lnTo>
                  <a:pt x="25002" y="142747"/>
                </a:lnTo>
                <a:cubicBezTo>
                  <a:pt x="25002" y="142747"/>
                  <a:pt x="25002" y="142747"/>
                  <a:pt x="21352" y="142747"/>
                </a:cubicBezTo>
                <a:cubicBezTo>
                  <a:pt x="24596" y="142747"/>
                  <a:pt x="21352" y="142747"/>
                  <a:pt x="21352" y="142747"/>
                </a:cubicBezTo>
                <a:cubicBezTo>
                  <a:pt x="21352" y="142747"/>
                  <a:pt x="21352" y="142747"/>
                  <a:pt x="21352" y="142747"/>
                </a:cubicBezTo>
                <a:cubicBezTo>
                  <a:pt x="21352" y="142747"/>
                  <a:pt x="21352" y="142747"/>
                  <a:pt x="21352" y="142747"/>
                </a:cubicBezTo>
                <a:cubicBezTo>
                  <a:pt x="21352" y="142747"/>
                  <a:pt x="17703" y="142747"/>
                  <a:pt x="17299" y="142747"/>
                </a:cubicBezTo>
                <a:cubicBezTo>
                  <a:pt x="16893" y="142747"/>
                  <a:pt x="17299" y="142747"/>
                  <a:pt x="20136" y="145991"/>
                </a:cubicBezTo>
                <a:lnTo>
                  <a:pt x="20136" y="145991"/>
                </a:lnTo>
                <a:cubicBezTo>
                  <a:pt x="20136" y="145991"/>
                  <a:pt x="15271" y="148018"/>
                  <a:pt x="20136" y="150451"/>
                </a:cubicBezTo>
                <a:lnTo>
                  <a:pt x="20136" y="150451"/>
                </a:lnTo>
                <a:cubicBezTo>
                  <a:pt x="23786" y="150451"/>
                  <a:pt x="22164" y="150451"/>
                  <a:pt x="23380" y="152478"/>
                </a:cubicBezTo>
                <a:cubicBezTo>
                  <a:pt x="24596" y="154505"/>
                  <a:pt x="20947" y="152478"/>
                  <a:pt x="20947" y="152478"/>
                </a:cubicBezTo>
                <a:cubicBezTo>
                  <a:pt x="20947" y="152478"/>
                  <a:pt x="20947" y="152478"/>
                  <a:pt x="23380" y="152478"/>
                </a:cubicBezTo>
                <a:cubicBezTo>
                  <a:pt x="25812" y="152478"/>
                  <a:pt x="19731" y="152478"/>
                  <a:pt x="19731" y="152478"/>
                </a:cubicBezTo>
                <a:cubicBezTo>
                  <a:pt x="19731" y="152478"/>
                  <a:pt x="19731" y="152478"/>
                  <a:pt x="22568" y="152478"/>
                </a:cubicBezTo>
                <a:cubicBezTo>
                  <a:pt x="21393" y="152032"/>
                  <a:pt x="20096" y="152032"/>
                  <a:pt x="18919" y="152478"/>
                </a:cubicBezTo>
                <a:cubicBezTo>
                  <a:pt x="18919" y="152478"/>
                  <a:pt x="18919" y="152478"/>
                  <a:pt x="18919" y="152478"/>
                </a:cubicBezTo>
                <a:lnTo>
                  <a:pt x="15676" y="152478"/>
                </a:lnTo>
                <a:cubicBezTo>
                  <a:pt x="15676" y="152478"/>
                  <a:pt x="18515" y="152478"/>
                  <a:pt x="15676" y="152478"/>
                </a:cubicBezTo>
                <a:lnTo>
                  <a:pt x="13650" y="152478"/>
                </a:lnTo>
                <a:cubicBezTo>
                  <a:pt x="13650" y="152478"/>
                  <a:pt x="13650" y="152478"/>
                  <a:pt x="13650" y="152478"/>
                </a:cubicBezTo>
                <a:lnTo>
                  <a:pt x="9189" y="152478"/>
                </a:lnTo>
                <a:cubicBezTo>
                  <a:pt x="9189" y="152478"/>
                  <a:pt x="15271" y="152478"/>
                  <a:pt x="18109" y="152478"/>
                </a:cubicBezTo>
                <a:cubicBezTo>
                  <a:pt x="20947" y="152478"/>
                  <a:pt x="18109" y="154505"/>
                  <a:pt x="18109" y="155316"/>
                </a:cubicBezTo>
                <a:lnTo>
                  <a:pt x="15676" y="155316"/>
                </a:lnTo>
                <a:lnTo>
                  <a:pt x="15676" y="155316"/>
                </a:lnTo>
                <a:lnTo>
                  <a:pt x="15676" y="155316"/>
                </a:lnTo>
                <a:lnTo>
                  <a:pt x="12028" y="155316"/>
                </a:lnTo>
                <a:cubicBezTo>
                  <a:pt x="12028" y="155316"/>
                  <a:pt x="12028" y="155316"/>
                  <a:pt x="14866" y="157748"/>
                </a:cubicBezTo>
                <a:lnTo>
                  <a:pt x="14866" y="157748"/>
                </a:lnTo>
                <a:cubicBezTo>
                  <a:pt x="14866" y="157748"/>
                  <a:pt x="12432" y="160586"/>
                  <a:pt x="11622" y="160181"/>
                </a:cubicBezTo>
                <a:cubicBezTo>
                  <a:pt x="10811" y="159776"/>
                  <a:pt x="11622" y="160181"/>
                  <a:pt x="11622" y="162614"/>
                </a:cubicBezTo>
                <a:cubicBezTo>
                  <a:pt x="11622" y="165046"/>
                  <a:pt x="8379" y="162614"/>
                  <a:pt x="11622" y="162614"/>
                </a:cubicBezTo>
                <a:cubicBezTo>
                  <a:pt x="14866" y="162614"/>
                  <a:pt x="11622" y="162614"/>
                  <a:pt x="9189" y="162614"/>
                </a:cubicBezTo>
                <a:cubicBezTo>
                  <a:pt x="6757" y="162614"/>
                  <a:pt x="11216" y="162614"/>
                  <a:pt x="9189" y="162614"/>
                </a:cubicBezTo>
                <a:cubicBezTo>
                  <a:pt x="7163" y="162614"/>
                  <a:pt x="9189" y="162614"/>
                  <a:pt x="11216" y="162614"/>
                </a:cubicBezTo>
                <a:cubicBezTo>
                  <a:pt x="13244" y="162614"/>
                  <a:pt x="11216" y="162614"/>
                  <a:pt x="8784" y="165046"/>
                </a:cubicBezTo>
                <a:cubicBezTo>
                  <a:pt x="6351" y="167479"/>
                  <a:pt x="8784" y="165046"/>
                  <a:pt x="8784" y="165046"/>
                </a:cubicBezTo>
                <a:lnTo>
                  <a:pt x="5946" y="165046"/>
                </a:lnTo>
                <a:cubicBezTo>
                  <a:pt x="5946" y="165046"/>
                  <a:pt x="8379" y="165046"/>
                  <a:pt x="8379" y="165046"/>
                </a:cubicBezTo>
                <a:lnTo>
                  <a:pt x="8379" y="165046"/>
                </a:lnTo>
                <a:cubicBezTo>
                  <a:pt x="8379" y="165046"/>
                  <a:pt x="8379" y="165046"/>
                  <a:pt x="8379" y="165046"/>
                </a:cubicBezTo>
                <a:cubicBezTo>
                  <a:pt x="8379" y="165046"/>
                  <a:pt x="8379" y="165046"/>
                  <a:pt x="8379" y="165046"/>
                </a:cubicBezTo>
                <a:lnTo>
                  <a:pt x="8379" y="165046"/>
                </a:lnTo>
                <a:lnTo>
                  <a:pt x="8379" y="165046"/>
                </a:lnTo>
                <a:cubicBezTo>
                  <a:pt x="8379" y="165046"/>
                  <a:pt x="8379" y="165046"/>
                  <a:pt x="8379" y="165046"/>
                </a:cubicBezTo>
                <a:cubicBezTo>
                  <a:pt x="8379" y="165046"/>
                  <a:pt x="8379" y="165046"/>
                  <a:pt x="8379" y="165046"/>
                </a:cubicBezTo>
                <a:lnTo>
                  <a:pt x="8379" y="165046"/>
                </a:lnTo>
                <a:lnTo>
                  <a:pt x="8379" y="165046"/>
                </a:lnTo>
                <a:cubicBezTo>
                  <a:pt x="8379" y="165046"/>
                  <a:pt x="8379" y="167479"/>
                  <a:pt x="8379" y="167884"/>
                </a:cubicBezTo>
                <a:lnTo>
                  <a:pt x="8379" y="167884"/>
                </a:lnTo>
                <a:cubicBezTo>
                  <a:pt x="8379" y="167884"/>
                  <a:pt x="8379" y="167884"/>
                  <a:pt x="8379" y="167884"/>
                </a:cubicBezTo>
                <a:cubicBezTo>
                  <a:pt x="8379" y="167884"/>
                  <a:pt x="8379" y="167884"/>
                  <a:pt x="8379" y="167884"/>
                </a:cubicBezTo>
                <a:lnTo>
                  <a:pt x="8379" y="167884"/>
                </a:lnTo>
                <a:cubicBezTo>
                  <a:pt x="8297" y="167073"/>
                  <a:pt x="8297" y="166262"/>
                  <a:pt x="8379" y="165452"/>
                </a:cubicBezTo>
                <a:lnTo>
                  <a:pt x="8379" y="165452"/>
                </a:lnTo>
                <a:cubicBezTo>
                  <a:pt x="8379" y="165452"/>
                  <a:pt x="8379" y="165452"/>
                  <a:pt x="8379" y="165452"/>
                </a:cubicBezTo>
                <a:lnTo>
                  <a:pt x="8379" y="165452"/>
                </a:lnTo>
                <a:cubicBezTo>
                  <a:pt x="8379" y="165452"/>
                  <a:pt x="8379" y="165452"/>
                  <a:pt x="8379" y="165452"/>
                </a:cubicBezTo>
                <a:cubicBezTo>
                  <a:pt x="8379" y="165452"/>
                  <a:pt x="8379" y="165452"/>
                  <a:pt x="8379" y="165452"/>
                </a:cubicBezTo>
                <a:lnTo>
                  <a:pt x="8379" y="165452"/>
                </a:lnTo>
                <a:lnTo>
                  <a:pt x="8379" y="165452"/>
                </a:lnTo>
                <a:cubicBezTo>
                  <a:pt x="8379" y="165452"/>
                  <a:pt x="8379" y="165452"/>
                  <a:pt x="5541" y="162614"/>
                </a:cubicBezTo>
                <a:cubicBezTo>
                  <a:pt x="2702" y="159776"/>
                  <a:pt x="5541" y="159370"/>
                  <a:pt x="5541" y="158154"/>
                </a:cubicBezTo>
                <a:cubicBezTo>
                  <a:pt x="5541" y="156937"/>
                  <a:pt x="5541" y="158154"/>
                  <a:pt x="5541" y="158154"/>
                </a:cubicBezTo>
                <a:cubicBezTo>
                  <a:pt x="5541" y="158154"/>
                  <a:pt x="5541" y="158154"/>
                  <a:pt x="5541" y="158154"/>
                </a:cubicBezTo>
                <a:cubicBezTo>
                  <a:pt x="5541" y="158154"/>
                  <a:pt x="5541" y="158154"/>
                  <a:pt x="5541" y="158154"/>
                </a:cubicBezTo>
                <a:cubicBezTo>
                  <a:pt x="7567" y="158154"/>
                  <a:pt x="5541" y="158154"/>
                  <a:pt x="9189" y="158154"/>
                </a:cubicBezTo>
                <a:cubicBezTo>
                  <a:pt x="12838" y="158154"/>
                  <a:pt x="9189" y="156127"/>
                  <a:pt x="5135" y="154910"/>
                </a:cubicBezTo>
                <a:lnTo>
                  <a:pt x="5135" y="154910"/>
                </a:lnTo>
                <a:lnTo>
                  <a:pt x="5135" y="154910"/>
                </a:lnTo>
                <a:lnTo>
                  <a:pt x="5135" y="154910"/>
                </a:lnTo>
                <a:cubicBezTo>
                  <a:pt x="5135" y="154910"/>
                  <a:pt x="5135" y="154910"/>
                  <a:pt x="7163" y="154910"/>
                </a:cubicBezTo>
                <a:cubicBezTo>
                  <a:pt x="9189" y="154910"/>
                  <a:pt x="7163" y="154910"/>
                  <a:pt x="7163" y="154910"/>
                </a:cubicBezTo>
                <a:cubicBezTo>
                  <a:pt x="7163" y="154910"/>
                  <a:pt x="7163" y="154910"/>
                  <a:pt x="5135" y="154910"/>
                </a:cubicBezTo>
                <a:cubicBezTo>
                  <a:pt x="3108" y="154910"/>
                  <a:pt x="5135" y="154910"/>
                  <a:pt x="7973" y="154910"/>
                </a:cubicBezTo>
                <a:cubicBezTo>
                  <a:pt x="10811" y="154910"/>
                  <a:pt x="7973" y="154910"/>
                  <a:pt x="7973" y="154910"/>
                </a:cubicBezTo>
                <a:lnTo>
                  <a:pt x="7973" y="154910"/>
                </a:lnTo>
                <a:cubicBezTo>
                  <a:pt x="10406" y="154910"/>
                  <a:pt x="2702" y="154910"/>
                  <a:pt x="7973" y="154910"/>
                </a:cubicBezTo>
                <a:lnTo>
                  <a:pt x="5946" y="154910"/>
                </a:lnTo>
                <a:cubicBezTo>
                  <a:pt x="7325" y="154099"/>
                  <a:pt x="9027" y="154099"/>
                  <a:pt x="10406" y="154910"/>
                </a:cubicBezTo>
                <a:cubicBezTo>
                  <a:pt x="10406" y="154910"/>
                  <a:pt x="10406" y="154910"/>
                  <a:pt x="8379" y="154910"/>
                </a:cubicBezTo>
                <a:cubicBezTo>
                  <a:pt x="6351" y="154910"/>
                  <a:pt x="8379" y="154910"/>
                  <a:pt x="5541" y="154910"/>
                </a:cubicBezTo>
                <a:lnTo>
                  <a:pt x="5541" y="154910"/>
                </a:lnTo>
                <a:lnTo>
                  <a:pt x="5541" y="154910"/>
                </a:lnTo>
                <a:cubicBezTo>
                  <a:pt x="12028" y="154910"/>
                  <a:pt x="270" y="149640"/>
                  <a:pt x="8379" y="148829"/>
                </a:cubicBezTo>
                <a:cubicBezTo>
                  <a:pt x="7325" y="149113"/>
                  <a:pt x="6189" y="149113"/>
                  <a:pt x="5135" y="148829"/>
                </a:cubicBezTo>
                <a:cubicBezTo>
                  <a:pt x="5135" y="148829"/>
                  <a:pt x="5135" y="148829"/>
                  <a:pt x="5135" y="146396"/>
                </a:cubicBezTo>
                <a:lnTo>
                  <a:pt x="5135" y="146396"/>
                </a:lnTo>
                <a:cubicBezTo>
                  <a:pt x="5135" y="146396"/>
                  <a:pt x="676" y="142747"/>
                  <a:pt x="1892" y="141531"/>
                </a:cubicBezTo>
                <a:lnTo>
                  <a:pt x="4730" y="141531"/>
                </a:lnTo>
                <a:cubicBezTo>
                  <a:pt x="1892" y="141531"/>
                  <a:pt x="11622" y="141531"/>
                  <a:pt x="4730" y="141531"/>
                </a:cubicBezTo>
                <a:lnTo>
                  <a:pt x="4730" y="141531"/>
                </a:lnTo>
                <a:cubicBezTo>
                  <a:pt x="4730" y="141531"/>
                  <a:pt x="1080" y="137071"/>
                  <a:pt x="270" y="134639"/>
                </a:cubicBezTo>
                <a:cubicBezTo>
                  <a:pt x="-541" y="132206"/>
                  <a:pt x="270" y="134639"/>
                  <a:pt x="5541" y="137071"/>
                </a:cubicBezTo>
                <a:cubicBezTo>
                  <a:pt x="10811" y="139504"/>
                  <a:pt x="5541" y="133828"/>
                  <a:pt x="5541" y="133017"/>
                </a:cubicBezTo>
                <a:lnTo>
                  <a:pt x="5541" y="133017"/>
                </a:lnTo>
                <a:cubicBezTo>
                  <a:pt x="8379" y="133017"/>
                  <a:pt x="1080" y="133017"/>
                  <a:pt x="1892" y="133017"/>
                </a:cubicBezTo>
                <a:cubicBezTo>
                  <a:pt x="3229" y="133341"/>
                  <a:pt x="4608" y="133341"/>
                  <a:pt x="5946" y="133017"/>
                </a:cubicBezTo>
                <a:lnTo>
                  <a:pt x="2297" y="133017"/>
                </a:lnTo>
                <a:lnTo>
                  <a:pt x="6757" y="133017"/>
                </a:lnTo>
                <a:cubicBezTo>
                  <a:pt x="2297" y="133017"/>
                  <a:pt x="6757" y="130990"/>
                  <a:pt x="1486" y="128963"/>
                </a:cubicBezTo>
                <a:lnTo>
                  <a:pt x="8379" y="131395"/>
                </a:lnTo>
                <a:cubicBezTo>
                  <a:pt x="8379" y="131395"/>
                  <a:pt x="8379" y="131395"/>
                  <a:pt x="8379" y="131395"/>
                </a:cubicBezTo>
                <a:lnTo>
                  <a:pt x="8379" y="131395"/>
                </a:lnTo>
                <a:cubicBezTo>
                  <a:pt x="11622" y="131395"/>
                  <a:pt x="11216" y="131395"/>
                  <a:pt x="11622" y="131395"/>
                </a:cubicBezTo>
                <a:cubicBezTo>
                  <a:pt x="12028" y="131395"/>
                  <a:pt x="9189" y="131395"/>
                  <a:pt x="6757" y="128963"/>
                </a:cubicBezTo>
                <a:lnTo>
                  <a:pt x="4324" y="128963"/>
                </a:lnTo>
                <a:lnTo>
                  <a:pt x="4324" y="128963"/>
                </a:lnTo>
                <a:lnTo>
                  <a:pt x="6757" y="128963"/>
                </a:lnTo>
                <a:cubicBezTo>
                  <a:pt x="6757" y="128963"/>
                  <a:pt x="4730" y="126935"/>
                  <a:pt x="6757" y="126125"/>
                </a:cubicBezTo>
                <a:lnTo>
                  <a:pt x="3919" y="126125"/>
                </a:lnTo>
                <a:lnTo>
                  <a:pt x="3919" y="126125"/>
                </a:lnTo>
                <a:cubicBezTo>
                  <a:pt x="9595" y="126125"/>
                  <a:pt x="3919" y="126125"/>
                  <a:pt x="12028" y="126125"/>
                </a:cubicBezTo>
                <a:cubicBezTo>
                  <a:pt x="20136" y="126125"/>
                  <a:pt x="7973" y="121665"/>
                  <a:pt x="7973" y="119638"/>
                </a:cubicBezTo>
                <a:cubicBezTo>
                  <a:pt x="7973" y="117611"/>
                  <a:pt x="7973" y="119638"/>
                  <a:pt x="10000" y="119638"/>
                </a:cubicBezTo>
                <a:cubicBezTo>
                  <a:pt x="12028" y="119638"/>
                  <a:pt x="10000" y="119638"/>
                  <a:pt x="5541" y="115583"/>
                </a:cubicBezTo>
                <a:lnTo>
                  <a:pt x="9595" y="117611"/>
                </a:lnTo>
                <a:cubicBezTo>
                  <a:pt x="9595" y="117611"/>
                  <a:pt x="6351" y="115583"/>
                  <a:pt x="4730" y="113962"/>
                </a:cubicBezTo>
                <a:cubicBezTo>
                  <a:pt x="3108" y="112340"/>
                  <a:pt x="8379" y="113962"/>
                  <a:pt x="9189" y="113962"/>
                </a:cubicBezTo>
                <a:cubicBezTo>
                  <a:pt x="7852" y="114286"/>
                  <a:pt x="6474" y="114286"/>
                  <a:pt x="5135" y="113962"/>
                </a:cubicBezTo>
                <a:cubicBezTo>
                  <a:pt x="16487" y="119638"/>
                  <a:pt x="10406" y="113962"/>
                  <a:pt x="19325" y="118827"/>
                </a:cubicBezTo>
                <a:cubicBezTo>
                  <a:pt x="15514" y="116232"/>
                  <a:pt x="11460" y="114043"/>
                  <a:pt x="7163" y="112340"/>
                </a:cubicBezTo>
                <a:lnTo>
                  <a:pt x="7163" y="112340"/>
                </a:lnTo>
                <a:cubicBezTo>
                  <a:pt x="3919" y="112340"/>
                  <a:pt x="7163" y="112340"/>
                  <a:pt x="5135" y="112340"/>
                </a:cubicBezTo>
                <a:lnTo>
                  <a:pt x="7163" y="112340"/>
                </a:lnTo>
                <a:cubicBezTo>
                  <a:pt x="3514" y="109097"/>
                  <a:pt x="7163" y="108691"/>
                  <a:pt x="5135" y="105447"/>
                </a:cubicBezTo>
                <a:cubicBezTo>
                  <a:pt x="3108" y="102204"/>
                  <a:pt x="8379" y="107880"/>
                  <a:pt x="9595" y="107880"/>
                </a:cubicBezTo>
                <a:cubicBezTo>
                  <a:pt x="10811" y="107880"/>
                  <a:pt x="5946" y="103015"/>
                  <a:pt x="3514" y="99366"/>
                </a:cubicBezTo>
                <a:cubicBezTo>
                  <a:pt x="11622" y="103015"/>
                  <a:pt x="3514" y="102204"/>
                  <a:pt x="11622" y="105447"/>
                </a:cubicBezTo>
                <a:cubicBezTo>
                  <a:pt x="10081" y="101799"/>
                  <a:pt x="8055" y="98393"/>
                  <a:pt x="5541" y="95312"/>
                </a:cubicBezTo>
                <a:cubicBezTo>
                  <a:pt x="17299" y="100177"/>
                  <a:pt x="1486" y="90446"/>
                  <a:pt x="11216" y="95312"/>
                </a:cubicBezTo>
                <a:cubicBezTo>
                  <a:pt x="7163" y="95312"/>
                  <a:pt x="5946" y="92068"/>
                  <a:pt x="6351" y="91257"/>
                </a:cubicBezTo>
                <a:cubicBezTo>
                  <a:pt x="6757" y="90446"/>
                  <a:pt x="9595" y="91257"/>
                  <a:pt x="12028" y="93690"/>
                </a:cubicBezTo>
                <a:cubicBezTo>
                  <a:pt x="8379" y="91257"/>
                  <a:pt x="7973" y="88419"/>
                  <a:pt x="15676" y="93690"/>
                </a:cubicBezTo>
                <a:cubicBezTo>
                  <a:pt x="7973" y="89230"/>
                  <a:pt x="15676" y="93690"/>
                  <a:pt x="11622" y="88825"/>
                </a:cubicBezTo>
                <a:cubicBezTo>
                  <a:pt x="14460" y="88825"/>
                  <a:pt x="11622" y="86392"/>
                  <a:pt x="11622" y="86392"/>
                </a:cubicBezTo>
                <a:cubicBezTo>
                  <a:pt x="6757" y="86392"/>
                  <a:pt x="11622" y="86392"/>
                  <a:pt x="8379" y="82743"/>
                </a:cubicBezTo>
                <a:cubicBezTo>
                  <a:pt x="5135" y="79094"/>
                  <a:pt x="8379" y="82743"/>
                  <a:pt x="8379" y="82743"/>
                </a:cubicBezTo>
                <a:cubicBezTo>
                  <a:pt x="8379" y="82743"/>
                  <a:pt x="5541" y="79500"/>
                  <a:pt x="8379" y="80310"/>
                </a:cubicBezTo>
                <a:cubicBezTo>
                  <a:pt x="11216" y="81122"/>
                  <a:pt x="12838" y="83149"/>
                  <a:pt x="13244" y="82743"/>
                </a:cubicBezTo>
                <a:cubicBezTo>
                  <a:pt x="13650" y="82338"/>
                  <a:pt x="6757" y="77067"/>
                  <a:pt x="11216" y="78689"/>
                </a:cubicBezTo>
                <a:lnTo>
                  <a:pt x="14054" y="81122"/>
                </a:lnTo>
                <a:cubicBezTo>
                  <a:pt x="10000" y="75040"/>
                  <a:pt x="18515" y="76662"/>
                  <a:pt x="14054" y="69364"/>
                </a:cubicBezTo>
                <a:lnTo>
                  <a:pt x="18919" y="73824"/>
                </a:lnTo>
                <a:cubicBezTo>
                  <a:pt x="27029" y="76662"/>
                  <a:pt x="10811" y="66526"/>
                  <a:pt x="12432" y="65715"/>
                </a:cubicBezTo>
                <a:cubicBezTo>
                  <a:pt x="14054" y="64904"/>
                  <a:pt x="27839" y="65715"/>
                  <a:pt x="27029" y="60039"/>
                </a:cubicBezTo>
                <a:lnTo>
                  <a:pt x="22568" y="57201"/>
                </a:lnTo>
                <a:cubicBezTo>
                  <a:pt x="22568" y="57201"/>
                  <a:pt x="27839" y="60850"/>
                  <a:pt x="25406" y="57201"/>
                </a:cubicBezTo>
                <a:lnTo>
                  <a:pt x="22568" y="54768"/>
                </a:lnTo>
                <a:cubicBezTo>
                  <a:pt x="31488" y="59634"/>
                  <a:pt x="22568" y="46254"/>
                  <a:pt x="33921" y="54768"/>
                </a:cubicBezTo>
                <a:cubicBezTo>
                  <a:pt x="30677" y="49498"/>
                  <a:pt x="38786" y="54768"/>
                  <a:pt x="33921" y="47876"/>
                </a:cubicBezTo>
                <a:cubicBezTo>
                  <a:pt x="36759" y="47876"/>
                  <a:pt x="37975" y="52741"/>
                  <a:pt x="39191" y="52336"/>
                </a:cubicBezTo>
                <a:lnTo>
                  <a:pt x="36354" y="47471"/>
                </a:lnTo>
                <a:lnTo>
                  <a:pt x="36354" y="47471"/>
                </a:lnTo>
                <a:cubicBezTo>
                  <a:pt x="30271" y="38551"/>
                  <a:pt x="48516" y="52336"/>
                  <a:pt x="44868" y="45443"/>
                </a:cubicBezTo>
                <a:lnTo>
                  <a:pt x="44868" y="45443"/>
                </a:lnTo>
                <a:cubicBezTo>
                  <a:pt x="44868" y="45443"/>
                  <a:pt x="48922" y="48687"/>
                  <a:pt x="48516" y="47876"/>
                </a:cubicBezTo>
                <a:lnTo>
                  <a:pt x="44868" y="45038"/>
                </a:lnTo>
                <a:cubicBezTo>
                  <a:pt x="44868" y="40578"/>
                  <a:pt x="44868" y="40173"/>
                  <a:pt x="44868" y="38551"/>
                </a:cubicBezTo>
                <a:cubicBezTo>
                  <a:pt x="44868" y="36929"/>
                  <a:pt x="47300" y="38551"/>
                  <a:pt x="50949" y="43822"/>
                </a:cubicBezTo>
                <a:cubicBezTo>
                  <a:pt x="50949" y="40984"/>
                  <a:pt x="47300" y="40173"/>
                  <a:pt x="46084" y="37335"/>
                </a:cubicBezTo>
                <a:cubicBezTo>
                  <a:pt x="44868" y="34497"/>
                  <a:pt x="50543" y="37335"/>
                  <a:pt x="52571" y="37335"/>
                </a:cubicBezTo>
                <a:cubicBezTo>
                  <a:pt x="54598" y="37335"/>
                  <a:pt x="52571" y="34497"/>
                  <a:pt x="48111" y="30442"/>
                </a:cubicBezTo>
                <a:cubicBezTo>
                  <a:pt x="43651" y="26388"/>
                  <a:pt x="48111" y="27199"/>
                  <a:pt x="50139" y="25983"/>
                </a:cubicBezTo>
                <a:lnTo>
                  <a:pt x="50139" y="25983"/>
                </a:lnTo>
                <a:cubicBezTo>
                  <a:pt x="46490" y="20307"/>
                  <a:pt x="53787" y="25983"/>
                  <a:pt x="50139" y="25983"/>
                </a:cubicBezTo>
                <a:lnTo>
                  <a:pt x="52976" y="30037"/>
                </a:lnTo>
                <a:lnTo>
                  <a:pt x="52976" y="30037"/>
                </a:lnTo>
                <a:cubicBezTo>
                  <a:pt x="52976" y="30037"/>
                  <a:pt x="57436" y="36524"/>
                  <a:pt x="58652" y="36524"/>
                </a:cubicBezTo>
                <a:cubicBezTo>
                  <a:pt x="59869" y="36524"/>
                  <a:pt x="58652" y="36524"/>
                  <a:pt x="54193" y="31253"/>
                </a:cubicBezTo>
                <a:lnTo>
                  <a:pt x="58246" y="35713"/>
                </a:lnTo>
                <a:cubicBezTo>
                  <a:pt x="56788" y="32996"/>
                  <a:pt x="54841" y="30523"/>
                  <a:pt x="52571" y="28415"/>
                </a:cubicBezTo>
                <a:cubicBezTo>
                  <a:pt x="52571" y="28415"/>
                  <a:pt x="52571" y="24361"/>
                  <a:pt x="56220" y="23955"/>
                </a:cubicBezTo>
                <a:lnTo>
                  <a:pt x="58652" y="27199"/>
                </a:lnTo>
                <a:cubicBezTo>
                  <a:pt x="58652" y="27199"/>
                  <a:pt x="58652" y="25172"/>
                  <a:pt x="61895" y="27199"/>
                </a:cubicBezTo>
                <a:lnTo>
                  <a:pt x="59463" y="23955"/>
                </a:lnTo>
                <a:cubicBezTo>
                  <a:pt x="57436" y="19090"/>
                  <a:pt x="63517" y="28821"/>
                  <a:pt x="59463" y="23955"/>
                </a:cubicBezTo>
                <a:cubicBezTo>
                  <a:pt x="59463" y="23955"/>
                  <a:pt x="59463" y="23955"/>
                  <a:pt x="61491" y="28010"/>
                </a:cubicBezTo>
                <a:lnTo>
                  <a:pt x="61491" y="23145"/>
                </a:lnTo>
                <a:cubicBezTo>
                  <a:pt x="61491" y="23145"/>
                  <a:pt x="67978" y="29631"/>
                  <a:pt x="67572" y="27199"/>
                </a:cubicBezTo>
                <a:cubicBezTo>
                  <a:pt x="67166" y="24766"/>
                  <a:pt x="65139" y="24361"/>
                  <a:pt x="64734" y="24361"/>
                </a:cubicBezTo>
                <a:lnTo>
                  <a:pt x="64734" y="24361"/>
                </a:lnTo>
                <a:lnTo>
                  <a:pt x="68788" y="29226"/>
                </a:lnTo>
                <a:lnTo>
                  <a:pt x="66356" y="24361"/>
                </a:lnTo>
                <a:lnTo>
                  <a:pt x="69194" y="28821"/>
                </a:lnTo>
                <a:cubicBezTo>
                  <a:pt x="69194" y="28821"/>
                  <a:pt x="65950" y="21928"/>
                  <a:pt x="66761" y="21928"/>
                </a:cubicBezTo>
                <a:cubicBezTo>
                  <a:pt x="67572" y="21928"/>
                  <a:pt x="70815" y="25577"/>
                  <a:pt x="74869" y="28821"/>
                </a:cubicBezTo>
                <a:cubicBezTo>
                  <a:pt x="69599" y="20712"/>
                  <a:pt x="76897" y="28821"/>
                  <a:pt x="74869" y="22334"/>
                </a:cubicBezTo>
                <a:cubicBezTo>
                  <a:pt x="80546" y="27604"/>
                  <a:pt x="80546" y="22334"/>
                  <a:pt x="83789" y="22334"/>
                </a:cubicBezTo>
                <a:lnTo>
                  <a:pt x="83789" y="22334"/>
                </a:lnTo>
                <a:cubicBezTo>
                  <a:pt x="86627" y="25172"/>
                  <a:pt x="81356" y="15847"/>
                  <a:pt x="83789" y="17063"/>
                </a:cubicBezTo>
                <a:lnTo>
                  <a:pt x="83789" y="17063"/>
                </a:lnTo>
                <a:cubicBezTo>
                  <a:pt x="87438" y="20712"/>
                  <a:pt x="87438" y="17063"/>
                  <a:pt x="87438" y="12603"/>
                </a:cubicBezTo>
                <a:cubicBezTo>
                  <a:pt x="87438" y="8143"/>
                  <a:pt x="87438" y="15847"/>
                  <a:pt x="87438" y="15441"/>
                </a:cubicBezTo>
                <a:cubicBezTo>
                  <a:pt x="87438" y="15036"/>
                  <a:pt x="84195" y="10576"/>
                  <a:pt x="87438" y="11793"/>
                </a:cubicBezTo>
                <a:cubicBezTo>
                  <a:pt x="90682" y="13009"/>
                  <a:pt x="87438" y="11793"/>
                  <a:pt x="87438" y="11793"/>
                </a:cubicBezTo>
                <a:lnTo>
                  <a:pt x="87438" y="8143"/>
                </a:lnTo>
                <a:cubicBezTo>
                  <a:pt x="91086" y="8143"/>
                  <a:pt x="94331" y="11793"/>
                  <a:pt x="95547" y="8143"/>
                </a:cubicBezTo>
                <a:cubicBezTo>
                  <a:pt x="95709" y="9360"/>
                  <a:pt x="95709" y="10576"/>
                  <a:pt x="95547" y="11793"/>
                </a:cubicBezTo>
                <a:cubicBezTo>
                  <a:pt x="95547" y="11793"/>
                  <a:pt x="95547" y="7738"/>
                  <a:pt x="98385" y="6522"/>
                </a:cubicBezTo>
                <a:lnTo>
                  <a:pt x="100412" y="10171"/>
                </a:lnTo>
                <a:cubicBezTo>
                  <a:pt x="100412" y="10171"/>
                  <a:pt x="98385" y="4900"/>
                  <a:pt x="100412" y="7738"/>
                </a:cubicBezTo>
                <a:cubicBezTo>
                  <a:pt x="102439" y="10576"/>
                  <a:pt x="100412" y="7738"/>
                  <a:pt x="100412" y="7738"/>
                </a:cubicBezTo>
                <a:cubicBezTo>
                  <a:pt x="100412" y="7738"/>
                  <a:pt x="100412" y="4089"/>
                  <a:pt x="100412" y="4089"/>
                </a:cubicBezTo>
                <a:lnTo>
                  <a:pt x="100412" y="8143"/>
                </a:lnTo>
                <a:cubicBezTo>
                  <a:pt x="100412" y="8143"/>
                  <a:pt x="100412" y="5711"/>
                  <a:pt x="100412" y="3278"/>
                </a:cubicBezTo>
                <a:cubicBezTo>
                  <a:pt x="100412" y="846"/>
                  <a:pt x="104466" y="10171"/>
                  <a:pt x="105277" y="6522"/>
                </a:cubicBezTo>
                <a:cubicBezTo>
                  <a:pt x="106088" y="2873"/>
                  <a:pt x="105277" y="4089"/>
                  <a:pt x="105277" y="2467"/>
                </a:cubicBezTo>
                <a:cubicBezTo>
                  <a:pt x="105277" y="846"/>
                  <a:pt x="105277" y="2467"/>
                  <a:pt x="108115" y="2467"/>
                </a:cubicBezTo>
                <a:cubicBezTo>
                  <a:pt x="110953" y="2467"/>
                  <a:pt x="108115" y="2467"/>
                  <a:pt x="110142" y="6927"/>
                </a:cubicBezTo>
                <a:lnTo>
                  <a:pt x="110142" y="6927"/>
                </a:lnTo>
                <a:cubicBezTo>
                  <a:pt x="112170" y="9360"/>
                  <a:pt x="110142" y="6927"/>
                  <a:pt x="110142" y="10576"/>
                </a:cubicBezTo>
                <a:cubicBezTo>
                  <a:pt x="110142" y="14225"/>
                  <a:pt x="110142" y="10576"/>
                  <a:pt x="110142" y="7738"/>
                </a:cubicBezTo>
                <a:cubicBezTo>
                  <a:pt x="110142" y="4900"/>
                  <a:pt x="110142" y="7738"/>
                  <a:pt x="110142" y="10981"/>
                </a:cubicBezTo>
                <a:lnTo>
                  <a:pt x="110142" y="10981"/>
                </a:lnTo>
                <a:cubicBezTo>
                  <a:pt x="110142" y="10981"/>
                  <a:pt x="110142" y="10981"/>
                  <a:pt x="110142" y="10981"/>
                </a:cubicBezTo>
                <a:cubicBezTo>
                  <a:pt x="110142" y="10981"/>
                  <a:pt x="110142" y="10981"/>
                  <a:pt x="110142" y="10981"/>
                </a:cubicBezTo>
                <a:lnTo>
                  <a:pt x="110142" y="6927"/>
                </a:lnTo>
                <a:lnTo>
                  <a:pt x="110142" y="6927"/>
                </a:lnTo>
                <a:cubicBezTo>
                  <a:pt x="110142" y="3684"/>
                  <a:pt x="112170" y="6927"/>
                  <a:pt x="112170" y="3684"/>
                </a:cubicBezTo>
                <a:lnTo>
                  <a:pt x="112170" y="3684"/>
                </a:lnTo>
                <a:cubicBezTo>
                  <a:pt x="112170" y="3684"/>
                  <a:pt x="112170" y="1251"/>
                  <a:pt x="112170" y="440"/>
                </a:cubicBezTo>
                <a:cubicBezTo>
                  <a:pt x="112170" y="-371"/>
                  <a:pt x="112170" y="4495"/>
                  <a:pt x="112170" y="3684"/>
                </a:cubicBezTo>
                <a:cubicBezTo>
                  <a:pt x="112170" y="2873"/>
                  <a:pt x="112170" y="-371"/>
                  <a:pt x="112170" y="35"/>
                </a:cubicBezTo>
                <a:cubicBezTo>
                  <a:pt x="109615" y="2143"/>
                  <a:pt x="109250" y="5954"/>
                  <a:pt x="111358" y="8549"/>
                </a:cubicBezTo>
                <a:cubicBezTo>
                  <a:pt x="113466" y="11144"/>
                  <a:pt x="117318" y="11468"/>
                  <a:pt x="119873" y="9360"/>
                </a:cubicBezTo>
                <a:close/>
                <a:moveTo>
                  <a:pt x="99196" y="17469"/>
                </a:moveTo>
                <a:lnTo>
                  <a:pt x="99196" y="17469"/>
                </a:lnTo>
                <a:close/>
                <a:moveTo>
                  <a:pt x="99196" y="20307"/>
                </a:moveTo>
                <a:cubicBezTo>
                  <a:pt x="99196" y="20307"/>
                  <a:pt x="99196" y="20307"/>
                  <a:pt x="99196" y="20307"/>
                </a:cubicBezTo>
                <a:lnTo>
                  <a:pt x="99196" y="20307"/>
                </a:lnTo>
                <a:cubicBezTo>
                  <a:pt x="99196" y="20307"/>
                  <a:pt x="99196" y="21523"/>
                  <a:pt x="99196" y="21523"/>
                </a:cubicBezTo>
                <a:close/>
                <a:moveTo>
                  <a:pt x="110953" y="36929"/>
                </a:moveTo>
                <a:lnTo>
                  <a:pt x="110953" y="36929"/>
                </a:lnTo>
                <a:cubicBezTo>
                  <a:pt x="110953" y="36929"/>
                  <a:pt x="110953" y="36929"/>
                  <a:pt x="110953" y="36929"/>
                </a:cubicBezTo>
                <a:close/>
              </a:path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4" name="任意多边形: 形状 303"/>
          <p:cNvSpPr/>
          <p:nvPr userDrawn="1">
            <p:custDataLst>
              <p:tags r:id="rId141"/>
            </p:custDataLst>
          </p:nvPr>
        </p:nvSpPr>
        <p:spPr>
          <a:xfrm flipH="1">
            <a:off x="7180762" y="5883258"/>
            <a:ext cx="219463" cy="164768"/>
          </a:xfrm>
          <a:custGeom>
            <a:avLst/>
            <a:gdLst>
              <a:gd name="connsiteX0" fmla="*/ 52433 w 219463"/>
              <a:gd name="connsiteY0" fmla="*/ 101381 h 164768"/>
              <a:gd name="connsiteX1" fmla="*/ 52433 w 219463"/>
              <a:gd name="connsiteY1" fmla="*/ 109289 h 164768"/>
              <a:gd name="connsiteX2" fmla="*/ 52433 w 219463"/>
              <a:gd name="connsiteY2" fmla="*/ 108960 h 164768"/>
              <a:gd name="connsiteX3" fmla="*/ 52433 w 219463"/>
              <a:gd name="connsiteY3" fmla="*/ 106653 h 164768"/>
              <a:gd name="connsiteX4" fmla="*/ 164389 w 219463"/>
              <a:gd name="connsiteY4" fmla="*/ 101209 h 164768"/>
              <a:gd name="connsiteX5" fmla="*/ 164101 w 219463"/>
              <a:gd name="connsiteY5" fmla="*/ 101827 h 164768"/>
              <a:gd name="connsiteX6" fmla="*/ 166738 w 219463"/>
              <a:gd name="connsiteY6" fmla="*/ 101827 h 164768"/>
              <a:gd name="connsiteX7" fmla="*/ 166522 w 219463"/>
              <a:gd name="connsiteY7" fmla="*/ 101647 h 164768"/>
              <a:gd name="connsiteX8" fmla="*/ 98513 w 219463"/>
              <a:gd name="connsiteY8" fmla="*/ 99064 h 164768"/>
              <a:gd name="connsiteX9" fmla="*/ 98501 w 219463"/>
              <a:gd name="connsiteY9" fmla="*/ 99074 h 164768"/>
              <a:gd name="connsiteX10" fmla="*/ 98567 w 219463"/>
              <a:gd name="connsiteY10" fmla="*/ 99074 h 164768"/>
              <a:gd name="connsiteX11" fmla="*/ 100545 w 219463"/>
              <a:gd name="connsiteY11" fmla="*/ 95119 h 164768"/>
              <a:gd name="connsiteX12" fmla="*/ 96405 w 219463"/>
              <a:gd name="connsiteY12" fmla="*/ 98668 h 164768"/>
              <a:gd name="connsiteX13" fmla="*/ 98513 w 219463"/>
              <a:gd name="connsiteY13" fmla="*/ 99064 h 164768"/>
              <a:gd name="connsiteX14" fmla="*/ 99762 w 219463"/>
              <a:gd name="connsiteY14" fmla="*/ 97961 h 164768"/>
              <a:gd name="connsiteX15" fmla="*/ 100545 w 219463"/>
              <a:gd name="connsiteY15" fmla="*/ 97097 h 164768"/>
              <a:gd name="connsiteX16" fmla="*/ 100545 w 219463"/>
              <a:gd name="connsiteY16" fmla="*/ 95119 h 164768"/>
              <a:gd name="connsiteX17" fmla="*/ 156646 w 219463"/>
              <a:gd name="connsiteY17" fmla="*/ 83826 h 164768"/>
              <a:gd name="connsiteX18" fmla="*/ 154545 w 219463"/>
              <a:gd name="connsiteY18" fmla="*/ 84691 h 164768"/>
              <a:gd name="connsiteX19" fmla="*/ 156522 w 219463"/>
              <a:gd name="connsiteY19" fmla="*/ 84691 h 164768"/>
              <a:gd name="connsiteX20" fmla="*/ 156646 w 219463"/>
              <a:gd name="connsiteY20" fmla="*/ 83826 h 164768"/>
              <a:gd name="connsiteX21" fmla="*/ 79125 w 219463"/>
              <a:gd name="connsiteY21" fmla="*/ 81609 h 164768"/>
              <a:gd name="connsiteX22" fmla="*/ 77478 w 219463"/>
              <a:gd name="connsiteY22" fmla="*/ 81609 h 164768"/>
              <a:gd name="connsiteX23" fmla="*/ 76104 w 219463"/>
              <a:gd name="connsiteY23" fmla="*/ 83623 h 164768"/>
              <a:gd name="connsiteX24" fmla="*/ 71620 w 219463"/>
              <a:gd name="connsiteY24" fmla="*/ 66843 h 164768"/>
              <a:gd name="connsiteX25" fmla="*/ 70558 w 219463"/>
              <a:gd name="connsiteY25" fmla="*/ 69086 h 164768"/>
              <a:gd name="connsiteX26" fmla="*/ 69699 w 219463"/>
              <a:gd name="connsiteY26" fmla="*/ 70266 h 164768"/>
              <a:gd name="connsiteX27" fmla="*/ 70932 w 219463"/>
              <a:gd name="connsiteY27" fmla="*/ 70565 h 164768"/>
              <a:gd name="connsiteX28" fmla="*/ 71546 w 219463"/>
              <a:gd name="connsiteY28" fmla="*/ 69745 h 164768"/>
              <a:gd name="connsiteX29" fmla="*/ 71841 w 219463"/>
              <a:gd name="connsiteY29" fmla="*/ 70617 h 164768"/>
              <a:gd name="connsiteX30" fmla="*/ 74512 w 219463"/>
              <a:gd name="connsiteY30" fmla="*/ 70075 h 164768"/>
              <a:gd name="connsiteX31" fmla="*/ 72919 w 219463"/>
              <a:gd name="connsiteY31" fmla="*/ 72806 h 164768"/>
              <a:gd name="connsiteX32" fmla="*/ 73281 w 219463"/>
              <a:gd name="connsiteY32" fmla="*/ 72934 h 164768"/>
              <a:gd name="connsiteX33" fmla="*/ 76736 w 219463"/>
              <a:gd name="connsiteY33" fmla="*/ 69416 h 164768"/>
              <a:gd name="connsiteX34" fmla="*/ 78796 w 219463"/>
              <a:gd name="connsiteY34" fmla="*/ 68757 h 164768"/>
              <a:gd name="connsiteX35" fmla="*/ 68909 w 219463"/>
              <a:gd name="connsiteY35" fmla="*/ 66120 h 164768"/>
              <a:gd name="connsiteX36" fmla="*/ 68909 w 219463"/>
              <a:gd name="connsiteY36" fmla="*/ 69745 h 164768"/>
              <a:gd name="connsiteX37" fmla="*/ 70509 w 219463"/>
              <a:gd name="connsiteY37" fmla="*/ 66547 h 164768"/>
              <a:gd name="connsiteX38" fmla="*/ 73523 w 219463"/>
              <a:gd name="connsiteY38" fmla="*/ 62825 h 164768"/>
              <a:gd name="connsiteX39" fmla="*/ 70887 w 219463"/>
              <a:gd name="connsiteY39" fmla="*/ 65791 h 164768"/>
              <a:gd name="connsiteX40" fmla="*/ 70509 w 219463"/>
              <a:gd name="connsiteY40" fmla="*/ 66547 h 164768"/>
              <a:gd name="connsiteX41" fmla="*/ 71620 w 219463"/>
              <a:gd name="connsiteY41" fmla="*/ 66843 h 164768"/>
              <a:gd name="connsiteX42" fmla="*/ 24753 w 219463"/>
              <a:gd name="connsiteY42" fmla="*/ 55905 h 164768"/>
              <a:gd name="connsiteX43" fmla="*/ 21457 w 219463"/>
              <a:gd name="connsiteY43" fmla="*/ 61178 h 164768"/>
              <a:gd name="connsiteX44" fmla="*/ 21457 w 219463"/>
              <a:gd name="connsiteY44" fmla="*/ 65462 h 164768"/>
              <a:gd name="connsiteX45" fmla="*/ 19809 w 219463"/>
              <a:gd name="connsiteY45" fmla="*/ 69745 h 164768"/>
              <a:gd name="connsiteX46" fmla="*/ 19809 w 219463"/>
              <a:gd name="connsiteY46" fmla="*/ 61837 h 164768"/>
              <a:gd name="connsiteX47" fmla="*/ 16184 w 219463"/>
              <a:gd name="connsiteY47" fmla="*/ 67110 h 164768"/>
              <a:gd name="connsiteX48" fmla="*/ 16184 w 219463"/>
              <a:gd name="connsiteY48" fmla="*/ 65132 h 164768"/>
              <a:gd name="connsiteX49" fmla="*/ 13878 w 219463"/>
              <a:gd name="connsiteY49" fmla="*/ 68757 h 164768"/>
              <a:gd name="connsiteX50" fmla="*/ 13878 w 219463"/>
              <a:gd name="connsiteY50" fmla="*/ 66450 h 164768"/>
              <a:gd name="connsiteX51" fmla="*/ 8605 w 219463"/>
              <a:gd name="connsiteY51" fmla="*/ 66450 h 164768"/>
              <a:gd name="connsiteX52" fmla="*/ 3332 w 219463"/>
              <a:gd name="connsiteY52" fmla="*/ 66450 h 164768"/>
              <a:gd name="connsiteX53" fmla="*/ 2015 w 219463"/>
              <a:gd name="connsiteY53" fmla="*/ 66450 h 164768"/>
              <a:gd name="connsiteX54" fmla="*/ 1026 w 219463"/>
              <a:gd name="connsiteY54" fmla="*/ 66450 h 164768"/>
              <a:gd name="connsiteX55" fmla="*/ 1026 w 219463"/>
              <a:gd name="connsiteY55" fmla="*/ 68757 h 164768"/>
              <a:gd name="connsiteX56" fmla="*/ 3332 w 219463"/>
              <a:gd name="connsiteY56" fmla="*/ 68757 h 164768"/>
              <a:gd name="connsiteX57" fmla="*/ 3332 w 219463"/>
              <a:gd name="connsiteY57" fmla="*/ 69086 h 164768"/>
              <a:gd name="connsiteX58" fmla="*/ 3332 w 219463"/>
              <a:gd name="connsiteY58" fmla="*/ 70405 h 164768"/>
              <a:gd name="connsiteX59" fmla="*/ 3332 w 219463"/>
              <a:gd name="connsiteY59" fmla="*/ 71311 h 164768"/>
              <a:gd name="connsiteX60" fmla="*/ 3332 w 219463"/>
              <a:gd name="connsiteY60" fmla="*/ 71393 h 164768"/>
              <a:gd name="connsiteX61" fmla="*/ 3332 w 219463"/>
              <a:gd name="connsiteY61" fmla="*/ 73370 h 164768"/>
              <a:gd name="connsiteX62" fmla="*/ 4980 w 219463"/>
              <a:gd name="connsiteY62" fmla="*/ 75677 h 164768"/>
              <a:gd name="connsiteX63" fmla="*/ 4980 w 219463"/>
              <a:gd name="connsiteY63" fmla="*/ 74771 h 164768"/>
              <a:gd name="connsiteX64" fmla="*/ 4980 w 219463"/>
              <a:gd name="connsiteY64" fmla="*/ 73700 h 164768"/>
              <a:gd name="connsiteX65" fmla="*/ 7287 w 219463"/>
              <a:gd name="connsiteY65" fmla="*/ 73700 h 164768"/>
              <a:gd name="connsiteX66" fmla="*/ 7287 w 219463"/>
              <a:gd name="connsiteY66" fmla="*/ 72382 h 164768"/>
              <a:gd name="connsiteX67" fmla="*/ 9264 w 219463"/>
              <a:gd name="connsiteY67" fmla="*/ 72382 h 164768"/>
              <a:gd name="connsiteX68" fmla="*/ 9264 w 219463"/>
              <a:gd name="connsiteY68" fmla="*/ 75347 h 164768"/>
              <a:gd name="connsiteX69" fmla="*/ 9264 w 219463"/>
              <a:gd name="connsiteY69" fmla="*/ 75677 h 164768"/>
              <a:gd name="connsiteX70" fmla="*/ 9264 w 219463"/>
              <a:gd name="connsiteY70" fmla="*/ 79631 h 164768"/>
              <a:gd name="connsiteX71" fmla="*/ 10912 w 219463"/>
              <a:gd name="connsiteY71" fmla="*/ 76336 h 164768"/>
              <a:gd name="connsiteX72" fmla="*/ 10912 w 219463"/>
              <a:gd name="connsiteY72" fmla="*/ 79631 h 164768"/>
              <a:gd name="connsiteX73" fmla="*/ 12559 w 219463"/>
              <a:gd name="connsiteY73" fmla="*/ 77654 h 164768"/>
              <a:gd name="connsiteX74" fmla="*/ 12559 w 219463"/>
              <a:gd name="connsiteY74" fmla="*/ 79384 h 164768"/>
              <a:gd name="connsiteX75" fmla="*/ 12559 w 219463"/>
              <a:gd name="connsiteY75" fmla="*/ 80950 h 164768"/>
              <a:gd name="connsiteX76" fmla="*/ 15855 w 219463"/>
              <a:gd name="connsiteY76" fmla="*/ 78972 h 164768"/>
              <a:gd name="connsiteX77" fmla="*/ 15855 w 219463"/>
              <a:gd name="connsiteY77" fmla="*/ 81938 h 164768"/>
              <a:gd name="connsiteX78" fmla="*/ 18162 w 219463"/>
              <a:gd name="connsiteY78" fmla="*/ 86551 h 164768"/>
              <a:gd name="connsiteX79" fmla="*/ 18162 w 219463"/>
              <a:gd name="connsiteY79" fmla="*/ 85892 h 164768"/>
              <a:gd name="connsiteX80" fmla="*/ 18162 w 219463"/>
              <a:gd name="connsiteY80" fmla="*/ 85563 h 164768"/>
              <a:gd name="connsiteX81" fmla="*/ 21457 w 219463"/>
              <a:gd name="connsiteY81" fmla="*/ 85563 h 164768"/>
              <a:gd name="connsiteX82" fmla="*/ 23764 w 219463"/>
              <a:gd name="connsiteY82" fmla="*/ 82267 h 164768"/>
              <a:gd name="connsiteX83" fmla="*/ 26070 w 219463"/>
              <a:gd name="connsiteY83" fmla="*/ 87870 h 164768"/>
              <a:gd name="connsiteX84" fmla="*/ 29036 w 219463"/>
              <a:gd name="connsiteY84" fmla="*/ 83586 h 164768"/>
              <a:gd name="connsiteX85" fmla="*/ 29036 w 219463"/>
              <a:gd name="connsiteY85" fmla="*/ 91824 h 164768"/>
              <a:gd name="connsiteX86" fmla="*/ 32002 w 219463"/>
              <a:gd name="connsiteY86" fmla="*/ 86881 h 164768"/>
              <a:gd name="connsiteX87" fmla="*/ 32002 w 219463"/>
              <a:gd name="connsiteY87" fmla="*/ 90836 h 164768"/>
              <a:gd name="connsiteX88" fmla="*/ 33980 w 219463"/>
              <a:gd name="connsiteY88" fmla="*/ 86881 h 164768"/>
              <a:gd name="connsiteX89" fmla="*/ 33980 w 219463"/>
              <a:gd name="connsiteY89" fmla="*/ 88858 h 164768"/>
              <a:gd name="connsiteX90" fmla="*/ 33980 w 219463"/>
              <a:gd name="connsiteY90" fmla="*/ 94461 h 164768"/>
              <a:gd name="connsiteX91" fmla="*/ 36286 w 219463"/>
              <a:gd name="connsiteY91" fmla="*/ 91495 h 164768"/>
              <a:gd name="connsiteX92" fmla="*/ 36286 w 219463"/>
              <a:gd name="connsiteY92" fmla="*/ 93472 h 164768"/>
              <a:gd name="connsiteX93" fmla="*/ 36286 w 219463"/>
              <a:gd name="connsiteY93" fmla="*/ 94461 h 164768"/>
              <a:gd name="connsiteX94" fmla="*/ 36286 w 219463"/>
              <a:gd name="connsiteY94" fmla="*/ 96437 h 164768"/>
              <a:gd name="connsiteX95" fmla="*/ 38922 w 219463"/>
              <a:gd name="connsiteY95" fmla="*/ 96437 h 164768"/>
              <a:gd name="connsiteX96" fmla="*/ 42217 w 219463"/>
              <a:gd name="connsiteY96" fmla="*/ 89517 h 164768"/>
              <a:gd name="connsiteX97" fmla="*/ 40241 w 219463"/>
              <a:gd name="connsiteY97" fmla="*/ 93802 h 164768"/>
              <a:gd name="connsiteX98" fmla="*/ 42547 w 219463"/>
              <a:gd name="connsiteY98" fmla="*/ 88858 h 164768"/>
              <a:gd name="connsiteX99" fmla="*/ 39581 w 219463"/>
              <a:gd name="connsiteY99" fmla="*/ 95449 h 164768"/>
              <a:gd name="connsiteX100" fmla="*/ 37604 w 219463"/>
              <a:gd name="connsiteY100" fmla="*/ 99074 h 164768"/>
              <a:gd name="connsiteX101" fmla="*/ 40241 w 219463"/>
              <a:gd name="connsiteY101" fmla="*/ 99074 h 164768"/>
              <a:gd name="connsiteX102" fmla="*/ 43865 w 219463"/>
              <a:gd name="connsiteY102" fmla="*/ 93142 h 164768"/>
              <a:gd name="connsiteX103" fmla="*/ 43865 w 219463"/>
              <a:gd name="connsiteY103" fmla="*/ 98085 h 164768"/>
              <a:gd name="connsiteX104" fmla="*/ 47161 w 219463"/>
              <a:gd name="connsiteY104" fmla="*/ 92483 h 164768"/>
              <a:gd name="connsiteX105" fmla="*/ 44524 w 219463"/>
              <a:gd name="connsiteY105" fmla="*/ 98744 h 164768"/>
              <a:gd name="connsiteX106" fmla="*/ 48149 w 219463"/>
              <a:gd name="connsiteY106" fmla="*/ 96437 h 164768"/>
              <a:gd name="connsiteX107" fmla="*/ 48149 w 219463"/>
              <a:gd name="connsiteY107" fmla="*/ 101381 h 164768"/>
              <a:gd name="connsiteX108" fmla="*/ 51444 w 219463"/>
              <a:gd name="connsiteY108" fmla="*/ 98085 h 164768"/>
              <a:gd name="connsiteX109" fmla="*/ 48478 w 219463"/>
              <a:gd name="connsiteY109" fmla="*/ 103028 h 164768"/>
              <a:gd name="connsiteX110" fmla="*/ 52433 w 219463"/>
              <a:gd name="connsiteY110" fmla="*/ 101381 h 164768"/>
              <a:gd name="connsiteX111" fmla="*/ 52433 w 219463"/>
              <a:gd name="connsiteY111" fmla="*/ 100062 h 164768"/>
              <a:gd name="connsiteX112" fmla="*/ 52433 w 219463"/>
              <a:gd name="connsiteY112" fmla="*/ 91165 h 164768"/>
              <a:gd name="connsiteX113" fmla="*/ 52433 w 219463"/>
              <a:gd name="connsiteY113" fmla="*/ 100062 h 164768"/>
              <a:gd name="connsiteX114" fmla="*/ 58694 w 219463"/>
              <a:gd name="connsiteY114" fmla="*/ 94461 h 164768"/>
              <a:gd name="connsiteX115" fmla="*/ 55069 w 219463"/>
              <a:gd name="connsiteY115" fmla="*/ 98744 h 164768"/>
              <a:gd name="connsiteX116" fmla="*/ 61989 w 219463"/>
              <a:gd name="connsiteY116" fmla="*/ 98744 h 164768"/>
              <a:gd name="connsiteX117" fmla="*/ 60013 w 219463"/>
              <a:gd name="connsiteY117" fmla="*/ 100722 h 164768"/>
              <a:gd name="connsiteX118" fmla="*/ 62648 w 219463"/>
              <a:gd name="connsiteY118" fmla="*/ 100722 h 164768"/>
              <a:gd name="connsiteX119" fmla="*/ 60013 w 219463"/>
              <a:gd name="connsiteY119" fmla="*/ 104017 h 164768"/>
              <a:gd name="connsiteX120" fmla="*/ 63308 w 219463"/>
              <a:gd name="connsiteY120" fmla="*/ 101381 h 164768"/>
              <a:gd name="connsiteX121" fmla="*/ 67262 w 219463"/>
              <a:gd name="connsiteY121" fmla="*/ 98744 h 164768"/>
              <a:gd name="connsiteX122" fmla="*/ 67262 w 219463"/>
              <a:gd name="connsiteY122" fmla="*/ 101381 h 164768"/>
              <a:gd name="connsiteX123" fmla="*/ 63967 w 219463"/>
              <a:gd name="connsiteY123" fmla="*/ 105335 h 164768"/>
              <a:gd name="connsiteX124" fmla="*/ 67921 w 219463"/>
              <a:gd name="connsiteY124" fmla="*/ 102039 h 164768"/>
              <a:gd name="connsiteX125" fmla="*/ 67921 w 219463"/>
              <a:gd name="connsiteY125" fmla="*/ 105994 h 164768"/>
              <a:gd name="connsiteX126" fmla="*/ 76160 w 219463"/>
              <a:gd name="connsiteY126" fmla="*/ 103028 h 164768"/>
              <a:gd name="connsiteX127" fmla="*/ 69569 w 219463"/>
              <a:gd name="connsiteY127" fmla="*/ 107642 h 164768"/>
              <a:gd name="connsiteX128" fmla="*/ 76819 w 219463"/>
              <a:gd name="connsiteY128" fmla="*/ 104676 h 164768"/>
              <a:gd name="connsiteX129" fmla="*/ 73523 w 219463"/>
              <a:gd name="connsiteY129" fmla="*/ 106983 h 164768"/>
              <a:gd name="connsiteX130" fmla="*/ 78136 w 219463"/>
              <a:gd name="connsiteY130" fmla="*/ 106983 h 164768"/>
              <a:gd name="connsiteX131" fmla="*/ 87364 w 219463"/>
              <a:gd name="connsiteY131" fmla="*/ 100722 h 164768"/>
              <a:gd name="connsiteX132" fmla="*/ 77807 w 219463"/>
              <a:gd name="connsiteY132" fmla="*/ 108630 h 164768"/>
              <a:gd name="connsiteX133" fmla="*/ 81103 w 219463"/>
              <a:gd name="connsiteY133" fmla="*/ 106653 h 164768"/>
              <a:gd name="connsiteX134" fmla="*/ 77807 w 219463"/>
              <a:gd name="connsiteY134" fmla="*/ 108960 h 164768"/>
              <a:gd name="connsiteX135" fmla="*/ 82420 w 219463"/>
              <a:gd name="connsiteY135" fmla="*/ 106983 h 164768"/>
              <a:gd name="connsiteX136" fmla="*/ 79455 w 219463"/>
              <a:gd name="connsiteY136" fmla="*/ 108960 h 164768"/>
              <a:gd name="connsiteX137" fmla="*/ 83410 w 219463"/>
              <a:gd name="connsiteY137" fmla="*/ 108960 h 164768"/>
              <a:gd name="connsiteX138" fmla="*/ 89011 w 219463"/>
              <a:gd name="connsiteY138" fmla="*/ 108960 h 164768"/>
              <a:gd name="connsiteX139" fmla="*/ 83739 w 219463"/>
              <a:gd name="connsiteY139" fmla="*/ 112914 h 164768"/>
              <a:gd name="connsiteX140" fmla="*/ 86046 w 219463"/>
              <a:gd name="connsiteY140" fmla="*/ 112914 h 164768"/>
              <a:gd name="connsiteX141" fmla="*/ 90330 w 219463"/>
              <a:gd name="connsiteY141" fmla="*/ 110608 h 164768"/>
              <a:gd name="connsiteX142" fmla="*/ 88352 w 219463"/>
              <a:gd name="connsiteY142" fmla="*/ 112914 h 164768"/>
              <a:gd name="connsiteX143" fmla="*/ 90659 w 219463"/>
              <a:gd name="connsiteY143" fmla="*/ 112914 h 164768"/>
              <a:gd name="connsiteX144" fmla="*/ 85716 w 219463"/>
              <a:gd name="connsiteY144" fmla="*/ 116209 h 164768"/>
              <a:gd name="connsiteX145" fmla="*/ 90659 w 219463"/>
              <a:gd name="connsiteY145" fmla="*/ 116209 h 164768"/>
              <a:gd name="connsiteX146" fmla="*/ 87693 w 219463"/>
              <a:gd name="connsiteY146" fmla="*/ 118187 h 164768"/>
              <a:gd name="connsiteX147" fmla="*/ 90330 w 219463"/>
              <a:gd name="connsiteY147" fmla="*/ 118187 h 164768"/>
              <a:gd name="connsiteX148" fmla="*/ 87693 w 219463"/>
              <a:gd name="connsiteY148" fmla="*/ 120164 h 164768"/>
              <a:gd name="connsiteX149" fmla="*/ 90659 w 219463"/>
              <a:gd name="connsiteY149" fmla="*/ 120164 h 164768"/>
              <a:gd name="connsiteX150" fmla="*/ 86705 w 219463"/>
              <a:gd name="connsiteY150" fmla="*/ 122141 h 164768"/>
              <a:gd name="connsiteX151" fmla="*/ 89671 w 219463"/>
              <a:gd name="connsiteY151" fmla="*/ 122141 h 164768"/>
              <a:gd name="connsiteX152" fmla="*/ 91977 w 219463"/>
              <a:gd name="connsiteY152" fmla="*/ 122141 h 164768"/>
              <a:gd name="connsiteX153" fmla="*/ 93954 w 219463"/>
              <a:gd name="connsiteY153" fmla="*/ 122141 h 164768"/>
              <a:gd name="connsiteX154" fmla="*/ 93954 w 219463"/>
              <a:gd name="connsiteY154" fmla="*/ 124119 h 164768"/>
              <a:gd name="connsiteX155" fmla="*/ 96591 w 219463"/>
              <a:gd name="connsiteY155" fmla="*/ 124119 h 164768"/>
              <a:gd name="connsiteX156" fmla="*/ 96591 w 219463"/>
              <a:gd name="connsiteY156" fmla="*/ 128073 h 164768"/>
              <a:gd name="connsiteX157" fmla="*/ 98567 w 219463"/>
              <a:gd name="connsiteY157" fmla="*/ 128073 h 164768"/>
              <a:gd name="connsiteX158" fmla="*/ 100545 w 219463"/>
              <a:gd name="connsiteY158" fmla="*/ 128073 h 164768"/>
              <a:gd name="connsiteX159" fmla="*/ 97250 w 219463"/>
              <a:gd name="connsiteY159" fmla="*/ 130050 h 164768"/>
              <a:gd name="connsiteX160" fmla="*/ 98238 w 219463"/>
              <a:gd name="connsiteY160" fmla="*/ 130050 h 164768"/>
              <a:gd name="connsiteX161" fmla="*/ 100215 w 219463"/>
              <a:gd name="connsiteY161" fmla="*/ 132027 h 164768"/>
              <a:gd name="connsiteX162" fmla="*/ 100545 w 219463"/>
              <a:gd name="connsiteY162" fmla="*/ 132027 h 164768"/>
              <a:gd name="connsiteX163" fmla="*/ 103181 w 219463"/>
              <a:gd name="connsiteY163" fmla="*/ 130380 h 164768"/>
              <a:gd name="connsiteX164" fmla="*/ 103181 w 219463"/>
              <a:gd name="connsiteY164" fmla="*/ 128732 h 164768"/>
              <a:gd name="connsiteX165" fmla="*/ 100545 w 219463"/>
              <a:gd name="connsiteY165" fmla="*/ 128732 h 164768"/>
              <a:gd name="connsiteX166" fmla="*/ 105158 w 219463"/>
              <a:gd name="connsiteY166" fmla="*/ 126656 h 164768"/>
              <a:gd name="connsiteX167" fmla="*/ 105158 w 219463"/>
              <a:gd name="connsiteY167" fmla="*/ 125766 h 164768"/>
              <a:gd name="connsiteX168" fmla="*/ 107136 w 219463"/>
              <a:gd name="connsiteY168" fmla="*/ 125766 h 164768"/>
              <a:gd name="connsiteX169" fmla="*/ 105158 w 219463"/>
              <a:gd name="connsiteY169" fmla="*/ 126656 h 164768"/>
              <a:gd name="connsiteX170" fmla="*/ 105158 w 219463"/>
              <a:gd name="connsiteY170" fmla="*/ 128402 h 164768"/>
              <a:gd name="connsiteX171" fmla="*/ 103181 w 219463"/>
              <a:gd name="connsiteY171" fmla="*/ 128402 h 164768"/>
              <a:gd name="connsiteX172" fmla="*/ 103181 w 219463"/>
              <a:gd name="connsiteY172" fmla="*/ 128732 h 164768"/>
              <a:gd name="connsiteX173" fmla="*/ 103840 w 219463"/>
              <a:gd name="connsiteY173" fmla="*/ 128732 h 164768"/>
              <a:gd name="connsiteX174" fmla="*/ 105818 w 219463"/>
              <a:gd name="connsiteY174" fmla="*/ 128732 h 164768"/>
              <a:gd name="connsiteX175" fmla="*/ 107794 w 219463"/>
              <a:gd name="connsiteY175" fmla="*/ 128732 h 164768"/>
              <a:gd name="connsiteX176" fmla="*/ 110102 w 219463"/>
              <a:gd name="connsiteY176" fmla="*/ 126754 h 164768"/>
              <a:gd name="connsiteX177" fmla="*/ 107794 w 219463"/>
              <a:gd name="connsiteY177" fmla="*/ 126754 h 164768"/>
              <a:gd name="connsiteX178" fmla="*/ 110102 w 219463"/>
              <a:gd name="connsiteY178" fmla="*/ 124777 h 164768"/>
              <a:gd name="connsiteX179" fmla="*/ 107794 w 219463"/>
              <a:gd name="connsiteY179" fmla="*/ 124777 h 164768"/>
              <a:gd name="connsiteX180" fmla="*/ 104828 w 219463"/>
              <a:gd name="connsiteY180" fmla="*/ 124777 h 164768"/>
              <a:gd name="connsiteX181" fmla="*/ 104828 w 219463"/>
              <a:gd name="connsiteY181" fmla="*/ 121482 h 164768"/>
              <a:gd name="connsiteX182" fmla="*/ 101533 w 219463"/>
              <a:gd name="connsiteY182" fmla="*/ 121482 h 164768"/>
              <a:gd name="connsiteX183" fmla="*/ 104170 w 219463"/>
              <a:gd name="connsiteY183" fmla="*/ 119505 h 164768"/>
              <a:gd name="connsiteX184" fmla="*/ 106147 w 219463"/>
              <a:gd name="connsiteY184" fmla="*/ 117528 h 164768"/>
              <a:gd name="connsiteX185" fmla="*/ 109443 w 219463"/>
              <a:gd name="connsiteY185" fmla="*/ 117528 h 164768"/>
              <a:gd name="connsiteX186" fmla="*/ 107794 w 219463"/>
              <a:gd name="connsiteY186" fmla="*/ 114562 h 164768"/>
              <a:gd name="connsiteX187" fmla="*/ 103840 w 219463"/>
              <a:gd name="connsiteY187" fmla="*/ 117528 h 164768"/>
              <a:gd name="connsiteX188" fmla="*/ 108453 w 219463"/>
              <a:gd name="connsiteY188" fmla="*/ 112914 h 164768"/>
              <a:gd name="connsiteX189" fmla="*/ 106641 w 219463"/>
              <a:gd name="connsiteY189" fmla="*/ 111802 h 164768"/>
              <a:gd name="connsiteX190" fmla="*/ 106573 w 219463"/>
              <a:gd name="connsiteY190" fmla="*/ 111829 h 164768"/>
              <a:gd name="connsiteX191" fmla="*/ 106477 w 219463"/>
              <a:gd name="connsiteY191" fmla="*/ 111925 h 164768"/>
              <a:gd name="connsiteX192" fmla="*/ 106331 w 219463"/>
              <a:gd name="connsiteY192" fmla="*/ 111925 h 164768"/>
              <a:gd name="connsiteX193" fmla="*/ 103840 w 219463"/>
              <a:gd name="connsiteY193" fmla="*/ 112914 h 164768"/>
              <a:gd name="connsiteX194" fmla="*/ 98238 w 219463"/>
              <a:gd name="connsiteY194" fmla="*/ 116539 h 164768"/>
              <a:gd name="connsiteX195" fmla="*/ 104170 w 219463"/>
              <a:gd name="connsiteY195" fmla="*/ 111925 h 164768"/>
              <a:gd name="connsiteX196" fmla="*/ 106331 w 219463"/>
              <a:gd name="connsiteY196" fmla="*/ 111925 h 164768"/>
              <a:gd name="connsiteX197" fmla="*/ 106573 w 219463"/>
              <a:gd name="connsiteY197" fmla="*/ 111829 h 164768"/>
              <a:gd name="connsiteX198" fmla="*/ 109443 w 219463"/>
              <a:gd name="connsiteY198" fmla="*/ 108960 h 164768"/>
              <a:gd name="connsiteX199" fmla="*/ 106806 w 219463"/>
              <a:gd name="connsiteY199" fmla="*/ 110937 h 164768"/>
              <a:gd name="connsiteX200" fmla="*/ 106806 w 219463"/>
              <a:gd name="connsiteY200" fmla="*/ 108301 h 164768"/>
              <a:gd name="connsiteX201" fmla="*/ 104499 w 219463"/>
              <a:gd name="connsiteY201" fmla="*/ 108301 h 164768"/>
              <a:gd name="connsiteX202" fmla="*/ 101204 w 219463"/>
              <a:gd name="connsiteY202" fmla="*/ 108301 h 164768"/>
              <a:gd name="connsiteX203" fmla="*/ 103840 w 219463"/>
              <a:gd name="connsiteY203" fmla="*/ 105335 h 164768"/>
              <a:gd name="connsiteX204" fmla="*/ 108124 w 219463"/>
              <a:gd name="connsiteY204" fmla="*/ 102369 h 164768"/>
              <a:gd name="connsiteX205" fmla="*/ 108124 w 219463"/>
              <a:gd name="connsiteY205" fmla="*/ 99074 h 164768"/>
              <a:gd name="connsiteX206" fmla="*/ 105818 w 219463"/>
              <a:gd name="connsiteY206" fmla="*/ 101381 h 164768"/>
              <a:gd name="connsiteX207" fmla="*/ 99227 w 219463"/>
              <a:gd name="connsiteY207" fmla="*/ 105994 h 164768"/>
              <a:gd name="connsiteX208" fmla="*/ 99227 w 219463"/>
              <a:gd name="connsiteY208" fmla="*/ 103688 h 164768"/>
              <a:gd name="connsiteX209" fmla="*/ 103511 w 219463"/>
              <a:gd name="connsiteY209" fmla="*/ 101381 h 164768"/>
              <a:gd name="connsiteX210" fmla="*/ 98897 w 219463"/>
              <a:gd name="connsiteY210" fmla="*/ 103028 h 164768"/>
              <a:gd name="connsiteX211" fmla="*/ 102192 w 219463"/>
              <a:gd name="connsiteY211" fmla="*/ 100062 h 164768"/>
              <a:gd name="connsiteX212" fmla="*/ 97250 w 219463"/>
              <a:gd name="connsiteY212" fmla="*/ 103688 h 164768"/>
              <a:gd name="connsiteX213" fmla="*/ 96261 w 219463"/>
              <a:gd name="connsiteY213" fmla="*/ 103688 h 164768"/>
              <a:gd name="connsiteX214" fmla="*/ 94407 w 219463"/>
              <a:gd name="connsiteY214" fmla="*/ 103729 h 164768"/>
              <a:gd name="connsiteX215" fmla="*/ 94435 w 219463"/>
              <a:gd name="connsiteY215" fmla="*/ 103688 h 164768"/>
              <a:gd name="connsiteX216" fmla="*/ 96261 w 219463"/>
              <a:gd name="connsiteY216" fmla="*/ 101051 h 164768"/>
              <a:gd name="connsiteX217" fmla="*/ 98501 w 219463"/>
              <a:gd name="connsiteY217" fmla="*/ 99074 h 164768"/>
              <a:gd name="connsiteX218" fmla="*/ 95932 w 219463"/>
              <a:gd name="connsiteY218" fmla="*/ 99074 h 164768"/>
              <a:gd name="connsiteX219" fmla="*/ 96405 w 219463"/>
              <a:gd name="connsiteY219" fmla="*/ 98668 h 164768"/>
              <a:gd name="connsiteX220" fmla="*/ 93295 w 219463"/>
              <a:gd name="connsiteY220" fmla="*/ 98085 h 164768"/>
              <a:gd name="connsiteX221" fmla="*/ 89671 w 219463"/>
              <a:gd name="connsiteY221" fmla="*/ 101051 h 164768"/>
              <a:gd name="connsiteX222" fmla="*/ 96261 w 219463"/>
              <a:gd name="connsiteY222" fmla="*/ 95449 h 164768"/>
              <a:gd name="connsiteX223" fmla="*/ 92966 w 219463"/>
              <a:gd name="connsiteY223" fmla="*/ 95449 h 164768"/>
              <a:gd name="connsiteX224" fmla="*/ 90659 w 219463"/>
              <a:gd name="connsiteY224" fmla="*/ 95449 h 164768"/>
              <a:gd name="connsiteX225" fmla="*/ 94943 w 219463"/>
              <a:gd name="connsiteY225" fmla="*/ 91165 h 164768"/>
              <a:gd name="connsiteX226" fmla="*/ 90000 w 219463"/>
              <a:gd name="connsiteY226" fmla="*/ 94131 h 164768"/>
              <a:gd name="connsiteX227" fmla="*/ 92636 w 219463"/>
              <a:gd name="connsiteY227" fmla="*/ 91165 h 164768"/>
              <a:gd name="connsiteX228" fmla="*/ 86046 w 219463"/>
              <a:gd name="connsiteY228" fmla="*/ 94790 h 164768"/>
              <a:gd name="connsiteX229" fmla="*/ 91977 w 219463"/>
              <a:gd name="connsiteY229" fmla="*/ 89517 h 164768"/>
              <a:gd name="connsiteX230" fmla="*/ 88352 w 219463"/>
              <a:gd name="connsiteY230" fmla="*/ 92154 h 164768"/>
              <a:gd name="connsiteX231" fmla="*/ 84068 w 219463"/>
              <a:gd name="connsiteY231" fmla="*/ 95778 h 164768"/>
              <a:gd name="connsiteX232" fmla="*/ 87364 w 219463"/>
              <a:gd name="connsiteY232" fmla="*/ 87870 h 164768"/>
              <a:gd name="connsiteX233" fmla="*/ 84068 w 219463"/>
              <a:gd name="connsiteY233" fmla="*/ 87870 h 164768"/>
              <a:gd name="connsiteX234" fmla="*/ 79125 w 219463"/>
              <a:gd name="connsiteY234" fmla="*/ 91165 h 164768"/>
              <a:gd name="connsiteX235" fmla="*/ 82420 w 219463"/>
              <a:gd name="connsiteY235" fmla="*/ 87870 h 164768"/>
              <a:gd name="connsiteX236" fmla="*/ 84398 w 219463"/>
              <a:gd name="connsiteY236" fmla="*/ 82926 h 164768"/>
              <a:gd name="connsiteX237" fmla="*/ 81103 w 219463"/>
              <a:gd name="connsiteY237" fmla="*/ 82926 h 164768"/>
              <a:gd name="connsiteX238" fmla="*/ 73853 w 219463"/>
              <a:gd name="connsiteY238" fmla="*/ 87870 h 164768"/>
              <a:gd name="connsiteX239" fmla="*/ 78136 w 219463"/>
              <a:gd name="connsiteY239" fmla="*/ 83256 h 164768"/>
              <a:gd name="connsiteX240" fmla="*/ 72534 w 219463"/>
              <a:gd name="connsiteY240" fmla="*/ 88858 h 164768"/>
              <a:gd name="connsiteX241" fmla="*/ 76104 w 219463"/>
              <a:gd name="connsiteY241" fmla="*/ 83623 h 164768"/>
              <a:gd name="connsiteX242" fmla="*/ 73194 w 219463"/>
              <a:gd name="connsiteY242" fmla="*/ 85563 h 164768"/>
              <a:gd name="connsiteX243" fmla="*/ 77148 w 219463"/>
              <a:gd name="connsiteY243" fmla="*/ 80620 h 164768"/>
              <a:gd name="connsiteX244" fmla="*/ 70887 w 219463"/>
              <a:gd name="connsiteY244" fmla="*/ 85234 h 164768"/>
              <a:gd name="connsiteX245" fmla="*/ 78466 w 219463"/>
              <a:gd name="connsiteY245" fmla="*/ 78313 h 164768"/>
              <a:gd name="connsiteX246" fmla="*/ 74841 w 219463"/>
              <a:gd name="connsiteY246" fmla="*/ 80291 h 164768"/>
              <a:gd name="connsiteX247" fmla="*/ 68909 w 219463"/>
              <a:gd name="connsiteY247" fmla="*/ 85234 h 164768"/>
              <a:gd name="connsiteX248" fmla="*/ 74512 w 219463"/>
              <a:gd name="connsiteY248" fmla="*/ 73370 h 164768"/>
              <a:gd name="connsiteX249" fmla="*/ 73281 w 219463"/>
              <a:gd name="connsiteY249" fmla="*/ 72934 h 164768"/>
              <a:gd name="connsiteX250" fmla="*/ 72205 w 219463"/>
              <a:gd name="connsiteY250" fmla="*/ 74030 h 164768"/>
              <a:gd name="connsiteX251" fmla="*/ 72919 w 219463"/>
              <a:gd name="connsiteY251" fmla="*/ 72806 h 164768"/>
              <a:gd name="connsiteX252" fmla="*/ 72535 w 219463"/>
              <a:gd name="connsiteY252" fmla="*/ 72670 h 164768"/>
              <a:gd name="connsiteX253" fmla="*/ 71841 w 219463"/>
              <a:gd name="connsiteY253" fmla="*/ 70617 h 164768"/>
              <a:gd name="connsiteX254" fmla="*/ 71463 w 219463"/>
              <a:gd name="connsiteY254" fmla="*/ 70693 h 164768"/>
              <a:gd name="connsiteX255" fmla="*/ 70932 w 219463"/>
              <a:gd name="connsiteY255" fmla="*/ 70565 h 164768"/>
              <a:gd name="connsiteX256" fmla="*/ 68333 w 219463"/>
              <a:gd name="connsiteY256" fmla="*/ 74029 h 164768"/>
              <a:gd name="connsiteX257" fmla="*/ 65614 w 219463"/>
              <a:gd name="connsiteY257" fmla="*/ 78313 h 164768"/>
              <a:gd name="connsiteX258" fmla="*/ 67921 w 219463"/>
              <a:gd name="connsiteY258" fmla="*/ 72711 h 164768"/>
              <a:gd name="connsiteX259" fmla="*/ 69699 w 219463"/>
              <a:gd name="connsiteY259" fmla="*/ 70266 h 164768"/>
              <a:gd name="connsiteX260" fmla="*/ 68909 w 219463"/>
              <a:gd name="connsiteY260" fmla="*/ 70075 h 164768"/>
              <a:gd name="connsiteX261" fmla="*/ 68909 w 219463"/>
              <a:gd name="connsiteY261" fmla="*/ 69745 h 164768"/>
              <a:gd name="connsiteX262" fmla="*/ 68909 w 219463"/>
              <a:gd name="connsiteY262" fmla="*/ 68098 h 164768"/>
              <a:gd name="connsiteX263" fmla="*/ 68909 w 219463"/>
              <a:gd name="connsiteY263" fmla="*/ 66120 h 164768"/>
              <a:gd name="connsiteX264" fmla="*/ 66933 w 219463"/>
              <a:gd name="connsiteY264" fmla="*/ 68098 h 164768"/>
              <a:gd name="connsiteX265" fmla="*/ 66933 w 219463"/>
              <a:gd name="connsiteY265" fmla="*/ 65791 h 164768"/>
              <a:gd name="connsiteX266" fmla="*/ 60342 w 219463"/>
              <a:gd name="connsiteY266" fmla="*/ 71723 h 164768"/>
              <a:gd name="connsiteX267" fmla="*/ 63308 w 219463"/>
              <a:gd name="connsiteY267" fmla="*/ 61837 h 164768"/>
              <a:gd name="connsiteX268" fmla="*/ 55728 w 219463"/>
              <a:gd name="connsiteY268" fmla="*/ 68098 h 164768"/>
              <a:gd name="connsiteX269" fmla="*/ 55728 w 219463"/>
              <a:gd name="connsiteY269" fmla="*/ 60189 h 164768"/>
              <a:gd name="connsiteX270" fmla="*/ 53422 w 219463"/>
              <a:gd name="connsiteY270" fmla="*/ 65462 h 164768"/>
              <a:gd name="connsiteX271" fmla="*/ 53422 w 219463"/>
              <a:gd name="connsiteY271" fmla="*/ 63814 h 164768"/>
              <a:gd name="connsiteX272" fmla="*/ 53422 w 219463"/>
              <a:gd name="connsiteY272" fmla="*/ 59200 h 164768"/>
              <a:gd name="connsiteX273" fmla="*/ 50456 w 219463"/>
              <a:gd name="connsiteY273" fmla="*/ 66450 h 164768"/>
              <a:gd name="connsiteX274" fmla="*/ 48149 w 219463"/>
              <a:gd name="connsiteY274" fmla="*/ 59859 h 164768"/>
              <a:gd name="connsiteX275" fmla="*/ 45842 w 219463"/>
              <a:gd name="connsiteY275" fmla="*/ 63155 h 164768"/>
              <a:gd name="connsiteX276" fmla="*/ 45842 w 219463"/>
              <a:gd name="connsiteY276" fmla="*/ 59530 h 164768"/>
              <a:gd name="connsiteX277" fmla="*/ 43536 w 219463"/>
              <a:gd name="connsiteY277" fmla="*/ 59530 h 164768"/>
              <a:gd name="connsiteX278" fmla="*/ 43536 w 219463"/>
              <a:gd name="connsiteY278" fmla="*/ 57224 h 164768"/>
              <a:gd name="connsiteX279" fmla="*/ 38593 w 219463"/>
              <a:gd name="connsiteY279" fmla="*/ 67439 h 164768"/>
              <a:gd name="connsiteX280" fmla="*/ 38593 w 219463"/>
              <a:gd name="connsiteY280" fmla="*/ 62166 h 164768"/>
              <a:gd name="connsiteX281" fmla="*/ 34968 w 219463"/>
              <a:gd name="connsiteY281" fmla="*/ 62166 h 164768"/>
              <a:gd name="connsiteX282" fmla="*/ 34968 w 219463"/>
              <a:gd name="connsiteY282" fmla="*/ 59859 h 164768"/>
              <a:gd name="connsiteX283" fmla="*/ 32002 w 219463"/>
              <a:gd name="connsiteY283" fmla="*/ 63155 h 164768"/>
              <a:gd name="connsiteX284" fmla="*/ 29695 w 219463"/>
              <a:gd name="connsiteY284" fmla="*/ 63155 h 164768"/>
              <a:gd name="connsiteX285" fmla="*/ 29695 w 219463"/>
              <a:gd name="connsiteY285" fmla="*/ 59859 h 164768"/>
              <a:gd name="connsiteX286" fmla="*/ 26730 w 219463"/>
              <a:gd name="connsiteY286" fmla="*/ 66120 h 164768"/>
              <a:gd name="connsiteX287" fmla="*/ 26730 w 219463"/>
              <a:gd name="connsiteY287" fmla="*/ 64473 h 164768"/>
              <a:gd name="connsiteX288" fmla="*/ 26730 w 219463"/>
              <a:gd name="connsiteY288" fmla="*/ 63361 h 164768"/>
              <a:gd name="connsiteX289" fmla="*/ 26730 w 219463"/>
              <a:gd name="connsiteY289" fmla="*/ 62496 h 164768"/>
              <a:gd name="connsiteX290" fmla="*/ 25082 w 219463"/>
              <a:gd name="connsiteY290" fmla="*/ 65462 h 164768"/>
              <a:gd name="connsiteX291" fmla="*/ 25082 w 219463"/>
              <a:gd name="connsiteY291" fmla="*/ 64803 h 164768"/>
              <a:gd name="connsiteX292" fmla="*/ 25082 w 219463"/>
              <a:gd name="connsiteY292" fmla="*/ 63032 h 164768"/>
              <a:gd name="connsiteX293" fmla="*/ 25082 w 219463"/>
              <a:gd name="connsiteY293" fmla="*/ 62825 h 164768"/>
              <a:gd name="connsiteX294" fmla="*/ 23104 w 219463"/>
              <a:gd name="connsiteY294" fmla="*/ 62825 h 164768"/>
              <a:gd name="connsiteX295" fmla="*/ 24753 w 219463"/>
              <a:gd name="connsiteY295" fmla="*/ 55905 h 164768"/>
              <a:gd name="connsiteX296" fmla="*/ 144989 w 219463"/>
              <a:gd name="connsiteY296" fmla="*/ 45476 h 164768"/>
              <a:gd name="connsiteX297" fmla="*/ 142682 w 219463"/>
              <a:gd name="connsiteY297" fmla="*/ 47453 h 164768"/>
              <a:gd name="connsiteX298" fmla="*/ 144889 w 219463"/>
              <a:gd name="connsiteY298" fmla="*/ 45756 h 164768"/>
              <a:gd name="connsiteX299" fmla="*/ 174977 w 219463"/>
              <a:gd name="connsiteY299" fmla="*/ 28670 h 164768"/>
              <a:gd name="connsiteX300" fmla="*/ 172340 w 219463"/>
              <a:gd name="connsiteY300" fmla="*/ 28670 h 164768"/>
              <a:gd name="connsiteX301" fmla="*/ 172920 w 219463"/>
              <a:gd name="connsiteY301" fmla="*/ 29499 h 164768"/>
              <a:gd name="connsiteX302" fmla="*/ 122721 w 219463"/>
              <a:gd name="connsiteY302" fmla="*/ 8487 h 164768"/>
              <a:gd name="connsiteX303" fmla="*/ 122251 w 219463"/>
              <a:gd name="connsiteY303" fmla="*/ 8898 h 164768"/>
              <a:gd name="connsiteX304" fmla="*/ 120274 w 219463"/>
              <a:gd name="connsiteY304" fmla="*/ 8898 h 164768"/>
              <a:gd name="connsiteX305" fmla="*/ 119615 w 219463"/>
              <a:gd name="connsiteY305" fmla="*/ 9557 h 164768"/>
              <a:gd name="connsiteX306" fmla="*/ 119615 w 219463"/>
              <a:gd name="connsiteY306" fmla="*/ 11534 h 164768"/>
              <a:gd name="connsiteX307" fmla="*/ 122581 w 219463"/>
              <a:gd name="connsiteY307" fmla="*/ 9227 h 164768"/>
              <a:gd name="connsiteX308" fmla="*/ 122581 w 219463"/>
              <a:gd name="connsiteY308" fmla="*/ 13841 h 164768"/>
              <a:gd name="connsiteX309" fmla="*/ 126205 w 219463"/>
              <a:gd name="connsiteY309" fmla="*/ 13841 h 164768"/>
              <a:gd name="connsiteX310" fmla="*/ 123569 w 219463"/>
              <a:gd name="connsiteY310" fmla="*/ 15818 h 164768"/>
              <a:gd name="connsiteX311" fmla="*/ 126535 w 219463"/>
              <a:gd name="connsiteY311" fmla="*/ 15818 h 164768"/>
              <a:gd name="connsiteX312" fmla="*/ 128842 w 219463"/>
              <a:gd name="connsiteY312" fmla="*/ 15818 h 164768"/>
              <a:gd name="connsiteX313" fmla="*/ 126535 w 219463"/>
              <a:gd name="connsiteY313" fmla="*/ 18125 h 164768"/>
              <a:gd name="connsiteX314" fmla="*/ 131148 w 219463"/>
              <a:gd name="connsiteY314" fmla="*/ 18125 h 164768"/>
              <a:gd name="connsiteX315" fmla="*/ 128842 w 219463"/>
              <a:gd name="connsiteY315" fmla="*/ 20102 h 164768"/>
              <a:gd name="connsiteX316" fmla="*/ 128842 w 219463"/>
              <a:gd name="connsiteY316" fmla="*/ 27022 h 164768"/>
              <a:gd name="connsiteX317" fmla="*/ 131808 w 219463"/>
              <a:gd name="connsiteY317" fmla="*/ 27022 h 164768"/>
              <a:gd name="connsiteX318" fmla="*/ 134773 w 219463"/>
              <a:gd name="connsiteY318" fmla="*/ 27022 h 164768"/>
              <a:gd name="connsiteX319" fmla="*/ 132467 w 219463"/>
              <a:gd name="connsiteY319" fmla="*/ 28999 h 164768"/>
              <a:gd name="connsiteX320" fmla="*/ 136750 w 219463"/>
              <a:gd name="connsiteY320" fmla="*/ 31306 h 164768"/>
              <a:gd name="connsiteX321" fmla="*/ 141034 w 219463"/>
              <a:gd name="connsiteY321" fmla="*/ 31306 h 164768"/>
              <a:gd name="connsiteX322" fmla="*/ 141034 w 219463"/>
              <a:gd name="connsiteY322" fmla="*/ 38885 h 164768"/>
              <a:gd name="connsiteX323" fmla="*/ 146307 w 219463"/>
              <a:gd name="connsiteY323" fmla="*/ 38885 h 164768"/>
              <a:gd name="connsiteX324" fmla="*/ 140704 w 219463"/>
              <a:gd name="connsiteY324" fmla="*/ 45805 h 164768"/>
              <a:gd name="connsiteX325" fmla="*/ 146307 w 219463"/>
              <a:gd name="connsiteY325" fmla="*/ 43499 h 164768"/>
              <a:gd name="connsiteX326" fmla="*/ 142682 w 219463"/>
              <a:gd name="connsiteY326" fmla="*/ 46135 h 164768"/>
              <a:gd name="connsiteX327" fmla="*/ 146966 w 219463"/>
              <a:gd name="connsiteY327" fmla="*/ 44158 h 164768"/>
              <a:gd name="connsiteX328" fmla="*/ 144889 w 219463"/>
              <a:gd name="connsiteY328" fmla="*/ 45756 h 164768"/>
              <a:gd name="connsiteX329" fmla="*/ 144206 w 219463"/>
              <a:gd name="connsiteY329" fmla="*/ 47659 h 164768"/>
              <a:gd name="connsiteX330" fmla="*/ 142432 w 219463"/>
              <a:gd name="connsiteY330" fmla="*/ 49376 h 164768"/>
              <a:gd name="connsiteX331" fmla="*/ 141694 w 219463"/>
              <a:gd name="connsiteY331" fmla="*/ 50090 h 164768"/>
              <a:gd name="connsiteX332" fmla="*/ 142353 w 219463"/>
              <a:gd name="connsiteY332" fmla="*/ 50090 h 164768"/>
              <a:gd name="connsiteX333" fmla="*/ 145318 w 219463"/>
              <a:gd name="connsiteY333" fmla="*/ 48112 h 164768"/>
              <a:gd name="connsiteX334" fmla="*/ 145318 w 219463"/>
              <a:gd name="connsiteY334" fmla="*/ 50090 h 164768"/>
              <a:gd name="connsiteX335" fmla="*/ 145318 w 219463"/>
              <a:gd name="connsiteY335" fmla="*/ 51078 h 164768"/>
              <a:gd name="connsiteX336" fmla="*/ 142682 w 219463"/>
              <a:gd name="connsiteY336" fmla="*/ 52725 h 164768"/>
              <a:gd name="connsiteX337" fmla="*/ 145648 w 219463"/>
              <a:gd name="connsiteY337" fmla="*/ 56022 h 164768"/>
              <a:gd name="connsiteX338" fmla="*/ 152239 w 219463"/>
              <a:gd name="connsiteY338" fmla="*/ 52396 h 164768"/>
              <a:gd name="connsiteX339" fmla="*/ 147954 w 219463"/>
              <a:gd name="connsiteY339" fmla="*/ 55032 h 164768"/>
              <a:gd name="connsiteX340" fmla="*/ 152898 w 219463"/>
              <a:gd name="connsiteY340" fmla="*/ 52396 h 164768"/>
              <a:gd name="connsiteX341" fmla="*/ 146636 w 219463"/>
              <a:gd name="connsiteY341" fmla="*/ 56022 h 164768"/>
              <a:gd name="connsiteX342" fmla="*/ 145648 w 219463"/>
              <a:gd name="connsiteY342" fmla="*/ 56022 h 164768"/>
              <a:gd name="connsiteX343" fmla="*/ 144989 w 219463"/>
              <a:gd name="connsiteY343" fmla="*/ 56022 h 164768"/>
              <a:gd name="connsiteX344" fmla="*/ 141364 w 219463"/>
              <a:gd name="connsiteY344" fmla="*/ 57998 h 164768"/>
              <a:gd name="connsiteX345" fmla="*/ 144659 w 219463"/>
              <a:gd name="connsiteY345" fmla="*/ 60305 h 164768"/>
              <a:gd name="connsiteX346" fmla="*/ 150920 w 219463"/>
              <a:gd name="connsiteY346" fmla="*/ 57998 h 164768"/>
              <a:gd name="connsiteX347" fmla="*/ 148284 w 219463"/>
              <a:gd name="connsiteY347" fmla="*/ 62942 h 164768"/>
              <a:gd name="connsiteX348" fmla="*/ 154215 w 219463"/>
              <a:gd name="connsiteY348" fmla="*/ 60635 h 164768"/>
              <a:gd name="connsiteX349" fmla="*/ 148614 w 219463"/>
              <a:gd name="connsiteY349" fmla="*/ 64260 h 164768"/>
              <a:gd name="connsiteX350" fmla="*/ 153886 w 219463"/>
              <a:gd name="connsiteY350" fmla="*/ 64260 h 164768"/>
              <a:gd name="connsiteX351" fmla="*/ 157181 w 219463"/>
              <a:gd name="connsiteY351" fmla="*/ 62283 h 164768"/>
              <a:gd name="connsiteX352" fmla="*/ 154215 w 219463"/>
              <a:gd name="connsiteY352" fmla="*/ 64589 h 164768"/>
              <a:gd name="connsiteX353" fmla="*/ 154215 w 219463"/>
              <a:gd name="connsiteY353" fmla="*/ 71840 h 164768"/>
              <a:gd name="connsiteX354" fmla="*/ 158500 w 219463"/>
              <a:gd name="connsiteY354" fmla="*/ 71840 h 164768"/>
              <a:gd name="connsiteX355" fmla="*/ 153227 w 219463"/>
              <a:gd name="connsiteY355" fmla="*/ 74475 h 164768"/>
              <a:gd name="connsiteX356" fmla="*/ 158170 w 219463"/>
              <a:gd name="connsiteY356" fmla="*/ 76782 h 164768"/>
              <a:gd name="connsiteX357" fmla="*/ 153886 w 219463"/>
              <a:gd name="connsiteY357" fmla="*/ 84691 h 164768"/>
              <a:gd name="connsiteX358" fmla="*/ 154545 w 219463"/>
              <a:gd name="connsiteY358" fmla="*/ 84691 h 164768"/>
              <a:gd name="connsiteX359" fmla="*/ 158500 w 219463"/>
              <a:gd name="connsiteY359" fmla="*/ 82714 h 164768"/>
              <a:gd name="connsiteX360" fmla="*/ 155863 w 219463"/>
              <a:gd name="connsiteY360" fmla="*/ 94907 h 164768"/>
              <a:gd name="connsiteX361" fmla="*/ 164431 w 219463"/>
              <a:gd name="connsiteY361" fmla="*/ 94907 h 164768"/>
              <a:gd name="connsiteX362" fmla="*/ 159159 w 219463"/>
              <a:gd name="connsiteY362" fmla="*/ 96554 h 164768"/>
              <a:gd name="connsiteX363" fmla="*/ 163566 w 219463"/>
              <a:gd name="connsiteY363" fmla="*/ 99191 h 164768"/>
              <a:gd name="connsiteX364" fmla="*/ 166522 w 219463"/>
              <a:gd name="connsiteY364" fmla="*/ 101647 h 164768"/>
              <a:gd name="connsiteX365" fmla="*/ 167396 w 219463"/>
              <a:gd name="connsiteY365" fmla="*/ 101827 h 164768"/>
              <a:gd name="connsiteX366" fmla="*/ 163442 w 219463"/>
              <a:gd name="connsiteY366" fmla="*/ 103474 h 164768"/>
              <a:gd name="connsiteX367" fmla="*/ 163442 w 219463"/>
              <a:gd name="connsiteY367" fmla="*/ 103474 h 164768"/>
              <a:gd name="connsiteX368" fmla="*/ 167726 w 219463"/>
              <a:gd name="connsiteY368" fmla="*/ 103474 h 164768"/>
              <a:gd name="connsiteX369" fmla="*/ 167726 w 219463"/>
              <a:gd name="connsiteY369" fmla="*/ 106110 h 164768"/>
              <a:gd name="connsiteX370" fmla="*/ 172340 w 219463"/>
              <a:gd name="connsiteY370" fmla="*/ 106110 h 164768"/>
              <a:gd name="connsiteX371" fmla="*/ 172340 w 219463"/>
              <a:gd name="connsiteY371" fmla="*/ 108747 h 164768"/>
              <a:gd name="connsiteX372" fmla="*/ 172670 w 219463"/>
              <a:gd name="connsiteY372" fmla="*/ 108747 h 164768"/>
              <a:gd name="connsiteX373" fmla="*/ 169703 w 219463"/>
              <a:gd name="connsiteY373" fmla="*/ 112701 h 164768"/>
              <a:gd name="connsiteX374" fmla="*/ 179260 w 219463"/>
              <a:gd name="connsiteY374" fmla="*/ 115997 h 164768"/>
              <a:gd name="connsiteX375" fmla="*/ 171022 w 219463"/>
              <a:gd name="connsiteY375" fmla="*/ 115997 h 164768"/>
              <a:gd name="connsiteX376" fmla="*/ 179260 w 219463"/>
              <a:gd name="connsiteY376" fmla="*/ 118633 h 164768"/>
              <a:gd name="connsiteX377" fmla="*/ 175306 w 219463"/>
              <a:gd name="connsiteY377" fmla="*/ 118633 h 164768"/>
              <a:gd name="connsiteX378" fmla="*/ 179590 w 219463"/>
              <a:gd name="connsiteY378" fmla="*/ 122587 h 164768"/>
              <a:gd name="connsiteX379" fmla="*/ 180578 w 219463"/>
              <a:gd name="connsiteY379" fmla="*/ 122587 h 164768"/>
              <a:gd name="connsiteX380" fmla="*/ 191453 w 219463"/>
              <a:gd name="connsiteY380" fmla="*/ 122587 h 164768"/>
              <a:gd name="connsiteX381" fmla="*/ 179590 w 219463"/>
              <a:gd name="connsiteY381" fmla="*/ 125883 h 164768"/>
              <a:gd name="connsiteX382" fmla="*/ 187828 w 219463"/>
              <a:gd name="connsiteY382" fmla="*/ 125883 h 164768"/>
              <a:gd name="connsiteX383" fmla="*/ 188775 w 219463"/>
              <a:gd name="connsiteY383" fmla="*/ 125883 h 164768"/>
              <a:gd name="connsiteX384" fmla="*/ 189146 w 219463"/>
              <a:gd name="connsiteY384" fmla="*/ 125883 h 164768"/>
              <a:gd name="connsiteX385" fmla="*/ 191453 w 219463"/>
              <a:gd name="connsiteY385" fmla="*/ 125883 h 164768"/>
              <a:gd name="connsiteX386" fmla="*/ 192112 w 219463"/>
              <a:gd name="connsiteY386" fmla="*/ 125883 h 164768"/>
              <a:gd name="connsiteX387" fmla="*/ 193759 w 219463"/>
              <a:gd name="connsiteY387" fmla="*/ 125883 h 164768"/>
              <a:gd name="connsiteX388" fmla="*/ 192771 w 219463"/>
              <a:gd name="connsiteY388" fmla="*/ 125883 h 164768"/>
              <a:gd name="connsiteX389" fmla="*/ 192112 w 219463"/>
              <a:gd name="connsiteY389" fmla="*/ 125883 h 164768"/>
              <a:gd name="connsiteX390" fmla="*/ 197384 w 219463"/>
              <a:gd name="connsiteY390" fmla="*/ 128848 h 164768"/>
              <a:gd name="connsiteX391" fmla="*/ 191123 w 219463"/>
              <a:gd name="connsiteY391" fmla="*/ 130825 h 164768"/>
              <a:gd name="connsiteX392" fmla="*/ 192771 w 219463"/>
              <a:gd name="connsiteY392" fmla="*/ 130825 h 164768"/>
              <a:gd name="connsiteX393" fmla="*/ 193430 w 219463"/>
              <a:gd name="connsiteY393" fmla="*/ 130825 h 164768"/>
              <a:gd name="connsiteX394" fmla="*/ 194748 w 219463"/>
              <a:gd name="connsiteY394" fmla="*/ 130825 h 164768"/>
              <a:gd name="connsiteX395" fmla="*/ 195078 w 219463"/>
              <a:gd name="connsiteY395" fmla="*/ 130825 h 164768"/>
              <a:gd name="connsiteX396" fmla="*/ 195737 w 219463"/>
              <a:gd name="connsiteY396" fmla="*/ 130825 h 164768"/>
              <a:gd name="connsiteX397" fmla="*/ 197054 w 219463"/>
              <a:gd name="connsiteY397" fmla="*/ 130825 h 164768"/>
              <a:gd name="connsiteX398" fmla="*/ 197384 w 219463"/>
              <a:gd name="connsiteY398" fmla="*/ 130825 h 164768"/>
              <a:gd name="connsiteX399" fmla="*/ 198249 w 219463"/>
              <a:gd name="connsiteY399" fmla="*/ 130825 h 164768"/>
              <a:gd name="connsiteX400" fmla="*/ 199032 w 219463"/>
              <a:gd name="connsiteY400" fmla="*/ 130825 h 164768"/>
              <a:gd name="connsiteX401" fmla="*/ 199032 w 219463"/>
              <a:gd name="connsiteY401" fmla="*/ 134451 h 164768"/>
              <a:gd name="connsiteX402" fmla="*/ 194419 w 219463"/>
              <a:gd name="connsiteY402" fmla="*/ 134451 h 164768"/>
              <a:gd name="connsiteX403" fmla="*/ 199361 w 219463"/>
              <a:gd name="connsiteY403" fmla="*/ 138735 h 164768"/>
              <a:gd name="connsiteX404" fmla="*/ 199361 w 219463"/>
              <a:gd name="connsiteY404" fmla="*/ 140711 h 164768"/>
              <a:gd name="connsiteX405" fmla="*/ 197054 w 219463"/>
              <a:gd name="connsiteY405" fmla="*/ 140711 h 164768"/>
              <a:gd name="connsiteX406" fmla="*/ 200679 w 219463"/>
              <a:gd name="connsiteY406" fmla="*/ 144336 h 164768"/>
              <a:gd name="connsiteX407" fmla="*/ 200679 w 219463"/>
              <a:gd name="connsiteY407" fmla="*/ 146643 h 164768"/>
              <a:gd name="connsiteX408" fmla="*/ 203645 w 219463"/>
              <a:gd name="connsiteY408" fmla="*/ 146643 h 164768"/>
              <a:gd name="connsiteX409" fmla="*/ 203275 w 219463"/>
              <a:gd name="connsiteY409" fmla="*/ 149733 h 164768"/>
              <a:gd name="connsiteX410" fmla="*/ 203387 w 219463"/>
              <a:gd name="connsiteY410" fmla="*/ 150597 h 164768"/>
              <a:gd name="connsiteX411" fmla="*/ 203645 w 219463"/>
              <a:gd name="connsiteY411" fmla="*/ 152575 h 164768"/>
              <a:gd name="connsiteX412" fmla="*/ 202657 w 219463"/>
              <a:gd name="connsiteY412" fmla="*/ 152575 h 164768"/>
              <a:gd name="connsiteX413" fmla="*/ 201050 w 219463"/>
              <a:gd name="connsiteY413" fmla="*/ 152575 h 164768"/>
              <a:gd name="connsiteX414" fmla="*/ 200350 w 219463"/>
              <a:gd name="connsiteY414" fmla="*/ 152575 h 164768"/>
              <a:gd name="connsiteX415" fmla="*/ 200350 w 219463"/>
              <a:gd name="connsiteY415" fmla="*/ 154552 h 164768"/>
              <a:gd name="connsiteX416" fmla="*/ 203975 w 219463"/>
              <a:gd name="connsiteY416" fmla="*/ 157188 h 164768"/>
              <a:gd name="connsiteX417" fmla="*/ 201009 w 219463"/>
              <a:gd name="connsiteY417" fmla="*/ 157188 h 164768"/>
              <a:gd name="connsiteX418" fmla="*/ 201009 w 219463"/>
              <a:gd name="connsiteY418" fmla="*/ 161143 h 164768"/>
              <a:gd name="connsiteX419" fmla="*/ 203316 w 219463"/>
              <a:gd name="connsiteY419" fmla="*/ 163778 h 164768"/>
              <a:gd name="connsiteX420" fmla="*/ 203316 w 219463"/>
              <a:gd name="connsiteY420" fmla="*/ 164768 h 164768"/>
              <a:gd name="connsiteX421" fmla="*/ 203645 w 219463"/>
              <a:gd name="connsiteY421" fmla="*/ 164768 h 164768"/>
              <a:gd name="connsiteX422" fmla="*/ 203645 w 219463"/>
              <a:gd name="connsiteY422" fmla="*/ 162461 h 164768"/>
              <a:gd name="connsiteX423" fmla="*/ 203645 w 219463"/>
              <a:gd name="connsiteY423" fmla="*/ 160813 h 164768"/>
              <a:gd name="connsiteX424" fmla="*/ 205623 w 219463"/>
              <a:gd name="connsiteY424" fmla="*/ 160813 h 164768"/>
              <a:gd name="connsiteX425" fmla="*/ 205623 w 219463"/>
              <a:gd name="connsiteY425" fmla="*/ 158836 h 164768"/>
              <a:gd name="connsiteX426" fmla="*/ 205623 w 219463"/>
              <a:gd name="connsiteY426" fmla="*/ 156529 h 164768"/>
              <a:gd name="connsiteX427" fmla="*/ 207930 w 219463"/>
              <a:gd name="connsiteY427" fmla="*/ 153563 h 164768"/>
              <a:gd name="connsiteX428" fmla="*/ 208259 w 219463"/>
              <a:gd name="connsiteY428" fmla="*/ 153563 h 164768"/>
              <a:gd name="connsiteX429" fmla="*/ 210236 w 219463"/>
              <a:gd name="connsiteY429" fmla="*/ 153563 h 164768"/>
              <a:gd name="connsiteX430" fmla="*/ 210236 w 219463"/>
              <a:gd name="connsiteY430" fmla="*/ 150597 h 164768"/>
              <a:gd name="connsiteX431" fmla="*/ 210236 w 219463"/>
              <a:gd name="connsiteY431" fmla="*/ 145984 h 164768"/>
              <a:gd name="connsiteX432" fmla="*/ 207270 w 219463"/>
              <a:gd name="connsiteY432" fmla="*/ 143677 h 164768"/>
              <a:gd name="connsiteX433" fmla="*/ 210236 w 219463"/>
              <a:gd name="connsiteY433" fmla="*/ 143677 h 164768"/>
              <a:gd name="connsiteX434" fmla="*/ 210236 w 219463"/>
              <a:gd name="connsiteY434" fmla="*/ 141700 h 164768"/>
              <a:gd name="connsiteX435" fmla="*/ 210236 w 219463"/>
              <a:gd name="connsiteY435" fmla="*/ 139723 h 164768"/>
              <a:gd name="connsiteX436" fmla="*/ 210895 w 219463"/>
              <a:gd name="connsiteY436" fmla="*/ 139723 h 164768"/>
              <a:gd name="connsiteX437" fmla="*/ 212872 w 219463"/>
              <a:gd name="connsiteY437" fmla="*/ 139723 h 164768"/>
              <a:gd name="connsiteX438" fmla="*/ 214520 w 219463"/>
              <a:gd name="connsiteY438" fmla="*/ 139723 h 164768"/>
              <a:gd name="connsiteX439" fmla="*/ 214520 w 219463"/>
              <a:gd name="connsiteY439" fmla="*/ 135110 h 164768"/>
              <a:gd name="connsiteX440" fmla="*/ 209248 w 219463"/>
              <a:gd name="connsiteY440" fmla="*/ 135110 h 164768"/>
              <a:gd name="connsiteX441" fmla="*/ 215509 w 219463"/>
              <a:gd name="connsiteY441" fmla="*/ 132144 h 164768"/>
              <a:gd name="connsiteX442" fmla="*/ 213943 w 219463"/>
              <a:gd name="connsiteY442" fmla="*/ 132144 h 164768"/>
              <a:gd name="connsiteX443" fmla="*/ 213861 w 219463"/>
              <a:gd name="connsiteY443" fmla="*/ 132144 h 164768"/>
              <a:gd name="connsiteX444" fmla="*/ 217486 w 219463"/>
              <a:gd name="connsiteY444" fmla="*/ 130166 h 164768"/>
              <a:gd name="connsiteX445" fmla="*/ 214190 w 219463"/>
              <a:gd name="connsiteY445" fmla="*/ 130166 h 164768"/>
              <a:gd name="connsiteX446" fmla="*/ 214190 w 219463"/>
              <a:gd name="connsiteY446" fmla="*/ 126871 h 164768"/>
              <a:gd name="connsiteX447" fmla="*/ 216826 w 219463"/>
              <a:gd name="connsiteY447" fmla="*/ 126871 h 164768"/>
              <a:gd name="connsiteX448" fmla="*/ 219463 w 219463"/>
              <a:gd name="connsiteY448" fmla="*/ 123905 h 164768"/>
              <a:gd name="connsiteX449" fmla="*/ 218475 w 219463"/>
              <a:gd name="connsiteY449" fmla="*/ 123905 h 164768"/>
              <a:gd name="connsiteX450" fmla="*/ 216497 w 219463"/>
              <a:gd name="connsiteY450" fmla="*/ 123905 h 164768"/>
              <a:gd name="connsiteX451" fmla="*/ 210236 w 219463"/>
              <a:gd name="connsiteY451" fmla="*/ 123905 h 164768"/>
              <a:gd name="connsiteX452" fmla="*/ 212543 w 219463"/>
              <a:gd name="connsiteY452" fmla="*/ 121928 h 164768"/>
              <a:gd name="connsiteX453" fmla="*/ 212296 w 219463"/>
              <a:gd name="connsiteY453" fmla="*/ 121928 h 164768"/>
              <a:gd name="connsiteX454" fmla="*/ 211801 w 219463"/>
              <a:gd name="connsiteY454" fmla="*/ 121928 h 164768"/>
              <a:gd name="connsiteX455" fmla="*/ 210565 w 219463"/>
              <a:gd name="connsiteY455" fmla="*/ 121928 h 164768"/>
              <a:gd name="connsiteX456" fmla="*/ 209906 w 219463"/>
              <a:gd name="connsiteY456" fmla="*/ 121928 h 164768"/>
              <a:gd name="connsiteX457" fmla="*/ 209906 w 219463"/>
              <a:gd name="connsiteY457" fmla="*/ 119292 h 164768"/>
              <a:gd name="connsiteX458" fmla="*/ 215509 w 219463"/>
              <a:gd name="connsiteY458" fmla="*/ 117314 h 164768"/>
              <a:gd name="connsiteX459" fmla="*/ 215509 w 219463"/>
              <a:gd name="connsiteY459" fmla="*/ 115008 h 164768"/>
              <a:gd name="connsiteX460" fmla="*/ 212213 w 219463"/>
              <a:gd name="connsiteY460" fmla="*/ 115008 h 164768"/>
              <a:gd name="connsiteX461" fmla="*/ 209248 w 219463"/>
              <a:gd name="connsiteY461" fmla="*/ 115008 h 164768"/>
              <a:gd name="connsiteX462" fmla="*/ 208918 w 219463"/>
              <a:gd name="connsiteY462" fmla="*/ 115008 h 164768"/>
              <a:gd name="connsiteX463" fmla="*/ 206941 w 219463"/>
              <a:gd name="connsiteY463" fmla="*/ 115008 h 164768"/>
              <a:gd name="connsiteX464" fmla="*/ 203975 w 219463"/>
              <a:gd name="connsiteY464" fmla="*/ 115008 h 164768"/>
              <a:gd name="connsiteX465" fmla="*/ 203975 w 219463"/>
              <a:gd name="connsiteY465" fmla="*/ 112701 h 164768"/>
              <a:gd name="connsiteX466" fmla="*/ 212543 w 219463"/>
              <a:gd name="connsiteY466" fmla="*/ 110394 h 164768"/>
              <a:gd name="connsiteX467" fmla="*/ 209577 w 219463"/>
              <a:gd name="connsiteY467" fmla="*/ 107099 h 164768"/>
              <a:gd name="connsiteX468" fmla="*/ 207270 w 219463"/>
              <a:gd name="connsiteY468" fmla="*/ 107099 h 164768"/>
              <a:gd name="connsiteX469" fmla="*/ 212872 w 219463"/>
              <a:gd name="connsiteY469" fmla="*/ 105122 h 164768"/>
              <a:gd name="connsiteX470" fmla="*/ 206941 w 219463"/>
              <a:gd name="connsiteY470" fmla="*/ 105122 h 164768"/>
              <a:gd name="connsiteX471" fmla="*/ 210565 w 219463"/>
              <a:gd name="connsiteY471" fmla="*/ 103474 h 164768"/>
              <a:gd name="connsiteX472" fmla="*/ 209330 w 219463"/>
              <a:gd name="connsiteY472" fmla="*/ 103474 h 164768"/>
              <a:gd name="connsiteX473" fmla="*/ 207105 w 219463"/>
              <a:gd name="connsiteY473" fmla="*/ 103474 h 164768"/>
              <a:gd name="connsiteX474" fmla="*/ 206282 w 219463"/>
              <a:gd name="connsiteY474" fmla="*/ 103474 h 164768"/>
              <a:gd name="connsiteX475" fmla="*/ 202657 w 219463"/>
              <a:gd name="connsiteY475" fmla="*/ 103474 h 164768"/>
              <a:gd name="connsiteX476" fmla="*/ 201009 w 219463"/>
              <a:gd name="connsiteY476" fmla="*/ 103474 h 164768"/>
              <a:gd name="connsiteX477" fmla="*/ 207270 w 219463"/>
              <a:gd name="connsiteY477" fmla="*/ 96554 h 164768"/>
              <a:gd name="connsiteX478" fmla="*/ 204304 w 219463"/>
              <a:gd name="connsiteY478" fmla="*/ 94577 h 164768"/>
              <a:gd name="connsiteX479" fmla="*/ 203028 w 219463"/>
              <a:gd name="connsiteY479" fmla="*/ 94340 h 164768"/>
              <a:gd name="connsiteX480" fmla="*/ 202657 w 219463"/>
              <a:gd name="connsiteY480" fmla="*/ 94577 h 164768"/>
              <a:gd name="connsiteX481" fmla="*/ 198044 w 219463"/>
              <a:gd name="connsiteY481" fmla="*/ 94577 h 164768"/>
              <a:gd name="connsiteX482" fmla="*/ 200309 w 219463"/>
              <a:gd name="connsiteY482" fmla="*/ 93835 h 164768"/>
              <a:gd name="connsiteX483" fmla="*/ 203028 w 219463"/>
              <a:gd name="connsiteY483" fmla="*/ 94340 h 164768"/>
              <a:gd name="connsiteX484" fmla="*/ 206076 w 219463"/>
              <a:gd name="connsiteY484" fmla="*/ 92394 h 164768"/>
              <a:gd name="connsiteX485" fmla="*/ 206282 w 219463"/>
              <a:gd name="connsiteY485" fmla="*/ 90952 h 164768"/>
              <a:gd name="connsiteX486" fmla="*/ 205541 w 219463"/>
              <a:gd name="connsiteY486" fmla="*/ 90952 h 164768"/>
              <a:gd name="connsiteX487" fmla="*/ 203975 w 219463"/>
              <a:gd name="connsiteY487" fmla="*/ 90952 h 164768"/>
              <a:gd name="connsiteX488" fmla="*/ 202328 w 219463"/>
              <a:gd name="connsiteY488" fmla="*/ 90952 h 164768"/>
              <a:gd name="connsiteX489" fmla="*/ 194748 w 219463"/>
              <a:gd name="connsiteY489" fmla="*/ 90952 h 164768"/>
              <a:gd name="connsiteX490" fmla="*/ 200679 w 219463"/>
              <a:gd name="connsiteY490" fmla="*/ 89305 h 164768"/>
              <a:gd name="connsiteX491" fmla="*/ 193100 w 219463"/>
              <a:gd name="connsiteY491" fmla="*/ 90952 h 164768"/>
              <a:gd name="connsiteX492" fmla="*/ 201009 w 219463"/>
              <a:gd name="connsiteY492" fmla="*/ 86998 h 164768"/>
              <a:gd name="connsiteX493" fmla="*/ 201009 w 219463"/>
              <a:gd name="connsiteY493" fmla="*/ 85021 h 164768"/>
              <a:gd name="connsiteX494" fmla="*/ 196066 w 219463"/>
              <a:gd name="connsiteY494" fmla="*/ 85021 h 164768"/>
              <a:gd name="connsiteX495" fmla="*/ 201998 w 219463"/>
              <a:gd name="connsiteY495" fmla="*/ 82385 h 164768"/>
              <a:gd name="connsiteX496" fmla="*/ 200350 w 219463"/>
              <a:gd name="connsiteY496" fmla="*/ 82385 h 164768"/>
              <a:gd name="connsiteX497" fmla="*/ 194089 w 219463"/>
              <a:gd name="connsiteY497" fmla="*/ 82385 h 164768"/>
              <a:gd name="connsiteX498" fmla="*/ 192441 w 219463"/>
              <a:gd name="connsiteY498" fmla="*/ 82385 h 164768"/>
              <a:gd name="connsiteX499" fmla="*/ 202986 w 219463"/>
              <a:gd name="connsiteY499" fmla="*/ 74146 h 164768"/>
              <a:gd name="connsiteX500" fmla="*/ 202986 w 219463"/>
              <a:gd name="connsiteY500" fmla="*/ 67884 h 164768"/>
              <a:gd name="connsiteX501" fmla="*/ 193100 w 219463"/>
              <a:gd name="connsiteY501" fmla="*/ 71840 h 164768"/>
              <a:gd name="connsiteX502" fmla="*/ 197714 w 219463"/>
              <a:gd name="connsiteY502" fmla="*/ 67884 h 164768"/>
              <a:gd name="connsiteX503" fmla="*/ 201998 w 219463"/>
              <a:gd name="connsiteY503" fmla="*/ 67884 h 164768"/>
              <a:gd name="connsiteX504" fmla="*/ 207930 w 219463"/>
              <a:gd name="connsiteY504" fmla="*/ 63930 h 164768"/>
              <a:gd name="connsiteX505" fmla="*/ 203975 w 219463"/>
              <a:gd name="connsiteY505" fmla="*/ 63930 h 164768"/>
              <a:gd name="connsiteX506" fmla="*/ 200350 w 219463"/>
              <a:gd name="connsiteY506" fmla="*/ 66567 h 164768"/>
              <a:gd name="connsiteX507" fmla="*/ 200350 w 219463"/>
              <a:gd name="connsiteY507" fmla="*/ 62612 h 164768"/>
              <a:gd name="connsiteX508" fmla="*/ 203645 w 219463"/>
              <a:gd name="connsiteY508" fmla="*/ 62612 h 164768"/>
              <a:gd name="connsiteX509" fmla="*/ 194419 w 219463"/>
              <a:gd name="connsiteY509" fmla="*/ 62612 h 164768"/>
              <a:gd name="connsiteX510" fmla="*/ 198703 w 219463"/>
              <a:gd name="connsiteY510" fmla="*/ 60635 h 164768"/>
              <a:gd name="connsiteX511" fmla="*/ 192441 w 219463"/>
              <a:gd name="connsiteY511" fmla="*/ 57010 h 164768"/>
              <a:gd name="connsiteX512" fmla="*/ 194089 w 219463"/>
              <a:gd name="connsiteY512" fmla="*/ 57010 h 164768"/>
              <a:gd name="connsiteX513" fmla="*/ 184533 w 219463"/>
              <a:gd name="connsiteY513" fmla="*/ 57010 h 164768"/>
              <a:gd name="connsiteX514" fmla="*/ 192441 w 219463"/>
              <a:gd name="connsiteY514" fmla="*/ 50419 h 164768"/>
              <a:gd name="connsiteX515" fmla="*/ 181897 w 219463"/>
              <a:gd name="connsiteY515" fmla="*/ 50419 h 164768"/>
              <a:gd name="connsiteX516" fmla="*/ 184203 w 219463"/>
              <a:gd name="connsiteY516" fmla="*/ 41522 h 164768"/>
              <a:gd name="connsiteX517" fmla="*/ 179260 w 219463"/>
              <a:gd name="connsiteY517" fmla="*/ 44158 h 164768"/>
              <a:gd name="connsiteX518" fmla="*/ 179260 w 219463"/>
              <a:gd name="connsiteY518" fmla="*/ 42181 h 164768"/>
              <a:gd name="connsiteX519" fmla="*/ 181567 w 219463"/>
              <a:gd name="connsiteY519" fmla="*/ 38226 h 164768"/>
              <a:gd name="connsiteX520" fmla="*/ 175306 w 219463"/>
              <a:gd name="connsiteY520" fmla="*/ 42181 h 164768"/>
              <a:gd name="connsiteX521" fmla="*/ 175306 w 219463"/>
              <a:gd name="connsiteY521" fmla="*/ 33943 h 164768"/>
              <a:gd name="connsiteX522" fmla="*/ 171351 w 219463"/>
              <a:gd name="connsiteY522" fmla="*/ 33943 h 164768"/>
              <a:gd name="connsiteX523" fmla="*/ 174647 w 219463"/>
              <a:gd name="connsiteY523" fmla="*/ 31965 h 164768"/>
              <a:gd name="connsiteX524" fmla="*/ 172920 w 219463"/>
              <a:gd name="connsiteY524" fmla="*/ 29499 h 164768"/>
              <a:gd name="connsiteX525" fmla="*/ 169456 w 219463"/>
              <a:gd name="connsiteY525" fmla="*/ 30894 h 164768"/>
              <a:gd name="connsiteX526" fmla="*/ 164431 w 219463"/>
              <a:gd name="connsiteY526" fmla="*/ 33613 h 164768"/>
              <a:gd name="connsiteX527" fmla="*/ 168715 w 219463"/>
              <a:gd name="connsiteY527" fmla="*/ 29988 h 164768"/>
              <a:gd name="connsiteX528" fmla="*/ 165090 w 219463"/>
              <a:gd name="connsiteY528" fmla="*/ 26692 h 164768"/>
              <a:gd name="connsiteX529" fmla="*/ 167396 w 219463"/>
              <a:gd name="connsiteY529" fmla="*/ 26692 h 164768"/>
              <a:gd name="connsiteX530" fmla="*/ 162783 w 219463"/>
              <a:gd name="connsiteY530" fmla="*/ 26692 h 164768"/>
              <a:gd name="connsiteX531" fmla="*/ 159488 w 219463"/>
              <a:gd name="connsiteY531" fmla="*/ 26692 h 164768"/>
              <a:gd name="connsiteX532" fmla="*/ 162454 w 219463"/>
              <a:gd name="connsiteY532" fmla="*/ 24716 h 164768"/>
              <a:gd name="connsiteX533" fmla="*/ 155863 w 219463"/>
              <a:gd name="connsiteY533" fmla="*/ 27352 h 164768"/>
              <a:gd name="connsiteX534" fmla="*/ 155534 w 219463"/>
              <a:gd name="connsiteY534" fmla="*/ 27352 h 164768"/>
              <a:gd name="connsiteX535" fmla="*/ 153556 w 219463"/>
              <a:gd name="connsiteY535" fmla="*/ 27352 h 164768"/>
              <a:gd name="connsiteX536" fmla="*/ 152239 w 219463"/>
              <a:gd name="connsiteY536" fmla="*/ 27352 h 164768"/>
              <a:gd name="connsiteX537" fmla="*/ 152239 w 219463"/>
              <a:gd name="connsiteY537" fmla="*/ 23727 h 164768"/>
              <a:gd name="connsiteX538" fmla="*/ 148943 w 219463"/>
              <a:gd name="connsiteY538" fmla="*/ 23727 h 164768"/>
              <a:gd name="connsiteX539" fmla="*/ 146307 w 219463"/>
              <a:gd name="connsiteY539" fmla="*/ 21750 h 164768"/>
              <a:gd name="connsiteX540" fmla="*/ 151580 w 219463"/>
              <a:gd name="connsiteY540" fmla="*/ 17466 h 164768"/>
              <a:gd name="connsiteX541" fmla="*/ 145318 w 219463"/>
              <a:gd name="connsiteY541" fmla="*/ 17466 h 164768"/>
              <a:gd name="connsiteX542" fmla="*/ 145318 w 219463"/>
              <a:gd name="connsiteY542" fmla="*/ 15818 h 164768"/>
              <a:gd name="connsiteX543" fmla="*/ 142023 w 219463"/>
              <a:gd name="connsiteY543" fmla="*/ 18784 h 164768"/>
              <a:gd name="connsiteX544" fmla="*/ 138068 w 219463"/>
              <a:gd name="connsiteY544" fmla="*/ 21420 h 164768"/>
              <a:gd name="connsiteX545" fmla="*/ 142682 w 219463"/>
              <a:gd name="connsiteY545" fmla="*/ 14830 h 164768"/>
              <a:gd name="connsiteX546" fmla="*/ 135433 w 219463"/>
              <a:gd name="connsiteY546" fmla="*/ 14830 h 164768"/>
              <a:gd name="connsiteX547" fmla="*/ 130818 w 219463"/>
              <a:gd name="connsiteY547" fmla="*/ 14830 h 164768"/>
              <a:gd name="connsiteX548" fmla="*/ 130818 w 219463"/>
              <a:gd name="connsiteY548" fmla="*/ 12852 h 164768"/>
              <a:gd name="connsiteX549" fmla="*/ 123898 w 219463"/>
              <a:gd name="connsiteY549" fmla="*/ 9557 h 164768"/>
              <a:gd name="connsiteX550" fmla="*/ 122581 w 219463"/>
              <a:gd name="connsiteY550" fmla="*/ 6591 h 164768"/>
              <a:gd name="connsiteX551" fmla="*/ 121655 w 219463"/>
              <a:gd name="connsiteY551" fmla="*/ 7517 h 164768"/>
              <a:gd name="connsiteX552" fmla="*/ 122721 w 219463"/>
              <a:gd name="connsiteY552" fmla="*/ 8487 h 164768"/>
              <a:gd name="connsiteX553" fmla="*/ 123741 w 219463"/>
              <a:gd name="connsiteY553" fmla="*/ 7594 h 164768"/>
              <a:gd name="connsiteX554" fmla="*/ 122581 w 219463"/>
              <a:gd name="connsiteY554" fmla="*/ 8239 h 164768"/>
              <a:gd name="connsiteX555" fmla="*/ 115990 w 219463"/>
              <a:gd name="connsiteY555" fmla="*/ 6202 h 164768"/>
              <a:gd name="connsiteX556" fmla="*/ 115232 w 219463"/>
              <a:gd name="connsiteY556" fmla="*/ 6500 h 164768"/>
              <a:gd name="connsiteX557" fmla="*/ 113353 w 219463"/>
              <a:gd name="connsiteY557" fmla="*/ 7910 h 164768"/>
              <a:gd name="connsiteX558" fmla="*/ 113518 w 219463"/>
              <a:gd name="connsiteY558" fmla="*/ 14006 h 164768"/>
              <a:gd name="connsiteX559" fmla="*/ 119615 w 219463"/>
              <a:gd name="connsiteY559" fmla="*/ 13841 h 164768"/>
              <a:gd name="connsiteX560" fmla="*/ 119615 w 219463"/>
              <a:gd name="connsiteY560" fmla="*/ 11534 h 164768"/>
              <a:gd name="connsiteX561" fmla="*/ 117637 w 219463"/>
              <a:gd name="connsiteY561" fmla="*/ 11534 h 164768"/>
              <a:gd name="connsiteX562" fmla="*/ 117637 w 219463"/>
              <a:gd name="connsiteY562" fmla="*/ 9227 h 164768"/>
              <a:gd name="connsiteX563" fmla="*/ 115331 w 219463"/>
              <a:gd name="connsiteY563" fmla="*/ 9227 h 164768"/>
              <a:gd name="connsiteX564" fmla="*/ 115578 w 219463"/>
              <a:gd name="connsiteY564" fmla="*/ 8898 h 164768"/>
              <a:gd name="connsiteX565" fmla="*/ 115990 w 219463"/>
              <a:gd name="connsiteY565" fmla="*/ 8548 h 164768"/>
              <a:gd name="connsiteX566" fmla="*/ 125546 w 219463"/>
              <a:gd name="connsiteY566" fmla="*/ 5973 h 164768"/>
              <a:gd name="connsiteX567" fmla="*/ 122581 w 219463"/>
              <a:gd name="connsiteY567" fmla="*/ 6591 h 164768"/>
              <a:gd name="connsiteX568" fmla="*/ 124887 w 219463"/>
              <a:gd name="connsiteY568" fmla="*/ 6591 h 164768"/>
              <a:gd name="connsiteX569" fmla="*/ 123741 w 219463"/>
              <a:gd name="connsiteY569" fmla="*/ 7594 h 164768"/>
              <a:gd name="connsiteX570" fmla="*/ 125547 w 219463"/>
              <a:gd name="connsiteY570" fmla="*/ 6591 h 164768"/>
              <a:gd name="connsiteX571" fmla="*/ 125546 w 219463"/>
              <a:gd name="connsiteY571" fmla="*/ 5973 h 164768"/>
              <a:gd name="connsiteX572" fmla="*/ 112036 w 219463"/>
              <a:gd name="connsiteY572" fmla="*/ 0 h 164768"/>
              <a:gd name="connsiteX573" fmla="*/ 112036 w 219463"/>
              <a:gd name="connsiteY573" fmla="*/ 1978 h 164768"/>
              <a:gd name="connsiteX574" fmla="*/ 112036 w 219463"/>
              <a:gd name="connsiteY574" fmla="*/ 4614 h 164768"/>
              <a:gd name="connsiteX575" fmla="*/ 115001 w 219463"/>
              <a:gd name="connsiteY575" fmla="*/ 6591 h 164768"/>
              <a:gd name="connsiteX576" fmla="*/ 115232 w 219463"/>
              <a:gd name="connsiteY576" fmla="*/ 6500 h 164768"/>
              <a:gd name="connsiteX577" fmla="*/ 115990 w 219463"/>
              <a:gd name="connsiteY577" fmla="*/ 5932 h 164768"/>
              <a:gd name="connsiteX578" fmla="*/ 115990 w 219463"/>
              <a:gd name="connsiteY578" fmla="*/ 6202 h 164768"/>
              <a:gd name="connsiteX579" fmla="*/ 117514 w 219463"/>
              <a:gd name="connsiteY579" fmla="*/ 5603 h 164768"/>
              <a:gd name="connsiteX580" fmla="*/ 118297 w 219463"/>
              <a:gd name="connsiteY580" fmla="*/ 6591 h 164768"/>
              <a:gd name="connsiteX581" fmla="*/ 115990 w 219463"/>
              <a:gd name="connsiteY581" fmla="*/ 8548 h 164768"/>
              <a:gd name="connsiteX582" fmla="*/ 115990 w 219463"/>
              <a:gd name="connsiteY582" fmla="*/ 8898 h 164768"/>
              <a:gd name="connsiteX583" fmla="*/ 118956 w 219463"/>
              <a:gd name="connsiteY583" fmla="*/ 8898 h 164768"/>
              <a:gd name="connsiteX584" fmla="*/ 120274 w 219463"/>
              <a:gd name="connsiteY584" fmla="*/ 8898 h 164768"/>
              <a:gd name="connsiteX585" fmla="*/ 121655 w 219463"/>
              <a:gd name="connsiteY585" fmla="*/ 7517 h 164768"/>
              <a:gd name="connsiteX586" fmla="*/ 116649 w 219463"/>
              <a:gd name="connsiteY586" fmla="*/ 2966 h 164768"/>
              <a:gd name="connsiteX587" fmla="*/ 114671 w 219463"/>
              <a:gd name="connsiteY587" fmla="*/ 2966 h 164768"/>
              <a:gd name="connsiteX588" fmla="*/ 112036 w 219463"/>
              <a:gd name="connsiteY588" fmla="*/ 0 h 16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</a:cxnLst>
            <a:rect l="l" t="t" r="r" b="b"/>
            <a:pathLst>
              <a:path w="219463" h="164768">
                <a:moveTo>
                  <a:pt x="52433" y="101381"/>
                </a:moveTo>
                <a:cubicBezTo>
                  <a:pt x="47490" y="112255"/>
                  <a:pt x="56058" y="102039"/>
                  <a:pt x="52433" y="109289"/>
                </a:cubicBezTo>
                <a:lnTo>
                  <a:pt x="52433" y="108960"/>
                </a:lnTo>
                <a:cubicBezTo>
                  <a:pt x="52433" y="108960"/>
                  <a:pt x="55069" y="104347"/>
                  <a:pt x="52433" y="106653"/>
                </a:cubicBezTo>
                <a:close/>
                <a:moveTo>
                  <a:pt x="164389" y="101209"/>
                </a:moveTo>
                <a:cubicBezTo>
                  <a:pt x="163112" y="101415"/>
                  <a:pt x="162289" y="101827"/>
                  <a:pt x="164101" y="101827"/>
                </a:cubicBezTo>
                <a:cubicBezTo>
                  <a:pt x="167726" y="101827"/>
                  <a:pt x="164101" y="101827"/>
                  <a:pt x="166738" y="101827"/>
                </a:cubicBezTo>
                <a:lnTo>
                  <a:pt x="166522" y="101647"/>
                </a:lnTo>
                <a:close/>
                <a:moveTo>
                  <a:pt x="98513" y="99064"/>
                </a:moveTo>
                <a:lnTo>
                  <a:pt x="98501" y="99074"/>
                </a:lnTo>
                <a:lnTo>
                  <a:pt x="98567" y="99074"/>
                </a:lnTo>
                <a:close/>
                <a:moveTo>
                  <a:pt x="100545" y="95119"/>
                </a:moveTo>
                <a:lnTo>
                  <a:pt x="96405" y="98668"/>
                </a:lnTo>
                <a:lnTo>
                  <a:pt x="98513" y="99064"/>
                </a:lnTo>
                <a:lnTo>
                  <a:pt x="99762" y="97961"/>
                </a:lnTo>
                <a:cubicBezTo>
                  <a:pt x="101039" y="96932"/>
                  <a:pt x="101863" y="96273"/>
                  <a:pt x="100545" y="97097"/>
                </a:cubicBezTo>
                <a:cubicBezTo>
                  <a:pt x="97908" y="98744"/>
                  <a:pt x="103181" y="95119"/>
                  <a:pt x="100545" y="95119"/>
                </a:cubicBezTo>
                <a:close/>
                <a:moveTo>
                  <a:pt x="156646" y="83826"/>
                </a:moveTo>
                <a:cubicBezTo>
                  <a:pt x="155781" y="84115"/>
                  <a:pt x="154545" y="84691"/>
                  <a:pt x="154545" y="84691"/>
                </a:cubicBezTo>
                <a:lnTo>
                  <a:pt x="156522" y="84691"/>
                </a:lnTo>
                <a:cubicBezTo>
                  <a:pt x="158005" y="83538"/>
                  <a:pt x="157511" y="83538"/>
                  <a:pt x="156646" y="83826"/>
                </a:cubicBezTo>
                <a:close/>
                <a:moveTo>
                  <a:pt x="79125" y="81609"/>
                </a:moveTo>
                <a:lnTo>
                  <a:pt x="77478" y="81609"/>
                </a:lnTo>
                <a:lnTo>
                  <a:pt x="76104" y="83623"/>
                </a:lnTo>
                <a:close/>
                <a:moveTo>
                  <a:pt x="71620" y="66843"/>
                </a:moveTo>
                <a:lnTo>
                  <a:pt x="70558" y="69086"/>
                </a:lnTo>
                <a:lnTo>
                  <a:pt x="69699" y="70266"/>
                </a:lnTo>
                <a:lnTo>
                  <a:pt x="70932" y="70565"/>
                </a:lnTo>
                <a:lnTo>
                  <a:pt x="71546" y="69745"/>
                </a:lnTo>
                <a:lnTo>
                  <a:pt x="71841" y="70617"/>
                </a:lnTo>
                <a:lnTo>
                  <a:pt x="74512" y="70075"/>
                </a:lnTo>
                <a:lnTo>
                  <a:pt x="72919" y="72806"/>
                </a:lnTo>
                <a:lnTo>
                  <a:pt x="73281" y="72934"/>
                </a:lnTo>
                <a:lnTo>
                  <a:pt x="76736" y="69416"/>
                </a:lnTo>
                <a:cubicBezTo>
                  <a:pt x="77643" y="69087"/>
                  <a:pt x="78137" y="69416"/>
                  <a:pt x="78796" y="68757"/>
                </a:cubicBezTo>
                <a:close/>
                <a:moveTo>
                  <a:pt x="68909" y="66120"/>
                </a:moveTo>
                <a:cubicBezTo>
                  <a:pt x="72864" y="62166"/>
                  <a:pt x="65285" y="74030"/>
                  <a:pt x="68909" y="69745"/>
                </a:cubicBezTo>
                <a:lnTo>
                  <a:pt x="70509" y="66547"/>
                </a:lnTo>
                <a:close/>
                <a:moveTo>
                  <a:pt x="73523" y="62825"/>
                </a:moveTo>
                <a:cubicBezTo>
                  <a:pt x="70887" y="65791"/>
                  <a:pt x="70887" y="65791"/>
                  <a:pt x="70887" y="65791"/>
                </a:cubicBezTo>
                <a:lnTo>
                  <a:pt x="70509" y="66547"/>
                </a:lnTo>
                <a:lnTo>
                  <a:pt x="71620" y="66843"/>
                </a:lnTo>
                <a:close/>
                <a:moveTo>
                  <a:pt x="24753" y="55905"/>
                </a:moveTo>
                <a:cubicBezTo>
                  <a:pt x="23764" y="58212"/>
                  <a:pt x="21457" y="61178"/>
                  <a:pt x="21457" y="61178"/>
                </a:cubicBezTo>
                <a:cubicBezTo>
                  <a:pt x="21457" y="65462"/>
                  <a:pt x="21457" y="63485"/>
                  <a:pt x="21457" y="65462"/>
                </a:cubicBezTo>
                <a:lnTo>
                  <a:pt x="19809" y="69745"/>
                </a:lnTo>
                <a:cubicBezTo>
                  <a:pt x="19809" y="65791"/>
                  <a:pt x="20798" y="60519"/>
                  <a:pt x="19809" y="61837"/>
                </a:cubicBezTo>
                <a:cubicBezTo>
                  <a:pt x="18821" y="63155"/>
                  <a:pt x="16184" y="66450"/>
                  <a:pt x="16184" y="67110"/>
                </a:cubicBezTo>
                <a:cubicBezTo>
                  <a:pt x="16184" y="67769"/>
                  <a:pt x="16184" y="65132"/>
                  <a:pt x="16184" y="65132"/>
                </a:cubicBezTo>
                <a:cubicBezTo>
                  <a:pt x="13878" y="66450"/>
                  <a:pt x="13878" y="71064"/>
                  <a:pt x="13878" y="68757"/>
                </a:cubicBezTo>
                <a:cubicBezTo>
                  <a:pt x="13878" y="66450"/>
                  <a:pt x="13878" y="66450"/>
                  <a:pt x="13878" y="66450"/>
                </a:cubicBezTo>
                <a:cubicBezTo>
                  <a:pt x="12559" y="60848"/>
                  <a:pt x="8605" y="71723"/>
                  <a:pt x="8605" y="66450"/>
                </a:cubicBezTo>
                <a:lnTo>
                  <a:pt x="3332" y="66450"/>
                </a:lnTo>
                <a:lnTo>
                  <a:pt x="2015" y="66450"/>
                </a:lnTo>
                <a:lnTo>
                  <a:pt x="1026" y="66450"/>
                </a:lnTo>
                <a:cubicBezTo>
                  <a:pt x="1026" y="68757"/>
                  <a:pt x="-1281" y="68757"/>
                  <a:pt x="1026" y="68757"/>
                </a:cubicBezTo>
                <a:cubicBezTo>
                  <a:pt x="3332" y="68757"/>
                  <a:pt x="3332" y="68757"/>
                  <a:pt x="3332" y="68757"/>
                </a:cubicBezTo>
                <a:lnTo>
                  <a:pt x="3332" y="69086"/>
                </a:lnTo>
                <a:lnTo>
                  <a:pt x="3332" y="70405"/>
                </a:lnTo>
                <a:lnTo>
                  <a:pt x="3332" y="71311"/>
                </a:lnTo>
                <a:lnTo>
                  <a:pt x="3332" y="71393"/>
                </a:lnTo>
                <a:cubicBezTo>
                  <a:pt x="3332" y="73370"/>
                  <a:pt x="3332" y="73370"/>
                  <a:pt x="3332" y="73370"/>
                </a:cubicBezTo>
                <a:cubicBezTo>
                  <a:pt x="4239" y="73809"/>
                  <a:pt x="4858" y="74678"/>
                  <a:pt x="4980" y="75677"/>
                </a:cubicBezTo>
                <a:cubicBezTo>
                  <a:pt x="4980" y="76666"/>
                  <a:pt x="4980" y="75842"/>
                  <a:pt x="4980" y="74771"/>
                </a:cubicBezTo>
                <a:lnTo>
                  <a:pt x="4980" y="73700"/>
                </a:lnTo>
                <a:cubicBezTo>
                  <a:pt x="5639" y="73700"/>
                  <a:pt x="7287" y="76006"/>
                  <a:pt x="7287" y="73700"/>
                </a:cubicBezTo>
                <a:lnTo>
                  <a:pt x="7287" y="72382"/>
                </a:lnTo>
                <a:cubicBezTo>
                  <a:pt x="9264" y="72382"/>
                  <a:pt x="9264" y="69416"/>
                  <a:pt x="9264" y="72382"/>
                </a:cubicBezTo>
                <a:cubicBezTo>
                  <a:pt x="9264" y="75347"/>
                  <a:pt x="9264" y="72711"/>
                  <a:pt x="9264" y="75347"/>
                </a:cubicBezTo>
                <a:lnTo>
                  <a:pt x="9264" y="75677"/>
                </a:lnTo>
                <a:cubicBezTo>
                  <a:pt x="9264" y="73040"/>
                  <a:pt x="7617" y="82926"/>
                  <a:pt x="9264" y="79631"/>
                </a:cubicBezTo>
                <a:cubicBezTo>
                  <a:pt x="10912" y="76336"/>
                  <a:pt x="10912" y="74030"/>
                  <a:pt x="10912" y="76336"/>
                </a:cubicBezTo>
                <a:lnTo>
                  <a:pt x="10912" y="79631"/>
                </a:lnTo>
                <a:cubicBezTo>
                  <a:pt x="12559" y="80620"/>
                  <a:pt x="12559" y="77654"/>
                  <a:pt x="12559" y="77654"/>
                </a:cubicBezTo>
                <a:cubicBezTo>
                  <a:pt x="12559" y="79961"/>
                  <a:pt x="12559" y="79961"/>
                  <a:pt x="12559" y="79384"/>
                </a:cubicBezTo>
                <a:lnTo>
                  <a:pt x="12559" y="80950"/>
                </a:lnTo>
                <a:cubicBezTo>
                  <a:pt x="13548" y="80950"/>
                  <a:pt x="15855" y="78972"/>
                  <a:pt x="15855" y="78972"/>
                </a:cubicBezTo>
                <a:cubicBezTo>
                  <a:pt x="15700" y="79954"/>
                  <a:pt x="15700" y="80956"/>
                  <a:pt x="15855" y="81938"/>
                </a:cubicBezTo>
                <a:cubicBezTo>
                  <a:pt x="18162" y="80950"/>
                  <a:pt x="18162" y="83586"/>
                  <a:pt x="18162" y="86551"/>
                </a:cubicBezTo>
                <a:lnTo>
                  <a:pt x="18162" y="85892"/>
                </a:lnTo>
                <a:lnTo>
                  <a:pt x="18162" y="85563"/>
                </a:lnTo>
                <a:cubicBezTo>
                  <a:pt x="19479" y="85563"/>
                  <a:pt x="21457" y="81609"/>
                  <a:pt x="21457" y="85563"/>
                </a:cubicBezTo>
                <a:cubicBezTo>
                  <a:pt x="21457" y="87211"/>
                  <a:pt x="23764" y="78643"/>
                  <a:pt x="23764" y="82267"/>
                </a:cubicBezTo>
                <a:cubicBezTo>
                  <a:pt x="26070" y="84245"/>
                  <a:pt x="26070" y="81609"/>
                  <a:pt x="26070" y="87870"/>
                </a:cubicBezTo>
                <a:cubicBezTo>
                  <a:pt x="29036" y="83586"/>
                  <a:pt x="26400" y="90836"/>
                  <a:pt x="29036" y="83586"/>
                </a:cubicBezTo>
                <a:cubicBezTo>
                  <a:pt x="28792" y="86327"/>
                  <a:pt x="28792" y="89083"/>
                  <a:pt x="29036" y="91824"/>
                </a:cubicBezTo>
                <a:cubicBezTo>
                  <a:pt x="29366" y="92483"/>
                  <a:pt x="32002" y="86881"/>
                  <a:pt x="32002" y="86881"/>
                </a:cubicBezTo>
                <a:lnTo>
                  <a:pt x="32002" y="90836"/>
                </a:lnTo>
                <a:lnTo>
                  <a:pt x="33980" y="86881"/>
                </a:lnTo>
                <a:lnTo>
                  <a:pt x="33980" y="88858"/>
                </a:lnTo>
                <a:cubicBezTo>
                  <a:pt x="35956" y="87211"/>
                  <a:pt x="33980" y="92154"/>
                  <a:pt x="33980" y="94461"/>
                </a:cubicBezTo>
                <a:lnTo>
                  <a:pt x="36286" y="91495"/>
                </a:lnTo>
                <a:lnTo>
                  <a:pt x="36286" y="93472"/>
                </a:lnTo>
                <a:lnTo>
                  <a:pt x="36286" y="94461"/>
                </a:lnTo>
                <a:lnTo>
                  <a:pt x="36286" y="96437"/>
                </a:lnTo>
                <a:cubicBezTo>
                  <a:pt x="36616" y="96437"/>
                  <a:pt x="38922" y="96437"/>
                  <a:pt x="38922" y="96437"/>
                </a:cubicBezTo>
                <a:cubicBezTo>
                  <a:pt x="39620" y="93959"/>
                  <a:pt x="40735" y="91620"/>
                  <a:pt x="42217" y="89517"/>
                </a:cubicBezTo>
                <a:lnTo>
                  <a:pt x="40241" y="93802"/>
                </a:lnTo>
                <a:cubicBezTo>
                  <a:pt x="40860" y="92088"/>
                  <a:pt x="41631" y="90433"/>
                  <a:pt x="42547" y="88858"/>
                </a:cubicBezTo>
                <a:cubicBezTo>
                  <a:pt x="41855" y="91178"/>
                  <a:pt x="40857" y="93393"/>
                  <a:pt x="39581" y="95449"/>
                </a:cubicBezTo>
                <a:lnTo>
                  <a:pt x="37604" y="99074"/>
                </a:lnTo>
                <a:cubicBezTo>
                  <a:pt x="40241" y="99074"/>
                  <a:pt x="40241" y="99074"/>
                  <a:pt x="40241" y="99074"/>
                </a:cubicBezTo>
                <a:cubicBezTo>
                  <a:pt x="41348" y="97037"/>
                  <a:pt x="42557" y="95057"/>
                  <a:pt x="43865" y="93142"/>
                </a:cubicBezTo>
                <a:cubicBezTo>
                  <a:pt x="43865" y="94461"/>
                  <a:pt x="43865" y="98085"/>
                  <a:pt x="43865" y="98085"/>
                </a:cubicBezTo>
                <a:cubicBezTo>
                  <a:pt x="45226" y="96385"/>
                  <a:pt x="46337" y="94500"/>
                  <a:pt x="47161" y="92483"/>
                </a:cubicBezTo>
                <a:cubicBezTo>
                  <a:pt x="44524" y="96108"/>
                  <a:pt x="43536" y="98744"/>
                  <a:pt x="44524" y="98744"/>
                </a:cubicBezTo>
                <a:cubicBezTo>
                  <a:pt x="45513" y="98744"/>
                  <a:pt x="45842" y="98744"/>
                  <a:pt x="48149" y="96437"/>
                </a:cubicBezTo>
                <a:cubicBezTo>
                  <a:pt x="50785" y="91824"/>
                  <a:pt x="42876" y="108301"/>
                  <a:pt x="48149" y="101381"/>
                </a:cubicBezTo>
                <a:lnTo>
                  <a:pt x="51444" y="98085"/>
                </a:lnTo>
                <a:cubicBezTo>
                  <a:pt x="51444" y="99074"/>
                  <a:pt x="48478" y="100722"/>
                  <a:pt x="48478" y="103028"/>
                </a:cubicBezTo>
                <a:cubicBezTo>
                  <a:pt x="52433" y="97756"/>
                  <a:pt x="49137" y="104676"/>
                  <a:pt x="52433" y="101381"/>
                </a:cubicBezTo>
                <a:lnTo>
                  <a:pt x="52433" y="100062"/>
                </a:lnTo>
                <a:lnTo>
                  <a:pt x="52433" y="91165"/>
                </a:lnTo>
                <a:cubicBezTo>
                  <a:pt x="55398" y="89517"/>
                  <a:pt x="52433" y="99074"/>
                  <a:pt x="52433" y="100062"/>
                </a:cubicBezTo>
                <a:cubicBezTo>
                  <a:pt x="52433" y="101051"/>
                  <a:pt x="62319" y="88529"/>
                  <a:pt x="58694" y="94461"/>
                </a:cubicBezTo>
                <a:lnTo>
                  <a:pt x="55069" y="98744"/>
                </a:lnTo>
                <a:cubicBezTo>
                  <a:pt x="61989" y="95778"/>
                  <a:pt x="57047" y="102039"/>
                  <a:pt x="61989" y="98744"/>
                </a:cubicBezTo>
                <a:lnTo>
                  <a:pt x="60013" y="100722"/>
                </a:lnTo>
                <a:cubicBezTo>
                  <a:pt x="57376" y="105335"/>
                  <a:pt x="60672" y="103028"/>
                  <a:pt x="62648" y="100722"/>
                </a:cubicBezTo>
                <a:cubicBezTo>
                  <a:pt x="61920" y="101934"/>
                  <a:pt x="61034" y="103041"/>
                  <a:pt x="60013" y="104017"/>
                </a:cubicBezTo>
                <a:cubicBezTo>
                  <a:pt x="61330" y="101381"/>
                  <a:pt x="60342" y="104676"/>
                  <a:pt x="63308" y="101381"/>
                </a:cubicBezTo>
                <a:cubicBezTo>
                  <a:pt x="67262" y="98744"/>
                  <a:pt x="62648" y="103688"/>
                  <a:pt x="67262" y="98744"/>
                </a:cubicBezTo>
                <a:cubicBezTo>
                  <a:pt x="62978" y="104017"/>
                  <a:pt x="70558" y="99732"/>
                  <a:pt x="67262" y="101381"/>
                </a:cubicBezTo>
                <a:cubicBezTo>
                  <a:pt x="63967" y="103028"/>
                  <a:pt x="63637" y="105335"/>
                  <a:pt x="63967" y="105335"/>
                </a:cubicBezTo>
                <a:cubicBezTo>
                  <a:pt x="64296" y="105335"/>
                  <a:pt x="65285" y="104676"/>
                  <a:pt x="67921" y="102039"/>
                </a:cubicBezTo>
                <a:cubicBezTo>
                  <a:pt x="63637" y="108301"/>
                  <a:pt x="75171" y="98415"/>
                  <a:pt x="67921" y="105994"/>
                </a:cubicBezTo>
                <a:cubicBezTo>
                  <a:pt x="70537" y="104679"/>
                  <a:pt x="73306" y="103684"/>
                  <a:pt x="76160" y="103028"/>
                </a:cubicBezTo>
                <a:cubicBezTo>
                  <a:pt x="69569" y="107642"/>
                  <a:pt x="74841" y="102698"/>
                  <a:pt x="69569" y="107642"/>
                </a:cubicBezTo>
                <a:cubicBezTo>
                  <a:pt x="72534" y="104676"/>
                  <a:pt x="77148" y="104017"/>
                  <a:pt x="76819" y="104676"/>
                </a:cubicBezTo>
                <a:cubicBezTo>
                  <a:pt x="76489" y="105335"/>
                  <a:pt x="70558" y="106983"/>
                  <a:pt x="73523" y="106983"/>
                </a:cubicBezTo>
                <a:cubicBezTo>
                  <a:pt x="76489" y="106983"/>
                  <a:pt x="74841" y="106983"/>
                  <a:pt x="78136" y="106983"/>
                </a:cubicBezTo>
                <a:cubicBezTo>
                  <a:pt x="80974" y="104564"/>
                  <a:pt x="84068" y="102464"/>
                  <a:pt x="87364" y="100722"/>
                </a:cubicBezTo>
                <a:cubicBezTo>
                  <a:pt x="80443" y="105335"/>
                  <a:pt x="86375" y="102698"/>
                  <a:pt x="77807" y="108630"/>
                </a:cubicBezTo>
                <a:lnTo>
                  <a:pt x="81103" y="106653"/>
                </a:lnTo>
                <a:lnTo>
                  <a:pt x="77807" y="108960"/>
                </a:lnTo>
                <a:cubicBezTo>
                  <a:pt x="79785" y="106983"/>
                  <a:pt x="82420" y="106983"/>
                  <a:pt x="82420" y="106983"/>
                </a:cubicBezTo>
                <a:lnTo>
                  <a:pt x="79455" y="108960"/>
                </a:lnTo>
                <a:cubicBezTo>
                  <a:pt x="83410" y="108960"/>
                  <a:pt x="83410" y="108960"/>
                  <a:pt x="83410" y="108960"/>
                </a:cubicBezTo>
                <a:cubicBezTo>
                  <a:pt x="84727" y="108960"/>
                  <a:pt x="94284" y="105005"/>
                  <a:pt x="89011" y="108960"/>
                </a:cubicBezTo>
                <a:cubicBezTo>
                  <a:pt x="83739" y="112914"/>
                  <a:pt x="87693" y="110278"/>
                  <a:pt x="83739" y="112914"/>
                </a:cubicBezTo>
                <a:cubicBezTo>
                  <a:pt x="84068" y="112914"/>
                  <a:pt x="86046" y="112914"/>
                  <a:pt x="86046" y="112914"/>
                </a:cubicBezTo>
                <a:cubicBezTo>
                  <a:pt x="88352" y="110608"/>
                  <a:pt x="92306" y="110278"/>
                  <a:pt x="90330" y="110608"/>
                </a:cubicBezTo>
                <a:cubicBezTo>
                  <a:pt x="88352" y="110937"/>
                  <a:pt x="90659" y="112914"/>
                  <a:pt x="88352" y="112914"/>
                </a:cubicBezTo>
                <a:cubicBezTo>
                  <a:pt x="90659" y="112914"/>
                  <a:pt x="90659" y="112914"/>
                  <a:pt x="90659" y="112914"/>
                </a:cubicBezTo>
                <a:lnTo>
                  <a:pt x="85716" y="116209"/>
                </a:lnTo>
                <a:cubicBezTo>
                  <a:pt x="90659" y="116209"/>
                  <a:pt x="87364" y="116209"/>
                  <a:pt x="90659" y="116209"/>
                </a:cubicBezTo>
                <a:lnTo>
                  <a:pt x="87693" y="118187"/>
                </a:lnTo>
                <a:lnTo>
                  <a:pt x="90330" y="118187"/>
                </a:lnTo>
                <a:lnTo>
                  <a:pt x="87693" y="120164"/>
                </a:lnTo>
                <a:cubicBezTo>
                  <a:pt x="87693" y="122141"/>
                  <a:pt x="90659" y="118187"/>
                  <a:pt x="90659" y="120164"/>
                </a:cubicBezTo>
                <a:cubicBezTo>
                  <a:pt x="86705" y="122141"/>
                  <a:pt x="85386" y="122141"/>
                  <a:pt x="86705" y="122141"/>
                </a:cubicBezTo>
                <a:lnTo>
                  <a:pt x="89671" y="122141"/>
                </a:lnTo>
                <a:lnTo>
                  <a:pt x="91977" y="122141"/>
                </a:lnTo>
                <a:lnTo>
                  <a:pt x="93954" y="122141"/>
                </a:lnTo>
                <a:cubicBezTo>
                  <a:pt x="93954" y="124119"/>
                  <a:pt x="93954" y="124119"/>
                  <a:pt x="93954" y="124119"/>
                </a:cubicBezTo>
                <a:lnTo>
                  <a:pt x="96591" y="124119"/>
                </a:lnTo>
                <a:cubicBezTo>
                  <a:pt x="90988" y="128073"/>
                  <a:pt x="100545" y="124777"/>
                  <a:pt x="96591" y="128073"/>
                </a:cubicBezTo>
                <a:lnTo>
                  <a:pt x="98567" y="128073"/>
                </a:lnTo>
                <a:lnTo>
                  <a:pt x="100545" y="128073"/>
                </a:lnTo>
                <a:cubicBezTo>
                  <a:pt x="99339" y="128530"/>
                  <a:pt x="98222" y="129199"/>
                  <a:pt x="97250" y="130050"/>
                </a:cubicBezTo>
                <a:lnTo>
                  <a:pt x="98238" y="130050"/>
                </a:lnTo>
                <a:cubicBezTo>
                  <a:pt x="100215" y="130050"/>
                  <a:pt x="99227" y="132027"/>
                  <a:pt x="100215" y="132027"/>
                </a:cubicBezTo>
                <a:lnTo>
                  <a:pt x="100545" y="132027"/>
                </a:lnTo>
                <a:lnTo>
                  <a:pt x="103181" y="130380"/>
                </a:lnTo>
                <a:lnTo>
                  <a:pt x="103181" y="128732"/>
                </a:lnTo>
                <a:lnTo>
                  <a:pt x="100545" y="128732"/>
                </a:lnTo>
                <a:lnTo>
                  <a:pt x="105158" y="126656"/>
                </a:lnTo>
                <a:lnTo>
                  <a:pt x="105158" y="125766"/>
                </a:lnTo>
                <a:lnTo>
                  <a:pt x="107136" y="125766"/>
                </a:lnTo>
                <a:lnTo>
                  <a:pt x="105158" y="126656"/>
                </a:lnTo>
                <a:lnTo>
                  <a:pt x="105158" y="128402"/>
                </a:lnTo>
                <a:cubicBezTo>
                  <a:pt x="107136" y="126425"/>
                  <a:pt x="105158" y="128402"/>
                  <a:pt x="103181" y="128402"/>
                </a:cubicBezTo>
                <a:lnTo>
                  <a:pt x="103181" y="128732"/>
                </a:lnTo>
                <a:lnTo>
                  <a:pt x="103840" y="128732"/>
                </a:lnTo>
                <a:lnTo>
                  <a:pt x="105818" y="128732"/>
                </a:lnTo>
                <a:lnTo>
                  <a:pt x="107794" y="128732"/>
                </a:lnTo>
                <a:lnTo>
                  <a:pt x="110102" y="126754"/>
                </a:lnTo>
                <a:cubicBezTo>
                  <a:pt x="107794" y="126754"/>
                  <a:pt x="108124" y="128732"/>
                  <a:pt x="107794" y="126754"/>
                </a:cubicBezTo>
                <a:cubicBezTo>
                  <a:pt x="107465" y="124777"/>
                  <a:pt x="112408" y="124777"/>
                  <a:pt x="110102" y="124777"/>
                </a:cubicBezTo>
                <a:cubicBezTo>
                  <a:pt x="107794" y="124777"/>
                  <a:pt x="110102" y="124777"/>
                  <a:pt x="107794" y="124777"/>
                </a:cubicBezTo>
                <a:cubicBezTo>
                  <a:pt x="106806" y="124777"/>
                  <a:pt x="107136" y="123129"/>
                  <a:pt x="104828" y="124777"/>
                </a:cubicBezTo>
                <a:cubicBezTo>
                  <a:pt x="102852" y="125107"/>
                  <a:pt x="104828" y="121482"/>
                  <a:pt x="104828" y="121482"/>
                </a:cubicBezTo>
                <a:cubicBezTo>
                  <a:pt x="103511" y="121482"/>
                  <a:pt x="103840" y="121482"/>
                  <a:pt x="101533" y="121482"/>
                </a:cubicBezTo>
                <a:lnTo>
                  <a:pt x="104170" y="119505"/>
                </a:lnTo>
                <a:cubicBezTo>
                  <a:pt x="106147" y="117528"/>
                  <a:pt x="106147" y="117528"/>
                  <a:pt x="106147" y="117528"/>
                </a:cubicBezTo>
                <a:lnTo>
                  <a:pt x="109443" y="117528"/>
                </a:lnTo>
                <a:cubicBezTo>
                  <a:pt x="113067" y="114562"/>
                  <a:pt x="101533" y="119505"/>
                  <a:pt x="107794" y="114562"/>
                </a:cubicBezTo>
                <a:cubicBezTo>
                  <a:pt x="103840" y="115550"/>
                  <a:pt x="103840" y="118187"/>
                  <a:pt x="103840" y="117528"/>
                </a:cubicBezTo>
                <a:cubicBezTo>
                  <a:pt x="103840" y="116869"/>
                  <a:pt x="107136" y="115880"/>
                  <a:pt x="108453" y="112914"/>
                </a:cubicBezTo>
                <a:cubicBezTo>
                  <a:pt x="109112" y="111431"/>
                  <a:pt x="107959" y="111431"/>
                  <a:pt x="106641" y="111802"/>
                </a:cubicBezTo>
                <a:lnTo>
                  <a:pt x="106573" y="111829"/>
                </a:lnTo>
                <a:lnTo>
                  <a:pt x="106477" y="111925"/>
                </a:lnTo>
                <a:lnTo>
                  <a:pt x="106331" y="111925"/>
                </a:lnTo>
                <a:lnTo>
                  <a:pt x="103840" y="112914"/>
                </a:lnTo>
                <a:cubicBezTo>
                  <a:pt x="102183" y="114420"/>
                  <a:pt x="100291" y="115646"/>
                  <a:pt x="98238" y="116539"/>
                </a:cubicBezTo>
                <a:cubicBezTo>
                  <a:pt x="98238" y="115550"/>
                  <a:pt x="104170" y="111925"/>
                  <a:pt x="104170" y="111925"/>
                </a:cubicBezTo>
                <a:lnTo>
                  <a:pt x="106331" y="111925"/>
                </a:lnTo>
                <a:lnTo>
                  <a:pt x="106573" y="111829"/>
                </a:lnTo>
                <a:lnTo>
                  <a:pt x="109443" y="108960"/>
                </a:lnTo>
                <a:cubicBezTo>
                  <a:pt x="108299" y="109158"/>
                  <a:pt x="107316" y="109892"/>
                  <a:pt x="106806" y="110937"/>
                </a:cubicBezTo>
                <a:cubicBezTo>
                  <a:pt x="106806" y="108301"/>
                  <a:pt x="106806" y="108301"/>
                  <a:pt x="106806" y="108301"/>
                </a:cubicBezTo>
                <a:lnTo>
                  <a:pt x="104499" y="108301"/>
                </a:lnTo>
                <a:cubicBezTo>
                  <a:pt x="105818" y="105005"/>
                  <a:pt x="98567" y="111267"/>
                  <a:pt x="101204" y="108301"/>
                </a:cubicBezTo>
                <a:cubicBezTo>
                  <a:pt x="103840" y="105335"/>
                  <a:pt x="105818" y="105335"/>
                  <a:pt x="103840" y="105335"/>
                </a:cubicBezTo>
                <a:cubicBezTo>
                  <a:pt x="105106" y="104129"/>
                  <a:pt x="106552" y="103131"/>
                  <a:pt x="108124" y="102369"/>
                </a:cubicBezTo>
                <a:cubicBezTo>
                  <a:pt x="104170" y="103358"/>
                  <a:pt x="108124" y="99074"/>
                  <a:pt x="108124" y="99074"/>
                </a:cubicBezTo>
                <a:lnTo>
                  <a:pt x="105818" y="101381"/>
                </a:lnTo>
                <a:lnTo>
                  <a:pt x="99227" y="105994"/>
                </a:lnTo>
                <a:cubicBezTo>
                  <a:pt x="99227" y="103688"/>
                  <a:pt x="99886" y="102039"/>
                  <a:pt x="99227" y="103688"/>
                </a:cubicBezTo>
                <a:cubicBezTo>
                  <a:pt x="98567" y="105335"/>
                  <a:pt x="103511" y="101381"/>
                  <a:pt x="103511" y="101381"/>
                </a:cubicBezTo>
                <a:cubicBezTo>
                  <a:pt x="106147" y="98085"/>
                  <a:pt x="95602" y="105994"/>
                  <a:pt x="98897" y="103028"/>
                </a:cubicBezTo>
                <a:cubicBezTo>
                  <a:pt x="102192" y="100062"/>
                  <a:pt x="102192" y="100062"/>
                  <a:pt x="102192" y="100062"/>
                </a:cubicBezTo>
                <a:cubicBezTo>
                  <a:pt x="100776" y="101559"/>
                  <a:pt x="99101" y="102785"/>
                  <a:pt x="97250" y="103688"/>
                </a:cubicBezTo>
                <a:lnTo>
                  <a:pt x="96261" y="103688"/>
                </a:lnTo>
                <a:cubicBezTo>
                  <a:pt x="94284" y="104841"/>
                  <a:pt x="94036" y="104511"/>
                  <a:pt x="94407" y="103729"/>
                </a:cubicBezTo>
                <a:lnTo>
                  <a:pt x="94435" y="103688"/>
                </a:lnTo>
                <a:lnTo>
                  <a:pt x="96261" y="101051"/>
                </a:lnTo>
                <a:lnTo>
                  <a:pt x="98501" y="99074"/>
                </a:lnTo>
                <a:lnTo>
                  <a:pt x="95932" y="99074"/>
                </a:lnTo>
                <a:lnTo>
                  <a:pt x="96405" y="98668"/>
                </a:lnTo>
                <a:lnTo>
                  <a:pt x="93295" y="98085"/>
                </a:lnTo>
                <a:cubicBezTo>
                  <a:pt x="91947" y="98890"/>
                  <a:pt x="90725" y="99888"/>
                  <a:pt x="89671" y="101051"/>
                </a:cubicBezTo>
                <a:lnTo>
                  <a:pt x="96261" y="95449"/>
                </a:lnTo>
                <a:cubicBezTo>
                  <a:pt x="98567" y="92812"/>
                  <a:pt x="92966" y="97756"/>
                  <a:pt x="92966" y="95449"/>
                </a:cubicBezTo>
                <a:cubicBezTo>
                  <a:pt x="90659" y="95449"/>
                  <a:pt x="90659" y="95449"/>
                  <a:pt x="90659" y="95449"/>
                </a:cubicBezTo>
                <a:cubicBezTo>
                  <a:pt x="92168" y="94108"/>
                  <a:pt x="93601" y="92677"/>
                  <a:pt x="94943" y="91165"/>
                </a:cubicBezTo>
                <a:cubicBezTo>
                  <a:pt x="93295" y="94131"/>
                  <a:pt x="94613" y="90177"/>
                  <a:pt x="90000" y="94131"/>
                </a:cubicBezTo>
                <a:lnTo>
                  <a:pt x="92636" y="91165"/>
                </a:lnTo>
                <a:cubicBezTo>
                  <a:pt x="93295" y="89188"/>
                  <a:pt x="83410" y="96767"/>
                  <a:pt x="86046" y="94790"/>
                </a:cubicBezTo>
                <a:cubicBezTo>
                  <a:pt x="88681" y="92812"/>
                  <a:pt x="91977" y="89517"/>
                  <a:pt x="91977" y="89517"/>
                </a:cubicBezTo>
                <a:cubicBezTo>
                  <a:pt x="90659" y="92154"/>
                  <a:pt x="88352" y="92154"/>
                  <a:pt x="88352" y="92154"/>
                </a:cubicBezTo>
                <a:cubicBezTo>
                  <a:pt x="86724" y="93103"/>
                  <a:pt x="85274" y="94329"/>
                  <a:pt x="84068" y="95778"/>
                </a:cubicBezTo>
                <a:cubicBezTo>
                  <a:pt x="90330" y="87870"/>
                  <a:pt x="82091" y="94461"/>
                  <a:pt x="87364" y="87870"/>
                </a:cubicBezTo>
                <a:cubicBezTo>
                  <a:pt x="86286" y="88163"/>
                  <a:pt x="85146" y="88163"/>
                  <a:pt x="84068" y="87870"/>
                </a:cubicBezTo>
                <a:cubicBezTo>
                  <a:pt x="85386" y="84904"/>
                  <a:pt x="75830" y="94461"/>
                  <a:pt x="79125" y="91165"/>
                </a:cubicBezTo>
                <a:cubicBezTo>
                  <a:pt x="82420" y="87870"/>
                  <a:pt x="82420" y="87870"/>
                  <a:pt x="82420" y="87870"/>
                </a:cubicBezTo>
                <a:cubicBezTo>
                  <a:pt x="89341" y="79961"/>
                  <a:pt x="80773" y="88199"/>
                  <a:pt x="84398" y="82926"/>
                </a:cubicBezTo>
                <a:cubicBezTo>
                  <a:pt x="86375" y="78972"/>
                  <a:pt x="81103" y="82926"/>
                  <a:pt x="81103" y="82926"/>
                </a:cubicBezTo>
                <a:cubicBezTo>
                  <a:pt x="79010" y="85006"/>
                  <a:pt x="76552" y="86680"/>
                  <a:pt x="73853" y="87870"/>
                </a:cubicBezTo>
                <a:cubicBezTo>
                  <a:pt x="75362" y="86410"/>
                  <a:pt x="76792" y="84867"/>
                  <a:pt x="78136" y="83256"/>
                </a:cubicBezTo>
                <a:cubicBezTo>
                  <a:pt x="77478" y="83256"/>
                  <a:pt x="72534" y="88858"/>
                  <a:pt x="72534" y="88858"/>
                </a:cubicBezTo>
                <a:lnTo>
                  <a:pt x="76104" y="83623"/>
                </a:lnTo>
                <a:lnTo>
                  <a:pt x="73194" y="85563"/>
                </a:lnTo>
                <a:lnTo>
                  <a:pt x="77148" y="80620"/>
                </a:lnTo>
                <a:lnTo>
                  <a:pt x="70887" y="85234"/>
                </a:lnTo>
                <a:cubicBezTo>
                  <a:pt x="73220" y="82722"/>
                  <a:pt x="75754" y="80409"/>
                  <a:pt x="78466" y="78313"/>
                </a:cubicBezTo>
                <a:cubicBezTo>
                  <a:pt x="78136" y="77984"/>
                  <a:pt x="74841" y="80291"/>
                  <a:pt x="74841" y="80291"/>
                </a:cubicBezTo>
                <a:cubicBezTo>
                  <a:pt x="71216" y="85234"/>
                  <a:pt x="68909" y="85234"/>
                  <a:pt x="68909" y="85234"/>
                </a:cubicBezTo>
                <a:cubicBezTo>
                  <a:pt x="76489" y="73370"/>
                  <a:pt x="69239" y="81609"/>
                  <a:pt x="74512" y="73370"/>
                </a:cubicBezTo>
                <a:lnTo>
                  <a:pt x="73281" y="72934"/>
                </a:lnTo>
                <a:lnTo>
                  <a:pt x="72205" y="74030"/>
                </a:lnTo>
                <a:lnTo>
                  <a:pt x="72919" y="72806"/>
                </a:lnTo>
                <a:lnTo>
                  <a:pt x="72535" y="72670"/>
                </a:lnTo>
                <a:lnTo>
                  <a:pt x="71841" y="70617"/>
                </a:lnTo>
                <a:lnTo>
                  <a:pt x="71463" y="70693"/>
                </a:lnTo>
                <a:lnTo>
                  <a:pt x="70932" y="70565"/>
                </a:lnTo>
                <a:lnTo>
                  <a:pt x="68333" y="74029"/>
                </a:lnTo>
                <a:cubicBezTo>
                  <a:pt x="68251" y="74029"/>
                  <a:pt x="68251" y="74029"/>
                  <a:pt x="65614" y="78313"/>
                </a:cubicBezTo>
                <a:lnTo>
                  <a:pt x="67921" y="72711"/>
                </a:lnTo>
                <a:lnTo>
                  <a:pt x="69699" y="70266"/>
                </a:lnTo>
                <a:lnTo>
                  <a:pt x="68909" y="70075"/>
                </a:lnTo>
                <a:lnTo>
                  <a:pt x="68909" y="69745"/>
                </a:lnTo>
                <a:lnTo>
                  <a:pt x="68909" y="68098"/>
                </a:lnTo>
                <a:cubicBezTo>
                  <a:pt x="68909" y="66120"/>
                  <a:pt x="70887" y="64144"/>
                  <a:pt x="68909" y="66120"/>
                </a:cubicBezTo>
                <a:cubicBezTo>
                  <a:pt x="66933" y="68098"/>
                  <a:pt x="66933" y="68098"/>
                  <a:pt x="66933" y="68098"/>
                </a:cubicBezTo>
                <a:lnTo>
                  <a:pt x="66933" y="65791"/>
                </a:lnTo>
                <a:cubicBezTo>
                  <a:pt x="67262" y="62496"/>
                  <a:pt x="60342" y="71723"/>
                  <a:pt x="60342" y="71723"/>
                </a:cubicBezTo>
                <a:cubicBezTo>
                  <a:pt x="62302" y="68803"/>
                  <a:pt x="63338" y="65356"/>
                  <a:pt x="63308" y="61837"/>
                </a:cubicBezTo>
                <a:cubicBezTo>
                  <a:pt x="61989" y="60848"/>
                  <a:pt x="58035" y="66120"/>
                  <a:pt x="55728" y="68098"/>
                </a:cubicBezTo>
                <a:cubicBezTo>
                  <a:pt x="59353" y="60189"/>
                  <a:pt x="55728" y="64473"/>
                  <a:pt x="55728" y="60189"/>
                </a:cubicBezTo>
                <a:cubicBezTo>
                  <a:pt x="55082" y="61998"/>
                  <a:pt x="54312" y="63761"/>
                  <a:pt x="53422" y="65462"/>
                </a:cubicBezTo>
                <a:cubicBezTo>
                  <a:pt x="53422" y="63814"/>
                  <a:pt x="51115" y="69416"/>
                  <a:pt x="53422" y="63814"/>
                </a:cubicBezTo>
                <a:cubicBezTo>
                  <a:pt x="55398" y="59200"/>
                  <a:pt x="53422" y="59200"/>
                  <a:pt x="53422" y="59200"/>
                </a:cubicBezTo>
                <a:lnTo>
                  <a:pt x="50456" y="66450"/>
                </a:lnTo>
                <a:cubicBezTo>
                  <a:pt x="53092" y="55905"/>
                  <a:pt x="45513" y="69086"/>
                  <a:pt x="48149" y="59859"/>
                </a:cubicBezTo>
                <a:lnTo>
                  <a:pt x="45842" y="63155"/>
                </a:lnTo>
                <a:lnTo>
                  <a:pt x="45842" y="59530"/>
                </a:lnTo>
                <a:cubicBezTo>
                  <a:pt x="43536" y="59530"/>
                  <a:pt x="43536" y="59530"/>
                  <a:pt x="43536" y="59530"/>
                </a:cubicBezTo>
                <a:lnTo>
                  <a:pt x="43536" y="57224"/>
                </a:lnTo>
                <a:cubicBezTo>
                  <a:pt x="42876" y="56894"/>
                  <a:pt x="38593" y="67439"/>
                  <a:pt x="38593" y="67439"/>
                </a:cubicBezTo>
                <a:lnTo>
                  <a:pt x="38593" y="62166"/>
                </a:lnTo>
                <a:cubicBezTo>
                  <a:pt x="37275" y="62166"/>
                  <a:pt x="37604" y="57882"/>
                  <a:pt x="34968" y="62166"/>
                </a:cubicBezTo>
                <a:cubicBezTo>
                  <a:pt x="34912" y="61398"/>
                  <a:pt x="34912" y="60628"/>
                  <a:pt x="34968" y="59859"/>
                </a:cubicBezTo>
                <a:cubicBezTo>
                  <a:pt x="34309" y="59530"/>
                  <a:pt x="32002" y="56234"/>
                  <a:pt x="32002" y="63155"/>
                </a:cubicBezTo>
                <a:cubicBezTo>
                  <a:pt x="33320" y="57553"/>
                  <a:pt x="29695" y="61178"/>
                  <a:pt x="29695" y="63155"/>
                </a:cubicBezTo>
                <a:lnTo>
                  <a:pt x="29695" y="59859"/>
                </a:lnTo>
                <a:cubicBezTo>
                  <a:pt x="29053" y="62094"/>
                  <a:pt x="28051" y="64210"/>
                  <a:pt x="26730" y="66120"/>
                </a:cubicBezTo>
                <a:cubicBezTo>
                  <a:pt x="26730" y="64473"/>
                  <a:pt x="26730" y="67439"/>
                  <a:pt x="26730" y="64473"/>
                </a:cubicBezTo>
                <a:lnTo>
                  <a:pt x="26730" y="63361"/>
                </a:lnTo>
                <a:lnTo>
                  <a:pt x="26730" y="62496"/>
                </a:lnTo>
                <a:cubicBezTo>
                  <a:pt x="25082" y="62166"/>
                  <a:pt x="25082" y="64144"/>
                  <a:pt x="25082" y="65462"/>
                </a:cubicBezTo>
                <a:lnTo>
                  <a:pt x="25082" y="64803"/>
                </a:lnTo>
                <a:lnTo>
                  <a:pt x="25082" y="63032"/>
                </a:lnTo>
                <a:lnTo>
                  <a:pt x="25082" y="62825"/>
                </a:lnTo>
                <a:cubicBezTo>
                  <a:pt x="23104" y="60189"/>
                  <a:pt x="23104" y="65462"/>
                  <a:pt x="23104" y="62825"/>
                </a:cubicBezTo>
                <a:cubicBezTo>
                  <a:pt x="23486" y="60482"/>
                  <a:pt x="24037" y="58169"/>
                  <a:pt x="24753" y="55905"/>
                </a:cubicBezTo>
                <a:close/>
                <a:moveTo>
                  <a:pt x="144989" y="45476"/>
                </a:moveTo>
                <a:lnTo>
                  <a:pt x="142682" y="47453"/>
                </a:lnTo>
                <a:lnTo>
                  <a:pt x="144889" y="45756"/>
                </a:lnTo>
                <a:close/>
                <a:moveTo>
                  <a:pt x="174977" y="28670"/>
                </a:moveTo>
                <a:lnTo>
                  <a:pt x="172340" y="28670"/>
                </a:lnTo>
                <a:lnTo>
                  <a:pt x="172920" y="29499"/>
                </a:lnTo>
                <a:close/>
                <a:moveTo>
                  <a:pt x="122721" y="8487"/>
                </a:moveTo>
                <a:lnTo>
                  <a:pt x="122251" y="8898"/>
                </a:lnTo>
                <a:lnTo>
                  <a:pt x="120274" y="8898"/>
                </a:lnTo>
                <a:lnTo>
                  <a:pt x="119615" y="9557"/>
                </a:lnTo>
                <a:cubicBezTo>
                  <a:pt x="119615" y="11534"/>
                  <a:pt x="116649" y="13841"/>
                  <a:pt x="119615" y="11534"/>
                </a:cubicBezTo>
                <a:cubicBezTo>
                  <a:pt x="122581" y="9227"/>
                  <a:pt x="118297" y="9557"/>
                  <a:pt x="122581" y="9227"/>
                </a:cubicBezTo>
                <a:cubicBezTo>
                  <a:pt x="126864" y="8898"/>
                  <a:pt x="120933" y="13841"/>
                  <a:pt x="122581" y="13841"/>
                </a:cubicBezTo>
                <a:cubicBezTo>
                  <a:pt x="124228" y="13841"/>
                  <a:pt x="126205" y="11534"/>
                  <a:pt x="126205" y="13841"/>
                </a:cubicBezTo>
                <a:lnTo>
                  <a:pt x="123569" y="15818"/>
                </a:lnTo>
                <a:cubicBezTo>
                  <a:pt x="123898" y="15818"/>
                  <a:pt x="126535" y="15818"/>
                  <a:pt x="126535" y="15818"/>
                </a:cubicBezTo>
                <a:cubicBezTo>
                  <a:pt x="124887" y="18454"/>
                  <a:pt x="128842" y="15818"/>
                  <a:pt x="128842" y="15818"/>
                </a:cubicBezTo>
                <a:lnTo>
                  <a:pt x="126535" y="18125"/>
                </a:lnTo>
                <a:cubicBezTo>
                  <a:pt x="127523" y="18125"/>
                  <a:pt x="131808" y="16147"/>
                  <a:pt x="131148" y="18125"/>
                </a:cubicBezTo>
                <a:cubicBezTo>
                  <a:pt x="130489" y="20102"/>
                  <a:pt x="126864" y="19443"/>
                  <a:pt x="128842" y="20102"/>
                </a:cubicBezTo>
                <a:cubicBezTo>
                  <a:pt x="130818" y="20761"/>
                  <a:pt x="128842" y="24057"/>
                  <a:pt x="128842" y="27022"/>
                </a:cubicBezTo>
                <a:lnTo>
                  <a:pt x="131808" y="27022"/>
                </a:lnTo>
                <a:cubicBezTo>
                  <a:pt x="131148" y="29988"/>
                  <a:pt x="134773" y="27022"/>
                  <a:pt x="134773" y="27022"/>
                </a:cubicBezTo>
                <a:lnTo>
                  <a:pt x="132467" y="28999"/>
                </a:lnTo>
                <a:cubicBezTo>
                  <a:pt x="136750" y="28341"/>
                  <a:pt x="139387" y="28011"/>
                  <a:pt x="136750" y="31306"/>
                </a:cubicBezTo>
                <a:cubicBezTo>
                  <a:pt x="136091" y="33613"/>
                  <a:pt x="143341" y="28341"/>
                  <a:pt x="141034" y="31306"/>
                </a:cubicBezTo>
                <a:cubicBezTo>
                  <a:pt x="141034" y="33943"/>
                  <a:pt x="144989" y="34272"/>
                  <a:pt x="141034" y="38885"/>
                </a:cubicBezTo>
                <a:cubicBezTo>
                  <a:pt x="146307" y="36908"/>
                  <a:pt x="139716" y="43169"/>
                  <a:pt x="146307" y="38885"/>
                </a:cubicBezTo>
                <a:cubicBezTo>
                  <a:pt x="144225" y="41007"/>
                  <a:pt x="142349" y="43327"/>
                  <a:pt x="140704" y="45805"/>
                </a:cubicBezTo>
                <a:cubicBezTo>
                  <a:pt x="140704" y="46464"/>
                  <a:pt x="146307" y="43499"/>
                  <a:pt x="146307" y="43499"/>
                </a:cubicBezTo>
                <a:lnTo>
                  <a:pt x="142682" y="46135"/>
                </a:lnTo>
                <a:lnTo>
                  <a:pt x="146966" y="44158"/>
                </a:lnTo>
                <a:lnTo>
                  <a:pt x="144889" y="45756"/>
                </a:lnTo>
                <a:lnTo>
                  <a:pt x="144206" y="47659"/>
                </a:lnTo>
                <a:lnTo>
                  <a:pt x="142432" y="49376"/>
                </a:lnTo>
                <a:lnTo>
                  <a:pt x="141694" y="50090"/>
                </a:lnTo>
                <a:lnTo>
                  <a:pt x="142353" y="50090"/>
                </a:lnTo>
                <a:lnTo>
                  <a:pt x="145318" y="48112"/>
                </a:lnTo>
                <a:lnTo>
                  <a:pt x="145318" y="50090"/>
                </a:lnTo>
                <a:lnTo>
                  <a:pt x="145318" y="51078"/>
                </a:lnTo>
                <a:lnTo>
                  <a:pt x="142682" y="52725"/>
                </a:lnTo>
                <a:cubicBezTo>
                  <a:pt x="142353" y="56022"/>
                  <a:pt x="145648" y="56022"/>
                  <a:pt x="145648" y="56022"/>
                </a:cubicBezTo>
                <a:cubicBezTo>
                  <a:pt x="147496" y="54268"/>
                  <a:pt x="149767" y="53019"/>
                  <a:pt x="152239" y="52396"/>
                </a:cubicBezTo>
                <a:lnTo>
                  <a:pt x="147954" y="55032"/>
                </a:lnTo>
                <a:cubicBezTo>
                  <a:pt x="150920" y="52396"/>
                  <a:pt x="152898" y="51737"/>
                  <a:pt x="152898" y="52396"/>
                </a:cubicBezTo>
                <a:cubicBezTo>
                  <a:pt x="152898" y="53055"/>
                  <a:pt x="146636" y="56022"/>
                  <a:pt x="146636" y="56022"/>
                </a:cubicBezTo>
                <a:lnTo>
                  <a:pt x="145648" y="56022"/>
                </a:lnTo>
                <a:lnTo>
                  <a:pt x="144989" y="56022"/>
                </a:lnTo>
                <a:lnTo>
                  <a:pt x="141364" y="57998"/>
                </a:lnTo>
                <a:cubicBezTo>
                  <a:pt x="142023" y="60305"/>
                  <a:pt x="144659" y="60305"/>
                  <a:pt x="144659" y="60305"/>
                </a:cubicBezTo>
                <a:cubicBezTo>
                  <a:pt x="146653" y="59301"/>
                  <a:pt x="148752" y="58526"/>
                  <a:pt x="150920" y="57998"/>
                </a:cubicBezTo>
                <a:cubicBezTo>
                  <a:pt x="150261" y="59647"/>
                  <a:pt x="145978" y="62942"/>
                  <a:pt x="148284" y="62942"/>
                </a:cubicBezTo>
                <a:cubicBezTo>
                  <a:pt x="150591" y="62942"/>
                  <a:pt x="151909" y="60635"/>
                  <a:pt x="154215" y="60635"/>
                </a:cubicBezTo>
                <a:cubicBezTo>
                  <a:pt x="150591" y="64260"/>
                  <a:pt x="147295" y="64260"/>
                  <a:pt x="148614" y="64260"/>
                </a:cubicBezTo>
                <a:cubicBezTo>
                  <a:pt x="149932" y="64260"/>
                  <a:pt x="150261" y="64260"/>
                  <a:pt x="153886" y="64260"/>
                </a:cubicBezTo>
                <a:lnTo>
                  <a:pt x="157181" y="62283"/>
                </a:lnTo>
                <a:cubicBezTo>
                  <a:pt x="157840" y="62283"/>
                  <a:pt x="154215" y="64589"/>
                  <a:pt x="154215" y="64589"/>
                </a:cubicBezTo>
                <a:cubicBezTo>
                  <a:pt x="161136" y="63930"/>
                  <a:pt x="145978" y="74146"/>
                  <a:pt x="154215" y="71840"/>
                </a:cubicBezTo>
                <a:lnTo>
                  <a:pt x="158500" y="71840"/>
                </a:lnTo>
                <a:cubicBezTo>
                  <a:pt x="158170" y="74475"/>
                  <a:pt x="155534" y="74475"/>
                  <a:pt x="153227" y="74475"/>
                </a:cubicBezTo>
                <a:cubicBezTo>
                  <a:pt x="160147" y="73157"/>
                  <a:pt x="153556" y="76782"/>
                  <a:pt x="158170" y="76782"/>
                </a:cubicBezTo>
                <a:cubicBezTo>
                  <a:pt x="147295" y="82714"/>
                  <a:pt x="160476" y="80077"/>
                  <a:pt x="153886" y="84691"/>
                </a:cubicBezTo>
                <a:lnTo>
                  <a:pt x="154545" y="84691"/>
                </a:lnTo>
                <a:lnTo>
                  <a:pt x="158500" y="82714"/>
                </a:lnTo>
                <a:cubicBezTo>
                  <a:pt x="163113" y="84691"/>
                  <a:pt x="156193" y="92600"/>
                  <a:pt x="155863" y="94907"/>
                </a:cubicBezTo>
                <a:cubicBezTo>
                  <a:pt x="155534" y="97213"/>
                  <a:pt x="170362" y="91281"/>
                  <a:pt x="164431" y="94907"/>
                </a:cubicBezTo>
                <a:lnTo>
                  <a:pt x="159159" y="96554"/>
                </a:lnTo>
                <a:cubicBezTo>
                  <a:pt x="162948" y="96554"/>
                  <a:pt x="163360" y="97872"/>
                  <a:pt x="163566" y="99191"/>
                </a:cubicBezTo>
                <a:lnTo>
                  <a:pt x="166522" y="101647"/>
                </a:lnTo>
                <a:lnTo>
                  <a:pt x="167396" y="101827"/>
                </a:lnTo>
                <a:cubicBezTo>
                  <a:pt x="167396" y="103474"/>
                  <a:pt x="167067" y="103474"/>
                  <a:pt x="163442" y="103474"/>
                </a:cubicBezTo>
                <a:lnTo>
                  <a:pt x="163442" y="103474"/>
                </a:lnTo>
                <a:lnTo>
                  <a:pt x="167726" y="103474"/>
                </a:lnTo>
                <a:cubicBezTo>
                  <a:pt x="165749" y="106110"/>
                  <a:pt x="169703" y="106110"/>
                  <a:pt x="167726" y="106110"/>
                </a:cubicBezTo>
                <a:cubicBezTo>
                  <a:pt x="172340" y="106110"/>
                  <a:pt x="165749" y="106110"/>
                  <a:pt x="172340" y="106110"/>
                </a:cubicBezTo>
                <a:cubicBezTo>
                  <a:pt x="167067" y="108747"/>
                  <a:pt x="168715" y="108747"/>
                  <a:pt x="172340" y="108747"/>
                </a:cubicBezTo>
                <a:lnTo>
                  <a:pt x="172670" y="108747"/>
                </a:lnTo>
                <a:cubicBezTo>
                  <a:pt x="165090" y="112701"/>
                  <a:pt x="179919" y="109076"/>
                  <a:pt x="169703" y="112701"/>
                </a:cubicBezTo>
                <a:cubicBezTo>
                  <a:pt x="173032" y="113334"/>
                  <a:pt x="176248" y="114444"/>
                  <a:pt x="179260" y="115997"/>
                </a:cubicBezTo>
                <a:cubicBezTo>
                  <a:pt x="171022" y="117644"/>
                  <a:pt x="177942" y="115997"/>
                  <a:pt x="171022" y="115997"/>
                </a:cubicBezTo>
                <a:cubicBezTo>
                  <a:pt x="174317" y="118633"/>
                  <a:pt x="179919" y="118633"/>
                  <a:pt x="179260" y="118633"/>
                </a:cubicBezTo>
                <a:cubicBezTo>
                  <a:pt x="178601" y="118633"/>
                  <a:pt x="171022" y="117644"/>
                  <a:pt x="175306" y="118633"/>
                </a:cubicBezTo>
                <a:cubicBezTo>
                  <a:pt x="179590" y="119621"/>
                  <a:pt x="175965" y="122587"/>
                  <a:pt x="179590" y="122587"/>
                </a:cubicBezTo>
                <a:lnTo>
                  <a:pt x="180578" y="122587"/>
                </a:lnTo>
                <a:cubicBezTo>
                  <a:pt x="184190" y="122178"/>
                  <a:pt x="187841" y="122178"/>
                  <a:pt x="191453" y="122587"/>
                </a:cubicBezTo>
                <a:cubicBezTo>
                  <a:pt x="183214" y="123905"/>
                  <a:pt x="189805" y="125883"/>
                  <a:pt x="179590" y="125883"/>
                </a:cubicBezTo>
                <a:lnTo>
                  <a:pt x="187828" y="125883"/>
                </a:lnTo>
                <a:cubicBezTo>
                  <a:pt x="186839" y="125883"/>
                  <a:pt x="187663" y="125883"/>
                  <a:pt x="188775" y="125883"/>
                </a:cubicBezTo>
                <a:lnTo>
                  <a:pt x="189146" y="125883"/>
                </a:lnTo>
                <a:lnTo>
                  <a:pt x="191453" y="125883"/>
                </a:lnTo>
                <a:lnTo>
                  <a:pt x="192112" y="125883"/>
                </a:lnTo>
                <a:cubicBezTo>
                  <a:pt x="191453" y="122917"/>
                  <a:pt x="192112" y="125883"/>
                  <a:pt x="193759" y="125883"/>
                </a:cubicBezTo>
                <a:lnTo>
                  <a:pt x="192771" y="125883"/>
                </a:lnTo>
                <a:lnTo>
                  <a:pt x="192112" y="125883"/>
                </a:lnTo>
                <a:cubicBezTo>
                  <a:pt x="192771" y="128848"/>
                  <a:pt x="203645" y="126871"/>
                  <a:pt x="197384" y="128848"/>
                </a:cubicBezTo>
                <a:cubicBezTo>
                  <a:pt x="191123" y="130825"/>
                  <a:pt x="195737" y="130825"/>
                  <a:pt x="191123" y="130825"/>
                </a:cubicBezTo>
                <a:lnTo>
                  <a:pt x="192771" y="130825"/>
                </a:lnTo>
                <a:lnTo>
                  <a:pt x="193430" y="130825"/>
                </a:lnTo>
                <a:lnTo>
                  <a:pt x="194748" y="130825"/>
                </a:lnTo>
                <a:lnTo>
                  <a:pt x="195078" y="130825"/>
                </a:lnTo>
                <a:lnTo>
                  <a:pt x="195737" y="130825"/>
                </a:lnTo>
                <a:lnTo>
                  <a:pt x="197054" y="130825"/>
                </a:lnTo>
                <a:lnTo>
                  <a:pt x="197384" y="130825"/>
                </a:lnTo>
                <a:lnTo>
                  <a:pt x="198249" y="130825"/>
                </a:lnTo>
                <a:cubicBezTo>
                  <a:pt x="199361" y="130825"/>
                  <a:pt x="200185" y="130825"/>
                  <a:pt x="199032" y="130825"/>
                </a:cubicBezTo>
                <a:cubicBezTo>
                  <a:pt x="197054" y="132144"/>
                  <a:pt x="203645" y="134451"/>
                  <a:pt x="199032" y="134451"/>
                </a:cubicBezTo>
                <a:cubicBezTo>
                  <a:pt x="194419" y="134451"/>
                  <a:pt x="193100" y="133132"/>
                  <a:pt x="194419" y="134451"/>
                </a:cubicBezTo>
                <a:cubicBezTo>
                  <a:pt x="195737" y="135768"/>
                  <a:pt x="199361" y="138735"/>
                  <a:pt x="199361" y="138735"/>
                </a:cubicBezTo>
                <a:cubicBezTo>
                  <a:pt x="204634" y="138405"/>
                  <a:pt x="196725" y="140711"/>
                  <a:pt x="199361" y="140711"/>
                </a:cubicBezTo>
                <a:lnTo>
                  <a:pt x="197054" y="140711"/>
                </a:lnTo>
                <a:cubicBezTo>
                  <a:pt x="196396" y="142030"/>
                  <a:pt x="198703" y="144336"/>
                  <a:pt x="200679" y="144336"/>
                </a:cubicBezTo>
                <a:cubicBezTo>
                  <a:pt x="200679" y="146643"/>
                  <a:pt x="197714" y="146643"/>
                  <a:pt x="200679" y="146643"/>
                </a:cubicBezTo>
                <a:cubicBezTo>
                  <a:pt x="203645" y="146643"/>
                  <a:pt x="201668" y="146643"/>
                  <a:pt x="203645" y="146643"/>
                </a:cubicBezTo>
                <a:cubicBezTo>
                  <a:pt x="200844" y="147961"/>
                  <a:pt x="201998" y="148867"/>
                  <a:pt x="203275" y="149733"/>
                </a:cubicBezTo>
                <a:lnTo>
                  <a:pt x="203387" y="150597"/>
                </a:lnTo>
                <a:lnTo>
                  <a:pt x="203645" y="152575"/>
                </a:lnTo>
                <a:lnTo>
                  <a:pt x="202657" y="152575"/>
                </a:lnTo>
                <a:cubicBezTo>
                  <a:pt x="202657" y="152575"/>
                  <a:pt x="201586" y="152575"/>
                  <a:pt x="201050" y="152575"/>
                </a:cubicBezTo>
                <a:lnTo>
                  <a:pt x="200350" y="152575"/>
                </a:lnTo>
                <a:cubicBezTo>
                  <a:pt x="200350" y="154552"/>
                  <a:pt x="200350" y="154552"/>
                  <a:pt x="200350" y="154552"/>
                </a:cubicBezTo>
                <a:cubicBezTo>
                  <a:pt x="203975" y="155211"/>
                  <a:pt x="206941" y="157188"/>
                  <a:pt x="203975" y="157188"/>
                </a:cubicBezTo>
                <a:cubicBezTo>
                  <a:pt x="201009" y="157188"/>
                  <a:pt x="201009" y="157188"/>
                  <a:pt x="201009" y="157188"/>
                </a:cubicBezTo>
                <a:cubicBezTo>
                  <a:pt x="201009" y="158177"/>
                  <a:pt x="200350" y="158506"/>
                  <a:pt x="201009" y="161143"/>
                </a:cubicBezTo>
                <a:cubicBezTo>
                  <a:pt x="201668" y="163778"/>
                  <a:pt x="203316" y="163778"/>
                  <a:pt x="203316" y="163778"/>
                </a:cubicBezTo>
                <a:lnTo>
                  <a:pt x="203316" y="164768"/>
                </a:lnTo>
                <a:lnTo>
                  <a:pt x="203645" y="164768"/>
                </a:lnTo>
                <a:cubicBezTo>
                  <a:pt x="203645" y="162461"/>
                  <a:pt x="203645" y="162461"/>
                  <a:pt x="203645" y="162461"/>
                </a:cubicBezTo>
                <a:cubicBezTo>
                  <a:pt x="203645" y="162461"/>
                  <a:pt x="201668" y="160813"/>
                  <a:pt x="203645" y="160813"/>
                </a:cubicBezTo>
                <a:cubicBezTo>
                  <a:pt x="205623" y="160813"/>
                  <a:pt x="208259" y="162790"/>
                  <a:pt x="205623" y="160813"/>
                </a:cubicBezTo>
                <a:cubicBezTo>
                  <a:pt x="202986" y="158836"/>
                  <a:pt x="205623" y="158836"/>
                  <a:pt x="205623" y="158836"/>
                </a:cubicBezTo>
                <a:cubicBezTo>
                  <a:pt x="205623" y="158836"/>
                  <a:pt x="203316" y="156529"/>
                  <a:pt x="205623" y="156529"/>
                </a:cubicBezTo>
                <a:cubicBezTo>
                  <a:pt x="207930" y="156529"/>
                  <a:pt x="207930" y="153563"/>
                  <a:pt x="207930" y="153563"/>
                </a:cubicBezTo>
                <a:lnTo>
                  <a:pt x="208259" y="153563"/>
                </a:lnTo>
                <a:lnTo>
                  <a:pt x="210236" y="153563"/>
                </a:lnTo>
                <a:cubicBezTo>
                  <a:pt x="210236" y="152575"/>
                  <a:pt x="212213" y="150597"/>
                  <a:pt x="210236" y="150597"/>
                </a:cubicBezTo>
                <a:cubicBezTo>
                  <a:pt x="207270" y="149279"/>
                  <a:pt x="210236" y="145984"/>
                  <a:pt x="210236" y="145984"/>
                </a:cubicBezTo>
                <a:cubicBezTo>
                  <a:pt x="208918" y="143677"/>
                  <a:pt x="209577" y="143677"/>
                  <a:pt x="207270" y="143677"/>
                </a:cubicBezTo>
                <a:lnTo>
                  <a:pt x="210236" y="143677"/>
                </a:lnTo>
                <a:cubicBezTo>
                  <a:pt x="210236" y="141700"/>
                  <a:pt x="210236" y="141700"/>
                  <a:pt x="210236" y="141700"/>
                </a:cubicBezTo>
                <a:cubicBezTo>
                  <a:pt x="210236" y="139723"/>
                  <a:pt x="213202" y="139723"/>
                  <a:pt x="210236" y="139723"/>
                </a:cubicBezTo>
                <a:lnTo>
                  <a:pt x="210895" y="139723"/>
                </a:lnTo>
                <a:lnTo>
                  <a:pt x="212872" y="139723"/>
                </a:lnTo>
                <a:lnTo>
                  <a:pt x="214520" y="139723"/>
                </a:lnTo>
                <a:cubicBezTo>
                  <a:pt x="219463" y="137086"/>
                  <a:pt x="206611" y="137746"/>
                  <a:pt x="214520" y="135110"/>
                </a:cubicBezTo>
                <a:cubicBezTo>
                  <a:pt x="211555" y="133461"/>
                  <a:pt x="208589" y="136098"/>
                  <a:pt x="209248" y="135110"/>
                </a:cubicBezTo>
                <a:cubicBezTo>
                  <a:pt x="209906" y="134121"/>
                  <a:pt x="213531" y="132144"/>
                  <a:pt x="215509" y="132144"/>
                </a:cubicBezTo>
                <a:cubicBezTo>
                  <a:pt x="216497" y="132144"/>
                  <a:pt x="215344" y="132144"/>
                  <a:pt x="213943" y="132144"/>
                </a:cubicBezTo>
                <a:lnTo>
                  <a:pt x="213861" y="132144"/>
                </a:lnTo>
                <a:cubicBezTo>
                  <a:pt x="215179" y="130166"/>
                  <a:pt x="215179" y="130166"/>
                  <a:pt x="217486" y="130166"/>
                </a:cubicBezTo>
                <a:cubicBezTo>
                  <a:pt x="216441" y="129688"/>
                  <a:pt x="215235" y="129688"/>
                  <a:pt x="214190" y="130166"/>
                </a:cubicBezTo>
                <a:cubicBezTo>
                  <a:pt x="214190" y="128519"/>
                  <a:pt x="214190" y="128519"/>
                  <a:pt x="214190" y="126871"/>
                </a:cubicBezTo>
                <a:lnTo>
                  <a:pt x="216826" y="126871"/>
                </a:lnTo>
                <a:cubicBezTo>
                  <a:pt x="213861" y="126541"/>
                  <a:pt x="219463" y="123905"/>
                  <a:pt x="219463" y="123905"/>
                </a:cubicBezTo>
                <a:lnTo>
                  <a:pt x="218475" y="123905"/>
                </a:lnTo>
                <a:cubicBezTo>
                  <a:pt x="217832" y="123705"/>
                  <a:pt x="217140" y="123705"/>
                  <a:pt x="216497" y="123905"/>
                </a:cubicBezTo>
                <a:lnTo>
                  <a:pt x="210236" y="123905"/>
                </a:lnTo>
                <a:cubicBezTo>
                  <a:pt x="212543" y="121928"/>
                  <a:pt x="208259" y="121928"/>
                  <a:pt x="212543" y="121928"/>
                </a:cubicBezTo>
                <a:lnTo>
                  <a:pt x="212296" y="121928"/>
                </a:lnTo>
                <a:lnTo>
                  <a:pt x="211801" y="121928"/>
                </a:lnTo>
                <a:cubicBezTo>
                  <a:pt x="212213" y="121928"/>
                  <a:pt x="212213" y="121928"/>
                  <a:pt x="210565" y="121928"/>
                </a:cubicBezTo>
                <a:lnTo>
                  <a:pt x="209906" y="121928"/>
                </a:lnTo>
                <a:cubicBezTo>
                  <a:pt x="203975" y="122258"/>
                  <a:pt x="208259" y="121269"/>
                  <a:pt x="209906" y="119292"/>
                </a:cubicBezTo>
                <a:cubicBezTo>
                  <a:pt x="211555" y="117314"/>
                  <a:pt x="219463" y="117644"/>
                  <a:pt x="215509" y="117314"/>
                </a:cubicBezTo>
                <a:cubicBezTo>
                  <a:pt x="211555" y="116985"/>
                  <a:pt x="218145" y="115008"/>
                  <a:pt x="215509" y="115008"/>
                </a:cubicBezTo>
                <a:lnTo>
                  <a:pt x="212213" y="115008"/>
                </a:lnTo>
                <a:lnTo>
                  <a:pt x="209248" y="115008"/>
                </a:lnTo>
                <a:lnTo>
                  <a:pt x="208918" y="115008"/>
                </a:lnTo>
                <a:cubicBezTo>
                  <a:pt x="208918" y="115008"/>
                  <a:pt x="206941" y="115008"/>
                  <a:pt x="206941" y="115008"/>
                </a:cubicBezTo>
                <a:lnTo>
                  <a:pt x="203975" y="115008"/>
                </a:lnTo>
                <a:cubicBezTo>
                  <a:pt x="208918" y="112701"/>
                  <a:pt x="200679" y="112701"/>
                  <a:pt x="203975" y="112701"/>
                </a:cubicBezTo>
                <a:lnTo>
                  <a:pt x="212543" y="110394"/>
                </a:lnTo>
                <a:cubicBezTo>
                  <a:pt x="216168" y="107099"/>
                  <a:pt x="207600" y="109406"/>
                  <a:pt x="209577" y="107099"/>
                </a:cubicBezTo>
                <a:cubicBezTo>
                  <a:pt x="207270" y="108747"/>
                  <a:pt x="207270" y="107099"/>
                  <a:pt x="207270" y="107099"/>
                </a:cubicBezTo>
                <a:cubicBezTo>
                  <a:pt x="209208" y="106654"/>
                  <a:pt x="211086" y="105988"/>
                  <a:pt x="212872" y="105122"/>
                </a:cubicBezTo>
                <a:cubicBezTo>
                  <a:pt x="210895" y="105122"/>
                  <a:pt x="212872" y="105122"/>
                  <a:pt x="206941" y="105122"/>
                </a:cubicBezTo>
                <a:lnTo>
                  <a:pt x="210565" y="103474"/>
                </a:lnTo>
                <a:cubicBezTo>
                  <a:pt x="208918" y="103474"/>
                  <a:pt x="208918" y="103474"/>
                  <a:pt x="209330" y="103474"/>
                </a:cubicBezTo>
                <a:lnTo>
                  <a:pt x="207105" y="103474"/>
                </a:lnTo>
                <a:lnTo>
                  <a:pt x="206282" y="103474"/>
                </a:lnTo>
                <a:lnTo>
                  <a:pt x="202657" y="103474"/>
                </a:lnTo>
                <a:lnTo>
                  <a:pt x="201009" y="103474"/>
                </a:lnTo>
                <a:cubicBezTo>
                  <a:pt x="209906" y="99520"/>
                  <a:pt x="199361" y="100179"/>
                  <a:pt x="207270" y="96554"/>
                </a:cubicBezTo>
                <a:cubicBezTo>
                  <a:pt x="206080" y="96261"/>
                  <a:pt x="205033" y="95559"/>
                  <a:pt x="204304" y="94577"/>
                </a:cubicBezTo>
                <a:lnTo>
                  <a:pt x="203028" y="94340"/>
                </a:lnTo>
                <a:lnTo>
                  <a:pt x="202657" y="94577"/>
                </a:lnTo>
                <a:cubicBezTo>
                  <a:pt x="202657" y="94577"/>
                  <a:pt x="202657" y="94577"/>
                  <a:pt x="198044" y="94577"/>
                </a:cubicBezTo>
                <a:cubicBezTo>
                  <a:pt x="195737" y="94577"/>
                  <a:pt x="197879" y="94083"/>
                  <a:pt x="200309" y="93835"/>
                </a:cubicBezTo>
                <a:lnTo>
                  <a:pt x="203028" y="94340"/>
                </a:lnTo>
                <a:lnTo>
                  <a:pt x="206076" y="92394"/>
                </a:lnTo>
                <a:cubicBezTo>
                  <a:pt x="205046" y="92270"/>
                  <a:pt x="203481" y="92270"/>
                  <a:pt x="206282" y="90952"/>
                </a:cubicBezTo>
                <a:cubicBezTo>
                  <a:pt x="207930" y="90952"/>
                  <a:pt x="206941" y="90952"/>
                  <a:pt x="205541" y="90952"/>
                </a:cubicBezTo>
                <a:lnTo>
                  <a:pt x="203975" y="90952"/>
                </a:lnTo>
                <a:lnTo>
                  <a:pt x="202328" y="90952"/>
                </a:lnTo>
                <a:lnTo>
                  <a:pt x="194748" y="90952"/>
                </a:lnTo>
                <a:lnTo>
                  <a:pt x="200679" y="89305"/>
                </a:lnTo>
                <a:cubicBezTo>
                  <a:pt x="200021" y="88975"/>
                  <a:pt x="193100" y="90952"/>
                  <a:pt x="193100" y="90952"/>
                </a:cubicBezTo>
                <a:cubicBezTo>
                  <a:pt x="195631" y="89430"/>
                  <a:pt x="198274" y="88108"/>
                  <a:pt x="201009" y="86998"/>
                </a:cubicBezTo>
                <a:cubicBezTo>
                  <a:pt x="205952" y="85021"/>
                  <a:pt x="201009" y="85021"/>
                  <a:pt x="201009" y="85021"/>
                </a:cubicBezTo>
                <a:lnTo>
                  <a:pt x="196066" y="85021"/>
                </a:lnTo>
                <a:lnTo>
                  <a:pt x="201998" y="82385"/>
                </a:lnTo>
                <a:lnTo>
                  <a:pt x="200350" y="82385"/>
                </a:lnTo>
                <a:lnTo>
                  <a:pt x="194089" y="82385"/>
                </a:lnTo>
                <a:lnTo>
                  <a:pt x="192441" y="82385"/>
                </a:lnTo>
                <a:cubicBezTo>
                  <a:pt x="202986" y="77770"/>
                  <a:pt x="194089" y="78430"/>
                  <a:pt x="202986" y="74146"/>
                </a:cubicBezTo>
                <a:cubicBezTo>
                  <a:pt x="199032" y="74146"/>
                  <a:pt x="202986" y="69862"/>
                  <a:pt x="202986" y="67884"/>
                </a:cubicBezTo>
                <a:cubicBezTo>
                  <a:pt x="193100" y="71840"/>
                  <a:pt x="202328" y="67555"/>
                  <a:pt x="193100" y="71840"/>
                </a:cubicBezTo>
                <a:lnTo>
                  <a:pt x="197714" y="67884"/>
                </a:lnTo>
                <a:cubicBezTo>
                  <a:pt x="200350" y="67884"/>
                  <a:pt x="201668" y="69203"/>
                  <a:pt x="201998" y="67884"/>
                </a:cubicBezTo>
                <a:cubicBezTo>
                  <a:pt x="202328" y="66567"/>
                  <a:pt x="205623" y="65908"/>
                  <a:pt x="207930" y="63930"/>
                </a:cubicBezTo>
                <a:cubicBezTo>
                  <a:pt x="203975" y="63930"/>
                  <a:pt x="203975" y="63930"/>
                  <a:pt x="203975" y="63930"/>
                </a:cubicBezTo>
                <a:lnTo>
                  <a:pt x="200350" y="66567"/>
                </a:lnTo>
                <a:cubicBezTo>
                  <a:pt x="193430" y="67555"/>
                  <a:pt x="205952" y="62612"/>
                  <a:pt x="200350" y="62612"/>
                </a:cubicBezTo>
                <a:lnTo>
                  <a:pt x="203645" y="62612"/>
                </a:lnTo>
                <a:cubicBezTo>
                  <a:pt x="201339" y="62612"/>
                  <a:pt x="202328" y="59976"/>
                  <a:pt x="194419" y="62612"/>
                </a:cubicBezTo>
                <a:cubicBezTo>
                  <a:pt x="195707" y="61686"/>
                  <a:pt x="197163" y="61017"/>
                  <a:pt x="198703" y="60635"/>
                </a:cubicBezTo>
                <a:cubicBezTo>
                  <a:pt x="198703" y="57010"/>
                  <a:pt x="188817" y="60635"/>
                  <a:pt x="192441" y="57010"/>
                </a:cubicBezTo>
                <a:lnTo>
                  <a:pt x="194089" y="57010"/>
                </a:lnTo>
                <a:cubicBezTo>
                  <a:pt x="195737" y="54044"/>
                  <a:pt x="186510" y="57010"/>
                  <a:pt x="184533" y="57010"/>
                </a:cubicBezTo>
                <a:cubicBezTo>
                  <a:pt x="187732" y="55593"/>
                  <a:pt x="190471" y="53309"/>
                  <a:pt x="192441" y="50419"/>
                </a:cubicBezTo>
                <a:cubicBezTo>
                  <a:pt x="192112" y="48771"/>
                  <a:pt x="185521" y="50419"/>
                  <a:pt x="181897" y="50419"/>
                </a:cubicBezTo>
                <a:cubicBezTo>
                  <a:pt x="187498" y="45476"/>
                  <a:pt x="182226" y="45146"/>
                  <a:pt x="184203" y="41522"/>
                </a:cubicBezTo>
                <a:cubicBezTo>
                  <a:pt x="182700" y="42652"/>
                  <a:pt x="181033" y="43542"/>
                  <a:pt x="179260" y="44158"/>
                </a:cubicBezTo>
                <a:cubicBezTo>
                  <a:pt x="179260" y="42181"/>
                  <a:pt x="174317" y="45146"/>
                  <a:pt x="179260" y="42181"/>
                </a:cubicBezTo>
                <a:cubicBezTo>
                  <a:pt x="183873" y="38226"/>
                  <a:pt x="181567" y="38226"/>
                  <a:pt x="181567" y="38226"/>
                </a:cubicBezTo>
                <a:lnTo>
                  <a:pt x="175306" y="42181"/>
                </a:lnTo>
                <a:cubicBezTo>
                  <a:pt x="182555" y="33943"/>
                  <a:pt x="168056" y="39874"/>
                  <a:pt x="175306" y="33943"/>
                </a:cubicBezTo>
                <a:cubicBezTo>
                  <a:pt x="173658" y="33943"/>
                  <a:pt x="171351" y="33943"/>
                  <a:pt x="171351" y="33943"/>
                </a:cubicBezTo>
                <a:lnTo>
                  <a:pt x="174647" y="31965"/>
                </a:lnTo>
                <a:lnTo>
                  <a:pt x="172920" y="29499"/>
                </a:lnTo>
                <a:lnTo>
                  <a:pt x="169456" y="30894"/>
                </a:lnTo>
                <a:cubicBezTo>
                  <a:pt x="166903" y="32212"/>
                  <a:pt x="164431" y="33613"/>
                  <a:pt x="164431" y="33613"/>
                </a:cubicBezTo>
                <a:lnTo>
                  <a:pt x="168715" y="29988"/>
                </a:lnTo>
                <a:cubicBezTo>
                  <a:pt x="167726" y="28999"/>
                  <a:pt x="170362" y="26692"/>
                  <a:pt x="165090" y="26692"/>
                </a:cubicBezTo>
                <a:lnTo>
                  <a:pt x="167396" y="26692"/>
                </a:lnTo>
                <a:cubicBezTo>
                  <a:pt x="167067" y="26692"/>
                  <a:pt x="168056" y="22409"/>
                  <a:pt x="162783" y="26692"/>
                </a:cubicBezTo>
                <a:cubicBezTo>
                  <a:pt x="166408" y="24716"/>
                  <a:pt x="161795" y="26692"/>
                  <a:pt x="159488" y="26692"/>
                </a:cubicBezTo>
                <a:lnTo>
                  <a:pt x="162454" y="24716"/>
                </a:lnTo>
                <a:cubicBezTo>
                  <a:pt x="158500" y="27352"/>
                  <a:pt x="155863" y="27352"/>
                  <a:pt x="155863" y="27352"/>
                </a:cubicBezTo>
                <a:lnTo>
                  <a:pt x="155534" y="27352"/>
                </a:lnTo>
                <a:lnTo>
                  <a:pt x="153556" y="27352"/>
                </a:lnTo>
                <a:lnTo>
                  <a:pt x="152239" y="27352"/>
                </a:lnTo>
                <a:cubicBezTo>
                  <a:pt x="149273" y="27681"/>
                  <a:pt x="155534" y="23727"/>
                  <a:pt x="152239" y="23727"/>
                </a:cubicBezTo>
                <a:cubicBezTo>
                  <a:pt x="148943" y="23727"/>
                  <a:pt x="148943" y="23727"/>
                  <a:pt x="148943" y="23727"/>
                </a:cubicBezTo>
                <a:cubicBezTo>
                  <a:pt x="149602" y="21750"/>
                  <a:pt x="146307" y="24386"/>
                  <a:pt x="146307" y="21750"/>
                </a:cubicBezTo>
                <a:cubicBezTo>
                  <a:pt x="148614" y="20102"/>
                  <a:pt x="148284" y="17466"/>
                  <a:pt x="151580" y="17466"/>
                </a:cubicBezTo>
                <a:cubicBezTo>
                  <a:pt x="149273" y="17466"/>
                  <a:pt x="145318" y="17466"/>
                  <a:pt x="145318" y="17466"/>
                </a:cubicBezTo>
                <a:cubicBezTo>
                  <a:pt x="147295" y="15818"/>
                  <a:pt x="148614" y="12852"/>
                  <a:pt x="145318" y="15818"/>
                </a:cubicBezTo>
                <a:cubicBezTo>
                  <a:pt x="142023" y="18784"/>
                  <a:pt x="142023" y="18784"/>
                  <a:pt x="142023" y="18784"/>
                </a:cubicBezTo>
                <a:lnTo>
                  <a:pt x="138068" y="21420"/>
                </a:lnTo>
                <a:cubicBezTo>
                  <a:pt x="140704" y="18454"/>
                  <a:pt x="142682" y="14830"/>
                  <a:pt x="142682" y="14830"/>
                </a:cubicBezTo>
                <a:cubicBezTo>
                  <a:pt x="140375" y="13802"/>
                  <a:pt x="137739" y="13802"/>
                  <a:pt x="135433" y="14830"/>
                </a:cubicBezTo>
                <a:cubicBezTo>
                  <a:pt x="133784" y="14830"/>
                  <a:pt x="130818" y="16806"/>
                  <a:pt x="130818" y="14830"/>
                </a:cubicBezTo>
                <a:cubicBezTo>
                  <a:pt x="130818" y="12852"/>
                  <a:pt x="130818" y="12852"/>
                  <a:pt x="130818" y="12852"/>
                </a:cubicBezTo>
                <a:cubicBezTo>
                  <a:pt x="131808" y="9557"/>
                  <a:pt x="123898" y="14830"/>
                  <a:pt x="123898" y="9557"/>
                </a:cubicBezTo>
                <a:close/>
                <a:moveTo>
                  <a:pt x="122581" y="6591"/>
                </a:moveTo>
                <a:lnTo>
                  <a:pt x="121655" y="7517"/>
                </a:lnTo>
                <a:lnTo>
                  <a:pt x="122721" y="8487"/>
                </a:lnTo>
                <a:lnTo>
                  <a:pt x="123741" y="7594"/>
                </a:lnTo>
                <a:lnTo>
                  <a:pt x="122581" y="8239"/>
                </a:lnTo>
                <a:close/>
                <a:moveTo>
                  <a:pt x="115990" y="6202"/>
                </a:moveTo>
                <a:lnTo>
                  <a:pt x="115232" y="6500"/>
                </a:lnTo>
                <a:lnTo>
                  <a:pt x="113353" y="7910"/>
                </a:lnTo>
                <a:cubicBezTo>
                  <a:pt x="111716" y="9639"/>
                  <a:pt x="111789" y="12368"/>
                  <a:pt x="113518" y="14006"/>
                </a:cubicBezTo>
                <a:cubicBezTo>
                  <a:pt x="115249" y="15643"/>
                  <a:pt x="117977" y="15571"/>
                  <a:pt x="119615" y="13841"/>
                </a:cubicBezTo>
                <a:cubicBezTo>
                  <a:pt x="119615" y="13841"/>
                  <a:pt x="119615" y="13841"/>
                  <a:pt x="119615" y="11534"/>
                </a:cubicBezTo>
                <a:cubicBezTo>
                  <a:pt x="119615" y="9227"/>
                  <a:pt x="119615" y="11534"/>
                  <a:pt x="117637" y="11534"/>
                </a:cubicBezTo>
                <a:cubicBezTo>
                  <a:pt x="115660" y="11534"/>
                  <a:pt x="117637" y="11534"/>
                  <a:pt x="117637" y="9227"/>
                </a:cubicBezTo>
                <a:cubicBezTo>
                  <a:pt x="117637" y="6920"/>
                  <a:pt x="117637" y="9227"/>
                  <a:pt x="115331" y="9227"/>
                </a:cubicBezTo>
                <a:cubicBezTo>
                  <a:pt x="114177" y="9227"/>
                  <a:pt x="114672" y="9227"/>
                  <a:pt x="115578" y="8898"/>
                </a:cubicBezTo>
                <a:lnTo>
                  <a:pt x="115990" y="8548"/>
                </a:lnTo>
                <a:close/>
                <a:moveTo>
                  <a:pt x="125546" y="5973"/>
                </a:moveTo>
                <a:cubicBezTo>
                  <a:pt x="124558" y="6179"/>
                  <a:pt x="123075" y="6591"/>
                  <a:pt x="122581" y="6591"/>
                </a:cubicBezTo>
                <a:cubicBezTo>
                  <a:pt x="121592" y="6591"/>
                  <a:pt x="122581" y="6591"/>
                  <a:pt x="124887" y="6591"/>
                </a:cubicBezTo>
                <a:lnTo>
                  <a:pt x="123741" y="7594"/>
                </a:lnTo>
                <a:lnTo>
                  <a:pt x="125547" y="6591"/>
                </a:lnTo>
                <a:cubicBezTo>
                  <a:pt x="127029" y="5767"/>
                  <a:pt x="126535" y="5767"/>
                  <a:pt x="125546" y="5973"/>
                </a:cubicBezTo>
                <a:close/>
                <a:moveTo>
                  <a:pt x="112036" y="0"/>
                </a:moveTo>
                <a:cubicBezTo>
                  <a:pt x="112036" y="1978"/>
                  <a:pt x="112036" y="1978"/>
                  <a:pt x="112036" y="1978"/>
                </a:cubicBezTo>
                <a:cubicBezTo>
                  <a:pt x="112036" y="2636"/>
                  <a:pt x="109070" y="4943"/>
                  <a:pt x="112036" y="4614"/>
                </a:cubicBezTo>
                <a:cubicBezTo>
                  <a:pt x="115001" y="4285"/>
                  <a:pt x="115001" y="6591"/>
                  <a:pt x="115001" y="6591"/>
                </a:cubicBezTo>
                <a:lnTo>
                  <a:pt x="115232" y="6500"/>
                </a:lnTo>
                <a:lnTo>
                  <a:pt x="115990" y="5932"/>
                </a:lnTo>
                <a:lnTo>
                  <a:pt x="115990" y="6202"/>
                </a:lnTo>
                <a:lnTo>
                  <a:pt x="117514" y="5603"/>
                </a:lnTo>
                <a:cubicBezTo>
                  <a:pt x="118296" y="5273"/>
                  <a:pt x="118791" y="5273"/>
                  <a:pt x="118297" y="6591"/>
                </a:cubicBezTo>
                <a:lnTo>
                  <a:pt x="115990" y="8548"/>
                </a:lnTo>
                <a:lnTo>
                  <a:pt x="115990" y="8898"/>
                </a:lnTo>
                <a:cubicBezTo>
                  <a:pt x="116978" y="8898"/>
                  <a:pt x="118956" y="8898"/>
                  <a:pt x="118956" y="8898"/>
                </a:cubicBezTo>
                <a:lnTo>
                  <a:pt x="120274" y="8898"/>
                </a:lnTo>
                <a:lnTo>
                  <a:pt x="121655" y="7517"/>
                </a:lnTo>
                <a:lnTo>
                  <a:pt x="116649" y="2966"/>
                </a:lnTo>
                <a:cubicBezTo>
                  <a:pt x="114671" y="2966"/>
                  <a:pt x="114671" y="2966"/>
                  <a:pt x="114671" y="2966"/>
                </a:cubicBezTo>
                <a:cubicBezTo>
                  <a:pt x="112036" y="2636"/>
                  <a:pt x="114342" y="0"/>
                  <a:pt x="112036" y="0"/>
                </a:cubicBezTo>
                <a:close/>
              </a:path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05" name="任意多边形: 形状 304"/>
          <p:cNvSpPr/>
          <p:nvPr userDrawn="1">
            <p:custDataLst>
              <p:tags r:id="rId142"/>
            </p:custDataLst>
          </p:nvPr>
        </p:nvSpPr>
        <p:spPr>
          <a:xfrm flipH="1">
            <a:off x="4478909" y="6533508"/>
            <a:ext cx="331450" cy="220498"/>
          </a:xfrm>
          <a:custGeom>
            <a:avLst/>
            <a:gdLst>
              <a:gd name="connsiteX0" fmla="*/ 53127 w 331450"/>
              <a:gd name="connsiteY0" fmla="*/ 208965 h 220498"/>
              <a:gd name="connsiteX1" fmla="*/ 51645 w 331450"/>
              <a:gd name="connsiteY1" fmla="*/ 208965 h 220498"/>
              <a:gd name="connsiteX2" fmla="*/ 49173 w 331450"/>
              <a:gd name="connsiteY2" fmla="*/ 210612 h 220498"/>
              <a:gd name="connsiteX3" fmla="*/ 53127 w 331450"/>
              <a:gd name="connsiteY3" fmla="*/ 208965 h 220498"/>
              <a:gd name="connsiteX4" fmla="*/ 51787 w 331450"/>
              <a:gd name="connsiteY4" fmla="*/ 208870 h 220498"/>
              <a:gd name="connsiteX5" fmla="*/ 51480 w 331450"/>
              <a:gd name="connsiteY5" fmla="*/ 208965 h 220498"/>
              <a:gd name="connsiteX6" fmla="*/ 51645 w 331450"/>
              <a:gd name="connsiteY6" fmla="*/ 208965 h 220498"/>
              <a:gd name="connsiteX7" fmla="*/ 70263 w 331450"/>
              <a:gd name="connsiteY7" fmla="*/ 192818 h 220498"/>
              <a:gd name="connsiteX8" fmla="*/ 69734 w 331450"/>
              <a:gd name="connsiteY8" fmla="*/ 192818 h 220498"/>
              <a:gd name="connsiteX9" fmla="*/ 69818 w 331450"/>
              <a:gd name="connsiteY9" fmla="*/ 193094 h 220498"/>
              <a:gd name="connsiteX10" fmla="*/ 63731 w 331450"/>
              <a:gd name="connsiteY10" fmla="*/ 191800 h 220498"/>
              <a:gd name="connsiteX11" fmla="*/ 62354 w 331450"/>
              <a:gd name="connsiteY11" fmla="*/ 192489 h 220498"/>
              <a:gd name="connsiteX12" fmla="*/ 62193 w 331450"/>
              <a:gd name="connsiteY12" fmla="*/ 192972 h 220498"/>
              <a:gd name="connsiteX13" fmla="*/ 64991 w 331450"/>
              <a:gd name="connsiteY13" fmla="*/ 191170 h 220498"/>
              <a:gd name="connsiteX14" fmla="*/ 64558 w 331450"/>
              <a:gd name="connsiteY14" fmla="*/ 191170 h 220498"/>
              <a:gd name="connsiteX15" fmla="*/ 63731 w 331450"/>
              <a:gd name="connsiteY15" fmla="*/ 191800 h 220498"/>
              <a:gd name="connsiteX16" fmla="*/ 71582 w 331450"/>
              <a:gd name="connsiteY16" fmla="*/ 190840 h 220498"/>
              <a:gd name="connsiteX17" fmla="*/ 68916 w 331450"/>
              <a:gd name="connsiteY17" fmla="*/ 192618 h 220498"/>
              <a:gd name="connsiteX18" fmla="*/ 69604 w 331450"/>
              <a:gd name="connsiteY18" fmla="*/ 192818 h 220498"/>
              <a:gd name="connsiteX19" fmla="*/ 69734 w 331450"/>
              <a:gd name="connsiteY19" fmla="*/ 192818 h 220498"/>
              <a:gd name="connsiteX20" fmla="*/ 69646 w 331450"/>
              <a:gd name="connsiteY20" fmla="*/ 192529 h 220498"/>
              <a:gd name="connsiteX21" fmla="*/ 71582 w 331450"/>
              <a:gd name="connsiteY21" fmla="*/ 190840 h 220498"/>
              <a:gd name="connsiteX22" fmla="*/ 64785 w 331450"/>
              <a:gd name="connsiteY22" fmla="*/ 190717 h 220498"/>
              <a:gd name="connsiteX23" fmla="*/ 63674 w 331450"/>
              <a:gd name="connsiteY23" fmla="*/ 190773 h 220498"/>
              <a:gd name="connsiteX24" fmla="*/ 63133 w 331450"/>
              <a:gd name="connsiteY24" fmla="*/ 191170 h 220498"/>
              <a:gd name="connsiteX25" fmla="*/ 64558 w 331450"/>
              <a:gd name="connsiteY25" fmla="*/ 191170 h 220498"/>
              <a:gd name="connsiteX26" fmla="*/ 64991 w 331450"/>
              <a:gd name="connsiteY26" fmla="*/ 190840 h 220498"/>
              <a:gd name="connsiteX27" fmla="*/ 64785 w 331450"/>
              <a:gd name="connsiteY27" fmla="*/ 190717 h 220498"/>
              <a:gd name="connsiteX28" fmla="*/ 22533 w 331450"/>
              <a:gd name="connsiteY28" fmla="*/ 189190 h 220498"/>
              <a:gd name="connsiteX29" fmla="*/ 21492 w 331450"/>
              <a:gd name="connsiteY29" fmla="*/ 189852 h 220498"/>
              <a:gd name="connsiteX30" fmla="*/ 22498 w 331450"/>
              <a:gd name="connsiteY30" fmla="*/ 189266 h 220498"/>
              <a:gd name="connsiteX31" fmla="*/ 67627 w 331450"/>
              <a:gd name="connsiteY31" fmla="*/ 187875 h 220498"/>
              <a:gd name="connsiteX32" fmla="*/ 62929 w 331450"/>
              <a:gd name="connsiteY32" fmla="*/ 190811 h 220498"/>
              <a:gd name="connsiteX33" fmla="*/ 63674 w 331450"/>
              <a:gd name="connsiteY33" fmla="*/ 190773 h 220498"/>
              <a:gd name="connsiteX34" fmla="*/ 25447 w 331450"/>
              <a:gd name="connsiteY34" fmla="*/ 187545 h 220498"/>
              <a:gd name="connsiteX35" fmla="*/ 22498 w 331450"/>
              <a:gd name="connsiteY35" fmla="*/ 189266 h 220498"/>
              <a:gd name="connsiteX36" fmla="*/ 21162 w 331450"/>
              <a:gd name="connsiteY36" fmla="*/ 192159 h 220498"/>
              <a:gd name="connsiteX37" fmla="*/ 25447 w 331450"/>
              <a:gd name="connsiteY37" fmla="*/ 187545 h 220498"/>
              <a:gd name="connsiteX38" fmla="*/ 67297 w 331450"/>
              <a:gd name="connsiteY38" fmla="*/ 187216 h 220498"/>
              <a:gd name="connsiteX39" fmla="*/ 65177 w 331450"/>
              <a:gd name="connsiteY39" fmla="*/ 188771 h 220498"/>
              <a:gd name="connsiteX40" fmla="*/ 65814 w 331450"/>
              <a:gd name="connsiteY40" fmla="*/ 188452 h 220498"/>
              <a:gd name="connsiteX41" fmla="*/ 67297 w 331450"/>
              <a:gd name="connsiteY41" fmla="*/ 187216 h 220498"/>
              <a:gd name="connsiteX42" fmla="*/ 59389 w 331450"/>
              <a:gd name="connsiteY42" fmla="*/ 185898 h 220498"/>
              <a:gd name="connsiteX43" fmla="*/ 59059 w 331450"/>
              <a:gd name="connsiteY43" fmla="*/ 185898 h 220498"/>
              <a:gd name="connsiteX44" fmla="*/ 58858 w 331450"/>
              <a:gd name="connsiteY44" fmla="*/ 186195 h 220498"/>
              <a:gd name="connsiteX45" fmla="*/ 57082 w 331450"/>
              <a:gd name="connsiteY45" fmla="*/ 177989 h 220498"/>
              <a:gd name="connsiteX46" fmla="*/ 55435 w 331450"/>
              <a:gd name="connsiteY46" fmla="*/ 177989 h 220498"/>
              <a:gd name="connsiteX47" fmla="*/ 54325 w 331450"/>
              <a:gd name="connsiteY47" fmla="*/ 179521 h 220498"/>
              <a:gd name="connsiteX48" fmla="*/ 2380 w 331450"/>
              <a:gd name="connsiteY48" fmla="*/ 165796 h 220498"/>
              <a:gd name="connsiteX49" fmla="*/ 2380 w 331450"/>
              <a:gd name="connsiteY49" fmla="*/ 169092 h 220498"/>
              <a:gd name="connsiteX50" fmla="*/ 2441 w 331450"/>
              <a:gd name="connsiteY50" fmla="*/ 168958 h 220498"/>
              <a:gd name="connsiteX51" fmla="*/ 2503 w 331450"/>
              <a:gd name="connsiteY51" fmla="*/ 168144 h 220498"/>
              <a:gd name="connsiteX52" fmla="*/ 2380 w 331450"/>
              <a:gd name="connsiteY52" fmla="*/ 165796 h 220498"/>
              <a:gd name="connsiteX53" fmla="*/ 136852 w 331450"/>
              <a:gd name="connsiteY53" fmla="*/ 163876 h 220498"/>
              <a:gd name="connsiteX54" fmla="*/ 134545 w 331450"/>
              <a:gd name="connsiteY54" fmla="*/ 163876 h 220498"/>
              <a:gd name="connsiteX55" fmla="*/ 133556 w 331450"/>
              <a:gd name="connsiteY55" fmla="*/ 163876 h 220498"/>
              <a:gd name="connsiteX56" fmla="*/ 133800 w 331450"/>
              <a:gd name="connsiteY56" fmla="*/ 164085 h 220498"/>
              <a:gd name="connsiteX57" fmla="*/ 134256 w 331450"/>
              <a:gd name="connsiteY57" fmla="*/ 164123 h 220498"/>
              <a:gd name="connsiteX58" fmla="*/ 134780 w 331450"/>
              <a:gd name="connsiteY58" fmla="*/ 164832 h 220498"/>
              <a:gd name="connsiteX59" fmla="*/ 2380 w 331450"/>
              <a:gd name="connsiteY59" fmla="*/ 163819 h 220498"/>
              <a:gd name="connsiteX60" fmla="*/ 2094 w 331450"/>
              <a:gd name="connsiteY60" fmla="*/ 163819 h 220498"/>
              <a:gd name="connsiteX61" fmla="*/ 2215 w 331450"/>
              <a:gd name="connsiteY61" fmla="*/ 164726 h 220498"/>
              <a:gd name="connsiteX62" fmla="*/ 2380 w 331450"/>
              <a:gd name="connsiteY62" fmla="*/ 165467 h 220498"/>
              <a:gd name="connsiteX63" fmla="*/ 2050 w 331450"/>
              <a:gd name="connsiteY63" fmla="*/ 163489 h 220498"/>
              <a:gd name="connsiteX64" fmla="*/ 2050 w 331450"/>
              <a:gd name="connsiteY64" fmla="*/ 163819 h 220498"/>
              <a:gd name="connsiteX65" fmla="*/ 2094 w 331450"/>
              <a:gd name="connsiteY65" fmla="*/ 163819 h 220498"/>
              <a:gd name="connsiteX66" fmla="*/ 97122 w 331450"/>
              <a:gd name="connsiteY66" fmla="*/ 148301 h 220498"/>
              <a:gd name="connsiteX67" fmla="*/ 96978 w 331450"/>
              <a:gd name="connsiteY67" fmla="*/ 148388 h 220498"/>
              <a:gd name="connsiteX68" fmla="*/ 97269 w 331450"/>
              <a:gd name="connsiteY68" fmla="*/ 148359 h 220498"/>
              <a:gd name="connsiteX69" fmla="*/ 98070 w 331450"/>
              <a:gd name="connsiteY69" fmla="*/ 147729 h 220498"/>
              <a:gd name="connsiteX70" fmla="*/ 95660 w 331450"/>
              <a:gd name="connsiteY70" fmla="*/ 147729 h 220498"/>
              <a:gd name="connsiteX71" fmla="*/ 97122 w 331450"/>
              <a:gd name="connsiteY71" fmla="*/ 148301 h 220498"/>
              <a:gd name="connsiteX72" fmla="*/ 38628 w 331450"/>
              <a:gd name="connsiteY72" fmla="*/ 143059 h 220498"/>
              <a:gd name="connsiteX73" fmla="*/ 31708 w 331450"/>
              <a:gd name="connsiteY73" fmla="*/ 151956 h 220498"/>
              <a:gd name="connsiteX74" fmla="*/ 34673 w 331450"/>
              <a:gd name="connsiteY74" fmla="*/ 147343 h 220498"/>
              <a:gd name="connsiteX75" fmla="*/ 32038 w 331450"/>
              <a:gd name="connsiteY75" fmla="*/ 147343 h 220498"/>
              <a:gd name="connsiteX76" fmla="*/ 32038 w 331450"/>
              <a:gd name="connsiteY76" fmla="*/ 145036 h 220498"/>
              <a:gd name="connsiteX77" fmla="*/ 29072 w 331450"/>
              <a:gd name="connsiteY77" fmla="*/ 148002 h 220498"/>
              <a:gd name="connsiteX78" fmla="*/ 27094 w 331450"/>
              <a:gd name="connsiteY78" fmla="*/ 148002 h 220498"/>
              <a:gd name="connsiteX79" fmla="*/ 27094 w 331450"/>
              <a:gd name="connsiteY79" fmla="*/ 145036 h 220498"/>
              <a:gd name="connsiteX80" fmla="*/ 23140 w 331450"/>
              <a:gd name="connsiteY80" fmla="*/ 150308 h 220498"/>
              <a:gd name="connsiteX81" fmla="*/ 20833 w 331450"/>
              <a:gd name="connsiteY81" fmla="*/ 152945 h 220498"/>
              <a:gd name="connsiteX82" fmla="*/ 20833 w 331450"/>
              <a:gd name="connsiteY82" fmla="*/ 149649 h 220498"/>
              <a:gd name="connsiteX83" fmla="*/ 18856 w 331450"/>
              <a:gd name="connsiteY83" fmla="*/ 152286 h 220498"/>
              <a:gd name="connsiteX84" fmla="*/ 22152 w 331450"/>
              <a:gd name="connsiteY84" fmla="*/ 146025 h 220498"/>
              <a:gd name="connsiteX85" fmla="*/ 18197 w 331450"/>
              <a:gd name="connsiteY85" fmla="*/ 150638 h 220498"/>
              <a:gd name="connsiteX86" fmla="*/ 16220 w 331450"/>
              <a:gd name="connsiteY86" fmla="*/ 154593 h 220498"/>
              <a:gd name="connsiteX87" fmla="*/ 12595 w 331450"/>
              <a:gd name="connsiteY87" fmla="*/ 160524 h 220498"/>
              <a:gd name="connsiteX88" fmla="*/ 15231 w 331450"/>
              <a:gd name="connsiteY88" fmla="*/ 153274 h 220498"/>
              <a:gd name="connsiteX89" fmla="*/ 10947 w 331450"/>
              <a:gd name="connsiteY89" fmla="*/ 157888 h 220498"/>
              <a:gd name="connsiteX90" fmla="*/ 10947 w 331450"/>
              <a:gd name="connsiteY90" fmla="*/ 155910 h 220498"/>
              <a:gd name="connsiteX91" fmla="*/ 8311 w 331450"/>
              <a:gd name="connsiteY91" fmla="*/ 158876 h 220498"/>
              <a:gd name="connsiteX92" fmla="*/ 8311 w 331450"/>
              <a:gd name="connsiteY92" fmla="*/ 156569 h 220498"/>
              <a:gd name="connsiteX93" fmla="*/ 4027 w 331450"/>
              <a:gd name="connsiteY93" fmla="*/ 156569 h 220498"/>
              <a:gd name="connsiteX94" fmla="*/ 732 w 331450"/>
              <a:gd name="connsiteY94" fmla="*/ 156569 h 220498"/>
              <a:gd name="connsiteX95" fmla="*/ 732 w 331450"/>
              <a:gd name="connsiteY95" fmla="*/ 158217 h 220498"/>
              <a:gd name="connsiteX96" fmla="*/ 732 w 331450"/>
              <a:gd name="connsiteY96" fmla="*/ 160524 h 220498"/>
              <a:gd name="connsiteX97" fmla="*/ 2380 w 331450"/>
              <a:gd name="connsiteY97" fmla="*/ 160524 h 220498"/>
              <a:gd name="connsiteX98" fmla="*/ 2380 w 331450"/>
              <a:gd name="connsiteY98" fmla="*/ 160854 h 220498"/>
              <a:gd name="connsiteX99" fmla="*/ 2380 w 331450"/>
              <a:gd name="connsiteY99" fmla="*/ 162172 h 220498"/>
              <a:gd name="connsiteX100" fmla="*/ 2380 w 331450"/>
              <a:gd name="connsiteY100" fmla="*/ 162954 h 220498"/>
              <a:gd name="connsiteX101" fmla="*/ 2380 w 331450"/>
              <a:gd name="connsiteY101" fmla="*/ 163160 h 220498"/>
              <a:gd name="connsiteX102" fmla="*/ 2380 w 331450"/>
              <a:gd name="connsiteY102" fmla="*/ 163489 h 220498"/>
              <a:gd name="connsiteX103" fmla="*/ 2380 w 331450"/>
              <a:gd name="connsiteY103" fmla="*/ 163819 h 220498"/>
              <a:gd name="connsiteX104" fmla="*/ 4027 w 331450"/>
              <a:gd name="connsiteY104" fmla="*/ 163819 h 220498"/>
              <a:gd name="connsiteX105" fmla="*/ 4027 w 331450"/>
              <a:gd name="connsiteY105" fmla="*/ 165467 h 220498"/>
              <a:gd name="connsiteX106" fmla="*/ 2441 w 331450"/>
              <a:gd name="connsiteY106" fmla="*/ 168958 h 220498"/>
              <a:gd name="connsiteX107" fmla="*/ 2380 w 331450"/>
              <a:gd name="connsiteY107" fmla="*/ 169751 h 220498"/>
              <a:gd name="connsiteX108" fmla="*/ 4356 w 331450"/>
              <a:gd name="connsiteY108" fmla="*/ 166785 h 220498"/>
              <a:gd name="connsiteX109" fmla="*/ 4356 w 331450"/>
              <a:gd name="connsiteY109" fmla="*/ 169751 h 220498"/>
              <a:gd name="connsiteX110" fmla="*/ 4356 w 331450"/>
              <a:gd name="connsiteY110" fmla="*/ 170740 h 220498"/>
              <a:gd name="connsiteX111" fmla="*/ 4356 w 331450"/>
              <a:gd name="connsiteY111" fmla="*/ 172387 h 220498"/>
              <a:gd name="connsiteX112" fmla="*/ 7322 w 331450"/>
              <a:gd name="connsiteY112" fmla="*/ 172387 h 220498"/>
              <a:gd name="connsiteX113" fmla="*/ 7322 w 331450"/>
              <a:gd name="connsiteY113" fmla="*/ 175024 h 220498"/>
              <a:gd name="connsiteX114" fmla="*/ 7322 w 331450"/>
              <a:gd name="connsiteY114" fmla="*/ 177000 h 220498"/>
              <a:gd name="connsiteX115" fmla="*/ 7322 w 331450"/>
              <a:gd name="connsiteY115" fmla="*/ 178978 h 220498"/>
              <a:gd name="connsiteX116" fmla="*/ 9300 w 331450"/>
              <a:gd name="connsiteY116" fmla="*/ 176012 h 220498"/>
              <a:gd name="connsiteX117" fmla="*/ 9300 w 331450"/>
              <a:gd name="connsiteY117" fmla="*/ 178648 h 220498"/>
              <a:gd name="connsiteX118" fmla="*/ 11936 w 331450"/>
              <a:gd name="connsiteY118" fmla="*/ 178648 h 220498"/>
              <a:gd name="connsiteX119" fmla="*/ 14572 w 331450"/>
              <a:gd name="connsiteY119" fmla="*/ 175682 h 220498"/>
              <a:gd name="connsiteX120" fmla="*/ 14572 w 331450"/>
              <a:gd name="connsiteY120" fmla="*/ 180955 h 220498"/>
              <a:gd name="connsiteX121" fmla="*/ 18197 w 331450"/>
              <a:gd name="connsiteY121" fmla="*/ 177330 h 220498"/>
              <a:gd name="connsiteX122" fmla="*/ 14242 w 331450"/>
              <a:gd name="connsiteY122" fmla="*/ 184909 h 220498"/>
              <a:gd name="connsiteX123" fmla="*/ 17867 w 331450"/>
              <a:gd name="connsiteY123" fmla="*/ 180295 h 220498"/>
              <a:gd name="connsiteX124" fmla="*/ 15561 w 331450"/>
              <a:gd name="connsiteY124" fmla="*/ 183920 h 220498"/>
              <a:gd name="connsiteX125" fmla="*/ 18197 w 331450"/>
              <a:gd name="connsiteY125" fmla="*/ 180295 h 220498"/>
              <a:gd name="connsiteX126" fmla="*/ 15561 w 331450"/>
              <a:gd name="connsiteY126" fmla="*/ 184909 h 220498"/>
              <a:gd name="connsiteX127" fmla="*/ 17208 w 331450"/>
              <a:gd name="connsiteY127" fmla="*/ 182273 h 220498"/>
              <a:gd name="connsiteX128" fmla="*/ 14901 w 331450"/>
              <a:gd name="connsiteY128" fmla="*/ 187216 h 220498"/>
              <a:gd name="connsiteX129" fmla="*/ 17538 w 331450"/>
              <a:gd name="connsiteY129" fmla="*/ 184909 h 220498"/>
              <a:gd name="connsiteX130" fmla="*/ 15231 w 331450"/>
              <a:gd name="connsiteY130" fmla="*/ 187545 h 220498"/>
              <a:gd name="connsiteX131" fmla="*/ 17208 w 331450"/>
              <a:gd name="connsiteY131" fmla="*/ 185568 h 220498"/>
              <a:gd name="connsiteX132" fmla="*/ 17208 w 331450"/>
              <a:gd name="connsiteY132" fmla="*/ 187545 h 220498"/>
              <a:gd name="connsiteX133" fmla="*/ 21822 w 331450"/>
              <a:gd name="connsiteY133" fmla="*/ 183591 h 220498"/>
              <a:gd name="connsiteX134" fmla="*/ 18856 w 331450"/>
              <a:gd name="connsiteY134" fmla="*/ 187545 h 220498"/>
              <a:gd name="connsiteX135" fmla="*/ 23470 w 331450"/>
              <a:gd name="connsiteY135" fmla="*/ 181944 h 220498"/>
              <a:gd name="connsiteX136" fmla="*/ 19186 w 331450"/>
              <a:gd name="connsiteY136" fmla="*/ 187545 h 220498"/>
              <a:gd name="connsiteX137" fmla="*/ 16549 w 331450"/>
              <a:gd name="connsiteY137" fmla="*/ 192818 h 220498"/>
              <a:gd name="connsiteX138" fmla="*/ 18526 w 331450"/>
              <a:gd name="connsiteY138" fmla="*/ 192818 h 220498"/>
              <a:gd name="connsiteX139" fmla="*/ 23140 w 331450"/>
              <a:gd name="connsiteY139" fmla="*/ 187875 h 220498"/>
              <a:gd name="connsiteX140" fmla="*/ 22533 w 331450"/>
              <a:gd name="connsiteY140" fmla="*/ 189190 h 220498"/>
              <a:gd name="connsiteX141" fmla="*/ 25117 w 331450"/>
              <a:gd name="connsiteY141" fmla="*/ 187545 h 220498"/>
              <a:gd name="connsiteX142" fmla="*/ 25447 w 331450"/>
              <a:gd name="connsiteY142" fmla="*/ 187545 h 220498"/>
              <a:gd name="connsiteX143" fmla="*/ 27424 w 331450"/>
              <a:gd name="connsiteY143" fmla="*/ 187545 h 220498"/>
              <a:gd name="connsiteX144" fmla="*/ 25777 w 331450"/>
              <a:gd name="connsiteY144" fmla="*/ 189523 h 220498"/>
              <a:gd name="connsiteX145" fmla="*/ 23876 w 331450"/>
              <a:gd name="connsiteY145" fmla="*/ 195362 h 220498"/>
              <a:gd name="connsiteX146" fmla="*/ 25335 w 331450"/>
              <a:gd name="connsiteY146" fmla="*/ 194421 h 220498"/>
              <a:gd name="connsiteX147" fmla="*/ 24458 w 331450"/>
              <a:gd name="connsiteY147" fmla="*/ 194466 h 220498"/>
              <a:gd name="connsiteX148" fmla="*/ 29401 w 331450"/>
              <a:gd name="connsiteY148" fmla="*/ 191170 h 220498"/>
              <a:gd name="connsiteX149" fmla="*/ 25777 w 331450"/>
              <a:gd name="connsiteY149" fmla="*/ 194136 h 220498"/>
              <a:gd name="connsiteX150" fmla="*/ 25335 w 331450"/>
              <a:gd name="connsiteY150" fmla="*/ 194421 h 220498"/>
              <a:gd name="connsiteX151" fmla="*/ 26889 w 331450"/>
              <a:gd name="connsiteY151" fmla="*/ 194342 h 220498"/>
              <a:gd name="connsiteX152" fmla="*/ 28083 w 331450"/>
              <a:gd name="connsiteY152" fmla="*/ 194466 h 220498"/>
              <a:gd name="connsiteX153" fmla="*/ 24787 w 331450"/>
              <a:gd name="connsiteY153" fmla="*/ 201056 h 220498"/>
              <a:gd name="connsiteX154" fmla="*/ 26765 w 331450"/>
              <a:gd name="connsiteY154" fmla="*/ 198750 h 220498"/>
              <a:gd name="connsiteX155" fmla="*/ 26765 w 331450"/>
              <a:gd name="connsiteY155" fmla="*/ 200726 h 220498"/>
              <a:gd name="connsiteX156" fmla="*/ 29401 w 331450"/>
              <a:gd name="connsiteY156" fmla="*/ 197761 h 220498"/>
              <a:gd name="connsiteX157" fmla="*/ 27424 w 331450"/>
              <a:gd name="connsiteY157" fmla="*/ 205340 h 220498"/>
              <a:gd name="connsiteX158" fmla="*/ 34014 w 331450"/>
              <a:gd name="connsiteY158" fmla="*/ 200397 h 220498"/>
              <a:gd name="connsiteX159" fmla="*/ 30060 w 331450"/>
              <a:gd name="connsiteY159" fmla="*/ 204022 h 220498"/>
              <a:gd name="connsiteX160" fmla="*/ 33397 w 331450"/>
              <a:gd name="connsiteY160" fmla="*/ 204146 h 220498"/>
              <a:gd name="connsiteX161" fmla="*/ 33724 w 331450"/>
              <a:gd name="connsiteY161" fmla="*/ 204130 h 220498"/>
              <a:gd name="connsiteX162" fmla="*/ 33685 w 331450"/>
              <a:gd name="connsiteY162" fmla="*/ 204022 h 220498"/>
              <a:gd name="connsiteX163" fmla="*/ 35992 w 331450"/>
              <a:gd name="connsiteY163" fmla="*/ 204022 h 220498"/>
              <a:gd name="connsiteX164" fmla="*/ 33724 w 331450"/>
              <a:gd name="connsiteY164" fmla="*/ 204130 h 220498"/>
              <a:gd name="connsiteX165" fmla="*/ 34179 w 331450"/>
              <a:gd name="connsiteY165" fmla="*/ 205381 h 220498"/>
              <a:gd name="connsiteX166" fmla="*/ 36651 w 331450"/>
              <a:gd name="connsiteY166" fmla="*/ 204022 h 220498"/>
              <a:gd name="connsiteX167" fmla="*/ 33355 w 331450"/>
              <a:gd name="connsiteY167" fmla="*/ 206988 h 220498"/>
              <a:gd name="connsiteX168" fmla="*/ 36980 w 331450"/>
              <a:gd name="connsiteY168" fmla="*/ 205011 h 220498"/>
              <a:gd name="connsiteX169" fmla="*/ 41264 w 331450"/>
              <a:gd name="connsiteY169" fmla="*/ 202704 h 220498"/>
              <a:gd name="connsiteX170" fmla="*/ 41264 w 331450"/>
              <a:gd name="connsiteY170" fmla="*/ 205011 h 220498"/>
              <a:gd name="connsiteX171" fmla="*/ 37310 w 331450"/>
              <a:gd name="connsiteY171" fmla="*/ 207976 h 220498"/>
              <a:gd name="connsiteX172" fmla="*/ 41594 w 331450"/>
              <a:gd name="connsiteY172" fmla="*/ 205340 h 220498"/>
              <a:gd name="connsiteX173" fmla="*/ 39287 w 331450"/>
              <a:gd name="connsiteY173" fmla="*/ 208636 h 220498"/>
              <a:gd name="connsiteX174" fmla="*/ 47525 w 331450"/>
              <a:gd name="connsiteY174" fmla="*/ 205670 h 220498"/>
              <a:gd name="connsiteX175" fmla="*/ 40605 w 331450"/>
              <a:gd name="connsiteY175" fmla="*/ 209624 h 220498"/>
              <a:gd name="connsiteX176" fmla="*/ 47525 w 331450"/>
              <a:gd name="connsiteY176" fmla="*/ 206988 h 220498"/>
              <a:gd name="connsiteX177" fmla="*/ 44230 w 331450"/>
              <a:gd name="connsiteY177" fmla="*/ 208965 h 220498"/>
              <a:gd name="connsiteX178" fmla="*/ 46537 w 331450"/>
              <a:gd name="connsiteY178" fmla="*/ 208965 h 220498"/>
              <a:gd name="connsiteX179" fmla="*/ 48184 w 331450"/>
              <a:gd name="connsiteY179" fmla="*/ 208965 h 220498"/>
              <a:gd name="connsiteX180" fmla="*/ 48514 w 331450"/>
              <a:gd name="connsiteY180" fmla="*/ 208965 h 220498"/>
              <a:gd name="connsiteX181" fmla="*/ 57741 w 331450"/>
              <a:gd name="connsiteY181" fmla="*/ 203363 h 220498"/>
              <a:gd name="connsiteX182" fmla="*/ 47525 w 331450"/>
              <a:gd name="connsiteY182" fmla="*/ 210612 h 220498"/>
              <a:gd name="connsiteX183" fmla="*/ 51150 w 331450"/>
              <a:gd name="connsiteY183" fmla="*/ 208636 h 220498"/>
              <a:gd name="connsiteX184" fmla="*/ 47855 w 331450"/>
              <a:gd name="connsiteY184" fmla="*/ 210612 h 220498"/>
              <a:gd name="connsiteX185" fmla="*/ 52139 w 331450"/>
              <a:gd name="connsiteY185" fmla="*/ 208636 h 220498"/>
              <a:gd name="connsiteX186" fmla="*/ 51787 w 331450"/>
              <a:gd name="connsiteY186" fmla="*/ 208870 h 220498"/>
              <a:gd name="connsiteX187" fmla="*/ 56300 w 331450"/>
              <a:gd name="connsiteY187" fmla="*/ 207482 h 220498"/>
              <a:gd name="connsiteX188" fmla="*/ 56423 w 331450"/>
              <a:gd name="connsiteY188" fmla="*/ 208965 h 220498"/>
              <a:gd name="connsiteX189" fmla="*/ 51150 w 331450"/>
              <a:gd name="connsiteY189" fmla="*/ 212919 h 220498"/>
              <a:gd name="connsiteX190" fmla="*/ 53127 w 331450"/>
              <a:gd name="connsiteY190" fmla="*/ 212919 h 220498"/>
              <a:gd name="connsiteX191" fmla="*/ 53457 w 331450"/>
              <a:gd name="connsiteY191" fmla="*/ 212919 h 220498"/>
              <a:gd name="connsiteX192" fmla="*/ 57741 w 331450"/>
              <a:gd name="connsiteY192" fmla="*/ 210942 h 220498"/>
              <a:gd name="connsiteX193" fmla="*/ 55764 w 331450"/>
              <a:gd name="connsiteY193" fmla="*/ 212590 h 220498"/>
              <a:gd name="connsiteX194" fmla="*/ 57741 w 331450"/>
              <a:gd name="connsiteY194" fmla="*/ 212590 h 220498"/>
              <a:gd name="connsiteX195" fmla="*/ 52469 w 331450"/>
              <a:gd name="connsiteY195" fmla="*/ 215556 h 220498"/>
              <a:gd name="connsiteX196" fmla="*/ 54116 w 331450"/>
              <a:gd name="connsiteY196" fmla="*/ 215556 h 220498"/>
              <a:gd name="connsiteX197" fmla="*/ 57082 w 331450"/>
              <a:gd name="connsiteY197" fmla="*/ 215556 h 220498"/>
              <a:gd name="connsiteX198" fmla="*/ 52798 w 331450"/>
              <a:gd name="connsiteY198" fmla="*/ 217532 h 220498"/>
              <a:gd name="connsiteX199" fmla="*/ 55764 w 331450"/>
              <a:gd name="connsiteY199" fmla="*/ 217532 h 220498"/>
              <a:gd name="connsiteX200" fmla="*/ 58070 w 331450"/>
              <a:gd name="connsiteY200" fmla="*/ 217532 h 220498"/>
              <a:gd name="connsiteX201" fmla="*/ 59718 w 331450"/>
              <a:gd name="connsiteY201" fmla="*/ 217532 h 220498"/>
              <a:gd name="connsiteX202" fmla="*/ 62355 w 331450"/>
              <a:gd name="connsiteY202" fmla="*/ 217532 h 220498"/>
              <a:gd name="connsiteX203" fmla="*/ 61860 w 331450"/>
              <a:gd name="connsiteY203" fmla="*/ 219139 h 220498"/>
              <a:gd name="connsiteX204" fmla="*/ 61995 w 331450"/>
              <a:gd name="connsiteY204" fmla="*/ 219510 h 220498"/>
              <a:gd name="connsiteX205" fmla="*/ 62155 w 331450"/>
              <a:gd name="connsiteY205" fmla="*/ 219950 h 220498"/>
              <a:gd name="connsiteX206" fmla="*/ 62355 w 331450"/>
              <a:gd name="connsiteY206" fmla="*/ 220498 h 220498"/>
              <a:gd name="connsiteX207" fmla="*/ 63672 w 331450"/>
              <a:gd name="connsiteY207" fmla="*/ 219510 h 220498"/>
              <a:gd name="connsiteX208" fmla="*/ 65320 w 331450"/>
              <a:gd name="connsiteY208" fmla="*/ 219510 h 220498"/>
              <a:gd name="connsiteX209" fmla="*/ 65650 w 331450"/>
              <a:gd name="connsiteY209" fmla="*/ 219510 h 220498"/>
              <a:gd name="connsiteX210" fmla="*/ 65979 w 331450"/>
              <a:gd name="connsiteY210" fmla="*/ 219510 h 220498"/>
              <a:gd name="connsiteX211" fmla="*/ 66309 w 331450"/>
              <a:gd name="connsiteY211" fmla="*/ 219510 h 220498"/>
              <a:gd name="connsiteX212" fmla="*/ 66638 w 331450"/>
              <a:gd name="connsiteY212" fmla="*/ 219510 h 220498"/>
              <a:gd name="connsiteX213" fmla="*/ 66638 w 331450"/>
              <a:gd name="connsiteY213" fmla="*/ 218522 h 220498"/>
              <a:gd name="connsiteX214" fmla="*/ 65979 w 331450"/>
              <a:gd name="connsiteY214" fmla="*/ 218522 h 220498"/>
              <a:gd name="connsiteX215" fmla="*/ 65650 w 331450"/>
              <a:gd name="connsiteY215" fmla="*/ 218522 h 220498"/>
              <a:gd name="connsiteX216" fmla="*/ 62684 w 331450"/>
              <a:gd name="connsiteY216" fmla="*/ 218522 h 220498"/>
              <a:gd name="connsiteX217" fmla="*/ 65875 w 331450"/>
              <a:gd name="connsiteY217" fmla="*/ 217086 h 220498"/>
              <a:gd name="connsiteX218" fmla="*/ 66968 w 331450"/>
              <a:gd name="connsiteY218" fmla="*/ 215556 h 220498"/>
              <a:gd name="connsiteX219" fmla="*/ 67297 w 331450"/>
              <a:gd name="connsiteY219" fmla="*/ 215556 h 220498"/>
              <a:gd name="connsiteX220" fmla="*/ 69275 w 331450"/>
              <a:gd name="connsiteY220" fmla="*/ 215556 h 220498"/>
              <a:gd name="connsiteX221" fmla="*/ 65875 w 331450"/>
              <a:gd name="connsiteY221" fmla="*/ 217086 h 220498"/>
              <a:gd name="connsiteX222" fmla="*/ 65320 w 331450"/>
              <a:gd name="connsiteY222" fmla="*/ 217862 h 220498"/>
              <a:gd name="connsiteX223" fmla="*/ 66638 w 331450"/>
              <a:gd name="connsiteY223" fmla="*/ 217862 h 220498"/>
              <a:gd name="connsiteX224" fmla="*/ 66638 w 331450"/>
              <a:gd name="connsiteY224" fmla="*/ 218522 h 220498"/>
              <a:gd name="connsiteX225" fmla="*/ 67627 w 331450"/>
              <a:gd name="connsiteY225" fmla="*/ 218522 h 220498"/>
              <a:gd name="connsiteX226" fmla="*/ 69934 w 331450"/>
              <a:gd name="connsiteY226" fmla="*/ 216874 h 220498"/>
              <a:gd name="connsiteX227" fmla="*/ 67627 w 331450"/>
              <a:gd name="connsiteY227" fmla="*/ 216874 h 220498"/>
              <a:gd name="connsiteX228" fmla="*/ 70263 w 331450"/>
              <a:gd name="connsiteY228" fmla="*/ 215226 h 220498"/>
              <a:gd name="connsiteX229" fmla="*/ 67957 w 331450"/>
              <a:gd name="connsiteY229" fmla="*/ 215226 h 220498"/>
              <a:gd name="connsiteX230" fmla="*/ 64661 w 331450"/>
              <a:gd name="connsiteY230" fmla="*/ 215226 h 220498"/>
              <a:gd name="connsiteX231" fmla="*/ 64661 w 331450"/>
              <a:gd name="connsiteY231" fmla="*/ 212919 h 220498"/>
              <a:gd name="connsiteX232" fmla="*/ 61696 w 331450"/>
              <a:gd name="connsiteY232" fmla="*/ 212919 h 220498"/>
              <a:gd name="connsiteX233" fmla="*/ 64661 w 331450"/>
              <a:gd name="connsiteY233" fmla="*/ 211271 h 220498"/>
              <a:gd name="connsiteX234" fmla="*/ 66968 w 331450"/>
              <a:gd name="connsiteY234" fmla="*/ 209295 h 220498"/>
              <a:gd name="connsiteX235" fmla="*/ 64991 w 331450"/>
              <a:gd name="connsiteY235" fmla="*/ 209295 h 220498"/>
              <a:gd name="connsiteX236" fmla="*/ 68286 w 331450"/>
              <a:gd name="connsiteY236" fmla="*/ 207646 h 220498"/>
              <a:gd name="connsiteX237" fmla="*/ 68286 w 331450"/>
              <a:gd name="connsiteY237" fmla="*/ 205340 h 220498"/>
              <a:gd name="connsiteX238" fmla="*/ 64002 w 331450"/>
              <a:gd name="connsiteY238" fmla="*/ 208306 h 220498"/>
              <a:gd name="connsiteX239" fmla="*/ 68945 w 331450"/>
              <a:gd name="connsiteY239" fmla="*/ 204022 h 220498"/>
              <a:gd name="connsiteX240" fmla="*/ 67922 w 331450"/>
              <a:gd name="connsiteY240" fmla="*/ 203101 h 220498"/>
              <a:gd name="connsiteX241" fmla="*/ 67627 w 331450"/>
              <a:gd name="connsiteY241" fmla="*/ 203363 h 220498"/>
              <a:gd name="connsiteX242" fmla="*/ 66601 w 331450"/>
              <a:gd name="connsiteY242" fmla="*/ 203363 h 220498"/>
              <a:gd name="connsiteX243" fmla="*/ 64991 w 331450"/>
              <a:gd name="connsiteY243" fmla="*/ 204022 h 220498"/>
              <a:gd name="connsiteX244" fmla="*/ 58730 w 331450"/>
              <a:gd name="connsiteY244" fmla="*/ 207317 h 220498"/>
              <a:gd name="connsiteX245" fmla="*/ 64991 w 331450"/>
              <a:gd name="connsiteY245" fmla="*/ 203363 h 220498"/>
              <a:gd name="connsiteX246" fmla="*/ 66601 w 331450"/>
              <a:gd name="connsiteY246" fmla="*/ 203363 h 220498"/>
              <a:gd name="connsiteX247" fmla="*/ 67709 w 331450"/>
              <a:gd name="connsiteY247" fmla="*/ 202910 h 220498"/>
              <a:gd name="connsiteX248" fmla="*/ 67922 w 331450"/>
              <a:gd name="connsiteY248" fmla="*/ 203101 h 220498"/>
              <a:gd name="connsiteX249" fmla="*/ 70592 w 331450"/>
              <a:gd name="connsiteY249" fmla="*/ 200726 h 220498"/>
              <a:gd name="connsiteX250" fmla="*/ 67957 w 331450"/>
              <a:gd name="connsiteY250" fmla="*/ 200726 h 220498"/>
              <a:gd name="connsiteX251" fmla="*/ 67957 w 331450"/>
              <a:gd name="connsiteY251" fmla="*/ 198750 h 220498"/>
              <a:gd name="connsiteX252" fmla="*/ 65650 w 331450"/>
              <a:gd name="connsiteY252" fmla="*/ 198750 h 220498"/>
              <a:gd name="connsiteX253" fmla="*/ 62025 w 331450"/>
              <a:gd name="connsiteY253" fmla="*/ 198750 h 220498"/>
              <a:gd name="connsiteX254" fmla="*/ 65320 w 331450"/>
              <a:gd name="connsiteY254" fmla="*/ 196113 h 220498"/>
              <a:gd name="connsiteX255" fmla="*/ 69934 w 331450"/>
              <a:gd name="connsiteY255" fmla="*/ 193477 h 220498"/>
              <a:gd name="connsiteX256" fmla="*/ 69818 w 331450"/>
              <a:gd name="connsiteY256" fmla="*/ 193094 h 220498"/>
              <a:gd name="connsiteX257" fmla="*/ 63343 w 331450"/>
              <a:gd name="connsiteY257" fmla="*/ 197102 h 220498"/>
              <a:gd name="connsiteX258" fmla="*/ 65320 w 331450"/>
              <a:gd name="connsiteY258" fmla="*/ 195125 h 220498"/>
              <a:gd name="connsiteX259" fmla="*/ 69604 w 331450"/>
              <a:gd name="connsiteY259" fmla="*/ 192818 h 220498"/>
              <a:gd name="connsiteX260" fmla="*/ 68616 w 331450"/>
              <a:gd name="connsiteY260" fmla="*/ 192818 h 220498"/>
              <a:gd name="connsiteX261" fmla="*/ 68916 w 331450"/>
              <a:gd name="connsiteY261" fmla="*/ 192618 h 220498"/>
              <a:gd name="connsiteX262" fmla="*/ 67050 w 331450"/>
              <a:gd name="connsiteY262" fmla="*/ 192076 h 220498"/>
              <a:gd name="connsiteX263" fmla="*/ 64991 w 331450"/>
              <a:gd name="connsiteY263" fmla="*/ 192818 h 220498"/>
              <a:gd name="connsiteX264" fmla="*/ 68616 w 331450"/>
              <a:gd name="connsiteY264" fmla="*/ 190182 h 220498"/>
              <a:gd name="connsiteX265" fmla="*/ 63343 w 331450"/>
              <a:gd name="connsiteY265" fmla="*/ 193477 h 220498"/>
              <a:gd name="connsiteX266" fmla="*/ 62684 w 331450"/>
              <a:gd name="connsiteY266" fmla="*/ 193477 h 220498"/>
              <a:gd name="connsiteX267" fmla="*/ 62066 w 331450"/>
              <a:gd name="connsiteY267" fmla="*/ 193353 h 220498"/>
              <a:gd name="connsiteX268" fmla="*/ 62193 w 331450"/>
              <a:gd name="connsiteY268" fmla="*/ 192972 h 220498"/>
              <a:gd name="connsiteX269" fmla="*/ 61530 w 331450"/>
              <a:gd name="connsiteY269" fmla="*/ 193477 h 220498"/>
              <a:gd name="connsiteX270" fmla="*/ 62025 w 331450"/>
              <a:gd name="connsiteY270" fmla="*/ 193477 h 220498"/>
              <a:gd name="connsiteX271" fmla="*/ 58070 w 331450"/>
              <a:gd name="connsiteY271" fmla="*/ 196113 h 220498"/>
              <a:gd name="connsiteX272" fmla="*/ 61530 w 331450"/>
              <a:gd name="connsiteY272" fmla="*/ 193477 h 220498"/>
              <a:gd name="connsiteX273" fmla="*/ 60706 w 331450"/>
              <a:gd name="connsiteY273" fmla="*/ 193477 h 220498"/>
              <a:gd name="connsiteX274" fmla="*/ 60377 w 331450"/>
              <a:gd name="connsiteY274" fmla="*/ 193477 h 220498"/>
              <a:gd name="connsiteX275" fmla="*/ 62354 w 331450"/>
              <a:gd name="connsiteY275" fmla="*/ 192489 h 220498"/>
              <a:gd name="connsiteX276" fmla="*/ 62684 w 331450"/>
              <a:gd name="connsiteY276" fmla="*/ 191500 h 220498"/>
              <a:gd name="connsiteX277" fmla="*/ 63133 w 331450"/>
              <a:gd name="connsiteY277" fmla="*/ 191170 h 220498"/>
              <a:gd name="connsiteX278" fmla="*/ 62355 w 331450"/>
              <a:gd name="connsiteY278" fmla="*/ 191170 h 220498"/>
              <a:gd name="connsiteX279" fmla="*/ 62929 w 331450"/>
              <a:gd name="connsiteY279" fmla="*/ 190811 h 220498"/>
              <a:gd name="connsiteX280" fmla="*/ 62355 w 331450"/>
              <a:gd name="connsiteY280" fmla="*/ 190840 h 220498"/>
              <a:gd name="connsiteX281" fmla="*/ 65177 w 331450"/>
              <a:gd name="connsiteY281" fmla="*/ 188771 h 220498"/>
              <a:gd name="connsiteX282" fmla="*/ 62355 w 331450"/>
              <a:gd name="connsiteY282" fmla="*/ 190182 h 220498"/>
              <a:gd name="connsiteX283" fmla="*/ 62684 w 331450"/>
              <a:gd name="connsiteY283" fmla="*/ 188534 h 220498"/>
              <a:gd name="connsiteX284" fmla="*/ 55764 w 331450"/>
              <a:gd name="connsiteY284" fmla="*/ 192159 h 220498"/>
              <a:gd name="connsiteX285" fmla="*/ 62355 w 331450"/>
              <a:gd name="connsiteY285" fmla="*/ 187545 h 220498"/>
              <a:gd name="connsiteX286" fmla="*/ 58730 w 331450"/>
              <a:gd name="connsiteY286" fmla="*/ 189193 h 220498"/>
              <a:gd name="connsiteX287" fmla="*/ 54116 w 331450"/>
              <a:gd name="connsiteY287" fmla="*/ 192489 h 220498"/>
              <a:gd name="connsiteX288" fmla="*/ 57082 w 331450"/>
              <a:gd name="connsiteY288" fmla="*/ 188822 h 220498"/>
              <a:gd name="connsiteX289" fmla="*/ 58858 w 331450"/>
              <a:gd name="connsiteY289" fmla="*/ 186195 h 220498"/>
              <a:gd name="connsiteX290" fmla="*/ 56299 w 331450"/>
              <a:gd name="connsiteY290" fmla="*/ 187628 h 220498"/>
              <a:gd name="connsiteX291" fmla="*/ 54445 w 331450"/>
              <a:gd name="connsiteY291" fmla="*/ 188864 h 220498"/>
              <a:gd name="connsiteX292" fmla="*/ 58070 w 331450"/>
              <a:gd name="connsiteY292" fmla="*/ 185898 h 220498"/>
              <a:gd name="connsiteX293" fmla="*/ 60706 w 331450"/>
              <a:gd name="connsiteY293" fmla="*/ 181944 h 220498"/>
              <a:gd name="connsiteX294" fmla="*/ 57411 w 331450"/>
              <a:gd name="connsiteY294" fmla="*/ 181944 h 220498"/>
              <a:gd name="connsiteX295" fmla="*/ 49832 w 331450"/>
              <a:gd name="connsiteY295" fmla="*/ 186557 h 220498"/>
              <a:gd name="connsiteX296" fmla="*/ 54775 w 331450"/>
              <a:gd name="connsiteY296" fmla="*/ 182602 h 220498"/>
              <a:gd name="connsiteX297" fmla="*/ 48514 w 331450"/>
              <a:gd name="connsiteY297" fmla="*/ 187545 h 220498"/>
              <a:gd name="connsiteX298" fmla="*/ 54325 w 331450"/>
              <a:gd name="connsiteY298" fmla="*/ 179521 h 220498"/>
              <a:gd name="connsiteX299" fmla="*/ 51150 w 331450"/>
              <a:gd name="connsiteY299" fmla="*/ 181285 h 220498"/>
              <a:gd name="connsiteX300" fmla="*/ 55764 w 331450"/>
              <a:gd name="connsiteY300" fmla="*/ 177000 h 220498"/>
              <a:gd name="connsiteX301" fmla="*/ 49503 w 331450"/>
              <a:gd name="connsiteY301" fmla="*/ 180955 h 220498"/>
              <a:gd name="connsiteX302" fmla="*/ 57741 w 331450"/>
              <a:gd name="connsiteY302" fmla="*/ 175024 h 220498"/>
              <a:gd name="connsiteX303" fmla="*/ 54445 w 331450"/>
              <a:gd name="connsiteY303" fmla="*/ 175024 h 220498"/>
              <a:gd name="connsiteX304" fmla="*/ 48184 w 331450"/>
              <a:gd name="connsiteY304" fmla="*/ 179307 h 220498"/>
              <a:gd name="connsiteX305" fmla="*/ 56093 w 331450"/>
              <a:gd name="connsiteY305" fmla="*/ 169092 h 220498"/>
              <a:gd name="connsiteX306" fmla="*/ 56093 w 331450"/>
              <a:gd name="connsiteY306" fmla="*/ 166126 h 220498"/>
              <a:gd name="connsiteX307" fmla="*/ 48844 w 331450"/>
              <a:gd name="connsiteY307" fmla="*/ 173375 h 220498"/>
              <a:gd name="connsiteX308" fmla="*/ 52469 w 331450"/>
              <a:gd name="connsiteY308" fmla="*/ 168762 h 220498"/>
              <a:gd name="connsiteX309" fmla="*/ 55435 w 331450"/>
              <a:gd name="connsiteY309" fmla="*/ 165467 h 220498"/>
              <a:gd name="connsiteX310" fmla="*/ 59718 w 331450"/>
              <a:gd name="connsiteY310" fmla="*/ 160194 h 220498"/>
              <a:gd name="connsiteX311" fmla="*/ 56752 w 331450"/>
              <a:gd name="connsiteY311" fmla="*/ 162501 h 220498"/>
              <a:gd name="connsiteX312" fmla="*/ 54116 w 331450"/>
              <a:gd name="connsiteY312" fmla="*/ 166126 h 220498"/>
              <a:gd name="connsiteX313" fmla="*/ 54116 w 331450"/>
              <a:gd name="connsiteY313" fmla="*/ 162831 h 220498"/>
              <a:gd name="connsiteX314" fmla="*/ 56423 w 331450"/>
              <a:gd name="connsiteY314" fmla="*/ 160854 h 220498"/>
              <a:gd name="connsiteX315" fmla="*/ 49503 w 331450"/>
              <a:gd name="connsiteY315" fmla="*/ 165467 h 220498"/>
              <a:gd name="connsiteX316" fmla="*/ 52469 w 331450"/>
              <a:gd name="connsiteY316" fmla="*/ 162172 h 220498"/>
              <a:gd name="connsiteX317" fmla="*/ 47855 w 331450"/>
              <a:gd name="connsiteY317" fmla="*/ 162172 h 220498"/>
              <a:gd name="connsiteX318" fmla="*/ 47525 w 331450"/>
              <a:gd name="connsiteY318" fmla="*/ 162172 h 220498"/>
              <a:gd name="connsiteX319" fmla="*/ 49173 w 331450"/>
              <a:gd name="connsiteY319" fmla="*/ 160194 h 220498"/>
              <a:gd name="connsiteX320" fmla="*/ 46866 w 331450"/>
              <a:gd name="connsiteY320" fmla="*/ 161842 h 220498"/>
              <a:gd name="connsiteX321" fmla="*/ 48844 w 331450"/>
              <a:gd name="connsiteY321" fmla="*/ 159865 h 220498"/>
              <a:gd name="connsiteX322" fmla="*/ 41924 w 331450"/>
              <a:gd name="connsiteY322" fmla="*/ 165138 h 220498"/>
              <a:gd name="connsiteX323" fmla="*/ 47196 w 331450"/>
              <a:gd name="connsiteY323" fmla="*/ 156569 h 220498"/>
              <a:gd name="connsiteX324" fmla="*/ 39617 w 331450"/>
              <a:gd name="connsiteY324" fmla="*/ 161842 h 220498"/>
              <a:gd name="connsiteX325" fmla="*/ 39617 w 331450"/>
              <a:gd name="connsiteY325" fmla="*/ 154593 h 220498"/>
              <a:gd name="connsiteX326" fmla="*/ 36321 w 331450"/>
              <a:gd name="connsiteY326" fmla="*/ 158547 h 220498"/>
              <a:gd name="connsiteX327" fmla="*/ 37969 w 331450"/>
              <a:gd name="connsiteY327" fmla="*/ 154593 h 220498"/>
              <a:gd name="connsiteX328" fmla="*/ 34014 w 331450"/>
              <a:gd name="connsiteY328" fmla="*/ 160854 h 220498"/>
              <a:gd name="connsiteX329" fmla="*/ 34014 w 331450"/>
              <a:gd name="connsiteY329" fmla="*/ 154593 h 220498"/>
              <a:gd name="connsiteX330" fmla="*/ 31048 w 331450"/>
              <a:gd name="connsiteY330" fmla="*/ 157888 h 220498"/>
              <a:gd name="connsiteX331" fmla="*/ 33355 w 331450"/>
              <a:gd name="connsiteY331" fmla="*/ 154593 h 220498"/>
              <a:gd name="connsiteX332" fmla="*/ 31708 w 331450"/>
              <a:gd name="connsiteY332" fmla="*/ 154593 h 220498"/>
              <a:gd name="connsiteX333" fmla="*/ 195022 w 331450"/>
              <a:gd name="connsiteY333" fmla="*/ 130495 h 220498"/>
              <a:gd name="connsiteX334" fmla="*/ 193375 w 331450"/>
              <a:gd name="connsiteY334" fmla="*/ 130495 h 220498"/>
              <a:gd name="connsiteX335" fmla="*/ 196011 w 331450"/>
              <a:gd name="connsiteY335" fmla="*/ 134120 h 220498"/>
              <a:gd name="connsiteX336" fmla="*/ 193375 w 331450"/>
              <a:gd name="connsiteY336" fmla="*/ 134120 h 220498"/>
              <a:gd name="connsiteX337" fmla="*/ 193375 w 331450"/>
              <a:gd name="connsiteY337" fmla="*/ 136097 h 220498"/>
              <a:gd name="connsiteX338" fmla="*/ 193375 w 331450"/>
              <a:gd name="connsiteY338" fmla="*/ 140052 h 220498"/>
              <a:gd name="connsiteX339" fmla="*/ 193375 w 331450"/>
              <a:gd name="connsiteY339" fmla="*/ 143347 h 220498"/>
              <a:gd name="connsiteX340" fmla="*/ 193375 w 331450"/>
              <a:gd name="connsiteY340" fmla="*/ 144006 h 220498"/>
              <a:gd name="connsiteX341" fmla="*/ 193705 w 331450"/>
              <a:gd name="connsiteY341" fmla="*/ 144006 h 220498"/>
              <a:gd name="connsiteX342" fmla="*/ 196011 w 331450"/>
              <a:gd name="connsiteY342" fmla="*/ 142358 h 220498"/>
              <a:gd name="connsiteX343" fmla="*/ 196341 w 331450"/>
              <a:gd name="connsiteY343" fmla="*/ 142358 h 220498"/>
              <a:gd name="connsiteX344" fmla="*/ 196341 w 331450"/>
              <a:gd name="connsiteY344" fmla="*/ 140052 h 220498"/>
              <a:gd name="connsiteX345" fmla="*/ 199306 w 331450"/>
              <a:gd name="connsiteY345" fmla="*/ 138074 h 220498"/>
              <a:gd name="connsiteX346" fmla="*/ 197329 w 331450"/>
              <a:gd name="connsiteY346" fmla="*/ 135767 h 220498"/>
              <a:gd name="connsiteX347" fmla="*/ 199966 w 331450"/>
              <a:gd name="connsiteY347" fmla="*/ 135767 h 220498"/>
              <a:gd name="connsiteX348" fmla="*/ 201942 w 331450"/>
              <a:gd name="connsiteY348" fmla="*/ 135767 h 220498"/>
              <a:gd name="connsiteX349" fmla="*/ 201942 w 331450"/>
              <a:gd name="connsiteY349" fmla="*/ 133131 h 220498"/>
              <a:gd name="connsiteX350" fmla="*/ 195022 w 331450"/>
              <a:gd name="connsiteY350" fmla="*/ 130495 h 220498"/>
              <a:gd name="connsiteX351" fmla="*/ 228255 w 331450"/>
              <a:gd name="connsiteY351" fmla="*/ 102701 h 220498"/>
              <a:gd name="connsiteX352" fmla="*/ 228346 w 331450"/>
              <a:gd name="connsiteY352" fmla="*/ 103308 h 220498"/>
              <a:gd name="connsiteX353" fmla="*/ 228305 w 331450"/>
              <a:gd name="connsiteY353" fmla="*/ 103473 h 220498"/>
              <a:gd name="connsiteX354" fmla="*/ 228635 w 331450"/>
              <a:gd name="connsiteY354" fmla="*/ 103803 h 220498"/>
              <a:gd name="connsiteX355" fmla="*/ 228635 w 331450"/>
              <a:gd name="connsiteY355" fmla="*/ 102938 h 220498"/>
              <a:gd name="connsiteX356" fmla="*/ 226328 w 331450"/>
              <a:gd name="connsiteY356" fmla="*/ 101496 h 220498"/>
              <a:gd name="connsiteX357" fmla="*/ 225615 w 331450"/>
              <a:gd name="connsiteY357" fmla="*/ 101545 h 220498"/>
              <a:gd name="connsiteX358" fmla="*/ 227976 w 331450"/>
              <a:gd name="connsiteY358" fmla="*/ 104792 h 220498"/>
              <a:gd name="connsiteX359" fmla="*/ 228305 w 331450"/>
              <a:gd name="connsiteY359" fmla="*/ 103473 h 220498"/>
              <a:gd name="connsiteX360" fmla="*/ 226329 w 331450"/>
              <a:gd name="connsiteY360" fmla="*/ 101497 h 220498"/>
              <a:gd name="connsiteX361" fmla="*/ 228635 w 331450"/>
              <a:gd name="connsiteY361" fmla="*/ 101167 h 220498"/>
              <a:gd name="connsiteX362" fmla="*/ 228635 w 331450"/>
              <a:gd name="connsiteY362" fmla="*/ 102938 h 220498"/>
              <a:gd name="connsiteX363" fmla="*/ 231600 w 331450"/>
              <a:gd name="connsiteY363" fmla="*/ 104792 h 220498"/>
              <a:gd name="connsiteX364" fmla="*/ 233249 w 331450"/>
              <a:gd name="connsiteY364" fmla="*/ 104792 h 220498"/>
              <a:gd name="connsiteX365" fmla="*/ 228635 w 331450"/>
              <a:gd name="connsiteY365" fmla="*/ 101167 h 220498"/>
              <a:gd name="connsiteX366" fmla="*/ 198976 w 331450"/>
              <a:gd name="connsiteY366" fmla="*/ 93917 h 220498"/>
              <a:gd name="connsiteX367" fmla="*/ 196670 w 331450"/>
              <a:gd name="connsiteY367" fmla="*/ 93917 h 220498"/>
              <a:gd name="connsiteX368" fmla="*/ 198976 w 331450"/>
              <a:gd name="connsiteY368" fmla="*/ 94864 h 220498"/>
              <a:gd name="connsiteX369" fmla="*/ 85115 w 331450"/>
              <a:gd name="connsiteY369" fmla="*/ 75232 h 220498"/>
              <a:gd name="connsiteX370" fmla="*/ 82149 w 331450"/>
              <a:gd name="connsiteY370" fmla="*/ 76879 h 220498"/>
              <a:gd name="connsiteX371" fmla="*/ 83920 w 331450"/>
              <a:gd name="connsiteY371" fmla="*/ 76171 h 220498"/>
              <a:gd name="connsiteX372" fmla="*/ 299155 w 331450"/>
              <a:gd name="connsiteY372" fmla="*/ 49430 h 220498"/>
              <a:gd name="connsiteX373" fmla="*/ 298171 w 331450"/>
              <a:gd name="connsiteY373" fmla="*/ 49430 h 220498"/>
              <a:gd name="connsiteX374" fmla="*/ 299155 w 331450"/>
              <a:gd name="connsiteY374" fmla="*/ 52066 h 220498"/>
              <a:gd name="connsiteX375" fmla="*/ 85115 w 331450"/>
              <a:gd name="connsiteY375" fmla="*/ 46892 h 220498"/>
              <a:gd name="connsiteX376" fmla="*/ 85115 w 331450"/>
              <a:gd name="connsiteY376" fmla="*/ 47551 h 220498"/>
              <a:gd name="connsiteX377" fmla="*/ 83138 w 331450"/>
              <a:gd name="connsiteY377" fmla="*/ 46892 h 220498"/>
              <a:gd name="connsiteX378" fmla="*/ 85115 w 331450"/>
              <a:gd name="connsiteY378" fmla="*/ 46892 h 220498"/>
              <a:gd name="connsiteX379" fmla="*/ 73911 w 331450"/>
              <a:gd name="connsiteY379" fmla="*/ 24483 h 220498"/>
              <a:gd name="connsiteX380" fmla="*/ 72263 w 331450"/>
              <a:gd name="connsiteY380" fmla="*/ 26461 h 220498"/>
              <a:gd name="connsiteX381" fmla="*/ 73911 w 331450"/>
              <a:gd name="connsiteY381" fmla="*/ 29097 h 220498"/>
              <a:gd name="connsiteX382" fmla="*/ 74240 w 331450"/>
              <a:gd name="connsiteY382" fmla="*/ 29097 h 220498"/>
              <a:gd name="connsiteX383" fmla="*/ 76218 w 331450"/>
              <a:gd name="connsiteY383" fmla="*/ 29097 h 220498"/>
              <a:gd name="connsiteX384" fmla="*/ 80172 w 331450"/>
              <a:gd name="connsiteY384" fmla="*/ 36676 h 220498"/>
              <a:gd name="connsiteX385" fmla="*/ 72593 w 331450"/>
              <a:gd name="connsiteY385" fmla="*/ 40630 h 220498"/>
              <a:gd name="connsiteX386" fmla="*/ 75888 w 331450"/>
              <a:gd name="connsiteY386" fmla="*/ 40630 h 220498"/>
              <a:gd name="connsiteX387" fmla="*/ 73252 w 331450"/>
              <a:gd name="connsiteY387" fmla="*/ 42608 h 220498"/>
              <a:gd name="connsiteX388" fmla="*/ 75888 w 331450"/>
              <a:gd name="connsiteY388" fmla="*/ 42608 h 220498"/>
              <a:gd name="connsiteX389" fmla="*/ 78524 w 331450"/>
              <a:gd name="connsiteY389" fmla="*/ 44585 h 220498"/>
              <a:gd name="connsiteX390" fmla="*/ 74899 w 331450"/>
              <a:gd name="connsiteY390" fmla="*/ 44585 h 220498"/>
              <a:gd name="connsiteX391" fmla="*/ 74899 w 331450"/>
              <a:gd name="connsiteY391" fmla="*/ 46892 h 220498"/>
              <a:gd name="connsiteX392" fmla="*/ 78524 w 331450"/>
              <a:gd name="connsiteY392" fmla="*/ 46892 h 220498"/>
              <a:gd name="connsiteX393" fmla="*/ 75559 w 331450"/>
              <a:gd name="connsiteY393" fmla="*/ 50517 h 220498"/>
              <a:gd name="connsiteX394" fmla="*/ 76218 w 331450"/>
              <a:gd name="connsiteY394" fmla="*/ 50517 h 220498"/>
              <a:gd name="connsiteX395" fmla="*/ 78194 w 331450"/>
              <a:gd name="connsiteY395" fmla="*/ 50517 h 220498"/>
              <a:gd name="connsiteX396" fmla="*/ 82149 w 331450"/>
              <a:gd name="connsiteY396" fmla="*/ 53482 h 220498"/>
              <a:gd name="connsiteX397" fmla="*/ 78854 w 331450"/>
              <a:gd name="connsiteY397" fmla="*/ 53482 h 220498"/>
              <a:gd name="connsiteX398" fmla="*/ 77206 w 331450"/>
              <a:gd name="connsiteY398" fmla="*/ 59744 h 220498"/>
              <a:gd name="connsiteX399" fmla="*/ 77865 w 331450"/>
              <a:gd name="connsiteY399" fmla="*/ 59744 h 220498"/>
              <a:gd name="connsiteX400" fmla="*/ 81160 w 331450"/>
              <a:gd name="connsiteY400" fmla="*/ 63039 h 220498"/>
              <a:gd name="connsiteX401" fmla="*/ 85115 w 331450"/>
              <a:gd name="connsiteY401" fmla="*/ 63039 h 220498"/>
              <a:gd name="connsiteX402" fmla="*/ 82809 w 331450"/>
              <a:gd name="connsiteY402" fmla="*/ 69959 h 220498"/>
              <a:gd name="connsiteX403" fmla="*/ 88080 w 331450"/>
              <a:gd name="connsiteY403" fmla="*/ 69959 h 220498"/>
              <a:gd name="connsiteX404" fmla="*/ 80831 w 331450"/>
              <a:gd name="connsiteY404" fmla="*/ 74902 h 220498"/>
              <a:gd name="connsiteX405" fmla="*/ 82809 w 331450"/>
              <a:gd name="connsiteY405" fmla="*/ 74902 h 220498"/>
              <a:gd name="connsiteX406" fmla="*/ 86763 w 331450"/>
              <a:gd name="connsiteY406" fmla="*/ 74902 h 220498"/>
              <a:gd name="connsiteX407" fmla="*/ 87092 w 331450"/>
              <a:gd name="connsiteY407" fmla="*/ 74902 h 220498"/>
              <a:gd name="connsiteX408" fmla="*/ 83920 w 331450"/>
              <a:gd name="connsiteY408" fmla="*/ 76171 h 220498"/>
              <a:gd name="connsiteX409" fmla="*/ 80502 w 331450"/>
              <a:gd name="connsiteY409" fmla="*/ 78857 h 220498"/>
              <a:gd name="connsiteX410" fmla="*/ 80831 w 331450"/>
              <a:gd name="connsiteY410" fmla="*/ 78857 h 220498"/>
              <a:gd name="connsiteX411" fmla="*/ 81202 w 331450"/>
              <a:gd name="connsiteY411" fmla="*/ 78857 h 220498"/>
              <a:gd name="connsiteX412" fmla="*/ 84126 w 331450"/>
              <a:gd name="connsiteY412" fmla="*/ 78857 h 220498"/>
              <a:gd name="connsiteX413" fmla="*/ 84126 w 331450"/>
              <a:gd name="connsiteY413" fmla="*/ 81493 h 220498"/>
              <a:gd name="connsiteX414" fmla="*/ 81160 w 331450"/>
              <a:gd name="connsiteY414" fmla="*/ 81493 h 220498"/>
              <a:gd name="connsiteX415" fmla="*/ 83467 w 331450"/>
              <a:gd name="connsiteY415" fmla="*/ 85447 h 220498"/>
              <a:gd name="connsiteX416" fmla="*/ 90717 w 331450"/>
              <a:gd name="connsiteY416" fmla="*/ 83140 h 220498"/>
              <a:gd name="connsiteX417" fmla="*/ 91376 w 331450"/>
              <a:gd name="connsiteY417" fmla="*/ 83140 h 220498"/>
              <a:gd name="connsiteX418" fmla="*/ 84456 w 331450"/>
              <a:gd name="connsiteY418" fmla="*/ 85447 h 220498"/>
              <a:gd name="connsiteX419" fmla="*/ 83467 w 331450"/>
              <a:gd name="connsiteY419" fmla="*/ 85447 h 220498"/>
              <a:gd name="connsiteX420" fmla="*/ 80502 w 331450"/>
              <a:gd name="connsiteY420" fmla="*/ 85447 h 220498"/>
              <a:gd name="connsiteX421" fmla="*/ 82809 w 331450"/>
              <a:gd name="connsiteY421" fmla="*/ 88084 h 220498"/>
              <a:gd name="connsiteX422" fmla="*/ 89729 w 331450"/>
              <a:gd name="connsiteY422" fmla="*/ 88084 h 220498"/>
              <a:gd name="connsiteX423" fmla="*/ 86104 w 331450"/>
              <a:gd name="connsiteY423" fmla="*/ 92368 h 220498"/>
              <a:gd name="connsiteX424" fmla="*/ 92365 w 331450"/>
              <a:gd name="connsiteY424" fmla="*/ 92368 h 220498"/>
              <a:gd name="connsiteX425" fmla="*/ 86104 w 331450"/>
              <a:gd name="connsiteY425" fmla="*/ 94674 h 220498"/>
              <a:gd name="connsiteX426" fmla="*/ 91046 w 331450"/>
              <a:gd name="connsiteY426" fmla="*/ 96981 h 220498"/>
              <a:gd name="connsiteX427" fmla="*/ 94342 w 331450"/>
              <a:gd name="connsiteY427" fmla="*/ 96981 h 220498"/>
              <a:gd name="connsiteX428" fmla="*/ 91046 w 331450"/>
              <a:gd name="connsiteY428" fmla="*/ 98629 h 220498"/>
              <a:gd name="connsiteX429" fmla="*/ 89070 w 331450"/>
              <a:gd name="connsiteY429" fmla="*/ 105219 h 220498"/>
              <a:gd name="connsiteX430" fmla="*/ 89399 w 331450"/>
              <a:gd name="connsiteY430" fmla="*/ 105219 h 220498"/>
              <a:gd name="connsiteX431" fmla="*/ 93683 w 331450"/>
              <a:gd name="connsiteY431" fmla="*/ 108185 h 220498"/>
              <a:gd name="connsiteX432" fmla="*/ 88080 w 331450"/>
              <a:gd name="connsiteY432" fmla="*/ 114776 h 220498"/>
              <a:gd name="connsiteX433" fmla="*/ 88740 w 331450"/>
              <a:gd name="connsiteY433" fmla="*/ 114776 h 220498"/>
              <a:gd name="connsiteX434" fmla="*/ 91046 w 331450"/>
              <a:gd name="connsiteY434" fmla="*/ 114776 h 220498"/>
              <a:gd name="connsiteX435" fmla="*/ 93024 w 331450"/>
              <a:gd name="connsiteY435" fmla="*/ 114776 h 220498"/>
              <a:gd name="connsiteX436" fmla="*/ 88410 w 331450"/>
              <a:gd name="connsiteY436" fmla="*/ 125650 h 220498"/>
              <a:gd name="connsiteX437" fmla="*/ 96978 w 331450"/>
              <a:gd name="connsiteY437" fmla="*/ 125650 h 220498"/>
              <a:gd name="connsiteX438" fmla="*/ 90058 w 331450"/>
              <a:gd name="connsiteY438" fmla="*/ 133888 h 220498"/>
              <a:gd name="connsiteX439" fmla="*/ 96978 w 331450"/>
              <a:gd name="connsiteY439" fmla="*/ 139820 h 220498"/>
              <a:gd name="connsiteX440" fmla="*/ 96978 w 331450"/>
              <a:gd name="connsiteY440" fmla="*/ 142127 h 220498"/>
              <a:gd name="connsiteX441" fmla="*/ 101921 w 331450"/>
              <a:gd name="connsiteY441" fmla="*/ 142127 h 220498"/>
              <a:gd name="connsiteX442" fmla="*/ 99944 w 331450"/>
              <a:gd name="connsiteY442" fmla="*/ 144763 h 220498"/>
              <a:gd name="connsiteX443" fmla="*/ 100273 w 331450"/>
              <a:gd name="connsiteY443" fmla="*/ 144763 h 220498"/>
              <a:gd name="connsiteX444" fmla="*/ 99367 w 331450"/>
              <a:gd name="connsiteY444" fmla="*/ 146946 h 220498"/>
              <a:gd name="connsiteX445" fmla="*/ 98070 w 331450"/>
              <a:gd name="connsiteY445" fmla="*/ 147729 h 220498"/>
              <a:gd name="connsiteX446" fmla="*/ 99244 w 331450"/>
              <a:gd name="connsiteY446" fmla="*/ 147729 h 220498"/>
              <a:gd name="connsiteX447" fmla="*/ 103569 w 331450"/>
              <a:gd name="connsiteY447" fmla="*/ 147729 h 220498"/>
              <a:gd name="connsiteX448" fmla="*/ 97269 w 331450"/>
              <a:gd name="connsiteY448" fmla="*/ 148359 h 220498"/>
              <a:gd name="connsiteX449" fmla="*/ 103239 w 331450"/>
              <a:gd name="connsiteY449" fmla="*/ 150695 h 220498"/>
              <a:gd name="connsiteX450" fmla="*/ 99285 w 331450"/>
              <a:gd name="connsiteY450" fmla="*/ 150695 h 220498"/>
              <a:gd name="connsiteX451" fmla="*/ 103239 w 331450"/>
              <a:gd name="connsiteY451" fmla="*/ 154649 h 220498"/>
              <a:gd name="connsiteX452" fmla="*/ 105216 w 331450"/>
              <a:gd name="connsiteY452" fmla="*/ 154649 h 220498"/>
              <a:gd name="connsiteX453" fmla="*/ 116091 w 331450"/>
              <a:gd name="connsiteY453" fmla="*/ 154649 h 220498"/>
              <a:gd name="connsiteX454" fmla="*/ 103898 w 331450"/>
              <a:gd name="connsiteY454" fmla="*/ 156626 h 220498"/>
              <a:gd name="connsiteX455" fmla="*/ 107852 w 331450"/>
              <a:gd name="connsiteY455" fmla="*/ 156626 h 220498"/>
              <a:gd name="connsiteX456" fmla="*/ 109171 w 331450"/>
              <a:gd name="connsiteY456" fmla="*/ 156626 h 220498"/>
              <a:gd name="connsiteX457" fmla="*/ 111807 w 331450"/>
              <a:gd name="connsiteY457" fmla="*/ 156626 h 220498"/>
              <a:gd name="connsiteX458" fmla="*/ 117080 w 331450"/>
              <a:gd name="connsiteY458" fmla="*/ 159592 h 220498"/>
              <a:gd name="connsiteX459" fmla="*/ 113166 w 331450"/>
              <a:gd name="connsiteY459" fmla="*/ 159592 h 220498"/>
              <a:gd name="connsiteX460" fmla="*/ 112796 w 331450"/>
              <a:gd name="connsiteY460" fmla="*/ 159592 h 220498"/>
              <a:gd name="connsiteX461" fmla="*/ 115102 w 331450"/>
              <a:gd name="connsiteY461" fmla="*/ 161569 h 220498"/>
              <a:gd name="connsiteX462" fmla="*/ 115514 w 331450"/>
              <a:gd name="connsiteY462" fmla="*/ 161569 h 220498"/>
              <a:gd name="connsiteX463" fmla="*/ 116421 w 331450"/>
              <a:gd name="connsiteY463" fmla="*/ 161569 h 220498"/>
              <a:gd name="connsiteX464" fmla="*/ 116421 w 331450"/>
              <a:gd name="connsiteY464" fmla="*/ 164865 h 220498"/>
              <a:gd name="connsiteX465" fmla="*/ 111807 w 331450"/>
              <a:gd name="connsiteY465" fmla="*/ 164865 h 220498"/>
              <a:gd name="connsiteX466" fmla="*/ 116750 w 331450"/>
              <a:gd name="connsiteY466" fmla="*/ 169148 h 220498"/>
              <a:gd name="connsiteX467" fmla="*/ 116750 w 331450"/>
              <a:gd name="connsiteY467" fmla="*/ 171126 h 220498"/>
              <a:gd name="connsiteX468" fmla="*/ 110818 w 331450"/>
              <a:gd name="connsiteY468" fmla="*/ 171126 h 220498"/>
              <a:gd name="connsiteX469" fmla="*/ 114443 w 331450"/>
              <a:gd name="connsiteY469" fmla="*/ 174751 h 220498"/>
              <a:gd name="connsiteX470" fmla="*/ 114443 w 331450"/>
              <a:gd name="connsiteY470" fmla="*/ 177058 h 220498"/>
              <a:gd name="connsiteX471" fmla="*/ 117080 w 331450"/>
              <a:gd name="connsiteY471" fmla="*/ 177058 h 220498"/>
              <a:gd name="connsiteX472" fmla="*/ 117080 w 331450"/>
              <a:gd name="connsiteY472" fmla="*/ 182659 h 220498"/>
              <a:gd name="connsiteX473" fmla="*/ 116421 w 331450"/>
              <a:gd name="connsiteY473" fmla="*/ 182659 h 220498"/>
              <a:gd name="connsiteX474" fmla="*/ 119716 w 331450"/>
              <a:gd name="connsiteY474" fmla="*/ 185296 h 220498"/>
              <a:gd name="connsiteX475" fmla="*/ 117080 w 331450"/>
              <a:gd name="connsiteY475" fmla="*/ 185296 h 220498"/>
              <a:gd name="connsiteX476" fmla="*/ 117080 w 331450"/>
              <a:gd name="connsiteY476" fmla="*/ 186944 h 220498"/>
              <a:gd name="connsiteX477" fmla="*/ 117080 w 331450"/>
              <a:gd name="connsiteY477" fmla="*/ 190569 h 220498"/>
              <a:gd name="connsiteX478" fmla="*/ 119387 w 331450"/>
              <a:gd name="connsiteY478" fmla="*/ 193534 h 220498"/>
              <a:gd name="connsiteX479" fmla="*/ 119387 w 331450"/>
              <a:gd name="connsiteY479" fmla="*/ 193864 h 220498"/>
              <a:gd name="connsiteX480" fmla="*/ 120375 w 331450"/>
              <a:gd name="connsiteY480" fmla="*/ 193864 h 220498"/>
              <a:gd name="connsiteX481" fmla="*/ 122352 w 331450"/>
              <a:gd name="connsiteY481" fmla="*/ 191886 h 220498"/>
              <a:gd name="connsiteX482" fmla="*/ 122352 w 331450"/>
              <a:gd name="connsiteY482" fmla="*/ 190239 h 220498"/>
              <a:gd name="connsiteX483" fmla="*/ 122352 w 331450"/>
              <a:gd name="connsiteY483" fmla="*/ 188591 h 220498"/>
              <a:gd name="connsiteX484" fmla="*/ 122352 w 331450"/>
              <a:gd name="connsiteY484" fmla="*/ 186284 h 220498"/>
              <a:gd name="connsiteX485" fmla="*/ 124659 w 331450"/>
              <a:gd name="connsiteY485" fmla="*/ 183648 h 220498"/>
              <a:gd name="connsiteX486" fmla="*/ 125318 w 331450"/>
              <a:gd name="connsiteY486" fmla="*/ 183648 h 220498"/>
              <a:gd name="connsiteX487" fmla="*/ 126966 w 331450"/>
              <a:gd name="connsiteY487" fmla="*/ 183648 h 220498"/>
              <a:gd name="connsiteX488" fmla="*/ 126966 w 331450"/>
              <a:gd name="connsiteY488" fmla="*/ 181012 h 220498"/>
              <a:gd name="connsiteX489" fmla="*/ 127295 w 331450"/>
              <a:gd name="connsiteY489" fmla="*/ 181012 h 220498"/>
              <a:gd name="connsiteX490" fmla="*/ 128325 w 331450"/>
              <a:gd name="connsiteY490" fmla="*/ 181012 h 220498"/>
              <a:gd name="connsiteX491" fmla="*/ 128943 w 331450"/>
              <a:gd name="connsiteY491" fmla="*/ 181012 h 220498"/>
              <a:gd name="connsiteX492" fmla="*/ 128943 w 331450"/>
              <a:gd name="connsiteY492" fmla="*/ 176728 h 220498"/>
              <a:gd name="connsiteX493" fmla="*/ 126307 w 331450"/>
              <a:gd name="connsiteY493" fmla="*/ 174421 h 220498"/>
              <a:gd name="connsiteX494" fmla="*/ 129273 w 331450"/>
              <a:gd name="connsiteY494" fmla="*/ 174421 h 220498"/>
              <a:gd name="connsiteX495" fmla="*/ 129273 w 331450"/>
              <a:gd name="connsiteY495" fmla="*/ 172444 h 220498"/>
              <a:gd name="connsiteX496" fmla="*/ 129931 w 331450"/>
              <a:gd name="connsiteY496" fmla="*/ 172444 h 220498"/>
              <a:gd name="connsiteX497" fmla="*/ 132238 w 331450"/>
              <a:gd name="connsiteY497" fmla="*/ 172444 h 220498"/>
              <a:gd name="connsiteX498" fmla="*/ 134545 w 331450"/>
              <a:gd name="connsiteY498" fmla="*/ 172444 h 220498"/>
              <a:gd name="connsiteX499" fmla="*/ 134545 w 331450"/>
              <a:gd name="connsiteY499" fmla="*/ 168160 h 220498"/>
              <a:gd name="connsiteX500" fmla="*/ 129273 w 331450"/>
              <a:gd name="connsiteY500" fmla="*/ 168160 h 220498"/>
              <a:gd name="connsiteX501" fmla="*/ 135534 w 331450"/>
              <a:gd name="connsiteY501" fmla="*/ 165853 h 220498"/>
              <a:gd name="connsiteX502" fmla="*/ 134780 w 331450"/>
              <a:gd name="connsiteY502" fmla="*/ 164832 h 220498"/>
              <a:gd name="connsiteX503" fmla="*/ 134709 w 331450"/>
              <a:gd name="connsiteY503" fmla="*/ 164864 h 220498"/>
              <a:gd name="connsiteX504" fmla="*/ 133800 w 331450"/>
              <a:gd name="connsiteY504" fmla="*/ 164085 h 220498"/>
              <a:gd name="connsiteX505" fmla="*/ 131249 w 331450"/>
              <a:gd name="connsiteY505" fmla="*/ 163876 h 220498"/>
              <a:gd name="connsiteX506" fmla="*/ 131908 w 331450"/>
              <a:gd name="connsiteY506" fmla="*/ 163876 h 220498"/>
              <a:gd name="connsiteX507" fmla="*/ 132897 w 331450"/>
              <a:gd name="connsiteY507" fmla="*/ 163876 h 220498"/>
              <a:gd name="connsiteX508" fmla="*/ 133556 w 331450"/>
              <a:gd name="connsiteY508" fmla="*/ 163876 h 220498"/>
              <a:gd name="connsiteX509" fmla="*/ 133556 w 331450"/>
              <a:gd name="connsiteY509" fmla="*/ 161240 h 220498"/>
              <a:gd name="connsiteX510" fmla="*/ 136522 w 331450"/>
              <a:gd name="connsiteY510" fmla="*/ 161240 h 220498"/>
              <a:gd name="connsiteX511" fmla="*/ 139159 w 331450"/>
              <a:gd name="connsiteY511" fmla="*/ 158603 h 220498"/>
              <a:gd name="connsiteX512" fmla="*/ 138169 w 331450"/>
              <a:gd name="connsiteY512" fmla="*/ 158603 h 220498"/>
              <a:gd name="connsiteX513" fmla="*/ 136193 w 331450"/>
              <a:gd name="connsiteY513" fmla="*/ 158603 h 220498"/>
              <a:gd name="connsiteX514" fmla="*/ 131908 w 331450"/>
              <a:gd name="connsiteY514" fmla="*/ 158603 h 220498"/>
              <a:gd name="connsiteX515" fmla="*/ 135863 w 331450"/>
              <a:gd name="connsiteY515" fmla="*/ 146411 h 220498"/>
              <a:gd name="connsiteX516" fmla="*/ 135204 w 331450"/>
              <a:gd name="connsiteY516" fmla="*/ 146411 h 220498"/>
              <a:gd name="connsiteX517" fmla="*/ 134174 w 331450"/>
              <a:gd name="connsiteY517" fmla="*/ 146411 h 220498"/>
              <a:gd name="connsiteX518" fmla="*/ 131249 w 331450"/>
              <a:gd name="connsiteY518" fmla="*/ 146411 h 220498"/>
              <a:gd name="connsiteX519" fmla="*/ 131002 w 331450"/>
              <a:gd name="connsiteY519" fmla="*/ 146411 h 220498"/>
              <a:gd name="connsiteX520" fmla="*/ 130920 w 331450"/>
              <a:gd name="connsiteY520" fmla="*/ 146411 h 220498"/>
              <a:gd name="connsiteX521" fmla="*/ 130920 w 331450"/>
              <a:gd name="connsiteY521" fmla="*/ 143774 h 220498"/>
              <a:gd name="connsiteX522" fmla="*/ 136852 w 331450"/>
              <a:gd name="connsiteY522" fmla="*/ 143774 h 220498"/>
              <a:gd name="connsiteX523" fmla="*/ 136852 w 331450"/>
              <a:gd name="connsiteY523" fmla="*/ 141468 h 220498"/>
              <a:gd name="connsiteX524" fmla="*/ 133227 w 331450"/>
              <a:gd name="connsiteY524" fmla="*/ 141468 h 220498"/>
              <a:gd name="connsiteX525" fmla="*/ 130590 w 331450"/>
              <a:gd name="connsiteY525" fmla="*/ 141468 h 220498"/>
              <a:gd name="connsiteX526" fmla="*/ 129931 w 331450"/>
              <a:gd name="connsiteY526" fmla="*/ 141468 h 220498"/>
              <a:gd name="connsiteX527" fmla="*/ 124988 w 331450"/>
              <a:gd name="connsiteY527" fmla="*/ 141468 h 220498"/>
              <a:gd name="connsiteX528" fmla="*/ 124988 w 331450"/>
              <a:gd name="connsiteY528" fmla="*/ 139490 h 220498"/>
              <a:gd name="connsiteX529" fmla="*/ 133556 w 331450"/>
              <a:gd name="connsiteY529" fmla="*/ 139490 h 220498"/>
              <a:gd name="connsiteX530" fmla="*/ 130920 w 331450"/>
              <a:gd name="connsiteY530" fmla="*/ 136195 h 220498"/>
              <a:gd name="connsiteX531" fmla="*/ 128943 w 331450"/>
              <a:gd name="connsiteY531" fmla="*/ 136195 h 220498"/>
              <a:gd name="connsiteX532" fmla="*/ 128283 w 331450"/>
              <a:gd name="connsiteY532" fmla="*/ 136195 h 220498"/>
              <a:gd name="connsiteX533" fmla="*/ 128160 w 331450"/>
              <a:gd name="connsiteY533" fmla="*/ 136195 h 220498"/>
              <a:gd name="connsiteX534" fmla="*/ 124988 w 331450"/>
              <a:gd name="connsiteY534" fmla="*/ 136195 h 220498"/>
              <a:gd name="connsiteX535" fmla="*/ 122682 w 331450"/>
              <a:gd name="connsiteY535" fmla="*/ 136195 h 220498"/>
              <a:gd name="connsiteX536" fmla="*/ 129602 w 331450"/>
              <a:gd name="connsiteY536" fmla="*/ 130593 h 220498"/>
              <a:gd name="connsiteX537" fmla="*/ 126966 w 331450"/>
              <a:gd name="connsiteY537" fmla="*/ 128616 h 220498"/>
              <a:gd name="connsiteX538" fmla="*/ 125648 w 331450"/>
              <a:gd name="connsiteY538" fmla="*/ 128616 h 220498"/>
              <a:gd name="connsiteX539" fmla="*/ 129931 w 331450"/>
              <a:gd name="connsiteY539" fmla="*/ 125650 h 220498"/>
              <a:gd name="connsiteX540" fmla="*/ 128283 w 331450"/>
              <a:gd name="connsiteY540" fmla="*/ 115105 h 220498"/>
              <a:gd name="connsiteX541" fmla="*/ 125648 w 331450"/>
              <a:gd name="connsiteY541" fmla="*/ 115105 h 220498"/>
              <a:gd name="connsiteX542" fmla="*/ 119387 w 331450"/>
              <a:gd name="connsiteY542" fmla="*/ 115105 h 220498"/>
              <a:gd name="connsiteX543" fmla="*/ 117738 w 331450"/>
              <a:gd name="connsiteY543" fmla="*/ 115105 h 220498"/>
              <a:gd name="connsiteX544" fmla="*/ 125977 w 331450"/>
              <a:gd name="connsiteY544" fmla="*/ 112139 h 220498"/>
              <a:gd name="connsiteX545" fmla="*/ 125194 w 331450"/>
              <a:gd name="connsiteY545" fmla="*/ 112139 h 220498"/>
              <a:gd name="connsiteX546" fmla="*/ 124659 w 331450"/>
              <a:gd name="connsiteY546" fmla="*/ 112139 h 220498"/>
              <a:gd name="connsiteX547" fmla="*/ 123341 w 331450"/>
              <a:gd name="connsiteY547" fmla="*/ 112139 h 220498"/>
              <a:gd name="connsiteX548" fmla="*/ 120375 w 331450"/>
              <a:gd name="connsiteY548" fmla="*/ 112139 h 220498"/>
              <a:gd name="connsiteX549" fmla="*/ 118397 w 331450"/>
              <a:gd name="connsiteY549" fmla="*/ 112139 h 220498"/>
              <a:gd name="connsiteX550" fmla="*/ 118274 w 331450"/>
              <a:gd name="connsiteY550" fmla="*/ 112139 h 220498"/>
              <a:gd name="connsiteX551" fmla="*/ 116750 w 331450"/>
              <a:gd name="connsiteY551" fmla="*/ 112139 h 220498"/>
              <a:gd name="connsiteX552" fmla="*/ 115762 w 331450"/>
              <a:gd name="connsiteY552" fmla="*/ 112139 h 220498"/>
              <a:gd name="connsiteX553" fmla="*/ 127624 w 331450"/>
              <a:gd name="connsiteY553" fmla="*/ 106208 h 220498"/>
              <a:gd name="connsiteX554" fmla="*/ 127624 w 331450"/>
              <a:gd name="connsiteY554" fmla="*/ 100605 h 220498"/>
              <a:gd name="connsiteX555" fmla="*/ 126723 w 331450"/>
              <a:gd name="connsiteY555" fmla="*/ 100759 h 220498"/>
              <a:gd name="connsiteX556" fmla="*/ 126512 w 331450"/>
              <a:gd name="connsiteY556" fmla="*/ 101059 h 220498"/>
              <a:gd name="connsiteX557" fmla="*/ 125973 w 331450"/>
              <a:gd name="connsiteY557" fmla="*/ 100887 h 220498"/>
              <a:gd name="connsiteX558" fmla="*/ 122558 w 331450"/>
              <a:gd name="connsiteY558" fmla="*/ 101471 h 220498"/>
              <a:gd name="connsiteX559" fmla="*/ 117738 w 331450"/>
              <a:gd name="connsiteY559" fmla="*/ 102583 h 220498"/>
              <a:gd name="connsiteX560" fmla="*/ 123011 w 331450"/>
              <a:gd name="connsiteY560" fmla="*/ 99946 h 220498"/>
              <a:gd name="connsiteX561" fmla="*/ 125973 w 331450"/>
              <a:gd name="connsiteY561" fmla="*/ 100887 h 220498"/>
              <a:gd name="connsiteX562" fmla="*/ 126723 w 331450"/>
              <a:gd name="connsiteY562" fmla="*/ 100759 h 220498"/>
              <a:gd name="connsiteX563" fmla="*/ 127295 w 331450"/>
              <a:gd name="connsiteY563" fmla="*/ 99946 h 220498"/>
              <a:gd name="connsiteX564" fmla="*/ 133886 w 331450"/>
              <a:gd name="connsiteY564" fmla="*/ 96981 h 220498"/>
              <a:gd name="connsiteX565" fmla="*/ 129931 w 331450"/>
              <a:gd name="connsiteY565" fmla="*/ 96981 h 220498"/>
              <a:gd name="connsiteX566" fmla="*/ 127624 w 331450"/>
              <a:gd name="connsiteY566" fmla="*/ 91709 h 220498"/>
              <a:gd name="connsiteX567" fmla="*/ 129931 w 331450"/>
              <a:gd name="connsiteY567" fmla="*/ 88413 h 220498"/>
              <a:gd name="connsiteX568" fmla="*/ 129396 w 331450"/>
              <a:gd name="connsiteY568" fmla="*/ 88413 h 220498"/>
              <a:gd name="connsiteX569" fmla="*/ 127295 w 331450"/>
              <a:gd name="connsiteY569" fmla="*/ 88413 h 220498"/>
              <a:gd name="connsiteX570" fmla="*/ 122023 w 331450"/>
              <a:gd name="connsiteY570" fmla="*/ 84458 h 220498"/>
              <a:gd name="connsiteX571" fmla="*/ 122352 w 331450"/>
              <a:gd name="connsiteY571" fmla="*/ 84458 h 220498"/>
              <a:gd name="connsiteX572" fmla="*/ 124659 w 331450"/>
              <a:gd name="connsiteY572" fmla="*/ 84458 h 220498"/>
              <a:gd name="connsiteX573" fmla="*/ 126636 w 331450"/>
              <a:gd name="connsiteY573" fmla="*/ 84458 h 220498"/>
              <a:gd name="connsiteX574" fmla="*/ 117409 w 331450"/>
              <a:gd name="connsiteY574" fmla="*/ 82811 h 220498"/>
              <a:gd name="connsiteX575" fmla="*/ 126636 w 331450"/>
              <a:gd name="connsiteY575" fmla="*/ 77868 h 220498"/>
              <a:gd name="connsiteX576" fmla="*/ 116750 w 331450"/>
              <a:gd name="connsiteY576" fmla="*/ 75232 h 220498"/>
              <a:gd name="connsiteX577" fmla="*/ 121363 w 331450"/>
              <a:gd name="connsiteY577" fmla="*/ 67982 h 220498"/>
              <a:gd name="connsiteX578" fmla="*/ 115762 w 331450"/>
              <a:gd name="connsiteY578" fmla="*/ 67982 h 220498"/>
              <a:gd name="connsiteX579" fmla="*/ 115762 w 331450"/>
              <a:gd name="connsiteY579" fmla="*/ 66334 h 220498"/>
              <a:gd name="connsiteX580" fmla="*/ 119387 w 331450"/>
              <a:gd name="connsiteY580" fmla="*/ 63368 h 220498"/>
              <a:gd name="connsiteX581" fmla="*/ 111807 w 331450"/>
              <a:gd name="connsiteY581" fmla="*/ 65346 h 220498"/>
              <a:gd name="connsiteX582" fmla="*/ 115102 w 331450"/>
              <a:gd name="connsiteY582" fmla="*/ 58426 h 220498"/>
              <a:gd name="connsiteX583" fmla="*/ 114773 w 331450"/>
              <a:gd name="connsiteY583" fmla="*/ 58426 h 220498"/>
              <a:gd name="connsiteX584" fmla="*/ 114773 w 331450"/>
              <a:gd name="connsiteY584" fmla="*/ 55460 h 220498"/>
              <a:gd name="connsiteX585" fmla="*/ 117409 w 331450"/>
              <a:gd name="connsiteY585" fmla="*/ 55460 h 220498"/>
              <a:gd name="connsiteX586" fmla="*/ 111683 w 331450"/>
              <a:gd name="connsiteY586" fmla="*/ 54471 h 220498"/>
              <a:gd name="connsiteX587" fmla="*/ 111366 w 331450"/>
              <a:gd name="connsiteY587" fmla="*/ 54529 h 220498"/>
              <a:gd name="connsiteX588" fmla="*/ 111148 w 331450"/>
              <a:gd name="connsiteY588" fmla="*/ 55460 h 220498"/>
              <a:gd name="connsiteX589" fmla="*/ 106205 w 331450"/>
              <a:gd name="connsiteY589" fmla="*/ 55460 h 220498"/>
              <a:gd name="connsiteX590" fmla="*/ 111366 w 331450"/>
              <a:gd name="connsiteY590" fmla="*/ 54529 h 220498"/>
              <a:gd name="connsiteX591" fmla="*/ 111725 w 331450"/>
              <a:gd name="connsiteY591" fmla="*/ 52988 h 220498"/>
              <a:gd name="connsiteX592" fmla="*/ 108841 w 331450"/>
              <a:gd name="connsiteY592" fmla="*/ 51505 h 220498"/>
              <a:gd name="connsiteX593" fmla="*/ 111477 w 331450"/>
              <a:gd name="connsiteY593" fmla="*/ 51505 h 220498"/>
              <a:gd name="connsiteX594" fmla="*/ 106864 w 331450"/>
              <a:gd name="connsiteY594" fmla="*/ 51505 h 220498"/>
              <a:gd name="connsiteX595" fmla="*/ 104557 w 331450"/>
              <a:gd name="connsiteY595" fmla="*/ 51505 h 220498"/>
              <a:gd name="connsiteX596" fmla="*/ 100932 w 331450"/>
              <a:gd name="connsiteY596" fmla="*/ 51505 h 220498"/>
              <a:gd name="connsiteX597" fmla="*/ 98956 w 331450"/>
              <a:gd name="connsiteY597" fmla="*/ 51505 h 220498"/>
              <a:gd name="connsiteX598" fmla="*/ 97637 w 331450"/>
              <a:gd name="connsiteY598" fmla="*/ 51505 h 220498"/>
              <a:gd name="connsiteX599" fmla="*/ 100273 w 331450"/>
              <a:gd name="connsiteY599" fmla="*/ 48869 h 220498"/>
              <a:gd name="connsiteX600" fmla="*/ 102910 w 331450"/>
              <a:gd name="connsiteY600" fmla="*/ 48869 h 220498"/>
              <a:gd name="connsiteX601" fmla="*/ 102140 w 331450"/>
              <a:gd name="connsiteY601" fmla="*/ 47727 h 220498"/>
              <a:gd name="connsiteX602" fmla="*/ 100932 w 331450"/>
              <a:gd name="connsiteY602" fmla="*/ 48210 h 220498"/>
              <a:gd name="connsiteX603" fmla="*/ 100932 w 331450"/>
              <a:gd name="connsiteY603" fmla="*/ 46562 h 220498"/>
              <a:gd name="connsiteX604" fmla="*/ 101551 w 331450"/>
              <a:gd name="connsiteY604" fmla="*/ 46851 h 220498"/>
              <a:gd name="connsiteX605" fmla="*/ 102140 w 331450"/>
              <a:gd name="connsiteY605" fmla="*/ 47727 h 220498"/>
              <a:gd name="connsiteX606" fmla="*/ 107523 w 331450"/>
              <a:gd name="connsiteY606" fmla="*/ 45574 h 220498"/>
              <a:gd name="connsiteX607" fmla="*/ 101262 w 331450"/>
              <a:gd name="connsiteY607" fmla="*/ 45574 h 220498"/>
              <a:gd name="connsiteX608" fmla="*/ 101262 w 331450"/>
              <a:gd name="connsiteY608" fmla="*/ 43926 h 220498"/>
              <a:gd name="connsiteX609" fmla="*/ 96978 w 331450"/>
              <a:gd name="connsiteY609" fmla="*/ 45574 h 220498"/>
              <a:gd name="connsiteX610" fmla="*/ 92695 w 331450"/>
              <a:gd name="connsiteY610" fmla="*/ 45574 h 220498"/>
              <a:gd name="connsiteX611" fmla="*/ 88410 w 331450"/>
              <a:gd name="connsiteY611" fmla="*/ 45574 h 220498"/>
              <a:gd name="connsiteX612" fmla="*/ 95001 w 331450"/>
              <a:gd name="connsiteY612" fmla="*/ 41289 h 220498"/>
              <a:gd name="connsiteX613" fmla="*/ 88080 w 331450"/>
              <a:gd name="connsiteY613" fmla="*/ 41289 h 220498"/>
              <a:gd name="connsiteX614" fmla="*/ 83797 w 331450"/>
              <a:gd name="connsiteY614" fmla="*/ 41289 h 220498"/>
              <a:gd name="connsiteX615" fmla="*/ 85774 w 331450"/>
              <a:gd name="connsiteY615" fmla="*/ 39642 h 220498"/>
              <a:gd name="connsiteX616" fmla="*/ 81160 w 331450"/>
              <a:gd name="connsiteY616" fmla="*/ 34369 h 220498"/>
              <a:gd name="connsiteX617" fmla="*/ 77536 w 331450"/>
              <a:gd name="connsiteY617" fmla="*/ 26131 h 220498"/>
              <a:gd name="connsiteX618" fmla="*/ 75559 w 331450"/>
              <a:gd name="connsiteY618" fmla="*/ 26131 h 220498"/>
              <a:gd name="connsiteX619" fmla="*/ 73911 w 331450"/>
              <a:gd name="connsiteY619" fmla="*/ 26131 h 220498"/>
              <a:gd name="connsiteX620" fmla="*/ 256402 w 331450"/>
              <a:gd name="connsiteY620" fmla="*/ 12426 h 220498"/>
              <a:gd name="connsiteX621" fmla="*/ 257428 w 331450"/>
              <a:gd name="connsiteY621" fmla="*/ 13799 h 220498"/>
              <a:gd name="connsiteX622" fmla="*/ 257618 w 331450"/>
              <a:gd name="connsiteY622" fmla="*/ 13803 h 220498"/>
              <a:gd name="connsiteX623" fmla="*/ 257840 w 331450"/>
              <a:gd name="connsiteY623" fmla="*/ 13676 h 220498"/>
              <a:gd name="connsiteX624" fmla="*/ 257634 w 331450"/>
              <a:gd name="connsiteY624" fmla="*/ 11534 h 220498"/>
              <a:gd name="connsiteX625" fmla="*/ 259405 w 331450"/>
              <a:gd name="connsiteY625" fmla="*/ 13836 h 220498"/>
              <a:gd name="connsiteX626" fmla="*/ 259611 w 331450"/>
              <a:gd name="connsiteY626" fmla="*/ 13840 h 220498"/>
              <a:gd name="connsiteX627" fmla="*/ 257634 w 331450"/>
              <a:gd name="connsiteY627" fmla="*/ 11534 h 220498"/>
              <a:gd name="connsiteX628" fmla="*/ 254997 w 331450"/>
              <a:gd name="connsiteY628" fmla="*/ 10545 h 220498"/>
              <a:gd name="connsiteX629" fmla="*/ 254997 w 331450"/>
              <a:gd name="connsiteY629" fmla="*/ 11205 h 220498"/>
              <a:gd name="connsiteX630" fmla="*/ 256402 w 331450"/>
              <a:gd name="connsiteY630" fmla="*/ 12426 h 220498"/>
              <a:gd name="connsiteX631" fmla="*/ 298745 w 331450"/>
              <a:gd name="connsiteY631" fmla="*/ 7739 h 220498"/>
              <a:gd name="connsiteX632" fmla="*/ 298414 w 331450"/>
              <a:gd name="connsiteY632" fmla="*/ 7868 h 220498"/>
              <a:gd name="connsiteX633" fmla="*/ 298527 w 331450"/>
              <a:gd name="connsiteY633" fmla="*/ 8176 h 220498"/>
              <a:gd name="connsiteX634" fmla="*/ 308382 w 331450"/>
              <a:gd name="connsiteY634" fmla="*/ 0 h 220498"/>
              <a:gd name="connsiteX635" fmla="*/ 308382 w 331450"/>
              <a:gd name="connsiteY635" fmla="*/ 2966 h 220498"/>
              <a:gd name="connsiteX636" fmla="*/ 306075 w 331450"/>
              <a:gd name="connsiteY636" fmla="*/ 659 h 220498"/>
              <a:gd name="connsiteX637" fmla="*/ 306075 w 331450"/>
              <a:gd name="connsiteY637" fmla="*/ 2636 h 220498"/>
              <a:gd name="connsiteX638" fmla="*/ 308053 w 331450"/>
              <a:gd name="connsiteY638" fmla="*/ 6261 h 220498"/>
              <a:gd name="connsiteX639" fmla="*/ 308053 w 331450"/>
              <a:gd name="connsiteY639" fmla="*/ 6591 h 220498"/>
              <a:gd name="connsiteX640" fmla="*/ 308053 w 331450"/>
              <a:gd name="connsiteY640" fmla="*/ 9227 h 220498"/>
              <a:gd name="connsiteX641" fmla="*/ 306075 w 331450"/>
              <a:gd name="connsiteY641" fmla="*/ 6261 h 220498"/>
              <a:gd name="connsiteX642" fmla="*/ 306075 w 331450"/>
              <a:gd name="connsiteY642" fmla="*/ 3295 h 220498"/>
              <a:gd name="connsiteX643" fmla="*/ 306075 w 331450"/>
              <a:gd name="connsiteY643" fmla="*/ 2636 h 220498"/>
              <a:gd name="connsiteX644" fmla="*/ 303439 w 331450"/>
              <a:gd name="connsiteY644" fmla="*/ 2636 h 220498"/>
              <a:gd name="connsiteX645" fmla="*/ 303439 w 331450"/>
              <a:gd name="connsiteY645" fmla="*/ 6261 h 220498"/>
              <a:gd name="connsiteX646" fmla="*/ 299155 w 331450"/>
              <a:gd name="connsiteY646" fmla="*/ 3954 h 220498"/>
              <a:gd name="connsiteX647" fmla="*/ 299155 w 331450"/>
              <a:gd name="connsiteY647" fmla="*/ 4614 h 220498"/>
              <a:gd name="connsiteX648" fmla="*/ 299155 w 331450"/>
              <a:gd name="connsiteY648" fmla="*/ 6920 h 220498"/>
              <a:gd name="connsiteX649" fmla="*/ 298745 w 331450"/>
              <a:gd name="connsiteY649" fmla="*/ 7739 h 220498"/>
              <a:gd name="connsiteX650" fmla="*/ 299155 w 331450"/>
              <a:gd name="connsiteY650" fmla="*/ 7580 h 220498"/>
              <a:gd name="connsiteX651" fmla="*/ 299155 w 331450"/>
              <a:gd name="connsiteY651" fmla="*/ 9886 h 220498"/>
              <a:gd name="connsiteX652" fmla="*/ 298527 w 331450"/>
              <a:gd name="connsiteY652" fmla="*/ 8176 h 220498"/>
              <a:gd name="connsiteX653" fmla="*/ 296848 w 331450"/>
              <a:gd name="connsiteY653" fmla="*/ 11534 h 220498"/>
              <a:gd name="connsiteX654" fmla="*/ 295201 w 331450"/>
              <a:gd name="connsiteY654" fmla="*/ 8568 h 220498"/>
              <a:gd name="connsiteX655" fmla="*/ 288281 w 331450"/>
              <a:gd name="connsiteY655" fmla="*/ 8568 h 220498"/>
              <a:gd name="connsiteX656" fmla="*/ 288281 w 331450"/>
              <a:gd name="connsiteY656" fmla="*/ 9886 h 220498"/>
              <a:gd name="connsiteX657" fmla="*/ 288281 w 331450"/>
              <a:gd name="connsiteY657" fmla="*/ 10381 h 220498"/>
              <a:gd name="connsiteX658" fmla="*/ 288281 w 331450"/>
              <a:gd name="connsiteY658" fmla="*/ 10545 h 220498"/>
              <a:gd name="connsiteX659" fmla="*/ 284985 w 331450"/>
              <a:gd name="connsiteY659" fmla="*/ 14830 h 220498"/>
              <a:gd name="connsiteX660" fmla="*/ 284985 w 331450"/>
              <a:gd name="connsiteY660" fmla="*/ 19113 h 220498"/>
              <a:gd name="connsiteX661" fmla="*/ 277406 w 331450"/>
              <a:gd name="connsiteY661" fmla="*/ 19113 h 220498"/>
              <a:gd name="connsiteX662" fmla="*/ 277406 w 331450"/>
              <a:gd name="connsiteY662" fmla="*/ 24386 h 220498"/>
              <a:gd name="connsiteX663" fmla="*/ 270815 w 331450"/>
              <a:gd name="connsiteY663" fmla="*/ 18784 h 220498"/>
              <a:gd name="connsiteX664" fmla="*/ 272792 w 331450"/>
              <a:gd name="connsiteY664" fmla="*/ 24386 h 220498"/>
              <a:gd name="connsiteX665" fmla="*/ 270485 w 331450"/>
              <a:gd name="connsiteY665" fmla="*/ 20761 h 220498"/>
              <a:gd name="connsiteX666" fmla="*/ 260929 w 331450"/>
              <a:gd name="connsiteY666" fmla="*/ 15818 h 220498"/>
              <a:gd name="connsiteX667" fmla="*/ 259405 w 331450"/>
              <a:gd name="connsiteY667" fmla="*/ 13836 h 220498"/>
              <a:gd name="connsiteX668" fmla="*/ 257618 w 331450"/>
              <a:gd name="connsiteY668" fmla="*/ 13803 h 220498"/>
              <a:gd name="connsiteX669" fmla="*/ 256975 w 331450"/>
              <a:gd name="connsiteY669" fmla="*/ 14170 h 220498"/>
              <a:gd name="connsiteX670" fmla="*/ 254997 w 331450"/>
              <a:gd name="connsiteY670" fmla="*/ 14170 h 220498"/>
              <a:gd name="connsiteX671" fmla="*/ 254009 w 331450"/>
              <a:gd name="connsiteY671" fmla="*/ 14170 h 220498"/>
              <a:gd name="connsiteX672" fmla="*/ 254009 w 331450"/>
              <a:gd name="connsiteY672" fmla="*/ 11534 h 220498"/>
              <a:gd name="connsiteX673" fmla="*/ 250384 w 331450"/>
              <a:gd name="connsiteY673" fmla="*/ 15159 h 220498"/>
              <a:gd name="connsiteX674" fmla="*/ 254668 w 331450"/>
              <a:gd name="connsiteY674" fmla="*/ 21091 h 220498"/>
              <a:gd name="connsiteX675" fmla="*/ 251702 w 331450"/>
              <a:gd name="connsiteY675" fmla="*/ 17466 h 220498"/>
              <a:gd name="connsiteX676" fmla="*/ 254997 w 331450"/>
              <a:gd name="connsiteY676" fmla="*/ 21750 h 220498"/>
              <a:gd name="connsiteX677" fmla="*/ 250713 w 331450"/>
              <a:gd name="connsiteY677" fmla="*/ 16147 h 220498"/>
              <a:gd name="connsiteX678" fmla="*/ 248407 w 331450"/>
              <a:gd name="connsiteY678" fmla="*/ 12852 h 220498"/>
              <a:gd name="connsiteX679" fmla="*/ 246100 w 331450"/>
              <a:gd name="connsiteY679" fmla="*/ 16477 h 220498"/>
              <a:gd name="connsiteX680" fmla="*/ 249396 w 331450"/>
              <a:gd name="connsiteY680" fmla="*/ 22408 h 220498"/>
              <a:gd name="connsiteX681" fmla="*/ 244123 w 331450"/>
              <a:gd name="connsiteY681" fmla="*/ 20761 h 220498"/>
              <a:gd name="connsiteX682" fmla="*/ 247418 w 331450"/>
              <a:gd name="connsiteY682" fmla="*/ 26363 h 220498"/>
              <a:gd name="connsiteX683" fmla="*/ 242805 w 331450"/>
              <a:gd name="connsiteY683" fmla="*/ 21420 h 220498"/>
              <a:gd name="connsiteX684" fmla="*/ 242805 w 331450"/>
              <a:gd name="connsiteY684" fmla="*/ 27022 h 220498"/>
              <a:gd name="connsiteX685" fmla="*/ 245441 w 331450"/>
              <a:gd name="connsiteY685" fmla="*/ 29658 h 220498"/>
              <a:gd name="connsiteX686" fmla="*/ 242476 w 331450"/>
              <a:gd name="connsiteY686" fmla="*/ 27352 h 220498"/>
              <a:gd name="connsiteX687" fmla="*/ 235225 w 331450"/>
              <a:gd name="connsiteY687" fmla="*/ 27352 h 220498"/>
              <a:gd name="connsiteX688" fmla="*/ 236873 w 331450"/>
              <a:gd name="connsiteY688" fmla="*/ 31965 h 220498"/>
              <a:gd name="connsiteX689" fmla="*/ 232919 w 331450"/>
              <a:gd name="connsiteY689" fmla="*/ 27681 h 220498"/>
              <a:gd name="connsiteX690" fmla="*/ 232919 w 331450"/>
              <a:gd name="connsiteY690" fmla="*/ 33283 h 220498"/>
              <a:gd name="connsiteX691" fmla="*/ 223692 w 331450"/>
              <a:gd name="connsiteY691" fmla="*/ 33283 h 220498"/>
              <a:gd name="connsiteX692" fmla="*/ 225999 w 331450"/>
              <a:gd name="connsiteY692" fmla="*/ 35260 h 220498"/>
              <a:gd name="connsiteX693" fmla="*/ 223692 w 331450"/>
              <a:gd name="connsiteY693" fmla="*/ 35260 h 220498"/>
              <a:gd name="connsiteX694" fmla="*/ 226658 w 331450"/>
              <a:gd name="connsiteY694" fmla="*/ 37897 h 220498"/>
              <a:gd name="connsiteX695" fmla="*/ 213806 w 331450"/>
              <a:gd name="connsiteY695" fmla="*/ 41192 h 220498"/>
              <a:gd name="connsiteX696" fmla="*/ 218090 w 331450"/>
              <a:gd name="connsiteY696" fmla="*/ 48442 h 220498"/>
              <a:gd name="connsiteX697" fmla="*/ 214465 w 331450"/>
              <a:gd name="connsiteY697" fmla="*/ 44487 h 220498"/>
              <a:gd name="connsiteX698" fmla="*/ 213888 w 331450"/>
              <a:gd name="connsiteY698" fmla="*/ 49677 h 220498"/>
              <a:gd name="connsiteX699" fmla="*/ 213272 w 331450"/>
              <a:gd name="connsiteY699" fmla="*/ 52382 h 220498"/>
              <a:gd name="connsiteX700" fmla="*/ 214300 w 331450"/>
              <a:gd name="connsiteY700" fmla="*/ 53096 h 220498"/>
              <a:gd name="connsiteX701" fmla="*/ 212818 w 331450"/>
              <a:gd name="connsiteY701" fmla="*/ 54373 h 220498"/>
              <a:gd name="connsiteX702" fmla="*/ 213272 w 331450"/>
              <a:gd name="connsiteY702" fmla="*/ 52382 h 220498"/>
              <a:gd name="connsiteX703" fmla="*/ 212818 w 331450"/>
              <a:gd name="connsiteY703" fmla="*/ 52066 h 220498"/>
              <a:gd name="connsiteX704" fmla="*/ 212818 w 331450"/>
              <a:gd name="connsiteY704" fmla="*/ 55691 h 220498"/>
              <a:gd name="connsiteX705" fmla="*/ 209192 w 331450"/>
              <a:gd name="connsiteY705" fmla="*/ 53055 h 220498"/>
              <a:gd name="connsiteX706" fmla="*/ 209192 w 331450"/>
              <a:gd name="connsiteY706" fmla="*/ 55032 h 220498"/>
              <a:gd name="connsiteX707" fmla="*/ 211499 w 331450"/>
              <a:gd name="connsiteY707" fmla="*/ 58987 h 220498"/>
              <a:gd name="connsiteX708" fmla="*/ 209522 w 331450"/>
              <a:gd name="connsiteY708" fmla="*/ 60635 h 220498"/>
              <a:gd name="connsiteX709" fmla="*/ 211828 w 331450"/>
              <a:gd name="connsiteY709" fmla="*/ 65248 h 220498"/>
              <a:gd name="connsiteX710" fmla="*/ 208533 w 331450"/>
              <a:gd name="connsiteY710" fmla="*/ 65248 h 220498"/>
              <a:gd name="connsiteX711" fmla="*/ 204579 w 331450"/>
              <a:gd name="connsiteY711" fmla="*/ 62282 h 220498"/>
              <a:gd name="connsiteX712" fmla="*/ 207545 w 331450"/>
              <a:gd name="connsiteY712" fmla="*/ 66565 h 220498"/>
              <a:gd name="connsiteX713" fmla="*/ 202602 w 331450"/>
              <a:gd name="connsiteY713" fmla="*/ 66565 h 220498"/>
              <a:gd name="connsiteX714" fmla="*/ 205567 w 331450"/>
              <a:gd name="connsiteY714" fmla="*/ 76451 h 220498"/>
              <a:gd name="connsiteX715" fmla="*/ 200295 w 331450"/>
              <a:gd name="connsiteY715" fmla="*/ 69861 h 220498"/>
              <a:gd name="connsiteX716" fmla="*/ 203591 w 331450"/>
              <a:gd name="connsiteY716" fmla="*/ 78100 h 220498"/>
              <a:gd name="connsiteX717" fmla="*/ 200625 w 331450"/>
              <a:gd name="connsiteY717" fmla="*/ 75463 h 220498"/>
              <a:gd name="connsiteX718" fmla="*/ 200625 w 331450"/>
              <a:gd name="connsiteY718" fmla="*/ 81724 h 220498"/>
              <a:gd name="connsiteX719" fmla="*/ 200625 w 331450"/>
              <a:gd name="connsiteY719" fmla="*/ 83702 h 220498"/>
              <a:gd name="connsiteX720" fmla="*/ 209522 w 331450"/>
              <a:gd name="connsiteY720" fmla="*/ 90951 h 220498"/>
              <a:gd name="connsiteX721" fmla="*/ 198647 w 331450"/>
              <a:gd name="connsiteY721" fmla="*/ 84690 h 220498"/>
              <a:gd name="connsiteX722" fmla="*/ 201613 w 331450"/>
              <a:gd name="connsiteY722" fmla="*/ 87327 h 220498"/>
              <a:gd name="connsiteX723" fmla="*/ 198318 w 331450"/>
              <a:gd name="connsiteY723" fmla="*/ 85349 h 220498"/>
              <a:gd name="connsiteX724" fmla="*/ 201284 w 331450"/>
              <a:gd name="connsiteY724" fmla="*/ 89303 h 220498"/>
              <a:gd name="connsiteX725" fmla="*/ 198318 w 331450"/>
              <a:gd name="connsiteY725" fmla="*/ 86997 h 220498"/>
              <a:gd name="connsiteX726" fmla="*/ 200954 w 331450"/>
              <a:gd name="connsiteY726" fmla="*/ 90951 h 220498"/>
              <a:gd name="connsiteX727" fmla="*/ 202932 w 331450"/>
              <a:gd name="connsiteY727" fmla="*/ 96883 h 220498"/>
              <a:gd name="connsiteX728" fmla="*/ 199677 w 331450"/>
              <a:gd name="connsiteY728" fmla="*/ 95152 h 220498"/>
              <a:gd name="connsiteX729" fmla="*/ 198976 w 331450"/>
              <a:gd name="connsiteY729" fmla="*/ 94864 h 220498"/>
              <a:gd name="connsiteX730" fmla="*/ 198976 w 331450"/>
              <a:gd name="connsiteY730" fmla="*/ 96883 h 220498"/>
              <a:gd name="connsiteX731" fmla="*/ 198976 w 331450"/>
              <a:gd name="connsiteY731" fmla="*/ 98860 h 220498"/>
              <a:gd name="connsiteX732" fmla="*/ 197000 w 331450"/>
              <a:gd name="connsiteY732" fmla="*/ 98860 h 220498"/>
              <a:gd name="connsiteX733" fmla="*/ 200625 w 331450"/>
              <a:gd name="connsiteY733" fmla="*/ 101826 h 220498"/>
              <a:gd name="connsiteX734" fmla="*/ 197659 w 331450"/>
              <a:gd name="connsiteY734" fmla="*/ 101826 h 220498"/>
              <a:gd name="connsiteX735" fmla="*/ 197659 w 331450"/>
              <a:gd name="connsiteY735" fmla="*/ 104133 h 220498"/>
              <a:gd name="connsiteX736" fmla="*/ 192386 w 331450"/>
              <a:gd name="connsiteY736" fmla="*/ 101167 h 220498"/>
              <a:gd name="connsiteX737" fmla="*/ 196011 w 331450"/>
              <a:gd name="connsiteY737" fmla="*/ 105451 h 220498"/>
              <a:gd name="connsiteX738" fmla="*/ 192716 w 331450"/>
              <a:gd name="connsiteY738" fmla="*/ 103803 h 220498"/>
              <a:gd name="connsiteX739" fmla="*/ 195022 w 331450"/>
              <a:gd name="connsiteY739" fmla="*/ 105451 h 220498"/>
              <a:gd name="connsiteX740" fmla="*/ 192056 w 331450"/>
              <a:gd name="connsiteY740" fmla="*/ 105451 h 220498"/>
              <a:gd name="connsiteX741" fmla="*/ 194693 w 331450"/>
              <a:gd name="connsiteY741" fmla="*/ 107758 h 220498"/>
              <a:gd name="connsiteX742" fmla="*/ 194693 w 331450"/>
              <a:gd name="connsiteY742" fmla="*/ 111382 h 220498"/>
              <a:gd name="connsiteX743" fmla="*/ 190739 w 331450"/>
              <a:gd name="connsiteY743" fmla="*/ 108746 h 220498"/>
              <a:gd name="connsiteX744" fmla="*/ 192716 w 331450"/>
              <a:gd name="connsiteY744" fmla="*/ 115007 h 220498"/>
              <a:gd name="connsiteX745" fmla="*/ 192716 w 331450"/>
              <a:gd name="connsiteY745" fmla="*/ 116655 h 220498"/>
              <a:gd name="connsiteX746" fmla="*/ 190409 w 331450"/>
              <a:gd name="connsiteY746" fmla="*/ 116655 h 220498"/>
              <a:gd name="connsiteX747" fmla="*/ 192386 w 331450"/>
              <a:gd name="connsiteY747" fmla="*/ 121598 h 220498"/>
              <a:gd name="connsiteX748" fmla="*/ 195022 w 331450"/>
              <a:gd name="connsiteY748" fmla="*/ 121598 h 220498"/>
              <a:gd name="connsiteX749" fmla="*/ 191727 w 331450"/>
              <a:gd name="connsiteY749" fmla="*/ 126541 h 220498"/>
              <a:gd name="connsiteX750" fmla="*/ 191727 w 331450"/>
              <a:gd name="connsiteY750" fmla="*/ 128518 h 220498"/>
              <a:gd name="connsiteX751" fmla="*/ 195352 w 331450"/>
              <a:gd name="connsiteY751" fmla="*/ 128518 h 220498"/>
              <a:gd name="connsiteX752" fmla="*/ 195352 w 331450"/>
              <a:gd name="connsiteY752" fmla="*/ 130495 h 220498"/>
              <a:gd name="connsiteX753" fmla="*/ 198318 w 331450"/>
              <a:gd name="connsiteY753" fmla="*/ 130495 h 220498"/>
              <a:gd name="connsiteX754" fmla="*/ 200954 w 331450"/>
              <a:gd name="connsiteY754" fmla="*/ 130495 h 220498"/>
              <a:gd name="connsiteX755" fmla="*/ 201613 w 331450"/>
              <a:gd name="connsiteY755" fmla="*/ 130495 h 220498"/>
              <a:gd name="connsiteX756" fmla="*/ 202602 w 331450"/>
              <a:gd name="connsiteY756" fmla="*/ 130495 h 220498"/>
              <a:gd name="connsiteX757" fmla="*/ 203920 w 331450"/>
              <a:gd name="connsiteY757" fmla="*/ 130495 h 220498"/>
              <a:gd name="connsiteX758" fmla="*/ 204579 w 331450"/>
              <a:gd name="connsiteY758" fmla="*/ 130495 h 220498"/>
              <a:gd name="connsiteX759" fmla="*/ 206227 w 331450"/>
              <a:gd name="connsiteY759" fmla="*/ 125223 h 220498"/>
              <a:gd name="connsiteX760" fmla="*/ 208204 w 331450"/>
              <a:gd name="connsiteY760" fmla="*/ 121598 h 220498"/>
              <a:gd name="connsiteX761" fmla="*/ 208204 w 331450"/>
              <a:gd name="connsiteY761" fmla="*/ 118302 h 220498"/>
              <a:gd name="connsiteX762" fmla="*/ 211170 w 331450"/>
              <a:gd name="connsiteY762" fmla="*/ 118302 h 220498"/>
              <a:gd name="connsiteX763" fmla="*/ 212158 w 331450"/>
              <a:gd name="connsiteY763" fmla="*/ 118302 h 220498"/>
              <a:gd name="connsiteX764" fmla="*/ 215453 w 331450"/>
              <a:gd name="connsiteY764" fmla="*/ 120280 h 220498"/>
              <a:gd name="connsiteX765" fmla="*/ 217431 w 331450"/>
              <a:gd name="connsiteY765" fmla="*/ 116985 h 220498"/>
              <a:gd name="connsiteX766" fmla="*/ 212488 w 331450"/>
              <a:gd name="connsiteY766" fmla="*/ 115007 h 220498"/>
              <a:gd name="connsiteX767" fmla="*/ 219078 w 331450"/>
              <a:gd name="connsiteY767" fmla="*/ 115007 h 220498"/>
              <a:gd name="connsiteX768" fmla="*/ 216442 w 331450"/>
              <a:gd name="connsiteY768" fmla="*/ 111382 h 220498"/>
              <a:gd name="connsiteX769" fmla="*/ 210511 w 331450"/>
              <a:gd name="connsiteY769" fmla="*/ 107758 h 220498"/>
              <a:gd name="connsiteX770" fmla="*/ 217431 w 331450"/>
              <a:gd name="connsiteY770" fmla="*/ 110724 h 220498"/>
              <a:gd name="connsiteX771" fmla="*/ 219738 w 331450"/>
              <a:gd name="connsiteY771" fmla="*/ 110724 h 220498"/>
              <a:gd name="connsiteX772" fmla="*/ 220726 w 331450"/>
              <a:gd name="connsiteY772" fmla="*/ 110724 h 220498"/>
              <a:gd name="connsiteX773" fmla="*/ 221056 w 331450"/>
              <a:gd name="connsiteY773" fmla="*/ 110724 h 220498"/>
              <a:gd name="connsiteX774" fmla="*/ 219078 w 331450"/>
              <a:gd name="connsiteY774" fmla="*/ 107758 h 220498"/>
              <a:gd name="connsiteX775" fmla="*/ 222704 w 331450"/>
              <a:gd name="connsiteY775" fmla="*/ 107758 h 220498"/>
              <a:gd name="connsiteX776" fmla="*/ 227317 w 331450"/>
              <a:gd name="connsiteY776" fmla="*/ 110724 h 220498"/>
              <a:gd name="connsiteX777" fmla="*/ 227976 w 331450"/>
              <a:gd name="connsiteY777" fmla="*/ 110724 h 220498"/>
              <a:gd name="connsiteX778" fmla="*/ 229953 w 331450"/>
              <a:gd name="connsiteY778" fmla="*/ 110724 h 220498"/>
              <a:gd name="connsiteX779" fmla="*/ 223033 w 331450"/>
              <a:gd name="connsiteY779" fmla="*/ 106109 h 220498"/>
              <a:gd name="connsiteX780" fmla="*/ 225999 w 331450"/>
              <a:gd name="connsiteY780" fmla="*/ 106109 h 220498"/>
              <a:gd name="connsiteX781" fmla="*/ 229953 w 331450"/>
              <a:gd name="connsiteY781" fmla="*/ 109405 h 220498"/>
              <a:gd name="connsiteX782" fmla="*/ 226987 w 331450"/>
              <a:gd name="connsiteY782" fmla="*/ 105780 h 220498"/>
              <a:gd name="connsiteX783" fmla="*/ 230612 w 331450"/>
              <a:gd name="connsiteY783" fmla="*/ 107428 h 220498"/>
              <a:gd name="connsiteX784" fmla="*/ 225669 w 331450"/>
              <a:gd name="connsiteY784" fmla="*/ 104133 h 220498"/>
              <a:gd name="connsiteX785" fmla="*/ 225669 w 331450"/>
              <a:gd name="connsiteY785" fmla="*/ 102485 h 220498"/>
              <a:gd name="connsiteX786" fmla="*/ 224996 w 331450"/>
              <a:gd name="connsiteY786" fmla="*/ 101587 h 220498"/>
              <a:gd name="connsiteX787" fmla="*/ 224516 w 331450"/>
              <a:gd name="connsiteY787" fmla="*/ 101620 h 220498"/>
              <a:gd name="connsiteX788" fmla="*/ 223692 w 331450"/>
              <a:gd name="connsiteY788" fmla="*/ 101496 h 220498"/>
              <a:gd name="connsiteX789" fmla="*/ 223692 w 331450"/>
              <a:gd name="connsiteY789" fmla="*/ 99848 h 220498"/>
              <a:gd name="connsiteX790" fmla="*/ 224996 w 331450"/>
              <a:gd name="connsiteY790" fmla="*/ 101587 h 220498"/>
              <a:gd name="connsiteX791" fmla="*/ 225615 w 331450"/>
              <a:gd name="connsiteY791" fmla="*/ 101545 h 220498"/>
              <a:gd name="connsiteX792" fmla="*/ 224255 w 331450"/>
              <a:gd name="connsiteY792" fmla="*/ 99675 h 220498"/>
              <a:gd name="connsiteX793" fmla="*/ 222491 w 331450"/>
              <a:gd name="connsiteY793" fmla="*/ 98498 h 220498"/>
              <a:gd name="connsiteX794" fmla="*/ 222374 w 331450"/>
              <a:gd name="connsiteY794" fmla="*/ 99025 h 220498"/>
              <a:gd name="connsiteX795" fmla="*/ 221056 w 331450"/>
              <a:gd name="connsiteY795" fmla="*/ 97542 h 220498"/>
              <a:gd name="connsiteX796" fmla="*/ 222491 w 331450"/>
              <a:gd name="connsiteY796" fmla="*/ 98498 h 220498"/>
              <a:gd name="connsiteX797" fmla="*/ 222704 w 331450"/>
              <a:gd name="connsiteY797" fmla="*/ 97542 h 220498"/>
              <a:gd name="connsiteX798" fmla="*/ 224255 w 331450"/>
              <a:gd name="connsiteY798" fmla="*/ 99675 h 220498"/>
              <a:gd name="connsiteX799" fmla="*/ 225010 w 331450"/>
              <a:gd name="connsiteY799" fmla="*/ 100178 h 220498"/>
              <a:gd name="connsiteX800" fmla="*/ 226329 w 331450"/>
              <a:gd name="connsiteY800" fmla="*/ 101497 h 220498"/>
              <a:gd name="connsiteX801" fmla="*/ 228255 w 331450"/>
              <a:gd name="connsiteY801" fmla="*/ 102701 h 220498"/>
              <a:gd name="connsiteX802" fmla="*/ 227976 w 331450"/>
              <a:gd name="connsiteY802" fmla="*/ 100837 h 220498"/>
              <a:gd name="connsiteX803" fmla="*/ 227976 w 331450"/>
              <a:gd name="connsiteY803" fmla="*/ 98530 h 220498"/>
              <a:gd name="connsiteX804" fmla="*/ 232919 w 331450"/>
              <a:gd name="connsiteY804" fmla="*/ 101826 h 220498"/>
              <a:gd name="connsiteX805" fmla="*/ 232656 w 331450"/>
              <a:gd name="connsiteY805" fmla="*/ 101438 h 220498"/>
              <a:gd name="connsiteX806" fmla="*/ 228964 w 331450"/>
              <a:gd name="connsiteY806" fmla="*/ 97542 h 220498"/>
              <a:gd name="connsiteX807" fmla="*/ 232054 w 331450"/>
              <a:gd name="connsiteY807" fmla="*/ 100549 h 220498"/>
              <a:gd name="connsiteX808" fmla="*/ 232656 w 331450"/>
              <a:gd name="connsiteY808" fmla="*/ 101438 h 220498"/>
              <a:gd name="connsiteX809" fmla="*/ 234896 w 331450"/>
              <a:gd name="connsiteY809" fmla="*/ 103803 h 220498"/>
              <a:gd name="connsiteX810" fmla="*/ 230283 w 331450"/>
              <a:gd name="connsiteY810" fmla="*/ 97213 h 220498"/>
              <a:gd name="connsiteX811" fmla="*/ 236214 w 331450"/>
              <a:gd name="connsiteY811" fmla="*/ 102485 h 220498"/>
              <a:gd name="connsiteX812" fmla="*/ 236214 w 331450"/>
              <a:gd name="connsiteY812" fmla="*/ 100508 h 220498"/>
              <a:gd name="connsiteX813" fmla="*/ 233249 w 331450"/>
              <a:gd name="connsiteY813" fmla="*/ 97542 h 220498"/>
              <a:gd name="connsiteX814" fmla="*/ 229294 w 331450"/>
              <a:gd name="connsiteY814" fmla="*/ 93917 h 220498"/>
              <a:gd name="connsiteX815" fmla="*/ 237862 w 331450"/>
              <a:gd name="connsiteY815" fmla="*/ 93917 h 220498"/>
              <a:gd name="connsiteX816" fmla="*/ 237862 w 331450"/>
              <a:gd name="connsiteY816" fmla="*/ 90622 h 220498"/>
              <a:gd name="connsiteX817" fmla="*/ 234566 w 331450"/>
              <a:gd name="connsiteY817" fmla="*/ 85679 h 220498"/>
              <a:gd name="connsiteX818" fmla="*/ 237862 w 331450"/>
              <a:gd name="connsiteY818" fmla="*/ 88974 h 220498"/>
              <a:gd name="connsiteX819" fmla="*/ 243135 w 331450"/>
              <a:gd name="connsiteY819" fmla="*/ 90622 h 220498"/>
              <a:gd name="connsiteX820" fmla="*/ 243135 w 331450"/>
              <a:gd name="connsiteY820" fmla="*/ 86997 h 220498"/>
              <a:gd name="connsiteX821" fmla="*/ 238851 w 331450"/>
              <a:gd name="connsiteY821" fmla="*/ 79088 h 220498"/>
              <a:gd name="connsiteX822" fmla="*/ 243135 w 331450"/>
              <a:gd name="connsiteY822" fmla="*/ 83702 h 220498"/>
              <a:gd name="connsiteX823" fmla="*/ 237862 w 331450"/>
              <a:gd name="connsiteY823" fmla="*/ 77770 h 220498"/>
              <a:gd name="connsiteX824" fmla="*/ 244782 w 331450"/>
              <a:gd name="connsiteY824" fmla="*/ 83042 h 220498"/>
              <a:gd name="connsiteX825" fmla="*/ 246430 w 331450"/>
              <a:gd name="connsiteY825" fmla="*/ 83042 h 220498"/>
              <a:gd name="connsiteX826" fmla="*/ 248407 w 331450"/>
              <a:gd name="connsiteY826" fmla="*/ 83042 h 220498"/>
              <a:gd name="connsiteX827" fmla="*/ 245111 w 331450"/>
              <a:gd name="connsiteY827" fmla="*/ 76781 h 220498"/>
              <a:gd name="connsiteX828" fmla="*/ 245111 w 331450"/>
              <a:gd name="connsiteY828" fmla="*/ 75134 h 220498"/>
              <a:gd name="connsiteX829" fmla="*/ 249725 w 331450"/>
              <a:gd name="connsiteY829" fmla="*/ 79417 h 220498"/>
              <a:gd name="connsiteX830" fmla="*/ 246100 w 331450"/>
              <a:gd name="connsiteY830" fmla="*/ 72168 h 220498"/>
              <a:gd name="connsiteX831" fmla="*/ 252032 w 331450"/>
              <a:gd name="connsiteY831" fmla="*/ 81065 h 220498"/>
              <a:gd name="connsiteX832" fmla="*/ 252032 w 331450"/>
              <a:gd name="connsiteY832" fmla="*/ 77111 h 220498"/>
              <a:gd name="connsiteX833" fmla="*/ 248407 w 331450"/>
              <a:gd name="connsiteY833" fmla="*/ 70191 h 220498"/>
              <a:gd name="connsiteX834" fmla="*/ 259611 w 331450"/>
              <a:gd name="connsiteY834" fmla="*/ 77441 h 220498"/>
              <a:gd name="connsiteX835" fmla="*/ 263895 w 331450"/>
              <a:gd name="connsiteY835" fmla="*/ 75134 h 220498"/>
              <a:gd name="connsiteX836" fmla="*/ 257304 w 331450"/>
              <a:gd name="connsiteY836" fmla="*/ 67225 h 220498"/>
              <a:gd name="connsiteX837" fmla="*/ 262248 w 331450"/>
              <a:gd name="connsiteY837" fmla="*/ 70850 h 220498"/>
              <a:gd name="connsiteX838" fmla="*/ 264883 w 331450"/>
              <a:gd name="connsiteY838" fmla="*/ 74145 h 220498"/>
              <a:gd name="connsiteX839" fmla="*/ 270156 w 331450"/>
              <a:gd name="connsiteY839" fmla="*/ 78758 h 220498"/>
              <a:gd name="connsiteX840" fmla="*/ 268179 w 331450"/>
              <a:gd name="connsiteY840" fmla="*/ 75463 h 220498"/>
              <a:gd name="connsiteX841" fmla="*/ 264554 w 331450"/>
              <a:gd name="connsiteY841" fmla="*/ 72497 h 220498"/>
              <a:gd name="connsiteX842" fmla="*/ 268509 w 331450"/>
              <a:gd name="connsiteY842" fmla="*/ 72497 h 220498"/>
              <a:gd name="connsiteX843" fmla="*/ 270156 w 331450"/>
              <a:gd name="connsiteY843" fmla="*/ 75134 h 220498"/>
              <a:gd name="connsiteX844" fmla="*/ 267520 w 331450"/>
              <a:gd name="connsiteY844" fmla="*/ 66895 h 220498"/>
              <a:gd name="connsiteX845" fmla="*/ 270485 w 331450"/>
              <a:gd name="connsiteY845" fmla="*/ 70521 h 220498"/>
              <a:gd name="connsiteX846" fmla="*/ 270485 w 331450"/>
              <a:gd name="connsiteY846" fmla="*/ 64589 h 220498"/>
              <a:gd name="connsiteX847" fmla="*/ 275758 w 331450"/>
              <a:gd name="connsiteY847" fmla="*/ 68873 h 220498"/>
              <a:gd name="connsiteX848" fmla="*/ 273451 w 331450"/>
              <a:gd name="connsiteY848" fmla="*/ 59975 h 220498"/>
              <a:gd name="connsiteX849" fmla="*/ 281030 w 331450"/>
              <a:gd name="connsiteY849" fmla="*/ 66895 h 220498"/>
              <a:gd name="connsiteX850" fmla="*/ 281030 w 331450"/>
              <a:gd name="connsiteY850" fmla="*/ 57009 h 220498"/>
              <a:gd name="connsiteX851" fmla="*/ 288940 w 331450"/>
              <a:gd name="connsiteY851" fmla="*/ 59316 h 220498"/>
              <a:gd name="connsiteX852" fmla="*/ 285974 w 331450"/>
              <a:gd name="connsiteY852" fmla="*/ 54373 h 220498"/>
              <a:gd name="connsiteX853" fmla="*/ 287621 w 331450"/>
              <a:gd name="connsiteY853" fmla="*/ 54373 h 220498"/>
              <a:gd name="connsiteX854" fmla="*/ 291246 w 331450"/>
              <a:gd name="connsiteY854" fmla="*/ 56679 h 220498"/>
              <a:gd name="connsiteX855" fmla="*/ 286962 w 331450"/>
              <a:gd name="connsiteY855" fmla="*/ 50089 h 220498"/>
              <a:gd name="connsiteX856" fmla="*/ 294542 w 331450"/>
              <a:gd name="connsiteY856" fmla="*/ 50089 h 220498"/>
              <a:gd name="connsiteX857" fmla="*/ 294542 w 331450"/>
              <a:gd name="connsiteY857" fmla="*/ 46135 h 220498"/>
              <a:gd name="connsiteX858" fmla="*/ 296519 w 331450"/>
              <a:gd name="connsiteY858" fmla="*/ 49430 h 220498"/>
              <a:gd name="connsiteX859" fmla="*/ 298171 w 331450"/>
              <a:gd name="connsiteY859" fmla="*/ 49430 h 220498"/>
              <a:gd name="connsiteX860" fmla="*/ 297096 w 331450"/>
              <a:gd name="connsiteY860" fmla="*/ 46546 h 220498"/>
              <a:gd name="connsiteX861" fmla="*/ 294542 w 331450"/>
              <a:gd name="connsiteY861" fmla="*/ 41521 h 220498"/>
              <a:gd name="connsiteX862" fmla="*/ 297507 w 331450"/>
              <a:gd name="connsiteY862" fmla="*/ 46135 h 220498"/>
              <a:gd name="connsiteX863" fmla="*/ 300802 w 331450"/>
              <a:gd name="connsiteY863" fmla="*/ 42839 h 220498"/>
              <a:gd name="connsiteX864" fmla="*/ 300802 w 331450"/>
              <a:gd name="connsiteY864" fmla="*/ 45476 h 220498"/>
              <a:gd name="connsiteX865" fmla="*/ 300802 w 331450"/>
              <a:gd name="connsiteY865" fmla="*/ 40863 h 220498"/>
              <a:gd name="connsiteX866" fmla="*/ 300802 w 331450"/>
              <a:gd name="connsiteY866" fmla="*/ 37897 h 220498"/>
              <a:gd name="connsiteX867" fmla="*/ 302450 w 331450"/>
              <a:gd name="connsiteY867" fmla="*/ 40863 h 220498"/>
              <a:gd name="connsiteX868" fmla="*/ 300473 w 331450"/>
              <a:gd name="connsiteY868" fmla="*/ 34272 h 220498"/>
              <a:gd name="connsiteX869" fmla="*/ 300473 w 331450"/>
              <a:gd name="connsiteY869" fmla="*/ 32294 h 220498"/>
              <a:gd name="connsiteX870" fmla="*/ 300473 w 331450"/>
              <a:gd name="connsiteY870" fmla="*/ 30977 h 220498"/>
              <a:gd name="connsiteX871" fmla="*/ 303439 w 331450"/>
              <a:gd name="connsiteY871" fmla="*/ 32953 h 220498"/>
              <a:gd name="connsiteX872" fmla="*/ 303439 w 331450"/>
              <a:gd name="connsiteY872" fmla="*/ 31636 h 220498"/>
              <a:gd name="connsiteX873" fmla="*/ 312336 w 331450"/>
              <a:gd name="connsiteY873" fmla="*/ 23726 h 220498"/>
              <a:gd name="connsiteX874" fmla="*/ 312336 w 331450"/>
              <a:gd name="connsiteY874" fmla="*/ 25374 h 220498"/>
              <a:gd name="connsiteX875" fmla="*/ 310688 w 331450"/>
              <a:gd name="connsiteY875" fmla="*/ 25374 h 220498"/>
              <a:gd name="connsiteX876" fmla="*/ 314314 w 331450"/>
              <a:gd name="connsiteY876" fmla="*/ 31306 h 220498"/>
              <a:gd name="connsiteX877" fmla="*/ 314314 w 331450"/>
              <a:gd name="connsiteY877" fmla="*/ 25045 h 220498"/>
              <a:gd name="connsiteX878" fmla="*/ 312007 w 331450"/>
              <a:gd name="connsiteY878" fmla="*/ 21091 h 220498"/>
              <a:gd name="connsiteX879" fmla="*/ 312007 w 331450"/>
              <a:gd name="connsiteY879" fmla="*/ 17136 h 220498"/>
              <a:gd name="connsiteX880" fmla="*/ 317279 w 331450"/>
              <a:gd name="connsiteY880" fmla="*/ 23067 h 220498"/>
              <a:gd name="connsiteX881" fmla="*/ 317279 w 331450"/>
              <a:gd name="connsiteY881" fmla="*/ 15818 h 220498"/>
              <a:gd name="connsiteX882" fmla="*/ 317279 w 331450"/>
              <a:gd name="connsiteY882" fmla="*/ 11205 h 220498"/>
              <a:gd name="connsiteX883" fmla="*/ 318927 w 331450"/>
              <a:gd name="connsiteY883" fmla="*/ 11205 h 220498"/>
              <a:gd name="connsiteX884" fmla="*/ 323211 w 331450"/>
              <a:gd name="connsiteY884" fmla="*/ 5932 h 220498"/>
              <a:gd name="connsiteX885" fmla="*/ 331450 w 331450"/>
              <a:gd name="connsiteY885" fmla="*/ 1319 h 220498"/>
              <a:gd name="connsiteX886" fmla="*/ 327825 w 331450"/>
              <a:gd name="connsiteY886" fmla="*/ 1319 h 220498"/>
              <a:gd name="connsiteX887" fmla="*/ 325847 w 331450"/>
              <a:gd name="connsiteY887" fmla="*/ 1319 h 220498"/>
              <a:gd name="connsiteX888" fmla="*/ 323540 w 331450"/>
              <a:gd name="connsiteY888" fmla="*/ 1319 h 220498"/>
              <a:gd name="connsiteX889" fmla="*/ 321234 w 331450"/>
              <a:gd name="connsiteY889" fmla="*/ 3295 h 220498"/>
              <a:gd name="connsiteX890" fmla="*/ 319586 w 331450"/>
              <a:gd name="connsiteY890" fmla="*/ 3295 h 220498"/>
              <a:gd name="connsiteX891" fmla="*/ 319586 w 331450"/>
              <a:gd name="connsiteY891" fmla="*/ 3460 h 220498"/>
              <a:gd name="connsiteX892" fmla="*/ 319586 w 331450"/>
              <a:gd name="connsiteY892" fmla="*/ 5932 h 220498"/>
              <a:gd name="connsiteX893" fmla="*/ 317609 w 331450"/>
              <a:gd name="connsiteY893" fmla="*/ 3954 h 220498"/>
              <a:gd name="connsiteX894" fmla="*/ 317609 w 331450"/>
              <a:gd name="connsiteY894" fmla="*/ 5932 h 220498"/>
              <a:gd name="connsiteX895" fmla="*/ 315632 w 331450"/>
              <a:gd name="connsiteY895" fmla="*/ 5932 h 220498"/>
              <a:gd name="connsiteX896" fmla="*/ 309041 w 331450"/>
              <a:gd name="connsiteY896" fmla="*/ 6591 h 220498"/>
              <a:gd name="connsiteX897" fmla="*/ 308382 w 331450"/>
              <a:gd name="connsiteY897" fmla="*/ 0 h 22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</a:cxnLst>
            <a:rect l="l" t="t" r="r" b="b"/>
            <a:pathLst>
              <a:path w="331450" h="220498">
                <a:moveTo>
                  <a:pt x="53127" y="208965"/>
                </a:moveTo>
                <a:lnTo>
                  <a:pt x="51645" y="208965"/>
                </a:lnTo>
                <a:lnTo>
                  <a:pt x="49173" y="210612"/>
                </a:lnTo>
                <a:cubicBezTo>
                  <a:pt x="51480" y="208965"/>
                  <a:pt x="53127" y="208965"/>
                  <a:pt x="53127" y="208965"/>
                </a:cubicBezTo>
                <a:close/>
                <a:moveTo>
                  <a:pt x="51787" y="208870"/>
                </a:moveTo>
                <a:lnTo>
                  <a:pt x="51480" y="208965"/>
                </a:lnTo>
                <a:lnTo>
                  <a:pt x="51645" y="208965"/>
                </a:lnTo>
                <a:close/>
                <a:moveTo>
                  <a:pt x="70263" y="192818"/>
                </a:moveTo>
                <a:lnTo>
                  <a:pt x="69734" y="192818"/>
                </a:lnTo>
                <a:lnTo>
                  <a:pt x="69818" y="193094"/>
                </a:lnTo>
                <a:close/>
                <a:moveTo>
                  <a:pt x="63731" y="191800"/>
                </a:moveTo>
                <a:lnTo>
                  <a:pt x="62354" y="192489"/>
                </a:lnTo>
                <a:lnTo>
                  <a:pt x="62193" y="192972"/>
                </a:lnTo>
                <a:close/>
                <a:moveTo>
                  <a:pt x="64991" y="191170"/>
                </a:moveTo>
                <a:lnTo>
                  <a:pt x="64558" y="191170"/>
                </a:lnTo>
                <a:lnTo>
                  <a:pt x="63731" y="191800"/>
                </a:lnTo>
                <a:close/>
                <a:moveTo>
                  <a:pt x="71582" y="190840"/>
                </a:moveTo>
                <a:lnTo>
                  <a:pt x="68916" y="192618"/>
                </a:lnTo>
                <a:lnTo>
                  <a:pt x="69604" y="192818"/>
                </a:lnTo>
                <a:lnTo>
                  <a:pt x="69734" y="192818"/>
                </a:lnTo>
                <a:lnTo>
                  <a:pt x="69646" y="192529"/>
                </a:lnTo>
                <a:cubicBezTo>
                  <a:pt x="70428" y="191747"/>
                  <a:pt x="71582" y="190840"/>
                  <a:pt x="71582" y="190840"/>
                </a:cubicBezTo>
                <a:close/>
                <a:moveTo>
                  <a:pt x="64785" y="190717"/>
                </a:moveTo>
                <a:lnTo>
                  <a:pt x="63674" y="190773"/>
                </a:lnTo>
                <a:lnTo>
                  <a:pt x="63133" y="191170"/>
                </a:lnTo>
                <a:lnTo>
                  <a:pt x="64558" y="191170"/>
                </a:lnTo>
                <a:lnTo>
                  <a:pt x="64991" y="190840"/>
                </a:lnTo>
                <a:cubicBezTo>
                  <a:pt x="66474" y="189687"/>
                  <a:pt x="65815" y="190181"/>
                  <a:pt x="64785" y="190717"/>
                </a:cubicBezTo>
                <a:close/>
                <a:moveTo>
                  <a:pt x="22533" y="189190"/>
                </a:moveTo>
                <a:lnTo>
                  <a:pt x="21492" y="189852"/>
                </a:lnTo>
                <a:lnTo>
                  <a:pt x="22498" y="189266"/>
                </a:lnTo>
                <a:close/>
                <a:moveTo>
                  <a:pt x="67627" y="187875"/>
                </a:moveTo>
                <a:lnTo>
                  <a:pt x="62929" y="190811"/>
                </a:lnTo>
                <a:lnTo>
                  <a:pt x="63674" y="190773"/>
                </a:lnTo>
                <a:close/>
                <a:moveTo>
                  <a:pt x="25447" y="187545"/>
                </a:moveTo>
                <a:lnTo>
                  <a:pt x="22498" y="189266"/>
                </a:lnTo>
                <a:lnTo>
                  <a:pt x="21162" y="192159"/>
                </a:lnTo>
                <a:cubicBezTo>
                  <a:pt x="22752" y="190778"/>
                  <a:pt x="24188" y="189233"/>
                  <a:pt x="25447" y="187545"/>
                </a:cubicBezTo>
                <a:close/>
                <a:moveTo>
                  <a:pt x="67297" y="187216"/>
                </a:moveTo>
                <a:lnTo>
                  <a:pt x="65177" y="188771"/>
                </a:lnTo>
                <a:lnTo>
                  <a:pt x="65814" y="188452"/>
                </a:lnTo>
                <a:cubicBezTo>
                  <a:pt x="66226" y="188534"/>
                  <a:pt x="66308" y="188699"/>
                  <a:pt x="67297" y="187216"/>
                </a:cubicBezTo>
                <a:close/>
                <a:moveTo>
                  <a:pt x="59389" y="185898"/>
                </a:moveTo>
                <a:lnTo>
                  <a:pt x="59059" y="185898"/>
                </a:lnTo>
                <a:lnTo>
                  <a:pt x="58858" y="186195"/>
                </a:lnTo>
                <a:close/>
                <a:moveTo>
                  <a:pt x="57082" y="177989"/>
                </a:moveTo>
                <a:lnTo>
                  <a:pt x="55435" y="177989"/>
                </a:lnTo>
                <a:lnTo>
                  <a:pt x="54325" y="179521"/>
                </a:lnTo>
                <a:close/>
                <a:moveTo>
                  <a:pt x="2380" y="165796"/>
                </a:moveTo>
                <a:lnTo>
                  <a:pt x="2380" y="169092"/>
                </a:lnTo>
                <a:lnTo>
                  <a:pt x="2441" y="168958"/>
                </a:lnTo>
                <a:lnTo>
                  <a:pt x="2503" y="168144"/>
                </a:lnTo>
                <a:cubicBezTo>
                  <a:pt x="3038" y="166538"/>
                  <a:pt x="3533" y="164808"/>
                  <a:pt x="2380" y="165796"/>
                </a:cubicBezTo>
                <a:close/>
                <a:moveTo>
                  <a:pt x="136852" y="163876"/>
                </a:moveTo>
                <a:lnTo>
                  <a:pt x="134545" y="163876"/>
                </a:lnTo>
                <a:lnTo>
                  <a:pt x="133556" y="163876"/>
                </a:lnTo>
                <a:lnTo>
                  <a:pt x="133800" y="164085"/>
                </a:lnTo>
                <a:lnTo>
                  <a:pt x="134256" y="164123"/>
                </a:lnTo>
                <a:lnTo>
                  <a:pt x="134780" y="164832"/>
                </a:lnTo>
                <a:close/>
                <a:moveTo>
                  <a:pt x="2380" y="163819"/>
                </a:moveTo>
                <a:lnTo>
                  <a:pt x="2094" y="163819"/>
                </a:lnTo>
                <a:lnTo>
                  <a:pt x="2215" y="164726"/>
                </a:lnTo>
                <a:cubicBezTo>
                  <a:pt x="2297" y="165467"/>
                  <a:pt x="2380" y="166126"/>
                  <a:pt x="2380" y="165467"/>
                </a:cubicBezTo>
                <a:close/>
                <a:moveTo>
                  <a:pt x="2050" y="163489"/>
                </a:moveTo>
                <a:lnTo>
                  <a:pt x="2050" y="163819"/>
                </a:lnTo>
                <a:lnTo>
                  <a:pt x="2094" y="163819"/>
                </a:lnTo>
                <a:close/>
                <a:moveTo>
                  <a:pt x="97122" y="148301"/>
                </a:moveTo>
                <a:lnTo>
                  <a:pt x="96978" y="148388"/>
                </a:lnTo>
                <a:lnTo>
                  <a:pt x="97269" y="148359"/>
                </a:lnTo>
                <a:close/>
                <a:moveTo>
                  <a:pt x="98070" y="147729"/>
                </a:moveTo>
                <a:lnTo>
                  <a:pt x="95660" y="147729"/>
                </a:lnTo>
                <a:lnTo>
                  <a:pt x="97122" y="148301"/>
                </a:lnTo>
                <a:close/>
                <a:moveTo>
                  <a:pt x="38628" y="143059"/>
                </a:moveTo>
                <a:cubicBezTo>
                  <a:pt x="38298" y="142729"/>
                  <a:pt x="31708" y="151956"/>
                  <a:pt x="31708" y="151956"/>
                </a:cubicBezTo>
                <a:lnTo>
                  <a:pt x="34673" y="147343"/>
                </a:lnTo>
                <a:cubicBezTo>
                  <a:pt x="32038" y="147343"/>
                  <a:pt x="35333" y="143388"/>
                  <a:pt x="32038" y="147343"/>
                </a:cubicBezTo>
                <a:cubicBezTo>
                  <a:pt x="32085" y="146574"/>
                  <a:pt x="32085" y="145804"/>
                  <a:pt x="32038" y="145036"/>
                </a:cubicBezTo>
                <a:cubicBezTo>
                  <a:pt x="32038" y="145036"/>
                  <a:pt x="32367" y="141741"/>
                  <a:pt x="29072" y="148002"/>
                </a:cubicBezTo>
                <a:cubicBezTo>
                  <a:pt x="31378" y="143059"/>
                  <a:pt x="27094" y="146354"/>
                  <a:pt x="27094" y="148002"/>
                </a:cubicBezTo>
                <a:lnTo>
                  <a:pt x="27094" y="145036"/>
                </a:lnTo>
                <a:cubicBezTo>
                  <a:pt x="24787" y="148661"/>
                  <a:pt x="23140" y="150308"/>
                  <a:pt x="23140" y="150308"/>
                </a:cubicBezTo>
                <a:cubicBezTo>
                  <a:pt x="22811" y="149979"/>
                  <a:pt x="20833" y="151956"/>
                  <a:pt x="20833" y="152945"/>
                </a:cubicBezTo>
                <a:cubicBezTo>
                  <a:pt x="20833" y="153933"/>
                  <a:pt x="22811" y="147013"/>
                  <a:pt x="20833" y="149649"/>
                </a:cubicBezTo>
                <a:cubicBezTo>
                  <a:pt x="18856" y="152286"/>
                  <a:pt x="18856" y="152286"/>
                  <a:pt x="18856" y="152286"/>
                </a:cubicBezTo>
                <a:cubicBezTo>
                  <a:pt x="19765" y="150104"/>
                  <a:pt x="20868" y="148008"/>
                  <a:pt x="22152" y="146025"/>
                </a:cubicBezTo>
                <a:cubicBezTo>
                  <a:pt x="20504" y="148002"/>
                  <a:pt x="18197" y="150638"/>
                  <a:pt x="18197" y="150638"/>
                </a:cubicBezTo>
                <a:cubicBezTo>
                  <a:pt x="17344" y="151851"/>
                  <a:pt x="16677" y="153182"/>
                  <a:pt x="16220" y="154593"/>
                </a:cubicBezTo>
                <a:lnTo>
                  <a:pt x="12595" y="160524"/>
                </a:lnTo>
                <a:lnTo>
                  <a:pt x="15231" y="153274"/>
                </a:lnTo>
                <a:cubicBezTo>
                  <a:pt x="13307" y="154263"/>
                  <a:pt x="11790" y="155894"/>
                  <a:pt x="10947" y="157888"/>
                </a:cubicBezTo>
                <a:cubicBezTo>
                  <a:pt x="10947" y="158217"/>
                  <a:pt x="10947" y="155910"/>
                  <a:pt x="10947" y="155910"/>
                </a:cubicBezTo>
                <a:cubicBezTo>
                  <a:pt x="8311" y="156899"/>
                  <a:pt x="8311" y="161183"/>
                  <a:pt x="8311" y="158876"/>
                </a:cubicBezTo>
                <a:cubicBezTo>
                  <a:pt x="8311" y="156569"/>
                  <a:pt x="8311" y="156569"/>
                  <a:pt x="8311" y="156569"/>
                </a:cubicBezTo>
                <a:cubicBezTo>
                  <a:pt x="8640" y="151627"/>
                  <a:pt x="4027" y="161513"/>
                  <a:pt x="4027" y="156569"/>
                </a:cubicBezTo>
                <a:lnTo>
                  <a:pt x="732" y="156569"/>
                </a:lnTo>
                <a:cubicBezTo>
                  <a:pt x="732" y="158217"/>
                  <a:pt x="732" y="158217"/>
                  <a:pt x="732" y="158217"/>
                </a:cubicBezTo>
                <a:cubicBezTo>
                  <a:pt x="732" y="160524"/>
                  <a:pt x="-916" y="160524"/>
                  <a:pt x="732" y="160524"/>
                </a:cubicBezTo>
                <a:cubicBezTo>
                  <a:pt x="2380" y="160524"/>
                  <a:pt x="2380" y="160524"/>
                  <a:pt x="2380" y="160524"/>
                </a:cubicBezTo>
                <a:lnTo>
                  <a:pt x="2380" y="160854"/>
                </a:lnTo>
                <a:lnTo>
                  <a:pt x="2380" y="162172"/>
                </a:lnTo>
                <a:lnTo>
                  <a:pt x="2380" y="162954"/>
                </a:lnTo>
                <a:cubicBezTo>
                  <a:pt x="2380" y="163902"/>
                  <a:pt x="2380" y="164314"/>
                  <a:pt x="2380" y="163160"/>
                </a:cubicBezTo>
                <a:lnTo>
                  <a:pt x="2380" y="163489"/>
                </a:lnTo>
                <a:lnTo>
                  <a:pt x="2380" y="163819"/>
                </a:lnTo>
                <a:lnTo>
                  <a:pt x="4027" y="163819"/>
                </a:lnTo>
                <a:lnTo>
                  <a:pt x="4027" y="165467"/>
                </a:lnTo>
                <a:lnTo>
                  <a:pt x="2441" y="168958"/>
                </a:lnTo>
                <a:lnTo>
                  <a:pt x="2380" y="169751"/>
                </a:lnTo>
                <a:cubicBezTo>
                  <a:pt x="4356" y="166785"/>
                  <a:pt x="4356" y="164808"/>
                  <a:pt x="4356" y="166785"/>
                </a:cubicBezTo>
                <a:lnTo>
                  <a:pt x="4356" y="169751"/>
                </a:lnTo>
                <a:cubicBezTo>
                  <a:pt x="4356" y="171069"/>
                  <a:pt x="4356" y="171069"/>
                  <a:pt x="4356" y="170740"/>
                </a:cubicBezTo>
                <a:lnTo>
                  <a:pt x="4356" y="172387"/>
                </a:lnTo>
                <a:cubicBezTo>
                  <a:pt x="5015" y="172387"/>
                  <a:pt x="7322" y="172387"/>
                  <a:pt x="7322" y="172387"/>
                </a:cubicBezTo>
                <a:cubicBezTo>
                  <a:pt x="7260" y="173264"/>
                  <a:pt x="7260" y="174147"/>
                  <a:pt x="7322" y="175024"/>
                </a:cubicBezTo>
                <a:lnTo>
                  <a:pt x="7322" y="177000"/>
                </a:lnTo>
                <a:lnTo>
                  <a:pt x="7322" y="178978"/>
                </a:lnTo>
                <a:cubicBezTo>
                  <a:pt x="6993" y="180295"/>
                  <a:pt x="9300" y="176012"/>
                  <a:pt x="9300" y="176012"/>
                </a:cubicBezTo>
                <a:lnTo>
                  <a:pt x="9300" y="178648"/>
                </a:lnTo>
                <a:cubicBezTo>
                  <a:pt x="11936" y="178648"/>
                  <a:pt x="11936" y="175024"/>
                  <a:pt x="11936" y="178648"/>
                </a:cubicBezTo>
                <a:cubicBezTo>
                  <a:pt x="11276" y="179966"/>
                  <a:pt x="14572" y="172716"/>
                  <a:pt x="14572" y="175682"/>
                </a:cubicBezTo>
                <a:cubicBezTo>
                  <a:pt x="14572" y="177660"/>
                  <a:pt x="17208" y="175353"/>
                  <a:pt x="14572" y="180955"/>
                </a:cubicBezTo>
                <a:cubicBezTo>
                  <a:pt x="18197" y="177330"/>
                  <a:pt x="13584" y="183920"/>
                  <a:pt x="18197" y="177330"/>
                </a:cubicBezTo>
                <a:cubicBezTo>
                  <a:pt x="16220" y="180955"/>
                  <a:pt x="14242" y="181944"/>
                  <a:pt x="14242" y="184909"/>
                </a:cubicBezTo>
                <a:lnTo>
                  <a:pt x="17867" y="180295"/>
                </a:lnTo>
                <a:lnTo>
                  <a:pt x="15561" y="183920"/>
                </a:lnTo>
                <a:lnTo>
                  <a:pt x="18197" y="180295"/>
                </a:lnTo>
                <a:lnTo>
                  <a:pt x="15561" y="184909"/>
                </a:lnTo>
                <a:lnTo>
                  <a:pt x="17208" y="182273"/>
                </a:lnTo>
                <a:cubicBezTo>
                  <a:pt x="18856" y="180955"/>
                  <a:pt x="14901" y="185239"/>
                  <a:pt x="14901" y="187216"/>
                </a:cubicBezTo>
                <a:lnTo>
                  <a:pt x="17538" y="184909"/>
                </a:lnTo>
                <a:lnTo>
                  <a:pt x="15231" y="187545"/>
                </a:lnTo>
                <a:lnTo>
                  <a:pt x="17208" y="185568"/>
                </a:lnTo>
                <a:cubicBezTo>
                  <a:pt x="17208" y="187545"/>
                  <a:pt x="17208" y="187545"/>
                  <a:pt x="17208" y="187545"/>
                </a:cubicBezTo>
                <a:lnTo>
                  <a:pt x="21822" y="183591"/>
                </a:lnTo>
                <a:lnTo>
                  <a:pt x="18856" y="187545"/>
                </a:lnTo>
                <a:cubicBezTo>
                  <a:pt x="20201" y="185529"/>
                  <a:pt x="21747" y="183651"/>
                  <a:pt x="23470" y="181944"/>
                </a:cubicBezTo>
                <a:lnTo>
                  <a:pt x="19186" y="187545"/>
                </a:lnTo>
                <a:lnTo>
                  <a:pt x="16549" y="192818"/>
                </a:lnTo>
                <a:cubicBezTo>
                  <a:pt x="16879" y="192818"/>
                  <a:pt x="15891" y="197761"/>
                  <a:pt x="18526" y="192818"/>
                </a:cubicBezTo>
                <a:cubicBezTo>
                  <a:pt x="21162" y="187875"/>
                  <a:pt x="25117" y="186557"/>
                  <a:pt x="23140" y="187875"/>
                </a:cubicBezTo>
                <a:lnTo>
                  <a:pt x="22533" y="189190"/>
                </a:lnTo>
                <a:lnTo>
                  <a:pt x="25117" y="187545"/>
                </a:lnTo>
                <a:lnTo>
                  <a:pt x="25447" y="187545"/>
                </a:lnTo>
                <a:lnTo>
                  <a:pt x="27424" y="187545"/>
                </a:lnTo>
                <a:cubicBezTo>
                  <a:pt x="29401" y="185568"/>
                  <a:pt x="25777" y="189523"/>
                  <a:pt x="25777" y="189523"/>
                </a:cubicBezTo>
                <a:cubicBezTo>
                  <a:pt x="29730" y="186557"/>
                  <a:pt x="24231" y="193971"/>
                  <a:pt x="23876" y="195362"/>
                </a:cubicBezTo>
                <a:lnTo>
                  <a:pt x="25335" y="194421"/>
                </a:lnTo>
                <a:lnTo>
                  <a:pt x="24458" y="194466"/>
                </a:lnTo>
                <a:lnTo>
                  <a:pt x="29401" y="191170"/>
                </a:lnTo>
                <a:lnTo>
                  <a:pt x="25777" y="194136"/>
                </a:lnTo>
                <a:lnTo>
                  <a:pt x="25335" y="194421"/>
                </a:lnTo>
                <a:lnTo>
                  <a:pt x="26889" y="194342"/>
                </a:lnTo>
                <a:cubicBezTo>
                  <a:pt x="26683" y="195125"/>
                  <a:pt x="26271" y="195949"/>
                  <a:pt x="28083" y="194466"/>
                </a:cubicBezTo>
                <a:cubicBezTo>
                  <a:pt x="19845" y="203692"/>
                  <a:pt x="29731" y="194795"/>
                  <a:pt x="24787" y="201056"/>
                </a:cubicBezTo>
                <a:lnTo>
                  <a:pt x="26765" y="198750"/>
                </a:lnTo>
                <a:cubicBezTo>
                  <a:pt x="30060" y="197102"/>
                  <a:pt x="26765" y="200726"/>
                  <a:pt x="26765" y="200726"/>
                </a:cubicBezTo>
                <a:lnTo>
                  <a:pt x="29401" y="197761"/>
                </a:lnTo>
                <a:cubicBezTo>
                  <a:pt x="33026" y="196113"/>
                  <a:pt x="27753" y="204681"/>
                  <a:pt x="27424" y="205340"/>
                </a:cubicBezTo>
                <a:cubicBezTo>
                  <a:pt x="27094" y="205999"/>
                  <a:pt x="38628" y="195454"/>
                  <a:pt x="34014" y="200397"/>
                </a:cubicBezTo>
                <a:lnTo>
                  <a:pt x="30060" y="204022"/>
                </a:lnTo>
                <a:cubicBezTo>
                  <a:pt x="33026" y="202869"/>
                  <a:pt x="33273" y="203528"/>
                  <a:pt x="33397" y="204146"/>
                </a:cubicBezTo>
                <a:lnTo>
                  <a:pt x="33724" y="204130"/>
                </a:lnTo>
                <a:lnTo>
                  <a:pt x="33685" y="204022"/>
                </a:lnTo>
                <a:lnTo>
                  <a:pt x="35992" y="204022"/>
                </a:lnTo>
                <a:lnTo>
                  <a:pt x="33724" y="204130"/>
                </a:lnTo>
                <a:lnTo>
                  <a:pt x="34179" y="205381"/>
                </a:lnTo>
                <a:cubicBezTo>
                  <a:pt x="35250" y="204846"/>
                  <a:pt x="36651" y="203857"/>
                  <a:pt x="36651" y="204022"/>
                </a:cubicBezTo>
                <a:cubicBezTo>
                  <a:pt x="36651" y="204351"/>
                  <a:pt x="36321" y="205340"/>
                  <a:pt x="33355" y="206988"/>
                </a:cubicBezTo>
                <a:cubicBezTo>
                  <a:pt x="35003" y="205011"/>
                  <a:pt x="36980" y="205011"/>
                  <a:pt x="36980" y="205011"/>
                </a:cubicBezTo>
                <a:cubicBezTo>
                  <a:pt x="41264" y="202704"/>
                  <a:pt x="35663" y="206988"/>
                  <a:pt x="41264" y="202704"/>
                </a:cubicBezTo>
                <a:cubicBezTo>
                  <a:pt x="36980" y="207317"/>
                  <a:pt x="38628" y="205011"/>
                  <a:pt x="41264" y="205011"/>
                </a:cubicBezTo>
                <a:lnTo>
                  <a:pt x="37310" y="207976"/>
                </a:lnTo>
                <a:cubicBezTo>
                  <a:pt x="37639" y="208306"/>
                  <a:pt x="38628" y="207646"/>
                  <a:pt x="41594" y="205340"/>
                </a:cubicBezTo>
                <a:cubicBezTo>
                  <a:pt x="35333" y="210942"/>
                  <a:pt x="47525" y="202045"/>
                  <a:pt x="39287" y="208636"/>
                </a:cubicBezTo>
                <a:cubicBezTo>
                  <a:pt x="41905" y="207321"/>
                  <a:pt x="44670" y="206326"/>
                  <a:pt x="47525" y="205670"/>
                </a:cubicBezTo>
                <a:cubicBezTo>
                  <a:pt x="40605" y="209624"/>
                  <a:pt x="46207" y="205340"/>
                  <a:pt x="40605" y="209624"/>
                </a:cubicBezTo>
                <a:cubicBezTo>
                  <a:pt x="43241" y="206988"/>
                  <a:pt x="47525" y="205340"/>
                  <a:pt x="47525" y="206988"/>
                </a:cubicBezTo>
                <a:lnTo>
                  <a:pt x="44230" y="208965"/>
                </a:lnTo>
                <a:lnTo>
                  <a:pt x="46537" y="208965"/>
                </a:lnTo>
                <a:lnTo>
                  <a:pt x="48184" y="208965"/>
                </a:lnTo>
                <a:lnTo>
                  <a:pt x="48514" y="208965"/>
                </a:lnTo>
                <a:lnTo>
                  <a:pt x="57741" y="203363"/>
                </a:lnTo>
                <a:cubicBezTo>
                  <a:pt x="50820" y="207646"/>
                  <a:pt x="56423" y="205011"/>
                  <a:pt x="47525" y="210612"/>
                </a:cubicBezTo>
                <a:lnTo>
                  <a:pt x="51150" y="208636"/>
                </a:lnTo>
                <a:lnTo>
                  <a:pt x="47855" y="210612"/>
                </a:lnTo>
                <a:cubicBezTo>
                  <a:pt x="49503" y="208636"/>
                  <a:pt x="52139" y="208636"/>
                  <a:pt x="52139" y="208636"/>
                </a:cubicBezTo>
                <a:lnTo>
                  <a:pt x="51787" y="208870"/>
                </a:lnTo>
                <a:lnTo>
                  <a:pt x="56300" y="207482"/>
                </a:lnTo>
                <a:cubicBezTo>
                  <a:pt x="58071" y="206988"/>
                  <a:pt x="59059" y="206988"/>
                  <a:pt x="56423" y="208965"/>
                </a:cubicBezTo>
                <a:cubicBezTo>
                  <a:pt x="51150" y="212919"/>
                  <a:pt x="55105" y="210283"/>
                  <a:pt x="51150" y="212919"/>
                </a:cubicBezTo>
                <a:lnTo>
                  <a:pt x="53127" y="212919"/>
                </a:lnTo>
                <a:lnTo>
                  <a:pt x="53457" y="212919"/>
                </a:lnTo>
                <a:cubicBezTo>
                  <a:pt x="55764" y="210942"/>
                  <a:pt x="58070" y="210942"/>
                  <a:pt x="57741" y="210942"/>
                </a:cubicBezTo>
                <a:cubicBezTo>
                  <a:pt x="57411" y="210942"/>
                  <a:pt x="58070" y="212590"/>
                  <a:pt x="55764" y="212590"/>
                </a:cubicBezTo>
                <a:cubicBezTo>
                  <a:pt x="57741" y="212590"/>
                  <a:pt x="57741" y="212590"/>
                  <a:pt x="57741" y="212590"/>
                </a:cubicBezTo>
                <a:lnTo>
                  <a:pt x="52469" y="215556"/>
                </a:lnTo>
                <a:lnTo>
                  <a:pt x="54116" y="215556"/>
                </a:lnTo>
                <a:cubicBezTo>
                  <a:pt x="54116" y="217532"/>
                  <a:pt x="59059" y="215556"/>
                  <a:pt x="57082" y="215556"/>
                </a:cubicBezTo>
                <a:cubicBezTo>
                  <a:pt x="52798" y="217532"/>
                  <a:pt x="51480" y="217532"/>
                  <a:pt x="52798" y="217532"/>
                </a:cubicBezTo>
                <a:lnTo>
                  <a:pt x="55764" y="217532"/>
                </a:lnTo>
                <a:lnTo>
                  <a:pt x="58070" y="217532"/>
                </a:lnTo>
                <a:lnTo>
                  <a:pt x="59718" y="217532"/>
                </a:lnTo>
                <a:lnTo>
                  <a:pt x="62355" y="217532"/>
                </a:lnTo>
                <a:cubicBezTo>
                  <a:pt x="59718" y="219015"/>
                  <a:pt x="60707" y="219098"/>
                  <a:pt x="61860" y="219139"/>
                </a:cubicBezTo>
                <a:lnTo>
                  <a:pt x="61995" y="219510"/>
                </a:lnTo>
                <a:lnTo>
                  <a:pt x="62155" y="219950"/>
                </a:lnTo>
                <a:lnTo>
                  <a:pt x="62355" y="220498"/>
                </a:lnTo>
                <a:lnTo>
                  <a:pt x="63672" y="219510"/>
                </a:lnTo>
                <a:lnTo>
                  <a:pt x="65320" y="219510"/>
                </a:lnTo>
                <a:lnTo>
                  <a:pt x="65650" y="219510"/>
                </a:lnTo>
                <a:lnTo>
                  <a:pt x="65979" y="219510"/>
                </a:lnTo>
                <a:lnTo>
                  <a:pt x="66309" y="219510"/>
                </a:lnTo>
                <a:lnTo>
                  <a:pt x="66638" y="219510"/>
                </a:lnTo>
                <a:lnTo>
                  <a:pt x="66638" y="218522"/>
                </a:lnTo>
                <a:lnTo>
                  <a:pt x="65979" y="218522"/>
                </a:lnTo>
                <a:lnTo>
                  <a:pt x="65650" y="218522"/>
                </a:lnTo>
                <a:lnTo>
                  <a:pt x="62684" y="218522"/>
                </a:lnTo>
                <a:lnTo>
                  <a:pt x="65875" y="217086"/>
                </a:lnTo>
                <a:lnTo>
                  <a:pt x="66968" y="215556"/>
                </a:lnTo>
                <a:lnTo>
                  <a:pt x="67297" y="215556"/>
                </a:lnTo>
                <a:lnTo>
                  <a:pt x="69275" y="215556"/>
                </a:lnTo>
                <a:lnTo>
                  <a:pt x="65875" y="217086"/>
                </a:lnTo>
                <a:lnTo>
                  <a:pt x="65320" y="217862"/>
                </a:lnTo>
                <a:lnTo>
                  <a:pt x="66638" y="217862"/>
                </a:lnTo>
                <a:lnTo>
                  <a:pt x="66638" y="218522"/>
                </a:lnTo>
                <a:lnTo>
                  <a:pt x="67627" y="218522"/>
                </a:lnTo>
                <a:lnTo>
                  <a:pt x="69934" y="216874"/>
                </a:lnTo>
                <a:cubicBezTo>
                  <a:pt x="67627" y="216874"/>
                  <a:pt x="67957" y="218522"/>
                  <a:pt x="67627" y="216874"/>
                </a:cubicBezTo>
                <a:cubicBezTo>
                  <a:pt x="67297" y="215226"/>
                  <a:pt x="70263" y="215226"/>
                  <a:pt x="70263" y="215226"/>
                </a:cubicBezTo>
                <a:lnTo>
                  <a:pt x="67957" y="215226"/>
                </a:lnTo>
                <a:cubicBezTo>
                  <a:pt x="66638" y="215226"/>
                  <a:pt x="67297" y="215226"/>
                  <a:pt x="64661" y="215226"/>
                </a:cubicBezTo>
                <a:cubicBezTo>
                  <a:pt x="62025" y="215885"/>
                  <a:pt x="64661" y="212919"/>
                  <a:pt x="64661" y="212919"/>
                </a:cubicBezTo>
                <a:cubicBezTo>
                  <a:pt x="63672" y="212919"/>
                  <a:pt x="64002" y="212919"/>
                  <a:pt x="61696" y="212919"/>
                </a:cubicBezTo>
                <a:lnTo>
                  <a:pt x="64661" y="211271"/>
                </a:lnTo>
                <a:cubicBezTo>
                  <a:pt x="66968" y="209295"/>
                  <a:pt x="66968" y="209295"/>
                  <a:pt x="66968" y="209295"/>
                </a:cubicBezTo>
                <a:lnTo>
                  <a:pt x="64991" y="209295"/>
                </a:lnTo>
                <a:lnTo>
                  <a:pt x="68286" y="207646"/>
                </a:lnTo>
                <a:cubicBezTo>
                  <a:pt x="72899" y="205340"/>
                  <a:pt x="61696" y="209953"/>
                  <a:pt x="68286" y="205340"/>
                </a:cubicBezTo>
                <a:cubicBezTo>
                  <a:pt x="65650" y="206658"/>
                  <a:pt x="66638" y="206658"/>
                  <a:pt x="64002" y="208306"/>
                </a:cubicBezTo>
                <a:cubicBezTo>
                  <a:pt x="65556" y="206774"/>
                  <a:pt x="67206" y="205340"/>
                  <a:pt x="68945" y="204022"/>
                </a:cubicBezTo>
                <a:lnTo>
                  <a:pt x="67922" y="203101"/>
                </a:lnTo>
                <a:lnTo>
                  <a:pt x="67627" y="203363"/>
                </a:lnTo>
                <a:lnTo>
                  <a:pt x="66601" y="203363"/>
                </a:lnTo>
                <a:lnTo>
                  <a:pt x="64991" y="204022"/>
                </a:lnTo>
                <a:cubicBezTo>
                  <a:pt x="63088" y="205439"/>
                  <a:pt x="60975" y="206552"/>
                  <a:pt x="58730" y="207317"/>
                </a:cubicBezTo>
                <a:cubicBezTo>
                  <a:pt x="60639" y="205736"/>
                  <a:pt x="62743" y="204408"/>
                  <a:pt x="64991" y="203363"/>
                </a:cubicBezTo>
                <a:lnTo>
                  <a:pt x="66601" y="203363"/>
                </a:lnTo>
                <a:lnTo>
                  <a:pt x="67709" y="202910"/>
                </a:lnTo>
                <a:lnTo>
                  <a:pt x="67922" y="203101"/>
                </a:lnTo>
                <a:lnTo>
                  <a:pt x="70592" y="200726"/>
                </a:lnTo>
                <a:cubicBezTo>
                  <a:pt x="69728" y="200503"/>
                  <a:pt x="68821" y="200503"/>
                  <a:pt x="67957" y="200726"/>
                </a:cubicBezTo>
                <a:cubicBezTo>
                  <a:pt x="67957" y="198750"/>
                  <a:pt x="67957" y="198750"/>
                  <a:pt x="67957" y="198750"/>
                </a:cubicBezTo>
                <a:lnTo>
                  <a:pt x="65650" y="198750"/>
                </a:lnTo>
                <a:cubicBezTo>
                  <a:pt x="66968" y="195784"/>
                  <a:pt x="58730" y="201386"/>
                  <a:pt x="62025" y="198750"/>
                </a:cubicBezTo>
                <a:cubicBezTo>
                  <a:pt x="65320" y="196113"/>
                  <a:pt x="65320" y="196113"/>
                  <a:pt x="65320" y="196113"/>
                </a:cubicBezTo>
                <a:cubicBezTo>
                  <a:pt x="66658" y="194924"/>
                  <a:pt x="68229" y="194024"/>
                  <a:pt x="69934" y="193477"/>
                </a:cubicBezTo>
                <a:lnTo>
                  <a:pt x="69818" y="193094"/>
                </a:lnTo>
                <a:lnTo>
                  <a:pt x="63343" y="197102"/>
                </a:lnTo>
                <a:cubicBezTo>
                  <a:pt x="65320" y="195125"/>
                  <a:pt x="61366" y="197431"/>
                  <a:pt x="65320" y="195125"/>
                </a:cubicBezTo>
                <a:cubicBezTo>
                  <a:pt x="64002" y="196443"/>
                  <a:pt x="69604" y="192818"/>
                  <a:pt x="69604" y="192818"/>
                </a:cubicBezTo>
                <a:lnTo>
                  <a:pt x="68616" y="192818"/>
                </a:lnTo>
                <a:lnTo>
                  <a:pt x="68916" y="192618"/>
                </a:lnTo>
                <a:lnTo>
                  <a:pt x="67050" y="192076"/>
                </a:lnTo>
                <a:cubicBezTo>
                  <a:pt x="65073" y="192982"/>
                  <a:pt x="63178" y="194136"/>
                  <a:pt x="64991" y="192818"/>
                </a:cubicBezTo>
                <a:cubicBezTo>
                  <a:pt x="68616" y="190182"/>
                  <a:pt x="68616" y="190182"/>
                  <a:pt x="68616" y="190182"/>
                </a:cubicBezTo>
                <a:cubicBezTo>
                  <a:pt x="67031" y="191536"/>
                  <a:pt x="65254" y="192646"/>
                  <a:pt x="63343" y="193477"/>
                </a:cubicBezTo>
                <a:lnTo>
                  <a:pt x="62684" y="193477"/>
                </a:lnTo>
                <a:cubicBezTo>
                  <a:pt x="60377" y="194631"/>
                  <a:pt x="61118" y="194136"/>
                  <a:pt x="62066" y="193353"/>
                </a:cubicBezTo>
                <a:lnTo>
                  <a:pt x="62193" y="192972"/>
                </a:lnTo>
                <a:lnTo>
                  <a:pt x="61530" y="193477"/>
                </a:lnTo>
                <a:lnTo>
                  <a:pt x="62025" y="193477"/>
                </a:lnTo>
                <a:lnTo>
                  <a:pt x="58070" y="196113"/>
                </a:lnTo>
                <a:lnTo>
                  <a:pt x="61530" y="193477"/>
                </a:lnTo>
                <a:lnTo>
                  <a:pt x="60706" y="193477"/>
                </a:lnTo>
                <a:lnTo>
                  <a:pt x="60377" y="193477"/>
                </a:lnTo>
                <a:lnTo>
                  <a:pt x="62354" y="192489"/>
                </a:lnTo>
                <a:lnTo>
                  <a:pt x="62684" y="191500"/>
                </a:lnTo>
                <a:lnTo>
                  <a:pt x="63133" y="191170"/>
                </a:lnTo>
                <a:lnTo>
                  <a:pt x="62355" y="191170"/>
                </a:lnTo>
                <a:lnTo>
                  <a:pt x="62929" y="190811"/>
                </a:lnTo>
                <a:lnTo>
                  <a:pt x="62355" y="190840"/>
                </a:lnTo>
                <a:lnTo>
                  <a:pt x="65177" y="188771"/>
                </a:lnTo>
                <a:lnTo>
                  <a:pt x="62355" y="190182"/>
                </a:lnTo>
                <a:lnTo>
                  <a:pt x="62684" y="188534"/>
                </a:lnTo>
                <a:cubicBezTo>
                  <a:pt x="63672" y="187216"/>
                  <a:pt x="55764" y="192159"/>
                  <a:pt x="55764" y="192159"/>
                </a:cubicBezTo>
                <a:lnTo>
                  <a:pt x="62355" y="187545"/>
                </a:lnTo>
                <a:lnTo>
                  <a:pt x="58730" y="189193"/>
                </a:lnTo>
                <a:cubicBezTo>
                  <a:pt x="57100" y="190159"/>
                  <a:pt x="55557" y="191259"/>
                  <a:pt x="54116" y="192489"/>
                </a:cubicBezTo>
                <a:cubicBezTo>
                  <a:pt x="57906" y="189193"/>
                  <a:pt x="57576" y="188946"/>
                  <a:pt x="57082" y="188822"/>
                </a:cubicBezTo>
                <a:lnTo>
                  <a:pt x="58858" y="186195"/>
                </a:lnTo>
                <a:lnTo>
                  <a:pt x="56299" y="187628"/>
                </a:lnTo>
                <a:cubicBezTo>
                  <a:pt x="54363" y="189029"/>
                  <a:pt x="52633" y="190347"/>
                  <a:pt x="54445" y="188864"/>
                </a:cubicBezTo>
                <a:cubicBezTo>
                  <a:pt x="58070" y="185898"/>
                  <a:pt x="58070" y="187545"/>
                  <a:pt x="58070" y="185898"/>
                </a:cubicBezTo>
                <a:cubicBezTo>
                  <a:pt x="65979" y="179307"/>
                  <a:pt x="56423" y="186227"/>
                  <a:pt x="60706" y="181944"/>
                </a:cubicBezTo>
                <a:cubicBezTo>
                  <a:pt x="63343" y="178319"/>
                  <a:pt x="57411" y="181944"/>
                  <a:pt x="57411" y="181944"/>
                </a:cubicBezTo>
                <a:cubicBezTo>
                  <a:pt x="55105" y="183815"/>
                  <a:pt x="52555" y="185367"/>
                  <a:pt x="49832" y="186557"/>
                </a:cubicBezTo>
                <a:lnTo>
                  <a:pt x="54775" y="182602"/>
                </a:lnTo>
                <a:cubicBezTo>
                  <a:pt x="54116" y="182602"/>
                  <a:pt x="48514" y="187545"/>
                  <a:pt x="48514" y="187545"/>
                </a:cubicBezTo>
                <a:lnTo>
                  <a:pt x="54325" y="179521"/>
                </a:lnTo>
                <a:lnTo>
                  <a:pt x="51150" y="181285"/>
                </a:lnTo>
                <a:lnTo>
                  <a:pt x="55764" y="177000"/>
                </a:lnTo>
                <a:cubicBezTo>
                  <a:pt x="53753" y="178434"/>
                  <a:pt x="51662" y="179756"/>
                  <a:pt x="49503" y="180955"/>
                </a:cubicBezTo>
                <a:cubicBezTo>
                  <a:pt x="53127" y="177989"/>
                  <a:pt x="58070" y="177000"/>
                  <a:pt x="57741" y="175024"/>
                </a:cubicBezTo>
                <a:cubicBezTo>
                  <a:pt x="57411" y="173046"/>
                  <a:pt x="56752" y="173046"/>
                  <a:pt x="54445" y="175024"/>
                </a:cubicBezTo>
                <a:cubicBezTo>
                  <a:pt x="50491" y="179307"/>
                  <a:pt x="48184" y="179307"/>
                  <a:pt x="48184" y="179307"/>
                </a:cubicBezTo>
                <a:cubicBezTo>
                  <a:pt x="56093" y="169092"/>
                  <a:pt x="49503" y="176341"/>
                  <a:pt x="56093" y="169092"/>
                </a:cubicBezTo>
                <a:cubicBezTo>
                  <a:pt x="53457" y="171728"/>
                  <a:pt x="57741" y="166126"/>
                  <a:pt x="56093" y="166126"/>
                </a:cubicBezTo>
                <a:cubicBezTo>
                  <a:pt x="48844" y="173375"/>
                  <a:pt x="55764" y="166126"/>
                  <a:pt x="48844" y="173375"/>
                </a:cubicBezTo>
                <a:lnTo>
                  <a:pt x="52469" y="168762"/>
                </a:lnTo>
                <a:cubicBezTo>
                  <a:pt x="55435" y="165467"/>
                  <a:pt x="55105" y="166455"/>
                  <a:pt x="55435" y="165467"/>
                </a:cubicBezTo>
                <a:cubicBezTo>
                  <a:pt x="55764" y="164479"/>
                  <a:pt x="62684" y="157888"/>
                  <a:pt x="59718" y="160194"/>
                </a:cubicBezTo>
                <a:cubicBezTo>
                  <a:pt x="56752" y="162501"/>
                  <a:pt x="56752" y="162501"/>
                  <a:pt x="56752" y="162501"/>
                </a:cubicBezTo>
                <a:lnTo>
                  <a:pt x="54116" y="166126"/>
                </a:lnTo>
                <a:cubicBezTo>
                  <a:pt x="48844" y="169421"/>
                  <a:pt x="58070" y="159535"/>
                  <a:pt x="54116" y="162831"/>
                </a:cubicBezTo>
                <a:lnTo>
                  <a:pt x="56423" y="160854"/>
                </a:lnTo>
                <a:cubicBezTo>
                  <a:pt x="54775" y="161842"/>
                  <a:pt x="55105" y="159865"/>
                  <a:pt x="49503" y="165467"/>
                </a:cubicBezTo>
                <a:cubicBezTo>
                  <a:pt x="50321" y="164225"/>
                  <a:pt x="51320" y="163114"/>
                  <a:pt x="52469" y="162172"/>
                </a:cubicBezTo>
                <a:cubicBezTo>
                  <a:pt x="52469" y="159865"/>
                  <a:pt x="45219" y="166455"/>
                  <a:pt x="47855" y="162172"/>
                </a:cubicBezTo>
                <a:lnTo>
                  <a:pt x="47525" y="162172"/>
                </a:lnTo>
                <a:lnTo>
                  <a:pt x="49173" y="160194"/>
                </a:lnTo>
                <a:cubicBezTo>
                  <a:pt x="48514" y="161842"/>
                  <a:pt x="46866" y="161842"/>
                  <a:pt x="46866" y="161842"/>
                </a:cubicBezTo>
                <a:lnTo>
                  <a:pt x="48844" y="159865"/>
                </a:lnTo>
                <a:cubicBezTo>
                  <a:pt x="49832" y="157228"/>
                  <a:pt x="43571" y="165138"/>
                  <a:pt x="41924" y="165138"/>
                </a:cubicBezTo>
                <a:cubicBezTo>
                  <a:pt x="44172" y="162613"/>
                  <a:pt x="45957" y="159713"/>
                  <a:pt x="47196" y="156569"/>
                </a:cubicBezTo>
                <a:cubicBezTo>
                  <a:pt x="46866" y="155252"/>
                  <a:pt x="41924" y="160194"/>
                  <a:pt x="39617" y="161842"/>
                </a:cubicBezTo>
                <a:cubicBezTo>
                  <a:pt x="42253" y="154593"/>
                  <a:pt x="39617" y="158217"/>
                  <a:pt x="39617" y="154593"/>
                </a:cubicBezTo>
                <a:cubicBezTo>
                  <a:pt x="38641" y="156009"/>
                  <a:pt x="37539" y="157334"/>
                  <a:pt x="36321" y="158547"/>
                </a:cubicBezTo>
                <a:cubicBezTo>
                  <a:pt x="39617" y="154593"/>
                  <a:pt x="37969" y="154593"/>
                  <a:pt x="37969" y="154593"/>
                </a:cubicBezTo>
                <a:lnTo>
                  <a:pt x="34014" y="160854"/>
                </a:lnTo>
                <a:cubicBezTo>
                  <a:pt x="38958" y="151297"/>
                  <a:pt x="29072" y="162831"/>
                  <a:pt x="34014" y="154593"/>
                </a:cubicBezTo>
                <a:lnTo>
                  <a:pt x="31048" y="157888"/>
                </a:lnTo>
                <a:lnTo>
                  <a:pt x="33355" y="154593"/>
                </a:lnTo>
                <a:cubicBezTo>
                  <a:pt x="31708" y="154593"/>
                  <a:pt x="31708" y="154593"/>
                  <a:pt x="31708" y="154593"/>
                </a:cubicBezTo>
                <a:close/>
                <a:moveTo>
                  <a:pt x="195022" y="130495"/>
                </a:moveTo>
                <a:lnTo>
                  <a:pt x="193375" y="130495"/>
                </a:lnTo>
                <a:cubicBezTo>
                  <a:pt x="196011" y="134120"/>
                  <a:pt x="198647" y="134120"/>
                  <a:pt x="196011" y="134120"/>
                </a:cubicBezTo>
                <a:cubicBezTo>
                  <a:pt x="193375" y="134120"/>
                  <a:pt x="193375" y="134120"/>
                  <a:pt x="193375" y="134120"/>
                </a:cubicBezTo>
                <a:cubicBezTo>
                  <a:pt x="193375" y="136097"/>
                  <a:pt x="193375" y="136097"/>
                  <a:pt x="193375" y="136097"/>
                </a:cubicBezTo>
                <a:cubicBezTo>
                  <a:pt x="193375" y="137415"/>
                  <a:pt x="193375" y="138733"/>
                  <a:pt x="193375" y="140052"/>
                </a:cubicBezTo>
                <a:cubicBezTo>
                  <a:pt x="193375" y="141370"/>
                  <a:pt x="193375" y="143347"/>
                  <a:pt x="193375" y="143347"/>
                </a:cubicBezTo>
                <a:lnTo>
                  <a:pt x="193375" y="144006"/>
                </a:lnTo>
                <a:lnTo>
                  <a:pt x="193705" y="144006"/>
                </a:lnTo>
                <a:cubicBezTo>
                  <a:pt x="196011" y="142358"/>
                  <a:pt x="197659" y="142358"/>
                  <a:pt x="196011" y="142358"/>
                </a:cubicBezTo>
                <a:lnTo>
                  <a:pt x="196341" y="142358"/>
                </a:lnTo>
                <a:cubicBezTo>
                  <a:pt x="196341" y="140052"/>
                  <a:pt x="195681" y="140052"/>
                  <a:pt x="196341" y="140052"/>
                </a:cubicBezTo>
                <a:cubicBezTo>
                  <a:pt x="197000" y="140052"/>
                  <a:pt x="199306" y="138074"/>
                  <a:pt x="199306" y="138074"/>
                </a:cubicBezTo>
                <a:cubicBezTo>
                  <a:pt x="197329" y="135767"/>
                  <a:pt x="194693" y="135767"/>
                  <a:pt x="197329" y="135767"/>
                </a:cubicBezTo>
                <a:cubicBezTo>
                  <a:pt x="199966" y="135767"/>
                  <a:pt x="199966" y="135767"/>
                  <a:pt x="199966" y="135767"/>
                </a:cubicBezTo>
                <a:lnTo>
                  <a:pt x="201942" y="135767"/>
                </a:lnTo>
                <a:cubicBezTo>
                  <a:pt x="201942" y="135108"/>
                  <a:pt x="203920" y="133791"/>
                  <a:pt x="201942" y="133131"/>
                </a:cubicBezTo>
                <a:cubicBezTo>
                  <a:pt x="199966" y="132472"/>
                  <a:pt x="195022" y="132143"/>
                  <a:pt x="195022" y="130495"/>
                </a:cubicBezTo>
                <a:close/>
                <a:moveTo>
                  <a:pt x="228255" y="102701"/>
                </a:moveTo>
                <a:lnTo>
                  <a:pt x="228346" y="103308"/>
                </a:lnTo>
                <a:lnTo>
                  <a:pt x="228305" y="103473"/>
                </a:lnTo>
                <a:lnTo>
                  <a:pt x="228635" y="103803"/>
                </a:lnTo>
                <a:lnTo>
                  <a:pt x="228635" y="102938"/>
                </a:lnTo>
                <a:close/>
                <a:moveTo>
                  <a:pt x="226328" y="101496"/>
                </a:moveTo>
                <a:lnTo>
                  <a:pt x="225615" y="101545"/>
                </a:lnTo>
                <a:lnTo>
                  <a:pt x="227976" y="104792"/>
                </a:lnTo>
                <a:lnTo>
                  <a:pt x="228305" y="103473"/>
                </a:lnTo>
                <a:lnTo>
                  <a:pt x="226329" y="101497"/>
                </a:lnTo>
                <a:close/>
                <a:moveTo>
                  <a:pt x="228635" y="101167"/>
                </a:moveTo>
                <a:lnTo>
                  <a:pt x="228635" y="102938"/>
                </a:lnTo>
                <a:lnTo>
                  <a:pt x="231600" y="104792"/>
                </a:lnTo>
                <a:cubicBezTo>
                  <a:pt x="229294" y="103144"/>
                  <a:pt x="235225" y="107099"/>
                  <a:pt x="233249" y="104792"/>
                </a:cubicBezTo>
                <a:cubicBezTo>
                  <a:pt x="231446" y="103964"/>
                  <a:pt x="229864" y="102723"/>
                  <a:pt x="228635" y="101167"/>
                </a:cubicBezTo>
                <a:close/>
                <a:moveTo>
                  <a:pt x="198976" y="93917"/>
                </a:moveTo>
                <a:lnTo>
                  <a:pt x="196670" y="93917"/>
                </a:lnTo>
                <a:lnTo>
                  <a:pt x="198976" y="94864"/>
                </a:lnTo>
                <a:close/>
                <a:moveTo>
                  <a:pt x="85115" y="75232"/>
                </a:moveTo>
                <a:cubicBezTo>
                  <a:pt x="84019" y="75561"/>
                  <a:pt x="83007" y="76122"/>
                  <a:pt x="82149" y="76879"/>
                </a:cubicBezTo>
                <a:lnTo>
                  <a:pt x="83920" y="76171"/>
                </a:lnTo>
                <a:close/>
                <a:moveTo>
                  <a:pt x="299155" y="49430"/>
                </a:moveTo>
                <a:lnTo>
                  <a:pt x="298171" y="49430"/>
                </a:lnTo>
                <a:lnTo>
                  <a:pt x="299155" y="52066"/>
                </a:lnTo>
                <a:close/>
                <a:moveTo>
                  <a:pt x="85115" y="46892"/>
                </a:moveTo>
                <a:lnTo>
                  <a:pt x="85115" y="47551"/>
                </a:lnTo>
                <a:cubicBezTo>
                  <a:pt x="84456" y="47551"/>
                  <a:pt x="83138" y="46892"/>
                  <a:pt x="83138" y="46892"/>
                </a:cubicBezTo>
                <a:cubicBezTo>
                  <a:pt x="85115" y="46892"/>
                  <a:pt x="85115" y="46892"/>
                  <a:pt x="85115" y="46892"/>
                </a:cubicBezTo>
                <a:close/>
                <a:moveTo>
                  <a:pt x="73911" y="24483"/>
                </a:moveTo>
                <a:cubicBezTo>
                  <a:pt x="72263" y="24483"/>
                  <a:pt x="70616" y="26461"/>
                  <a:pt x="72263" y="26461"/>
                </a:cubicBezTo>
                <a:cubicBezTo>
                  <a:pt x="73911" y="26461"/>
                  <a:pt x="73911" y="29097"/>
                  <a:pt x="73911" y="29097"/>
                </a:cubicBezTo>
                <a:lnTo>
                  <a:pt x="74240" y="29097"/>
                </a:lnTo>
                <a:cubicBezTo>
                  <a:pt x="76218" y="29097"/>
                  <a:pt x="76218" y="29097"/>
                  <a:pt x="76218" y="29097"/>
                </a:cubicBezTo>
                <a:cubicBezTo>
                  <a:pt x="79402" y="30099"/>
                  <a:pt x="81173" y="33493"/>
                  <a:pt x="80172" y="36676"/>
                </a:cubicBezTo>
                <a:cubicBezTo>
                  <a:pt x="79171" y="39860"/>
                  <a:pt x="75778" y="41632"/>
                  <a:pt x="72593" y="40630"/>
                </a:cubicBezTo>
                <a:cubicBezTo>
                  <a:pt x="72593" y="40630"/>
                  <a:pt x="75229" y="38654"/>
                  <a:pt x="75888" y="40630"/>
                </a:cubicBezTo>
                <a:cubicBezTo>
                  <a:pt x="76547" y="42608"/>
                  <a:pt x="72593" y="42608"/>
                  <a:pt x="73252" y="42608"/>
                </a:cubicBezTo>
                <a:cubicBezTo>
                  <a:pt x="73911" y="42608"/>
                  <a:pt x="75888" y="42608"/>
                  <a:pt x="75888" y="42608"/>
                </a:cubicBezTo>
                <a:cubicBezTo>
                  <a:pt x="78524" y="42608"/>
                  <a:pt x="75888" y="44585"/>
                  <a:pt x="78524" y="44585"/>
                </a:cubicBezTo>
                <a:cubicBezTo>
                  <a:pt x="74899" y="44585"/>
                  <a:pt x="74899" y="42279"/>
                  <a:pt x="74899" y="44585"/>
                </a:cubicBezTo>
                <a:cubicBezTo>
                  <a:pt x="74899" y="46892"/>
                  <a:pt x="74899" y="46892"/>
                  <a:pt x="74899" y="46892"/>
                </a:cubicBezTo>
                <a:lnTo>
                  <a:pt x="78524" y="46892"/>
                </a:lnTo>
                <a:cubicBezTo>
                  <a:pt x="81490" y="47551"/>
                  <a:pt x="73581" y="50517"/>
                  <a:pt x="75559" y="50517"/>
                </a:cubicBezTo>
                <a:lnTo>
                  <a:pt x="76218" y="50517"/>
                </a:lnTo>
                <a:lnTo>
                  <a:pt x="78194" y="50517"/>
                </a:lnTo>
                <a:cubicBezTo>
                  <a:pt x="78524" y="51835"/>
                  <a:pt x="82149" y="53482"/>
                  <a:pt x="82149" y="53482"/>
                </a:cubicBezTo>
                <a:cubicBezTo>
                  <a:pt x="81055" y="53337"/>
                  <a:pt x="79948" y="53337"/>
                  <a:pt x="78854" y="53482"/>
                </a:cubicBezTo>
                <a:cubicBezTo>
                  <a:pt x="80831" y="54800"/>
                  <a:pt x="79184" y="57437"/>
                  <a:pt x="77206" y="59744"/>
                </a:cubicBezTo>
                <a:lnTo>
                  <a:pt x="77865" y="59744"/>
                </a:lnTo>
                <a:cubicBezTo>
                  <a:pt x="81160" y="59744"/>
                  <a:pt x="84456" y="60732"/>
                  <a:pt x="81160" y="63039"/>
                </a:cubicBezTo>
                <a:cubicBezTo>
                  <a:pt x="79843" y="63039"/>
                  <a:pt x="88080" y="61061"/>
                  <a:pt x="85115" y="63039"/>
                </a:cubicBezTo>
                <a:cubicBezTo>
                  <a:pt x="82809" y="65346"/>
                  <a:pt x="87751" y="66664"/>
                  <a:pt x="82809" y="69959"/>
                </a:cubicBezTo>
                <a:cubicBezTo>
                  <a:pt x="88080" y="67982"/>
                  <a:pt x="80831" y="72266"/>
                  <a:pt x="88080" y="69959"/>
                </a:cubicBezTo>
                <a:cubicBezTo>
                  <a:pt x="85512" y="71369"/>
                  <a:pt x="83083" y="73027"/>
                  <a:pt x="80831" y="74902"/>
                </a:cubicBezTo>
                <a:lnTo>
                  <a:pt x="82809" y="74902"/>
                </a:lnTo>
                <a:lnTo>
                  <a:pt x="86763" y="74902"/>
                </a:lnTo>
                <a:lnTo>
                  <a:pt x="87092" y="74902"/>
                </a:lnTo>
                <a:lnTo>
                  <a:pt x="83920" y="76171"/>
                </a:lnTo>
                <a:lnTo>
                  <a:pt x="80502" y="78857"/>
                </a:lnTo>
                <a:lnTo>
                  <a:pt x="80831" y="78857"/>
                </a:lnTo>
                <a:cubicBezTo>
                  <a:pt x="78854" y="78857"/>
                  <a:pt x="80090" y="78857"/>
                  <a:pt x="81202" y="78857"/>
                </a:cubicBezTo>
                <a:lnTo>
                  <a:pt x="84126" y="78857"/>
                </a:lnTo>
                <a:cubicBezTo>
                  <a:pt x="84126" y="81493"/>
                  <a:pt x="84126" y="81493"/>
                  <a:pt x="84126" y="81493"/>
                </a:cubicBezTo>
                <a:lnTo>
                  <a:pt x="81160" y="81493"/>
                </a:lnTo>
                <a:cubicBezTo>
                  <a:pt x="80502" y="83140"/>
                  <a:pt x="83467" y="83799"/>
                  <a:pt x="83467" y="85447"/>
                </a:cubicBezTo>
                <a:cubicBezTo>
                  <a:pt x="85694" y="84175"/>
                  <a:pt x="88164" y="83387"/>
                  <a:pt x="90717" y="83140"/>
                </a:cubicBezTo>
                <a:lnTo>
                  <a:pt x="91376" y="83140"/>
                </a:lnTo>
                <a:cubicBezTo>
                  <a:pt x="91046" y="85447"/>
                  <a:pt x="84456" y="85447"/>
                  <a:pt x="84456" y="85447"/>
                </a:cubicBezTo>
                <a:lnTo>
                  <a:pt x="83467" y="85447"/>
                </a:lnTo>
                <a:lnTo>
                  <a:pt x="80502" y="85447"/>
                </a:lnTo>
                <a:cubicBezTo>
                  <a:pt x="80502" y="88084"/>
                  <a:pt x="78524" y="88084"/>
                  <a:pt x="82809" y="88084"/>
                </a:cubicBezTo>
                <a:cubicBezTo>
                  <a:pt x="87092" y="88084"/>
                  <a:pt x="90717" y="86765"/>
                  <a:pt x="89729" y="88084"/>
                </a:cubicBezTo>
                <a:cubicBezTo>
                  <a:pt x="88740" y="89402"/>
                  <a:pt x="86104" y="92368"/>
                  <a:pt x="86104" y="92368"/>
                </a:cubicBezTo>
                <a:cubicBezTo>
                  <a:pt x="88188" y="92489"/>
                  <a:pt x="90280" y="92489"/>
                  <a:pt x="92365" y="92368"/>
                </a:cubicBezTo>
                <a:cubicBezTo>
                  <a:pt x="88410" y="94674"/>
                  <a:pt x="85115" y="92368"/>
                  <a:pt x="86104" y="94674"/>
                </a:cubicBezTo>
                <a:cubicBezTo>
                  <a:pt x="87092" y="96981"/>
                  <a:pt x="87422" y="96981"/>
                  <a:pt x="91046" y="96981"/>
                </a:cubicBezTo>
                <a:lnTo>
                  <a:pt x="94342" y="96981"/>
                </a:lnTo>
                <a:cubicBezTo>
                  <a:pt x="95330" y="96981"/>
                  <a:pt x="93024" y="98629"/>
                  <a:pt x="91046" y="98629"/>
                </a:cubicBezTo>
                <a:cubicBezTo>
                  <a:pt x="97308" y="98958"/>
                  <a:pt x="80502" y="105219"/>
                  <a:pt x="89070" y="105219"/>
                </a:cubicBezTo>
                <a:lnTo>
                  <a:pt x="89399" y="105219"/>
                </a:lnTo>
                <a:cubicBezTo>
                  <a:pt x="96649" y="104890"/>
                  <a:pt x="89070" y="108185"/>
                  <a:pt x="93683" y="108185"/>
                </a:cubicBezTo>
                <a:cubicBezTo>
                  <a:pt x="82149" y="112139"/>
                  <a:pt x="95660" y="111481"/>
                  <a:pt x="88080" y="114776"/>
                </a:cubicBezTo>
                <a:lnTo>
                  <a:pt x="88740" y="114776"/>
                </a:lnTo>
                <a:cubicBezTo>
                  <a:pt x="88740" y="114776"/>
                  <a:pt x="93683" y="113128"/>
                  <a:pt x="91046" y="114776"/>
                </a:cubicBezTo>
                <a:lnTo>
                  <a:pt x="93024" y="114776"/>
                </a:lnTo>
                <a:cubicBezTo>
                  <a:pt x="97308" y="117082"/>
                  <a:pt x="88740" y="125650"/>
                  <a:pt x="88410" y="125650"/>
                </a:cubicBezTo>
                <a:cubicBezTo>
                  <a:pt x="88080" y="125650"/>
                  <a:pt x="103239" y="122684"/>
                  <a:pt x="96978" y="125650"/>
                </a:cubicBezTo>
                <a:lnTo>
                  <a:pt x="90058" y="133888"/>
                </a:lnTo>
                <a:cubicBezTo>
                  <a:pt x="96978" y="134877"/>
                  <a:pt x="91046" y="139820"/>
                  <a:pt x="96978" y="139820"/>
                </a:cubicBezTo>
                <a:cubicBezTo>
                  <a:pt x="95001" y="142127"/>
                  <a:pt x="99285" y="142127"/>
                  <a:pt x="96978" y="142127"/>
                </a:cubicBezTo>
                <a:cubicBezTo>
                  <a:pt x="101921" y="142127"/>
                  <a:pt x="95001" y="142127"/>
                  <a:pt x="101921" y="142127"/>
                </a:cubicBezTo>
                <a:cubicBezTo>
                  <a:pt x="94671" y="144763"/>
                  <a:pt x="96649" y="144763"/>
                  <a:pt x="99944" y="144763"/>
                </a:cubicBezTo>
                <a:lnTo>
                  <a:pt x="100273" y="144763"/>
                </a:lnTo>
                <a:cubicBezTo>
                  <a:pt x="96154" y="146575"/>
                  <a:pt x="97884" y="146823"/>
                  <a:pt x="99367" y="146946"/>
                </a:cubicBezTo>
                <a:lnTo>
                  <a:pt x="98070" y="147729"/>
                </a:lnTo>
                <a:lnTo>
                  <a:pt x="99244" y="147729"/>
                </a:lnTo>
                <a:cubicBezTo>
                  <a:pt x="99367" y="147729"/>
                  <a:pt x="99614" y="147729"/>
                  <a:pt x="103569" y="147729"/>
                </a:cubicBezTo>
                <a:lnTo>
                  <a:pt x="97269" y="148359"/>
                </a:lnTo>
                <a:lnTo>
                  <a:pt x="103239" y="150695"/>
                </a:lnTo>
                <a:lnTo>
                  <a:pt x="99285" y="150695"/>
                </a:lnTo>
                <a:cubicBezTo>
                  <a:pt x="103239" y="152013"/>
                  <a:pt x="99615" y="154649"/>
                  <a:pt x="103239" y="154649"/>
                </a:cubicBezTo>
                <a:cubicBezTo>
                  <a:pt x="105216" y="154649"/>
                  <a:pt x="102251" y="154649"/>
                  <a:pt x="105216" y="154649"/>
                </a:cubicBezTo>
                <a:cubicBezTo>
                  <a:pt x="108826" y="154178"/>
                  <a:pt x="112482" y="154178"/>
                  <a:pt x="116091" y="154649"/>
                </a:cubicBezTo>
                <a:cubicBezTo>
                  <a:pt x="107852" y="156626"/>
                  <a:pt x="114443" y="156626"/>
                  <a:pt x="103898" y="156626"/>
                </a:cubicBezTo>
                <a:lnTo>
                  <a:pt x="107852" y="156626"/>
                </a:lnTo>
                <a:lnTo>
                  <a:pt x="109171" y="156626"/>
                </a:lnTo>
                <a:lnTo>
                  <a:pt x="111807" y="156626"/>
                </a:lnTo>
                <a:cubicBezTo>
                  <a:pt x="112796" y="157945"/>
                  <a:pt x="123670" y="159592"/>
                  <a:pt x="117080" y="159592"/>
                </a:cubicBezTo>
                <a:cubicBezTo>
                  <a:pt x="113784" y="159592"/>
                  <a:pt x="113372" y="159592"/>
                  <a:pt x="113166" y="159592"/>
                </a:cubicBezTo>
                <a:lnTo>
                  <a:pt x="112796" y="159592"/>
                </a:lnTo>
                <a:cubicBezTo>
                  <a:pt x="112796" y="161569"/>
                  <a:pt x="115102" y="161569"/>
                  <a:pt x="115102" y="161569"/>
                </a:cubicBezTo>
                <a:lnTo>
                  <a:pt x="115514" y="161569"/>
                </a:lnTo>
                <a:cubicBezTo>
                  <a:pt x="116668" y="161569"/>
                  <a:pt x="117574" y="161569"/>
                  <a:pt x="116421" y="161569"/>
                </a:cubicBezTo>
                <a:cubicBezTo>
                  <a:pt x="114773" y="162887"/>
                  <a:pt x="121034" y="164865"/>
                  <a:pt x="116421" y="164865"/>
                </a:cubicBezTo>
                <a:cubicBezTo>
                  <a:pt x="111807" y="164865"/>
                  <a:pt x="115432" y="164865"/>
                  <a:pt x="111807" y="164865"/>
                </a:cubicBezTo>
                <a:cubicBezTo>
                  <a:pt x="113125" y="166182"/>
                  <a:pt x="116750" y="167501"/>
                  <a:pt x="116750" y="169148"/>
                </a:cubicBezTo>
                <a:cubicBezTo>
                  <a:pt x="122023" y="169148"/>
                  <a:pt x="113784" y="171126"/>
                  <a:pt x="116750" y="171126"/>
                </a:cubicBezTo>
                <a:lnTo>
                  <a:pt x="110818" y="171126"/>
                </a:lnTo>
                <a:cubicBezTo>
                  <a:pt x="110159" y="172444"/>
                  <a:pt x="114443" y="174751"/>
                  <a:pt x="114443" y="174751"/>
                </a:cubicBezTo>
                <a:cubicBezTo>
                  <a:pt x="114443" y="175410"/>
                  <a:pt x="111807" y="177058"/>
                  <a:pt x="114443" y="177058"/>
                </a:cubicBezTo>
                <a:cubicBezTo>
                  <a:pt x="117080" y="177058"/>
                  <a:pt x="117080" y="177058"/>
                  <a:pt x="117080" y="177058"/>
                </a:cubicBezTo>
                <a:cubicBezTo>
                  <a:pt x="111807" y="179034"/>
                  <a:pt x="122023" y="180682"/>
                  <a:pt x="117080" y="182659"/>
                </a:cubicBezTo>
                <a:lnTo>
                  <a:pt x="116421" y="182659"/>
                </a:lnTo>
                <a:cubicBezTo>
                  <a:pt x="119716" y="183318"/>
                  <a:pt x="122352" y="185296"/>
                  <a:pt x="119716" y="185296"/>
                </a:cubicBezTo>
                <a:cubicBezTo>
                  <a:pt x="117080" y="185296"/>
                  <a:pt x="117080" y="185296"/>
                  <a:pt x="117080" y="185296"/>
                </a:cubicBezTo>
                <a:cubicBezTo>
                  <a:pt x="117080" y="186944"/>
                  <a:pt x="115102" y="186944"/>
                  <a:pt x="117080" y="186944"/>
                </a:cubicBezTo>
                <a:cubicBezTo>
                  <a:pt x="117080" y="187932"/>
                  <a:pt x="116421" y="189250"/>
                  <a:pt x="117080" y="190569"/>
                </a:cubicBezTo>
                <a:cubicBezTo>
                  <a:pt x="117738" y="191886"/>
                  <a:pt x="119387" y="193534"/>
                  <a:pt x="119387" y="193534"/>
                </a:cubicBezTo>
                <a:lnTo>
                  <a:pt x="119387" y="193864"/>
                </a:lnTo>
                <a:lnTo>
                  <a:pt x="120375" y="193864"/>
                </a:lnTo>
                <a:cubicBezTo>
                  <a:pt x="122352" y="191886"/>
                  <a:pt x="122352" y="191886"/>
                  <a:pt x="122352" y="191886"/>
                </a:cubicBezTo>
                <a:cubicBezTo>
                  <a:pt x="122352" y="191886"/>
                  <a:pt x="122352" y="190239"/>
                  <a:pt x="122352" y="190239"/>
                </a:cubicBezTo>
                <a:cubicBezTo>
                  <a:pt x="119387" y="188591"/>
                  <a:pt x="122352" y="188920"/>
                  <a:pt x="122352" y="188591"/>
                </a:cubicBezTo>
                <a:cubicBezTo>
                  <a:pt x="122352" y="188262"/>
                  <a:pt x="120045" y="186284"/>
                  <a:pt x="122352" y="186284"/>
                </a:cubicBezTo>
                <a:cubicBezTo>
                  <a:pt x="124659" y="186284"/>
                  <a:pt x="124659" y="183648"/>
                  <a:pt x="124659" y="183648"/>
                </a:cubicBezTo>
                <a:lnTo>
                  <a:pt x="125318" y="183648"/>
                </a:lnTo>
                <a:lnTo>
                  <a:pt x="126966" y="183648"/>
                </a:lnTo>
                <a:cubicBezTo>
                  <a:pt x="126966" y="182989"/>
                  <a:pt x="129273" y="181012"/>
                  <a:pt x="126966" y="181012"/>
                </a:cubicBezTo>
                <a:lnTo>
                  <a:pt x="127295" y="181012"/>
                </a:lnTo>
                <a:lnTo>
                  <a:pt x="128325" y="181012"/>
                </a:lnTo>
                <a:lnTo>
                  <a:pt x="128943" y="181012"/>
                </a:lnTo>
                <a:cubicBezTo>
                  <a:pt x="125977" y="179693"/>
                  <a:pt x="128943" y="176728"/>
                  <a:pt x="128943" y="176728"/>
                </a:cubicBezTo>
                <a:cubicBezTo>
                  <a:pt x="126307" y="174421"/>
                  <a:pt x="128613" y="174421"/>
                  <a:pt x="126307" y="174421"/>
                </a:cubicBezTo>
                <a:lnTo>
                  <a:pt x="129273" y="174421"/>
                </a:lnTo>
                <a:cubicBezTo>
                  <a:pt x="129273" y="172444"/>
                  <a:pt x="132238" y="172444"/>
                  <a:pt x="129273" y="172444"/>
                </a:cubicBezTo>
                <a:lnTo>
                  <a:pt x="129931" y="172444"/>
                </a:lnTo>
                <a:lnTo>
                  <a:pt x="132238" y="172444"/>
                </a:lnTo>
                <a:lnTo>
                  <a:pt x="134545" y="172444"/>
                </a:lnTo>
                <a:cubicBezTo>
                  <a:pt x="139159" y="170467"/>
                  <a:pt x="126307" y="170137"/>
                  <a:pt x="134545" y="168160"/>
                </a:cubicBezTo>
                <a:cubicBezTo>
                  <a:pt x="131579" y="168160"/>
                  <a:pt x="128613" y="170467"/>
                  <a:pt x="129273" y="168160"/>
                </a:cubicBezTo>
                <a:cubicBezTo>
                  <a:pt x="129931" y="165853"/>
                  <a:pt x="133227" y="167831"/>
                  <a:pt x="135534" y="165853"/>
                </a:cubicBezTo>
                <a:lnTo>
                  <a:pt x="134780" y="164832"/>
                </a:lnTo>
                <a:lnTo>
                  <a:pt x="134709" y="164864"/>
                </a:lnTo>
                <a:lnTo>
                  <a:pt x="133800" y="164085"/>
                </a:lnTo>
                <a:lnTo>
                  <a:pt x="131249" y="163876"/>
                </a:lnTo>
                <a:lnTo>
                  <a:pt x="131908" y="163876"/>
                </a:lnTo>
                <a:lnTo>
                  <a:pt x="132897" y="163876"/>
                </a:lnTo>
                <a:lnTo>
                  <a:pt x="133556" y="163876"/>
                </a:lnTo>
                <a:cubicBezTo>
                  <a:pt x="133556" y="161240"/>
                  <a:pt x="133556" y="161240"/>
                  <a:pt x="133556" y="161240"/>
                </a:cubicBezTo>
                <a:lnTo>
                  <a:pt x="136522" y="161240"/>
                </a:lnTo>
                <a:cubicBezTo>
                  <a:pt x="133227" y="160581"/>
                  <a:pt x="139159" y="158603"/>
                  <a:pt x="139159" y="158603"/>
                </a:cubicBezTo>
                <a:lnTo>
                  <a:pt x="138169" y="158603"/>
                </a:lnTo>
                <a:lnTo>
                  <a:pt x="136193" y="158603"/>
                </a:lnTo>
                <a:lnTo>
                  <a:pt x="131908" y="158603"/>
                </a:lnTo>
                <a:cubicBezTo>
                  <a:pt x="129931" y="158603"/>
                  <a:pt x="135863" y="146411"/>
                  <a:pt x="135863" y="146411"/>
                </a:cubicBezTo>
                <a:lnTo>
                  <a:pt x="135204" y="146411"/>
                </a:lnTo>
                <a:lnTo>
                  <a:pt x="134174" y="146411"/>
                </a:lnTo>
                <a:lnTo>
                  <a:pt x="131249" y="146411"/>
                </a:lnTo>
                <a:lnTo>
                  <a:pt x="131002" y="146411"/>
                </a:lnTo>
                <a:lnTo>
                  <a:pt x="130920" y="146411"/>
                </a:lnTo>
                <a:cubicBezTo>
                  <a:pt x="124988" y="146411"/>
                  <a:pt x="134215" y="143774"/>
                  <a:pt x="130920" y="143774"/>
                </a:cubicBezTo>
                <a:cubicBezTo>
                  <a:pt x="132897" y="143774"/>
                  <a:pt x="141135" y="146081"/>
                  <a:pt x="136852" y="143774"/>
                </a:cubicBezTo>
                <a:cubicBezTo>
                  <a:pt x="132568" y="141468"/>
                  <a:pt x="139488" y="141468"/>
                  <a:pt x="136852" y="141468"/>
                </a:cubicBezTo>
                <a:lnTo>
                  <a:pt x="133227" y="141468"/>
                </a:lnTo>
                <a:lnTo>
                  <a:pt x="130590" y="141468"/>
                </a:lnTo>
                <a:lnTo>
                  <a:pt x="129931" y="141468"/>
                </a:lnTo>
                <a:cubicBezTo>
                  <a:pt x="128301" y="141139"/>
                  <a:pt x="126620" y="141139"/>
                  <a:pt x="124988" y="141468"/>
                </a:cubicBezTo>
                <a:cubicBezTo>
                  <a:pt x="129931" y="139490"/>
                  <a:pt x="121693" y="139490"/>
                  <a:pt x="124988" y="139490"/>
                </a:cubicBezTo>
                <a:lnTo>
                  <a:pt x="133556" y="139490"/>
                </a:lnTo>
                <a:cubicBezTo>
                  <a:pt x="137510" y="136195"/>
                  <a:pt x="128943" y="138173"/>
                  <a:pt x="130920" y="136195"/>
                </a:cubicBezTo>
                <a:cubicBezTo>
                  <a:pt x="127295" y="136195"/>
                  <a:pt x="128943" y="136195"/>
                  <a:pt x="128943" y="136195"/>
                </a:cubicBezTo>
                <a:lnTo>
                  <a:pt x="128283" y="136195"/>
                </a:lnTo>
                <a:lnTo>
                  <a:pt x="128160" y="136195"/>
                </a:lnTo>
                <a:cubicBezTo>
                  <a:pt x="125648" y="136195"/>
                  <a:pt x="123341" y="136195"/>
                  <a:pt x="124988" y="136195"/>
                </a:cubicBezTo>
                <a:lnTo>
                  <a:pt x="122682" y="136195"/>
                </a:lnTo>
                <a:cubicBezTo>
                  <a:pt x="132238" y="133559"/>
                  <a:pt x="121693" y="133229"/>
                  <a:pt x="129602" y="130593"/>
                </a:cubicBezTo>
                <a:cubicBezTo>
                  <a:pt x="126966" y="128616"/>
                  <a:pt x="126966" y="128616"/>
                  <a:pt x="126966" y="128616"/>
                </a:cubicBezTo>
                <a:lnTo>
                  <a:pt x="125648" y="128616"/>
                </a:lnTo>
                <a:cubicBezTo>
                  <a:pt x="135863" y="125650"/>
                  <a:pt x="124000" y="127628"/>
                  <a:pt x="129931" y="125650"/>
                </a:cubicBezTo>
                <a:cubicBezTo>
                  <a:pt x="132897" y="125650"/>
                  <a:pt x="128283" y="115105"/>
                  <a:pt x="128283" y="115105"/>
                </a:cubicBezTo>
                <a:lnTo>
                  <a:pt x="125648" y="115105"/>
                </a:lnTo>
                <a:lnTo>
                  <a:pt x="119387" y="115105"/>
                </a:lnTo>
                <a:lnTo>
                  <a:pt x="117738" y="115105"/>
                </a:lnTo>
                <a:cubicBezTo>
                  <a:pt x="120341" y="113754"/>
                  <a:pt x="123111" y="112756"/>
                  <a:pt x="125977" y="112139"/>
                </a:cubicBezTo>
                <a:lnTo>
                  <a:pt x="125194" y="112139"/>
                </a:lnTo>
                <a:lnTo>
                  <a:pt x="124659" y="112139"/>
                </a:lnTo>
                <a:lnTo>
                  <a:pt x="123341" y="112139"/>
                </a:lnTo>
                <a:lnTo>
                  <a:pt x="120375" y="112139"/>
                </a:lnTo>
                <a:lnTo>
                  <a:pt x="118397" y="112139"/>
                </a:lnTo>
                <a:cubicBezTo>
                  <a:pt x="115926" y="112139"/>
                  <a:pt x="117079" y="112139"/>
                  <a:pt x="118274" y="112139"/>
                </a:cubicBezTo>
                <a:lnTo>
                  <a:pt x="116750" y="112139"/>
                </a:lnTo>
                <a:lnTo>
                  <a:pt x="115762" y="112139"/>
                </a:lnTo>
                <a:cubicBezTo>
                  <a:pt x="127624" y="109503"/>
                  <a:pt x="118068" y="109174"/>
                  <a:pt x="127624" y="106208"/>
                </a:cubicBezTo>
                <a:cubicBezTo>
                  <a:pt x="123011" y="105549"/>
                  <a:pt x="127624" y="100605"/>
                  <a:pt x="127624" y="100605"/>
                </a:cubicBezTo>
                <a:lnTo>
                  <a:pt x="126723" y="100759"/>
                </a:lnTo>
                <a:lnTo>
                  <a:pt x="126512" y="101059"/>
                </a:lnTo>
                <a:lnTo>
                  <a:pt x="125973" y="100887"/>
                </a:lnTo>
                <a:lnTo>
                  <a:pt x="122558" y="101471"/>
                </a:lnTo>
                <a:cubicBezTo>
                  <a:pt x="122517" y="101430"/>
                  <a:pt x="122517" y="101430"/>
                  <a:pt x="117738" y="102583"/>
                </a:cubicBezTo>
                <a:lnTo>
                  <a:pt x="123011" y="99946"/>
                </a:lnTo>
                <a:lnTo>
                  <a:pt x="125973" y="100887"/>
                </a:lnTo>
                <a:lnTo>
                  <a:pt x="126723" y="100759"/>
                </a:lnTo>
                <a:lnTo>
                  <a:pt x="127295" y="99946"/>
                </a:lnTo>
                <a:cubicBezTo>
                  <a:pt x="127954" y="96981"/>
                  <a:pt x="131579" y="96981"/>
                  <a:pt x="133886" y="96981"/>
                </a:cubicBezTo>
                <a:cubicBezTo>
                  <a:pt x="129931" y="96981"/>
                  <a:pt x="129931" y="96981"/>
                  <a:pt x="129931" y="96981"/>
                </a:cubicBezTo>
                <a:lnTo>
                  <a:pt x="127624" y="91709"/>
                </a:lnTo>
                <a:cubicBezTo>
                  <a:pt x="122023" y="91709"/>
                  <a:pt x="135534" y="88413"/>
                  <a:pt x="129931" y="88413"/>
                </a:cubicBezTo>
                <a:lnTo>
                  <a:pt x="129396" y="88413"/>
                </a:lnTo>
                <a:lnTo>
                  <a:pt x="127295" y="88413"/>
                </a:lnTo>
                <a:cubicBezTo>
                  <a:pt x="127954" y="86436"/>
                  <a:pt x="118068" y="87095"/>
                  <a:pt x="122023" y="84458"/>
                </a:cubicBezTo>
                <a:lnTo>
                  <a:pt x="122352" y="84458"/>
                </a:lnTo>
                <a:cubicBezTo>
                  <a:pt x="120045" y="84458"/>
                  <a:pt x="122352" y="84458"/>
                  <a:pt x="124659" y="84458"/>
                </a:cubicBezTo>
                <a:lnTo>
                  <a:pt x="126636" y="84458"/>
                </a:lnTo>
                <a:cubicBezTo>
                  <a:pt x="128943" y="82811"/>
                  <a:pt x="119387" y="82811"/>
                  <a:pt x="117409" y="82811"/>
                </a:cubicBezTo>
                <a:cubicBezTo>
                  <a:pt x="120911" y="82126"/>
                  <a:pt x="124126" y="80402"/>
                  <a:pt x="126636" y="77868"/>
                </a:cubicBezTo>
                <a:cubicBezTo>
                  <a:pt x="126636" y="75232"/>
                  <a:pt x="120045" y="75232"/>
                  <a:pt x="116750" y="75232"/>
                </a:cubicBezTo>
                <a:cubicBezTo>
                  <a:pt x="123341" y="71937"/>
                  <a:pt x="118068" y="70618"/>
                  <a:pt x="121363" y="67982"/>
                </a:cubicBezTo>
                <a:cubicBezTo>
                  <a:pt x="119506" y="68252"/>
                  <a:pt x="117619" y="68252"/>
                  <a:pt x="115762" y="67982"/>
                </a:cubicBezTo>
                <a:cubicBezTo>
                  <a:pt x="115762" y="66334"/>
                  <a:pt x="110159" y="68312"/>
                  <a:pt x="115762" y="66334"/>
                </a:cubicBezTo>
                <a:cubicBezTo>
                  <a:pt x="121363" y="63368"/>
                  <a:pt x="119387" y="63368"/>
                  <a:pt x="119387" y="63368"/>
                </a:cubicBezTo>
                <a:lnTo>
                  <a:pt x="111807" y="65346"/>
                </a:lnTo>
                <a:cubicBezTo>
                  <a:pt x="121693" y="60402"/>
                  <a:pt x="106535" y="62380"/>
                  <a:pt x="115102" y="58426"/>
                </a:cubicBezTo>
                <a:lnTo>
                  <a:pt x="114773" y="58426"/>
                </a:lnTo>
                <a:cubicBezTo>
                  <a:pt x="114773" y="57107"/>
                  <a:pt x="114773" y="55460"/>
                  <a:pt x="114773" y="55460"/>
                </a:cubicBezTo>
                <a:lnTo>
                  <a:pt x="117409" y="55460"/>
                </a:lnTo>
                <a:cubicBezTo>
                  <a:pt x="117245" y="54142"/>
                  <a:pt x="114443" y="54142"/>
                  <a:pt x="111683" y="54471"/>
                </a:cubicBezTo>
                <a:lnTo>
                  <a:pt x="111366" y="54529"/>
                </a:lnTo>
                <a:lnTo>
                  <a:pt x="111148" y="55460"/>
                </a:lnTo>
                <a:lnTo>
                  <a:pt x="106205" y="55460"/>
                </a:lnTo>
                <a:lnTo>
                  <a:pt x="111366" y="54529"/>
                </a:lnTo>
                <a:lnTo>
                  <a:pt x="111725" y="52988"/>
                </a:lnTo>
                <a:cubicBezTo>
                  <a:pt x="111890" y="52164"/>
                  <a:pt x="111478" y="51505"/>
                  <a:pt x="108841" y="51505"/>
                </a:cubicBezTo>
                <a:lnTo>
                  <a:pt x="111477" y="51505"/>
                </a:lnTo>
                <a:cubicBezTo>
                  <a:pt x="111477" y="51505"/>
                  <a:pt x="113455" y="49199"/>
                  <a:pt x="106864" y="51505"/>
                </a:cubicBezTo>
                <a:lnTo>
                  <a:pt x="104557" y="51505"/>
                </a:lnTo>
                <a:lnTo>
                  <a:pt x="100932" y="51505"/>
                </a:lnTo>
                <a:lnTo>
                  <a:pt x="98956" y="51505"/>
                </a:lnTo>
                <a:lnTo>
                  <a:pt x="97637" y="51505"/>
                </a:lnTo>
                <a:cubicBezTo>
                  <a:pt x="96319" y="51505"/>
                  <a:pt x="103569" y="48869"/>
                  <a:pt x="100273" y="48869"/>
                </a:cubicBezTo>
                <a:lnTo>
                  <a:pt x="102910" y="48869"/>
                </a:lnTo>
                <a:lnTo>
                  <a:pt x="102140" y="47727"/>
                </a:lnTo>
                <a:lnTo>
                  <a:pt x="100932" y="48210"/>
                </a:lnTo>
                <a:cubicBezTo>
                  <a:pt x="98296" y="49199"/>
                  <a:pt x="100932" y="48210"/>
                  <a:pt x="100932" y="46562"/>
                </a:cubicBezTo>
                <a:cubicBezTo>
                  <a:pt x="99779" y="46562"/>
                  <a:pt x="100603" y="46562"/>
                  <a:pt x="101551" y="46851"/>
                </a:cubicBezTo>
                <a:lnTo>
                  <a:pt x="102140" y="47727"/>
                </a:lnTo>
                <a:lnTo>
                  <a:pt x="107523" y="45574"/>
                </a:lnTo>
                <a:cubicBezTo>
                  <a:pt x="105216" y="45574"/>
                  <a:pt x="101262" y="45574"/>
                  <a:pt x="101262" y="45574"/>
                </a:cubicBezTo>
                <a:cubicBezTo>
                  <a:pt x="101262" y="43926"/>
                  <a:pt x="101262" y="43926"/>
                  <a:pt x="101262" y="43926"/>
                </a:cubicBezTo>
                <a:lnTo>
                  <a:pt x="96978" y="45574"/>
                </a:lnTo>
                <a:lnTo>
                  <a:pt x="92695" y="45574"/>
                </a:lnTo>
                <a:lnTo>
                  <a:pt x="88410" y="45574"/>
                </a:lnTo>
                <a:cubicBezTo>
                  <a:pt x="90495" y="43982"/>
                  <a:pt x="92699" y="42548"/>
                  <a:pt x="95001" y="41289"/>
                </a:cubicBezTo>
                <a:cubicBezTo>
                  <a:pt x="93024" y="41289"/>
                  <a:pt x="90387" y="41289"/>
                  <a:pt x="88080" y="41289"/>
                </a:cubicBezTo>
                <a:cubicBezTo>
                  <a:pt x="86763" y="41289"/>
                  <a:pt x="81819" y="42938"/>
                  <a:pt x="83797" y="41289"/>
                </a:cubicBezTo>
                <a:cubicBezTo>
                  <a:pt x="85774" y="39642"/>
                  <a:pt x="85774" y="39642"/>
                  <a:pt x="85774" y="39642"/>
                </a:cubicBezTo>
                <a:cubicBezTo>
                  <a:pt x="88410" y="34369"/>
                  <a:pt x="77536" y="38654"/>
                  <a:pt x="81160" y="34369"/>
                </a:cubicBezTo>
                <a:cubicBezTo>
                  <a:pt x="81160" y="31074"/>
                  <a:pt x="77865" y="26131"/>
                  <a:pt x="77536" y="26131"/>
                </a:cubicBezTo>
                <a:cubicBezTo>
                  <a:pt x="77206" y="26131"/>
                  <a:pt x="75559" y="26131"/>
                  <a:pt x="75559" y="26131"/>
                </a:cubicBezTo>
                <a:lnTo>
                  <a:pt x="73911" y="26131"/>
                </a:lnTo>
                <a:close/>
                <a:moveTo>
                  <a:pt x="256402" y="12426"/>
                </a:moveTo>
                <a:lnTo>
                  <a:pt x="257428" y="13799"/>
                </a:lnTo>
                <a:lnTo>
                  <a:pt x="257618" y="13803"/>
                </a:lnTo>
                <a:lnTo>
                  <a:pt x="257840" y="13676"/>
                </a:lnTo>
                <a:close/>
                <a:moveTo>
                  <a:pt x="257634" y="11534"/>
                </a:moveTo>
                <a:lnTo>
                  <a:pt x="259405" y="13836"/>
                </a:lnTo>
                <a:lnTo>
                  <a:pt x="259611" y="13840"/>
                </a:lnTo>
                <a:cubicBezTo>
                  <a:pt x="259282" y="11534"/>
                  <a:pt x="259611" y="11534"/>
                  <a:pt x="257634" y="11534"/>
                </a:cubicBezTo>
                <a:close/>
                <a:moveTo>
                  <a:pt x="254997" y="10545"/>
                </a:moveTo>
                <a:lnTo>
                  <a:pt x="254997" y="11205"/>
                </a:lnTo>
                <a:lnTo>
                  <a:pt x="256402" y="12426"/>
                </a:lnTo>
                <a:close/>
                <a:moveTo>
                  <a:pt x="298745" y="7739"/>
                </a:moveTo>
                <a:lnTo>
                  <a:pt x="298414" y="7868"/>
                </a:lnTo>
                <a:lnTo>
                  <a:pt x="298527" y="8176"/>
                </a:lnTo>
                <a:close/>
                <a:moveTo>
                  <a:pt x="308382" y="0"/>
                </a:moveTo>
                <a:cubicBezTo>
                  <a:pt x="306405" y="0"/>
                  <a:pt x="310688" y="1977"/>
                  <a:pt x="308382" y="2966"/>
                </a:cubicBezTo>
                <a:cubicBezTo>
                  <a:pt x="306075" y="3954"/>
                  <a:pt x="306075" y="0"/>
                  <a:pt x="306075" y="659"/>
                </a:cubicBezTo>
                <a:lnTo>
                  <a:pt x="306075" y="2636"/>
                </a:lnTo>
                <a:cubicBezTo>
                  <a:pt x="308712" y="2636"/>
                  <a:pt x="306075" y="2636"/>
                  <a:pt x="308053" y="6261"/>
                </a:cubicBezTo>
                <a:lnTo>
                  <a:pt x="308053" y="6591"/>
                </a:lnTo>
                <a:lnTo>
                  <a:pt x="308053" y="9227"/>
                </a:lnTo>
                <a:lnTo>
                  <a:pt x="306075" y="6261"/>
                </a:lnTo>
                <a:cubicBezTo>
                  <a:pt x="306075" y="3954"/>
                  <a:pt x="308053" y="6261"/>
                  <a:pt x="306075" y="3295"/>
                </a:cubicBezTo>
                <a:lnTo>
                  <a:pt x="306075" y="2636"/>
                </a:lnTo>
                <a:cubicBezTo>
                  <a:pt x="303439" y="2636"/>
                  <a:pt x="303439" y="2636"/>
                  <a:pt x="303439" y="2636"/>
                </a:cubicBezTo>
                <a:cubicBezTo>
                  <a:pt x="303620" y="3839"/>
                  <a:pt x="303620" y="5058"/>
                  <a:pt x="303439" y="6261"/>
                </a:cubicBezTo>
                <a:cubicBezTo>
                  <a:pt x="303109" y="9227"/>
                  <a:pt x="299155" y="329"/>
                  <a:pt x="299155" y="3954"/>
                </a:cubicBezTo>
                <a:lnTo>
                  <a:pt x="299155" y="4614"/>
                </a:lnTo>
                <a:lnTo>
                  <a:pt x="299155" y="6920"/>
                </a:lnTo>
                <a:lnTo>
                  <a:pt x="298745" y="7739"/>
                </a:lnTo>
                <a:lnTo>
                  <a:pt x="299155" y="7580"/>
                </a:lnTo>
                <a:lnTo>
                  <a:pt x="299155" y="9886"/>
                </a:lnTo>
                <a:lnTo>
                  <a:pt x="298527" y="8176"/>
                </a:lnTo>
                <a:lnTo>
                  <a:pt x="296848" y="11534"/>
                </a:lnTo>
                <a:cubicBezTo>
                  <a:pt x="296568" y="10420"/>
                  <a:pt x="295998" y="9395"/>
                  <a:pt x="295201" y="8568"/>
                </a:cubicBezTo>
                <a:cubicBezTo>
                  <a:pt x="294212" y="11205"/>
                  <a:pt x="291246" y="10215"/>
                  <a:pt x="288281" y="8568"/>
                </a:cubicBezTo>
                <a:lnTo>
                  <a:pt x="288281" y="9886"/>
                </a:lnTo>
                <a:lnTo>
                  <a:pt x="288281" y="10381"/>
                </a:lnTo>
                <a:lnTo>
                  <a:pt x="288281" y="10545"/>
                </a:lnTo>
                <a:cubicBezTo>
                  <a:pt x="288281" y="14830"/>
                  <a:pt x="288281" y="17466"/>
                  <a:pt x="284985" y="14830"/>
                </a:cubicBezTo>
                <a:cubicBezTo>
                  <a:pt x="283008" y="13840"/>
                  <a:pt x="287621" y="21420"/>
                  <a:pt x="284985" y="19113"/>
                </a:cubicBezTo>
                <a:cubicBezTo>
                  <a:pt x="282349" y="19113"/>
                  <a:pt x="282020" y="23397"/>
                  <a:pt x="277406" y="19113"/>
                </a:cubicBezTo>
                <a:cubicBezTo>
                  <a:pt x="279383" y="24386"/>
                  <a:pt x="273451" y="17795"/>
                  <a:pt x="277406" y="24386"/>
                </a:cubicBezTo>
                <a:cubicBezTo>
                  <a:pt x="274110" y="21750"/>
                  <a:pt x="271474" y="18784"/>
                  <a:pt x="270815" y="18784"/>
                </a:cubicBezTo>
                <a:cubicBezTo>
                  <a:pt x="270156" y="18784"/>
                  <a:pt x="272792" y="24386"/>
                  <a:pt x="272792" y="24386"/>
                </a:cubicBezTo>
                <a:lnTo>
                  <a:pt x="270485" y="20761"/>
                </a:lnTo>
                <a:lnTo>
                  <a:pt x="260929" y="15818"/>
                </a:lnTo>
                <a:lnTo>
                  <a:pt x="259405" y="13836"/>
                </a:lnTo>
                <a:lnTo>
                  <a:pt x="257618" y="13803"/>
                </a:lnTo>
                <a:lnTo>
                  <a:pt x="256975" y="14170"/>
                </a:lnTo>
                <a:lnTo>
                  <a:pt x="254997" y="14170"/>
                </a:lnTo>
                <a:lnTo>
                  <a:pt x="254009" y="14170"/>
                </a:lnTo>
                <a:lnTo>
                  <a:pt x="254009" y="11534"/>
                </a:lnTo>
                <a:cubicBezTo>
                  <a:pt x="250384" y="11534"/>
                  <a:pt x="249066" y="14500"/>
                  <a:pt x="250384" y="15159"/>
                </a:cubicBezTo>
                <a:cubicBezTo>
                  <a:pt x="251702" y="15818"/>
                  <a:pt x="254668" y="21091"/>
                  <a:pt x="254668" y="21091"/>
                </a:cubicBezTo>
                <a:lnTo>
                  <a:pt x="251702" y="17466"/>
                </a:lnTo>
                <a:cubicBezTo>
                  <a:pt x="254997" y="20101"/>
                  <a:pt x="255986" y="21750"/>
                  <a:pt x="254997" y="21750"/>
                </a:cubicBezTo>
                <a:cubicBezTo>
                  <a:pt x="254009" y="21750"/>
                  <a:pt x="250713" y="16147"/>
                  <a:pt x="250713" y="16147"/>
                </a:cubicBezTo>
                <a:lnTo>
                  <a:pt x="248407" y="12852"/>
                </a:lnTo>
                <a:cubicBezTo>
                  <a:pt x="246100" y="13511"/>
                  <a:pt x="242805" y="13181"/>
                  <a:pt x="246100" y="16477"/>
                </a:cubicBezTo>
                <a:cubicBezTo>
                  <a:pt x="249396" y="19772"/>
                  <a:pt x="251043" y="24056"/>
                  <a:pt x="249396" y="22408"/>
                </a:cubicBezTo>
                <a:cubicBezTo>
                  <a:pt x="247748" y="20761"/>
                  <a:pt x="244123" y="20761"/>
                  <a:pt x="244123" y="20761"/>
                </a:cubicBezTo>
                <a:cubicBezTo>
                  <a:pt x="244970" y="22764"/>
                  <a:pt x="246077" y="24649"/>
                  <a:pt x="247418" y="26363"/>
                </a:cubicBezTo>
                <a:cubicBezTo>
                  <a:pt x="244782" y="21420"/>
                  <a:pt x="242805" y="20101"/>
                  <a:pt x="242805" y="21420"/>
                </a:cubicBezTo>
                <a:cubicBezTo>
                  <a:pt x="242805" y="22738"/>
                  <a:pt x="242805" y="23397"/>
                  <a:pt x="242805" y="27022"/>
                </a:cubicBezTo>
                <a:lnTo>
                  <a:pt x="245441" y="29658"/>
                </a:lnTo>
                <a:cubicBezTo>
                  <a:pt x="245441" y="30317"/>
                  <a:pt x="242476" y="27352"/>
                  <a:pt x="242476" y="27352"/>
                </a:cubicBezTo>
                <a:cubicBezTo>
                  <a:pt x="244782" y="32294"/>
                  <a:pt x="230941" y="19772"/>
                  <a:pt x="235225" y="27352"/>
                </a:cubicBezTo>
                <a:lnTo>
                  <a:pt x="236873" y="31965"/>
                </a:lnTo>
                <a:cubicBezTo>
                  <a:pt x="235885" y="31965"/>
                  <a:pt x="235225" y="27681"/>
                  <a:pt x="232919" y="27681"/>
                </a:cubicBezTo>
                <a:cubicBezTo>
                  <a:pt x="237203" y="33283"/>
                  <a:pt x="231271" y="28999"/>
                  <a:pt x="232919" y="33283"/>
                </a:cubicBezTo>
                <a:cubicBezTo>
                  <a:pt x="223692" y="26033"/>
                  <a:pt x="230283" y="37897"/>
                  <a:pt x="223692" y="33283"/>
                </a:cubicBezTo>
                <a:lnTo>
                  <a:pt x="225999" y="35260"/>
                </a:lnTo>
                <a:cubicBezTo>
                  <a:pt x="227646" y="38556"/>
                  <a:pt x="223692" y="35260"/>
                  <a:pt x="223692" y="35260"/>
                </a:cubicBezTo>
                <a:cubicBezTo>
                  <a:pt x="224823" y="35965"/>
                  <a:pt x="225824" y="36859"/>
                  <a:pt x="226658" y="37897"/>
                </a:cubicBezTo>
                <a:cubicBezTo>
                  <a:pt x="226328" y="42839"/>
                  <a:pt x="215124" y="40863"/>
                  <a:pt x="213806" y="41192"/>
                </a:cubicBezTo>
                <a:cubicBezTo>
                  <a:pt x="212488" y="41521"/>
                  <a:pt x="224351" y="52066"/>
                  <a:pt x="218090" y="48442"/>
                </a:cubicBezTo>
                <a:lnTo>
                  <a:pt x="214465" y="44487"/>
                </a:lnTo>
                <a:cubicBezTo>
                  <a:pt x="215948" y="47782"/>
                  <a:pt x="214959" y="48771"/>
                  <a:pt x="213888" y="49677"/>
                </a:cubicBezTo>
                <a:lnTo>
                  <a:pt x="213272" y="52382"/>
                </a:lnTo>
                <a:lnTo>
                  <a:pt x="214300" y="53096"/>
                </a:lnTo>
                <a:cubicBezTo>
                  <a:pt x="213806" y="53137"/>
                  <a:pt x="212818" y="53220"/>
                  <a:pt x="212818" y="54373"/>
                </a:cubicBezTo>
                <a:lnTo>
                  <a:pt x="213272" y="52382"/>
                </a:lnTo>
                <a:lnTo>
                  <a:pt x="212818" y="52066"/>
                </a:lnTo>
                <a:cubicBezTo>
                  <a:pt x="208862" y="50089"/>
                  <a:pt x="210511" y="53714"/>
                  <a:pt x="212818" y="55691"/>
                </a:cubicBezTo>
                <a:lnTo>
                  <a:pt x="209192" y="53055"/>
                </a:lnTo>
                <a:cubicBezTo>
                  <a:pt x="207215" y="52066"/>
                  <a:pt x="212158" y="57339"/>
                  <a:pt x="209192" y="55032"/>
                </a:cubicBezTo>
                <a:cubicBezTo>
                  <a:pt x="211499" y="56679"/>
                  <a:pt x="207874" y="56350"/>
                  <a:pt x="211499" y="58987"/>
                </a:cubicBezTo>
                <a:cubicBezTo>
                  <a:pt x="209522" y="58328"/>
                  <a:pt x="211828" y="60635"/>
                  <a:pt x="209522" y="60635"/>
                </a:cubicBezTo>
                <a:cubicBezTo>
                  <a:pt x="211828" y="65248"/>
                  <a:pt x="206556" y="60635"/>
                  <a:pt x="211828" y="65248"/>
                </a:cubicBezTo>
                <a:cubicBezTo>
                  <a:pt x="206556" y="60305"/>
                  <a:pt x="209852" y="66565"/>
                  <a:pt x="208533" y="65248"/>
                </a:cubicBezTo>
                <a:cubicBezTo>
                  <a:pt x="207215" y="63930"/>
                  <a:pt x="204908" y="61623"/>
                  <a:pt x="204579" y="62282"/>
                </a:cubicBezTo>
                <a:cubicBezTo>
                  <a:pt x="204249" y="62941"/>
                  <a:pt x="204908" y="64259"/>
                  <a:pt x="207545" y="66565"/>
                </a:cubicBezTo>
                <a:cubicBezTo>
                  <a:pt x="200295" y="62282"/>
                  <a:pt x="211499" y="72497"/>
                  <a:pt x="202602" y="66565"/>
                </a:cubicBezTo>
                <a:cubicBezTo>
                  <a:pt x="203974" y="69733"/>
                  <a:pt x="204968" y="73051"/>
                  <a:pt x="205567" y="76451"/>
                </a:cubicBezTo>
                <a:cubicBezTo>
                  <a:pt x="200295" y="72168"/>
                  <a:pt x="206227" y="74145"/>
                  <a:pt x="200295" y="69861"/>
                </a:cubicBezTo>
                <a:cubicBezTo>
                  <a:pt x="201613" y="73156"/>
                  <a:pt x="204579" y="78100"/>
                  <a:pt x="203591" y="78100"/>
                </a:cubicBezTo>
                <a:cubicBezTo>
                  <a:pt x="202602" y="78100"/>
                  <a:pt x="200625" y="72168"/>
                  <a:pt x="200625" y="75463"/>
                </a:cubicBezTo>
                <a:cubicBezTo>
                  <a:pt x="200625" y="78758"/>
                  <a:pt x="198318" y="78429"/>
                  <a:pt x="200625" y="81724"/>
                </a:cubicBezTo>
                <a:cubicBezTo>
                  <a:pt x="200625" y="83702"/>
                  <a:pt x="198318" y="82054"/>
                  <a:pt x="200625" y="83702"/>
                </a:cubicBezTo>
                <a:cubicBezTo>
                  <a:pt x="203820" y="85821"/>
                  <a:pt x="206800" y="88249"/>
                  <a:pt x="209522" y="90951"/>
                </a:cubicBezTo>
                <a:cubicBezTo>
                  <a:pt x="202602" y="84690"/>
                  <a:pt x="206886" y="91281"/>
                  <a:pt x="198647" y="84690"/>
                </a:cubicBezTo>
                <a:cubicBezTo>
                  <a:pt x="199396" y="85808"/>
                  <a:pt x="200417" y="86714"/>
                  <a:pt x="201613" y="87327"/>
                </a:cubicBezTo>
                <a:cubicBezTo>
                  <a:pt x="200954" y="87327"/>
                  <a:pt x="197659" y="83702"/>
                  <a:pt x="198318" y="85349"/>
                </a:cubicBezTo>
                <a:cubicBezTo>
                  <a:pt x="198976" y="86997"/>
                  <a:pt x="201284" y="89303"/>
                  <a:pt x="201284" y="89303"/>
                </a:cubicBezTo>
                <a:lnTo>
                  <a:pt x="198318" y="86997"/>
                </a:lnTo>
                <a:cubicBezTo>
                  <a:pt x="200954" y="88974"/>
                  <a:pt x="202602" y="90951"/>
                  <a:pt x="200954" y="90951"/>
                </a:cubicBezTo>
                <a:cubicBezTo>
                  <a:pt x="200625" y="92599"/>
                  <a:pt x="207545" y="99848"/>
                  <a:pt x="202932" y="96883"/>
                </a:cubicBezTo>
                <a:cubicBezTo>
                  <a:pt x="200625" y="95400"/>
                  <a:pt x="200131" y="95235"/>
                  <a:pt x="199677" y="95152"/>
                </a:cubicBezTo>
                <a:lnTo>
                  <a:pt x="198976" y="94864"/>
                </a:lnTo>
                <a:lnTo>
                  <a:pt x="198976" y="96883"/>
                </a:lnTo>
                <a:lnTo>
                  <a:pt x="198976" y="98860"/>
                </a:lnTo>
                <a:lnTo>
                  <a:pt x="197000" y="98860"/>
                </a:lnTo>
                <a:cubicBezTo>
                  <a:pt x="198647" y="101826"/>
                  <a:pt x="200954" y="101826"/>
                  <a:pt x="200625" y="101826"/>
                </a:cubicBezTo>
                <a:cubicBezTo>
                  <a:pt x="200295" y="101826"/>
                  <a:pt x="200295" y="101826"/>
                  <a:pt x="197659" y="101826"/>
                </a:cubicBezTo>
                <a:cubicBezTo>
                  <a:pt x="197659" y="104133"/>
                  <a:pt x="197659" y="104133"/>
                  <a:pt x="197659" y="104133"/>
                </a:cubicBezTo>
                <a:lnTo>
                  <a:pt x="192386" y="101167"/>
                </a:lnTo>
                <a:cubicBezTo>
                  <a:pt x="196011" y="103474"/>
                  <a:pt x="192386" y="103474"/>
                  <a:pt x="196011" y="105451"/>
                </a:cubicBezTo>
                <a:lnTo>
                  <a:pt x="192716" y="103803"/>
                </a:lnTo>
                <a:lnTo>
                  <a:pt x="195022" y="105451"/>
                </a:lnTo>
                <a:cubicBezTo>
                  <a:pt x="194034" y="105451"/>
                  <a:pt x="192716" y="103144"/>
                  <a:pt x="192056" y="105451"/>
                </a:cubicBezTo>
                <a:cubicBezTo>
                  <a:pt x="191398" y="107758"/>
                  <a:pt x="197329" y="107758"/>
                  <a:pt x="194693" y="107758"/>
                </a:cubicBezTo>
                <a:cubicBezTo>
                  <a:pt x="194693" y="108417"/>
                  <a:pt x="198647" y="114019"/>
                  <a:pt x="194693" y="111382"/>
                </a:cubicBezTo>
                <a:cubicBezTo>
                  <a:pt x="190739" y="108746"/>
                  <a:pt x="190409" y="106769"/>
                  <a:pt x="190739" y="108746"/>
                </a:cubicBezTo>
                <a:cubicBezTo>
                  <a:pt x="191068" y="110724"/>
                  <a:pt x="192716" y="115007"/>
                  <a:pt x="192716" y="115007"/>
                </a:cubicBezTo>
                <a:cubicBezTo>
                  <a:pt x="198318" y="116655"/>
                  <a:pt x="190739" y="115007"/>
                  <a:pt x="192716" y="116655"/>
                </a:cubicBezTo>
                <a:lnTo>
                  <a:pt x="190409" y="116655"/>
                </a:lnTo>
                <a:cubicBezTo>
                  <a:pt x="189420" y="117314"/>
                  <a:pt x="192386" y="119291"/>
                  <a:pt x="192386" y="121598"/>
                </a:cubicBezTo>
                <a:cubicBezTo>
                  <a:pt x="195022" y="121598"/>
                  <a:pt x="193375" y="121598"/>
                  <a:pt x="195022" y="121598"/>
                </a:cubicBezTo>
                <a:cubicBezTo>
                  <a:pt x="188102" y="121268"/>
                  <a:pt x="197000" y="126541"/>
                  <a:pt x="191727" y="126541"/>
                </a:cubicBezTo>
                <a:lnTo>
                  <a:pt x="191727" y="128518"/>
                </a:lnTo>
                <a:lnTo>
                  <a:pt x="195352" y="128518"/>
                </a:lnTo>
                <a:cubicBezTo>
                  <a:pt x="195352" y="130495"/>
                  <a:pt x="197000" y="130495"/>
                  <a:pt x="195352" y="130495"/>
                </a:cubicBezTo>
                <a:lnTo>
                  <a:pt x="198318" y="130495"/>
                </a:lnTo>
                <a:lnTo>
                  <a:pt x="200954" y="130495"/>
                </a:lnTo>
                <a:lnTo>
                  <a:pt x="201613" y="130495"/>
                </a:lnTo>
                <a:lnTo>
                  <a:pt x="202602" y="130495"/>
                </a:lnTo>
                <a:lnTo>
                  <a:pt x="203920" y="130495"/>
                </a:lnTo>
                <a:lnTo>
                  <a:pt x="204579" y="130495"/>
                </a:lnTo>
                <a:cubicBezTo>
                  <a:pt x="204579" y="130495"/>
                  <a:pt x="204579" y="130495"/>
                  <a:pt x="206227" y="125223"/>
                </a:cubicBezTo>
                <a:cubicBezTo>
                  <a:pt x="204249" y="121598"/>
                  <a:pt x="208204" y="121598"/>
                  <a:pt x="208204" y="121598"/>
                </a:cubicBezTo>
                <a:cubicBezTo>
                  <a:pt x="208204" y="120609"/>
                  <a:pt x="208204" y="118302"/>
                  <a:pt x="208204" y="118302"/>
                </a:cubicBezTo>
                <a:lnTo>
                  <a:pt x="211170" y="118302"/>
                </a:lnTo>
                <a:lnTo>
                  <a:pt x="212158" y="118302"/>
                </a:lnTo>
                <a:lnTo>
                  <a:pt x="215453" y="120280"/>
                </a:lnTo>
                <a:cubicBezTo>
                  <a:pt x="220397" y="120939"/>
                  <a:pt x="209852" y="114348"/>
                  <a:pt x="217431" y="116985"/>
                </a:cubicBezTo>
                <a:cubicBezTo>
                  <a:pt x="215124" y="115007"/>
                  <a:pt x="211499" y="116985"/>
                  <a:pt x="212488" y="115007"/>
                </a:cubicBezTo>
                <a:cubicBezTo>
                  <a:pt x="213477" y="113030"/>
                  <a:pt x="216442" y="114678"/>
                  <a:pt x="219078" y="115007"/>
                </a:cubicBezTo>
                <a:cubicBezTo>
                  <a:pt x="221714" y="115337"/>
                  <a:pt x="214465" y="111382"/>
                  <a:pt x="216442" y="111382"/>
                </a:cubicBezTo>
                <a:cubicBezTo>
                  <a:pt x="214287" y="110496"/>
                  <a:pt x="212284" y="109270"/>
                  <a:pt x="210511" y="107758"/>
                </a:cubicBezTo>
                <a:cubicBezTo>
                  <a:pt x="211499" y="107099"/>
                  <a:pt x="217431" y="110724"/>
                  <a:pt x="217431" y="110724"/>
                </a:cubicBezTo>
                <a:cubicBezTo>
                  <a:pt x="218175" y="111000"/>
                  <a:pt x="218992" y="111000"/>
                  <a:pt x="219738" y="110724"/>
                </a:cubicBezTo>
                <a:lnTo>
                  <a:pt x="220726" y="110724"/>
                </a:lnTo>
                <a:lnTo>
                  <a:pt x="221056" y="110724"/>
                </a:lnTo>
                <a:cubicBezTo>
                  <a:pt x="223692" y="110724"/>
                  <a:pt x="215453" y="107758"/>
                  <a:pt x="219078" y="107758"/>
                </a:cubicBezTo>
                <a:cubicBezTo>
                  <a:pt x="222704" y="107758"/>
                  <a:pt x="222704" y="109405"/>
                  <a:pt x="222704" y="107758"/>
                </a:cubicBezTo>
                <a:cubicBezTo>
                  <a:pt x="224463" y="108347"/>
                  <a:pt x="226048" y="109369"/>
                  <a:pt x="227317" y="110724"/>
                </a:cubicBezTo>
                <a:lnTo>
                  <a:pt x="227976" y="110724"/>
                </a:lnTo>
                <a:lnTo>
                  <a:pt x="229953" y="110724"/>
                </a:lnTo>
                <a:cubicBezTo>
                  <a:pt x="228305" y="109405"/>
                  <a:pt x="220067" y="106109"/>
                  <a:pt x="223033" y="106109"/>
                </a:cubicBezTo>
                <a:cubicBezTo>
                  <a:pt x="225999" y="106109"/>
                  <a:pt x="222374" y="103803"/>
                  <a:pt x="225999" y="106109"/>
                </a:cubicBezTo>
                <a:cubicBezTo>
                  <a:pt x="224021" y="106109"/>
                  <a:pt x="229953" y="109405"/>
                  <a:pt x="229953" y="109405"/>
                </a:cubicBezTo>
                <a:cubicBezTo>
                  <a:pt x="233907" y="110724"/>
                  <a:pt x="225010" y="104133"/>
                  <a:pt x="226987" y="105780"/>
                </a:cubicBezTo>
                <a:cubicBezTo>
                  <a:pt x="228964" y="107428"/>
                  <a:pt x="230941" y="107099"/>
                  <a:pt x="230612" y="107428"/>
                </a:cubicBezTo>
                <a:cubicBezTo>
                  <a:pt x="230283" y="107758"/>
                  <a:pt x="223363" y="103474"/>
                  <a:pt x="225669" y="104133"/>
                </a:cubicBezTo>
                <a:cubicBezTo>
                  <a:pt x="227976" y="104792"/>
                  <a:pt x="225669" y="102485"/>
                  <a:pt x="225669" y="102485"/>
                </a:cubicBezTo>
                <a:lnTo>
                  <a:pt x="224996" y="101587"/>
                </a:lnTo>
                <a:lnTo>
                  <a:pt x="224516" y="101620"/>
                </a:lnTo>
                <a:cubicBezTo>
                  <a:pt x="223198" y="101084"/>
                  <a:pt x="222044" y="100508"/>
                  <a:pt x="223692" y="101496"/>
                </a:cubicBezTo>
                <a:cubicBezTo>
                  <a:pt x="226987" y="103474"/>
                  <a:pt x="223692" y="101496"/>
                  <a:pt x="223692" y="99848"/>
                </a:cubicBezTo>
                <a:lnTo>
                  <a:pt x="224996" y="101587"/>
                </a:lnTo>
                <a:lnTo>
                  <a:pt x="225615" y="101545"/>
                </a:lnTo>
                <a:lnTo>
                  <a:pt x="224255" y="99675"/>
                </a:lnTo>
                <a:lnTo>
                  <a:pt x="222491" y="98498"/>
                </a:lnTo>
                <a:lnTo>
                  <a:pt x="222374" y="99025"/>
                </a:lnTo>
                <a:cubicBezTo>
                  <a:pt x="222951" y="99519"/>
                  <a:pt x="223363" y="99519"/>
                  <a:pt x="221056" y="97542"/>
                </a:cubicBezTo>
                <a:lnTo>
                  <a:pt x="222491" y="98498"/>
                </a:lnTo>
                <a:lnTo>
                  <a:pt x="222704" y="97542"/>
                </a:lnTo>
                <a:lnTo>
                  <a:pt x="224255" y="99675"/>
                </a:lnTo>
                <a:lnTo>
                  <a:pt x="225010" y="100178"/>
                </a:lnTo>
                <a:lnTo>
                  <a:pt x="226329" y="101497"/>
                </a:lnTo>
                <a:lnTo>
                  <a:pt x="228255" y="102701"/>
                </a:lnTo>
                <a:lnTo>
                  <a:pt x="227976" y="100837"/>
                </a:lnTo>
                <a:cubicBezTo>
                  <a:pt x="225669" y="98530"/>
                  <a:pt x="227976" y="98530"/>
                  <a:pt x="227976" y="98530"/>
                </a:cubicBezTo>
                <a:cubicBezTo>
                  <a:pt x="229489" y="99819"/>
                  <a:pt x="231149" y="100926"/>
                  <a:pt x="232919" y="101826"/>
                </a:cubicBezTo>
                <a:lnTo>
                  <a:pt x="232656" y="101438"/>
                </a:lnTo>
                <a:lnTo>
                  <a:pt x="228964" y="97542"/>
                </a:lnTo>
                <a:cubicBezTo>
                  <a:pt x="231436" y="99354"/>
                  <a:pt x="231930" y="100096"/>
                  <a:pt x="232054" y="100549"/>
                </a:cubicBezTo>
                <a:lnTo>
                  <a:pt x="232656" y="101438"/>
                </a:lnTo>
                <a:lnTo>
                  <a:pt x="234896" y="103803"/>
                </a:lnTo>
                <a:cubicBezTo>
                  <a:pt x="236873" y="103803"/>
                  <a:pt x="230283" y="97213"/>
                  <a:pt x="230283" y="97213"/>
                </a:cubicBezTo>
                <a:cubicBezTo>
                  <a:pt x="232464" y="98725"/>
                  <a:pt x="234457" y="100495"/>
                  <a:pt x="236214" y="102485"/>
                </a:cubicBezTo>
                <a:cubicBezTo>
                  <a:pt x="237862" y="103474"/>
                  <a:pt x="237203" y="101167"/>
                  <a:pt x="236214" y="100508"/>
                </a:cubicBezTo>
                <a:cubicBezTo>
                  <a:pt x="235225" y="99848"/>
                  <a:pt x="233249" y="97542"/>
                  <a:pt x="233249" y="97542"/>
                </a:cubicBezTo>
                <a:cubicBezTo>
                  <a:pt x="232266" y="96013"/>
                  <a:pt x="230902" y="94764"/>
                  <a:pt x="229294" y="93917"/>
                </a:cubicBezTo>
                <a:cubicBezTo>
                  <a:pt x="237862" y="97542"/>
                  <a:pt x="230612" y="89303"/>
                  <a:pt x="237862" y="93917"/>
                </a:cubicBezTo>
                <a:cubicBezTo>
                  <a:pt x="237569" y="92840"/>
                  <a:pt x="237569" y="91699"/>
                  <a:pt x="237862" y="90622"/>
                </a:cubicBezTo>
                <a:cubicBezTo>
                  <a:pt x="240827" y="91940"/>
                  <a:pt x="231271" y="82383"/>
                  <a:pt x="234566" y="85679"/>
                </a:cubicBezTo>
                <a:cubicBezTo>
                  <a:pt x="237862" y="88974"/>
                  <a:pt x="236214" y="88974"/>
                  <a:pt x="237862" y="88974"/>
                </a:cubicBezTo>
                <a:cubicBezTo>
                  <a:pt x="246100" y="95894"/>
                  <a:pt x="237862" y="86997"/>
                  <a:pt x="243135" y="90622"/>
                </a:cubicBezTo>
                <a:cubicBezTo>
                  <a:pt x="247089" y="92599"/>
                  <a:pt x="243135" y="86997"/>
                  <a:pt x="243135" y="86997"/>
                </a:cubicBezTo>
                <a:cubicBezTo>
                  <a:pt x="240887" y="84895"/>
                  <a:pt x="239381" y="82120"/>
                  <a:pt x="238851" y="79088"/>
                </a:cubicBezTo>
                <a:cubicBezTo>
                  <a:pt x="240103" y="80782"/>
                  <a:pt x="241539" y="82327"/>
                  <a:pt x="243135" y="83702"/>
                </a:cubicBezTo>
                <a:cubicBezTo>
                  <a:pt x="243135" y="83042"/>
                  <a:pt x="237862" y="77770"/>
                  <a:pt x="237862" y="77770"/>
                </a:cubicBezTo>
                <a:cubicBezTo>
                  <a:pt x="240323" y="79312"/>
                  <a:pt x="242640" y="81079"/>
                  <a:pt x="244782" y="83042"/>
                </a:cubicBezTo>
                <a:cubicBezTo>
                  <a:pt x="249396" y="87327"/>
                  <a:pt x="246430" y="83042"/>
                  <a:pt x="246430" y="83042"/>
                </a:cubicBezTo>
                <a:lnTo>
                  <a:pt x="248407" y="83042"/>
                </a:lnTo>
                <a:cubicBezTo>
                  <a:pt x="248407" y="81724"/>
                  <a:pt x="245111" y="76781"/>
                  <a:pt x="245111" y="76781"/>
                </a:cubicBezTo>
                <a:cubicBezTo>
                  <a:pt x="240827" y="71838"/>
                  <a:pt x="247748" y="78758"/>
                  <a:pt x="245111" y="75134"/>
                </a:cubicBezTo>
                <a:lnTo>
                  <a:pt x="249725" y="79417"/>
                </a:lnTo>
                <a:cubicBezTo>
                  <a:pt x="248321" y="77104"/>
                  <a:pt x="247108" y="74679"/>
                  <a:pt x="246100" y="72168"/>
                </a:cubicBezTo>
                <a:cubicBezTo>
                  <a:pt x="248233" y="75028"/>
                  <a:pt x="250209" y="77997"/>
                  <a:pt x="252032" y="81065"/>
                </a:cubicBezTo>
                <a:cubicBezTo>
                  <a:pt x="254009" y="80736"/>
                  <a:pt x="252032" y="77111"/>
                  <a:pt x="252032" y="77111"/>
                </a:cubicBezTo>
                <a:cubicBezTo>
                  <a:pt x="248407" y="73156"/>
                  <a:pt x="248407" y="70191"/>
                  <a:pt x="248407" y="70191"/>
                </a:cubicBezTo>
                <a:cubicBezTo>
                  <a:pt x="256975" y="79417"/>
                  <a:pt x="252362" y="70850"/>
                  <a:pt x="259611" y="77441"/>
                </a:cubicBezTo>
                <a:cubicBezTo>
                  <a:pt x="257634" y="73156"/>
                  <a:pt x="263895" y="76781"/>
                  <a:pt x="263895" y="75134"/>
                </a:cubicBezTo>
                <a:cubicBezTo>
                  <a:pt x="257304" y="67225"/>
                  <a:pt x="264224" y="74475"/>
                  <a:pt x="257304" y="67225"/>
                </a:cubicBezTo>
                <a:lnTo>
                  <a:pt x="262248" y="70850"/>
                </a:lnTo>
                <a:cubicBezTo>
                  <a:pt x="264883" y="74145"/>
                  <a:pt x="263565" y="74145"/>
                  <a:pt x="264883" y="74145"/>
                </a:cubicBezTo>
                <a:cubicBezTo>
                  <a:pt x="266202" y="74145"/>
                  <a:pt x="272134" y="82054"/>
                  <a:pt x="270156" y="78758"/>
                </a:cubicBezTo>
                <a:cubicBezTo>
                  <a:pt x="268179" y="75463"/>
                  <a:pt x="268179" y="75463"/>
                  <a:pt x="268179" y="75463"/>
                </a:cubicBezTo>
                <a:lnTo>
                  <a:pt x="264554" y="72497"/>
                </a:lnTo>
                <a:cubicBezTo>
                  <a:pt x="262248" y="66895"/>
                  <a:pt x="271144" y="77441"/>
                  <a:pt x="268509" y="72497"/>
                </a:cubicBezTo>
                <a:lnTo>
                  <a:pt x="270156" y="75134"/>
                </a:lnTo>
                <a:cubicBezTo>
                  <a:pt x="269497" y="73156"/>
                  <a:pt x="272134" y="73486"/>
                  <a:pt x="267520" y="66895"/>
                </a:cubicBezTo>
                <a:lnTo>
                  <a:pt x="270485" y="70521"/>
                </a:lnTo>
                <a:cubicBezTo>
                  <a:pt x="270485" y="70521"/>
                  <a:pt x="266202" y="61623"/>
                  <a:pt x="270485" y="64589"/>
                </a:cubicBezTo>
                <a:lnTo>
                  <a:pt x="275758" y="68873"/>
                </a:lnTo>
                <a:cubicBezTo>
                  <a:pt x="278724" y="70191"/>
                  <a:pt x="273451" y="62282"/>
                  <a:pt x="273451" y="59975"/>
                </a:cubicBezTo>
                <a:cubicBezTo>
                  <a:pt x="275360" y="62879"/>
                  <a:pt x="277966" y="65261"/>
                  <a:pt x="281030" y="66895"/>
                </a:cubicBezTo>
                <a:cubicBezTo>
                  <a:pt x="283996" y="66236"/>
                  <a:pt x="281030" y="60305"/>
                  <a:pt x="281030" y="57009"/>
                </a:cubicBezTo>
                <a:cubicBezTo>
                  <a:pt x="285974" y="62282"/>
                  <a:pt x="285644" y="57339"/>
                  <a:pt x="288940" y="59316"/>
                </a:cubicBezTo>
                <a:cubicBezTo>
                  <a:pt x="287832" y="57744"/>
                  <a:pt x="286840" y="56090"/>
                  <a:pt x="285974" y="54373"/>
                </a:cubicBezTo>
                <a:cubicBezTo>
                  <a:pt x="287621" y="54373"/>
                  <a:pt x="284326" y="49759"/>
                  <a:pt x="287621" y="54373"/>
                </a:cubicBezTo>
                <a:cubicBezTo>
                  <a:pt x="291246" y="58657"/>
                  <a:pt x="291246" y="56679"/>
                  <a:pt x="291246" y="56679"/>
                </a:cubicBezTo>
                <a:lnTo>
                  <a:pt x="286962" y="50089"/>
                </a:lnTo>
                <a:cubicBezTo>
                  <a:pt x="294542" y="56679"/>
                  <a:pt x="288281" y="42839"/>
                  <a:pt x="294542" y="50089"/>
                </a:cubicBezTo>
                <a:cubicBezTo>
                  <a:pt x="294542" y="48442"/>
                  <a:pt x="294542" y="48112"/>
                  <a:pt x="294542" y="46135"/>
                </a:cubicBezTo>
                <a:lnTo>
                  <a:pt x="296519" y="49430"/>
                </a:lnTo>
                <a:lnTo>
                  <a:pt x="298171" y="49430"/>
                </a:lnTo>
                <a:lnTo>
                  <a:pt x="297096" y="46546"/>
                </a:lnTo>
                <a:cubicBezTo>
                  <a:pt x="295860" y="43992"/>
                  <a:pt x="294542" y="41521"/>
                  <a:pt x="294542" y="41521"/>
                </a:cubicBezTo>
                <a:lnTo>
                  <a:pt x="297507" y="46135"/>
                </a:lnTo>
                <a:cubicBezTo>
                  <a:pt x="298496" y="45146"/>
                  <a:pt x="300802" y="48112"/>
                  <a:pt x="300802" y="42839"/>
                </a:cubicBezTo>
                <a:cubicBezTo>
                  <a:pt x="300802" y="43828"/>
                  <a:pt x="300802" y="45805"/>
                  <a:pt x="300802" y="45476"/>
                </a:cubicBezTo>
                <a:cubicBezTo>
                  <a:pt x="300802" y="45146"/>
                  <a:pt x="304428" y="46464"/>
                  <a:pt x="300802" y="40863"/>
                </a:cubicBezTo>
                <a:cubicBezTo>
                  <a:pt x="302450" y="44487"/>
                  <a:pt x="300802" y="40203"/>
                  <a:pt x="300802" y="37897"/>
                </a:cubicBezTo>
                <a:lnTo>
                  <a:pt x="302450" y="40863"/>
                </a:lnTo>
                <a:cubicBezTo>
                  <a:pt x="301317" y="38835"/>
                  <a:pt x="300642" y="36588"/>
                  <a:pt x="300473" y="34272"/>
                </a:cubicBezTo>
                <a:cubicBezTo>
                  <a:pt x="300473" y="35260"/>
                  <a:pt x="298826" y="32294"/>
                  <a:pt x="300473" y="32294"/>
                </a:cubicBezTo>
                <a:lnTo>
                  <a:pt x="300473" y="30977"/>
                </a:lnTo>
                <a:cubicBezTo>
                  <a:pt x="300143" y="29658"/>
                  <a:pt x="303439" y="34272"/>
                  <a:pt x="303439" y="32953"/>
                </a:cubicBezTo>
                <a:lnTo>
                  <a:pt x="303439" y="31636"/>
                </a:lnTo>
                <a:cubicBezTo>
                  <a:pt x="303439" y="31636"/>
                  <a:pt x="303439" y="26363"/>
                  <a:pt x="312336" y="23726"/>
                </a:cubicBezTo>
                <a:cubicBezTo>
                  <a:pt x="312211" y="24267"/>
                  <a:pt x="312211" y="24833"/>
                  <a:pt x="312336" y="25374"/>
                </a:cubicBezTo>
                <a:lnTo>
                  <a:pt x="310688" y="25374"/>
                </a:lnTo>
                <a:cubicBezTo>
                  <a:pt x="312007" y="27681"/>
                  <a:pt x="314314" y="27681"/>
                  <a:pt x="314314" y="31306"/>
                </a:cubicBezTo>
                <a:cubicBezTo>
                  <a:pt x="314314" y="28999"/>
                  <a:pt x="314314" y="25045"/>
                  <a:pt x="314314" y="25045"/>
                </a:cubicBezTo>
                <a:cubicBezTo>
                  <a:pt x="312007" y="21091"/>
                  <a:pt x="312007" y="21091"/>
                  <a:pt x="312007" y="21091"/>
                </a:cubicBezTo>
                <a:lnTo>
                  <a:pt x="312007" y="17136"/>
                </a:lnTo>
                <a:cubicBezTo>
                  <a:pt x="314314" y="20101"/>
                  <a:pt x="317279" y="25374"/>
                  <a:pt x="317279" y="23067"/>
                </a:cubicBezTo>
                <a:cubicBezTo>
                  <a:pt x="317279" y="20761"/>
                  <a:pt x="317279" y="17795"/>
                  <a:pt x="317279" y="15818"/>
                </a:cubicBezTo>
                <a:cubicBezTo>
                  <a:pt x="317279" y="14500"/>
                  <a:pt x="315632" y="11205"/>
                  <a:pt x="317279" y="11205"/>
                </a:cubicBezTo>
                <a:cubicBezTo>
                  <a:pt x="318927" y="11205"/>
                  <a:pt x="318927" y="11205"/>
                  <a:pt x="318927" y="11205"/>
                </a:cubicBezTo>
                <a:cubicBezTo>
                  <a:pt x="323211" y="13181"/>
                  <a:pt x="323211" y="5932"/>
                  <a:pt x="323211" y="5932"/>
                </a:cubicBezTo>
                <a:cubicBezTo>
                  <a:pt x="326506" y="5932"/>
                  <a:pt x="331450" y="1319"/>
                  <a:pt x="331450" y="1319"/>
                </a:cubicBezTo>
                <a:lnTo>
                  <a:pt x="327825" y="1319"/>
                </a:lnTo>
                <a:cubicBezTo>
                  <a:pt x="325847" y="1319"/>
                  <a:pt x="325847" y="1319"/>
                  <a:pt x="325847" y="1319"/>
                </a:cubicBezTo>
                <a:cubicBezTo>
                  <a:pt x="326177" y="1319"/>
                  <a:pt x="323211" y="-659"/>
                  <a:pt x="323540" y="1319"/>
                </a:cubicBezTo>
                <a:cubicBezTo>
                  <a:pt x="323870" y="3295"/>
                  <a:pt x="321234" y="3295"/>
                  <a:pt x="321234" y="3295"/>
                </a:cubicBezTo>
                <a:cubicBezTo>
                  <a:pt x="319586" y="3295"/>
                  <a:pt x="319586" y="1648"/>
                  <a:pt x="319586" y="3295"/>
                </a:cubicBezTo>
                <a:cubicBezTo>
                  <a:pt x="319586" y="1977"/>
                  <a:pt x="319586" y="2472"/>
                  <a:pt x="319586" y="3460"/>
                </a:cubicBezTo>
                <a:lnTo>
                  <a:pt x="319586" y="5932"/>
                </a:lnTo>
                <a:cubicBezTo>
                  <a:pt x="317609" y="3954"/>
                  <a:pt x="317609" y="1977"/>
                  <a:pt x="317609" y="3954"/>
                </a:cubicBezTo>
                <a:cubicBezTo>
                  <a:pt x="317609" y="5932"/>
                  <a:pt x="319586" y="5932"/>
                  <a:pt x="317609" y="5932"/>
                </a:cubicBezTo>
                <a:cubicBezTo>
                  <a:pt x="315632" y="5932"/>
                  <a:pt x="315632" y="5932"/>
                  <a:pt x="315632" y="5932"/>
                </a:cubicBezTo>
                <a:cubicBezTo>
                  <a:pt x="313994" y="7936"/>
                  <a:pt x="311044" y="8229"/>
                  <a:pt x="309041" y="6591"/>
                </a:cubicBezTo>
                <a:cubicBezTo>
                  <a:pt x="307037" y="4953"/>
                  <a:pt x="306744" y="2004"/>
                  <a:pt x="308382" y="0"/>
                </a:cubicBezTo>
                <a:close/>
              </a:path>
            </a:pathLst>
          </a:custGeom>
          <a:solidFill>
            <a:schemeClr val="accent2"/>
          </a:solidFill>
          <a:ln w="405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1_Section Header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323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" name="任意多边形: 形状 4"/>
          <p:cNvSpPr/>
          <p:nvPr userDrawn="1">
            <p:custDataLst>
              <p:tags r:id="rId3"/>
            </p:custDataLst>
          </p:nvPr>
        </p:nvSpPr>
        <p:spPr>
          <a:xfrm>
            <a:off x="3175" y="5883258"/>
            <a:ext cx="12188825" cy="974742"/>
          </a:xfrm>
          <a:custGeom>
            <a:avLst/>
            <a:gdLst>
              <a:gd name="connsiteX0" fmla="*/ 5518443 w 12194782"/>
              <a:gd name="connsiteY0" fmla="*/ 1378 h 3014656"/>
              <a:gd name="connsiteX1" fmla="*/ 6049720 w 12194782"/>
              <a:gd name="connsiteY1" fmla="*/ 4549 h 3014656"/>
              <a:gd name="connsiteX2" fmla="*/ 12194782 w 12194782"/>
              <a:gd name="connsiteY2" fmla="*/ 849949 h 3014656"/>
              <a:gd name="connsiteX3" fmla="*/ 12194782 w 12194782"/>
              <a:gd name="connsiteY3" fmla="*/ 3014656 h 3014656"/>
              <a:gd name="connsiteX4" fmla="*/ 0 w 12194782"/>
              <a:gd name="connsiteY4" fmla="*/ 3014656 h 3014656"/>
              <a:gd name="connsiteX5" fmla="*/ 0 w 12194782"/>
              <a:gd name="connsiteY5" fmla="*/ 823804 h 3014656"/>
              <a:gd name="connsiteX6" fmla="*/ 33442 w 12194782"/>
              <a:gd name="connsiteY6" fmla="*/ 815045 h 3014656"/>
              <a:gd name="connsiteX7" fmla="*/ 5518443 w 12194782"/>
              <a:gd name="connsiteY7" fmla="*/ 1378 h 301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4782" h="3014656">
                <a:moveTo>
                  <a:pt x="5518443" y="1378"/>
                </a:moveTo>
                <a:cubicBezTo>
                  <a:pt x="5697005" y="-1155"/>
                  <a:pt x="5874413" y="-255"/>
                  <a:pt x="6049720" y="4549"/>
                </a:cubicBezTo>
                <a:cubicBezTo>
                  <a:pt x="8854632" y="81403"/>
                  <a:pt x="12194782" y="849949"/>
                  <a:pt x="12194782" y="849949"/>
                </a:cubicBezTo>
                <a:lnTo>
                  <a:pt x="12194782" y="3014656"/>
                </a:lnTo>
                <a:lnTo>
                  <a:pt x="0" y="3014656"/>
                </a:lnTo>
                <a:lnTo>
                  <a:pt x="0" y="823804"/>
                </a:lnTo>
                <a:lnTo>
                  <a:pt x="33442" y="815045"/>
                </a:lnTo>
                <a:cubicBezTo>
                  <a:pt x="632422" y="659377"/>
                  <a:pt x="3174815" y="34623"/>
                  <a:pt x="5518443" y="137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Section Header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323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" name="任意多边形: 形状 4"/>
          <p:cNvSpPr/>
          <p:nvPr userDrawn="1">
            <p:custDataLst>
              <p:tags r:id="rId3"/>
            </p:custDataLst>
          </p:nvPr>
        </p:nvSpPr>
        <p:spPr>
          <a:xfrm>
            <a:off x="3175" y="5883258"/>
            <a:ext cx="12188825" cy="974742"/>
          </a:xfrm>
          <a:custGeom>
            <a:avLst/>
            <a:gdLst>
              <a:gd name="connsiteX0" fmla="*/ 5518443 w 12194782"/>
              <a:gd name="connsiteY0" fmla="*/ 1378 h 3014656"/>
              <a:gd name="connsiteX1" fmla="*/ 6049720 w 12194782"/>
              <a:gd name="connsiteY1" fmla="*/ 4549 h 3014656"/>
              <a:gd name="connsiteX2" fmla="*/ 12194782 w 12194782"/>
              <a:gd name="connsiteY2" fmla="*/ 849949 h 3014656"/>
              <a:gd name="connsiteX3" fmla="*/ 12194782 w 12194782"/>
              <a:gd name="connsiteY3" fmla="*/ 3014656 h 3014656"/>
              <a:gd name="connsiteX4" fmla="*/ 0 w 12194782"/>
              <a:gd name="connsiteY4" fmla="*/ 3014656 h 3014656"/>
              <a:gd name="connsiteX5" fmla="*/ 0 w 12194782"/>
              <a:gd name="connsiteY5" fmla="*/ 823804 h 3014656"/>
              <a:gd name="connsiteX6" fmla="*/ 33442 w 12194782"/>
              <a:gd name="connsiteY6" fmla="*/ 815045 h 3014656"/>
              <a:gd name="connsiteX7" fmla="*/ 5518443 w 12194782"/>
              <a:gd name="connsiteY7" fmla="*/ 1378 h 301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4782" h="3014656">
                <a:moveTo>
                  <a:pt x="5518443" y="1378"/>
                </a:moveTo>
                <a:cubicBezTo>
                  <a:pt x="5697005" y="-1155"/>
                  <a:pt x="5874413" y="-255"/>
                  <a:pt x="6049720" y="4549"/>
                </a:cubicBezTo>
                <a:cubicBezTo>
                  <a:pt x="8854632" y="81403"/>
                  <a:pt x="12194782" y="849949"/>
                  <a:pt x="12194782" y="849949"/>
                </a:cubicBezTo>
                <a:lnTo>
                  <a:pt x="12194782" y="3014656"/>
                </a:lnTo>
                <a:lnTo>
                  <a:pt x="0" y="3014656"/>
                </a:lnTo>
                <a:lnTo>
                  <a:pt x="0" y="823804"/>
                </a:lnTo>
                <a:lnTo>
                  <a:pt x="33442" y="815045"/>
                </a:lnTo>
                <a:cubicBezTo>
                  <a:pt x="632422" y="659377"/>
                  <a:pt x="3174815" y="34623"/>
                  <a:pt x="5518443" y="137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9205677" y="6410049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第二单元 家用设备齐探究</a:t>
            </a:r>
            <a:endParaRPr lang="zh-CN" altLang="en-US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480523" y="6410049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6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控制温度更智能</a:t>
            </a:r>
            <a:endParaRPr lang="zh-CN" altLang="en-US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9205677" y="6410049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第二单元 家用设备齐探究</a:t>
            </a:r>
            <a:endParaRPr lang="zh-CN" altLang="en-US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480523" y="6410049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6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控制温度更智能</a:t>
            </a:r>
            <a:endParaRPr lang="zh-CN" altLang="en-US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00.xml"/><Relationship Id="rId13" Type="http://schemas.openxmlformats.org/officeDocument/2006/relationships/tags" Target="../tags/tag29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2192000" cy="6323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8" name="任意多边形: 形状 4"/>
          <p:cNvSpPr/>
          <p:nvPr userDrawn="1">
            <p:custDataLst>
              <p:tags r:id="rId14"/>
            </p:custDataLst>
          </p:nvPr>
        </p:nvSpPr>
        <p:spPr>
          <a:xfrm>
            <a:off x="3175" y="5883258"/>
            <a:ext cx="12188825" cy="974742"/>
          </a:xfrm>
          <a:custGeom>
            <a:avLst/>
            <a:gdLst>
              <a:gd name="connsiteX0" fmla="*/ 5518443 w 12194782"/>
              <a:gd name="connsiteY0" fmla="*/ 1378 h 3014656"/>
              <a:gd name="connsiteX1" fmla="*/ 6049720 w 12194782"/>
              <a:gd name="connsiteY1" fmla="*/ 4549 h 3014656"/>
              <a:gd name="connsiteX2" fmla="*/ 12194782 w 12194782"/>
              <a:gd name="connsiteY2" fmla="*/ 849949 h 3014656"/>
              <a:gd name="connsiteX3" fmla="*/ 12194782 w 12194782"/>
              <a:gd name="connsiteY3" fmla="*/ 3014656 h 3014656"/>
              <a:gd name="connsiteX4" fmla="*/ 0 w 12194782"/>
              <a:gd name="connsiteY4" fmla="*/ 3014656 h 3014656"/>
              <a:gd name="connsiteX5" fmla="*/ 0 w 12194782"/>
              <a:gd name="connsiteY5" fmla="*/ 823804 h 3014656"/>
              <a:gd name="connsiteX6" fmla="*/ 33442 w 12194782"/>
              <a:gd name="connsiteY6" fmla="*/ 815045 h 3014656"/>
              <a:gd name="connsiteX7" fmla="*/ 5518443 w 12194782"/>
              <a:gd name="connsiteY7" fmla="*/ 1378 h 301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4782" h="3014656">
                <a:moveTo>
                  <a:pt x="5518443" y="1378"/>
                </a:moveTo>
                <a:cubicBezTo>
                  <a:pt x="5697005" y="-1155"/>
                  <a:pt x="5874413" y="-255"/>
                  <a:pt x="6049720" y="4549"/>
                </a:cubicBezTo>
                <a:cubicBezTo>
                  <a:pt x="8854632" y="81403"/>
                  <a:pt x="12194782" y="849949"/>
                  <a:pt x="12194782" y="849949"/>
                </a:cubicBezTo>
                <a:lnTo>
                  <a:pt x="12194782" y="3014656"/>
                </a:lnTo>
                <a:lnTo>
                  <a:pt x="0" y="3014656"/>
                </a:lnTo>
                <a:lnTo>
                  <a:pt x="0" y="823804"/>
                </a:lnTo>
                <a:lnTo>
                  <a:pt x="33442" y="815045"/>
                </a:lnTo>
                <a:cubicBezTo>
                  <a:pt x="632422" y="659377"/>
                  <a:pt x="3174815" y="34623"/>
                  <a:pt x="5518443" y="137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317.xml"/><Relationship Id="rId2" Type="http://schemas.openxmlformats.org/officeDocument/2006/relationships/image" Target="../media/image21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6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09.xml"/><Relationship Id="rId8" Type="http://schemas.openxmlformats.org/officeDocument/2006/relationships/tags" Target="../tags/tag308.xml"/><Relationship Id="rId7" Type="http://schemas.openxmlformats.org/officeDocument/2006/relationships/tags" Target="../tags/tag307.xml"/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0" Type="http://schemas.openxmlformats.org/officeDocument/2006/relationships/slideLayout" Target="../slideLayouts/slideLayout3.xml"/><Relationship Id="rId2" Type="http://schemas.openxmlformats.org/officeDocument/2006/relationships/tags" Target="../tags/tag302.xml"/><Relationship Id="rId19" Type="http://schemas.openxmlformats.org/officeDocument/2006/relationships/image" Target="../media/image7.png"/><Relationship Id="rId18" Type="http://schemas.openxmlformats.org/officeDocument/2006/relationships/image" Target="../media/image6.png"/><Relationship Id="rId17" Type="http://schemas.openxmlformats.org/officeDocument/2006/relationships/image" Target="../media/image5.png"/><Relationship Id="rId16" Type="http://schemas.openxmlformats.org/officeDocument/2006/relationships/tags" Target="../tags/tag316.xml"/><Relationship Id="rId15" Type="http://schemas.openxmlformats.org/officeDocument/2006/relationships/tags" Target="../tags/tag315.xml"/><Relationship Id="rId14" Type="http://schemas.openxmlformats.org/officeDocument/2006/relationships/tags" Target="../tags/tag314.xml"/><Relationship Id="rId13" Type="http://schemas.openxmlformats.org/officeDocument/2006/relationships/tags" Target="../tags/tag313.xml"/><Relationship Id="rId12" Type="http://schemas.openxmlformats.org/officeDocument/2006/relationships/tags" Target="../tags/tag312.xml"/><Relationship Id="rId11" Type="http://schemas.openxmlformats.org/officeDocument/2006/relationships/tags" Target="../tags/tag311.xml"/><Relationship Id="rId10" Type="http://schemas.openxmlformats.org/officeDocument/2006/relationships/tags" Target="../tags/tag310.xml"/><Relationship Id="rId1" Type="http://schemas.openxmlformats.org/officeDocument/2006/relationships/tags" Target="../tags/tag30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0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5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探秘共享电单车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六年级上册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80553" y="1737633"/>
            <a:ext cx="3609740" cy="3730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535" y="1591310"/>
            <a:ext cx="4482465" cy="3390900"/>
          </a:xfrm>
          <a:prstGeom prst="rect">
            <a:avLst/>
          </a:prstGeom>
        </p:spPr>
      </p:pic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4023362" y="3786518"/>
            <a:ext cx="3971466" cy="717136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——</a:t>
            </a:r>
            <a:r>
              <a:rPr lang="zh-CN" altLang="en-US" sz="3600" b="1" dirty="0"/>
              <a:t>系统认识</a:t>
            </a:r>
            <a:endParaRPr lang="zh-CN" altLang="en-US" sz="36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809165" y="1737248"/>
            <a:ext cx="281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 </a:t>
            </a:r>
            <a:endParaRPr lang="zh-CN" altLang="en-US" sz="3200" b="1" dirty="0">
              <a:solidFill>
                <a:srgbClr val="4B93E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4294967295" hasCustomPrompt="1"/>
          </p:nvPr>
        </p:nvSpPr>
        <p:spPr>
          <a:xfrm>
            <a:off x="2016125" y="2250440"/>
            <a:ext cx="9618345" cy="166814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探究共享电单车的运行过程 </a:t>
            </a:r>
            <a:endParaRPr lang="zh-CN" alt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72205" y="4982210"/>
            <a:ext cx="4102735" cy="588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dirty="0"/>
              <a:t>合肥高新创新实验中学　　</a:t>
            </a:r>
            <a:r>
              <a:rPr lang="zh-CN" altLang="en-US" dirty="0"/>
              <a:t>赵新未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7940040" y="398780"/>
            <a:ext cx="2949575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共享电单车组成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" name="图片 7" descr="mini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3505" y="4174490"/>
            <a:ext cx="2129790" cy="21297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63320" y="1545590"/>
            <a:ext cx="770826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69875" algn="just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800" kern="1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小组讨论1：从功能角度思考，共享电单车由哪些部分组成？</a:t>
            </a:r>
            <a:endParaRPr sz="1800" kern="100" dirty="0">
              <a:solidFill>
                <a:srgbClr val="000000"/>
              </a:solidFill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269875" algn="just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800" kern="1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 </a:t>
            </a:r>
            <a:endParaRPr sz="1800" kern="100" dirty="0">
              <a:solidFill>
                <a:srgbClr val="000000"/>
              </a:solidFill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420" y="2323465"/>
            <a:ext cx="3837305" cy="3244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311" y="2146744"/>
            <a:ext cx="5696701" cy="27785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7940040" y="398780"/>
            <a:ext cx="2949575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共享电单车组成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3320" y="1545590"/>
            <a:ext cx="10108565" cy="5486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indent="269875" algn="just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800" kern="1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小组讨论2：寻找共享电单车还能从哪些角度进行划分子系统，探索每个子系统的功能。</a:t>
            </a:r>
            <a:endParaRPr sz="1800" kern="100" dirty="0">
              <a:solidFill>
                <a:srgbClr val="000000"/>
              </a:solidFill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descr="妮妮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90" y="3874770"/>
            <a:ext cx="2135505" cy="24993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25" y="1914525"/>
            <a:ext cx="3628390" cy="4018915"/>
          </a:xfrm>
          <a:prstGeom prst="rect">
            <a:avLst/>
          </a:prstGeom>
        </p:spPr>
      </p:pic>
      <p:graphicFrame>
        <p:nvGraphicFramePr>
          <p:cNvPr id="14" name="表格 13"/>
          <p:cNvGraphicFramePr/>
          <p:nvPr>
            <p:custDataLst>
              <p:tags r:id="rId3"/>
            </p:custDataLst>
          </p:nvPr>
        </p:nvGraphicFramePr>
        <p:xfrm>
          <a:off x="6272530" y="2259965"/>
          <a:ext cx="4131310" cy="3582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655"/>
                <a:gridCol w="2065655"/>
              </a:tblGrid>
              <a:tr h="6965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子系统名称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功能</a:t>
                      </a:r>
                      <a:endParaRPr lang="zh-CN" altLang="en-US"/>
                    </a:p>
                  </a:txBody>
                  <a:tcPr anchor="ctr"/>
                </a:tc>
              </a:tr>
              <a:tr h="7213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7213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7213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7213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7940040" y="398780"/>
            <a:ext cx="2949575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认识系统特征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3320" y="1814195"/>
            <a:ext cx="10108565" cy="5486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indent="269875" algn="just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24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各子系统既可独立运行又相互影响，说明系统具有</a:t>
            </a:r>
            <a:r>
              <a:rPr sz="2400" u="sng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　　　</a:t>
            </a:r>
            <a:r>
              <a:rPr sz="24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的特征。</a:t>
            </a:r>
            <a:endParaRPr sz="2400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9185" y="2999105"/>
            <a:ext cx="4381500" cy="2851150"/>
          </a:xfrm>
          <a:prstGeom prst="rect">
            <a:avLst/>
          </a:prstGeom>
        </p:spPr>
      </p:pic>
      <p:pic>
        <p:nvPicPr>
          <p:cNvPr id="11" name="图片 10" descr="boshi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34" y="4533659"/>
            <a:ext cx="1541780" cy="15417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56230" y="3576320"/>
            <a:ext cx="2452749" cy="15417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系统由各个相互关联、相互作用的子系统组成，形成一个统一的整体，以实现特定的目标或任务。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流程图: 顺序访问存储器 3"/>
          <p:cNvSpPr/>
          <p:nvPr/>
        </p:nvSpPr>
        <p:spPr>
          <a:xfrm flipH="1">
            <a:off x="2286635" y="3277870"/>
            <a:ext cx="3506470" cy="1920240"/>
          </a:xfrm>
          <a:prstGeom prst="flowChartMagneticTap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 hasCustomPrompt="1"/>
          </p:nvPr>
        </p:nvSpPr>
        <p:spPr>
          <a:xfrm>
            <a:off x="2327910" y="2468245"/>
            <a:ext cx="4578985" cy="2152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600" dirty="0"/>
              <a:t>四、课后活动：</a:t>
            </a:r>
            <a:br>
              <a:rPr lang="zh-CN" altLang="en-US" sz="3600" dirty="0"/>
            </a:br>
            <a:r>
              <a:rPr lang="en-US" altLang="zh-CN" sz="3600" dirty="0"/>
              <a:t>       </a:t>
            </a:r>
            <a:r>
              <a:rPr lang="zh-CN" altLang="en-US" sz="3600" dirty="0"/>
              <a:t>扩展与延申</a:t>
            </a:r>
            <a:br>
              <a:rPr lang="zh-CN" altLang="en-US" sz="3600" dirty="0"/>
            </a:b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60" y="2238925"/>
            <a:ext cx="3057291" cy="33561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6039" y="3086735"/>
            <a:ext cx="6128247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31F20"/>
                </a:solidFill>
              </a:rPr>
              <a:t>将制作的微视频发布在互联网其他平台上，并在班级群中进行推送。查阅资料，了解天宫空间站系统的子系统，说一说天宫空间站各个子系统的关系。</a:t>
            </a:r>
            <a:endParaRPr lang="zh-CN" altLang="en-US" sz="2400" dirty="0">
              <a:solidFill>
                <a:srgbClr val="231F2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087" y="4697766"/>
            <a:ext cx="1676400" cy="16764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40585" y="2306320"/>
            <a:ext cx="4563745" cy="90678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天宫空间站的组成</a:t>
            </a:r>
            <a:endParaRPr lang="zh-CN" altLang="en-US" sz="4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940040" y="398780"/>
            <a:ext cx="2949575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拓展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提升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483" y="1934641"/>
            <a:ext cx="3209977" cy="29887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087" y="4697766"/>
            <a:ext cx="1676400" cy="167640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7940040" y="398780"/>
            <a:ext cx="2949575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延申巩固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23845" y="2700020"/>
            <a:ext cx="6765290" cy="2493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</a:rPr>
              <a:t>（1）我知道生活中</a:t>
            </a:r>
            <a:r>
              <a:rPr lang="zh-CN" altLang="en-US" sz="2000" u="sng">
                <a:solidFill>
                  <a:schemeClr val="bg1"/>
                </a:solidFill>
              </a:rPr>
              <a:t>  </a:t>
            </a:r>
            <a:r>
              <a:rPr lang="en-US" altLang="zh-CN" sz="2000" u="sng">
                <a:solidFill>
                  <a:schemeClr val="bg1"/>
                </a:solidFill>
              </a:rPr>
              <a:t>       </a:t>
            </a:r>
            <a:r>
              <a:rPr lang="zh-CN" altLang="en-US" sz="2000" u="sng">
                <a:solidFill>
                  <a:schemeClr val="bg1"/>
                </a:solidFill>
              </a:rPr>
              <a:t>  </a:t>
            </a:r>
            <a:r>
              <a:rPr lang="zh-CN" altLang="en-US" sz="2000">
                <a:solidFill>
                  <a:schemeClr val="bg1"/>
                </a:solidFill>
              </a:rPr>
              <a:t> 也是典型的过程与控制系统，由 </a:t>
            </a:r>
            <a:r>
              <a:rPr lang="zh-CN" altLang="en-US" sz="2000" u="sng">
                <a:solidFill>
                  <a:schemeClr val="bg1"/>
                </a:solidFill>
              </a:rPr>
              <a:t>  </a:t>
            </a:r>
            <a:r>
              <a:rPr lang="en-US" altLang="zh-CN" sz="2000" u="sng">
                <a:solidFill>
                  <a:schemeClr val="bg1"/>
                </a:solidFill>
              </a:rPr>
              <a:t>    </a:t>
            </a:r>
            <a:r>
              <a:rPr lang="zh-CN" altLang="en-US" sz="2000" u="sng">
                <a:solidFill>
                  <a:schemeClr val="bg1"/>
                </a:solidFill>
              </a:rPr>
              <a:t>   </a:t>
            </a:r>
            <a:r>
              <a:rPr lang="zh-CN" altLang="en-US" sz="2000">
                <a:solidFill>
                  <a:schemeClr val="bg1"/>
                </a:solidFill>
              </a:rPr>
              <a:t> 、</a:t>
            </a:r>
            <a:r>
              <a:rPr lang="zh-CN" altLang="en-US" sz="2000" u="sng">
                <a:solidFill>
                  <a:schemeClr val="bg1"/>
                </a:solidFill>
              </a:rPr>
              <a:t>  </a:t>
            </a:r>
            <a:r>
              <a:rPr lang="en-US" altLang="zh-CN" sz="2000" u="sng">
                <a:solidFill>
                  <a:schemeClr val="bg1"/>
                </a:solidFill>
              </a:rPr>
              <a:t>  </a:t>
            </a:r>
            <a:r>
              <a:rPr lang="zh-CN" altLang="en-US" sz="2000" u="sng">
                <a:solidFill>
                  <a:schemeClr val="bg1"/>
                </a:solidFill>
              </a:rPr>
              <a:t> </a:t>
            </a:r>
            <a:r>
              <a:rPr lang="en-US" altLang="zh-CN" sz="2000" u="sng">
                <a:solidFill>
                  <a:schemeClr val="bg1"/>
                </a:solidFill>
              </a:rPr>
              <a:t>  </a:t>
            </a:r>
            <a:r>
              <a:rPr lang="zh-CN" altLang="en-US" sz="2000" u="sng">
                <a:solidFill>
                  <a:schemeClr val="bg1"/>
                </a:solidFill>
              </a:rPr>
              <a:t>   </a:t>
            </a:r>
            <a:r>
              <a:rPr lang="zh-CN" altLang="en-US" sz="2000">
                <a:solidFill>
                  <a:schemeClr val="bg1"/>
                </a:solidFill>
              </a:rPr>
              <a:t>、</a:t>
            </a:r>
            <a:r>
              <a:rPr lang="zh-CN" altLang="en-US" sz="2000" u="sng">
                <a:solidFill>
                  <a:schemeClr val="bg1"/>
                </a:solidFill>
              </a:rPr>
              <a:t> </a:t>
            </a:r>
            <a:r>
              <a:rPr lang="en-US" altLang="zh-CN" sz="2000" u="sng">
                <a:solidFill>
                  <a:schemeClr val="bg1"/>
                </a:solidFill>
              </a:rPr>
              <a:t>  </a:t>
            </a:r>
            <a:r>
              <a:rPr lang="zh-CN" altLang="en-US" sz="2000" u="sng">
                <a:solidFill>
                  <a:schemeClr val="bg1"/>
                </a:solidFill>
              </a:rPr>
              <a:t>       </a:t>
            </a:r>
            <a:r>
              <a:rPr lang="zh-CN" altLang="en-US" sz="2000">
                <a:solidFill>
                  <a:schemeClr val="bg1"/>
                </a:solidFill>
              </a:rPr>
              <a:t>等组成。   </a:t>
            </a:r>
            <a:endParaRPr lang="zh-CN" altLang="en-US" sz="2000">
              <a:solidFill>
                <a:schemeClr val="bg1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</a:rPr>
              <a:t>（2）通过本课活动认识了过程与控制系统，知道系统的特征有</a:t>
            </a:r>
            <a:r>
              <a:rPr lang="zh-CN" altLang="en-US" sz="2000" u="sng">
                <a:solidFill>
                  <a:schemeClr val="bg1"/>
                </a:solidFill>
              </a:rPr>
              <a:t>    </a:t>
            </a:r>
            <a:r>
              <a:rPr lang="en-US" altLang="zh-CN" sz="2000" u="sng">
                <a:solidFill>
                  <a:schemeClr val="bg1"/>
                </a:solidFill>
              </a:rPr>
              <a:t>   </a:t>
            </a:r>
            <a:r>
              <a:rPr lang="zh-CN" altLang="en-US" sz="2000" u="sng">
                <a:solidFill>
                  <a:schemeClr val="bg1"/>
                </a:solidFill>
              </a:rPr>
              <a:t>   </a:t>
            </a:r>
            <a:r>
              <a:rPr lang="zh-CN" altLang="en-US" sz="2000">
                <a:solidFill>
                  <a:schemeClr val="bg1"/>
                </a:solidFill>
              </a:rPr>
              <a:t>、</a:t>
            </a:r>
            <a:r>
              <a:rPr lang="zh-CN" altLang="en-US" sz="2000" u="sng">
                <a:solidFill>
                  <a:schemeClr val="bg1"/>
                </a:solidFill>
              </a:rPr>
              <a:t>    </a:t>
            </a:r>
            <a:r>
              <a:rPr lang="en-US" altLang="zh-CN" sz="2000" u="sng">
                <a:solidFill>
                  <a:schemeClr val="bg1"/>
                </a:solidFill>
              </a:rPr>
              <a:t>  </a:t>
            </a:r>
            <a:r>
              <a:rPr lang="zh-CN" altLang="en-US" sz="2000" u="sng">
                <a:solidFill>
                  <a:schemeClr val="bg1"/>
                </a:solidFill>
              </a:rPr>
              <a:t>   </a:t>
            </a:r>
            <a:r>
              <a:rPr lang="zh-CN" altLang="en-US" sz="2000">
                <a:solidFill>
                  <a:schemeClr val="bg1"/>
                </a:solidFill>
              </a:rPr>
              <a:t> 、</a:t>
            </a:r>
            <a:r>
              <a:rPr lang="zh-CN" altLang="en-US" sz="2000" u="sng">
                <a:solidFill>
                  <a:schemeClr val="bg1"/>
                </a:solidFill>
              </a:rPr>
              <a:t>                </a:t>
            </a:r>
            <a:r>
              <a:rPr lang="zh-CN" altLang="en-US" sz="2000">
                <a:solidFill>
                  <a:schemeClr val="bg1"/>
                </a:solidFill>
              </a:rPr>
              <a:t> 等，系统可以由多个功能相对独立的 </a:t>
            </a:r>
            <a:r>
              <a:rPr lang="en-US" altLang="zh-CN" sz="2000" u="sng">
                <a:solidFill>
                  <a:schemeClr val="bg1"/>
                </a:solidFill>
              </a:rPr>
              <a:t>             </a:t>
            </a:r>
            <a:r>
              <a:rPr lang="zh-CN" altLang="en-US" sz="2000">
                <a:solidFill>
                  <a:schemeClr val="bg1"/>
                </a:solidFill>
              </a:rPr>
              <a:t>组成。</a:t>
            </a:r>
            <a:endParaRPr lang="zh-CN" altLang="en-US" sz="200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223645"/>
            <a:ext cx="2714625" cy="1315720"/>
          </a:xfrm>
          <a:prstGeom prst="rect">
            <a:avLst/>
          </a:prstGeom>
        </p:spPr>
      </p:pic>
      <p:sp>
        <p:nvSpPr>
          <p:cNvPr id="47" name="圆角矩形 46"/>
          <p:cNvSpPr/>
          <p:nvPr/>
        </p:nvSpPr>
        <p:spPr>
          <a:xfrm>
            <a:off x="2604135" y="2414905"/>
            <a:ext cx="7284085" cy="3100705"/>
          </a:xfrm>
          <a:prstGeom prst="roundRect">
            <a:avLst>
              <a:gd name="adj" fmla="val 10382"/>
            </a:avLst>
          </a:prstGeom>
          <a:ln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90955" y="1786890"/>
            <a:ext cx="611505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探究共享电单车的运行过程 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41900" y="567690"/>
            <a:ext cx="4871085" cy="400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探秘共享电单车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六年级上册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65" y="2790190"/>
            <a:ext cx="5934710" cy="174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415360" y="1306292"/>
            <a:ext cx="7361419" cy="482958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活 动 导 航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7" name="组合 56"/>
          <p:cNvGrpSpPr/>
          <p:nvPr>
            <p:custDataLst>
              <p:tags r:id="rId1"/>
            </p:custDataLst>
          </p:nvPr>
        </p:nvGrpSpPr>
        <p:grpSpPr>
          <a:xfrm>
            <a:off x="2046605" y="2151700"/>
            <a:ext cx="9769475" cy="3547745"/>
            <a:chOff x="429493" y="2361908"/>
            <a:chExt cx="9326596" cy="3309762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>
              <a:off x="429493" y="2361908"/>
              <a:ext cx="9202962" cy="3309762"/>
            </a:xfrm>
            <a:custGeom>
              <a:avLst/>
              <a:gdLst>
                <a:gd name="connsiteX0" fmla="*/ 10842 w 21594"/>
                <a:gd name="connsiteY0" fmla="*/ 1 h 21487"/>
                <a:gd name="connsiteX1" fmla="*/ 8590 w 21594"/>
                <a:gd name="connsiteY1" fmla="*/ 6041 h 21487"/>
                <a:gd name="connsiteX2" fmla="*/ 8592 w 21594"/>
                <a:gd name="connsiteY2" fmla="*/ 9347 h 21487"/>
                <a:gd name="connsiteX3" fmla="*/ 8592 w 21594"/>
                <a:gd name="connsiteY3" fmla="*/ 9347 h 21487"/>
                <a:gd name="connsiteX4" fmla="*/ 8592 w 21594"/>
                <a:gd name="connsiteY4" fmla="*/ 9457 h 21487"/>
                <a:gd name="connsiteX5" fmla="*/ 8700 w 21594"/>
                <a:gd name="connsiteY5" fmla="*/ 9735 h 21487"/>
                <a:gd name="connsiteX6" fmla="*/ 8781 w 21594"/>
                <a:gd name="connsiteY6" fmla="*/ 9457 h 21487"/>
                <a:gd name="connsiteX7" fmla="*/ 8782 w 21594"/>
                <a:gd name="connsiteY7" fmla="*/ 6040 h 21487"/>
                <a:gd name="connsiteX8" fmla="*/ 10823 w 21594"/>
                <a:gd name="connsiteY8" fmla="*/ 536 h 21487"/>
                <a:gd name="connsiteX9" fmla="*/ 12821 w 21594"/>
                <a:gd name="connsiteY9" fmla="*/ 6042 h 21487"/>
                <a:gd name="connsiteX10" fmla="*/ 12820 w 21594"/>
                <a:gd name="connsiteY10" fmla="*/ 9349 h 21487"/>
                <a:gd name="connsiteX11" fmla="*/ 12727 w 21594"/>
                <a:gd name="connsiteY11" fmla="*/ 9349 h 21487"/>
                <a:gd name="connsiteX12" fmla="*/ 12689 w 21594"/>
                <a:gd name="connsiteY12" fmla="*/ 9412 h 21487"/>
                <a:gd name="connsiteX13" fmla="*/ 12685 w 21594"/>
                <a:gd name="connsiteY13" fmla="*/ 9555 h 21487"/>
                <a:gd name="connsiteX14" fmla="*/ 12873 w 21594"/>
                <a:gd name="connsiteY14" fmla="*/ 10735 h 21487"/>
                <a:gd name="connsiteX15" fmla="*/ 12913 w 21594"/>
                <a:gd name="connsiteY15" fmla="*/ 10812 h 21487"/>
                <a:gd name="connsiteX16" fmla="*/ 12953 w 21594"/>
                <a:gd name="connsiteY16" fmla="*/ 10735 h 21487"/>
                <a:gd name="connsiteX17" fmla="*/ 13142 w 21594"/>
                <a:gd name="connsiteY17" fmla="*/ 9551 h 21487"/>
                <a:gd name="connsiteX18" fmla="*/ 13135 w 21594"/>
                <a:gd name="connsiteY18" fmla="*/ 9409 h 21487"/>
                <a:gd name="connsiteX19" fmla="*/ 13096 w 21594"/>
                <a:gd name="connsiteY19" fmla="*/ 9348 h 21487"/>
                <a:gd name="connsiteX20" fmla="*/ 13009 w 21594"/>
                <a:gd name="connsiteY20" fmla="*/ 9348 h 21487"/>
                <a:gd name="connsiteX21" fmla="*/ 13011 w 21594"/>
                <a:gd name="connsiteY21" fmla="*/ 6046 h 21487"/>
                <a:gd name="connsiteX22" fmla="*/ 10842 w 21594"/>
                <a:gd name="connsiteY22" fmla="*/ 1 h 21487"/>
                <a:gd name="connsiteX23" fmla="*/ 19287 w 21594"/>
                <a:gd name="connsiteY23" fmla="*/ 1 h 21487"/>
                <a:gd name="connsiteX24" fmla="*/ 17035 w 21594"/>
                <a:gd name="connsiteY24" fmla="*/ 6041 h 21487"/>
                <a:gd name="connsiteX25" fmla="*/ 17039 w 21594"/>
                <a:gd name="connsiteY25" fmla="*/ 9457 h 21487"/>
                <a:gd name="connsiteX26" fmla="*/ 17132 w 21594"/>
                <a:gd name="connsiteY26" fmla="*/ 9748 h 21487"/>
                <a:gd name="connsiteX27" fmla="*/ 17232 w 21594"/>
                <a:gd name="connsiteY27" fmla="*/ 9457 h 21487"/>
                <a:gd name="connsiteX28" fmla="*/ 17227 w 21594"/>
                <a:gd name="connsiteY28" fmla="*/ 6040 h 21487"/>
                <a:gd name="connsiteX29" fmla="*/ 19269 w 21594"/>
                <a:gd name="connsiteY29" fmla="*/ 536 h 21487"/>
                <a:gd name="connsiteX30" fmla="*/ 21267 w 21594"/>
                <a:gd name="connsiteY30" fmla="*/ 6042 h 21487"/>
                <a:gd name="connsiteX31" fmla="*/ 21271 w 21594"/>
                <a:gd name="connsiteY31" fmla="*/ 13317 h 21487"/>
                <a:gd name="connsiteX32" fmla="*/ 21176 w 21594"/>
                <a:gd name="connsiteY32" fmla="*/ 13317 h 21487"/>
                <a:gd name="connsiteX33" fmla="*/ 21139 w 21594"/>
                <a:gd name="connsiteY33" fmla="*/ 13380 h 21487"/>
                <a:gd name="connsiteX34" fmla="*/ 21323 w 21594"/>
                <a:gd name="connsiteY34" fmla="*/ 14703 h 21487"/>
                <a:gd name="connsiteX35" fmla="*/ 21363 w 21594"/>
                <a:gd name="connsiteY35" fmla="*/ 14780 h 21487"/>
                <a:gd name="connsiteX36" fmla="*/ 21403 w 21594"/>
                <a:gd name="connsiteY36" fmla="*/ 14703 h 21487"/>
                <a:gd name="connsiteX37" fmla="*/ 21592 w 21594"/>
                <a:gd name="connsiteY37" fmla="*/ 13519 h 21487"/>
                <a:gd name="connsiteX38" fmla="*/ 21585 w 21594"/>
                <a:gd name="connsiteY38" fmla="*/ 13377 h 21487"/>
                <a:gd name="connsiteX39" fmla="*/ 21546 w 21594"/>
                <a:gd name="connsiteY39" fmla="*/ 13316 h 21487"/>
                <a:gd name="connsiteX40" fmla="*/ 21454 w 21594"/>
                <a:gd name="connsiteY40" fmla="*/ 13316 h 21487"/>
                <a:gd name="connsiteX41" fmla="*/ 21456 w 21594"/>
                <a:gd name="connsiteY41" fmla="*/ 6046 h 21487"/>
                <a:gd name="connsiteX42" fmla="*/ 19287 w 21594"/>
                <a:gd name="connsiteY42" fmla="*/ 1 h 21487"/>
                <a:gd name="connsiteX43" fmla="*/ 2387 w 21594"/>
                <a:gd name="connsiteY43" fmla="*/ 8 h 21487"/>
                <a:gd name="connsiteX44" fmla="*/ 135 w 21594"/>
                <a:gd name="connsiteY44" fmla="*/ 6048 h 21487"/>
                <a:gd name="connsiteX45" fmla="*/ 139 w 21594"/>
                <a:gd name="connsiteY45" fmla="*/ 12147 h 21487"/>
                <a:gd name="connsiteX46" fmla="*/ 246 w 21594"/>
                <a:gd name="connsiteY46" fmla="*/ 12419 h 21487"/>
                <a:gd name="connsiteX47" fmla="*/ 326 w 21594"/>
                <a:gd name="connsiteY47" fmla="*/ 12147 h 21487"/>
                <a:gd name="connsiteX48" fmla="*/ 327 w 21594"/>
                <a:gd name="connsiteY48" fmla="*/ 6047 h 21487"/>
                <a:gd name="connsiteX49" fmla="*/ 2368 w 21594"/>
                <a:gd name="connsiteY49" fmla="*/ 543 h 21487"/>
                <a:gd name="connsiteX50" fmla="*/ 4366 w 21594"/>
                <a:gd name="connsiteY50" fmla="*/ 6049 h 21487"/>
                <a:gd name="connsiteX51" fmla="*/ 4365 w 21594"/>
                <a:gd name="connsiteY51" fmla="*/ 9349 h 21487"/>
                <a:gd name="connsiteX52" fmla="*/ 4277 w 21594"/>
                <a:gd name="connsiteY52" fmla="*/ 9349 h 21487"/>
                <a:gd name="connsiteX53" fmla="*/ 4240 w 21594"/>
                <a:gd name="connsiteY53" fmla="*/ 9412 h 21487"/>
                <a:gd name="connsiteX54" fmla="*/ 4236 w 21594"/>
                <a:gd name="connsiteY54" fmla="*/ 9555 h 21487"/>
                <a:gd name="connsiteX55" fmla="*/ 4424 w 21594"/>
                <a:gd name="connsiteY55" fmla="*/ 10735 h 21487"/>
                <a:gd name="connsiteX56" fmla="*/ 4463 w 21594"/>
                <a:gd name="connsiteY56" fmla="*/ 10812 h 21487"/>
                <a:gd name="connsiteX57" fmla="*/ 4504 w 21594"/>
                <a:gd name="connsiteY57" fmla="*/ 10735 h 21487"/>
                <a:gd name="connsiteX58" fmla="*/ 4692 w 21594"/>
                <a:gd name="connsiteY58" fmla="*/ 9551 h 21487"/>
                <a:gd name="connsiteX59" fmla="*/ 4686 w 21594"/>
                <a:gd name="connsiteY59" fmla="*/ 9409 h 21487"/>
                <a:gd name="connsiteX60" fmla="*/ 4647 w 21594"/>
                <a:gd name="connsiteY60" fmla="*/ 9348 h 21487"/>
                <a:gd name="connsiteX61" fmla="*/ 4554 w 21594"/>
                <a:gd name="connsiteY61" fmla="*/ 9348 h 21487"/>
                <a:gd name="connsiteX62" fmla="*/ 4555 w 21594"/>
                <a:gd name="connsiteY62" fmla="*/ 6053 h 21487"/>
                <a:gd name="connsiteX63" fmla="*/ 2387 w 21594"/>
                <a:gd name="connsiteY63" fmla="*/ 8 h 21487"/>
                <a:gd name="connsiteX64" fmla="*/ 8681 w 21594"/>
                <a:gd name="connsiteY64" fmla="*/ 10845 h 21487"/>
                <a:gd name="connsiteX65" fmla="*/ 8641 w 21594"/>
                <a:gd name="connsiteY65" fmla="*/ 10922 h 21487"/>
                <a:gd name="connsiteX66" fmla="*/ 8452 w 21594"/>
                <a:gd name="connsiteY66" fmla="*/ 12106 h 21487"/>
                <a:gd name="connsiteX67" fmla="*/ 8459 w 21594"/>
                <a:gd name="connsiteY67" fmla="*/ 12249 h 21487"/>
                <a:gd name="connsiteX68" fmla="*/ 8498 w 21594"/>
                <a:gd name="connsiteY68" fmla="*/ 12310 h 21487"/>
                <a:gd name="connsiteX69" fmla="*/ 8591 w 21594"/>
                <a:gd name="connsiteY69" fmla="*/ 12310 h 21487"/>
                <a:gd name="connsiteX70" fmla="*/ 8590 w 21594"/>
                <a:gd name="connsiteY70" fmla="*/ 15448 h 21487"/>
                <a:gd name="connsiteX71" fmla="*/ 6549 w 21594"/>
                <a:gd name="connsiteY71" fmla="*/ 20951 h 21487"/>
                <a:gd name="connsiteX72" fmla="*/ 4551 w 21594"/>
                <a:gd name="connsiteY72" fmla="*/ 15446 h 21487"/>
                <a:gd name="connsiteX73" fmla="*/ 4552 w 21594"/>
                <a:gd name="connsiteY73" fmla="*/ 12020 h 21487"/>
                <a:gd name="connsiteX74" fmla="*/ 4472 w 21594"/>
                <a:gd name="connsiteY74" fmla="*/ 11738 h 21487"/>
                <a:gd name="connsiteX75" fmla="*/ 4363 w 21594"/>
                <a:gd name="connsiteY75" fmla="*/ 12020 h 21487"/>
                <a:gd name="connsiteX76" fmla="*/ 4362 w 21594"/>
                <a:gd name="connsiteY76" fmla="*/ 15442 h 21487"/>
                <a:gd name="connsiteX77" fmla="*/ 6530 w 21594"/>
                <a:gd name="connsiteY77" fmla="*/ 21487 h 21487"/>
                <a:gd name="connsiteX78" fmla="*/ 8782 w 21594"/>
                <a:gd name="connsiteY78" fmla="*/ 15446 h 21487"/>
                <a:gd name="connsiteX79" fmla="*/ 8780 w 21594"/>
                <a:gd name="connsiteY79" fmla="*/ 12309 h 21487"/>
                <a:gd name="connsiteX80" fmla="*/ 8868 w 21594"/>
                <a:gd name="connsiteY80" fmla="*/ 12309 h 21487"/>
                <a:gd name="connsiteX81" fmla="*/ 8905 w 21594"/>
                <a:gd name="connsiteY81" fmla="*/ 12245 h 21487"/>
                <a:gd name="connsiteX82" fmla="*/ 8909 w 21594"/>
                <a:gd name="connsiteY82" fmla="*/ 12103 h 21487"/>
                <a:gd name="connsiteX83" fmla="*/ 8721 w 21594"/>
                <a:gd name="connsiteY83" fmla="*/ 10922 h 21487"/>
                <a:gd name="connsiteX84" fmla="*/ 8681 w 21594"/>
                <a:gd name="connsiteY84" fmla="*/ 10845 h 21487"/>
                <a:gd name="connsiteX85" fmla="*/ 17143 w 21594"/>
                <a:gd name="connsiteY85" fmla="*/ 10845 h 21487"/>
                <a:gd name="connsiteX86" fmla="*/ 17103 w 21594"/>
                <a:gd name="connsiteY86" fmla="*/ 10922 h 21487"/>
                <a:gd name="connsiteX87" fmla="*/ 16914 w 21594"/>
                <a:gd name="connsiteY87" fmla="*/ 12106 h 21487"/>
                <a:gd name="connsiteX88" fmla="*/ 16921 w 21594"/>
                <a:gd name="connsiteY88" fmla="*/ 12249 h 21487"/>
                <a:gd name="connsiteX89" fmla="*/ 16960 w 21594"/>
                <a:gd name="connsiteY89" fmla="*/ 12310 h 21487"/>
                <a:gd name="connsiteX90" fmla="*/ 17043 w 21594"/>
                <a:gd name="connsiteY90" fmla="*/ 12310 h 21487"/>
                <a:gd name="connsiteX91" fmla="*/ 17047 w 21594"/>
                <a:gd name="connsiteY91" fmla="*/ 15448 h 21487"/>
                <a:gd name="connsiteX92" fmla="*/ 15005 w 21594"/>
                <a:gd name="connsiteY92" fmla="*/ 20951 h 21487"/>
                <a:gd name="connsiteX93" fmla="*/ 13007 w 21594"/>
                <a:gd name="connsiteY93" fmla="*/ 15446 h 21487"/>
                <a:gd name="connsiteX94" fmla="*/ 13008 w 21594"/>
                <a:gd name="connsiteY94" fmla="*/ 12020 h 21487"/>
                <a:gd name="connsiteX95" fmla="*/ 12928 w 21594"/>
                <a:gd name="connsiteY95" fmla="*/ 11751 h 21487"/>
                <a:gd name="connsiteX96" fmla="*/ 12819 w 21594"/>
                <a:gd name="connsiteY96" fmla="*/ 12020 h 21487"/>
                <a:gd name="connsiteX97" fmla="*/ 12818 w 21594"/>
                <a:gd name="connsiteY97" fmla="*/ 15442 h 21487"/>
                <a:gd name="connsiteX98" fmla="*/ 14986 w 21594"/>
                <a:gd name="connsiteY98" fmla="*/ 21487 h 21487"/>
                <a:gd name="connsiteX99" fmla="*/ 17239 w 21594"/>
                <a:gd name="connsiteY99" fmla="*/ 15446 h 21487"/>
                <a:gd name="connsiteX100" fmla="*/ 17235 w 21594"/>
                <a:gd name="connsiteY100" fmla="*/ 12309 h 21487"/>
                <a:gd name="connsiteX101" fmla="*/ 17330 w 21594"/>
                <a:gd name="connsiteY101" fmla="*/ 12309 h 21487"/>
                <a:gd name="connsiteX102" fmla="*/ 17367 w 21594"/>
                <a:gd name="connsiteY102" fmla="*/ 12245 h 21487"/>
                <a:gd name="connsiteX103" fmla="*/ 17371 w 21594"/>
                <a:gd name="connsiteY103" fmla="*/ 12103 h 21487"/>
                <a:gd name="connsiteX104" fmla="*/ 17183 w 21594"/>
                <a:gd name="connsiteY104" fmla="*/ 10922 h 21487"/>
                <a:gd name="connsiteX105" fmla="*/ 17143 w 21594"/>
                <a:gd name="connsiteY105" fmla="*/ 10845 h 21487"/>
                <a:gd name="connsiteX106" fmla="*/ 231 w 21594"/>
                <a:gd name="connsiteY106" fmla="*/ 13316 h 21487"/>
                <a:gd name="connsiteX107" fmla="*/ 191 w 21594"/>
                <a:gd name="connsiteY107" fmla="*/ 13393 h 21487"/>
                <a:gd name="connsiteX108" fmla="*/ 2 w 21594"/>
                <a:gd name="connsiteY108" fmla="*/ 14577 h 21487"/>
                <a:gd name="connsiteX109" fmla="*/ 9 w 21594"/>
                <a:gd name="connsiteY109" fmla="*/ 14720 h 21487"/>
                <a:gd name="connsiteX110" fmla="*/ 48 w 21594"/>
                <a:gd name="connsiteY110" fmla="*/ 14780 h 21487"/>
                <a:gd name="connsiteX111" fmla="*/ 137 w 21594"/>
                <a:gd name="connsiteY111" fmla="*/ 14780 h 21487"/>
                <a:gd name="connsiteX112" fmla="*/ 137 w 21594"/>
                <a:gd name="connsiteY112" fmla="*/ 17618 h 21487"/>
                <a:gd name="connsiteX113" fmla="*/ 143 w 21594"/>
                <a:gd name="connsiteY113" fmla="*/ 17844 h 21487"/>
                <a:gd name="connsiteX114" fmla="*/ 200 w 21594"/>
                <a:gd name="connsiteY114" fmla="*/ 18000 h 21487"/>
                <a:gd name="connsiteX115" fmla="*/ 232 w 21594"/>
                <a:gd name="connsiteY115" fmla="*/ 18015 h 21487"/>
                <a:gd name="connsiteX116" fmla="*/ 264 w 21594"/>
                <a:gd name="connsiteY116" fmla="*/ 18000 h 21487"/>
                <a:gd name="connsiteX117" fmla="*/ 321 w 21594"/>
                <a:gd name="connsiteY117" fmla="*/ 17844 h 21487"/>
                <a:gd name="connsiteX118" fmla="*/ 327 w 21594"/>
                <a:gd name="connsiteY118" fmla="*/ 17618 h 21487"/>
                <a:gd name="connsiteX119" fmla="*/ 327 w 21594"/>
                <a:gd name="connsiteY119" fmla="*/ 14779 h 21487"/>
                <a:gd name="connsiteX120" fmla="*/ 418 w 21594"/>
                <a:gd name="connsiteY120" fmla="*/ 14779 h 21487"/>
                <a:gd name="connsiteX121" fmla="*/ 455 w 21594"/>
                <a:gd name="connsiteY121" fmla="*/ 14716 h 21487"/>
                <a:gd name="connsiteX122" fmla="*/ 460 w 21594"/>
                <a:gd name="connsiteY122" fmla="*/ 14573 h 21487"/>
                <a:gd name="connsiteX123" fmla="*/ 271 w 21594"/>
                <a:gd name="connsiteY123" fmla="*/ 13393 h 21487"/>
                <a:gd name="connsiteX124" fmla="*/ 231 w 21594"/>
                <a:gd name="connsiteY124" fmla="*/ 13316 h 21487"/>
                <a:gd name="connsiteX125" fmla="*/ 232 w 21594"/>
                <a:gd name="connsiteY125" fmla="*/ 18625 h 21487"/>
                <a:gd name="connsiteX126" fmla="*/ 164 w 21594"/>
                <a:gd name="connsiteY126" fmla="*/ 18703 h 21487"/>
                <a:gd name="connsiteX127" fmla="*/ 164 w 21594"/>
                <a:gd name="connsiteY127" fmla="*/ 19073 h 21487"/>
                <a:gd name="connsiteX128" fmla="*/ 299 w 21594"/>
                <a:gd name="connsiteY128" fmla="*/ 19073 h 21487"/>
                <a:gd name="connsiteX129" fmla="*/ 299 w 21594"/>
                <a:gd name="connsiteY129" fmla="*/ 18703 h 21487"/>
                <a:gd name="connsiteX130" fmla="*/ 232 w 21594"/>
                <a:gd name="connsiteY130" fmla="*/ 18625 h 21487"/>
                <a:gd name="connsiteX131" fmla="*/ 232 w 21594"/>
                <a:gd name="connsiteY131" fmla="*/ 19748 h 21487"/>
                <a:gd name="connsiteX132" fmla="*/ 164 w 21594"/>
                <a:gd name="connsiteY132" fmla="*/ 19826 h 21487"/>
                <a:gd name="connsiteX133" fmla="*/ 164 w 21594"/>
                <a:gd name="connsiteY133" fmla="*/ 20196 h 21487"/>
                <a:gd name="connsiteX134" fmla="*/ 300 w 21594"/>
                <a:gd name="connsiteY134" fmla="*/ 20196 h 21487"/>
                <a:gd name="connsiteX135" fmla="*/ 300 w 21594"/>
                <a:gd name="connsiteY135" fmla="*/ 19826 h 21487"/>
                <a:gd name="connsiteX136" fmla="*/ 232 w 21594"/>
                <a:gd name="connsiteY136" fmla="*/ 19748 h 21487"/>
                <a:gd name="connsiteX0-1" fmla="*/ 10842 w 21594"/>
                <a:gd name="connsiteY0-2" fmla="*/ 1 h 21487"/>
                <a:gd name="connsiteX1-3" fmla="*/ 8590 w 21594"/>
                <a:gd name="connsiteY1-4" fmla="*/ 6041 h 21487"/>
                <a:gd name="connsiteX2-5" fmla="*/ 8592 w 21594"/>
                <a:gd name="connsiteY2-6" fmla="*/ 9347 h 21487"/>
                <a:gd name="connsiteX3-7" fmla="*/ 8592 w 21594"/>
                <a:gd name="connsiteY3-8" fmla="*/ 9347 h 21487"/>
                <a:gd name="connsiteX4-9" fmla="*/ 8592 w 21594"/>
                <a:gd name="connsiteY4-10" fmla="*/ 9457 h 21487"/>
                <a:gd name="connsiteX5-11" fmla="*/ 8700 w 21594"/>
                <a:gd name="connsiteY5-12" fmla="*/ 9735 h 21487"/>
                <a:gd name="connsiteX6-13" fmla="*/ 8781 w 21594"/>
                <a:gd name="connsiteY6-14" fmla="*/ 9457 h 21487"/>
                <a:gd name="connsiteX7-15" fmla="*/ 8782 w 21594"/>
                <a:gd name="connsiteY7-16" fmla="*/ 6040 h 21487"/>
                <a:gd name="connsiteX8-17" fmla="*/ 10823 w 21594"/>
                <a:gd name="connsiteY8-18" fmla="*/ 536 h 21487"/>
                <a:gd name="connsiteX9-19" fmla="*/ 12821 w 21594"/>
                <a:gd name="connsiteY9-20" fmla="*/ 6042 h 21487"/>
                <a:gd name="connsiteX10-21" fmla="*/ 12820 w 21594"/>
                <a:gd name="connsiteY10-22" fmla="*/ 9349 h 21487"/>
                <a:gd name="connsiteX11-23" fmla="*/ 12727 w 21594"/>
                <a:gd name="connsiteY11-24" fmla="*/ 9349 h 21487"/>
                <a:gd name="connsiteX12-25" fmla="*/ 12689 w 21594"/>
                <a:gd name="connsiteY12-26" fmla="*/ 9412 h 21487"/>
                <a:gd name="connsiteX13-27" fmla="*/ 12685 w 21594"/>
                <a:gd name="connsiteY13-28" fmla="*/ 9555 h 21487"/>
                <a:gd name="connsiteX14-29" fmla="*/ 12873 w 21594"/>
                <a:gd name="connsiteY14-30" fmla="*/ 10735 h 21487"/>
                <a:gd name="connsiteX15-31" fmla="*/ 12913 w 21594"/>
                <a:gd name="connsiteY15-32" fmla="*/ 10812 h 21487"/>
                <a:gd name="connsiteX16-33" fmla="*/ 12953 w 21594"/>
                <a:gd name="connsiteY16-34" fmla="*/ 10735 h 21487"/>
                <a:gd name="connsiteX17-35" fmla="*/ 13142 w 21594"/>
                <a:gd name="connsiteY17-36" fmla="*/ 9551 h 21487"/>
                <a:gd name="connsiteX18-37" fmla="*/ 13135 w 21594"/>
                <a:gd name="connsiteY18-38" fmla="*/ 9409 h 21487"/>
                <a:gd name="connsiteX19-39" fmla="*/ 13096 w 21594"/>
                <a:gd name="connsiteY19-40" fmla="*/ 9348 h 21487"/>
                <a:gd name="connsiteX20-41" fmla="*/ 13009 w 21594"/>
                <a:gd name="connsiteY20-42" fmla="*/ 9348 h 21487"/>
                <a:gd name="connsiteX21-43" fmla="*/ 13011 w 21594"/>
                <a:gd name="connsiteY21-44" fmla="*/ 6046 h 21487"/>
                <a:gd name="connsiteX22-45" fmla="*/ 10842 w 21594"/>
                <a:gd name="connsiteY22-46" fmla="*/ 1 h 21487"/>
                <a:gd name="connsiteX23-47" fmla="*/ 19287 w 21594"/>
                <a:gd name="connsiteY23-48" fmla="*/ 1 h 21487"/>
                <a:gd name="connsiteX24-49" fmla="*/ 17035 w 21594"/>
                <a:gd name="connsiteY24-50" fmla="*/ 6041 h 21487"/>
                <a:gd name="connsiteX25-51" fmla="*/ 17039 w 21594"/>
                <a:gd name="connsiteY25-52" fmla="*/ 9457 h 21487"/>
                <a:gd name="connsiteX26-53" fmla="*/ 17132 w 21594"/>
                <a:gd name="connsiteY26-54" fmla="*/ 9748 h 21487"/>
                <a:gd name="connsiteX27-55" fmla="*/ 17232 w 21594"/>
                <a:gd name="connsiteY27-56" fmla="*/ 9457 h 21487"/>
                <a:gd name="connsiteX28-57" fmla="*/ 17227 w 21594"/>
                <a:gd name="connsiteY28-58" fmla="*/ 6040 h 21487"/>
                <a:gd name="connsiteX29-59" fmla="*/ 19269 w 21594"/>
                <a:gd name="connsiteY29-60" fmla="*/ 536 h 21487"/>
                <a:gd name="connsiteX30-61" fmla="*/ 21267 w 21594"/>
                <a:gd name="connsiteY30-62" fmla="*/ 6042 h 21487"/>
                <a:gd name="connsiteX31-63" fmla="*/ 21271 w 21594"/>
                <a:gd name="connsiteY31-64" fmla="*/ 13317 h 21487"/>
                <a:gd name="connsiteX32-65" fmla="*/ 21176 w 21594"/>
                <a:gd name="connsiteY32-66" fmla="*/ 13317 h 21487"/>
                <a:gd name="connsiteX33-67" fmla="*/ 21139 w 21594"/>
                <a:gd name="connsiteY33-68" fmla="*/ 13380 h 21487"/>
                <a:gd name="connsiteX34-69" fmla="*/ 21323 w 21594"/>
                <a:gd name="connsiteY34-70" fmla="*/ 14703 h 21487"/>
                <a:gd name="connsiteX35-71" fmla="*/ 21363 w 21594"/>
                <a:gd name="connsiteY35-72" fmla="*/ 14780 h 21487"/>
                <a:gd name="connsiteX36-73" fmla="*/ 21403 w 21594"/>
                <a:gd name="connsiteY36-74" fmla="*/ 14703 h 21487"/>
                <a:gd name="connsiteX37-75" fmla="*/ 21592 w 21594"/>
                <a:gd name="connsiteY37-76" fmla="*/ 13519 h 21487"/>
                <a:gd name="connsiteX38-77" fmla="*/ 21585 w 21594"/>
                <a:gd name="connsiteY38-78" fmla="*/ 13377 h 21487"/>
                <a:gd name="connsiteX39-79" fmla="*/ 21546 w 21594"/>
                <a:gd name="connsiteY39-80" fmla="*/ 13316 h 21487"/>
                <a:gd name="connsiteX40-81" fmla="*/ 21456 w 21594"/>
                <a:gd name="connsiteY40-82" fmla="*/ 6046 h 21487"/>
                <a:gd name="connsiteX41-83" fmla="*/ 19287 w 21594"/>
                <a:gd name="connsiteY41-84" fmla="*/ 1 h 21487"/>
                <a:gd name="connsiteX42-85" fmla="*/ 2387 w 21594"/>
                <a:gd name="connsiteY42-86" fmla="*/ 8 h 21487"/>
                <a:gd name="connsiteX43-87" fmla="*/ 135 w 21594"/>
                <a:gd name="connsiteY43-88" fmla="*/ 6048 h 21487"/>
                <a:gd name="connsiteX44-89" fmla="*/ 139 w 21594"/>
                <a:gd name="connsiteY44-90" fmla="*/ 12147 h 21487"/>
                <a:gd name="connsiteX45-91" fmla="*/ 246 w 21594"/>
                <a:gd name="connsiteY45-92" fmla="*/ 12419 h 21487"/>
                <a:gd name="connsiteX46-93" fmla="*/ 326 w 21594"/>
                <a:gd name="connsiteY46-94" fmla="*/ 12147 h 21487"/>
                <a:gd name="connsiteX47-95" fmla="*/ 327 w 21594"/>
                <a:gd name="connsiteY47-96" fmla="*/ 6047 h 21487"/>
                <a:gd name="connsiteX48-97" fmla="*/ 2368 w 21594"/>
                <a:gd name="connsiteY48-98" fmla="*/ 543 h 21487"/>
                <a:gd name="connsiteX49-99" fmla="*/ 4366 w 21594"/>
                <a:gd name="connsiteY49-100" fmla="*/ 6049 h 21487"/>
                <a:gd name="connsiteX50-101" fmla="*/ 4365 w 21594"/>
                <a:gd name="connsiteY50-102" fmla="*/ 9349 h 21487"/>
                <a:gd name="connsiteX51-103" fmla="*/ 4277 w 21594"/>
                <a:gd name="connsiteY51-104" fmla="*/ 9349 h 21487"/>
                <a:gd name="connsiteX52-105" fmla="*/ 4240 w 21594"/>
                <a:gd name="connsiteY52-106" fmla="*/ 9412 h 21487"/>
                <a:gd name="connsiteX53-107" fmla="*/ 4236 w 21594"/>
                <a:gd name="connsiteY53-108" fmla="*/ 9555 h 21487"/>
                <a:gd name="connsiteX54-109" fmla="*/ 4424 w 21594"/>
                <a:gd name="connsiteY54-110" fmla="*/ 10735 h 21487"/>
                <a:gd name="connsiteX55-111" fmla="*/ 4463 w 21594"/>
                <a:gd name="connsiteY55-112" fmla="*/ 10812 h 21487"/>
                <a:gd name="connsiteX56-113" fmla="*/ 4504 w 21594"/>
                <a:gd name="connsiteY56-114" fmla="*/ 10735 h 21487"/>
                <a:gd name="connsiteX57-115" fmla="*/ 4692 w 21594"/>
                <a:gd name="connsiteY57-116" fmla="*/ 9551 h 21487"/>
                <a:gd name="connsiteX58-117" fmla="*/ 4686 w 21594"/>
                <a:gd name="connsiteY58-118" fmla="*/ 9409 h 21487"/>
                <a:gd name="connsiteX59-119" fmla="*/ 4647 w 21594"/>
                <a:gd name="connsiteY59-120" fmla="*/ 9348 h 21487"/>
                <a:gd name="connsiteX60-121" fmla="*/ 4554 w 21594"/>
                <a:gd name="connsiteY60-122" fmla="*/ 9348 h 21487"/>
                <a:gd name="connsiteX61-123" fmla="*/ 4555 w 21594"/>
                <a:gd name="connsiteY61-124" fmla="*/ 6053 h 21487"/>
                <a:gd name="connsiteX62-125" fmla="*/ 2387 w 21594"/>
                <a:gd name="connsiteY62-126" fmla="*/ 8 h 21487"/>
                <a:gd name="connsiteX63-127" fmla="*/ 8681 w 21594"/>
                <a:gd name="connsiteY63-128" fmla="*/ 10845 h 21487"/>
                <a:gd name="connsiteX64-129" fmla="*/ 8641 w 21594"/>
                <a:gd name="connsiteY64-130" fmla="*/ 10922 h 21487"/>
                <a:gd name="connsiteX65-131" fmla="*/ 8452 w 21594"/>
                <a:gd name="connsiteY65-132" fmla="*/ 12106 h 21487"/>
                <a:gd name="connsiteX66-133" fmla="*/ 8459 w 21594"/>
                <a:gd name="connsiteY66-134" fmla="*/ 12249 h 21487"/>
                <a:gd name="connsiteX67-135" fmla="*/ 8498 w 21594"/>
                <a:gd name="connsiteY67-136" fmla="*/ 12310 h 21487"/>
                <a:gd name="connsiteX68-137" fmla="*/ 8591 w 21594"/>
                <a:gd name="connsiteY68-138" fmla="*/ 12310 h 21487"/>
                <a:gd name="connsiteX69-139" fmla="*/ 8590 w 21594"/>
                <a:gd name="connsiteY69-140" fmla="*/ 15448 h 21487"/>
                <a:gd name="connsiteX70-141" fmla="*/ 6549 w 21594"/>
                <a:gd name="connsiteY70-142" fmla="*/ 20951 h 21487"/>
                <a:gd name="connsiteX71-143" fmla="*/ 4551 w 21594"/>
                <a:gd name="connsiteY71-144" fmla="*/ 15446 h 21487"/>
                <a:gd name="connsiteX72-145" fmla="*/ 4552 w 21594"/>
                <a:gd name="connsiteY72-146" fmla="*/ 12020 h 21487"/>
                <a:gd name="connsiteX73-147" fmla="*/ 4472 w 21594"/>
                <a:gd name="connsiteY73-148" fmla="*/ 11738 h 21487"/>
                <a:gd name="connsiteX74-149" fmla="*/ 4363 w 21594"/>
                <a:gd name="connsiteY74-150" fmla="*/ 12020 h 21487"/>
                <a:gd name="connsiteX75-151" fmla="*/ 4362 w 21594"/>
                <a:gd name="connsiteY75-152" fmla="*/ 15442 h 21487"/>
                <a:gd name="connsiteX76-153" fmla="*/ 6530 w 21594"/>
                <a:gd name="connsiteY76-154" fmla="*/ 21487 h 21487"/>
                <a:gd name="connsiteX77-155" fmla="*/ 8782 w 21594"/>
                <a:gd name="connsiteY77-156" fmla="*/ 15446 h 21487"/>
                <a:gd name="connsiteX78-157" fmla="*/ 8780 w 21594"/>
                <a:gd name="connsiteY78-158" fmla="*/ 12309 h 21487"/>
                <a:gd name="connsiteX79-159" fmla="*/ 8868 w 21594"/>
                <a:gd name="connsiteY79-160" fmla="*/ 12309 h 21487"/>
                <a:gd name="connsiteX80-161" fmla="*/ 8905 w 21594"/>
                <a:gd name="connsiteY80-162" fmla="*/ 12245 h 21487"/>
                <a:gd name="connsiteX81-163" fmla="*/ 8909 w 21594"/>
                <a:gd name="connsiteY81-164" fmla="*/ 12103 h 21487"/>
                <a:gd name="connsiteX82-165" fmla="*/ 8721 w 21594"/>
                <a:gd name="connsiteY82-166" fmla="*/ 10922 h 21487"/>
                <a:gd name="connsiteX83-167" fmla="*/ 8681 w 21594"/>
                <a:gd name="connsiteY83-168" fmla="*/ 10845 h 21487"/>
                <a:gd name="connsiteX84-169" fmla="*/ 17143 w 21594"/>
                <a:gd name="connsiteY84-170" fmla="*/ 10845 h 21487"/>
                <a:gd name="connsiteX85-171" fmla="*/ 17103 w 21594"/>
                <a:gd name="connsiteY85-172" fmla="*/ 10922 h 21487"/>
                <a:gd name="connsiteX86-173" fmla="*/ 16914 w 21594"/>
                <a:gd name="connsiteY86-174" fmla="*/ 12106 h 21487"/>
                <a:gd name="connsiteX87-175" fmla="*/ 16921 w 21594"/>
                <a:gd name="connsiteY87-176" fmla="*/ 12249 h 21487"/>
                <a:gd name="connsiteX88-177" fmla="*/ 16960 w 21594"/>
                <a:gd name="connsiteY88-178" fmla="*/ 12310 h 21487"/>
                <a:gd name="connsiteX89-179" fmla="*/ 17043 w 21594"/>
                <a:gd name="connsiteY89-180" fmla="*/ 12310 h 21487"/>
                <a:gd name="connsiteX90-181" fmla="*/ 17047 w 21594"/>
                <a:gd name="connsiteY90-182" fmla="*/ 15448 h 21487"/>
                <a:gd name="connsiteX91-183" fmla="*/ 15005 w 21594"/>
                <a:gd name="connsiteY91-184" fmla="*/ 20951 h 21487"/>
                <a:gd name="connsiteX92-185" fmla="*/ 13007 w 21594"/>
                <a:gd name="connsiteY92-186" fmla="*/ 15446 h 21487"/>
                <a:gd name="connsiteX93-187" fmla="*/ 13008 w 21594"/>
                <a:gd name="connsiteY93-188" fmla="*/ 12020 h 21487"/>
                <a:gd name="connsiteX94-189" fmla="*/ 12928 w 21594"/>
                <a:gd name="connsiteY94-190" fmla="*/ 11751 h 21487"/>
                <a:gd name="connsiteX95-191" fmla="*/ 12819 w 21594"/>
                <a:gd name="connsiteY95-192" fmla="*/ 12020 h 21487"/>
                <a:gd name="connsiteX96-193" fmla="*/ 12818 w 21594"/>
                <a:gd name="connsiteY96-194" fmla="*/ 15442 h 21487"/>
                <a:gd name="connsiteX97-195" fmla="*/ 14986 w 21594"/>
                <a:gd name="connsiteY97-196" fmla="*/ 21487 h 21487"/>
                <a:gd name="connsiteX98-197" fmla="*/ 17239 w 21594"/>
                <a:gd name="connsiteY98-198" fmla="*/ 15446 h 21487"/>
                <a:gd name="connsiteX99-199" fmla="*/ 17235 w 21594"/>
                <a:gd name="connsiteY99-200" fmla="*/ 12309 h 21487"/>
                <a:gd name="connsiteX100-201" fmla="*/ 17330 w 21594"/>
                <a:gd name="connsiteY100-202" fmla="*/ 12309 h 21487"/>
                <a:gd name="connsiteX101-203" fmla="*/ 17367 w 21594"/>
                <a:gd name="connsiteY101-204" fmla="*/ 12245 h 21487"/>
                <a:gd name="connsiteX102-205" fmla="*/ 17371 w 21594"/>
                <a:gd name="connsiteY102-206" fmla="*/ 12103 h 21487"/>
                <a:gd name="connsiteX103-207" fmla="*/ 17183 w 21594"/>
                <a:gd name="connsiteY103-208" fmla="*/ 10922 h 21487"/>
                <a:gd name="connsiteX104-209" fmla="*/ 17143 w 21594"/>
                <a:gd name="connsiteY104-210" fmla="*/ 10845 h 21487"/>
                <a:gd name="connsiteX105-211" fmla="*/ 231 w 21594"/>
                <a:gd name="connsiteY105-212" fmla="*/ 13316 h 21487"/>
                <a:gd name="connsiteX106-213" fmla="*/ 191 w 21594"/>
                <a:gd name="connsiteY106-214" fmla="*/ 13393 h 21487"/>
                <a:gd name="connsiteX107-215" fmla="*/ 2 w 21594"/>
                <a:gd name="connsiteY107-216" fmla="*/ 14577 h 21487"/>
                <a:gd name="connsiteX108-217" fmla="*/ 9 w 21594"/>
                <a:gd name="connsiteY108-218" fmla="*/ 14720 h 21487"/>
                <a:gd name="connsiteX109-219" fmla="*/ 48 w 21594"/>
                <a:gd name="connsiteY109-220" fmla="*/ 14780 h 21487"/>
                <a:gd name="connsiteX110-221" fmla="*/ 137 w 21594"/>
                <a:gd name="connsiteY110-222" fmla="*/ 14780 h 21487"/>
                <a:gd name="connsiteX111-223" fmla="*/ 137 w 21594"/>
                <a:gd name="connsiteY111-224" fmla="*/ 17618 h 21487"/>
                <a:gd name="connsiteX112-225" fmla="*/ 143 w 21594"/>
                <a:gd name="connsiteY112-226" fmla="*/ 17844 h 21487"/>
                <a:gd name="connsiteX113-227" fmla="*/ 200 w 21594"/>
                <a:gd name="connsiteY113-228" fmla="*/ 18000 h 21487"/>
                <a:gd name="connsiteX114-229" fmla="*/ 232 w 21594"/>
                <a:gd name="connsiteY114-230" fmla="*/ 18015 h 21487"/>
                <a:gd name="connsiteX115-231" fmla="*/ 264 w 21594"/>
                <a:gd name="connsiteY115-232" fmla="*/ 18000 h 21487"/>
                <a:gd name="connsiteX116-233" fmla="*/ 321 w 21594"/>
                <a:gd name="connsiteY116-234" fmla="*/ 17844 h 21487"/>
                <a:gd name="connsiteX117-235" fmla="*/ 327 w 21594"/>
                <a:gd name="connsiteY117-236" fmla="*/ 17618 h 21487"/>
                <a:gd name="connsiteX118-237" fmla="*/ 327 w 21594"/>
                <a:gd name="connsiteY118-238" fmla="*/ 14779 h 21487"/>
                <a:gd name="connsiteX119-239" fmla="*/ 418 w 21594"/>
                <a:gd name="connsiteY119-240" fmla="*/ 14779 h 21487"/>
                <a:gd name="connsiteX120-241" fmla="*/ 455 w 21594"/>
                <a:gd name="connsiteY120-242" fmla="*/ 14716 h 21487"/>
                <a:gd name="connsiteX121-243" fmla="*/ 460 w 21594"/>
                <a:gd name="connsiteY121-244" fmla="*/ 14573 h 21487"/>
                <a:gd name="connsiteX122-245" fmla="*/ 271 w 21594"/>
                <a:gd name="connsiteY122-246" fmla="*/ 13393 h 21487"/>
                <a:gd name="connsiteX123-247" fmla="*/ 231 w 21594"/>
                <a:gd name="connsiteY123-248" fmla="*/ 13316 h 21487"/>
                <a:gd name="connsiteX124-249" fmla="*/ 232 w 21594"/>
                <a:gd name="connsiteY124-250" fmla="*/ 18625 h 21487"/>
                <a:gd name="connsiteX125-251" fmla="*/ 164 w 21594"/>
                <a:gd name="connsiteY125-252" fmla="*/ 18703 h 21487"/>
                <a:gd name="connsiteX126-253" fmla="*/ 164 w 21594"/>
                <a:gd name="connsiteY126-254" fmla="*/ 19073 h 21487"/>
                <a:gd name="connsiteX127-255" fmla="*/ 299 w 21594"/>
                <a:gd name="connsiteY127-256" fmla="*/ 19073 h 21487"/>
                <a:gd name="connsiteX128-257" fmla="*/ 299 w 21594"/>
                <a:gd name="connsiteY128-258" fmla="*/ 18703 h 21487"/>
                <a:gd name="connsiteX129-259" fmla="*/ 232 w 21594"/>
                <a:gd name="connsiteY129-260" fmla="*/ 18625 h 21487"/>
                <a:gd name="connsiteX130-261" fmla="*/ 232 w 21594"/>
                <a:gd name="connsiteY130-262" fmla="*/ 19748 h 21487"/>
                <a:gd name="connsiteX131-263" fmla="*/ 164 w 21594"/>
                <a:gd name="connsiteY131-264" fmla="*/ 19826 h 21487"/>
                <a:gd name="connsiteX132-265" fmla="*/ 164 w 21594"/>
                <a:gd name="connsiteY132-266" fmla="*/ 20196 h 21487"/>
                <a:gd name="connsiteX133-267" fmla="*/ 300 w 21594"/>
                <a:gd name="connsiteY133-268" fmla="*/ 20196 h 21487"/>
                <a:gd name="connsiteX134-269" fmla="*/ 300 w 21594"/>
                <a:gd name="connsiteY134-270" fmla="*/ 19826 h 21487"/>
                <a:gd name="connsiteX135-271" fmla="*/ 232 w 21594"/>
                <a:gd name="connsiteY135-272" fmla="*/ 19748 h 21487"/>
                <a:gd name="connsiteX0-273" fmla="*/ 10842 w 21660"/>
                <a:gd name="connsiteY0-274" fmla="*/ 1 h 21487"/>
                <a:gd name="connsiteX1-275" fmla="*/ 8590 w 21660"/>
                <a:gd name="connsiteY1-276" fmla="*/ 6041 h 21487"/>
                <a:gd name="connsiteX2-277" fmla="*/ 8592 w 21660"/>
                <a:gd name="connsiteY2-278" fmla="*/ 9347 h 21487"/>
                <a:gd name="connsiteX3-279" fmla="*/ 8592 w 21660"/>
                <a:gd name="connsiteY3-280" fmla="*/ 9347 h 21487"/>
                <a:gd name="connsiteX4-281" fmla="*/ 8592 w 21660"/>
                <a:gd name="connsiteY4-282" fmla="*/ 9457 h 21487"/>
                <a:gd name="connsiteX5-283" fmla="*/ 8700 w 21660"/>
                <a:gd name="connsiteY5-284" fmla="*/ 9735 h 21487"/>
                <a:gd name="connsiteX6-285" fmla="*/ 8781 w 21660"/>
                <a:gd name="connsiteY6-286" fmla="*/ 9457 h 21487"/>
                <a:gd name="connsiteX7-287" fmla="*/ 8782 w 21660"/>
                <a:gd name="connsiteY7-288" fmla="*/ 6040 h 21487"/>
                <a:gd name="connsiteX8-289" fmla="*/ 10823 w 21660"/>
                <a:gd name="connsiteY8-290" fmla="*/ 536 h 21487"/>
                <a:gd name="connsiteX9-291" fmla="*/ 12821 w 21660"/>
                <a:gd name="connsiteY9-292" fmla="*/ 6042 h 21487"/>
                <a:gd name="connsiteX10-293" fmla="*/ 12820 w 21660"/>
                <a:gd name="connsiteY10-294" fmla="*/ 9349 h 21487"/>
                <a:gd name="connsiteX11-295" fmla="*/ 12727 w 21660"/>
                <a:gd name="connsiteY11-296" fmla="*/ 9349 h 21487"/>
                <a:gd name="connsiteX12-297" fmla="*/ 12689 w 21660"/>
                <a:gd name="connsiteY12-298" fmla="*/ 9412 h 21487"/>
                <a:gd name="connsiteX13-299" fmla="*/ 12685 w 21660"/>
                <a:gd name="connsiteY13-300" fmla="*/ 9555 h 21487"/>
                <a:gd name="connsiteX14-301" fmla="*/ 12873 w 21660"/>
                <a:gd name="connsiteY14-302" fmla="*/ 10735 h 21487"/>
                <a:gd name="connsiteX15-303" fmla="*/ 12913 w 21660"/>
                <a:gd name="connsiteY15-304" fmla="*/ 10812 h 21487"/>
                <a:gd name="connsiteX16-305" fmla="*/ 12953 w 21660"/>
                <a:gd name="connsiteY16-306" fmla="*/ 10735 h 21487"/>
                <a:gd name="connsiteX17-307" fmla="*/ 13142 w 21660"/>
                <a:gd name="connsiteY17-308" fmla="*/ 9551 h 21487"/>
                <a:gd name="connsiteX18-309" fmla="*/ 13135 w 21660"/>
                <a:gd name="connsiteY18-310" fmla="*/ 9409 h 21487"/>
                <a:gd name="connsiteX19-311" fmla="*/ 13096 w 21660"/>
                <a:gd name="connsiteY19-312" fmla="*/ 9348 h 21487"/>
                <a:gd name="connsiteX20-313" fmla="*/ 13009 w 21660"/>
                <a:gd name="connsiteY20-314" fmla="*/ 9348 h 21487"/>
                <a:gd name="connsiteX21-315" fmla="*/ 13011 w 21660"/>
                <a:gd name="connsiteY21-316" fmla="*/ 6046 h 21487"/>
                <a:gd name="connsiteX22-317" fmla="*/ 10842 w 21660"/>
                <a:gd name="connsiteY22-318" fmla="*/ 1 h 21487"/>
                <a:gd name="connsiteX23-319" fmla="*/ 19287 w 21660"/>
                <a:gd name="connsiteY23-320" fmla="*/ 1 h 21487"/>
                <a:gd name="connsiteX24-321" fmla="*/ 17035 w 21660"/>
                <a:gd name="connsiteY24-322" fmla="*/ 6041 h 21487"/>
                <a:gd name="connsiteX25-323" fmla="*/ 17039 w 21660"/>
                <a:gd name="connsiteY25-324" fmla="*/ 9457 h 21487"/>
                <a:gd name="connsiteX26-325" fmla="*/ 17132 w 21660"/>
                <a:gd name="connsiteY26-326" fmla="*/ 9748 h 21487"/>
                <a:gd name="connsiteX27-327" fmla="*/ 17232 w 21660"/>
                <a:gd name="connsiteY27-328" fmla="*/ 9457 h 21487"/>
                <a:gd name="connsiteX28-329" fmla="*/ 17227 w 21660"/>
                <a:gd name="connsiteY28-330" fmla="*/ 6040 h 21487"/>
                <a:gd name="connsiteX29-331" fmla="*/ 19269 w 21660"/>
                <a:gd name="connsiteY29-332" fmla="*/ 536 h 21487"/>
                <a:gd name="connsiteX30-333" fmla="*/ 21267 w 21660"/>
                <a:gd name="connsiteY30-334" fmla="*/ 6042 h 21487"/>
                <a:gd name="connsiteX31-335" fmla="*/ 21271 w 21660"/>
                <a:gd name="connsiteY31-336" fmla="*/ 13317 h 21487"/>
                <a:gd name="connsiteX32-337" fmla="*/ 21176 w 21660"/>
                <a:gd name="connsiteY32-338" fmla="*/ 13317 h 21487"/>
                <a:gd name="connsiteX33-339" fmla="*/ 21139 w 21660"/>
                <a:gd name="connsiteY33-340" fmla="*/ 13380 h 21487"/>
                <a:gd name="connsiteX34-341" fmla="*/ 21323 w 21660"/>
                <a:gd name="connsiteY34-342" fmla="*/ 14703 h 21487"/>
                <a:gd name="connsiteX35-343" fmla="*/ 21363 w 21660"/>
                <a:gd name="connsiteY35-344" fmla="*/ 14780 h 21487"/>
                <a:gd name="connsiteX36-345" fmla="*/ 21403 w 21660"/>
                <a:gd name="connsiteY36-346" fmla="*/ 14703 h 21487"/>
                <a:gd name="connsiteX37-347" fmla="*/ 21592 w 21660"/>
                <a:gd name="connsiteY37-348" fmla="*/ 13519 h 21487"/>
                <a:gd name="connsiteX38-349" fmla="*/ 21585 w 21660"/>
                <a:gd name="connsiteY38-350" fmla="*/ 13377 h 21487"/>
                <a:gd name="connsiteX39-351" fmla="*/ 21456 w 21660"/>
                <a:gd name="connsiteY39-352" fmla="*/ 6046 h 21487"/>
                <a:gd name="connsiteX40-353" fmla="*/ 19287 w 21660"/>
                <a:gd name="connsiteY40-354" fmla="*/ 1 h 21487"/>
                <a:gd name="connsiteX41-355" fmla="*/ 2387 w 21660"/>
                <a:gd name="connsiteY41-356" fmla="*/ 8 h 21487"/>
                <a:gd name="connsiteX42-357" fmla="*/ 135 w 21660"/>
                <a:gd name="connsiteY42-358" fmla="*/ 6048 h 21487"/>
                <a:gd name="connsiteX43-359" fmla="*/ 139 w 21660"/>
                <a:gd name="connsiteY43-360" fmla="*/ 12147 h 21487"/>
                <a:gd name="connsiteX44-361" fmla="*/ 246 w 21660"/>
                <a:gd name="connsiteY44-362" fmla="*/ 12419 h 21487"/>
                <a:gd name="connsiteX45-363" fmla="*/ 326 w 21660"/>
                <a:gd name="connsiteY45-364" fmla="*/ 12147 h 21487"/>
                <a:gd name="connsiteX46-365" fmla="*/ 327 w 21660"/>
                <a:gd name="connsiteY46-366" fmla="*/ 6047 h 21487"/>
                <a:gd name="connsiteX47-367" fmla="*/ 2368 w 21660"/>
                <a:gd name="connsiteY47-368" fmla="*/ 543 h 21487"/>
                <a:gd name="connsiteX48-369" fmla="*/ 4366 w 21660"/>
                <a:gd name="connsiteY48-370" fmla="*/ 6049 h 21487"/>
                <a:gd name="connsiteX49-371" fmla="*/ 4365 w 21660"/>
                <a:gd name="connsiteY49-372" fmla="*/ 9349 h 21487"/>
                <a:gd name="connsiteX50-373" fmla="*/ 4277 w 21660"/>
                <a:gd name="connsiteY50-374" fmla="*/ 9349 h 21487"/>
                <a:gd name="connsiteX51-375" fmla="*/ 4240 w 21660"/>
                <a:gd name="connsiteY51-376" fmla="*/ 9412 h 21487"/>
                <a:gd name="connsiteX52-377" fmla="*/ 4236 w 21660"/>
                <a:gd name="connsiteY52-378" fmla="*/ 9555 h 21487"/>
                <a:gd name="connsiteX53-379" fmla="*/ 4424 w 21660"/>
                <a:gd name="connsiteY53-380" fmla="*/ 10735 h 21487"/>
                <a:gd name="connsiteX54-381" fmla="*/ 4463 w 21660"/>
                <a:gd name="connsiteY54-382" fmla="*/ 10812 h 21487"/>
                <a:gd name="connsiteX55-383" fmla="*/ 4504 w 21660"/>
                <a:gd name="connsiteY55-384" fmla="*/ 10735 h 21487"/>
                <a:gd name="connsiteX56-385" fmla="*/ 4692 w 21660"/>
                <a:gd name="connsiteY56-386" fmla="*/ 9551 h 21487"/>
                <a:gd name="connsiteX57-387" fmla="*/ 4686 w 21660"/>
                <a:gd name="connsiteY57-388" fmla="*/ 9409 h 21487"/>
                <a:gd name="connsiteX58-389" fmla="*/ 4647 w 21660"/>
                <a:gd name="connsiteY58-390" fmla="*/ 9348 h 21487"/>
                <a:gd name="connsiteX59-391" fmla="*/ 4554 w 21660"/>
                <a:gd name="connsiteY59-392" fmla="*/ 9348 h 21487"/>
                <a:gd name="connsiteX60-393" fmla="*/ 4555 w 21660"/>
                <a:gd name="connsiteY60-394" fmla="*/ 6053 h 21487"/>
                <a:gd name="connsiteX61-395" fmla="*/ 2387 w 21660"/>
                <a:gd name="connsiteY61-396" fmla="*/ 8 h 21487"/>
                <a:gd name="connsiteX62-397" fmla="*/ 8681 w 21660"/>
                <a:gd name="connsiteY62-398" fmla="*/ 10845 h 21487"/>
                <a:gd name="connsiteX63-399" fmla="*/ 8641 w 21660"/>
                <a:gd name="connsiteY63-400" fmla="*/ 10922 h 21487"/>
                <a:gd name="connsiteX64-401" fmla="*/ 8452 w 21660"/>
                <a:gd name="connsiteY64-402" fmla="*/ 12106 h 21487"/>
                <a:gd name="connsiteX65-403" fmla="*/ 8459 w 21660"/>
                <a:gd name="connsiteY65-404" fmla="*/ 12249 h 21487"/>
                <a:gd name="connsiteX66-405" fmla="*/ 8498 w 21660"/>
                <a:gd name="connsiteY66-406" fmla="*/ 12310 h 21487"/>
                <a:gd name="connsiteX67-407" fmla="*/ 8591 w 21660"/>
                <a:gd name="connsiteY67-408" fmla="*/ 12310 h 21487"/>
                <a:gd name="connsiteX68-409" fmla="*/ 8590 w 21660"/>
                <a:gd name="connsiteY68-410" fmla="*/ 15448 h 21487"/>
                <a:gd name="connsiteX69-411" fmla="*/ 6549 w 21660"/>
                <a:gd name="connsiteY69-412" fmla="*/ 20951 h 21487"/>
                <a:gd name="connsiteX70-413" fmla="*/ 4551 w 21660"/>
                <a:gd name="connsiteY70-414" fmla="*/ 15446 h 21487"/>
                <a:gd name="connsiteX71-415" fmla="*/ 4552 w 21660"/>
                <a:gd name="connsiteY71-416" fmla="*/ 12020 h 21487"/>
                <a:gd name="connsiteX72-417" fmla="*/ 4472 w 21660"/>
                <a:gd name="connsiteY72-418" fmla="*/ 11738 h 21487"/>
                <a:gd name="connsiteX73-419" fmla="*/ 4363 w 21660"/>
                <a:gd name="connsiteY73-420" fmla="*/ 12020 h 21487"/>
                <a:gd name="connsiteX74-421" fmla="*/ 4362 w 21660"/>
                <a:gd name="connsiteY74-422" fmla="*/ 15442 h 21487"/>
                <a:gd name="connsiteX75-423" fmla="*/ 6530 w 21660"/>
                <a:gd name="connsiteY75-424" fmla="*/ 21487 h 21487"/>
                <a:gd name="connsiteX76-425" fmla="*/ 8782 w 21660"/>
                <a:gd name="connsiteY76-426" fmla="*/ 15446 h 21487"/>
                <a:gd name="connsiteX77-427" fmla="*/ 8780 w 21660"/>
                <a:gd name="connsiteY77-428" fmla="*/ 12309 h 21487"/>
                <a:gd name="connsiteX78-429" fmla="*/ 8868 w 21660"/>
                <a:gd name="connsiteY78-430" fmla="*/ 12309 h 21487"/>
                <a:gd name="connsiteX79-431" fmla="*/ 8905 w 21660"/>
                <a:gd name="connsiteY79-432" fmla="*/ 12245 h 21487"/>
                <a:gd name="connsiteX80-433" fmla="*/ 8909 w 21660"/>
                <a:gd name="connsiteY80-434" fmla="*/ 12103 h 21487"/>
                <a:gd name="connsiteX81-435" fmla="*/ 8721 w 21660"/>
                <a:gd name="connsiteY81-436" fmla="*/ 10922 h 21487"/>
                <a:gd name="connsiteX82-437" fmla="*/ 8681 w 21660"/>
                <a:gd name="connsiteY82-438" fmla="*/ 10845 h 21487"/>
                <a:gd name="connsiteX83-439" fmla="*/ 17143 w 21660"/>
                <a:gd name="connsiteY83-440" fmla="*/ 10845 h 21487"/>
                <a:gd name="connsiteX84-441" fmla="*/ 17103 w 21660"/>
                <a:gd name="connsiteY84-442" fmla="*/ 10922 h 21487"/>
                <a:gd name="connsiteX85-443" fmla="*/ 16914 w 21660"/>
                <a:gd name="connsiteY85-444" fmla="*/ 12106 h 21487"/>
                <a:gd name="connsiteX86-445" fmla="*/ 16921 w 21660"/>
                <a:gd name="connsiteY86-446" fmla="*/ 12249 h 21487"/>
                <a:gd name="connsiteX87-447" fmla="*/ 16960 w 21660"/>
                <a:gd name="connsiteY87-448" fmla="*/ 12310 h 21487"/>
                <a:gd name="connsiteX88-449" fmla="*/ 17043 w 21660"/>
                <a:gd name="connsiteY88-450" fmla="*/ 12310 h 21487"/>
                <a:gd name="connsiteX89-451" fmla="*/ 17047 w 21660"/>
                <a:gd name="connsiteY89-452" fmla="*/ 15448 h 21487"/>
                <a:gd name="connsiteX90-453" fmla="*/ 15005 w 21660"/>
                <a:gd name="connsiteY90-454" fmla="*/ 20951 h 21487"/>
                <a:gd name="connsiteX91-455" fmla="*/ 13007 w 21660"/>
                <a:gd name="connsiteY91-456" fmla="*/ 15446 h 21487"/>
                <a:gd name="connsiteX92-457" fmla="*/ 13008 w 21660"/>
                <a:gd name="connsiteY92-458" fmla="*/ 12020 h 21487"/>
                <a:gd name="connsiteX93-459" fmla="*/ 12928 w 21660"/>
                <a:gd name="connsiteY93-460" fmla="*/ 11751 h 21487"/>
                <a:gd name="connsiteX94-461" fmla="*/ 12819 w 21660"/>
                <a:gd name="connsiteY94-462" fmla="*/ 12020 h 21487"/>
                <a:gd name="connsiteX95-463" fmla="*/ 12818 w 21660"/>
                <a:gd name="connsiteY95-464" fmla="*/ 15442 h 21487"/>
                <a:gd name="connsiteX96-465" fmla="*/ 14986 w 21660"/>
                <a:gd name="connsiteY96-466" fmla="*/ 21487 h 21487"/>
                <a:gd name="connsiteX97-467" fmla="*/ 17239 w 21660"/>
                <a:gd name="connsiteY97-468" fmla="*/ 15446 h 21487"/>
                <a:gd name="connsiteX98-469" fmla="*/ 17235 w 21660"/>
                <a:gd name="connsiteY98-470" fmla="*/ 12309 h 21487"/>
                <a:gd name="connsiteX99-471" fmla="*/ 17330 w 21660"/>
                <a:gd name="connsiteY99-472" fmla="*/ 12309 h 21487"/>
                <a:gd name="connsiteX100-473" fmla="*/ 17367 w 21660"/>
                <a:gd name="connsiteY100-474" fmla="*/ 12245 h 21487"/>
                <a:gd name="connsiteX101-475" fmla="*/ 17371 w 21660"/>
                <a:gd name="connsiteY101-476" fmla="*/ 12103 h 21487"/>
                <a:gd name="connsiteX102-477" fmla="*/ 17183 w 21660"/>
                <a:gd name="connsiteY102-478" fmla="*/ 10922 h 21487"/>
                <a:gd name="connsiteX103-479" fmla="*/ 17143 w 21660"/>
                <a:gd name="connsiteY103-480" fmla="*/ 10845 h 21487"/>
                <a:gd name="connsiteX104-481" fmla="*/ 231 w 21660"/>
                <a:gd name="connsiteY104-482" fmla="*/ 13316 h 21487"/>
                <a:gd name="connsiteX105-483" fmla="*/ 191 w 21660"/>
                <a:gd name="connsiteY105-484" fmla="*/ 13393 h 21487"/>
                <a:gd name="connsiteX106-485" fmla="*/ 2 w 21660"/>
                <a:gd name="connsiteY106-486" fmla="*/ 14577 h 21487"/>
                <a:gd name="connsiteX107-487" fmla="*/ 9 w 21660"/>
                <a:gd name="connsiteY107-488" fmla="*/ 14720 h 21487"/>
                <a:gd name="connsiteX108-489" fmla="*/ 48 w 21660"/>
                <a:gd name="connsiteY108-490" fmla="*/ 14780 h 21487"/>
                <a:gd name="connsiteX109-491" fmla="*/ 137 w 21660"/>
                <a:gd name="connsiteY109-492" fmla="*/ 14780 h 21487"/>
                <a:gd name="connsiteX110-493" fmla="*/ 137 w 21660"/>
                <a:gd name="connsiteY110-494" fmla="*/ 17618 h 21487"/>
                <a:gd name="connsiteX111-495" fmla="*/ 143 w 21660"/>
                <a:gd name="connsiteY111-496" fmla="*/ 17844 h 21487"/>
                <a:gd name="connsiteX112-497" fmla="*/ 200 w 21660"/>
                <a:gd name="connsiteY112-498" fmla="*/ 18000 h 21487"/>
                <a:gd name="connsiteX113-499" fmla="*/ 232 w 21660"/>
                <a:gd name="connsiteY113-500" fmla="*/ 18015 h 21487"/>
                <a:gd name="connsiteX114-501" fmla="*/ 264 w 21660"/>
                <a:gd name="connsiteY114-502" fmla="*/ 18000 h 21487"/>
                <a:gd name="connsiteX115-503" fmla="*/ 321 w 21660"/>
                <a:gd name="connsiteY115-504" fmla="*/ 17844 h 21487"/>
                <a:gd name="connsiteX116-505" fmla="*/ 327 w 21660"/>
                <a:gd name="connsiteY116-506" fmla="*/ 17618 h 21487"/>
                <a:gd name="connsiteX117-507" fmla="*/ 327 w 21660"/>
                <a:gd name="connsiteY117-508" fmla="*/ 14779 h 21487"/>
                <a:gd name="connsiteX118-509" fmla="*/ 418 w 21660"/>
                <a:gd name="connsiteY118-510" fmla="*/ 14779 h 21487"/>
                <a:gd name="connsiteX119-511" fmla="*/ 455 w 21660"/>
                <a:gd name="connsiteY119-512" fmla="*/ 14716 h 21487"/>
                <a:gd name="connsiteX120-513" fmla="*/ 460 w 21660"/>
                <a:gd name="connsiteY120-514" fmla="*/ 14573 h 21487"/>
                <a:gd name="connsiteX121-515" fmla="*/ 271 w 21660"/>
                <a:gd name="connsiteY121-516" fmla="*/ 13393 h 21487"/>
                <a:gd name="connsiteX122-517" fmla="*/ 231 w 21660"/>
                <a:gd name="connsiteY122-518" fmla="*/ 13316 h 21487"/>
                <a:gd name="connsiteX123-519" fmla="*/ 232 w 21660"/>
                <a:gd name="connsiteY123-520" fmla="*/ 18625 h 21487"/>
                <a:gd name="connsiteX124-521" fmla="*/ 164 w 21660"/>
                <a:gd name="connsiteY124-522" fmla="*/ 18703 h 21487"/>
                <a:gd name="connsiteX125-523" fmla="*/ 164 w 21660"/>
                <a:gd name="connsiteY125-524" fmla="*/ 19073 h 21487"/>
                <a:gd name="connsiteX126-525" fmla="*/ 299 w 21660"/>
                <a:gd name="connsiteY126-526" fmla="*/ 19073 h 21487"/>
                <a:gd name="connsiteX127-527" fmla="*/ 299 w 21660"/>
                <a:gd name="connsiteY127-528" fmla="*/ 18703 h 21487"/>
                <a:gd name="connsiteX128-529" fmla="*/ 232 w 21660"/>
                <a:gd name="connsiteY128-530" fmla="*/ 18625 h 21487"/>
                <a:gd name="connsiteX129-531" fmla="*/ 232 w 21660"/>
                <a:gd name="connsiteY129-532" fmla="*/ 19748 h 21487"/>
                <a:gd name="connsiteX130-533" fmla="*/ 164 w 21660"/>
                <a:gd name="connsiteY130-534" fmla="*/ 19826 h 21487"/>
                <a:gd name="connsiteX131-535" fmla="*/ 164 w 21660"/>
                <a:gd name="connsiteY131-536" fmla="*/ 20196 h 21487"/>
                <a:gd name="connsiteX132-537" fmla="*/ 300 w 21660"/>
                <a:gd name="connsiteY132-538" fmla="*/ 20196 h 21487"/>
                <a:gd name="connsiteX133-539" fmla="*/ 300 w 21660"/>
                <a:gd name="connsiteY133-540" fmla="*/ 19826 h 21487"/>
                <a:gd name="connsiteX134-541" fmla="*/ 232 w 21660"/>
                <a:gd name="connsiteY134-542" fmla="*/ 19748 h 21487"/>
                <a:gd name="connsiteX0-543" fmla="*/ 10842 w 21673"/>
                <a:gd name="connsiteY0-544" fmla="*/ 1 h 21487"/>
                <a:gd name="connsiteX1-545" fmla="*/ 8590 w 21673"/>
                <a:gd name="connsiteY1-546" fmla="*/ 6041 h 21487"/>
                <a:gd name="connsiteX2-547" fmla="*/ 8592 w 21673"/>
                <a:gd name="connsiteY2-548" fmla="*/ 9347 h 21487"/>
                <a:gd name="connsiteX3-549" fmla="*/ 8592 w 21673"/>
                <a:gd name="connsiteY3-550" fmla="*/ 9347 h 21487"/>
                <a:gd name="connsiteX4-551" fmla="*/ 8592 w 21673"/>
                <a:gd name="connsiteY4-552" fmla="*/ 9457 h 21487"/>
                <a:gd name="connsiteX5-553" fmla="*/ 8700 w 21673"/>
                <a:gd name="connsiteY5-554" fmla="*/ 9735 h 21487"/>
                <a:gd name="connsiteX6-555" fmla="*/ 8781 w 21673"/>
                <a:gd name="connsiteY6-556" fmla="*/ 9457 h 21487"/>
                <a:gd name="connsiteX7-557" fmla="*/ 8782 w 21673"/>
                <a:gd name="connsiteY7-558" fmla="*/ 6040 h 21487"/>
                <a:gd name="connsiteX8-559" fmla="*/ 10823 w 21673"/>
                <a:gd name="connsiteY8-560" fmla="*/ 536 h 21487"/>
                <a:gd name="connsiteX9-561" fmla="*/ 12821 w 21673"/>
                <a:gd name="connsiteY9-562" fmla="*/ 6042 h 21487"/>
                <a:gd name="connsiteX10-563" fmla="*/ 12820 w 21673"/>
                <a:gd name="connsiteY10-564" fmla="*/ 9349 h 21487"/>
                <a:gd name="connsiteX11-565" fmla="*/ 12727 w 21673"/>
                <a:gd name="connsiteY11-566" fmla="*/ 9349 h 21487"/>
                <a:gd name="connsiteX12-567" fmla="*/ 12689 w 21673"/>
                <a:gd name="connsiteY12-568" fmla="*/ 9412 h 21487"/>
                <a:gd name="connsiteX13-569" fmla="*/ 12685 w 21673"/>
                <a:gd name="connsiteY13-570" fmla="*/ 9555 h 21487"/>
                <a:gd name="connsiteX14-571" fmla="*/ 12873 w 21673"/>
                <a:gd name="connsiteY14-572" fmla="*/ 10735 h 21487"/>
                <a:gd name="connsiteX15-573" fmla="*/ 12913 w 21673"/>
                <a:gd name="connsiteY15-574" fmla="*/ 10812 h 21487"/>
                <a:gd name="connsiteX16-575" fmla="*/ 12953 w 21673"/>
                <a:gd name="connsiteY16-576" fmla="*/ 10735 h 21487"/>
                <a:gd name="connsiteX17-577" fmla="*/ 13142 w 21673"/>
                <a:gd name="connsiteY17-578" fmla="*/ 9551 h 21487"/>
                <a:gd name="connsiteX18-579" fmla="*/ 13135 w 21673"/>
                <a:gd name="connsiteY18-580" fmla="*/ 9409 h 21487"/>
                <a:gd name="connsiteX19-581" fmla="*/ 13096 w 21673"/>
                <a:gd name="connsiteY19-582" fmla="*/ 9348 h 21487"/>
                <a:gd name="connsiteX20-583" fmla="*/ 13009 w 21673"/>
                <a:gd name="connsiteY20-584" fmla="*/ 9348 h 21487"/>
                <a:gd name="connsiteX21-585" fmla="*/ 13011 w 21673"/>
                <a:gd name="connsiteY21-586" fmla="*/ 6046 h 21487"/>
                <a:gd name="connsiteX22-587" fmla="*/ 10842 w 21673"/>
                <a:gd name="connsiteY22-588" fmla="*/ 1 h 21487"/>
                <a:gd name="connsiteX23-589" fmla="*/ 19287 w 21673"/>
                <a:gd name="connsiteY23-590" fmla="*/ 1 h 21487"/>
                <a:gd name="connsiteX24-591" fmla="*/ 17035 w 21673"/>
                <a:gd name="connsiteY24-592" fmla="*/ 6041 h 21487"/>
                <a:gd name="connsiteX25-593" fmla="*/ 17039 w 21673"/>
                <a:gd name="connsiteY25-594" fmla="*/ 9457 h 21487"/>
                <a:gd name="connsiteX26-595" fmla="*/ 17132 w 21673"/>
                <a:gd name="connsiteY26-596" fmla="*/ 9748 h 21487"/>
                <a:gd name="connsiteX27-597" fmla="*/ 17232 w 21673"/>
                <a:gd name="connsiteY27-598" fmla="*/ 9457 h 21487"/>
                <a:gd name="connsiteX28-599" fmla="*/ 17227 w 21673"/>
                <a:gd name="connsiteY28-600" fmla="*/ 6040 h 21487"/>
                <a:gd name="connsiteX29-601" fmla="*/ 19269 w 21673"/>
                <a:gd name="connsiteY29-602" fmla="*/ 536 h 21487"/>
                <a:gd name="connsiteX30-603" fmla="*/ 21267 w 21673"/>
                <a:gd name="connsiteY30-604" fmla="*/ 6042 h 21487"/>
                <a:gd name="connsiteX31-605" fmla="*/ 21271 w 21673"/>
                <a:gd name="connsiteY31-606" fmla="*/ 13317 h 21487"/>
                <a:gd name="connsiteX32-607" fmla="*/ 21176 w 21673"/>
                <a:gd name="connsiteY32-608" fmla="*/ 13317 h 21487"/>
                <a:gd name="connsiteX33-609" fmla="*/ 21139 w 21673"/>
                <a:gd name="connsiteY33-610" fmla="*/ 13380 h 21487"/>
                <a:gd name="connsiteX34-611" fmla="*/ 21323 w 21673"/>
                <a:gd name="connsiteY34-612" fmla="*/ 14703 h 21487"/>
                <a:gd name="connsiteX35-613" fmla="*/ 21363 w 21673"/>
                <a:gd name="connsiteY35-614" fmla="*/ 14780 h 21487"/>
                <a:gd name="connsiteX36-615" fmla="*/ 21403 w 21673"/>
                <a:gd name="connsiteY36-616" fmla="*/ 14703 h 21487"/>
                <a:gd name="connsiteX37-617" fmla="*/ 21592 w 21673"/>
                <a:gd name="connsiteY37-618" fmla="*/ 13519 h 21487"/>
                <a:gd name="connsiteX38-619" fmla="*/ 21456 w 21673"/>
                <a:gd name="connsiteY38-620" fmla="*/ 6046 h 21487"/>
                <a:gd name="connsiteX39-621" fmla="*/ 19287 w 21673"/>
                <a:gd name="connsiteY39-622" fmla="*/ 1 h 21487"/>
                <a:gd name="connsiteX40-623" fmla="*/ 2387 w 21673"/>
                <a:gd name="connsiteY40-624" fmla="*/ 8 h 21487"/>
                <a:gd name="connsiteX41-625" fmla="*/ 135 w 21673"/>
                <a:gd name="connsiteY41-626" fmla="*/ 6048 h 21487"/>
                <a:gd name="connsiteX42-627" fmla="*/ 139 w 21673"/>
                <a:gd name="connsiteY42-628" fmla="*/ 12147 h 21487"/>
                <a:gd name="connsiteX43-629" fmla="*/ 246 w 21673"/>
                <a:gd name="connsiteY43-630" fmla="*/ 12419 h 21487"/>
                <a:gd name="connsiteX44-631" fmla="*/ 326 w 21673"/>
                <a:gd name="connsiteY44-632" fmla="*/ 12147 h 21487"/>
                <a:gd name="connsiteX45-633" fmla="*/ 327 w 21673"/>
                <a:gd name="connsiteY45-634" fmla="*/ 6047 h 21487"/>
                <a:gd name="connsiteX46-635" fmla="*/ 2368 w 21673"/>
                <a:gd name="connsiteY46-636" fmla="*/ 543 h 21487"/>
                <a:gd name="connsiteX47-637" fmla="*/ 4366 w 21673"/>
                <a:gd name="connsiteY47-638" fmla="*/ 6049 h 21487"/>
                <a:gd name="connsiteX48-639" fmla="*/ 4365 w 21673"/>
                <a:gd name="connsiteY48-640" fmla="*/ 9349 h 21487"/>
                <a:gd name="connsiteX49-641" fmla="*/ 4277 w 21673"/>
                <a:gd name="connsiteY49-642" fmla="*/ 9349 h 21487"/>
                <a:gd name="connsiteX50-643" fmla="*/ 4240 w 21673"/>
                <a:gd name="connsiteY50-644" fmla="*/ 9412 h 21487"/>
                <a:gd name="connsiteX51-645" fmla="*/ 4236 w 21673"/>
                <a:gd name="connsiteY51-646" fmla="*/ 9555 h 21487"/>
                <a:gd name="connsiteX52-647" fmla="*/ 4424 w 21673"/>
                <a:gd name="connsiteY52-648" fmla="*/ 10735 h 21487"/>
                <a:gd name="connsiteX53-649" fmla="*/ 4463 w 21673"/>
                <a:gd name="connsiteY53-650" fmla="*/ 10812 h 21487"/>
                <a:gd name="connsiteX54-651" fmla="*/ 4504 w 21673"/>
                <a:gd name="connsiteY54-652" fmla="*/ 10735 h 21487"/>
                <a:gd name="connsiteX55-653" fmla="*/ 4692 w 21673"/>
                <a:gd name="connsiteY55-654" fmla="*/ 9551 h 21487"/>
                <a:gd name="connsiteX56-655" fmla="*/ 4686 w 21673"/>
                <a:gd name="connsiteY56-656" fmla="*/ 9409 h 21487"/>
                <a:gd name="connsiteX57-657" fmla="*/ 4647 w 21673"/>
                <a:gd name="connsiteY57-658" fmla="*/ 9348 h 21487"/>
                <a:gd name="connsiteX58-659" fmla="*/ 4554 w 21673"/>
                <a:gd name="connsiteY58-660" fmla="*/ 9348 h 21487"/>
                <a:gd name="connsiteX59-661" fmla="*/ 4555 w 21673"/>
                <a:gd name="connsiteY59-662" fmla="*/ 6053 h 21487"/>
                <a:gd name="connsiteX60-663" fmla="*/ 2387 w 21673"/>
                <a:gd name="connsiteY60-664" fmla="*/ 8 h 21487"/>
                <a:gd name="connsiteX61-665" fmla="*/ 8681 w 21673"/>
                <a:gd name="connsiteY61-666" fmla="*/ 10845 h 21487"/>
                <a:gd name="connsiteX62-667" fmla="*/ 8641 w 21673"/>
                <a:gd name="connsiteY62-668" fmla="*/ 10922 h 21487"/>
                <a:gd name="connsiteX63-669" fmla="*/ 8452 w 21673"/>
                <a:gd name="connsiteY63-670" fmla="*/ 12106 h 21487"/>
                <a:gd name="connsiteX64-671" fmla="*/ 8459 w 21673"/>
                <a:gd name="connsiteY64-672" fmla="*/ 12249 h 21487"/>
                <a:gd name="connsiteX65-673" fmla="*/ 8498 w 21673"/>
                <a:gd name="connsiteY65-674" fmla="*/ 12310 h 21487"/>
                <a:gd name="connsiteX66-675" fmla="*/ 8591 w 21673"/>
                <a:gd name="connsiteY66-676" fmla="*/ 12310 h 21487"/>
                <a:gd name="connsiteX67-677" fmla="*/ 8590 w 21673"/>
                <a:gd name="connsiteY67-678" fmla="*/ 15448 h 21487"/>
                <a:gd name="connsiteX68-679" fmla="*/ 6549 w 21673"/>
                <a:gd name="connsiteY68-680" fmla="*/ 20951 h 21487"/>
                <a:gd name="connsiteX69-681" fmla="*/ 4551 w 21673"/>
                <a:gd name="connsiteY69-682" fmla="*/ 15446 h 21487"/>
                <a:gd name="connsiteX70-683" fmla="*/ 4552 w 21673"/>
                <a:gd name="connsiteY70-684" fmla="*/ 12020 h 21487"/>
                <a:gd name="connsiteX71-685" fmla="*/ 4472 w 21673"/>
                <a:gd name="connsiteY71-686" fmla="*/ 11738 h 21487"/>
                <a:gd name="connsiteX72-687" fmla="*/ 4363 w 21673"/>
                <a:gd name="connsiteY72-688" fmla="*/ 12020 h 21487"/>
                <a:gd name="connsiteX73-689" fmla="*/ 4362 w 21673"/>
                <a:gd name="connsiteY73-690" fmla="*/ 15442 h 21487"/>
                <a:gd name="connsiteX74-691" fmla="*/ 6530 w 21673"/>
                <a:gd name="connsiteY74-692" fmla="*/ 21487 h 21487"/>
                <a:gd name="connsiteX75-693" fmla="*/ 8782 w 21673"/>
                <a:gd name="connsiteY75-694" fmla="*/ 15446 h 21487"/>
                <a:gd name="connsiteX76-695" fmla="*/ 8780 w 21673"/>
                <a:gd name="connsiteY76-696" fmla="*/ 12309 h 21487"/>
                <a:gd name="connsiteX77-697" fmla="*/ 8868 w 21673"/>
                <a:gd name="connsiteY77-698" fmla="*/ 12309 h 21487"/>
                <a:gd name="connsiteX78-699" fmla="*/ 8905 w 21673"/>
                <a:gd name="connsiteY78-700" fmla="*/ 12245 h 21487"/>
                <a:gd name="connsiteX79-701" fmla="*/ 8909 w 21673"/>
                <a:gd name="connsiteY79-702" fmla="*/ 12103 h 21487"/>
                <a:gd name="connsiteX80-703" fmla="*/ 8721 w 21673"/>
                <a:gd name="connsiteY80-704" fmla="*/ 10922 h 21487"/>
                <a:gd name="connsiteX81-705" fmla="*/ 8681 w 21673"/>
                <a:gd name="connsiteY81-706" fmla="*/ 10845 h 21487"/>
                <a:gd name="connsiteX82-707" fmla="*/ 17143 w 21673"/>
                <a:gd name="connsiteY82-708" fmla="*/ 10845 h 21487"/>
                <a:gd name="connsiteX83-709" fmla="*/ 17103 w 21673"/>
                <a:gd name="connsiteY83-710" fmla="*/ 10922 h 21487"/>
                <a:gd name="connsiteX84-711" fmla="*/ 16914 w 21673"/>
                <a:gd name="connsiteY84-712" fmla="*/ 12106 h 21487"/>
                <a:gd name="connsiteX85-713" fmla="*/ 16921 w 21673"/>
                <a:gd name="connsiteY85-714" fmla="*/ 12249 h 21487"/>
                <a:gd name="connsiteX86-715" fmla="*/ 16960 w 21673"/>
                <a:gd name="connsiteY86-716" fmla="*/ 12310 h 21487"/>
                <a:gd name="connsiteX87-717" fmla="*/ 17043 w 21673"/>
                <a:gd name="connsiteY87-718" fmla="*/ 12310 h 21487"/>
                <a:gd name="connsiteX88-719" fmla="*/ 17047 w 21673"/>
                <a:gd name="connsiteY88-720" fmla="*/ 15448 h 21487"/>
                <a:gd name="connsiteX89-721" fmla="*/ 15005 w 21673"/>
                <a:gd name="connsiteY89-722" fmla="*/ 20951 h 21487"/>
                <a:gd name="connsiteX90-723" fmla="*/ 13007 w 21673"/>
                <a:gd name="connsiteY90-724" fmla="*/ 15446 h 21487"/>
                <a:gd name="connsiteX91-725" fmla="*/ 13008 w 21673"/>
                <a:gd name="connsiteY91-726" fmla="*/ 12020 h 21487"/>
                <a:gd name="connsiteX92-727" fmla="*/ 12928 w 21673"/>
                <a:gd name="connsiteY92-728" fmla="*/ 11751 h 21487"/>
                <a:gd name="connsiteX93-729" fmla="*/ 12819 w 21673"/>
                <a:gd name="connsiteY93-730" fmla="*/ 12020 h 21487"/>
                <a:gd name="connsiteX94-731" fmla="*/ 12818 w 21673"/>
                <a:gd name="connsiteY94-732" fmla="*/ 15442 h 21487"/>
                <a:gd name="connsiteX95-733" fmla="*/ 14986 w 21673"/>
                <a:gd name="connsiteY95-734" fmla="*/ 21487 h 21487"/>
                <a:gd name="connsiteX96-735" fmla="*/ 17239 w 21673"/>
                <a:gd name="connsiteY96-736" fmla="*/ 15446 h 21487"/>
                <a:gd name="connsiteX97-737" fmla="*/ 17235 w 21673"/>
                <a:gd name="connsiteY97-738" fmla="*/ 12309 h 21487"/>
                <a:gd name="connsiteX98-739" fmla="*/ 17330 w 21673"/>
                <a:gd name="connsiteY98-740" fmla="*/ 12309 h 21487"/>
                <a:gd name="connsiteX99-741" fmla="*/ 17367 w 21673"/>
                <a:gd name="connsiteY99-742" fmla="*/ 12245 h 21487"/>
                <a:gd name="connsiteX100-743" fmla="*/ 17371 w 21673"/>
                <a:gd name="connsiteY100-744" fmla="*/ 12103 h 21487"/>
                <a:gd name="connsiteX101-745" fmla="*/ 17183 w 21673"/>
                <a:gd name="connsiteY101-746" fmla="*/ 10922 h 21487"/>
                <a:gd name="connsiteX102-747" fmla="*/ 17143 w 21673"/>
                <a:gd name="connsiteY102-748" fmla="*/ 10845 h 21487"/>
                <a:gd name="connsiteX103-749" fmla="*/ 231 w 21673"/>
                <a:gd name="connsiteY103-750" fmla="*/ 13316 h 21487"/>
                <a:gd name="connsiteX104-751" fmla="*/ 191 w 21673"/>
                <a:gd name="connsiteY104-752" fmla="*/ 13393 h 21487"/>
                <a:gd name="connsiteX105-753" fmla="*/ 2 w 21673"/>
                <a:gd name="connsiteY105-754" fmla="*/ 14577 h 21487"/>
                <a:gd name="connsiteX106-755" fmla="*/ 9 w 21673"/>
                <a:gd name="connsiteY106-756" fmla="*/ 14720 h 21487"/>
                <a:gd name="connsiteX107-757" fmla="*/ 48 w 21673"/>
                <a:gd name="connsiteY107-758" fmla="*/ 14780 h 21487"/>
                <a:gd name="connsiteX108-759" fmla="*/ 137 w 21673"/>
                <a:gd name="connsiteY108-760" fmla="*/ 14780 h 21487"/>
                <a:gd name="connsiteX109-761" fmla="*/ 137 w 21673"/>
                <a:gd name="connsiteY109-762" fmla="*/ 17618 h 21487"/>
                <a:gd name="connsiteX110-763" fmla="*/ 143 w 21673"/>
                <a:gd name="connsiteY110-764" fmla="*/ 17844 h 21487"/>
                <a:gd name="connsiteX111-765" fmla="*/ 200 w 21673"/>
                <a:gd name="connsiteY111-766" fmla="*/ 18000 h 21487"/>
                <a:gd name="connsiteX112-767" fmla="*/ 232 w 21673"/>
                <a:gd name="connsiteY112-768" fmla="*/ 18015 h 21487"/>
                <a:gd name="connsiteX113-769" fmla="*/ 264 w 21673"/>
                <a:gd name="connsiteY113-770" fmla="*/ 18000 h 21487"/>
                <a:gd name="connsiteX114-771" fmla="*/ 321 w 21673"/>
                <a:gd name="connsiteY114-772" fmla="*/ 17844 h 21487"/>
                <a:gd name="connsiteX115-773" fmla="*/ 327 w 21673"/>
                <a:gd name="connsiteY115-774" fmla="*/ 17618 h 21487"/>
                <a:gd name="connsiteX116-775" fmla="*/ 327 w 21673"/>
                <a:gd name="connsiteY116-776" fmla="*/ 14779 h 21487"/>
                <a:gd name="connsiteX117-777" fmla="*/ 418 w 21673"/>
                <a:gd name="connsiteY117-778" fmla="*/ 14779 h 21487"/>
                <a:gd name="connsiteX118-779" fmla="*/ 455 w 21673"/>
                <a:gd name="connsiteY118-780" fmla="*/ 14716 h 21487"/>
                <a:gd name="connsiteX119-781" fmla="*/ 460 w 21673"/>
                <a:gd name="connsiteY119-782" fmla="*/ 14573 h 21487"/>
                <a:gd name="connsiteX120-783" fmla="*/ 271 w 21673"/>
                <a:gd name="connsiteY120-784" fmla="*/ 13393 h 21487"/>
                <a:gd name="connsiteX121-785" fmla="*/ 231 w 21673"/>
                <a:gd name="connsiteY121-786" fmla="*/ 13316 h 21487"/>
                <a:gd name="connsiteX122-787" fmla="*/ 232 w 21673"/>
                <a:gd name="connsiteY122-788" fmla="*/ 18625 h 21487"/>
                <a:gd name="connsiteX123-789" fmla="*/ 164 w 21673"/>
                <a:gd name="connsiteY123-790" fmla="*/ 18703 h 21487"/>
                <a:gd name="connsiteX124-791" fmla="*/ 164 w 21673"/>
                <a:gd name="connsiteY124-792" fmla="*/ 19073 h 21487"/>
                <a:gd name="connsiteX125-793" fmla="*/ 299 w 21673"/>
                <a:gd name="connsiteY125-794" fmla="*/ 19073 h 21487"/>
                <a:gd name="connsiteX126-795" fmla="*/ 299 w 21673"/>
                <a:gd name="connsiteY126-796" fmla="*/ 18703 h 21487"/>
                <a:gd name="connsiteX127-797" fmla="*/ 232 w 21673"/>
                <a:gd name="connsiteY127-798" fmla="*/ 18625 h 21487"/>
                <a:gd name="connsiteX128-799" fmla="*/ 232 w 21673"/>
                <a:gd name="connsiteY128-800" fmla="*/ 19748 h 21487"/>
                <a:gd name="connsiteX129-801" fmla="*/ 164 w 21673"/>
                <a:gd name="connsiteY129-802" fmla="*/ 19826 h 21487"/>
                <a:gd name="connsiteX130-803" fmla="*/ 164 w 21673"/>
                <a:gd name="connsiteY130-804" fmla="*/ 20196 h 21487"/>
                <a:gd name="connsiteX131-805" fmla="*/ 300 w 21673"/>
                <a:gd name="connsiteY131-806" fmla="*/ 20196 h 21487"/>
                <a:gd name="connsiteX132-807" fmla="*/ 300 w 21673"/>
                <a:gd name="connsiteY132-808" fmla="*/ 19826 h 21487"/>
                <a:gd name="connsiteX133-809" fmla="*/ 232 w 21673"/>
                <a:gd name="connsiteY133-810" fmla="*/ 19748 h 21487"/>
                <a:gd name="connsiteX0-811" fmla="*/ 10842 w 21456"/>
                <a:gd name="connsiteY0-812" fmla="*/ 1 h 21487"/>
                <a:gd name="connsiteX1-813" fmla="*/ 8590 w 21456"/>
                <a:gd name="connsiteY1-814" fmla="*/ 6041 h 21487"/>
                <a:gd name="connsiteX2-815" fmla="*/ 8592 w 21456"/>
                <a:gd name="connsiteY2-816" fmla="*/ 9347 h 21487"/>
                <a:gd name="connsiteX3-817" fmla="*/ 8592 w 21456"/>
                <a:gd name="connsiteY3-818" fmla="*/ 9347 h 21487"/>
                <a:gd name="connsiteX4-819" fmla="*/ 8592 w 21456"/>
                <a:gd name="connsiteY4-820" fmla="*/ 9457 h 21487"/>
                <a:gd name="connsiteX5-821" fmla="*/ 8700 w 21456"/>
                <a:gd name="connsiteY5-822" fmla="*/ 9735 h 21487"/>
                <a:gd name="connsiteX6-823" fmla="*/ 8781 w 21456"/>
                <a:gd name="connsiteY6-824" fmla="*/ 9457 h 21487"/>
                <a:gd name="connsiteX7-825" fmla="*/ 8782 w 21456"/>
                <a:gd name="connsiteY7-826" fmla="*/ 6040 h 21487"/>
                <a:gd name="connsiteX8-827" fmla="*/ 10823 w 21456"/>
                <a:gd name="connsiteY8-828" fmla="*/ 536 h 21487"/>
                <a:gd name="connsiteX9-829" fmla="*/ 12821 w 21456"/>
                <a:gd name="connsiteY9-830" fmla="*/ 6042 h 21487"/>
                <a:gd name="connsiteX10-831" fmla="*/ 12820 w 21456"/>
                <a:gd name="connsiteY10-832" fmla="*/ 9349 h 21487"/>
                <a:gd name="connsiteX11-833" fmla="*/ 12727 w 21456"/>
                <a:gd name="connsiteY11-834" fmla="*/ 9349 h 21487"/>
                <a:gd name="connsiteX12-835" fmla="*/ 12689 w 21456"/>
                <a:gd name="connsiteY12-836" fmla="*/ 9412 h 21487"/>
                <a:gd name="connsiteX13-837" fmla="*/ 12685 w 21456"/>
                <a:gd name="connsiteY13-838" fmla="*/ 9555 h 21487"/>
                <a:gd name="connsiteX14-839" fmla="*/ 12873 w 21456"/>
                <a:gd name="connsiteY14-840" fmla="*/ 10735 h 21487"/>
                <a:gd name="connsiteX15-841" fmla="*/ 12913 w 21456"/>
                <a:gd name="connsiteY15-842" fmla="*/ 10812 h 21487"/>
                <a:gd name="connsiteX16-843" fmla="*/ 12953 w 21456"/>
                <a:gd name="connsiteY16-844" fmla="*/ 10735 h 21487"/>
                <a:gd name="connsiteX17-845" fmla="*/ 13142 w 21456"/>
                <a:gd name="connsiteY17-846" fmla="*/ 9551 h 21487"/>
                <a:gd name="connsiteX18-847" fmla="*/ 13135 w 21456"/>
                <a:gd name="connsiteY18-848" fmla="*/ 9409 h 21487"/>
                <a:gd name="connsiteX19-849" fmla="*/ 13096 w 21456"/>
                <a:gd name="connsiteY19-850" fmla="*/ 9348 h 21487"/>
                <a:gd name="connsiteX20-851" fmla="*/ 13009 w 21456"/>
                <a:gd name="connsiteY20-852" fmla="*/ 9348 h 21487"/>
                <a:gd name="connsiteX21-853" fmla="*/ 13011 w 21456"/>
                <a:gd name="connsiteY21-854" fmla="*/ 6046 h 21487"/>
                <a:gd name="connsiteX22-855" fmla="*/ 10842 w 21456"/>
                <a:gd name="connsiteY22-856" fmla="*/ 1 h 21487"/>
                <a:gd name="connsiteX23-857" fmla="*/ 19287 w 21456"/>
                <a:gd name="connsiteY23-858" fmla="*/ 1 h 21487"/>
                <a:gd name="connsiteX24-859" fmla="*/ 17035 w 21456"/>
                <a:gd name="connsiteY24-860" fmla="*/ 6041 h 21487"/>
                <a:gd name="connsiteX25-861" fmla="*/ 17039 w 21456"/>
                <a:gd name="connsiteY25-862" fmla="*/ 9457 h 21487"/>
                <a:gd name="connsiteX26-863" fmla="*/ 17132 w 21456"/>
                <a:gd name="connsiteY26-864" fmla="*/ 9748 h 21487"/>
                <a:gd name="connsiteX27-865" fmla="*/ 17232 w 21456"/>
                <a:gd name="connsiteY27-866" fmla="*/ 9457 h 21487"/>
                <a:gd name="connsiteX28-867" fmla="*/ 17227 w 21456"/>
                <a:gd name="connsiteY28-868" fmla="*/ 6040 h 21487"/>
                <a:gd name="connsiteX29-869" fmla="*/ 19269 w 21456"/>
                <a:gd name="connsiteY29-870" fmla="*/ 536 h 21487"/>
                <a:gd name="connsiteX30-871" fmla="*/ 21267 w 21456"/>
                <a:gd name="connsiteY30-872" fmla="*/ 6042 h 21487"/>
                <a:gd name="connsiteX31-873" fmla="*/ 21271 w 21456"/>
                <a:gd name="connsiteY31-874" fmla="*/ 13317 h 21487"/>
                <a:gd name="connsiteX32-875" fmla="*/ 21176 w 21456"/>
                <a:gd name="connsiteY32-876" fmla="*/ 13317 h 21487"/>
                <a:gd name="connsiteX33-877" fmla="*/ 21139 w 21456"/>
                <a:gd name="connsiteY33-878" fmla="*/ 13380 h 21487"/>
                <a:gd name="connsiteX34-879" fmla="*/ 21323 w 21456"/>
                <a:gd name="connsiteY34-880" fmla="*/ 14703 h 21487"/>
                <a:gd name="connsiteX35-881" fmla="*/ 21363 w 21456"/>
                <a:gd name="connsiteY35-882" fmla="*/ 14780 h 21487"/>
                <a:gd name="connsiteX36-883" fmla="*/ 21403 w 21456"/>
                <a:gd name="connsiteY36-884" fmla="*/ 14703 h 21487"/>
                <a:gd name="connsiteX37-885" fmla="*/ 21456 w 21456"/>
                <a:gd name="connsiteY37-886" fmla="*/ 6046 h 21487"/>
                <a:gd name="connsiteX38-887" fmla="*/ 19287 w 21456"/>
                <a:gd name="connsiteY38-888" fmla="*/ 1 h 21487"/>
                <a:gd name="connsiteX39-889" fmla="*/ 2387 w 21456"/>
                <a:gd name="connsiteY39-890" fmla="*/ 8 h 21487"/>
                <a:gd name="connsiteX40-891" fmla="*/ 135 w 21456"/>
                <a:gd name="connsiteY40-892" fmla="*/ 6048 h 21487"/>
                <a:gd name="connsiteX41-893" fmla="*/ 139 w 21456"/>
                <a:gd name="connsiteY41-894" fmla="*/ 12147 h 21487"/>
                <a:gd name="connsiteX42-895" fmla="*/ 246 w 21456"/>
                <a:gd name="connsiteY42-896" fmla="*/ 12419 h 21487"/>
                <a:gd name="connsiteX43-897" fmla="*/ 326 w 21456"/>
                <a:gd name="connsiteY43-898" fmla="*/ 12147 h 21487"/>
                <a:gd name="connsiteX44-899" fmla="*/ 327 w 21456"/>
                <a:gd name="connsiteY44-900" fmla="*/ 6047 h 21487"/>
                <a:gd name="connsiteX45-901" fmla="*/ 2368 w 21456"/>
                <a:gd name="connsiteY45-902" fmla="*/ 543 h 21487"/>
                <a:gd name="connsiteX46-903" fmla="*/ 4366 w 21456"/>
                <a:gd name="connsiteY46-904" fmla="*/ 6049 h 21487"/>
                <a:gd name="connsiteX47-905" fmla="*/ 4365 w 21456"/>
                <a:gd name="connsiteY47-906" fmla="*/ 9349 h 21487"/>
                <a:gd name="connsiteX48-907" fmla="*/ 4277 w 21456"/>
                <a:gd name="connsiteY48-908" fmla="*/ 9349 h 21487"/>
                <a:gd name="connsiteX49-909" fmla="*/ 4240 w 21456"/>
                <a:gd name="connsiteY49-910" fmla="*/ 9412 h 21487"/>
                <a:gd name="connsiteX50-911" fmla="*/ 4236 w 21456"/>
                <a:gd name="connsiteY50-912" fmla="*/ 9555 h 21487"/>
                <a:gd name="connsiteX51-913" fmla="*/ 4424 w 21456"/>
                <a:gd name="connsiteY51-914" fmla="*/ 10735 h 21487"/>
                <a:gd name="connsiteX52-915" fmla="*/ 4463 w 21456"/>
                <a:gd name="connsiteY52-916" fmla="*/ 10812 h 21487"/>
                <a:gd name="connsiteX53-917" fmla="*/ 4504 w 21456"/>
                <a:gd name="connsiteY53-918" fmla="*/ 10735 h 21487"/>
                <a:gd name="connsiteX54-919" fmla="*/ 4692 w 21456"/>
                <a:gd name="connsiteY54-920" fmla="*/ 9551 h 21487"/>
                <a:gd name="connsiteX55-921" fmla="*/ 4686 w 21456"/>
                <a:gd name="connsiteY55-922" fmla="*/ 9409 h 21487"/>
                <a:gd name="connsiteX56-923" fmla="*/ 4647 w 21456"/>
                <a:gd name="connsiteY56-924" fmla="*/ 9348 h 21487"/>
                <a:gd name="connsiteX57-925" fmla="*/ 4554 w 21456"/>
                <a:gd name="connsiteY57-926" fmla="*/ 9348 h 21487"/>
                <a:gd name="connsiteX58-927" fmla="*/ 4555 w 21456"/>
                <a:gd name="connsiteY58-928" fmla="*/ 6053 h 21487"/>
                <a:gd name="connsiteX59-929" fmla="*/ 2387 w 21456"/>
                <a:gd name="connsiteY59-930" fmla="*/ 8 h 21487"/>
                <a:gd name="connsiteX60-931" fmla="*/ 8681 w 21456"/>
                <a:gd name="connsiteY60-932" fmla="*/ 10845 h 21487"/>
                <a:gd name="connsiteX61-933" fmla="*/ 8641 w 21456"/>
                <a:gd name="connsiteY61-934" fmla="*/ 10922 h 21487"/>
                <a:gd name="connsiteX62-935" fmla="*/ 8452 w 21456"/>
                <a:gd name="connsiteY62-936" fmla="*/ 12106 h 21487"/>
                <a:gd name="connsiteX63-937" fmla="*/ 8459 w 21456"/>
                <a:gd name="connsiteY63-938" fmla="*/ 12249 h 21487"/>
                <a:gd name="connsiteX64-939" fmla="*/ 8498 w 21456"/>
                <a:gd name="connsiteY64-940" fmla="*/ 12310 h 21487"/>
                <a:gd name="connsiteX65-941" fmla="*/ 8591 w 21456"/>
                <a:gd name="connsiteY65-942" fmla="*/ 12310 h 21487"/>
                <a:gd name="connsiteX66-943" fmla="*/ 8590 w 21456"/>
                <a:gd name="connsiteY66-944" fmla="*/ 15448 h 21487"/>
                <a:gd name="connsiteX67-945" fmla="*/ 6549 w 21456"/>
                <a:gd name="connsiteY67-946" fmla="*/ 20951 h 21487"/>
                <a:gd name="connsiteX68-947" fmla="*/ 4551 w 21456"/>
                <a:gd name="connsiteY68-948" fmla="*/ 15446 h 21487"/>
                <a:gd name="connsiteX69-949" fmla="*/ 4552 w 21456"/>
                <a:gd name="connsiteY69-950" fmla="*/ 12020 h 21487"/>
                <a:gd name="connsiteX70-951" fmla="*/ 4472 w 21456"/>
                <a:gd name="connsiteY70-952" fmla="*/ 11738 h 21487"/>
                <a:gd name="connsiteX71-953" fmla="*/ 4363 w 21456"/>
                <a:gd name="connsiteY71-954" fmla="*/ 12020 h 21487"/>
                <a:gd name="connsiteX72-955" fmla="*/ 4362 w 21456"/>
                <a:gd name="connsiteY72-956" fmla="*/ 15442 h 21487"/>
                <a:gd name="connsiteX73-957" fmla="*/ 6530 w 21456"/>
                <a:gd name="connsiteY73-958" fmla="*/ 21487 h 21487"/>
                <a:gd name="connsiteX74-959" fmla="*/ 8782 w 21456"/>
                <a:gd name="connsiteY74-960" fmla="*/ 15446 h 21487"/>
                <a:gd name="connsiteX75-961" fmla="*/ 8780 w 21456"/>
                <a:gd name="connsiteY75-962" fmla="*/ 12309 h 21487"/>
                <a:gd name="connsiteX76-963" fmla="*/ 8868 w 21456"/>
                <a:gd name="connsiteY76-964" fmla="*/ 12309 h 21487"/>
                <a:gd name="connsiteX77-965" fmla="*/ 8905 w 21456"/>
                <a:gd name="connsiteY77-966" fmla="*/ 12245 h 21487"/>
                <a:gd name="connsiteX78-967" fmla="*/ 8909 w 21456"/>
                <a:gd name="connsiteY78-968" fmla="*/ 12103 h 21487"/>
                <a:gd name="connsiteX79-969" fmla="*/ 8721 w 21456"/>
                <a:gd name="connsiteY79-970" fmla="*/ 10922 h 21487"/>
                <a:gd name="connsiteX80-971" fmla="*/ 8681 w 21456"/>
                <a:gd name="connsiteY80-972" fmla="*/ 10845 h 21487"/>
                <a:gd name="connsiteX81-973" fmla="*/ 17143 w 21456"/>
                <a:gd name="connsiteY81-974" fmla="*/ 10845 h 21487"/>
                <a:gd name="connsiteX82-975" fmla="*/ 17103 w 21456"/>
                <a:gd name="connsiteY82-976" fmla="*/ 10922 h 21487"/>
                <a:gd name="connsiteX83-977" fmla="*/ 16914 w 21456"/>
                <a:gd name="connsiteY83-978" fmla="*/ 12106 h 21487"/>
                <a:gd name="connsiteX84-979" fmla="*/ 16921 w 21456"/>
                <a:gd name="connsiteY84-980" fmla="*/ 12249 h 21487"/>
                <a:gd name="connsiteX85-981" fmla="*/ 16960 w 21456"/>
                <a:gd name="connsiteY85-982" fmla="*/ 12310 h 21487"/>
                <a:gd name="connsiteX86-983" fmla="*/ 17043 w 21456"/>
                <a:gd name="connsiteY86-984" fmla="*/ 12310 h 21487"/>
                <a:gd name="connsiteX87-985" fmla="*/ 17047 w 21456"/>
                <a:gd name="connsiteY87-986" fmla="*/ 15448 h 21487"/>
                <a:gd name="connsiteX88-987" fmla="*/ 15005 w 21456"/>
                <a:gd name="connsiteY88-988" fmla="*/ 20951 h 21487"/>
                <a:gd name="connsiteX89-989" fmla="*/ 13007 w 21456"/>
                <a:gd name="connsiteY89-990" fmla="*/ 15446 h 21487"/>
                <a:gd name="connsiteX90-991" fmla="*/ 13008 w 21456"/>
                <a:gd name="connsiteY90-992" fmla="*/ 12020 h 21487"/>
                <a:gd name="connsiteX91-993" fmla="*/ 12928 w 21456"/>
                <a:gd name="connsiteY91-994" fmla="*/ 11751 h 21487"/>
                <a:gd name="connsiteX92-995" fmla="*/ 12819 w 21456"/>
                <a:gd name="connsiteY92-996" fmla="*/ 12020 h 21487"/>
                <a:gd name="connsiteX93-997" fmla="*/ 12818 w 21456"/>
                <a:gd name="connsiteY93-998" fmla="*/ 15442 h 21487"/>
                <a:gd name="connsiteX94-999" fmla="*/ 14986 w 21456"/>
                <a:gd name="connsiteY94-1000" fmla="*/ 21487 h 21487"/>
                <a:gd name="connsiteX95-1001" fmla="*/ 17239 w 21456"/>
                <a:gd name="connsiteY95-1002" fmla="*/ 15446 h 21487"/>
                <a:gd name="connsiteX96-1003" fmla="*/ 17235 w 21456"/>
                <a:gd name="connsiteY96-1004" fmla="*/ 12309 h 21487"/>
                <a:gd name="connsiteX97-1005" fmla="*/ 17330 w 21456"/>
                <a:gd name="connsiteY97-1006" fmla="*/ 12309 h 21487"/>
                <a:gd name="connsiteX98-1007" fmla="*/ 17367 w 21456"/>
                <a:gd name="connsiteY98-1008" fmla="*/ 12245 h 21487"/>
                <a:gd name="connsiteX99-1009" fmla="*/ 17371 w 21456"/>
                <a:gd name="connsiteY99-1010" fmla="*/ 12103 h 21487"/>
                <a:gd name="connsiteX100-1011" fmla="*/ 17183 w 21456"/>
                <a:gd name="connsiteY100-1012" fmla="*/ 10922 h 21487"/>
                <a:gd name="connsiteX101-1013" fmla="*/ 17143 w 21456"/>
                <a:gd name="connsiteY101-1014" fmla="*/ 10845 h 21487"/>
                <a:gd name="connsiteX102-1015" fmla="*/ 231 w 21456"/>
                <a:gd name="connsiteY102-1016" fmla="*/ 13316 h 21487"/>
                <a:gd name="connsiteX103-1017" fmla="*/ 191 w 21456"/>
                <a:gd name="connsiteY103-1018" fmla="*/ 13393 h 21487"/>
                <a:gd name="connsiteX104-1019" fmla="*/ 2 w 21456"/>
                <a:gd name="connsiteY104-1020" fmla="*/ 14577 h 21487"/>
                <a:gd name="connsiteX105-1021" fmla="*/ 9 w 21456"/>
                <a:gd name="connsiteY105-1022" fmla="*/ 14720 h 21487"/>
                <a:gd name="connsiteX106-1023" fmla="*/ 48 w 21456"/>
                <a:gd name="connsiteY106-1024" fmla="*/ 14780 h 21487"/>
                <a:gd name="connsiteX107-1025" fmla="*/ 137 w 21456"/>
                <a:gd name="connsiteY107-1026" fmla="*/ 14780 h 21487"/>
                <a:gd name="connsiteX108-1027" fmla="*/ 137 w 21456"/>
                <a:gd name="connsiteY108-1028" fmla="*/ 17618 h 21487"/>
                <a:gd name="connsiteX109-1029" fmla="*/ 143 w 21456"/>
                <a:gd name="connsiteY109-1030" fmla="*/ 17844 h 21487"/>
                <a:gd name="connsiteX110-1031" fmla="*/ 200 w 21456"/>
                <a:gd name="connsiteY110-1032" fmla="*/ 18000 h 21487"/>
                <a:gd name="connsiteX111-1033" fmla="*/ 232 w 21456"/>
                <a:gd name="connsiteY111-1034" fmla="*/ 18015 h 21487"/>
                <a:gd name="connsiteX112-1035" fmla="*/ 264 w 21456"/>
                <a:gd name="connsiteY112-1036" fmla="*/ 18000 h 21487"/>
                <a:gd name="connsiteX113-1037" fmla="*/ 321 w 21456"/>
                <a:gd name="connsiteY113-1038" fmla="*/ 17844 h 21487"/>
                <a:gd name="connsiteX114-1039" fmla="*/ 327 w 21456"/>
                <a:gd name="connsiteY114-1040" fmla="*/ 17618 h 21487"/>
                <a:gd name="connsiteX115-1041" fmla="*/ 327 w 21456"/>
                <a:gd name="connsiteY115-1042" fmla="*/ 14779 h 21487"/>
                <a:gd name="connsiteX116-1043" fmla="*/ 418 w 21456"/>
                <a:gd name="connsiteY116-1044" fmla="*/ 14779 h 21487"/>
                <a:gd name="connsiteX117-1045" fmla="*/ 455 w 21456"/>
                <a:gd name="connsiteY117-1046" fmla="*/ 14716 h 21487"/>
                <a:gd name="connsiteX118-1047" fmla="*/ 460 w 21456"/>
                <a:gd name="connsiteY118-1048" fmla="*/ 14573 h 21487"/>
                <a:gd name="connsiteX119-1049" fmla="*/ 271 w 21456"/>
                <a:gd name="connsiteY119-1050" fmla="*/ 13393 h 21487"/>
                <a:gd name="connsiteX120-1051" fmla="*/ 231 w 21456"/>
                <a:gd name="connsiteY120-1052" fmla="*/ 13316 h 21487"/>
                <a:gd name="connsiteX121-1053" fmla="*/ 232 w 21456"/>
                <a:gd name="connsiteY121-1054" fmla="*/ 18625 h 21487"/>
                <a:gd name="connsiteX122-1055" fmla="*/ 164 w 21456"/>
                <a:gd name="connsiteY122-1056" fmla="*/ 18703 h 21487"/>
                <a:gd name="connsiteX123-1057" fmla="*/ 164 w 21456"/>
                <a:gd name="connsiteY123-1058" fmla="*/ 19073 h 21487"/>
                <a:gd name="connsiteX124-1059" fmla="*/ 299 w 21456"/>
                <a:gd name="connsiteY124-1060" fmla="*/ 19073 h 21487"/>
                <a:gd name="connsiteX125-1061" fmla="*/ 299 w 21456"/>
                <a:gd name="connsiteY125-1062" fmla="*/ 18703 h 21487"/>
                <a:gd name="connsiteX126-1063" fmla="*/ 232 w 21456"/>
                <a:gd name="connsiteY126-1064" fmla="*/ 18625 h 21487"/>
                <a:gd name="connsiteX127-1065" fmla="*/ 232 w 21456"/>
                <a:gd name="connsiteY127-1066" fmla="*/ 19748 h 21487"/>
                <a:gd name="connsiteX128-1067" fmla="*/ 164 w 21456"/>
                <a:gd name="connsiteY128-1068" fmla="*/ 19826 h 21487"/>
                <a:gd name="connsiteX129-1069" fmla="*/ 164 w 21456"/>
                <a:gd name="connsiteY129-1070" fmla="*/ 20196 h 21487"/>
                <a:gd name="connsiteX130-1071" fmla="*/ 300 w 21456"/>
                <a:gd name="connsiteY130-1072" fmla="*/ 20196 h 21487"/>
                <a:gd name="connsiteX131-1073" fmla="*/ 300 w 21456"/>
                <a:gd name="connsiteY131-1074" fmla="*/ 19826 h 21487"/>
                <a:gd name="connsiteX132-1075" fmla="*/ 232 w 21456"/>
                <a:gd name="connsiteY132-1076" fmla="*/ 19748 h 21487"/>
                <a:gd name="connsiteX0-1077" fmla="*/ 10842 w 21456"/>
                <a:gd name="connsiteY0-1078" fmla="*/ 1 h 21487"/>
                <a:gd name="connsiteX1-1079" fmla="*/ 8590 w 21456"/>
                <a:gd name="connsiteY1-1080" fmla="*/ 6041 h 21487"/>
                <a:gd name="connsiteX2-1081" fmla="*/ 8592 w 21456"/>
                <a:gd name="connsiteY2-1082" fmla="*/ 9347 h 21487"/>
                <a:gd name="connsiteX3-1083" fmla="*/ 8592 w 21456"/>
                <a:gd name="connsiteY3-1084" fmla="*/ 9347 h 21487"/>
                <a:gd name="connsiteX4-1085" fmla="*/ 8592 w 21456"/>
                <a:gd name="connsiteY4-1086" fmla="*/ 9457 h 21487"/>
                <a:gd name="connsiteX5-1087" fmla="*/ 8700 w 21456"/>
                <a:gd name="connsiteY5-1088" fmla="*/ 9735 h 21487"/>
                <a:gd name="connsiteX6-1089" fmla="*/ 8781 w 21456"/>
                <a:gd name="connsiteY6-1090" fmla="*/ 9457 h 21487"/>
                <a:gd name="connsiteX7-1091" fmla="*/ 8782 w 21456"/>
                <a:gd name="connsiteY7-1092" fmla="*/ 6040 h 21487"/>
                <a:gd name="connsiteX8-1093" fmla="*/ 10823 w 21456"/>
                <a:gd name="connsiteY8-1094" fmla="*/ 536 h 21487"/>
                <a:gd name="connsiteX9-1095" fmla="*/ 12821 w 21456"/>
                <a:gd name="connsiteY9-1096" fmla="*/ 6042 h 21487"/>
                <a:gd name="connsiteX10-1097" fmla="*/ 12820 w 21456"/>
                <a:gd name="connsiteY10-1098" fmla="*/ 9349 h 21487"/>
                <a:gd name="connsiteX11-1099" fmla="*/ 12727 w 21456"/>
                <a:gd name="connsiteY11-1100" fmla="*/ 9349 h 21487"/>
                <a:gd name="connsiteX12-1101" fmla="*/ 12689 w 21456"/>
                <a:gd name="connsiteY12-1102" fmla="*/ 9412 h 21487"/>
                <a:gd name="connsiteX13-1103" fmla="*/ 12685 w 21456"/>
                <a:gd name="connsiteY13-1104" fmla="*/ 9555 h 21487"/>
                <a:gd name="connsiteX14-1105" fmla="*/ 12873 w 21456"/>
                <a:gd name="connsiteY14-1106" fmla="*/ 10735 h 21487"/>
                <a:gd name="connsiteX15-1107" fmla="*/ 12913 w 21456"/>
                <a:gd name="connsiteY15-1108" fmla="*/ 10812 h 21487"/>
                <a:gd name="connsiteX16-1109" fmla="*/ 12953 w 21456"/>
                <a:gd name="connsiteY16-1110" fmla="*/ 10735 h 21487"/>
                <a:gd name="connsiteX17-1111" fmla="*/ 13142 w 21456"/>
                <a:gd name="connsiteY17-1112" fmla="*/ 9551 h 21487"/>
                <a:gd name="connsiteX18-1113" fmla="*/ 13135 w 21456"/>
                <a:gd name="connsiteY18-1114" fmla="*/ 9409 h 21487"/>
                <a:gd name="connsiteX19-1115" fmla="*/ 13096 w 21456"/>
                <a:gd name="connsiteY19-1116" fmla="*/ 9348 h 21487"/>
                <a:gd name="connsiteX20-1117" fmla="*/ 13009 w 21456"/>
                <a:gd name="connsiteY20-1118" fmla="*/ 9348 h 21487"/>
                <a:gd name="connsiteX21-1119" fmla="*/ 13011 w 21456"/>
                <a:gd name="connsiteY21-1120" fmla="*/ 6046 h 21487"/>
                <a:gd name="connsiteX22-1121" fmla="*/ 10842 w 21456"/>
                <a:gd name="connsiteY22-1122" fmla="*/ 1 h 21487"/>
                <a:gd name="connsiteX23-1123" fmla="*/ 19287 w 21456"/>
                <a:gd name="connsiteY23-1124" fmla="*/ 1 h 21487"/>
                <a:gd name="connsiteX24-1125" fmla="*/ 17035 w 21456"/>
                <a:gd name="connsiteY24-1126" fmla="*/ 6041 h 21487"/>
                <a:gd name="connsiteX25-1127" fmla="*/ 17039 w 21456"/>
                <a:gd name="connsiteY25-1128" fmla="*/ 9457 h 21487"/>
                <a:gd name="connsiteX26-1129" fmla="*/ 17132 w 21456"/>
                <a:gd name="connsiteY26-1130" fmla="*/ 9748 h 21487"/>
                <a:gd name="connsiteX27-1131" fmla="*/ 17232 w 21456"/>
                <a:gd name="connsiteY27-1132" fmla="*/ 9457 h 21487"/>
                <a:gd name="connsiteX28-1133" fmla="*/ 17227 w 21456"/>
                <a:gd name="connsiteY28-1134" fmla="*/ 6040 h 21487"/>
                <a:gd name="connsiteX29-1135" fmla="*/ 19269 w 21456"/>
                <a:gd name="connsiteY29-1136" fmla="*/ 536 h 21487"/>
                <a:gd name="connsiteX30-1137" fmla="*/ 21267 w 21456"/>
                <a:gd name="connsiteY30-1138" fmla="*/ 6042 h 21487"/>
                <a:gd name="connsiteX31-1139" fmla="*/ 21271 w 21456"/>
                <a:gd name="connsiteY31-1140" fmla="*/ 13317 h 21487"/>
                <a:gd name="connsiteX32-1141" fmla="*/ 21176 w 21456"/>
                <a:gd name="connsiteY32-1142" fmla="*/ 13317 h 21487"/>
                <a:gd name="connsiteX33-1143" fmla="*/ 21323 w 21456"/>
                <a:gd name="connsiteY33-1144" fmla="*/ 14703 h 21487"/>
                <a:gd name="connsiteX34-1145" fmla="*/ 21363 w 21456"/>
                <a:gd name="connsiteY34-1146" fmla="*/ 14780 h 21487"/>
                <a:gd name="connsiteX35-1147" fmla="*/ 21403 w 21456"/>
                <a:gd name="connsiteY35-1148" fmla="*/ 14703 h 21487"/>
                <a:gd name="connsiteX36-1149" fmla="*/ 21456 w 21456"/>
                <a:gd name="connsiteY36-1150" fmla="*/ 6046 h 21487"/>
                <a:gd name="connsiteX37-1151" fmla="*/ 19287 w 21456"/>
                <a:gd name="connsiteY37-1152" fmla="*/ 1 h 21487"/>
                <a:gd name="connsiteX38-1153" fmla="*/ 2387 w 21456"/>
                <a:gd name="connsiteY38-1154" fmla="*/ 8 h 21487"/>
                <a:gd name="connsiteX39-1155" fmla="*/ 135 w 21456"/>
                <a:gd name="connsiteY39-1156" fmla="*/ 6048 h 21487"/>
                <a:gd name="connsiteX40-1157" fmla="*/ 139 w 21456"/>
                <a:gd name="connsiteY40-1158" fmla="*/ 12147 h 21487"/>
                <a:gd name="connsiteX41-1159" fmla="*/ 246 w 21456"/>
                <a:gd name="connsiteY41-1160" fmla="*/ 12419 h 21487"/>
                <a:gd name="connsiteX42-1161" fmla="*/ 326 w 21456"/>
                <a:gd name="connsiteY42-1162" fmla="*/ 12147 h 21487"/>
                <a:gd name="connsiteX43-1163" fmla="*/ 327 w 21456"/>
                <a:gd name="connsiteY43-1164" fmla="*/ 6047 h 21487"/>
                <a:gd name="connsiteX44-1165" fmla="*/ 2368 w 21456"/>
                <a:gd name="connsiteY44-1166" fmla="*/ 543 h 21487"/>
                <a:gd name="connsiteX45-1167" fmla="*/ 4366 w 21456"/>
                <a:gd name="connsiteY45-1168" fmla="*/ 6049 h 21487"/>
                <a:gd name="connsiteX46-1169" fmla="*/ 4365 w 21456"/>
                <a:gd name="connsiteY46-1170" fmla="*/ 9349 h 21487"/>
                <a:gd name="connsiteX47-1171" fmla="*/ 4277 w 21456"/>
                <a:gd name="connsiteY47-1172" fmla="*/ 9349 h 21487"/>
                <a:gd name="connsiteX48-1173" fmla="*/ 4240 w 21456"/>
                <a:gd name="connsiteY48-1174" fmla="*/ 9412 h 21487"/>
                <a:gd name="connsiteX49-1175" fmla="*/ 4236 w 21456"/>
                <a:gd name="connsiteY49-1176" fmla="*/ 9555 h 21487"/>
                <a:gd name="connsiteX50-1177" fmla="*/ 4424 w 21456"/>
                <a:gd name="connsiteY50-1178" fmla="*/ 10735 h 21487"/>
                <a:gd name="connsiteX51-1179" fmla="*/ 4463 w 21456"/>
                <a:gd name="connsiteY51-1180" fmla="*/ 10812 h 21487"/>
                <a:gd name="connsiteX52-1181" fmla="*/ 4504 w 21456"/>
                <a:gd name="connsiteY52-1182" fmla="*/ 10735 h 21487"/>
                <a:gd name="connsiteX53-1183" fmla="*/ 4692 w 21456"/>
                <a:gd name="connsiteY53-1184" fmla="*/ 9551 h 21487"/>
                <a:gd name="connsiteX54-1185" fmla="*/ 4686 w 21456"/>
                <a:gd name="connsiteY54-1186" fmla="*/ 9409 h 21487"/>
                <a:gd name="connsiteX55-1187" fmla="*/ 4647 w 21456"/>
                <a:gd name="connsiteY55-1188" fmla="*/ 9348 h 21487"/>
                <a:gd name="connsiteX56-1189" fmla="*/ 4554 w 21456"/>
                <a:gd name="connsiteY56-1190" fmla="*/ 9348 h 21487"/>
                <a:gd name="connsiteX57-1191" fmla="*/ 4555 w 21456"/>
                <a:gd name="connsiteY57-1192" fmla="*/ 6053 h 21487"/>
                <a:gd name="connsiteX58-1193" fmla="*/ 2387 w 21456"/>
                <a:gd name="connsiteY58-1194" fmla="*/ 8 h 21487"/>
                <a:gd name="connsiteX59-1195" fmla="*/ 8681 w 21456"/>
                <a:gd name="connsiteY59-1196" fmla="*/ 10845 h 21487"/>
                <a:gd name="connsiteX60-1197" fmla="*/ 8641 w 21456"/>
                <a:gd name="connsiteY60-1198" fmla="*/ 10922 h 21487"/>
                <a:gd name="connsiteX61-1199" fmla="*/ 8452 w 21456"/>
                <a:gd name="connsiteY61-1200" fmla="*/ 12106 h 21487"/>
                <a:gd name="connsiteX62-1201" fmla="*/ 8459 w 21456"/>
                <a:gd name="connsiteY62-1202" fmla="*/ 12249 h 21487"/>
                <a:gd name="connsiteX63-1203" fmla="*/ 8498 w 21456"/>
                <a:gd name="connsiteY63-1204" fmla="*/ 12310 h 21487"/>
                <a:gd name="connsiteX64-1205" fmla="*/ 8591 w 21456"/>
                <a:gd name="connsiteY64-1206" fmla="*/ 12310 h 21487"/>
                <a:gd name="connsiteX65-1207" fmla="*/ 8590 w 21456"/>
                <a:gd name="connsiteY65-1208" fmla="*/ 15448 h 21487"/>
                <a:gd name="connsiteX66-1209" fmla="*/ 6549 w 21456"/>
                <a:gd name="connsiteY66-1210" fmla="*/ 20951 h 21487"/>
                <a:gd name="connsiteX67-1211" fmla="*/ 4551 w 21456"/>
                <a:gd name="connsiteY67-1212" fmla="*/ 15446 h 21487"/>
                <a:gd name="connsiteX68-1213" fmla="*/ 4552 w 21456"/>
                <a:gd name="connsiteY68-1214" fmla="*/ 12020 h 21487"/>
                <a:gd name="connsiteX69-1215" fmla="*/ 4472 w 21456"/>
                <a:gd name="connsiteY69-1216" fmla="*/ 11738 h 21487"/>
                <a:gd name="connsiteX70-1217" fmla="*/ 4363 w 21456"/>
                <a:gd name="connsiteY70-1218" fmla="*/ 12020 h 21487"/>
                <a:gd name="connsiteX71-1219" fmla="*/ 4362 w 21456"/>
                <a:gd name="connsiteY71-1220" fmla="*/ 15442 h 21487"/>
                <a:gd name="connsiteX72-1221" fmla="*/ 6530 w 21456"/>
                <a:gd name="connsiteY72-1222" fmla="*/ 21487 h 21487"/>
                <a:gd name="connsiteX73-1223" fmla="*/ 8782 w 21456"/>
                <a:gd name="connsiteY73-1224" fmla="*/ 15446 h 21487"/>
                <a:gd name="connsiteX74-1225" fmla="*/ 8780 w 21456"/>
                <a:gd name="connsiteY74-1226" fmla="*/ 12309 h 21487"/>
                <a:gd name="connsiteX75-1227" fmla="*/ 8868 w 21456"/>
                <a:gd name="connsiteY75-1228" fmla="*/ 12309 h 21487"/>
                <a:gd name="connsiteX76-1229" fmla="*/ 8905 w 21456"/>
                <a:gd name="connsiteY76-1230" fmla="*/ 12245 h 21487"/>
                <a:gd name="connsiteX77-1231" fmla="*/ 8909 w 21456"/>
                <a:gd name="connsiteY77-1232" fmla="*/ 12103 h 21487"/>
                <a:gd name="connsiteX78-1233" fmla="*/ 8721 w 21456"/>
                <a:gd name="connsiteY78-1234" fmla="*/ 10922 h 21487"/>
                <a:gd name="connsiteX79-1235" fmla="*/ 8681 w 21456"/>
                <a:gd name="connsiteY79-1236" fmla="*/ 10845 h 21487"/>
                <a:gd name="connsiteX80-1237" fmla="*/ 17143 w 21456"/>
                <a:gd name="connsiteY80-1238" fmla="*/ 10845 h 21487"/>
                <a:gd name="connsiteX81-1239" fmla="*/ 17103 w 21456"/>
                <a:gd name="connsiteY81-1240" fmla="*/ 10922 h 21487"/>
                <a:gd name="connsiteX82-1241" fmla="*/ 16914 w 21456"/>
                <a:gd name="connsiteY82-1242" fmla="*/ 12106 h 21487"/>
                <a:gd name="connsiteX83-1243" fmla="*/ 16921 w 21456"/>
                <a:gd name="connsiteY83-1244" fmla="*/ 12249 h 21487"/>
                <a:gd name="connsiteX84-1245" fmla="*/ 16960 w 21456"/>
                <a:gd name="connsiteY84-1246" fmla="*/ 12310 h 21487"/>
                <a:gd name="connsiteX85-1247" fmla="*/ 17043 w 21456"/>
                <a:gd name="connsiteY85-1248" fmla="*/ 12310 h 21487"/>
                <a:gd name="connsiteX86-1249" fmla="*/ 17047 w 21456"/>
                <a:gd name="connsiteY86-1250" fmla="*/ 15448 h 21487"/>
                <a:gd name="connsiteX87-1251" fmla="*/ 15005 w 21456"/>
                <a:gd name="connsiteY87-1252" fmla="*/ 20951 h 21487"/>
                <a:gd name="connsiteX88-1253" fmla="*/ 13007 w 21456"/>
                <a:gd name="connsiteY88-1254" fmla="*/ 15446 h 21487"/>
                <a:gd name="connsiteX89-1255" fmla="*/ 13008 w 21456"/>
                <a:gd name="connsiteY89-1256" fmla="*/ 12020 h 21487"/>
                <a:gd name="connsiteX90-1257" fmla="*/ 12928 w 21456"/>
                <a:gd name="connsiteY90-1258" fmla="*/ 11751 h 21487"/>
                <a:gd name="connsiteX91-1259" fmla="*/ 12819 w 21456"/>
                <a:gd name="connsiteY91-1260" fmla="*/ 12020 h 21487"/>
                <a:gd name="connsiteX92-1261" fmla="*/ 12818 w 21456"/>
                <a:gd name="connsiteY92-1262" fmla="*/ 15442 h 21487"/>
                <a:gd name="connsiteX93-1263" fmla="*/ 14986 w 21456"/>
                <a:gd name="connsiteY93-1264" fmla="*/ 21487 h 21487"/>
                <a:gd name="connsiteX94-1265" fmla="*/ 17239 w 21456"/>
                <a:gd name="connsiteY94-1266" fmla="*/ 15446 h 21487"/>
                <a:gd name="connsiteX95-1267" fmla="*/ 17235 w 21456"/>
                <a:gd name="connsiteY95-1268" fmla="*/ 12309 h 21487"/>
                <a:gd name="connsiteX96-1269" fmla="*/ 17330 w 21456"/>
                <a:gd name="connsiteY96-1270" fmla="*/ 12309 h 21487"/>
                <a:gd name="connsiteX97-1271" fmla="*/ 17367 w 21456"/>
                <a:gd name="connsiteY97-1272" fmla="*/ 12245 h 21487"/>
                <a:gd name="connsiteX98-1273" fmla="*/ 17371 w 21456"/>
                <a:gd name="connsiteY98-1274" fmla="*/ 12103 h 21487"/>
                <a:gd name="connsiteX99-1275" fmla="*/ 17183 w 21456"/>
                <a:gd name="connsiteY99-1276" fmla="*/ 10922 h 21487"/>
                <a:gd name="connsiteX100-1277" fmla="*/ 17143 w 21456"/>
                <a:gd name="connsiteY100-1278" fmla="*/ 10845 h 21487"/>
                <a:gd name="connsiteX101-1279" fmla="*/ 231 w 21456"/>
                <a:gd name="connsiteY101-1280" fmla="*/ 13316 h 21487"/>
                <a:gd name="connsiteX102-1281" fmla="*/ 191 w 21456"/>
                <a:gd name="connsiteY102-1282" fmla="*/ 13393 h 21487"/>
                <a:gd name="connsiteX103-1283" fmla="*/ 2 w 21456"/>
                <a:gd name="connsiteY103-1284" fmla="*/ 14577 h 21487"/>
                <a:gd name="connsiteX104-1285" fmla="*/ 9 w 21456"/>
                <a:gd name="connsiteY104-1286" fmla="*/ 14720 h 21487"/>
                <a:gd name="connsiteX105-1287" fmla="*/ 48 w 21456"/>
                <a:gd name="connsiteY105-1288" fmla="*/ 14780 h 21487"/>
                <a:gd name="connsiteX106-1289" fmla="*/ 137 w 21456"/>
                <a:gd name="connsiteY106-1290" fmla="*/ 14780 h 21487"/>
                <a:gd name="connsiteX107-1291" fmla="*/ 137 w 21456"/>
                <a:gd name="connsiteY107-1292" fmla="*/ 17618 h 21487"/>
                <a:gd name="connsiteX108-1293" fmla="*/ 143 w 21456"/>
                <a:gd name="connsiteY108-1294" fmla="*/ 17844 h 21487"/>
                <a:gd name="connsiteX109-1295" fmla="*/ 200 w 21456"/>
                <a:gd name="connsiteY109-1296" fmla="*/ 18000 h 21487"/>
                <a:gd name="connsiteX110-1297" fmla="*/ 232 w 21456"/>
                <a:gd name="connsiteY110-1298" fmla="*/ 18015 h 21487"/>
                <a:gd name="connsiteX111-1299" fmla="*/ 264 w 21456"/>
                <a:gd name="connsiteY111-1300" fmla="*/ 18000 h 21487"/>
                <a:gd name="connsiteX112-1301" fmla="*/ 321 w 21456"/>
                <a:gd name="connsiteY112-1302" fmla="*/ 17844 h 21487"/>
                <a:gd name="connsiteX113-1303" fmla="*/ 327 w 21456"/>
                <a:gd name="connsiteY113-1304" fmla="*/ 17618 h 21487"/>
                <a:gd name="connsiteX114-1305" fmla="*/ 327 w 21456"/>
                <a:gd name="connsiteY114-1306" fmla="*/ 14779 h 21487"/>
                <a:gd name="connsiteX115-1307" fmla="*/ 418 w 21456"/>
                <a:gd name="connsiteY115-1308" fmla="*/ 14779 h 21487"/>
                <a:gd name="connsiteX116-1309" fmla="*/ 455 w 21456"/>
                <a:gd name="connsiteY116-1310" fmla="*/ 14716 h 21487"/>
                <a:gd name="connsiteX117-1311" fmla="*/ 460 w 21456"/>
                <a:gd name="connsiteY117-1312" fmla="*/ 14573 h 21487"/>
                <a:gd name="connsiteX118-1313" fmla="*/ 271 w 21456"/>
                <a:gd name="connsiteY118-1314" fmla="*/ 13393 h 21487"/>
                <a:gd name="connsiteX119-1315" fmla="*/ 231 w 21456"/>
                <a:gd name="connsiteY119-1316" fmla="*/ 13316 h 21487"/>
                <a:gd name="connsiteX120-1317" fmla="*/ 232 w 21456"/>
                <a:gd name="connsiteY120-1318" fmla="*/ 18625 h 21487"/>
                <a:gd name="connsiteX121-1319" fmla="*/ 164 w 21456"/>
                <a:gd name="connsiteY121-1320" fmla="*/ 18703 h 21487"/>
                <a:gd name="connsiteX122-1321" fmla="*/ 164 w 21456"/>
                <a:gd name="connsiteY122-1322" fmla="*/ 19073 h 21487"/>
                <a:gd name="connsiteX123-1323" fmla="*/ 299 w 21456"/>
                <a:gd name="connsiteY123-1324" fmla="*/ 19073 h 21487"/>
                <a:gd name="connsiteX124-1325" fmla="*/ 299 w 21456"/>
                <a:gd name="connsiteY124-1326" fmla="*/ 18703 h 21487"/>
                <a:gd name="connsiteX125-1327" fmla="*/ 232 w 21456"/>
                <a:gd name="connsiteY125-1328" fmla="*/ 18625 h 21487"/>
                <a:gd name="connsiteX126-1329" fmla="*/ 232 w 21456"/>
                <a:gd name="connsiteY126-1330" fmla="*/ 19748 h 21487"/>
                <a:gd name="connsiteX127-1331" fmla="*/ 164 w 21456"/>
                <a:gd name="connsiteY127-1332" fmla="*/ 19826 h 21487"/>
                <a:gd name="connsiteX128-1333" fmla="*/ 164 w 21456"/>
                <a:gd name="connsiteY128-1334" fmla="*/ 20196 h 21487"/>
                <a:gd name="connsiteX129-1335" fmla="*/ 300 w 21456"/>
                <a:gd name="connsiteY129-1336" fmla="*/ 20196 h 21487"/>
                <a:gd name="connsiteX130-1337" fmla="*/ 300 w 21456"/>
                <a:gd name="connsiteY130-1338" fmla="*/ 19826 h 21487"/>
                <a:gd name="connsiteX131-1339" fmla="*/ 232 w 21456"/>
                <a:gd name="connsiteY131-1340" fmla="*/ 19748 h 21487"/>
                <a:gd name="connsiteX0-1341" fmla="*/ 10842 w 21456"/>
                <a:gd name="connsiteY0-1342" fmla="*/ 1 h 21487"/>
                <a:gd name="connsiteX1-1343" fmla="*/ 8590 w 21456"/>
                <a:gd name="connsiteY1-1344" fmla="*/ 6041 h 21487"/>
                <a:gd name="connsiteX2-1345" fmla="*/ 8592 w 21456"/>
                <a:gd name="connsiteY2-1346" fmla="*/ 9347 h 21487"/>
                <a:gd name="connsiteX3-1347" fmla="*/ 8592 w 21456"/>
                <a:gd name="connsiteY3-1348" fmla="*/ 9347 h 21487"/>
                <a:gd name="connsiteX4-1349" fmla="*/ 8592 w 21456"/>
                <a:gd name="connsiteY4-1350" fmla="*/ 9457 h 21487"/>
                <a:gd name="connsiteX5-1351" fmla="*/ 8700 w 21456"/>
                <a:gd name="connsiteY5-1352" fmla="*/ 9735 h 21487"/>
                <a:gd name="connsiteX6-1353" fmla="*/ 8781 w 21456"/>
                <a:gd name="connsiteY6-1354" fmla="*/ 9457 h 21487"/>
                <a:gd name="connsiteX7-1355" fmla="*/ 8782 w 21456"/>
                <a:gd name="connsiteY7-1356" fmla="*/ 6040 h 21487"/>
                <a:gd name="connsiteX8-1357" fmla="*/ 10823 w 21456"/>
                <a:gd name="connsiteY8-1358" fmla="*/ 536 h 21487"/>
                <a:gd name="connsiteX9-1359" fmla="*/ 12821 w 21456"/>
                <a:gd name="connsiteY9-1360" fmla="*/ 6042 h 21487"/>
                <a:gd name="connsiteX10-1361" fmla="*/ 12820 w 21456"/>
                <a:gd name="connsiteY10-1362" fmla="*/ 9349 h 21487"/>
                <a:gd name="connsiteX11-1363" fmla="*/ 12727 w 21456"/>
                <a:gd name="connsiteY11-1364" fmla="*/ 9349 h 21487"/>
                <a:gd name="connsiteX12-1365" fmla="*/ 12689 w 21456"/>
                <a:gd name="connsiteY12-1366" fmla="*/ 9412 h 21487"/>
                <a:gd name="connsiteX13-1367" fmla="*/ 12685 w 21456"/>
                <a:gd name="connsiteY13-1368" fmla="*/ 9555 h 21487"/>
                <a:gd name="connsiteX14-1369" fmla="*/ 12873 w 21456"/>
                <a:gd name="connsiteY14-1370" fmla="*/ 10735 h 21487"/>
                <a:gd name="connsiteX15-1371" fmla="*/ 12913 w 21456"/>
                <a:gd name="connsiteY15-1372" fmla="*/ 10812 h 21487"/>
                <a:gd name="connsiteX16-1373" fmla="*/ 12953 w 21456"/>
                <a:gd name="connsiteY16-1374" fmla="*/ 10735 h 21487"/>
                <a:gd name="connsiteX17-1375" fmla="*/ 13142 w 21456"/>
                <a:gd name="connsiteY17-1376" fmla="*/ 9551 h 21487"/>
                <a:gd name="connsiteX18-1377" fmla="*/ 13135 w 21456"/>
                <a:gd name="connsiteY18-1378" fmla="*/ 9409 h 21487"/>
                <a:gd name="connsiteX19-1379" fmla="*/ 13096 w 21456"/>
                <a:gd name="connsiteY19-1380" fmla="*/ 9348 h 21487"/>
                <a:gd name="connsiteX20-1381" fmla="*/ 13009 w 21456"/>
                <a:gd name="connsiteY20-1382" fmla="*/ 9348 h 21487"/>
                <a:gd name="connsiteX21-1383" fmla="*/ 13011 w 21456"/>
                <a:gd name="connsiteY21-1384" fmla="*/ 6046 h 21487"/>
                <a:gd name="connsiteX22-1385" fmla="*/ 10842 w 21456"/>
                <a:gd name="connsiteY22-1386" fmla="*/ 1 h 21487"/>
                <a:gd name="connsiteX23-1387" fmla="*/ 19287 w 21456"/>
                <a:gd name="connsiteY23-1388" fmla="*/ 1 h 21487"/>
                <a:gd name="connsiteX24-1389" fmla="*/ 17035 w 21456"/>
                <a:gd name="connsiteY24-1390" fmla="*/ 6041 h 21487"/>
                <a:gd name="connsiteX25-1391" fmla="*/ 17039 w 21456"/>
                <a:gd name="connsiteY25-1392" fmla="*/ 9457 h 21487"/>
                <a:gd name="connsiteX26-1393" fmla="*/ 17132 w 21456"/>
                <a:gd name="connsiteY26-1394" fmla="*/ 9748 h 21487"/>
                <a:gd name="connsiteX27-1395" fmla="*/ 17232 w 21456"/>
                <a:gd name="connsiteY27-1396" fmla="*/ 9457 h 21487"/>
                <a:gd name="connsiteX28-1397" fmla="*/ 17227 w 21456"/>
                <a:gd name="connsiteY28-1398" fmla="*/ 6040 h 21487"/>
                <a:gd name="connsiteX29-1399" fmla="*/ 19269 w 21456"/>
                <a:gd name="connsiteY29-1400" fmla="*/ 536 h 21487"/>
                <a:gd name="connsiteX30-1401" fmla="*/ 21267 w 21456"/>
                <a:gd name="connsiteY30-1402" fmla="*/ 6042 h 21487"/>
                <a:gd name="connsiteX31-1403" fmla="*/ 21271 w 21456"/>
                <a:gd name="connsiteY31-1404" fmla="*/ 13317 h 21487"/>
                <a:gd name="connsiteX32-1405" fmla="*/ 21323 w 21456"/>
                <a:gd name="connsiteY32-1406" fmla="*/ 14703 h 21487"/>
                <a:gd name="connsiteX33-1407" fmla="*/ 21363 w 21456"/>
                <a:gd name="connsiteY33-1408" fmla="*/ 14780 h 21487"/>
                <a:gd name="connsiteX34-1409" fmla="*/ 21403 w 21456"/>
                <a:gd name="connsiteY34-1410" fmla="*/ 14703 h 21487"/>
                <a:gd name="connsiteX35-1411" fmla="*/ 21456 w 21456"/>
                <a:gd name="connsiteY35-1412" fmla="*/ 6046 h 21487"/>
                <a:gd name="connsiteX36-1413" fmla="*/ 19287 w 21456"/>
                <a:gd name="connsiteY36-1414" fmla="*/ 1 h 21487"/>
                <a:gd name="connsiteX37-1415" fmla="*/ 2387 w 21456"/>
                <a:gd name="connsiteY37-1416" fmla="*/ 8 h 21487"/>
                <a:gd name="connsiteX38-1417" fmla="*/ 135 w 21456"/>
                <a:gd name="connsiteY38-1418" fmla="*/ 6048 h 21487"/>
                <a:gd name="connsiteX39-1419" fmla="*/ 139 w 21456"/>
                <a:gd name="connsiteY39-1420" fmla="*/ 12147 h 21487"/>
                <a:gd name="connsiteX40-1421" fmla="*/ 246 w 21456"/>
                <a:gd name="connsiteY40-1422" fmla="*/ 12419 h 21487"/>
                <a:gd name="connsiteX41-1423" fmla="*/ 326 w 21456"/>
                <a:gd name="connsiteY41-1424" fmla="*/ 12147 h 21487"/>
                <a:gd name="connsiteX42-1425" fmla="*/ 327 w 21456"/>
                <a:gd name="connsiteY42-1426" fmla="*/ 6047 h 21487"/>
                <a:gd name="connsiteX43-1427" fmla="*/ 2368 w 21456"/>
                <a:gd name="connsiteY43-1428" fmla="*/ 543 h 21487"/>
                <a:gd name="connsiteX44-1429" fmla="*/ 4366 w 21456"/>
                <a:gd name="connsiteY44-1430" fmla="*/ 6049 h 21487"/>
                <a:gd name="connsiteX45-1431" fmla="*/ 4365 w 21456"/>
                <a:gd name="connsiteY45-1432" fmla="*/ 9349 h 21487"/>
                <a:gd name="connsiteX46-1433" fmla="*/ 4277 w 21456"/>
                <a:gd name="connsiteY46-1434" fmla="*/ 9349 h 21487"/>
                <a:gd name="connsiteX47-1435" fmla="*/ 4240 w 21456"/>
                <a:gd name="connsiteY47-1436" fmla="*/ 9412 h 21487"/>
                <a:gd name="connsiteX48-1437" fmla="*/ 4236 w 21456"/>
                <a:gd name="connsiteY48-1438" fmla="*/ 9555 h 21487"/>
                <a:gd name="connsiteX49-1439" fmla="*/ 4424 w 21456"/>
                <a:gd name="connsiteY49-1440" fmla="*/ 10735 h 21487"/>
                <a:gd name="connsiteX50-1441" fmla="*/ 4463 w 21456"/>
                <a:gd name="connsiteY50-1442" fmla="*/ 10812 h 21487"/>
                <a:gd name="connsiteX51-1443" fmla="*/ 4504 w 21456"/>
                <a:gd name="connsiteY51-1444" fmla="*/ 10735 h 21487"/>
                <a:gd name="connsiteX52-1445" fmla="*/ 4692 w 21456"/>
                <a:gd name="connsiteY52-1446" fmla="*/ 9551 h 21487"/>
                <a:gd name="connsiteX53-1447" fmla="*/ 4686 w 21456"/>
                <a:gd name="connsiteY53-1448" fmla="*/ 9409 h 21487"/>
                <a:gd name="connsiteX54-1449" fmla="*/ 4647 w 21456"/>
                <a:gd name="connsiteY54-1450" fmla="*/ 9348 h 21487"/>
                <a:gd name="connsiteX55-1451" fmla="*/ 4554 w 21456"/>
                <a:gd name="connsiteY55-1452" fmla="*/ 9348 h 21487"/>
                <a:gd name="connsiteX56-1453" fmla="*/ 4555 w 21456"/>
                <a:gd name="connsiteY56-1454" fmla="*/ 6053 h 21487"/>
                <a:gd name="connsiteX57-1455" fmla="*/ 2387 w 21456"/>
                <a:gd name="connsiteY57-1456" fmla="*/ 8 h 21487"/>
                <a:gd name="connsiteX58-1457" fmla="*/ 8681 w 21456"/>
                <a:gd name="connsiteY58-1458" fmla="*/ 10845 h 21487"/>
                <a:gd name="connsiteX59-1459" fmla="*/ 8641 w 21456"/>
                <a:gd name="connsiteY59-1460" fmla="*/ 10922 h 21487"/>
                <a:gd name="connsiteX60-1461" fmla="*/ 8452 w 21456"/>
                <a:gd name="connsiteY60-1462" fmla="*/ 12106 h 21487"/>
                <a:gd name="connsiteX61-1463" fmla="*/ 8459 w 21456"/>
                <a:gd name="connsiteY61-1464" fmla="*/ 12249 h 21487"/>
                <a:gd name="connsiteX62-1465" fmla="*/ 8498 w 21456"/>
                <a:gd name="connsiteY62-1466" fmla="*/ 12310 h 21487"/>
                <a:gd name="connsiteX63-1467" fmla="*/ 8591 w 21456"/>
                <a:gd name="connsiteY63-1468" fmla="*/ 12310 h 21487"/>
                <a:gd name="connsiteX64-1469" fmla="*/ 8590 w 21456"/>
                <a:gd name="connsiteY64-1470" fmla="*/ 15448 h 21487"/>
                <a:gd name="connsiteX65-1471" fmla="*/ 6549 w 21456"/>
                <a:gd name="connsiteY65-1472" fmla="*/ 20951 h 21487"/>
                <a:gd name="connsiteX66-1473" fmla="*/ 4551 w 21456"/>
                <a:gd name="connsiteY66-1474" fmla="*/ 15446 h 21487"/>
                <a:gd name="connsiteX67-1475" fmla="*/ 4552 w 21456"/>
                <a:gd name="connsiteY67-1476" fmla="*/ 12020 h 21487"/>
                <a:gd name="connsiteX68-1477" fmla="*/ 4472 w 21456"/>
                <a:gd name="connsiteY68-1478" fmla="*/ 11738 h 21487"/>
                <a:gd name="connsiteX69-1479" fmla="*/ 4363 w 21456"/>
                <a:gd name="connsiteY69-1480" fmla="*/ 12020 h 21487"/>
                <a:gd name="connsiteX70-1481" fmla="*/ 4362 w 21456"/>
                <a:gd name="connsiteY70-1482" fmla="*/ 15442 h 21487"/>
                <a:gd name="connsiteX71-1483" fmla="*/ 6530 w 21456"/>
                <a:gd name="connsiteY71-1484" fmla="*/ 21487 h 21487"/>
                <a:gd name="connsiteX72-1485" fmla="*/ 8782 w 21456"/>
                <a:gd name="connsiteY72-1486" fmla="*/ 15446 h 21487"/>
                <a:gd name="connsiteX73-1487" fmla="*/ 8780 w 21456"/>
                <a:gd name="connsiteY73-1488" fmla="*/ 12309 h 21487"/>
                <a:gd name="connsiteX74-1489" fmla="*/ 8868 w 21456"/>
                <a:gd name="connsiteY74-1490" fmla="*/ 12309 h 21487"/>
                <a:gd name="connsiteX75-1491" fmla="*/ 8905 w 21456"/>
                <a:gd name="connsiteY75-1492" fmla="*/ 12245 h 21487"/>
                <a:gd name="connsiteX76-1493" fmla="*/ 8909 w 21456"/>
                <a:gd name="connsiteY76-1494" fmla="*/ 12103 h 21487"/>
                <a:gd name="connsiteX77-1495" fmla="*/ 8721 w 21456"/>
                <a:gd name="connsiteY77-1496" fmla="*/ 10922 h 21487"/>
                <a:gd name="connsiteX78-1497" fmla="*/ 8681 w 21456"/>
                <a:gd name="connsiteY78-1498" fmla="*/ 10845 h 21487"/>
                <a:gd name="connsiteX79-1499" fmla="*/ 17143 w 21456"/>
                <a:gd name="connsiteY79-1500" fmla="*/ 10845 h 21487"/>
                <a:gd name="connsiteX80-1501" fmla="*/ 17103 w 21456"/>
                <a:gd name="connsiteY80-1502" fmla="*/ 10922 h 21487"/>
                <a:gd name="connsiteX81-1503" fmla="*/ 16914 w 21456"/>
                <a:gd name="connsiteY81-1504" fmla="*/ 12106 h 21487"/>
                <a:gd name="connsiteX82-1505" fmla="*/ 16921 w 21456"/>
                <a:gd name="connsiteY82-1506" fmla="*/ 12249 h 21487"/>
                <a:gd name="connsiteX83-1507" fmla="*/ 16960 w 21456"/>
                <a:gd name="connsiteY83-1508" fmla="*/ 12310 h 21487"/>
                <a:gd name="connsiteX84-1509" fmla="*/ 17043 w 21456"/>
                <a:gd name="connsiteY84-1510" fmla="*/ 12310 h 21487"/>
                <a:gd name="connsiteX85-1511" fmla="*/ 17047 w 21456"/>
                <a:gd name="connsiteY85-1512" fmla="*/ 15448 h 21487"/>
                <a:gd name="connsiteX86-1513" fmla="*/ 15005 w 21456"/>
                <a:gd name="connsiteY86-1514" fmla="*/ 20951 h 21487"/>
                <a:gd name="connsiteX87-1515" fmla="*/ 13007 w 21456"/>
                <a:gd name="connsiteY87-1516" fmla="*/ 15446 h 21487"/>
                <a:gd name="connsiteX88-1517" fmla="*/ 13008 w 21456"/>
                <a:gd name="connsiteY88-1518" fmla="*/ 12020 h 21487"/>
                <a:gd name="connsiteX89-1519" fmla="*/ 12928 w 21456"/>
                <a:gd name="connsiteY89-1520" fmla="*/ 11751 h 21487"/>
                <a:gd name="connsiteX90-1521" fmla="*/ 12819 w 21456"/>
                <a:gd name="connsiteY90-1522" fmla="*/ 12020 h 21487"/>
                <a:gd name="connsiteX91-1523" fmla="*/ 12818 w 21456"/>
                <a:gd name="connsiteY91-1524" fmla="*/ 15442 h 21487"/>
                <a:gd name="connsiteX92-1525" fmla="*/ 14986 w 21456"/>
                <a:gd name="connsiteY92-1526" fmla="*/ 21487 h 21487"/>
                <a:gd name="connsiteX93-1527" fmla="*/ 17239 w 21456"/>
                <a:gd name="connsiteY93-1528" fmla="*/ 15446 h 21487"/>
                <a:gd name="connsiteX94-1529" fmla="*/ 17235 w 21456"/>
                <a:gd name="connsiteY94-1530" fmla="*/ 12309 h 21487"/>
                <a:gd name="connsiteX95-1531" fmla="*/ 17330 w 21456"/>
                <a:gd name="connsiteY95-1532" fmla="*/ 12309 h 21487"/>
                <a:gd name="connsiteX96-1533" fmla="*/ 17367 w 21456"/>
                <a:gd name="connsiteY96-1534" fmla="*/ 12245 h 21487"/>
                <a:gd name="connsiteX97-1535" fmla="*/ 17371 w 21456"/>
                <a:gd name="connsiteY97-1536" fmla="*/ 12103 h 21487"/>
                <a:gd name="connsiteX98-1537" fmla="*/ 17183 w 21456"/>
                <a:gd name="connsiteY98-1538" fmla="*/ 10922 h 21487"/>
                <a:gd name="connsiteX99-1539" fmla="*/ 17143 w 21456"/>
                <a:gd name="connsiteY99-1540" fmla="*/ 10845 h 21487"/>
                <a:gd name="connsiteX100-1541" fmla="*/ 231 w 21456"/>
                <a:gd name="connsiteY100-1542" fmla="*/ 13316 h 21487"/>
                <a:gd name="connsiteX101-1543" fmla="*/ 191 w 21456"/>
                <a:gd name="connsiteY101-1544" fmla="*/ 13393 h 21487"/>
                <a:gd name="connsiteX102-1545" fmla="*/ 2 w 21456"/>
                <a:gd name="connsiteY102-1546" fmla="*/ 14577 h 21487"/>
                <a:gd name="connsiteX103-1547" fmla="*/ 9 w 21456"/>
                <a:gd name="connsiteY103-1548" fmla="*/ 14720 h 21487"/>
                <a:gd name="connsiteX104-1549" fmla="*/ 48 w 21456"/>
                <a:gd name="connsiteY104-1550" fmla="*/ 14780 h 21487"/>
                <a:gd name="connsiteX105-1551" fmla="*/ 137 w 21456"/>
                <a:gd name="connsiteY105-1552" fmla="*/ 14780 h 21487"/>
                <a:gd name="connsiteX106-1553" fmla="*/ 137 w 21456"/>
                <a:gd name="connsiteY106-1554" fmla="*/ 17618 h 21487"/>
                <a:gd name="connsiteX107-1555" fmla="*/ 143 w 21456"/>
                <a:gd name="connsiteY107-1556" fmla="*/ 17844 h 21487"/>
                <a:gd name="connsiteX108-1557" fmla="*/ 200 w 21456"/>
                <a:gd name="connsiteY108-1558" fmla="*/ 18000 h 21487"/>
                <a:gd name="connsiteX109-1559" fmla="*/ 232 w 21456"/>
                <a:gd name="connsiteY109-1560" fmla="*/ 18015 h 21487"/>
                <a:gd name="connsiteX110-1561" fmla="*/ 264 w 21456"/>
                <a:gd name="connsiteY110-1562" fmla="*/ 18000 h 21487"/>
                <a:gd name="connsiteX111-1563" fmla="*/ 321 w 21456"/>
                <a:gd name="connsiteY111-1564" fmla="*/ 17844 h 21487"/>
                <a:gd name="connsiteX112-1565" fmla="*/ 327 w 21456"/>
                <a:gd name="connsiteY112-1566" fmla="*/ 17618 h 21487"/>
                <a:gd name="connsiteX113-1567" fmla="*/ 327 w 21456"/>
                <a:gd name="connsiteY113-1568" fmla="*/ 14779 h 21487"/>
                <a:gd name="connsiteX114-1569" fmla="*/ 418 w 21456"/>
                <a:gd name="connsiteY114-1570" fmla="*/ 14779 h 21487"/>
                <a:gd name="connsiteX115-1571" fmla="*/ 455 w 21456"/>
                <a:gd name="connsiteY115-1572" fmla="*/ 14716 h 21487"/>
                <a:gd name="connsiteX116-1573" fmla="*/ 460 w 21456"/>
                <a:gd name="connsiteY116-1574" fmla="*/ 14573 h 21487"/>
                <a:gd name="connsiteX117-1575" fmla="*/ 271 w 21456"/>
                <a:gd name="connsiteY117-1576" fmla="*/ 13393 h 21487"/>
                <a:gd name="connsiteX118-1577" fmla="*/ 231 w 21456"/>
                <a:gd name="connsiteY118-1578" fmla="*/ 13316 h 21487"/>
                <a:gd name="connsiteX119-1579" fmla="*/ 232 w 21456"/>
                <a:gd name="connsiteY119-1580" fmla="*/ 18625 h 21487"/>
                <a:gd name="connsiteX120-1581" fmla="*/ 164 w 21456"/>
                <a:gd name="connsiteY120-1582" fmla="*/ 18703 h 21487"/>
                <a:gd name="connsiteX121-1583" fmla="*/ 164 w 21456"/>
                <a:gd name="connsiteY121-1584" fmla="*/ 19073 h 21487"/>
                <a:gd name="connsiteX122-1585" fmla="*/ 299 w 21456"/>
                <a:gd name="connsiteY122-1586" fmla="*/ 19073 h 21487"/>
                <a:gd name="connsiteX123-1587" fmla="*/ 299 w 21456"/>
                <a:gd name="connsiteY123-1588" fmla="*/ 18703 h 21487"/>
                <a:gd name="connsiteX124-1589" fmla="*/ 232 w 21456"/>
                <a:gd name="connsiteY124-1590" fmla="*/ 18625 h 21487"/>
                <a:gd name="connsiteX125-1591" fmla="*/ 232 w 21456"/>
                <a:gd name="connsiteY125-1592" fmla="*/ 19748 h 21487"/>
                <a:gd name="connsiteX126-1593" fmla="*/ 164 w 21456"/>
                <a:gd name="connsiteY126-1594" fmla="*/ 19826 h 21487"/>
                <a:gd name="connsiteX127-1595" fmla="*/ 164 w 21456"/>
                <a:gd name="connsiteY127-1596" fmla="*/ 20196 h 21487"/>
                <a:gd name="connsiteX128-1597" fmla="*/ 300 w 21456"/>
                <a:gd name="connsiteY128-1598" fmla="*/ 20196 h 21487"/>
                <a:gd name="connsiteX129-1599" fmla="*/ 300 w 21456"/>
                <a:gd name="connsiteY129-1600" fmla="*/ 19826 h 21487"/>
                <a:gd name="connsiteX130-1601" fmla="*/ 232 w 21456"/>
                <a:gd name="connsiteY130-1602" fmla="*/ 19748 h 21487"/>
                <a:gd name="connsiteX0-1603" fmla="*/ 10842 w 21456"/>
                <a:gd name="connsiteY0-1604" fmla="*/ 1 h 21487"/>
                <a:gd name="connsiteX1-1605" fmla="*/ 8590 w 21456"/>
                <a:gd name="connsiteY1-1606" fmla="*/ 6041 h 21487"/>
                <a:gd name="connsiteX2-1607" fmla="*/ 8592 w 21456"/>
                <a:gd name="connsiteY2-1608" fmla="*/ 9347 h 21487"/>
                <a:gd name="connsiteX3-1609" fmla="*/ 8592 w 21456"/>
                <a:gd name="connsiteY3-1610" fmla="*/ 9347 h 21487"/>
                <a:gd name="connsiteX4-1611" fmla="*/ 8592 w 21456"/>
                <a:gd name="connsiteY4-1612" fmla="*/ 9457 h 21487"/>
                <a:gd name="connsiteX5-1613" fmla="*/ 8700 w 21456"/>
                <a:gd name="connsiteY5-1614" fmla="*/ 9735 h 21487"/>
                <a:gd name="connsiteX6-1615" fmla="*/ 8781 w 21456"/>
                <a:gd name="connsiteY6-1616" fmla="*/ 9457 h 21487"/>
                <a:gd name="connsiteX7-1617" fmla="*/ 8782 w 21456"/>
                <a:gd name="connsiteY7-1618" fmla="*/ 6040 h 21487"/>
                <a:gd name="connsiteX8-1619" fmla="*/ 10823 w 21456"/>
                <a:gd name="connsiteY8-1620" fmla="*/ 536 h 21487"/>
                <a:gd name="connsiteX9-1621" fmla="*/ 12821 w 21456"/>
                <a:gd name="connsiteY9-1622" fmla="*/ 6042 h 21487"/>
                <a:gd name="connsiteX10-1623" fmla="*/ 12820 w 21456"/>
                <a:gd name="connsiteY10-1624" fmla="*/ 9349 h 21487"/>
                <a:gd name="connsiteX11-1625" fmla="*/ 12727 w 21456"/>
                <a:gd name="connsiteY11-1626" fmla="*/ 9349 h 21487"/>
                <a:gd name="connsiteX12-1627" fmla="*/ 12689 w 21456"/>
                <a:gd name="connsiteY12-1628" fmla="*/ 9412 h 21487"/>
                <a:gd name="connsiteX13-1629" fmla="*/ 12685 w 21456"/>
                <a:gd name="connsiteY13-1630" fmla="*/ 9555 h 21487"/>
                <a:gd name="connsiteX14-1631" fmla="*/ 12873 w 21456"/>
                <a:gd name="connsiteY14-1632" fmla="*/ 10735 h 21487"/>
                <a:gd name="connsiteX15-1633" fmla="*/ 12913 w 21456"/>
                <a:gd name="connsiteY15-1634" fmla="*/ 10812 h 21487"/>
                <a:gd name="connsiteX16-1635" fmla="*/ 12953 w 21456"/>
                <a:gd name="connsiteY16-1636" fmla="*/ 10735 h 21487"/>
                <a:gd name="connsiteX17-1637" fmla="*/ 13142 w 21456"/>
                <a:gd name="connsiteY17-1638" fmla="*/ 9551 h 21487"/>
                <a:gd name="connsiteX18-1639" fmla="*/ 13135 w 21456"/>
                <a:gd name="connsiteY18-1640" fmla="*/ 9409 h 21487"/>
                <a:gd name="connsiteX19-1641" fmla="*/ 13096 w 21456"/>
                <a:gd name="connsiteY19-1642" fmla="*/ 9348 h 21487"/>
                <a:gd name="connsiteX20-1643" fmla="*/ 13009 w 21456"/>
                <a:gd name="connsiteY20-1644" fmla="*/ 9348 h 21487"/>
                <a:gd name="connsiteX21-1645" fmla="*/ 13011 w 21456"/>
                <a:gd name="connsiteY21-1646" fmla="*/ 6046 h 21487"/>
                <a:gd name="connsiteX22-1647" fmla="*/ 10842 w 21456"/>
                <a:gd name="connsiteY22-1648" fmla="*/ 1 h 21487"/>
                <a:gd name="connsiteX23-1649" fmla="*/ 19287 w 21456"/>
                <a:gd name="connsiteY23-1650" fmla="*/ 1 h 21487"/>
                <a:gd name="connsiteX24-1651" fmla="*/ 17035 w 21456"/>
                <a:gd name="connsiteY24-1652" fmla="*/ 6041 h 21487"/>
                <a:gd name="connsiteX25-1653" fmla="*/ 17039 w 21456"/>
                <a:gd name="connsiteY25-1654" fmla="*/ 9457 h 21487"/>
                <a:gd name="connsiteX26-1655" fmla="*/ 17132 w 21456"/>
                <a:gd name="connsiteY26-1656" fmla="*/ 9748 h 21487"/>
                <a:gd name="connsiteX27-1657" fmla="*/ 17232 w 21456"/>
                <a:gd name="connsiteY27-1658" fmla="*/ 9457 h 21487"/>
                <a:gd name="connsiteX28-1659" fmla="*/ 17227 w 21456"/>
                <a:gd name="connsiteY28-1660" fmla="*/ 6040 h 21487"/>
                <a:gd name="connsiteX29-1661" fmla="*/ 19269 w 21456"/>
                <a:gd name="connsiteY29-1662" fmla="*/ 536 h 21487"/>
                <a:gd name="connsiteX30-1663" fmla="*/ 21267 w 21456"/>
                <a:gd name="connsiteY30-1664" fmla="*/ 6042 h 21487"/>
                <a:gd name="connsiteX31-1665" fmla="*/ 21323 w 21456"/>
                <a:gd name="connsiteY31-1666" fmla="*/ 14703 h 21487"/>
                <a:gd name="connsiteX32-1667" fmla="*/ 21363 w 21456"/>
                <a:gd name="connsiteY32-1668" fmla="*/ 14780 h 21487"/>
                <a:gd name="connsiteX33-1669" fmla="*/ 21403 w 21456"/>
                <a:gd name="connsiteY33-1670" fmla="*/ 14703 h 21487"/>
                <a:gd name="connsiteX34-1671" fmla="*/ 21456 w 21456"/>
                <a:gd name="connsiteY34-1672" fmla="*/ 6046 h 21487"/>
                <a:gd name="connsiteX35-1673" fmla="*/ 19287 w 21456"/>
                <a:gd name="connsiteY35-1674" fmla="*/ 1 h 21487"/>
                <a:gd name="connsiteX36-1675" fmla="*/ 2387 w 21456"/>
                <a:gd name="connsiteY36-1676" fmla="*/ 8 h 21487"/>
                <a:gd name="connsiteX37-1677" fmla="*/ 135 w 21456"/>
                <a:gd name="connsiteY37-1678" fmla="*/ 6048 h 21487"/>
                <a:gd name="connsiteX38-1679" fmla="*/ 139 w 21456"/>
                <a:gd name="connsiteY38-1680" fmla="*/ 12147 h 21487"/>
                <a:gd name="connsiteX39-1681" fmla="*/ 246 w 21456"/>
                <a:gd name="connsiteY39-1682" fmla="*/ 12419 h 21487"/>
                <a:gd name="connsiteX40-1683" fmla="*/ 326 w 21456"/>
                <a:gd name="connsiteY40-1684" fmla="*/ 12147 h 21487"/>
                <a:gd name="connsiteX41-1685" fmla="*/ 327 w 21456"/>
                <a:gd name="connsiteY41-1686" fmla="*/ 6047 h 21487"/>
                <a:gd name="connsiteX42-1687" fmla="*/ 2368 w 21456"/>
                <a:gd name="connsiteY42-1688" fmla="*/ 543 h 21487"/>
                <a:gd name="connsiteX43-1689" fmla="*/ 4366 w 21456"/>
                <a:gd name="connsiteY43-1690" fmla="*/ 6049 h 21487"/>
                <a:gd name="connsiteX44-1691" fmla="*/ 4365 w 21456"/>
                <a:gd name="connsiteY44-1692" fmla="*/ 9349 h 21487"/>
                <a:gd name="connsiteX45-1693" fmla="*/ 4277 w 21456"/>
                <a:gd name="connsiteY45-1694" fmla="*/ 9349 h 21487"/>
                <a:gd name="connsiteX46-1695" fmla="*/ 4240 w 21456"/>
                <a:gd name="connsiteY46-1696" fmla="*/ 9412 h 21487"/>
                <a:gd name="connsiteX47-1697" fmla="*/ 4236 w 21456"/>
                <a:gd name="connsiteY47-1698" fmla="*/ 9555 h 21487"/>
                <a:gd name="connsiteX48-1699" fmla="*/ 4424 w 21456"/>
                <a:gd name="connsiteY48-1700" fmla="*/ 10735 h 21487"/>
                <a:gd name="connsiteX49-1701" fmla="*/ 4463 w 21456"/>
                <a:gd name="connsiteY49-1702" fmla="*/ 10812 h 21487"/>
                <a:gd name="connsiteX50-1703" fmla="*/ 4504 w 21456"/>
                <a:gd name="connsiteY50-1704" fmla="*/ 10735 h 21487"/>
                <a:gd name="connsiteX51-1705" fmla="*/ 4692 w 21456"/>
                <a:gd name="connsiteY51-1706" fmla="*/ 9551 h 21487"/>
                <a:gd name="connsiteX52-1707" fmla="*/ 4686 w 21456"/>
                <a:gd name="connsiteY52-1708" fmla="*/ 9409 h 21487"/>
                <a:gd name="connsiteX53-1709" fmla="*/ 4647 w 21456"/>
                <a:gd name="connsiteY53-1710" fmla="*/ 9348 h 21487"/>
                <a:gd name="connsiteX54-1711" fmla="*/ 4554 w 21456"/>
                <a:gd name="connsiteY54-1712" fmla="*/ 9348 h 21487"/>
                <a:gd name="connsiteX55-1713" fmla="*/ 4555 w 21456"/>
                <a:gd name="connsiteY55-1714" fmla="*/ 6053 h 21487"/>
                <a:gd name="connsiteX56-1715" fmla="*/ 2387 w 21456"/>
                <a:gd name="connsiteY56-1716" fmla="*/ 8 h 21487"/>
                <a:gd name="connsiteX57-1717" fmla="*/ 8681 w 21456"/>
                <a:gd name="connsiteY57-1718" fmla="*/ 10845 h 21487"/>
                <a:gd name="connsiteX58-1719" fmla="*/ 8641 w 21456"/>
                <a:gd name="connsiteY58-1720" fmla="*/ 10922 h 21487"/>
                <a:gd name="connsiteX59-1721" fmla="*/ 8452 w 21456"/>
                <a:gd name="connsiteY59-1722" fmla="*/ 12106 h 21487"/>
                <a:gd name="connsiteX60-1723" fmla="*/ 8459 w 21456"/>
                <a:gd name="connsiteY60-1724" fmla="*/ 12249 h 21487"/>
                <a:gd name="connsiteX61-1725" fmla="*/ 8498 w 21456"/>
                <a:gd name="connsiteY61-1726" fmla="*/ 12310 h 21487"/>
                <a:gd name="connsiteX62-1727" fmla="*/ 8591 w 21456"/>
                <a:gd name="connsiteY62-1728" fmla="*/ 12310 h 21487"/>
                <a:gd name="connsiteX63-1729" fmla="*/ 8590 w 21456"/>
                <a:gd name="connsiteY63-1730" fmla="*/ 15448 h 21487"/>
                <a:gd name="connsiteX64-1731" fmla="*/ 6549 w 21456"/>
                <a:gd name="connsiteY64-1732" fmla="*/ 20951 h 21487"/>
                <a:gd name="connsiteX65-1733" fmla="*/ 4551 w 21456"/>
                <a:gd name="connsiteY65-1734" fmla="*/ 15446 h 21487"/>
                <a:gd name="connsiteX66-1735" fmla="*/ 4552 w 21456"/>
                <a:gd name="connsiteY66-1736" fmla="*/ 12020 h 21487"/>
                <a:gd name="connsiteX67-1737" fmla="*/ 4472 w 21456"/>
                <a:gd name="connsiteY67-1738" fmla="*/ 11738 h 21487"/>
                <a:gd name="connsiteX68-1739" fmla="*/ 4363 w 21456"/>
                <a:gd name="connsiteY68-1740" fmla="*/ 12020 h 21487"/>
                <a:gd name="connsiteX69-1741" fmla="*/ 4362 w 21456"/>
                <a:gd name="connsiteY69-1742" fmla="*/ 15442 h 21487"/>
                <a:gd name="connsiteX70-1743" fmla="*/ 6530 w 21456"/>
                <a:gd name="connsiteY70-1744" fmla="*/ 21487 h 21487"/>
                <a:gd name="connsiteX71-1745" fmla="*/ 8782 w 21456"/>
                <a:gd name="connsiteY71-1746" fmla="*/ 15446 h 21487"/>
                <a:gd name="connsiteX72-1747" fmla="*/ 8780 w 21456"/>
                <a:gd name="connsiteY72-1748" fmla="*/ 12309 h 21487"/>
                <a:gd name="connsiteX73-1749" fmla="*/ 8868 w 21456"/>
                <a:gd name="connsiteY73-1750" fmla="*/ 12309 h 21487"/>
                <a:gd name="connsiteX74-1751" fmla="*/ 8905 w 21456"/>
                <a:gd name="connsiteY74-1752" fmla="*/ 12245 h 21487"/>
                <a:gd name="connsiteX75-1753" fmla="*/ 8909 w 21456"/>
                <a:gd name="connsiteY75-1754" fmla="*/ 12103 h 21487"/>
                <a:gd name="connsiteX76-1755" fmla="*/ 8721 w 21456"/>
                <a:gd name="connsiteY76-1756" fmla="*/ 10922 h 21487"/>
                <a:gd name="connsiteX77-1757" fmla="*/ 8681 w 21456"/>
                <a:gd name="connsiteY77-1758" fmla="*/ 10845 h 21487"/>
                <a:gd name="connsiteX78-1759" fmla="*/ 17143 w 21456"/>
                <a:gd name="connsiteY78-1760" fmla="*/ 10845 h 21487"/>
                <a:gd name="connsiteX79-1761" fmla="*/ 17103 w 21456"/>
                <a:gd name="connsiteY79-1762" fmla="*/ 10922 h 21487"/>
                <a:gd name="connsiteX80-1763" fmla="*/ 16914 w 21456"/>
                <a:gd name="connsiteY80-1764" fmla="*/ 12106 h 21487"/>
                <a:gd name="connsiteX81-1765" fmla="*/ 16921 w 21456"/>
                <a:gd name="connsiteY81-1766" fmla="*/ 12249 h 21487"/>
                <a:gd name="connsiteX82-1767" fmla="*/ 16960 w 21456"/>
                <a:gd name="connsiteY82-1768" fmla="*/ 12310 h 21487"/>
                <a:gd name="connsiteX83-1769" fmla="*/ 17043 w 21456"/>
                <a:gd name="connsiteY83-1770" fmla="*/ 12310 h 21487"/>
                <a:gd name="connsiteX84-1771" fmla="*/ 17047 w 21456"/>
                <a:gd name="connsiteY84-1772" fmla="*/ 15448 h 21487"/>
                <a:gd name="connsiteX85-1773" fmla="*/ 15005 w 21456"/>
                <a:gd name="connsiteY85-1774" fmla="*/ 20951 h 21487"/>
                <a:gd name="connsiteX86-1775" fmla="*/ 13007 w 21456"/>
                <a:gd name="connsiteY86-1776" fmla="*/ 15446 h 21487"/>
                <a:gd name="connsiteX87-1777" fmla="*/ 13008 w 21456"/>
                <a:gd name="connsiteY87-1778" fmla="*/ 12020 h 21487"/>
                <a:gd name="connsiteX88-1779" fmla="*/ 12928 w 21456"/>
                <a:gd name="connsiteY88-1780" fmla="*/ 11751 h 21487"/>
                <a:gd name="connsiteX89-1781" fmla="*/ 12819 w 21456"/>
                <a:gd name="connsiteY89-1782" fmla="*/ 12020 h 21487"/>
                <a:gd name="connsiteX90-1783" fmla="*/ 12818 w 21456"/>
                <a:gd name="connsiteY90-1784" fmla="*/ 15442 h 21487"/>
                <a:gd name="connsiteX91-1785" fmla="*/ 14986 w 21456"/>
                <a:gd name="connsiteY91-1786" fmla="*/ 21487 h 21487"/>
                <a:gd name="connsiteX92-1787" fmla="*/ 17239 w 21456"/>
                <a:gd name="connsiteY92-1788" fmla="*/ 15446 h 21487"/>
                <a:gd name="connsiteX93-1789" fmla="*/ 17235 w 21456"/>
                <a:gd name="connsiteY93-1790" fmla="*/ 12309 h 21487"/>
                <a:gd name="connsiteX94-1791" fmla="*/ 17330 w 21456"/>
                <a:gd name="connsiteY94-1792" fmla="*/ 12309 h 21487"/>
                <a:gd name="connsiteX95-1793" fmla="*/ 17367 w 21456"/>
                <a:gd name="connsiteY95-1794" fmla="*/ 12245 h 21487"/>
                <a:gd name="connsiteX96-1795" fmla="*/ 17371 w 21456"/>
                <a:gd name="connsiteY96-1796" fmla="*/ 12103 h 21487"/>
                <a:gd name="connsiteX97-1797" fmla="*/ 17183 w 21456"/>
                <a:gd name="connsiteY97-1798" fmla="*/ 10922 h 21487"/>
                <a:gd name="connsiteX98-1799" fmla="*/ 17143 w 21456"/>
                <a:gd name="connsiteY98-1800" fmla="*/ 10845 h 21487"/>
                <a:gd name="connsiteX99-1801" fmla="*/ 231 w 21456"/>
                <a:gd name="connsiteY99-1802" fmla="*/ 13316 h 21487"/>
                <a:gd name="connsiteX100-1803" fmla="*/ 191 w 21456"/>
                <a:gd name="connsiteY100-1804" fmla="*/ 13393 h 21487"/>
                <a:gd name="connsiteX101-1805" fmla="*/ 2 w 21456"/>
                <a:gd name="connsiteY101-1806" fmla="*/ 14577 h 21487"/>
                <a:gd name="connsiteX102-1807" fmla="*/ 9 w 21456"/>
                <a:gd name="connsiteY102-1808" fmla="*/ 14720 h 21487"/>
                <a:gd name="connsiteX103-1809" fmla="*/ 48 w 21456"/>
                <a:gd name="connsiteY103-1810" fmla="*/ 14780 h 21487"/>
                <a:gd name="connsiteX104-1811" fmla="*/ 137 w 21456"/>
                <a:gd name="connsiteY104-1812" fmla="*/ 14780 h 21487"/>
                <a:gd name="connsiteX105-1813" fmla="*/ 137 w 21456"/>
                <a:gd name="connsiteY105-1814" fmla="*/ 17618 h 21487"/>
                <a:gd name="connsiteX106-1815" fmla="*/ 143 w 21456"/>
                <a:gd name="connsiteY106-1816" fmla="*/ 17844 h 21487"/>
                <a:gd name="connsiteX107-1817" fmla="*/ 200 w 21456"/>
                <a:gd name="connsiteY107-1818" fmla="*/ 18000 h 21487"/>
                <a:gd name="connsiteX108-1819" fmla="*/ 232 w 21456"/>
                <a:gd name="connsiteY108-1820" fmla="*/ 18015 h 21487"/>
                <a:gd name="connsiteX109-1821" fmla="*/ 264 w 21456"/>
                <a:gd name="connsiteY109-1822" fmla="*/ 18000 h 21487"/>
                <a:gd name="connsiteX110-1823" fmla="*/ 321 w 21456"/>
                <a:gd name="connsiteY110-1824" fmla="*/ 17844 h 21487"/>
                <a:gd name="connsiteX111-1825" fmla="*/ 327 w 21456"/>
                <a:gd name="connsiteY111-1826" fmla="*/ 17618 h 21487"/>
                <a:gd name="connsiteX112-1827" fmla="*/ 327 w 21456"/>
                <a:gd name="connsiteY112-1828" fmla="*/ 14779 h 21487"/>
                <a:gd name="connsiteX113-1829" fmla="*/ 418 w 21456"/>
                <a:gd name="connsiteY113-1830" fmla="*/ 14779 h 21487"/>
                <a:gd name="connsiteX114-1831" fmla="*/ 455 w 21456"/>
                <a:gd name="connsiteY114-1832" fmla="*/ 14716 h 21487"/>
                <a:gd name="connsiteX115-1833" fmla="*/ 460 w 21456"/>
                <a:gd name="connsiteY115-1834" fmla="*/ 14573 h 21487"/>
                <a:gd name="connsiteX116-1835" fmla="*/ 271 w 21456"/>
                <a:gd name="connsiteY116-1836" fmla="*/ 13393 h 21487"/>
                <a:gd name="connsiteX117-1837" fmla="*/ 231 w 21456"/>
                <a:gd name="connsiteY117-1838" fmla="*/ 13316 h 21487"/>
                <a:gd name="connsiteX118-1839" fmla="*/ 232 w 21456"/>
                <a:gd name="connsiteY118-1840" fmla="*/ 18625 h 21487"/>
                <a:gd name="connsiteX119-1841" fmla="*/ 164 w 21456"/>
                <a:gd name="connsiteY119-1842" fmla="*/ 18703 h 21487"/>
                <a:gd name="connsiteX120-1843" fmla="*/ 164 w 21456"/>
                <a:gd name="connsiteY120-1844" fmla="*/ 19073 h 21487"/>
                <a:gd name="connsiteX121-1845" fmla="*/ 299 w 21456"/>
                <a:gd name="connsiteY121-1846" fmla="*/ 19073 h 21487"/>
                <a:gd name="connsiteX122-1847" fmla="*/ 299 w 21456"/>
                <a:gd name="connsiteY122-1848" fmla="*/ 18703 h 21487"/>
                <a:gd name="connsiteX123-1849" fmla="*/ 232 w 21456"/>
                <a:gd name="connsiteY123-1850" fmla="*/ 18625 h 21487"/>
                <a:gd name="connsiteX124-1851" fmla="*/ 232 w 21456"/>
                <a:gd name="connsiteY124-1852" fmla="*/ 19748 h 21487"/>
                <a:gd name="connsiteX125-1853" fmla="*/ 164 w 21456"/>
                <a:gd name="connsiteY125-1854" fmla="*/ 19826 h 21487"/>
                <a:gd name="connsiteX126-1855" fmla="*/ 164 w 21456"/>
                <a:gd name="connsiteY126-1856" fmla="*/ 20196 h 21487"/>
                <a:gd name="connsiteX127-1857" fmla="*/ 300 w 21456"/>
                <a:gd name="connsiteY127-1858" fmla="*/ 20196 h 21487"/>
                <a:gd name="connsiteX128-1859" fmla="*/ 300 w 21456"/>
                <a:gd name="connsiteY128-1860" fmla="*/ 19826 h 21487"/>
                <a:gd name="connsiteX129-1861" fmla="*/ 232 w 21456"/>
                <a:gd name="connsiteY129-1862" fmla="*/ 19748 h 21487"/>
                <a:gd name="connsiteX0-1863" fmla="*/ 10842 w 21592"/>
                <a:gd name="connsiteY0-1864" fmla="*/ 1 h 21487"/>
                <a:gd name="connsiteX1-1865" fmla="*/ 8590 w 21592"/>
                <a:gd name="connsiteY1-1866" fmla="*/ 6041 h 21487"/>
                <a:gd name="connsiteX2-1867" fmla="*/ 8592 w 21592"/>
                <a:gd name="connsiteY2-1868" fmla="*/ 9347 h 21487"/>
                <a:gd name="connsiteX3-1869" fmla="*/ 8592 w 21592"/>
                <a:gd name="connsiteY3-1870" fmla="*/ 9347 h 21487"/>
                <a:gd name="connsiteX4-1871" fmla="*/ 8592 w 21592"/>
                <a:gd name="connsiteY4-1872" fmla="*/ 9457 h 21487"/>
                <a:gd name="connsiteX5-1873" fmla="*/ 8700 w 21592"/>
                <a:gd name="connsiteY5-1874" fmla="*/ 9735 h 21487"/>
                <a:gd name="connsiteX6-1875" fmla="*/ 8781 w 21592"/>
                <a:gd name="connsiteY6-1876" fmla="*/ 9457 h 21487"/>
                <a:gd name="connsiteX7-1877" fmla="*/ 8782 w 21592"/>
                <a:gd name="connsiteY7-1878" fmla="*/ 6040 h 21487"/>
                <a:gd name="connsiteX8-1879" fmla="*/ 10823 w 21592"/>
                <a:gd name="connsiteY8-1880" fmla="*/ 536 h 21487"/>
                <a:gd name="connsiteX9-1881" fmla="*/ 12821 w 21592"/>
                <a:gd name="connsiteY9-1882" fmla="*/ 6042 h 21487"/>
                <a:gd name="connsiteX10-1883" fmla="*/ 12820 w 21592"/>
                <a:gd name="connsiteY10-1884" fmla="*/ 9349 h 21487"/>
                <a:gd name="connsiteX11-1885" fmla="*/ 12727 w 21592"/>
                <a:gd name="connsiteY11-1886" fmla="*/ 9349 h 21487"/>
                <a:gd name="connsiteX12-1887" fmla="*/ 12689 w 21592"/>
                <a:gd name="connsiteY12-1888" fmla="*/ 9412 h 21487"/>
                <a:gd name="connsiteX13-1889" fmla="*/ 12685 w 21592"/>
                <a:gd name="connsiteY13-1890" fmla="*/ 9555 h 21487"/>
                <a:gd name="connsiteX14-1891" fmla="*/ 12873 w 21592"/>
                <a:gd name="connsiteY14-1892" fmla="*/ 10735 h 21487"/>
                <a:gd name="connsiteX15-1893" fmla="*/ 12913 w 21592"/>
                <a:gd name="connsiteY15-1894" fmla="*/ 10812 h 21487"/>
                <a:gd name="connsiteX16-1895" fmla="*/ 12953 w 21592"/>
                <a:gd name="connsiteY16-1896" fmla="*/ 10735 h 21487"/>
                <a:gd name="connsiteX17-1897" fmla="*/ 13142 w 21592"/>
                <a:gd name="connsiteY17-1898" fmla="*/ 9551 h 21487"/>
                <a:gd name="connsiteX18-1899" fmla="*/ 13135 w 21592"/>
                <a:gd name="connsiteY18-1900" fmla="*/ 9409 h 21487"/>
                <a:gd name="connsiteX19-1901" fmla="*/ 13096 w 21592"/>
                <a:gd name="connsiteY19-1902" fmla="*/ 9348 h 21487"/>
                <a:gd name="connsiteX20-1903" fmla="*/ 13009 w 21592"/>
                <a:gd name="connsiteY20-1904" fmla="*/ 9348 h 21487"/>
                <a:gd name="connsiteX21-1905" fmla="*/ 13011 w 21592"/>
                <a:gd name="connsiteY21-1906" fmla="*/ 6046 h 21487"/>
                <a:gd name="connsiteX22-1907" fmla="*/ 10842 w 21592"/>
                <a:gd name="connsiteY22-1908" fmla="*/ 1 h 21487"/>
                <a:gd name="connsiteX23-1909" fmla="*/ 19287 w 21592"/>
                <a:gd name="connsiteY23-1910" fmla="*/ 1 h 21487"/>
                <a:gd name="connsiteX24-1911" fmla="*/ 17035 w 21592"/>
                <a:gd name="connsiteY24-1912" fmla="*/ 6041 h 21487"/>
                <a:gd name="connsiteX25-1913" fmla="*/ 17039 w 21592"/>
                <a:gd name="connsiteY25-1914" fmla="*/ 9457 h 21487"/>
                <a:gd name="connsiteX26-1915" fmla="*/ 17132 w 21592"/>
                <a:gd name="connsiteY26-1916" fmla="*/ 9748 h 21487"/>
                <a:gd name="connsiteX27-1917" fmla="*/ 17232 w 21592"/>
                <a:gd name="connsiteY27-1918" fmla="*/ 9457 h 21487"/>
                <a:gd name="connsiteX28-1919" fmla="*/ 17227 w 21592"/>
                <a:gd name="connsiteY28-1920" fmla="*/ 6040 h 21487"/>
                <a:gd name="connsiteX29-1921" fmla="*/ 19269 w 21592"/>
                <a:gd name="connsiteY29-1922" fmla="*/ 536 h 21487"/>
                <a:gd name="connsiteX30-1923" fmla="*/ 21267 w 21592"/>
                <a:gd name="connsiteY30-1924" fmla="*/ 6042 h 21487"/>
                <a:gd name="connsiteX31-1925" fmla="*/ 21323 w 21592"/>
                <a:gd name="connsiteY31-1926" fmla="*/ 14703 h 21487"/>
                <a:gd name="connsiteX32-1927" fmla="*/ 21363 w 21592"/>
                <a:gd name="connsiteY32-1928" fmla="*/ 14780 h 21487"/>
                <a:gd name="connsiteX33-1929" fmla="*/ 21456 w 21592"/>
                <a:gd name="connsiteY33-1930" fmla="*/ 6046 h 21487"/>
                <a:gd name="connsiteX34-1931" fmla="*/ 19287 w 21592"/>
                <a:gd name="connsiteY34-1932" fmla="*/ 1 h 21487"/>
                <a:gd name="connsiteX35-1933" fmla="*/ 2387 w 21592"/>
                <a:gd name="connsiteY35-1934" fmla="*/ 8 h 21487"/>
                <a:gd name="connsiteX36-1935" fmla="*/ 135 w 21592"/>
                <a:gd name="connsiteY36-1936" fmla="*/ 6048 h 21487"/>
                <a:gd name="connsiteX37-1937" fmla="*/ 139 w 21592"/>
                <a:gd name="connsiteY37-1938" fmla="*/ 12147 h 21487"/>
                <a:gd name="connsiteX38-1939" fmla="*/ 246 w 21592"/>
                <a:gd name="connsiteY38-1940" fmla="*/ 12419 h 21487"/>
                <a:gd name="connsiteX39-1941" fmla="*/ 326 w 21592"/>
                <a:gd name="connsiteY39-1942" fmla="*/ 12147 h 21487"/>
                <a:gd name="connsiteX40-1943" fmla="*/ 327 w 21592"/>
                <a:gd name="connsiteY40-1944" fmla="*/ 6047 h 21487"/>
                <a:gd name="connsiteX41-1945" fmla="*/ 2368 w 21592"/>
                <a:gd name="connsiteY41-1946" fmla="*/ 543 h 21487"/>
                <a:gd name="connsiteX42-1947" fmla="*/ 4366 w 21592"/>
                <a:gd name="connsiteY42-1948" fmla="*/ 6049 h 21487"/>
                <a:gd name="connsiteX43-1949" fmla="*/ 4365 w 21592"/>
                <a:gd name="connsiteY43-1950" fmla="*/ 9349 h 21487"/>
                <a:gd name="connsiteX44-1951" fmla="*/ 4277 w 21592"/>
                <a:gd name="connsiteY44-1952" fmla="*/ 9349 h 21487"/>
                <a:gd name="connsiteX45-1953" fmla="*/ 4240 w 21592"/>
                <a:gd name="connsiteY45-1954" fmla="*/ 9412 h 21487"/>
                <a:gd name="connsiteX46-1955" fmla="*/ 4236 w 21592"/>
                <a:gd name="connsiteY46-1956" fmla="*/ 9555 h 21487"/>
                <a:gd name="connsiteX47-1957" fmla="*/ 4424 w 21592"/>
                <a:gd name="connsiteY47-1958" fmla="*/ 10735 h 21487"/>
                <a:gd name="connsiteX48-1959" fmla="*/ 4463 w 21592"/>
                <a:gd name="connsiteY48-1960" fmla="*/ 10812 h 21487"/>
                <a:gd name="connsiteX49-1961" fmla="*/ 4504 w 21592"/>
                <a:gd name="connsiteY49-1962" fmla="*/ 10735 h 21487"/>
                <a:gd name="connsiteX50-1963" fmla="*/ 4692 w 21592"/>
                <a:gd name="connsiteY50-1964" fmla="*/ 9551 h 21487"/>
                <a:gd name="connsiteX51-1965" fmla="*/ 4686 w 21592"/>
                <a:gd name="connsiteY51-1966" fmla="*/ 9409 h 21487"/>
                <a:gd name="connsiteX52-1967" fmla="*/ 4647 w 21592"/>
                <a:gd name="connsiteY52-1968" fmla="*/ 9348 h 21487"/>
                <a:gd name="connsiteX53-1969" fmla="*/ 4554 w 21592"/>
                <a:gd name="connsiteY53-1970" fmla="*/ 9348 h 21487"/>
                <a:gd name="connsiteX54-1971" fmla="*/ 4555 w 21592"/>
                <a:gd name="connsiteY54-1972" fmla="*/ 6053 h 21487"/>
                <a:gd name="connsiteX55-1973" fmla="*/ 2387 w 21592"/>
                <a:gd name="connsiteY55-1974" fmla="*/ 8 h 21487"/>
                <a:gd name="connsiteX56-1975" fmla="*/ 8681 w 21592"/>
                <a:gd name="connsiteY56-1976" fmla="*/ 10845 h 21487"/>
                <a:gd name="connsiteX57-1977" fmla="*/ 8641 w 21592"/>
                <a:gd name="connsiteY57-1978" fmla="*/ 10922 h 21487"/>
                <a:gd name="connsiteX58-1979" fmla="*/ 8452 w 21592"/>
                <a:gd name="connsiteY58-1980" fmla="*/ 12106 h 21487"/>
                <a:gd name="connsiteX59-1981" fmla="*/ 8459 w 21592"/>
                <a:gd name="connsiteY59-1982" fmla="*/ 12249 h 21487"/>
                <a:gd name="connsiteX60-1983" fmla="*/ 8498 w 21592"/>
                <a:gd name="connsiteY60-1984" fmla="*/ 12310 h 21487"/>
                <a:gd name="connsiteX61-1985" fmla="*/ 8591 w 21592"/>
                <a:gd name="connsiteY61-1986" fmla="*/ 12310 h 21487"/>
                <a:gd name="connsiteX62-1987" fmla="*/ 8590 w 21592"/>
                <a:gd name="connsiteY62-1988" fmla="*/ 15448 h 21487"/>
                <a:gd name="connsiteX63-1989" fmla="*/ 6549 w 21592"/>
                <a:gd name="connsiteY63-1990" fmla="*/ 20951 h 21487"/>
                <a:gd name="connsiteX64-1991" fmla="*/ 4551 w 21592"/>
                <a:gd name="connsiteY64-1992" fmla="*/ 15446 h 21487"/>
                <a:gd name="connsiteX65-1993" fmla="*/ 4552 w 21592"/>
                <a:gd name="connsiteY65-1994" fmla="*/ 12020 h 21487"/>
                <a:gd name="connsiteX66-1995" fmla="*/ 4472 w 21592"/>
                <a:gd name="connsiteY66-1996" fmla="*/ 11738 h 21487"/>
                <a:gd name="connsiteX67-1997" fmla="*/ 4363 w 21592"/>
                <a:gd name="connsiteY67-1998" fmla="*/ 12020 h 21487"/>
                <a:gd name="connsiteX68-1999" fmla="*/ 4362 w 21592"/>
                <a:gd name="connsiteY68-2000" fmla="*/ 15442 h 21487"/>
                <a:gd name="connsiteX69-2001" fmla="*/ 6530 w 21592"/>
                <a:gd name="connsiteY69-2002" fmla="*/ 21487 h 21487"/>
                <a:gd name="connsiteX70-2003" fmla="*/ 8782 w 21592"/>
                <a:gd name="connsiteY70-2004" fmla="*/ 15446 h 21487"/>
                <a:gd name="connsiteX71-2005" fmla="*/ 8780 w 21592"/>
                <a:gd name="connsiteY71-2006" fmla="*/ 12309 h 21487"/>
                <a:gd name="connsiteX72-2007" fmla="*/ 8868 w 21592"/>
                <a:gd name="connsiteY72-2008" fmla="*/ 12309 h 21487"/>
                <a:gd name="connsiteX73-2009" fmla="*/ 8905 w 21592"/>
                <a:gd name="connsiteY73-2010" fmla="*/ 12245 h 21487"/>
                <a:gd name="connsiteX74-2011" fmla="*/ 8909 w 21592"/>
                <a:gd name="connsiteY74-2012" fmla="*/ 12103 h 21487"/>
                <a:gd name="connsiteX75-2013" fmla="*/ 8721 w 21592"/>
                <a:gd name="connsiteY75-2014" fmla="*/ 10922 h 21487"/>
                <a:gd name="connsiteX76-2015" fmla="*/ 8681 w 21592"/>
                <a:gd name="connsiteY76-2016" fmla="*/ 10845 h 21487"/>
                <a:gd name="connsiteX77-2017" fmla="*/ 17143 w 21592"/>
                <a:gd name="connsiteY77-2018" fmla="*/ 10845 h 21487"/>
                <a:gd name="connsiteX78-2019" fmla="*/ 17103 w 21592"/>
                <a:gd name="connsiteY78-2020" fmla="*/ 10922 h 21487"/>
                <a:gd name="connsiteX79-2021" fmla="*/ 16914 w 21592"/>
                <a:gd name="connsiteY79-2022" fmla="*/ 12106 h 21487"/>
                <a:gd name="connsiteX80-2023" fmla="*/ 16921 w 21592"/>
                <a:gd name="connsiteY80-2024" fmla="*/ 12249 h 21487"/>
                <a:gd name="connsiteX81-2025" fmla="*/ 16960 w 21592"/>
                <a:gd name="connsiteY81-2026" fmla="*/ 12310 h 21487"/>
                <a:gd name="connsiteX82-2027" fmla="*/ 17043 w 21592"/>
                <a:gd name="connsiteY82-2028" fmla="*/ 12310 h 21487"/>
                <a:gd name="connsiteX83-2029" fmla="*/ 17047 w 21592"/>
                <a:gd name="connsiteY83-2030" fmla="*/ 15448 h 21487"/>
                <a:gd name="connsiteX84-2031" fmla="*/ 15005 w 21592"/>
                <a:gd name="connsiteY84-2032" fmla="*/ 20951 h 21487"/>
                <a:gd name="connsiteX85-2033" fmla="*/ 13007 w 21592"/>
                <a:gd name="connsiteY85-2034" fmla="*/ 15446 h 21487"/>
                <a:gd name="connsiteX86-2035" fmla="*/ 13008 w 21592"/>
                <a:gd name="connsiteY86-2036" fmla="*/ 12020 h 21487"/>
                <a:gd name="connsiteX87-2037" fmla="*/ 12928 w 21592"/>
                <a:gd name="connsiteY87-2038" fmla="*/ 11751 h 21487"/>
                <a:gd name="connsiteX88-2039" fmla="*/ 12819 w 21592"/>
                <a:gd name="connsiteY88-2040" fmla="*/ 12020 h 21487"/>
                <a:gd name="connsiteX89-2041" fmla="*/ 12818 w 21592"/>
                <a:gd name="connsiteY89-2042" fmla="*/ 15442 h 21487"/>
                <a:gd name="connsiteX90-2043" fmla="*/ 14986 w 21592"/>
                <a:gd name="connsiteY90-2044" fmla="*/ 21487 h 21487"/>
                <a:gd name="connsiteX91-2045" fmla="*/ 17239 w 21592"/>
                <a:gd name="connsiteY91-2046" fmla="*/ 15446 h 21487"/>
                <a:gd name="connsiteX92-2047" fmla="*/ 17235 w 21592"/>
                <a:gd name="connsiteY92-2048" fmla="*/ 12309 h 21487"/>
                <a:gd name="connsiteX93-2049" fmla="*/ 17330 w 21592"/>
                <a:gd name="connsiteY93-2050" fmla="*/ 12309 h 21487"/>
                <a:gd name="connsiteX94-2051" fmla="*/ 17367 w 21592"/>
                <a:gd name="connsiteY94-2052" fmla="*/ 12245 h 21487"/>
                <a:gd name="connsiteX95-2053" fmla="*/ 17371 w 21592"/>
                <a:gd name="connsiteY95-2054" fmla="*/ 12103 h 21487"/>
                <a:gd name="connsiteX96-2055" fmla="*/ 17183 w 21592"/>
                <a:gd name="connsiteY96-2056" fmla="*/ 10922 h 21487"/>
                <a:gd name="connsiteX97-2057" fmla="*/ 17143 w 21592"/>
                <a:gd name="connsiteY97-2058" fmla="*/ 10845 h 21487"/>
                <a:gd name="connsiteX98-2059" fmla="*/ 231 w 21592"/>
                <a:gd name="connsiteY98-2060" fmla="*/ 13316 h 21487"/>
                <a:gd name="connsiteX99-2061" fmla="*/ 191 w 21592"/>
                <a:gd name="connsiteY99-2062" fmla="*/ 13393 h 21487"/>
                <a:gd name="connsiteX100-2063" fmla="*/ 2 w 21592"/>
                <a:gd name="connsiteY100-2064" fmla="*/ 14577 h 21487"/>
                <a:gd name="connsiteX101-2065" fmla="*/ 9 w 21592"/>
                <a:gd name="connsiteY101-2066" fmla="*/ 14720 h 21487"/>
                <a:gd name="connsiteX102-2067" fmla="*/ 48 w 21592"/>
                <a:gd name="connsiteY102-2068" fmla="*/ 14780 h 21487"/>
                <a:gd name="connsiteX103-2069" fmla="*/ 137 w 21592"/>
                <a:gd name="connsiteY103-2070" fmla="*/ 14780 h 21487"/>
                <a:gd name="connsiteX104-2071" fmla="*/ 137 w 21592"/>
                <a:gd name="connsiteY104-2072" fmla="*/ 17618 h 21487"/>
                <a:gd name="connsiteX105-2073" fmla="*/ 143 w 21592"/>
                <a:gd name="connsiteY105-2074" fmla="*/ 17844 h 21487"/>
                <a:gd name="connsiteX106-2075" fmla="*/ 200 w 21592"/>
                <a:gd name="connsiteY106-2076" fmla="*/ 18000 h 21487"/>
                <a:gd name="connsiteX107-2077" fmla="*/ 232 w 21592"/>
                <a:gd name="connsiteY107-2078" fmla="*/ 18015 h 21487"/>
                <a:gd name="connsiteX108-2079" fmla="*/ 264 w 21592"/>
                <a:gd name="connsiteY108-2080" fmla="*/ 18000 h 21487"/>
                <a:gd name="connsiteX109-2081" fmla="*/ 321 w 21592"/>
                <a:gd name="connsiteY109-2082" fmla="*/ 17844 h 21487"/>
                <a:gd name="connsiteX110-2083" fmla="*/ 327 w 21592"/>
                <a:gd name="connsiteY110-2084" fmla="*/ 17618 h 21487"/>
                <a:gd name="connsiteX111-2085" fmla="*/ 327 w 21592"/>
                <a:gd name="connsiteY111-2086" fmla="*/ 14779 h 21487"/>
                <a:gd name="connsiteX112-2087" fmla="*/ 418 w 21592"/>
                <a:gd name="connsiteY112-2088" fmla="*/ 14779 h 21487"/>
                <a:gd name="connsiteX113-2089" fmla="*/ 455 w 21592"/>
                <a:gd name="connsiteY113-2090" fmla="*/ 14716 h 21487"/>
                <a:gd name="connsiteX114-2091" fmla="*/ 460 w 21592"/>
                <a:gd name="connsiteY114-2092" fmla="*/ 14573 h 21487"/>
                <a:gd name="connsiteX115-2093" fmla="*/ 271 w 21592"/>
                <a:gd name="connsiteY115-2094" fmla="*/ 13393 h 21487"/>
                <a:gd name="connsiteX116-2095" fmla="*/ 231 w 21592"/>
                <a:gd name="connsiteY116-2096" fmla="*/ 13316 h 21487"/>
                <a:gd name="connsiteX117-2097" fmla="*/ 232 w 21592"/>
                <a:gd name="connsiteY117-2098" fmla="*/ 18625 h 21487"/>
                <a:gd name="connsiteX118-2099" fmla="*/ 164 w 21592"/>
                <a:gd name="connsiteY118-2100" fmla="*/ 18703 h 21487"/>
                <a:gd name="connsiteX119-2101" fmla="*/ 164 w 21592"/>
                <a:gd name="connsiteY119-2102" fmla="*/ 19073 h 21487"/>
                <a:gd name="connsiteX120-2103" fmla="*/ 299 w 21592"/>
                <a:gd name="connsiteY120-2104" fmla="*/ 19073 h 21487"/>
                <a:gd name="connsiteX121-2105" fmla="*/ 299 w 21592"/>
                <a:gd name="connsiteY121-2106" fmla="*/ 18703 h 21487"/>
                <a:gd name="connsiteX122-2107" fmla="*/ 232 w 21592"/>
                <a:gd name="connsiteY122-2108" fmla="*/ 18625 h 21487"/>
                <a:gd name="connsiteX123-2109" fmla="*/ 232 w 21592"/>
                <a:gd name="connsiteY123-2110" fmla="*/ 19748 h 21487"/>
                <a:gd name="connsiteX124-2111" fmla="*/ 164 w 21592"/>
                <a:gd name="connsiteY124-2112" fmla="*/ 19826 h 21487"/>
                <a:gd name="connsiteX125-2113" fmla="*/ 164 w 21592"/>
                <a:gd name="connsiteY125-2114" fmla="*/ 20196 h 21487"/>
                <a:gd name="connsiteX126-2115" fmla="*/ 300 w 21592"/>
                <a:gd name="connsiteY126-2116" fmla="*/ 20196 h 21487"/>
                <a:gd name="connsiteX127-2117" fmla="*/ 300 w 21592"/>
                <a:gd name="connsiteY127-2118" fmla="*/ 19826 h 21487"/>
                <a:gd name="connsiteX128-2119" fmla="*/ 232 w 21592"/>
                <a:gd name="connsiteY128-2120" fmla="*/ 19748 h 21487"/>
                <a:gd name="connsiteX0-2121" fmla="*/ 10842 w 21583"/>
                <a:gd name="connsiteY0-2122" fmla="*/ 1 h 21487"/>
                <a:gd name="connsiteX1-2123" fmla="*/ 8590 w 21583"/>
                <a:gd name="connsiteY1-2124" fmla="*/ 6041 h 21487"/>
                <a:gd name="connsiteX2-2125" fmla="*/ 8592 w 21583"/>
                <a:gd name="connsiteY2-2126" fmla="*/ 9347 h 21487"/>
                <a:gd name="connsiteX3-2127" fmla="*/ 8592 w 21583"/>
                <a:gd name="connsiteY3-2128" fmla="*/ 9347 h 21487"/>
                <a:gd name="connsiteX4-2129" fmla="*/ 8592 w 21583"/>
                <a:gd name="connsiteY4-2130" fmla="*/ 9457 h 21487"/>
                <a:gd name="connsiteX5-2131" fmla="*/ 8700 w 21583"/>
                <a:gd name="connsiteY5-2132" fmla="*/ 9735 h 21487"/>
                <a:gd name="connsiteX6-2133" fmla="*/ 8781 w 21583"/>
                <a:gd name="connsiteY6-2134" fmla="*/ 9457 h 21487"/>
                <a:gd name="connsiteX7-2135" fmla="*/ 8782 w 21583"/>
                <a:gd name="connsiteY7-2136" fmla="*/ 6040 h 21487"/>
                <a:gd name="connsiteX8-2137" fmla="*/ 10823 w 21583"/>
                <a:gd name="connsiteY8-2138" fmla="*/ 536 h 21487"/>
                <a:gd name="connsiteX9-2139" fmla="*/ 12821 w 21583"/>
                <a:gd name="connsiteY9-2140" fmla="*/ 6042 h 21487"/>
                <a:gd name="connsiteX10-2141" fmla="*/ 12820 w 21583"/>
                <a:gd name="connsiteY10-2142" fmla="*/ 9349 h 21487"/>
                <a:gd name="connsiteX11-2143" fmla="*/ 12727 w 21583"/>
                <a:gd name="connsiteY11-2144" fmla="*/ 9349 h 21487"/>
                <a:gd name="connsiteX12-2145" fmla="*/ 12689 w 21583"/>
                <a:gd name="connsiteY12-2146" fmla="*/ 9412 h 21487"/>
                <a:gd name="connsiteX13-2147" fmla="*/ 12685 w 21583"/>
                <a:gd name="connsiteY13-2148" fmla="*/ 9555 h 21487"/>
                <a:gd name="connsiteX14-2149" fmla="*/ 12873 w 21583"/>
                <a:gd name="connsiteY14-2150" fmla="*/ 10735 h 21487"/>
                <a:gd name="connsiteX15-2151" fmla="*/ 12913 w 21583"/>
                <a:gd name="connsiteY15-2152" fmla="*/ 10812 h 21487"/>
                <a:gd name="connsiteX16-2153" fmla="*/ 12953 w 21583"/>
                <a:gd name="connsiteY16-2154" fmla="*/ 10735 h 21487"/>
                <a:gd name="connsiteX17-2155" fmla="*/ 13142 w 21583"/>
                <a:gd name="connsiteY17-2156" fmla="*/ 9551 h 21487"/>
                <a:gd name="connsiteX18-2157" fmla="*/ 13135 w 21583"/>
                <a:gd name="connsiteY18-2158" fmla="*/ 9409 h 21487"/>
                <a:gd name="connsiteX19-2159" fmla="*/ 13096 w 21583"/>
                <a:gd name="connsiteY19-2160" fmla="*/ 9348 h 21487"/>
                <a:gd name="connsiteX20-2161" fmla="*/ 13009 w 21583"/>
                <a:gd name="connsiteY20-2162" fmla="*/ 9348 h 21487"/>
                <a:gd name="connsiteX21-2163" fmla="*/ 13011 w 21583"/>
                <a:gd name="connsiteY21-2164" fmla="*/ 6046 h 21487"/>
                <a:gd name="connsiteX22-2165" fmla="*/ 10842 w 21583"/>
                <a:gd name="connsiteY22-2166" fmla="*/ 1 h 21487"/>
                <a:gd name="connsiteX23-2167" fmla="*/ 19287 w 21583"/>
                <a:gd name="connsiteY23-2168" fmla="*/ 1 h 21487"/>
                <a:gd name="connsiteX24-2169" fmla="*/ 17035 w 21583"/>
                <a:gd name="connsiteY24-2170" fmla="*/ 6041 h 21487"/>
                <a:gd name="connsiteX25-2171" fmla="*/ 17039 w 21583"/>
                <a:gd name="connsiteY25-2172" fmla="*/ 9457 h 21487"/>
                <a:gd name="connsiteX26-2173" fmla="*/ 17132 w 21583"/>
                <a:gd name="connsiteY26-2174" fmla="*/ 9748 h 21487"/>
                <a:gd name="connsiteX27-2175" fmla="*/ 17232 w 21583"/>
                <a:gd name="connsiteY27-2176" fmla="*/ 9457 h 21487"/>
                <a:gd name="connsiteX28-2177" fmla="*/ 17227 w 21583"/>
                <a:gd name="connsiteY28-2178" fmla="*/ 6040 h 21487"/>
                <a:gd name="connsiteX29-2179" fmla="*/ 19269 w 21583"/>
                <a:gd name="connsiteY29-2180" fmla="*/ 536 h 21487"/>
                <a:gd name="connsiteX30-2181" fmla="*/ 21267 w 21583"/>
                <a:gd name="connsiteY30-2182" fmla="*/ 6042 h 21487"/>
                <a:gd name="connsiteX31-2183" fmla="*/ 21323 w 21583"/>
                <a:gd name="connsiteY31-2184" fmla="*/ 14703 h 21487"/>
                <a:gd name="connsiteX32-2185" fmla="*/ 21456 w 21583"/>
                <a:gd name="connsiteY32-2186" fmla="*/ 6046 h 21487"/>
                <a:gd name="connsiteX33-2187" fmla="*/ 19287 w 21583"/>
                <a:gd name="connsiteY33-2188" fmla="*/ 1 h 21487"/>
                <a:gd name="connsiteX34-2189" fmla="*/ 2387 w 21583"/>
                <a:gd name="connsiteY34-2190" fmla="*/ 8 h 21487"/>
                <a:gd name="connsiteX35-2191" fmla="*/ 135 w 21583"/>
                <a:gd name="connsiteY35-2192" fmla="*/ 6048 h 21487"/>
                <a:gd name="connsiteX36-2193" fmla="*/ 139 w 21583"/>
                <a:gd name="connsiteY36-2194" fmla="*/ 12147 h 21487"/>
                <a:gd name="connsiteX37-2195" fmla="*/ 246 w 21583"/>
                <a:gd name="connsiteY37-2196" fmla="*/ 12419 h 21487"/>
                <a:gd name="connsiteX38-2197" fmla="*/ 326 w 21583"/>
                <a:gd name="connsiteY38-2198" fmla="*/ 12147 h 21487"/>
                <a:gd name="connsiteX39-2199" fmla="*/ 327 w 21583"/>
                <a:gd name="connsiteY39-2200" fmla="*/ 6047 h 21487"/>
                <a:gd name="connsiteX40-2201" fmla="*/ 2368 w 21583"/>
                <a:gd name="connsiteY40-2202" fmla="*/ 543 h 21487"/>
                <a:gd name="connsiteX41-2203" fmla="*/ 4366 w 21583"/>
                <a:gd name="connsiteY41-2204" fmla="*/ 6049 h 21487"/>
                <a:gd name="connsiteX42-2205" fmla="*/ 4365 w 21583"/>
                <a:gd name="connsiteY42-2206" fmla="*/ 9349 h 21487"/>
                <a:gd name="connsiteX43-2207" fmla="*/ 4277 w 21583"/>
                <a:gd name="connsiteY43-2208" fmla="*/ 9349 h 21487"/>
                <a:gd name="connsiteX44-2209" fmla="*/ 4240 w 21583"/>
                <a:gd name="connsiteY44-2210" fmla="*/ 9412 h 21487"/>
                <a:gd name="connsiteX45-2211" fmla="*/ 4236 w 21583"/>
                <a:gd name="connsiteY45-2212" fmla="*/ 9555 h 21487"/>
                <a:gd name="connsiteX46-2213" fmla="*/ 4424 w 21583"/>
                <a:gd name="connsiteY46-2214" fmla="*/ 10735 h 21487"/>
                <a:gd name="connsiteX47-2215" fmla="*/ 4463 w 21583"/>
                <a:gd name="connsiteY47-2216" fmla="*/ 10812 h 21487"/>
                <a:gd name="connsiteX48-2217" fmla="*/ 4504 w 21583"/>
                <a:gd name="connsiteY48-2218" fmla="*/ 10735 h 21487"/>
                <a:gd name="connsiteX49-2219" fmla="*/ 4692 w 21583"/>
                <a:gd name="connsiteY49-2220" fmla="*/ 9551 h 21487"/>
                <a:gd name="connsiteX50-2221" fmla="*/ 4686 w 21583"/>
                <a:gd name="connsiteY50-2222" fmla="*/ 9409 h 21487"/>
                <a:gd name="connsiteX51-2223" fmla="*/ 4647 w 21583"/>
                <a:gd name="connsiteY51-2224" fmla="*/ 9348 h 21487"/>
                <a:gd name="connsiteX52-2225" fmla="*/ 4554 w 21583"/>
                <a:gd name="connsiteY52-2226" fmla="*/ 9348 h 21487"/>
                <a:gd name="connsiteX53-2227" fmla="*/ 4555 w 21583"/>
                <a:gd name="connsiteY53-2228" fmla="*/ 6053 h 21487"/>
                <a:gd name="connsiteX54-2229" fmla="*/ 2387 w 21583"/>
                <a:gd name="connsiteY54-2230" fmla="*/ 8 h 21487"/>
                <a:gd name="connsiteX55-2231" fmla="*/ 8681 w 21583"/>
                <a:gd name="connsiteY55-2232" fmla="*/ 10845 h 21487"/>
                <a:gd name="connsiteX56-2233" fmla="*/ 8641 w 21583"/>
                <a:gd name="connsiteY56-2234" fmla="*/ 10922 h 21487"/>
                <a:gd name="connsiteX57-2235" fmla="*/ 8452 w 21583"/>
                <a:gd name="connsiteY57-2236" fmla="*/ 12106 h 21487"/>
                <a:gd name="connsiteX58-2237" fmla="*/ 8459 w 21583"/>
                <a:gd name="connsiteY58-2238" fmla="*/ 12249 h 21487"/>
                <a:gd name="connsiteX59-2239" fmla="*/ 8498 w 21583"/>
                <a:gd name="connsiteY59-2240" fmla="*/ 12310 h 21487"/>
                <a:gd name="connsiteX60-2241" fmla="*/ 8591 w 21583"/>
                <a:gd name="connsiteY60-2242" fmla="*/ 12310 h 21487"/>
                <a:gd name="connsiteX61-2243" fmla="*/ 8590 w 21583"/>
                <a:gd name="connsiteY61-2244" fmla="*/ 15448 h 21487"/>
                <a:gd name="connsiteX62-2245" fmla="*/ 6549 w 21583"/>
                <a:gd name="connsiteY62-2246" fmla="*/ 20951 h 21487"/>
                <a:gd name="connsiteX63-2247" fmla="*/ 4551 w 21583"/>
                <a:gd name="connsiteY63-2248" fmla="*/ 15446 h 21487"/>
                <a:gd name="connsiteX64-2249" fmla="*/ 4552 w 21583"/>
                <a:gd name="connsiteY64-2250" fmla="*/ 12020 h 21487"/>
                <a:gd name="connsiteX65-2251" fmla="*/ 4472 w 21583"/>
                <a:gd name="connsiteY65-2252" fmla="*/ 11738 h 21487"/>
                <a:gd name="connsiteX66-2253" fmla="*/ 4363 w 21583"/>
                <a:gd name="connsiteY66-2254" fmla="*/ 12020 h 21487"/>
                <a:gd name="connsiteX67-2255" fmla="*/ 4362 w 21583"/>
                <a:gd name="connsiteY67-2256" fmla="*/ 15442 h 21487"/>
                <a:gd name="connsiteX68-2257" fmla="*/ 6530 w 21583"/>
                <a:gd name="connsiteY68-2258" fmla="*/ 21487 h 21487"/>
                <a:gd name="connsiteX69-2259" fmla="*/ 8782 w 21583"/>
                <a:gd name="connsiteY69-2260" fmla="*/ 15446 h 21487"/>
                <a:gd name="connsiteX70-2261" fmla="*/ 8780 w 21583"/>
                <a:gd name="connsiteY70-2262" fmla="*/ 12309 h 21487"/>
                <a:gd name="connsiteX71-2263" fmla="*/ 8868 w 21583"/>
                <a:gd name="connsiteY71-2264" fmla="*/ 12309 h 21487"/>
                <a:gd name="connsiteX72-2265" fmla="*/ 8905 w 21583"/>
                <a:gd name="connsiteY72-2266" fmla="*/ 12245 h 21487"/>
                <a:gd name="connsiteX73-2267" fmla="*/ 8909 w 21583"/>
                <a:gd name="connsiteY73-2268" fmla="*/ 12103 h 21487"/>
                <a:gd name="connsiteX74-2269" fmla="*/ 8721 w 21583"/>
                <a:gd name="connsiteY74-2270" fmla="*/ 10922 h 21487"/>
                <a:gd name="connsiteX75-2271" fmla="*/ 8681 w 21583"/>
                <a:gd name="connsiteY75-2272" fmla="*/ 10845 h 21487"/>
                <a:gd name="connsiteX76-2273" fmla="*/ 17143 w 21583"/>
                <a:gd name="connsiteY76-2274" fmla="*/ 10845 h 21487"/>
                <a:gd name="connsiteX77-2275" fmla="*/ 17103 w 21583"/>
                <a:gd name="connsiteY77-2276" fmla="*/ 10922 h 21487"/>
                <a:gd name="connsiteX78-2277" fmla="*/ 16914 w 21583"/>
                <a:gd name="connsiteY78-2278" fmla="*/ 12106 h 21487"/>
                <a:gd name="connsiteX79-2279" fmla="*/ 16921 w 21583"/>
                <a:gd name="connsiteY79-2280" fmla="*/ 12249 h 21487"/>
                <a:gd name="connsiteX80-2281" fmla="*/ 16960 w 21583"/>
                <a:gd name="connsiteY80-2282" fmla="*/ 12310 h 21487"/>
                <a:gd name="connsiteX81-2283" fmla="*/ 17043 w 21583"/>
                <a:gd name="connsiteY81-2284" fmla="*/ 12310 h 21487"/>
                <a:gd name="connsiteX82-2285" fmla="*/ 17047 w 21583"/>
                <a:gd name="connsiteY82-2286" fmla="*/ 15448 h 21487"/>
                <a:gd name="connsiteX83-2287" fmla="*/ 15005 w 21583"/>
                <a:gd name="connsiteY83-2288" fmla="*/ 20951 h 21487"/>
                <a:gd name="connsiteX84-2289" fmla="*/ 13007 w 21583"/>
                <a:gd name="connsiteY84-2290" fmla="*/ 15446 h 21487"/>
                <a:gd name="connsiteX85-2291" fmla="*/ 13008 w 21583"/>
                <a:gd name="connsiteY85-2292" fmla="*/ 12020 h 21487"/>
                <a:gd name="connsiteX86-2293" fmla="*/ 12928 w 21583"/>
                <a:gd name="connsiteY86-2294" fmla="*/ 11751 h 21487"/>
                <a:gd name="connsiteX87-2295" fmla="*/ 12819 w 21583"/>
                <a:gd name="connsiteY87-2296" fmla="*/ 12020 h 21487"/>
                <a:gd name="connsiteX88-2297" fmla="*/ 12818 w 21583"/>
                <a:gd name="connsiteY88-2298" fmla="*/ 15442 h 21487"/>
                <a:gd name="connsiteX89-2299" fmla="*/ 14986 w 21583"/>
                <a:gd name="connsiteY89-2300" fmla="*/ 21487 h 21487"/>
                <a:gd name="connsiteX90-2301" fmla="*/ 17239 w 21583"/>
                <a:gd name="connsiteY90-2302" fmla="*/ 15446 h 21487"/>
                <a:gd name="connsiteX91-2303" fmla="*/ 17235 w 21583"/>
                <a:gd name="connsiteY91-2304" fmla="*/ 12309 h 21487"/>
                <a:gd name="connsiteX92-2305" fmla="*/ 17330 w 21583"/>
                <a:gd name="connsiteY92-2306" fmla="*/ 12309 h 21487"/>
                <a:gd name="connsiteX93-2307" fmla="*/ 17367 w 21583"/>
                <a:gd name="connsiteY93-2308" fmla="*/ 12245 h 21487"/>
                <a:gd name="connsiteX94-2309" fmla="*/ 17371 w 21583"/>
                <a:gd name="connsiteY94-2310" fmla="*/ 12103 h 21487"/>
                <a:gd name="connsiteX95-2311" fmla="*/ 17183 w 21583"/>
                <a:gd name="connsiteY95-2312" fmla="*/ 10922 h 21487"/>
                <a:gd name="connsiteX96-2313" fmla="*/ 17143 w 21583"/>
                <a:gd name="connsiteY96-2314" fmla="*/ 10845 h 21487"/>
                <a:gd name="connsiteX97-2315" fmla="*/ 231 w 21583"/>
                <a:gd name="connsiteY97-2316" fmla="*/ 13316 h 21487"/>
                <a:gd name="connsiteX98-2317" fmla="*/ 191 w 21583"/>
                <a:gd name="connsiteY98-2318" fmla="*/ 13393 h 21487"/>
                <a:gd name="connsiteX99-2319" fmla="*/ 2 w 21583"/>
                <a:gd name="connsiteY99-2320" fmla="*/ 14577 h 21487"/>
                <a:gd name="connsiteX100-2321" fmla="*/ 9 w 21583"/>
                <a:gd name="connsiteY100-2322" fmla="*/ 14720 h 21487"/>
                <a:gd name="connsiteX101-2323" fmla="*/ 48 w 21583"/>
                <a:gd name="connsiteY101-2324" fmla="*/ 14780 h 21487"/>
                <a:gd name="connsiteX102-2325" fmla="*/ 137 w 21583"/>
                <a:gd name="connsiteY102-2326" fmla="*/ 14780 h 21487"/>
                <a:gd name="connsiteX103-2327" fmla="*/ 137 w 21583"/>
                <a:gd name="connsiteY103-2328" fmla="*/ 17618 h 21487"/>
                <a:gd name="connsiteX104-2329" fmla="*/ 143 w 21583"/>
                <a:gd name="connsiteY104-2330" fmla="*/ 17844 h 21487"/>
                <a:gd name="connsiteX105-2331" fmla="*/ 200 w 21583"/>
                <a:gd name="connsiteY105-2332" fmla="*/ 18000 h 21487"/>
                <a:gd name="connsiteX106-2333" fmla="*/ 232 w 21583"/>
                <a:gd name="connsiteY106-2334" fmla="*/ 18015 h 21487"/>
                <a:gd name="connsiteX107-2335" fmla="*/ 264 w 21583"/>
                <a:gd name="connsiteY107-2336" fmla="*/ 18000 h 21487"/>
                <a:gd name="connsiteX108-2337" fmla="*/ 321 w 21583"/>
                <a:gd name="connsiteY108-2338" fmla="*/ 17844 h 21487"/>
                <a:gd name="connsiteX109-2339" fmla="*/ 327 w 21583"/>
                <a:gd name="connsiteY109-2340" fmla="*/ 17618 h 21487"/>
                <a:gd name="connsiteX110-2341" fmla="*/ 327 w 21583"/>
                <a:gd name="connsiteY110-2342" fmla="*/ 14779 h 21487"/>
                <a:gd name="connsiteX111-2343" fmla="*/ 418 w 21583"/>
                <a:gd name="connsiteY111-2344" fmla="*/ 14779 h 21487"/>
                <a:gd name="connsiteX112-2345" fmla="*/ 455 w 21583"/>
                <a:gd name="connsiteY112-2346" fmla="*/ 14716 h 21487"/>
                <a:gd name="connsiteX113-2347" fmla="*/ 460 w 21583"/>
                <a:gd name="connsiteY113-2348" fmla="*/ 14573 h 21487"/>
                <a:gd name="connsiteX114-2349" fmla="*/ 271 w 21583"/>
                <a:gd name="connsiteY114-2350" fmla="*/ 13393 h 21487"/>
                <a:gd name="connsiteX115-2351" fmla="*/ 231 w 21583"/>
                <a:gd name="connsiteY115-2352" fmla="*/ 13316 h 21487"/>
                <a:gd name="connsiteX116-2353" fmla="*/ 232 w 21583"/>
                <a:gd name="connsiteY116-2354" fmla="*/ 18625 h 21487"/>
                <a:gd name="connsiteX117-2355" fmla="*/ 164 w 21583"/>
                <a:gd name="connsiteY117-2356" fmla="*/ 18703 h 21487"/>
                <a:gd name="connsiteX118-2357" fmla="*/ 164 w 21583"/>
                <a:gd name="connsiteY118-2358" fmla="*/ 19073 h 21487"/>
                <a:gd name="connsiteX119-2359" fmla="*/ 299 w 21583"/>
                <a:gd name="connsiteY119-2360" fmla="*/ 19073 h 21487"/>
                <a:gd name="connsiteX120-2361" fmla="*/ 299 w 21583"/>
                <a:gd name="connsiteY120-2362" fmla="*/ 18703 h 21487"/>
                <a:gd name="connsiteX121-2363" fmla="*/ 232 w 21583"/>
                <a:gd name="connsiteY121-2364" fmla="*/ 18625 h 21487"/>
                <a:gd name="connsiteX122-2365" fmla="*/ 232 w 21583"/>
                <a:gd name="connsiteY122-2366" fmla="*/ 19748 h 21487"/>
                <a:gd name="connsiteX123-2367" fmla="*/ 164 w 21583"/>
                <a:gd name="connsiteY123-2368" fmla="*/ 19826 h 21487"/>
                <a:gd name="connsiteX124-2369" fmla="*/ 164 w 21583"/>
                <a:gd name="connsiteY124-2370" fmla="*/ 20196 h 21487"/>
                <a:gd name="connsiteX125-2371" fmla="*/ 300 w 21583"/>
                <a:gd name="connsiteY125-2372" fmla="*/ 20196 h 21487"/>
                <a:gd name="connsiteX126-2373" fmla="*/ 300 w 21583"/>
                <a:gd name="connsiteY126-2374" fmla="*/ 19826 h 21487"/>
                <a:gd name="connsiteX127-2375" fmla="*/ 232 w 21583"/>
                <a:gd name="connsiteY127-2376" fmla="*/ 19748 h 21487"/>
                <a:gd name="connsiteX0-2377" fmla="*/ 10842 w 21637"/>
                <a:gd name="connsiteY0-2378" fmla="*/ 1 h 21487"/>
                <a:gd name="connsiteX1-2379" fmla="*/ 8590 w 21637"/>
                <a:gd name="connsiteY1-2380" fmla="*/ 6041 h 21487"/>
                <a:gd name="connsiteX2-2381" fmla="*/ 8592 w 21637"/>
                <a:gd name="connsiteY2-2382" fmla="*/ 9347 h 21487"/>
                <a:gd name="connsiteX3-2383" fmla="*/ 8592 w 21637"/>
                <a:gd name="connsiteY3-2384" fmla="*/ 9347 h 21487"/>
                <a:gd name="connsiteX4-2385" fmla="*/ 8592 w 21637"/>
                <a:gd name="connsiteY4-2386" fmla="*/ 9457 h 21487"/>
                <a:gd name="connsiteX5-2387" fmla="*/ 8700 w 21637"/>
                <a:gd name="connsiteY5-2388" fmla="*/ 9735 h 21487"/>
                <a:gd name="connsiteX6-2389" fmla="*/ 8781 w 21637"/>
                <a:gd name="connsiteY6-2390" fmla="*/ 9457 h 21487"/>
                <a:gd name="connsiteX7-2391" fmla="*/ 8782 w 21637"/>
                <a:gd name="connsiteY7-2392" fmla="*/ 6040 h 21487"/>
                <a:gd name="connsiteX8-2393" fmla="*/ 10823 w 21637"/>
                <a:gd name="connsiteY8-2394" fmla="*/ 536 h 21487"/>
                <a:gd name="connsiteX9-2395" fmla="*/ 12821 w 21637"/>
                <a:gd name="connsiteY9-2396" fmla="*/ 6042 h 21487"/>
                <a:gd name="connsiteX10-2397" fmla="*/ 12820 w 21637"/>
                <a:gd name="connsiteY10-2398" fmla="*/ 9349 h 21487"/>
                <a:gd name="connsiteX11-2399" fmla="*/ 12727 w 21637"/>
                <a:gd name="connsiteY11-2400" fmla="*/ 9349 h 21487"/>
                <a:gd name="connsiteX12-2401" fmla="*/ 12689 w 21637"/>
                <a:gd name="connsiteY12-2402" fmla="*/ 9412 h 21487"/>
                <a:gd name="connsiteX13-2403" fmla="*/ 12685 w 21637"/>
                <a:gd name="connsiteY13-2404" fmla="*/ 9555 h 21487"/>
                <a:gd name="connsiteX14-2405" fmla="*/ 12873 w 21637"/>
                <a:gd name="connsiteY14-2406" fmla="*/ 10735 h 21487"/>
                <a:gd name="connsiteX15-2407" fmla="*/ 12913 w 21637"/>
                <a:gd name="connsiteY15-2408" fmla="*/ 10812 h 21487"/>
                <a:gd name="connsiteX16-2409" fmla="*/ 12953 w 21637"/>
                <a:gd name="connsiteY16-2410" fmla="*/ 10735 h 21487"/>
                <a:gd name="connsiteX17-2411" fmla="*/ 13142 w 21637"/>
                <a:gd name="connsiteY17-2412" fmla="*/ 9551 h 21487"/>
                <a:gd name="connsiteX18-2413" fmla="*/ 13135 w 21637"/>
                <a:gd name="connsiteY18-2414" fmla="*/ 9409 h 21487"/>
                <a:gd name="connsiteX19-2415" fmla="*/ 13096 w 21637"/>
                <a:gd name="connsiteY19-2416" fmla="*/ 9348 h 21487"/>
                <a:gd name="connsiteX20-2417" fmla="*/ 13009 w 21637"/>
                <a:gd name="connsiteY20-2418" fmla="*/ 9348 h 21487"/>
                <a:gd name="connsiteX21-2419" fmla="*/ 13011 w 21637"/>
                <a:gd name="connsiteY21-2420" fmla="*/ 6046 h 21487"/>
                <a:gd name="connsiteX22-2421" fmla="*/ 10842 w 21637"/>
                <a:gd name="connsiteY22-2422" fmla="*/ 1 h 21487"/>
                <a:gd name="connsiteX23-2423" fmla="*/ 19287 w 21637"/>
                <a:gd name="connsiteY23-2424" fmla="*/ 1 h 21487"/>
                <a:gd name="connsiteX24-2425" fmla="*/ 17035 w 21637"/>
                <a:gd name="connsiteY24-2426" fmla="*/ 6041 h 21487"/>
                <a:gd name="connsiteX25-2427" fmla="*/ 17039 w 21637"/>
                <a:gd name="connsiteY25-2428" fmla="*/ 9457 h 21487"/>
                <a:gd name="connsiteX26-2429" fmla="*/ 17132 w 21637"/>
                <a:gd name="connsiteY26-2430" fmla="*/ 9748 h 21487"/>
                <a:gd name="connsiteX27-2431" fmla="*/ 17232 w 21637"/>
                <a:gd name="connsiteY27-2432" fmla="*/ 9457 h 21487"/>
                <a:gd name="connsiteX28-2433" fmla="*/ 17227 w 21637"/>
                <a:gd name="connsiteY28-2434" fmla="*/ 6040 h 21487"/>
                <a:gd name="connsiteX29-2435" fmla="*/ 19269 w 21637"/>
                <a:gd name="connsiteY29-2436" fmla="*/ 536 h 21487"/>
                <a:gd name="connsiteX30-2437" fmla="*/ 21267 w 21637"/>
                <a:gd name="connsiteY30-2438" fmla="*/ 6042 h 21487"/>
                <a:gd name="connsiteX31-2439" fmla="*/ 21456 w 21637"/>
                <a:gd name="connsiteY31-2440" fmla="*/ 6046 h 21487"/>
                <a:gd name="connsiteX32-2441" fmla="*/ 19287 w 21637"/>
                <a:gd name="connsiteY32-2442" fmla="*/ 1 h 21487"/>
                <a:gd name="connsiteX33-2443" fmla="*/ 2387 w 21637"/>
                <a:gd name="connsiteY33-2444" fmla="*/ 8 h 21487"/>
                <a:gd name="connsiteX34-2445" fmla="*/ 135 w 21637"/>
                <a:gd name="connsiteY34-2446" fmla="*/ 6048 h 21487"/>
                <a:gd name="connsiteX35-2447" fmla="*/ 139 w 21637"/>
                <a:gd name="connsiteY35-2448" fmla="*/ 12147 h 21487"/>
                <a:gd name="connsiteX36-2449" fmla="*/ 246 w 21637"/>
                <a:gd name="connsiteY36-2450" fmla="*/ 12419 h 21487"/>
                <a:gd name="connsiteX37-2451" fmla="*/ 326 w 21637"/>
                <a:gd name="connsiteY37-2452" fmla="*/ 12147 h 21487"/>
                <a:gd name="connsiteX38-2453" fmla="*/ 327 w 21637"/>
                <a:gd name="connsiteY38-2454" fmla="*/ 6047 h 21487"/>
                <a:gd name="connsiteX39-2455" fmla="*/ 2368 w 21637"/>
                <a:gd name="connsiteY39-2456" fmla="*/ 543 h 21487"/>
                <a:gd name="connsiteX40-2457" fmla="*/ 4366 w 21637"/>
                <a:gd name="connsiteY40-2458" fmla="*/ 6049 h 21487"/>
                <a:gd name="connsiteX41-2459" fmla="*/ 4365 w 21637"/>
                <a:gd name="connsiteY41-2460" fmla="*/ 9349 h 21487"/>
                <a:gd name="connsiteX42-2461" fmla="*/ 4277 w 21637"/>
                <a:gd name="connsiteY42-2462" fmla="*/ 9349 h 21487"/>
                <a:gd name="connsiteX43-2463" fmla="*/ 4240 w 21637"/>
                <a:gd name="connsiteY43-2464" fmla="*/ 9412 h 21487"/>
                <a:gd name="connsiteX44-2465" fmla="*/ 4236 w 21637"/>
                <a:gd name="connsiteY44-2466" fmla="*/ 9555 h 21487"/>
                <a:gd name="connsiteX45-2467" fmla="*/ 4424 w 21637"/>
                <a:gd name="connsiteY45-2468" fmla="*/ 10735 h 21487"/>
                <a:gd name="connsiteX46-2469" fmla="*/ 4463 w 21637"/>
                <a:gd name="connsiteY46-2470" fmla="*/ 10812 h 21487"/>
                <a:gd name="connsiteX47-2471" fmla="*/ 4504 w 21637"/>
                <a:gd name="connsiteY47-2472" fmla="*/ 10735 h 21487"/>
                <a:gd name="connsiteX48-2473" fmla="*/ 4692 w 21637"/>
                <a:gd name="connsiteY48-2474" fmla="*/ 9551 h 21487"/>
                <a:gd name="connsiteX49-2475" fmla="*/ 4686 w 21637"/>
                <a:gd name="connsiteY49-2476" fmla="*/ 9409 h 21487"/>
                <a:gd name="connsiteX50-2477" fmla="*/ 4647 w 21637"/>
                <a:gd name="connsiteY50-2478" fmla="*/ 9348 h 21487"/>
                <a:gd name="connsiteX51-2479" fmla="*/ 4554 w 21637"/>
                <a:gd name="connsiteY51-2480" fmla="*/ 9348 h 21487"/>
                <a:gd name="connsiteX52-2481" fmla="*/ 4555 w 21637"/>
                <a:gd name="connsiteY52-2482" fmla="*/ 6053 h 21487"/>
                <a:gd name="connsiteX53-2483" fmla="*/ 2387 w 21637"/>
                <a:gd name="connsiteY53-2484" fmla="*/ 8 h 21487"/>
                <a:gd name="connsiteX54-2485" fmla="*/ 8681 w 21637"/>
                <a:gd name="connsiteY54-2486" fmla="*/ 10845 h 21487"/>
                <a:gd name="connsiteX55-2487" fmla="*/ 8641 w 21637"/>
                <a:gd name="connsiteY55-2488" fmla="*/ 10922 h 21487"/>
                <a:gd name="connsiteX56-2489" fmla="*/ 8452 w 21637"/>
                <a:gd name="connsiteY56-2490" fmla="*/ 12106 h 21487"/>
                <a:gd name="connsiteX57-2491" fmla="*/ 8459 w 21637"/>
                <a:gd name="connsiteY57-2492" fmla="*/ 12249 h 21487"/>
                <a:gd name="connsiteX58-2493" fmla="*/ 8498 w 21637"/>
                <a:gd name="connsiteY58-2494" fmla="*/ 12310 h 21487"/>
                <a:gd name="connsiteX59-2495" fmla="*/ 8591 w 21637"/>
                <a:gd name="connsiteY59-2496" fmla="*/ 12310 h 21487"/>
                <a:gd name="connsiteX60-2497" fmla="*/ 8590 w 21637"/>
                <a:gd name="connsiteY60-2498" fmla="*/ 15448 h 21487"/>
                <a:gd name="connsiteX61-2499" fmla="*/ 6549 w 21637"/>
                <a:gd name="connsiteY61-2500" fmla="*/ 20951 h 21487"/>
                <a:gd name="connsiteX62-2501" fmla="*/ 4551 w 21637"/>
                <a:gd name="connsiteY62-2502" fmla="*/ 15446 h 21487"/>
                <a:gd name="connsiteX63-2503" fmla="*/ 4552 w 21637"/>
                <a:gd name="connsiteY63-2504" fmla="*/ 12020 h 21487"/>
                <a:gd name="connsiteX64-2505" fmla="*/ 4472 w 21637"/>
                <a:gd name="connsiteY64-2506" fmla="*/ 11738 h 21487"/>
                <a:gd name="connsiteX65-2507" fmla="*/ 4363 w 21637"/>
                <a:gd name="connsiteY65-2508" fmla="*/ 12020 h 21487"/>
                <a:gd name="connsiteX66-2509" fmla="*/ 4362 w 21637"/>
                <a:gd name="connsiteY66-2510" fmla="*/ 15442 h 21487"/>
                <a:gd name="connsiteX67-2511" fmla="*/ 6530 w 21637"/>
                <a:gd name="connsiteY67-2512" fmla="*/ 21487 h 21487"/>
                <a:gd name="connsiteX68-2513" fmla="*/ 8782 w 21637"/>
                <a:gd name="connsiteY68-2514" fmla="*/ 15446 h 21487"/>
                <a:gd name="connsiteX69-2515" fmla="*/ 8780 w 21637"/>
                <a:gd name="connsiteY69-2516" fmla="*/ 12309 h 21487"/>
                <a:gd name="connsiteX70-2517" fmla="*/ 8868 w 21637"/>
                <a:gd name="connsiteY70-2518" fmla="*/ 12309 h 21487"/>
                <a:gd name="connsiteX71-2519" fmla="*/ 8905 w 21637"/>
                <a:gd name="connsiteY71-2520" fmla="*/ 12245 h 21487"/>
                <a:gd name="connsiteX72-2521" fmla="*/ 8909 w 21637"/>
                <a:gd name="connsiteY72-2522" fmla="*/ 12103 h 21487"/>
                <a:gd name="connsiteX73-2523" fmla="*/ 8721 w 21637"/>
                <a:gd name="connsiteY73-2524" fmla="*/ 10922 h 21487"/>
                <a:gd name="connsiteX74-2525" fmla="*/ 8681 w 21637"/>
                <a:gd name="connsiteY74-2526" fmla="*/ 10845 h 21487"/>
                <a:gd name="connsiteX75-2527" fmla="*/ 17143 w 21637"/>
                <a:gd name="connsiteY75-2528" fmla="*/ 10845 h 21487"/>
                <a:gd name="connsiteX76-2529" fmla="*/ 17103 w 21637"/>
                <a:gd name="connsiteY76-2530" fmla="*/ 10922 h 21487"/>
                <a:gd name="connsiteX77-2531" fmla="*/ 16914 w 21637"/>
                <a:gd name="connsiteY77-2532" fmla="*/ 12106 h 21487"/>
                <a:gd name="connsiteX78-2533" fmla="*/ 16921 w 21637"/>
                <a:gd name="connsiteY78-2534" fmla="*/ 12249 h 21487"/>
                <a:gd name="connsiteX79-2535" fmla="*/ 16960 w 21637"/>
                <a:gd name="connsiteY79-2536" fmla="*/ 12310 h 21487"/>
                <a:gd name="connsiteX80-2537" fmla="*/ 17043 w 21637"/>
                <a:gd name="connsiteY80-2538" fmla="*/ 12310 h 21487"/>
                <a:gd name="connsiteX81-2539" fmla="*/ 17047 w 21637"/>
                <a:gd name="connsiteY81-2540" fmla="*/ 15448 h 21487"/>
                <a:gd name="connsiteX82-2541" fmla="*/ 15005 w 21637"/>
                <a:gd name="connsiteY82-2542" fmla="*/ 20951 h 21487"/>
                <a:gd name="connsiteX83-2543" fmla="*/ 13007 w 21637"/>
                <a:gd name="connsiteY83-2544" fmla="*/ 15446 h 21487"/>
                <a:gd name="connsiteX84-2545" fmla="*/ 13008 w 21637"/>
                <a:gd name="connsiteY84-2546" fmla="*/ 12020 h 21487"/>
                <a:gd name="connsiteX85-2547" fmla="*/ 12928 w 21637"/>
                <a:gd name="connsiteY85-2548" fmla="*/ 11751 h 21487"/>
                <a:gd name="connsiteX86-2549" fmla="*/ 12819 w 21637"/>
                <a:gd name="connsiteY86-2550" fmla="*/ 12020 h 21487"/>
                <a:gd name="connsiteX87-2551" fmla="*/ 12818 w 21637"/>
                <a:gd name="connsiteY87-2552" fmla="*/ 15442 h 21487"/>
                <a:gd name="connsiteX88-2553" fmla="*/ 14986 w 21637"/>
                <a:gd name="connsiteY88-2554" fmla="*/ 21487 h 21487"/>
                <a:gd name="connsiteX89-2555" fmla="*/ 17239 w 21637"/>
                <a:gd name="connsiteY89-2556" fmla="*/ 15446 h 21487"/>
                <a:gd name="connsiteX90-2557" fmla="*/ 17235 w 21637"/>
                <a:gd name="connsiteY90-2558" fmla="*/ 12309 h 21487"/>
                <a:gd name="connsiteX91-2559" fmla="*/ 17330 w 21637"/>
                <a:gd name="connsiteY91-2560" fmla="*/ 12309 h 21487"/>
                <a:gd name="connsiteX92-2561" fmla="*/ 17367 w 21637"/>
                <a:gd name="connsiteY92-2562" fmla="*/ 12245 h 21487"/>
                <a:gd name="connsiteX93-2563" fmla="*/ 17371 w 21637"/>
                <a:gd name="connsiteY93-2564" fmla="*/ 12103 h 21487"/>
                <a:gd name="connsiteX94-2565" fmla="*/ 17183 w 21637"/>
                <a:gd name="connsiteY94-2566" fmla="*/ 10922 h 21487"/>
                <a:gd name="connsiteX95-2567" fmla="*/ 17143 w 21637"/>
                <a:gd name="connsiteY95-2568" fmla="*/ 10845 h 21487"/>
                <a:gd name="connsiteX96-2569" fmla="*/ 231 w 21637"/>
                <a:gd name="connsiteY96-2570" fmla="*/ 13316 h 21487"/>
                <a:gd name="connsiteX97-2571" fmla="*/ 191 w 21637"/>
                <a:gd name="connsiteY97-2572" fmla="*/ 13393 h 21487"/>
                <a:gd name="connsiteX98-2573" fmla="*/ 2 w 21637"/>
                <a:gd name="connsiteY98-2574" fmla="*/ 14577 h 21487"/>
                <a:gd name="connsiteX99-2575" fmla="*/ 9 w 21637"/>
                <a:gd name="connsiteY99-2576" fmla="*/ 14720 h 21487"/>
                <a:gd name="connsiteX100-2577" fmla="*/ 48 w 21637"/>
                <a:gd name="connsiteY100-2578" fmla="*/ 14780 h 21487"/>
                <a:gd name="connsiteX101-2579" fmla="*/ 137 w 21637"/>
                <a:gd name="connsiteY101-2580" fmla="*/ 14780 h 21487"/>
                <a:gd name="connsiteX102-2581" fmla="*/ 137 w 21637"/>
                <a:gd name="connsiteY102-2582" fmla="*/ 17618 h 21487"/>
                <a:gd name="connsiteX103-2583" fmla="*/ 143 w 21637"/>
                <a:gd name="connsiteY103-2584" fmla="*/ 17844 h 21487"/>
                <a:gd name="connsiteX104-2585" fmla="*/ 200 w 21637"/>
                <a:gd name="connsiteY104-2586" fmla="*/ 18000 h 21487"/>
                <a:gd name="connsiteX105-2587" fmla="*/ 232 w 21637"/>
                <a:gd name="connsiteY105-2588" fmla="*/ 18015 h 21487"/>
                <a:gd name="connsiteX106-2589" fmla="*/ 264 w 21637"/>
                <a:gd name="connsiteY106-2590" fmla="*/ 18000 h 21487"/>
                <a:gd name="connsiteX107-2591" fmla="*/ 321 w 21637"/>
                <a:gd name="connsiteY107-2592" fmla="*/ 17844 h 21487"/>
                <a:gd name="connsiteX108-2593" fmla="*/ 327 w 21637"/>
                <a:gd name="connsiteY108-2594" fmla="*/ 17618 h 21487"/>
                <a:gd name="connsiteX109-2595" fmla="*/ 327 w 21637"/>
                <a:gd name="connsiteY109-2596" fmla="*/ 14779 h 21487"/>
                <a:gd name="connsiteX110-2597" fmla="*/ 418 w 21637"/>
                <a:gd name="connsiteY110-2598" fmla="*/ 14779 h 21487"/>
                <a:gd name="connsiteX111-2599" fmla="*/ 455 w 21637"/>
                <a:gd name="connsiteY111-2600" fmla="*/ 14716 h 21487"/>
                <a:gd name="connsiteX112-2601" fmla="*/ 460 w 21637"/>
                <a:gd name="connsiteY112-2602" fmla="*/ 14573 h 21487"/>
                <a:gd name="connsiteX113-2603" fmla="*/ 271 w 21637"/>
                <a:gd name="connsiteY113-2604" fmla="*/ 13393 h 21487"/>
                <a:gd name="connsiteX114-2605" fmla="*/ 231 w 21637"/>
                <a:gd name="connsiteY114-2606" fmla="*/ 13316 h 21487"/>
                <a:gd name="connsiteX115-2607" fmla="*/ 232 w 21637"/>
                <a:gd name="connsiteY115-2608" fmla="*/ 18625 h 21487"/>
                <a:gd name="connsiteX116-2609" fmla="*/ 164 w 21637"/>
                <a:gd name="connsiteY116-2610" fmla="*/ 18703 h 21487"/>
                <a:gd name="connsiteX117-2611" fmla="*/ 164 w 21637"/>
                <a:gd name="connsiteY117-2612" fmla="*/ 19073 h 21487"/>
                <a:gd name="connsiteX118-2613" fmla="*/ 299 w 21637"/>
                <a:gd name="connsiteY118-2614" fmla="*/ 19073 h 21487"/>
                <a:gd name="connsiteX119-2615" fmla="*/ 299 w 21637"/>
                <a:gd name="connsiteY119-2616" fmla="*/ 18703 h 21487"/>
                <a:gd name="connsiteX120-2617" fmla="*/ 232 w 21637"/>
                <a:gd name="connsiteY120-2618" fmla="*/ 18625 h 21487"/>
                <a:gd name="connsiteX121-2619" fmla="*/ 232 w 21637"/>
                <a:gd name="connsiteY121-2620" fmla="*/ 19748 h 21487"/>
                <a:gd name="connsiteX122-2621" fmla="*/ 164 w 21637"/>
                <a:gd name="connsiteY122-2622" fmla="*/ 19826 h 21487"/>
                <a:gd name="connsiteX123-2623" fmla="*/ 164 w 21637"/>
                <a:gd name="connsiteY123-2624" fmla="*/ 20196 h 21487"/>
                <a:gd name="connsiteX124-2625" fmla="*/ 300 w 21637"/>
                <a:gd name="connsiteY124-2626" fmla="*/ 20196 h 21487"/>
                <a:gd name="connsiteX125-2627" fmla="*/ 300 w 21637"/>
                <a:gd name="connsiteY125-2628" fmla="*/ 19826 h 21487"/>
                <a:gd name="connsiteX126-2629" fmla="*/ 232 w 21637"/>
                <a:gd name="connsiteY126-2630" fmla="*/ 19748 h 21487"/>
                <a:gd name="connsiteX0-2631" fmla="*/ 10842 w 21481"/>
                <a:gd name="connsiteY0-2632" fmla="*/ 1 h 21487"/>
                <a:gd name="connsiteX1-2633" fmla="*/ 8590 w 21481"/>
                <a:gd name="connsiteY1-2634" fmla="*/ 6041 h 21487"/>
                <a:gd name="connsiteX2-2635" fmla="*/ 8592 w 21481"/>
                <a:gd name="connsiteY2-2636" fmla="*/ 9347 h 21487"/>
                <a:gd name="connsiteX3-2637" fmla="*/ 8592 w 21481"/>
                <a:gd name="connsiteY3-2638" fmla="*/ 9347 h 21487"/>
                <a:gd name="connsiteX4-2639" fmla="*/ 8592 w 21481"/>
                <a:gd name="connsiteY4-2640" fmla="*/ 9457 h 21487"/>
                <a:gd name="connsiteX5-2641" fmla="*/ 8700 w 21481"/>
                <a:gd name="connsiteY5-2642" fmla="*/ 9735 h 21487"/>
                <a:gd name="connsiteX6-2643" fmla="*/ 8781 w 21481"/>
                <a:gd name="connsiteY6-2644" fmla="*/ 9457 h 21487"/>
                <a:gd name="connsiteX7-2645" fmla="*/ 8782 w 21481"/>
                <a:gd name="connsiteY7-2646" fmla="*/ 6040 h 21487"/>
                <a:gd name="connsiteX8-2647" fmla="*/ 10823 w 21481"/>
                <a:gd name="connsiteY8-2648" fmla="*/ 536 h 21487"/>
                <a:gd name="connsiteX9-2649" fmla="*/ 12821 w 21481"/>
                <a:gd name="connsiteY9-2650" fmla="*/ 6042 h 21487"/>
                <a:gd name="connsiteX10-2651" fmla="*/ 12820 w 21481"/>
                <a:gd name="connsiteY10-2652" fmla="*/ 9349 h 21487"/>
                <a:gd name="connsiteX11-2653" fmla="*/ 12727 w 21481"/>
                <a:gd name="connsiteY11-2654" fmla="*/ 9349 h 21487"/>
                <a:gd name="connsiteX12-2655" fmla="*/ 12689 w 21481"/>
                <a:gd name="connsiteY12-2656" fmla="*/ 9412 h 21487"/>
                <a:gd name="connsiteX13-2657" fmla="*/ 12685 w 21481"/>
                <a:gd name="connsiteY13-2658" fmla="*/ 9555 h 21487"/>
                <a:gd name="connsiteX14-2659" fmla="*/ 12873 w 21481"/>
                <a:gd name="connsiteY14-2660" fmla="*/ 10735 h 21487"/>
                <a:gd name="connsiteX15-2661" fmla="*/ 12913 w 21481"/>
                <a:gd name="connsiteY15-2662" fmla="*/ 10812 h 21487"/>
                <a:gd name="connsiteX16-2663" fmla="*/ 12953 w 21481"/>
                <a:gd name="connsiteY16-2664" fmla="*/ 10735 h 21487"/>
                <a:gd name="connsiteX17-2665" fmla="*/ 13142 w 21481"/>
                <a:gd name="connsiteY17-2666" fmla="*/ 9551 h 21487"/>
                <a:gd name="connsiteX18-2667" fmla="*/ 13135 w 21481"/>
                <a:gd name="connsiteY18-2668" fmla="*/ 9409 h 21487"/>
                <a:gd name="connsiteX19-2669" fmla="*/ 13096 w 21481"/>
                <a:gd name="connsiteY19-2670" fmla="*/ 9348 h 21487"/>
                <a:gd name="connsiteX20-2671" fmla="*/ 13009 w 21481"/>
                <a:gd name="connsiteY20-2672" fmla="*/ 9348 h 21487"/>
                <a:gd name="connsiteX21-2673" fmla="*/ 13011 w 21481"/>
                <a:gd name="connsiteY21-2674" fmla="*/ 6046 h 21487"/>
                <a:gd name="connsiteX22-2675" fmla="*/ 10842 w 21481"/>
                <a:gd name="connsiteY22-2676" fmla="*/ 1 h 21487"/>
                <a:gd name="connsiteX23-2677" fmla="*/ 19287 w 21481"/>
                <a:gd name="connsiteY23-2678" fmla="*/ 1 h 21487"/>
                <a:gd name="connsiteX24-2679" fmla="*/ 17035 w 21481"/>
                <a:gd name="connsiteY24-2680" fmla="*/ 6041 h 21487"/>
                <a:gd name="connsiteX25-2681" fmla="*/ 17039 w 21481"/>
                <a:gd name="connsiteY25-2682" fmla="*/ 9457 h 21487"/>
                <a:gd name="connsiteX26-2683" fmla="*/ 17132 w 21481"/>
                <a:gd name="connsiteY26-2684" fmla="*/ 9748 h 21487"/>
                <a:gd name="connsiteX27-2685" fmla="*/ 17232 w 21481"/>
                <a:gd name="connsiteY27-2686" fmla="*/ 9457 h 21487"/>
                <a:gd name="connsiteX28-2687" fmla="*/ 17227 w 21481"/>
                <a:gd name="connsiteY28-2688" fmla="*/ 6040 h 21487"/>
                <a:gd name="connsiteX29-2689" fmla="*/ 19269 w 21481"/>
                <a:gd name="connsiteY29-2690" fmla="*/ 536 h 21487"/>
                <a:gd name="connsiteX30-2691" fmla="*/ 21267 w 21481"/>
                <a:gd name="connsiteY30-2692" fmla="*/ 6042 h 21487"/>
                <a:gd name="connsiteX31-2693" fmla="*/ 21456 w 21481"/>
                <a:gd name="connsiteY31-2694" fmla="*/ 6046 h 21487"/>
                <a:gd name="connsiteX32-2695" fmla="*/ 19287 w 21481"/>
                <a:gd name="connsiteY32-2696" fmla="*/ 1 h 21487"/>
                <a:gd name="connsiteX33-2697" fmla="*/ 2387 w 21481"/>
                <a:gd name="connsiteY33-2698" fmla="*/ 8 h 21487"/>
                <a:gd name="connsiteX34-2699" fmla="*/ 135 w 21481"/>
                <a:gd name="connsiteY34-2700" fmla="*/ 6048 h 21487"/>
                <a:gd name="connsiteX35-2701" fmla="*/ 139 w 21481"/>
                <a:gd name="connsiteY35-2702" fmla="*/ 12147 h 21487"/>
                <a:gd name="connsiteX36-2703" fmla="*/ 246 w 21481"/>
                <a:gd name="connsiteY36-2704" fmla="*/ 12419 h 21487"/>
                <a:gd name="connsiteX37-2705" fmla="*/ 326 w 21481"/>
                <a:gd name="connsiteY37-2706" fmla="*/ 12147 h 21487"/>
                <a:gd name="connsiteX38-2707" fmla="*/ 327 w 21481"/>
                <a:gd name="connsiteY38-2708" fmla="*/ 6047 h 21487"/>
                <a:gd name="connsiteX39-2709" fmla="*/ 2368 w 21481"/>
                <a:gd name="connsiteY39-2710" fmla="*/ 543 h 21487"/>
                <a:gd name="connsiteX40-2711" fmla="*/ 4366 w 21481"/>
                <a:gd name="connsiteY40-2712" fmla="*/ 6049 h 21487"/>
                <a:gd name="connsiteX41-2713" fmla="*/ 4365 w 21481"/>
                <a:gd name="connsiteY41-2714" fmla="*/ 9349 h 21487"/>
                <a:gd name="connsiteX42-2715" fmla="*/ 4277 w 21481"/>
                <a:gd name="connsiteY42-2716" fmla="*/ 9349 h 21487"/>
                <a:gd name="connsiteX43-2717" fmla="*/ 4240 w 21481"/>
                <a:gd name="connsiteY43-2718" fmla="*/ 9412 h 21487"/>
                <a:gd name="connsiteX44-2719" fmla="*/ 4236 w 21481"/>
                <a:gd name="connsiteY44-2720" fmla="*/ 9555 h 21487"/>
                <a:gd name="connsiteX45-2721" fmla="*/ 4424 w 21481"/>
                <a:gd name="connsiteY45-2722" fmla="*/ 10735 h 21487"/>
                <a:gd name="connsiteX46-2723" fmla="*/ 4463 w 21481"/>
                <a:gd name="connsiteY46-2724" fmla="*/ 10812 h 21487"/>
                <a:gd name="connsiteX47-2725" fmla="*/ 4504 w 21481"/>
                <a:gd name="connsiteY47-2726" fmla="*/ 10735 h 21487"/>
                <a:gd name="connsiteX48-2727" fmla="*/ 4692 w 21481"/>
                <a:gd name="connsiteY48-2728" fmla="*/ 9551 h 21487"/>
                <a:gd name="connsiteX49-2729" fmla="*/ 4686 w 21481"/>
                <a:gd name="connsiteY49-2730" fmla="*/ 9409 h 21487"/>
                <a:gd name="connsiteX50-2731" fmla="*/ 4647 w 21481"/>
                <a:gd name="connsiteY50-2732" fmla="*/ 9348 h 21487"/>
                <a:gd name="connsiteX51-2733" fmla="*/ 4554 w 21481"/>
                <a:gd name="connsiteY51-2734" fmla="*/ 9348 h 21487"/>
                <a:gd name="connsiteX52-2735" fmla="*/ 4555 w 21481"/>
                <a:gd name="connsiteY52-2736" fmla="*/ 6053 h 21487"/>
                <a:gd name="connsiteX53-2737" fmla="*/ 2387 w 21481"/>
                <a:gd name="connsiteY53-2738" fmla="*/ 8 h 21487"/>
                <a:gd name="connsiteX54-2739" fmla="*/ 8681 w 21481"/>
                <a:gd name="connsiteY54-2740" fmla="*/ 10845 h 21487"/>
                <a:gd name="connsiteX55-2741" fmla="*/ 8641 w 21481"/>
                <a:gd name="connsiteY55-2742" fmla="*/ 10922 h 21487"/>
                <a:gd name="connsiteX56-2743" fmla="*/ 8452 w 21481"/>
                <a:gd name="connsiteY56-2744" fmla="*/ 12106 h 21487"/>
                <a:gd name="connsiteX57-2745" fmla="*/ 8459 w 21481"/>
                <a:gd name="connsiteY57-2746" fmla="*/ 12249 h 21487"/>
                <a:gd name="connsiteX58-2747" fmla="*/ 8498 w 21481"/>
                <a:gd name="connsiteY58-2748" fmla="*/ 12310 h 21487"/>
                <a:gd name="connsiteX59-2749" fmla="*/ 8591 w 21481"/>
                <a:gd name="connsiteY59-2750" fmla="*/ 12310 h 21487"/>
                <a:gd name="connsiteX60-2751" fmla="*/ 8590 w 21481"/>
                <a:gd name="connsiteY60-2752" fmla="*/ 15448 h 21487"/>
                <a:gd name="connsiteX61-2753" fmla="*/ 6549 w 21481"/>
                <a:gd name="connsiteY61-2754" fmla="*/ 20951 h 21487"/>
                <a:gd name="connsiteX62-2755" fmla="*/ 4551 w 21481"/>
                <a:gd name="connsiteY62-2756" fmla="*/ 15446 h 21487"/>
                <a:gd name="connsiteX63-2757" fmla="*/ 4552 w 21481"/>
                <a:gd name="connsiteY63-2758" fmla="*/ 12020 h 21487"/>
                <a:gd name="connsiteX64-2759" fmla="*/ 4472 w 21481"/>
                <a:gd name="connsiteY64-2760" fmla="*/ 11738 h 21487"/>
                <a:gd name="connsiteX65-2761" fmla="*/ 4363 w 21481"/>
                <a:gd name="connsiteY65-2762" fmla="*/ 12020 h 21487"/>
                <a:gd name="connsiteX66-2763" fmla="*/ 4362 w 21481"/>
                <a:gd name="connsiteY66-2764" fmla="*/ 15442 h 21487"/>
                <a:gd name="connsiteX67-2765" fmla="*/ 6530 w 21481"/>
                <a:gd name="connsiteY67-2766" fmla="*/ 21487 h 21487"/>
                <a:gd name="connsiteX68-2767" fmla="*/ 8782 w 21481"/>
                <a:gd name="connsiteY68-2768" fmla="*/ 15446 h 21487"/>
                <a:gd name="connsiteX69-2769" fmla="*/ 8780 w 21481"/>
                <a:gd name="connsiteY69-2770" fmla="*/ 12309 h 21487"/>
                <a:gd name="connsiteX70-2771" fmla="*/ 8868 w 21481"/>
                <a:gd name="connsiteY70-2772" fmla="*/ 12309 h 21487"/>
                <a:gd name="connsiteX71-2773" fmla="*/ 8905 w 21481"/>
                <a:gd name="connsiteY71-2774" fmla="*/ 12245 h 21487"/>
                <a:gd name="connsiteX72-2775" fmla="*/ 8909 w 21481"/>
                <a:gd name="connsiteY72-2776" fmla="*/ 12103 h 21487"/>
                <a:gd name="connsiteX73-2777" fmla="*/ 8721 w 21481"/>
                <a:gd name="connsiteY73-2778" fmla="*/ 10922 h 21487"/>
                <a:gd name="connsiteX74-2779" fmla="*/ 8681 w 21481"/>
                <a:gd name="connsiteY74-2780" fmla="*/ 10845 h 21487"/>
                <a:gd name="connsiteX75-2781" fmla="*/ 17143 w 21481"/>
                <a:gd name="connsiteY75-2782" fmla="*/ 10845 h 21487"/>
                <a:gd name="connsiteX76-2783" fmla="*/ 17103 w 21481"/>
                <a:gd name="connsiteY76-2784" fmla="*/ 10922 h 21487"/>
                <a:gd name="connsiteX77-2785" fmla="*/ 16914 w 21481"/>
                <a:gd name="connsiteY77-2786" fmla="*/ 12106 h 21487"/>
                <a:gd name="connsiteX78-2787" fmla="*/ 16921 w 21481"/>
                <a:gd name="connsiteY78-2788" fmla="*/ 12249 h 21487"/>
                <a:gd name="connsiteX79-2789" fmla="*/ 16960 w 21481"/>
                <a:gd name="connsiteY79-2790" fmla="*/ 12310 h 21487"/>
                <a:gd name="connsiteX80-2791" fmla="*/ 17043 w 21481"/>
                <a:gd name="connsiteY80-2792" fmla="*/ 12310 h 21487"/>
                <a:gd name="connsiteX81-2793" fmla="*/ 17047 w 21481"/>
                <a:gd name="connsiteY81-2794" fmla="*/ 15448 h 21487"/>
                <a:gd name="connsiteX82-2795" fmla="*/ 15005 w 21481"/>
                <a:gd name="connsiteY82-2796" fmla="*/ 20951 h 21487"/>
                <a:gd name="connsiteX83-2797" fmla="*/ 13007 w 21481"/>
                <a:gd name="connsiteY83-2798" fmla="*/ 15446 h 21487"/>
                <a:gd name="connsiteX84-2799" fmla="*/ 13008 w 21481"/>
                <a:gd name="connsiteY84-2800" fmla="*/ 12020 h 21487"/>
                <a:gd name="connsiteX85-2801" fmla="*/ 12928 w 21481"/>
                <a:gd name="connsiteY85-2802" fmla="*/ 11751 h 21487"/>
                <a:gd name="connsiteX86-2803" fmla="*/ 12819 w 21481"/>
                <a:gd name="connsiteY86-2804" fmla="*/ 12020 h 21487"/>
                <a:gd name="connsiteX87-2805" fmla="*/ 12818 w 21481"/>
                <a:gd name="connsiteY87-2806" fmla="*/ 15442 h 21487"/>
                <a:gd name="connsiteX88-2807" fmla="*/ 14986 w 21481"/>
                <a:gd name="connsiteY88-2808" fmla="*/ 21487 h 21487"/>
                <a:gd name="connsiteX89-2809" fmla="*/ 17239 w 21481"/>
                <a:gd name="connsiteY89-2810" fmla="*/ 15446 h 21487"/>
                <a:gd name="connsiteX90-2811" fmla="*/ 17235 w 21481"/>
                <a:gd name="connsiteY90-2812" fmla="*/ 12309 h 21487"/>
                <a:gd name="connsiteX91-2813" fmla="*/ 17330 w 21481"/>
                <a:gd name="connsiteY91-2814" fmla="*/ 12309 h 21487"/>
                <a:gd name="connsiteX92-2815" fmla="*/ 17367 w 21481"/>
                <a:gd name="connsiteY92-2816" fmla="*/ 12245 h 21487"/>
                <a:gd name="connsiteX93-2817" fmla="*/ 17371 w 21481"/>
                <a:gd name="connsiteY93-2818" fmla="*/ 12103 h 21487"/>
                <a:gd name="connsiteX94-2819" fmla="*/ 17183 w 21481"/>
                <a:gd name="connsiteY94-2820" fmla="*/ 10922 h 21487"/>
                <a:gd name="connsiteX95-2821" fmla="*/ 17143 w 21481"/>
                <a:gd name="connsiteY95-2822" fmla="*/ 10845 h 21487"/>
                <a:gd name="connsiteX96-2823" fmla="*/ 231 w 21481"/>
                <a:gd name="connsiteY96-2824" fmla="*/ 13316 h 21487"/>
                <a:gd name="connsiteX97-2825" fmla="*/ 191 w 21481"/>
                <a:gd name="connsiteY97-2826" fmla="*/ 13393 h 21487"/>
                <a:gd name="connsiteX98-2827" fmla="*/ 2 w 21481"/>
                <a:gd name="connsiteY98-2828" fmla="*/ 14577 h 21487"/>
                <a:gd name="connsiteX99-2829" fmla="*/ 9 w 21481"/>
                <a:gd name="connsiteY99-2830" fmla="*/ 14720 h 21487"/>
                <a:gd name="connsiteX100-2831" fmla="*/ 48 w 21481"/>
                <a:gd name="connsiteY100-2832" fmla="*/ 14780 h 21487"/>
                <a:gd name="connsiteX101-2833" fmla="*/ 137 w 21481"/>
                <a:gd name="connsiteY101-2834" fmla="*/ 14780 h 21487"/>
                <a:gd name="connsiteX102-2835" fmla="*/ 137 w 21481"/>
                <a:gd name="connsiteY102-2836" fmla="*/ 17618 h 21487"/>
                <a:gd name="connsiteX103-2837" fmla="*/ 143 w 21481"/>
                <a:gd name="connsiteY103-2838" fmla="*/ 17844 h 21487"/>
                <a:gd name="connsiteX104-2839" fmla="*/ 200 w 21481"/>
                <a:gd name="connsiteY104-2840" fmla="*/ 18000 h 21487"/>
                <a:gd name="connsiteX105-2841" fmla="*/ 232 w 21481"/>
                <a:gd name="connsiteY105-2842" fmla="*/ 18015 h 21487"/>
                <a:gd name="connsiteX106-2843" fmla="*/ 264 w 21481"/>
                <a:gd name="connsiteY106-2844" fmla="*/ 18000 h 21487"/>
                <a:gd name="connsiteX107-2845" fmla="*/ 321 w 21481"/>
                <a:gd name="connsiteY107-2846" fmla="*/ 17844 h 21487"/>
                <a:gd name="connsiteX108-2847" fmla="*/ 327 w 21481"/>
                <a:gd name="connsiteY108-2848" fmla="*/ 17618 h 21487"/>
                <a:gd name="connsiteX109-2849" fmla="*/ 327 w 21481"/>
                <a:gd name="connsiteY109-2850" fmla="*/ 14779 h 21487"/>
                <a:gd name="connsiteX110-2851" fmla="*/ 418 w 21481"/>
                <a:gd name="connsiteY110-2852" fmla="*/ 14779 h 21487"/>
                <a:gd name="connsiteX111-2853" fmla="*/ 455 w 21481"/>
                <a:gd name="connsiteY111-2854" fmla="*/ 14716 h 21487"/>
                <a:gd name="connsiteX112-2855" fmla="*/ 460 w 21481"/>
                <a:gd name="connsiteY112-2856" fmla="*/ 14573 h 21487"/>
                <a:gd name="connsiteX113-2857" fmla="*/ 271 w 21481"/>
                <a:gd name="connsiteY113-2858" fmla="*/ 13393 h 21487"/>
                <a:gd name="connsiteX114-2859" fmla="*/ 231 w 21481"/>
                <a:gd name="connsiteY114-2860" fmla="*/ 13316 h 21487"/>
                <a:gd name="connsiteX115-2861" fmla="*/ 232 w 21481"/>
                <a:gd name="connsiteY115-2862" fmla="*/ 18625 h 21487"/>
                <a:gd name="connsiteX116-2863" fmla="*/ 164 w 21481"/>
                <a:gd name="connsiteY116-2864" fmla="*/ 18703 h 21487"/>
                <a:gd name="connsiteX117-2865" fmla="*/ 164 w 21481"/>
                <a:gd name="connsiteY117-2866" fmla="*/ 19073 h 21487"/>
                <a:gd name="connsiteX118-2867" fmla="*/ 299 w 21481"/>
                <a:gd name="connsiteY118-2868" fmla="*/ 19073 h 21487"/>
                <a:gd name="connsiteX119-2869" fmla="*/ 299 w 21481"/>
                <a:gd name="connsiteY119-2870" fmla="*/ 18703 h 21487"/>
                <a:gd name="connsiteX120-2871" fmla="*/ 232 w 21481"/>
                <a:gd name="connsiteY120-2872" fmla="*/ 18625 h 21487"/>
                <a:gd name="connsiteX121-2873" fmla="*/ 232 w 21481"/>
                <a:gd name="connsiteY121-2874" fmla="*/ 19748 h 21487"/>
                <a:gd name="connsiteX122-2875" fmla="*/ 164 w 21481"/>
                <a:gd name="connsiteY122-2876" fmla="*/ 19826 h 21487"/>
                <a:gd name="connsiteX123-2877" fmla="*/ 164 w 21481"/>
                <a:gd name="connsiteY123-2878" fmla="*/ 20196 h 21487"/>
                <a:gd name="connsiteX124-2879" fmla="*/ 300 w 21481"/>
                <a:gd name="connsiteY124-2880" fmla="*/ 20196 h 21487"/>
                <a:gd name="connsiteX125-2881" fmla="*/ 300 w 21481"/>
                <a:gd name="connsiteY125-2882" fmla="*/ 19826 h 21487"/>
                <a:gd name="connsiteX126-2883" fmla="*/ 232 w 21481"/>
                <a:gd name="connsiteY126-2884" fmla="*/ 19748 h 21487"/>
                <a:gd name="connsiteX0-2885" fmla="*/ 10842 w 21456"/>
                <a:gd name="connsiteY0-2886" fmla="*/ 1 h 21487"/>
                <a:gd name="connsiteX1-2887" fmla="*/ 8590 w 21456"/>
                <a:gd name="connsiteY1-2888" fmla="*/ 6041 h 21487"/>
                <a:gd name="connsiteX2-2889" fmla="*/ 8592 w 21456"/>
                <a:gd name="connsiteY2-2890" fmla="*/ 9347 h 21487"/>
                <a:gd name="connsiteX3-2891" fmla="*/ 8592 w 21456"/>
                <a:gd name="connsiteY3-2892" fmla="*/ 9347 h 21487"/>
                <a:gd name="connsiteX4-2893" fmla="*/ 8592 w 21456"/>
                <a:gd name="connsiteY4-2894" fmla="*/ 9457 h 21487"/>
                <a:gd name="connsiteX5-2895" fmla="*/ 8700 w 21456"/>
                <a:gd name="connsiteY5-2896" fmla="*/ 9735 h 21487"/>
                <a:gd name="connsiteX6-2897" fmla="*/ 8781 w 21456"/>
                <a:gd name="connsiteY6-2898" fmla="*/ 9457 h 21487"/>
                <a:gd name="connsiteX7-2899" fmla="*/ 8782 w 21456"/>
                <a:gd name="connsiteY7-2900" fmla="*/ 6040 h 21487"/>
                <a:gd name="connsiteX8-2901" fmla="*/ 10823 w 21456"/>
                <a:gd name="connsiteY8-2902" fmla="*/ 536 h 21487"/>
                <a:gd name="connsiteX9-2903" fmla="*/ 12821 w 21456"/>
                <a:gd name="connsiteY9-2904" fmla="*/ 6042 h 21487"/>
                <a:gd name="connsiteX10-2905" fmla="*/ 12820 w 21456"/>
                <a:gd name="connsiteY10-2906" fmla="*/ 9349 h 21487"/>
                <a:gd name="connsiteX11-2907" fmla="*/ 12727 w 21456"/>
                <a:gd name="connsiteY11-2908" fmla="*/ 9349 h 21487"/>
                <a:gd name="connsiteX12-2909" fmla="*/ 12689 w 21456"/>
                <a:gd name="connsiteY12-2910" fmla="*/ 9412 h 21487"/>
                <a:gd name="connsiteX13-2911" fmla="*/ 12685 w 21456"/>
                <a:gd name="connsiteY13-2912" fmla="*/ 9555 h 21487"/>
                <a:gd name="connsiteX14-2913" fmla="*/ 12873 w 21456"/>
                <a:gd name="connsiteY14-2914" fmla="*/ 10735 h 21487"/>
                <a:gd name="connsiteX15-2915" fmla="*/ 12913 w 21456"/>
                <a:gd name="connsiteY15-2916" fmla="*/ 10812 h 21487"/>
                <a:gd name="connsiteX16-2917" fmla="*/ 12953 w 21456"/>
                <a:gd name="connsiteY16-2918" fmla="*/ 10735 h 21487"/>
                <a:gd name="connsiteX17-2919" fmla="*/ 13142 w 21456"/>
                <a:gd name="connsiteY17-2920" fmla="*/ 9551 h 21487"/>
                <a:gd name="connsiteX18-2921" fmla="*/ 13135 w 21456"/>
                <a:gd name="connsiteY18-2922" fmla="*/ 9409 h 21487"/>
                <a:gd name="connsiteX19-2923" fmla="*/ 13096 w 21456"/>
                <a:gd name="connsiteY19-2924" fmla="*/ 9348 h 21487"/>
                <a:gd name="connsiteX20-2925" fmla="*/ 13009 w 21456"/>
                <a:gd name="connsiteY20-2926" fmla="*/ 9348 h 21487"/>
                <a:gd name="connsiteX21-2927" fmla="*/ 13011 w 21456"/>
                <a:gd name="connsiteY21-2928" fmla="*/ 6046 h 21487"/>
                <a:gd name="connsiteX22-2929" fmla="*/ 10842 w 21456"/>
                <a:gd name="connsiteY22-2930" fmla="*/ 1 h 21487"/>
                <a:gd name="connsiteX23-2931" fmla="*/ 19287 w 21456"/>
                <a:gd name="connsiteY23-2932" fmla="*/ 1 h 21487"/>
                <a:gd name="connsiteX24-2933" fmla="*/ 17035 w 21456"/>
                <a:gd name="connsiteY24-2934" fmla="*/ 6041 h 21487"/>
                <a:gd name="connsiteX25-2935" fmla="*/ 17039 w 21456"/>
                <a:gd name="connsiteY25-2936" fmla="*/ 9457 h 21487"/>
                <a:gd name="connsiteX26-2937" fmla="*/ 17132 w 21456"/>
                <a:gd name="connsiteY26-2938" fmla="*/ 9748 h 21487"/>
                <a:gd name="connsiteX27-2939" fmla="*/ 17232 w 21456"/>
                <a:gd name="connsiteY27-2940" fmla="*/ 9457 h 21487"/>
                <a:gd name="connsiteX28-2941" fmla="*/ 17227 w 21456"/>
                <a:gd name="connsiteY28-2942" fmla="*/ 6040 h 21487"/>
                <a:gd name="connsiteX29-2943" fmla="*/ 19269 w 21456"/>
                <a:gd name="connsiteY29-2944" fmla="*/ 536 h 21487"/>
                <a:gd name="connsiteX30-2945" fmla="*/ 21267 w 21456"/>
                <a:gd name="connsiteY30-2946" fmla="*/ 6042 h 21487"/>
                <a:gd name="connsiteX31-2947" fmla="*/ 21456 w 21456"/>
                <a:gd name="connsiteY31-2948" fmla="*/ 6046 h 21487"/>
                <a:gd name="connsiteX32-2949" fmla="*/ 19287 w 21456"/>
                <a:gd name="connsiteY32-2950" fmla="*/ 1 h 21487"/>
                <a:gd name="connsiteX33-2951" fmla="*/ 2387 w 21456"/>
                <a:gd name="connsiteY33-2952" fmla="*/ 8 h 21487"/>
                <a:gd name="connsiteX34-2953" fmla="*/ 135 w 21456"/>
                <a:gd name="connsiteY34-2954" fmla="*/ 6048 h 21487"/>
                <a:gd name="connsiteX35-2955" fmla="*/ 139 w 21456"/>
                <a:gd name="connsiteY35-2956" fmla="*/ 12147 h 21487"/>
                <a:gd name="connsiteX36-2957" fmla="*/ 246 w 21456"/>
                <a:gd name="connsiteY36-2958" fmla="*/ 12419 h 21487"/>
                <a:gd name="connsiteX37-2959" fmla="*/ 326 w 21456"/>
                <a:gd name="connsiteY37-2960" fmla="*/ 12147 h 21487"/>
                <a:gd name="connsiteX38-2961" fmla="*/ 327 w 21456"/>
                <a:gd name="connsiteY38-2962" fmla="*/ 6047 h 21487"/>
                <a:gd name="connsiteX39-2963" fmla="*/ 2368 w 21456"/>
                <a:gd name="connsiteY39-2964" fmla="*/ 543 h 21487"/>
                <a:gd name="connsiteX40-2965" fmla="*/ 4366 w 21456"/>
                <a:gd name="connsiteY40-2966" fmla="*/ 6049 h 21487"/>
                <a:gd name="connsiteX41-2967" fmla="*/ 4365 w 21456"/>
                <a:gd name="connsiteY41-2968" fmla="*/ 9349 h 21487"/>
                <a:gd name="connsiteX42-2969" fmla="*/ 4277 w 21456"/>
                <a:gd name="connsiteY42-2970" fmla="*/ 9349 h 21487"/>
                <a:gd name="connsiteX43-2971" fmla="*/ 4240 w 21456"/>
                <a:gd name="connsiteY43-2972" fmla="*/ 9412 h 21487"/>
                <a:gd name="connsiteX44-2973" fmla="*/ 4236 w 21456"/>
                <a:gd name="connsiteY44-2974" fmla="*/ 9555 h 21487"/>
                <a:gd name="connsiteX45-2975" fmla="*/ 4424 w 21456"/>
                <a:gd name="connsiteY45-2976" fmla="*/ 10735 h 21487"/>
                <a:gd name="connsiteX46-2977" fmla="*/ 4463 w 21456"/>
                <a:gd name="connsiteY46-2978" fmla="*/ 10812 h 21487"/>
                <a:gd name="connsiteX47-2979" fmla="*/ 4504 w 21456"/>
                <a:gd name="connsiteY47-2980" fmla="*/ 10735 h 21487"/>
                <a:gd name="connsiteX48-2981" fmla="*/ 4692 w 21456"/>
                <a:gd name="connsiteY48-2982" fmla="*/ 9551 h 21487"/>
                <a:gd name="connsiteX49-2983" fmla="*/ 4686 w 21456"/>
                <a:gd name="connsiteY49-2984" fmla="*/ 9409 h 21487"/>
                <a:gd name="connsiteX50-2985" fmla="*/ 4647 w 21456"/>
                <a:gd name="connsiteY50-2986" fmla="*/ 9348 h 21487"/>
                <a:gd name="connsiteX51-2987" fmla="*/ 4554 w 21456"/>
                <a:gd name="connsiteY51-2988" fmla="*/ 9348 h 21487"/>
                <a:gd name="connsiteX52-2989" fmla="*/ 4555 w 21456"/>
                <a:gd name="connsiteY52-2990" fmla="*/ 6053 h 21487"/>
                <a:gd name="connsiteX53-2991" fmla="*/ 2387 w 21456"/>
                <a:gd name="connsiteY53-2992" fmla="*/ 8 h 21487"/>
                <a:gd name="connsiteX54-2993" fmla="*/ 8681 w 21456"/>
                <a:gd name="connsiteY54-2994" fmla="*/ 10845 h 21487"/>
                <a:gd name="connsiteX55-2995" fmla="*/ 8641 w 21456"/>
                <a:gd name="connsiteY55-2996" fmla="*/ 10922 h 21487"/>
                <a:gd name="connsiteX56-2997" fmla="*/ 8452 w 21456"/>
                <a:gd name="connsiteY56-2998" fmla="*/ 12106 h 21487"/>
                <a:gd name="connsiteX57-2999" fmla="*/ 8459 w 21456"/>
                <a:gd name="connsiteY57-3000" fmla="*/ 12249 h 21487"/>
                <a:gd name="connsiteX58-3001" fmla="*/ 8498 w 21456"/>
                <a:gd name="connsiteY58-3002" fmla="*/ 12310 h 21487"/>
                <a:gd name="connsiteX59-3003" fmla="*/ 8591 w 21456"/>
                <a:gd name="connsiteY59-3004" fmla="*/ 12310 h 21487"/>
                <a:gd name="connsiteX60-3005" fmla="*/ 8590 w 21456"/>
                <a:gd name="connsiteY60-3006" fmla="*/ 15448 h 21487"/>
                <a:gd name="connsiteX61-3007" fmla="*/ 6549 w 21456"/>
                <a:gd name="connsiteY61-3008" fmla="*/ 20951 h 21487"/>
                <a:gd name="connsiteX62-3009" fmla="*/ 4551 w 21456"/>
                <a:gd name="connsiteY62-3010" fmla="*/ 15446 h 21487"/>
                <a:gd name="connsiteX63-3011" fmla="*/ 4552 w 21456"/>
                <a:gd name="connsiteY63-3012" fmla="*/ 12020 h 21487"/>
                <a:gd name="connsiteX64-3013" fmla="*/ 4472 w 21456"/>
                <a:gd name="connsiteY64-3014" fmla="*/ 11738 h 21487"/>
                <a:gd name="connsiteX65-3015" fmla="*/ 4363 w 21456"/>
                <a:gd name="connsiteY65-3016" fmla="*/ 12020 h 21487"/>
                <a:gd name="connsiteX66-3017" fmla="*/ 4362 w 21456"/>
                <a:gd name="connsiteY66-3018" fmla="*/ 15442 h 21487"/>
                <a:gd name="connsiteX67-3019" fmla="*/ 6530 w 21456"/>
                <a:gd name="connsiteY67-3020" fmla="*/ 21487 h 21487"/>
                <a:gd name="connsiteX68-3021" fmla="*/ 8782 w 21456"/>
                <a:gd name="connsiteY68-3022" fmla="*/ 15446 h 21487"/>
                <a:gd name="connsiteX69-3023" fmla="*/ 8780 w 21456"/>
                <a:gd name="connsiteY69-3024" fmla="*/ 12309 h 21487"/>
                <a:gd name="connsiteX70-3025" fmla="*/ 8868 w 21456"/>
                <a:gd name="connsiteY70-3026" fmla="*/ 12309 h 21487"/>
                <a:gd name="connsiteX71-3027" fmla="*/ 8905 w 21456"/>
                <a:gd name="connsiteY71-3028" fmla="*/ 12245 h 21487"/>
                <a:gd name="connsiteX72-3029" fmla="*/ 8909 w 21456"/>
                <a:gd name="connsiteY72-3030" fmla="*/ 12103 h 21487"/>
                <a:gd name="connsiteX73-3031" fmla="*/ 8721 w 21456"/>
                <a:gd name="connsiteY73-3032" fmla="*/ 10922 h 21487"/>
                <a:gd name="connsiteX74-3033" fmla="*/ 8681 w 21456"/>
                <a:gd name="connsiteY74-3034" fmla="*/ 10845 h 21487"/>
                <a:gd name="connsiteX75-3035" fmla="*/ 17143 w 21456"/>
                <a:gd name="connsiteY75-3036" fmla="*/ 10845 h 21487"/>
                <a:gd name="connsiteX76-3037" fmla="*/ 17103 w 21456"/>
                <a:gd name="connsiteY76-3038" fmla="*/ 10922 h 21487"/>
                <a:gd name="connsiteX77-3039" fmla="*/ 16914 w 21456"/>
                <a:gd name="connsiteY77-3040" fmla="*/ 12106 h 21487"/>
                <a:gd name="connsiteX78-3041" fmla="*/ 16921 w 21456"/>
                <a:gd name="connsiteY78-3042" fmla="*/ 12249 h 21487"/>
                <a:gd name="connsiteX79-3043" fmla="*/ 16960 w 21456"/>
                <a:gd name="connsiteY79-3044" fmla="*/ 12310 h 21487"/>
                <a:gd name="connsiteX80-3045" fmla="*/ 17043 w 21456"/>
                <a:gd name="connsiteY80-3046" fmla="*/ 12310 h 21487"/>
                <a:gd name="connsiteX81-3047" fmla="*/ 17047 w 21456"/>
                <a:gd name="connsiteY81-3048" fmla="*/ 15448 h 21487"/>
                <a:gd name="connsiteX82-3049" fmla="*/ 15005 w 21456"/>
                <a:gd name="connsiteY82-3050" fmla="*/ 20951 h 21487"/>
                <a:gd name="connsiteX83-3051" fmla="*/ 13007 w 21456"/>
                <a:gd name="connsiteY83-3052" fmla="*/ 15446 h 21487"/>
                <a:gd name="connsiteX84-3053" fmla="*/ 13008 w 21456"/>
                <a:gd name="connsiteY84-3054" fmla="*/ 12020 h 21487"/>
                <a:gd name="connsiteX85-3055" fmla="*/ 12928 w 21456"/>
                <a:gd name="connsiteY85-3056" fmla="*/ 11751 h 21487"/>
                <a:gd name="connsiteX86-3057" fmla="*/ 12819 w 21456"/>
                <a:gd name="connsiteY86-3058" fmla="*/ 12020 h 21487"/>
                <a:gd name="connsiteX87-3059" fmla="*/ 12818 w 21456"/>
                <a:gd name="connsiteY87-3060" fmla="*/ 15442 h 21487"/>
                <a:gd name="connsiteX88-3061" fmla="*/ 14986 w 21456"/>
                <a:gd name="connsiteY88-3062" fmla="*/ 21487 h 21487"/>
                <a:gd name="connsiteX89-3063" fmla="*/ 17239 w 21456"/>
                <a:gd name="connsiteY89-3064" fmla="*/ 15446 h 21487"/>
                <a:gd name="connsiteX90-3065" fmla="*/ 17235 w 21456"/>
                <a:gd name="connsiteY90-3066" fmla="*/ 12309 h 21487"/>
                <a:gd name="connsiteX91-3067" fmla="*/ 17330 w 21456"/>
                <a:gd name="connsiteY91-3068" fmla="*/ 12309 h 21487"/>
                <a:gd name="connsiteX92-3069" fmla="*/ 17367 w 21456"/>
                <a:gd name="connsiteY92-3070" fmla="*/ 12245 h 21487"/>
                <a:gd name="connsiteX93-3071" fmla="*/ 17371 w 21456"/>
                <a:gd name="connsiteY93-3072" fmla="*/ 12103 h 21487"/>
                <a:gd name="connsiteX94-3073" fmla="*/ 17183 w 21456"/>
                <a:gd name="connsiteY94-3074" fmla="*/ 10922 h 21487"/>
                <a:gd name="connsiteX95-3075" fmla="*/ 17143 w 21456"/>
                <a:gd name="connsiteY95-3076" fmla="*/ 10845 h 21487"/>
                <a:gd name="connsiteX96-3077" fmla="*/ 231 w 21456"/>
                <a:gd name="connsiteY96-3078" fmla="*/ 13316 h 21487"/>
                <a:gd name="connsiteX97-3079" fmla="*/ 191 w 21456"/>
                <a:gd name="connsiteY97-3080" fmla="*/ 13393 h 21487"/>
                <a:gd name="connsiteX98-3081" fmla="*/ 2 w 21456"/>
                <a:gd name="connsiteY98-3082" fmla="*/ 14577 h 21487"/>
                <a:gd name="connsiteX99-3083" fmla="*/ 9 w 21456"/>
                <a:gd name="connsiteY99-3084" fmla="*/ 14720 h 21487"/>
                <a:gd name="connsiteX100-3085" fmla="*/ 48 w 21456"/>
                <a:gd name="connsiteY100-3086" fmla="*/ 14780 h 21487"/>
                <a:gd name="connsiteX101-3087" fmla="*/ 137 w 21456"/>
                <a:gd name="connsiteY101-3088" fmla="*/ 14780 h 21487"/>
                <a:gd name="connsiteX102-3089" fmla="*/ 137 w 21456"/>
                <a:gd name="connsiteY102-3090" fmla="*/ 17618 h 21487"/>
                <a:gd name="connsiteX103-3091" fmla="*/ 143 w 21456"/>
                <a:gd name="connsiteY103-3092" fmla="*/ 17844 h 21487"/>
                <a:gd name="connsiteX104-3093" fmla="*/ 200 w 21456"/>
                <a:gd name="connsiteY104-3094" fmla="*/ 18000 h 21487"/>
                <a:gd name="connsiteX105-3095" fmla="*/ 232 w 21456"/>
                <a:gd name="connsiteY105-3096" fmla="*/ 18015 h 21487"/>
                <a:gd name="connsiteX106-3097" fmla="*/ 264 w 21456"/>
                <a:gd name="connsiteY106-3098" fmla="*/ 18000 h 21487"/>
                <a:gd name="connsiteX107-3099" fmla="*/ 321 w 21456"/>
                <a:gd name="connsiteY107-3100" fmla="*/ 17844 h 21487"/>
                <a:gd name="connsiteX108-3101" fmla="*/ 327 w 21456"/>
                <a:gd name="connsiteY108-3102" fmla="*/ 17618 h 21487"/>
                <a:gd name="connsiteX109-3103" fmla="*/ 327 w 21456"/>
                <a:gd name="connsiteY109-3104" fmla="*/ 14779 h 21487"/>
                <a:gd name="connsiteX110-3105" fmla="*/ 418 w 21456"/>
                <a:gd name="connsiteY110-3106" fmla="*/ 14779 h 21487"/>
                <a:gd name="connsiteX111-3107" fmla="*/ 455 w 21456"/>
                <a:gd name="connsiteY111-3108" fmla="*/ 14716 h 21487"/>
                <a:gd name="connsiteX112-3109" fmla="*/ 460 w 21456"/>
                <a:gd name="connsiteY112-3110" fmla="*/ 14573 h 21487"/>
                <a:gd name="connsiteX113-3111" fmla="*/ 271 w 21456"/>
                <a:gd name="connsiteY113-3112" fmla="*/ 13393 h 21487"/>
                <a:gd name="connsiteX114-3113" fmla="*/ 231 w 21456"/>
                <a:gd name="connsiteY114-3114" fmla="*/ 13316 h 21487"/>
                <a:gd name="connsiteX115-3115" fmla="*/ 232 w 21456"/>
                <a:gd name="connsiteY115-3116" fmla="*/ 18625 h 21487"/>
                <a:gd name="connsiteX116-3117" fmla="*/ 164 w 21456"/>
                <a:gd name="connsiteY116-3118" fmla="*/ 18703 h 21487"/>
                <a:gd name="connsiteX117-3119" fmla="*/ 164 w 21456"/>
                <a:gd name="connsiteY117-3120" fmla="*/ 19073 h 21487"/>
                <a:gd name="connsiteX118-3121" fmla="*/ 299 w 21456"/>
                <a:gd name="connsiteY118-3122" fmla="*/ 19073 h 21487"/>
                <a:gd name="connsiteX119-3123" fmla="*/ 299 w 21456"/>
                <a:gd name="connsiteY119-3124" fmla="*/ 18703 h 21487"/>
                <a:gd name="connsiteX120-3125" fmla="*/ 232 w 21456"/>
                <a:gd name="connsiteY120-3126" fmla="*/ 18625 h 21487"/>
                <a:gd name="connsiteX121-3127" fmla="*/ 232 w 21456"/>
                <a:gd name="connsiteY121-3128" fmla="*/ 19748 h 21487"/>
                <a:gd name="connsiteX122-3129" fmla="*/ 164 w 21456"/>
                <a:gd name="connsiteY122-3130" fmla="*/ 19826 h 21487"/>
                <a:gd name="connsiteX123-3131" fmla="*/ 164 w 21456"/>
                <a:gd name="connsiteY123-3132" fmla="*/ 20196 h 21487"/>
                <a:gd name="connsiteX124-3133" fmla="*/ 300 w 21456"/>
                <a:gd name="connsiteY124-3134" fmla="*/ 20196 h 21487"/>
                <a:gd name="connsiteX125-3135" fmla="*/ 300 w 21456"/>
                <a:gd name="connsiteY125-3136" fmla="*/ 19826 h 21487"/>
                <a:gd name="connsiteX126-3137" fmla="*/ 232 w 21456"/>
                <a:gd name="connsiteY126-3138" fmla="*/ 19748 h 214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</a:cxnLst>
              <a:rect l="l" t="t" r="r" b="b"/>
              <a:pathLst>
                <a:path w="21456" h="21487" extrusionOk="0">
                  <a:moveTo>
                    <a:pt x="10842" y="1"/>
                  </a:moveTo>
                  <a:cubicBezTo>
                    <a:pt x="9606" y="-56"/>
                    <a:pt x="8593" y="2663"/>
                    <a:pt x="8590" y="6041"/>
                  </a:cubicBezTo>
                  <a:cubicBezTo>
                    <a:pt x="8591" y="7143"/>
                    <a:pt x="8591" y="8245"/>
                    <a:pt x="8592" y="9347"/>
                  </a:cubicBezTo>
                  <a:lnTo>
                    <a:pt x="8592" y="9347"/>
                  </a:lnTo>
                  <a:lnTo>
                    <a:pt x="8592" y="9457"/>
                  </a:lnTo>
                  <a:cubicBezTo>
                    <a:pt x="8588" y="9622"/>
                    <a:pt x="8640" y="9756"/>
                    <a:pt x="8700" y="9735"/>
                  </a:cubicBezTo>
                  <a:cubicBezTo>
                    <a:pt x="8750" y="9718"/>
                    <a:pt x="8786" y="9594"/>
                    <a:pt x="8781" y="9457"/>
                  </a:cubicBezTo>
                  <a:cubicBezTo>
                    <a:pt x="8781" y="8318"/>
                    <a:pt x="8782" y="7179"/>
                    <a:pt x="8782" y="6040"/>
                  </a:cubicBezTo>
                  <a:cubicBezTo>
                    <a:pt x="8786" y="2976"/>
                    <a:pt x="9702" y="507"/>
                    <a:pt x="10823" y="536"/>
                  </a:cubicBezTo>
                  <a:cubicBezTo>
                    <a:pt x="11928" y="565"/>
                    <a:pt x="12819" y="3020"/>
                    <a:pt x="12821" y="6042"/>
                  </a:cubicBezTo>
                  <a:cubicBezTo>
                    <a:pt x="12821" y="7144"/>
                    <a:pt x="12820" y="8247"/>
                    <a:pt x="12820" y="9349"/>
                  </a:cubicBezTo>
                  <a:lnTo>
                    <a:pt x="12727" y="9349"/>
                  </a:lnTo>
                  <a:cubicBezTo>
                    <a:pt x="12712" y="9349"/>
                    <a:pt x="12698" y="9373"/>
                    <a:pt x="12689" y="9412"/>
                  </a:cubicBezTo>
                  <a:cubicBezTo>
                    <a:pt x="12680" y="9454"/>
                    <a:pt x="12679" y="9508"/>
                    <a:pt x="12685" y="9555"/>
                  </a:cubicBezTo>
                  <a:cubicBezTo>
                    <a:pt x="12748" y="9948"/>
                    <a:pt x="12810" y="10342"/>
                    <a:pt x="12873" y="10735"/>
                  </a:cubicBezTo>
                  <a:cubicBezTo>
                    <a:pt x="12881" y="10782"/>
                    <a:pt x="12896" y="10812"/>
                    <a:pt x="12913" y="10812"/>
                  </a:cubicBezTo>
                  <a:cubicBezTo>
                    <a:pt x="12930" y="10813"/>
                    <a:pt x="12945" y="10783"/>
                    <a:pt x="12953" y="10735"/>
                  </a:cubicBezTo>
                  <a:lnTo>
                    <a:pt x="13142" y="9551"/>
                  </a:lnTo>
                  <a:cubicBezTo>
                    <a:pt x="13147" y="9503"/>
                    <a:pt x="13145" y="9450"/>
                    <a:pt x="13135" y="9409"/>
                  </a:cubicBezTo>
                  <a:cubicBezTo>
                    <a:pt x="13126" y="9370"/>
                    <a:pt x="13111" y="9348"/>
                    <a:pt x="13096" y="9348"/>
                  </a:cubicBezTo>
                  <a:lnTo>
                    <a:pt x="13009" y="9348"/>
                  </a:lnTo>
                  <a:cubicBezTo>
                    <a:pt x="13010" y="8247"/>
                    <a:pt x="13010" y="7147"/>
                    <a:pt x="13011" y="6046"/>
                  </a:cubicBezTo>
                  <a:cubicBezTo>
                    <a:pt x="13014" y="2749"/>
                    <a:pt x="12048" y="57"/>
                    <a:pt x="10842" y="1"/>
                  </a:cubicBezTo>
                  <a:close/>
                  <a:moveTo>
                    <a:pt x="19287" y="1"/>
                  </a:moveTo>
                  <a:cubicBezTo>
                    <a:pt x="18052" y="-56"/>
                    <a:pt x="17038" y="2663"/>
                    <a:pt x="17035" y="6041"/>
                  </a:cubicBezTo>
                  <a:cubicBezTo>
                    <a:pt x="17036" y="7180"/>
                    <a:pt x="17038" y="8318"/>
                    <a:pt x="17039" y="9457"/>
                  </a:cubicBezTo>
                  <a:cubicBezTo>
                    <a:pt x="17033" y="9609"/>
                    <a:pt x="17076" y="9744"/>
                    <a:pt x="17132" y="9748"/>
                  </a:cubicBezTo>
                  <a:cubicBezTo>
                    <a:pt x="17191" y="9752"/>
                    <a:pt x="17237" y="9616"/>
                    <a:pt x="17232" y="9457"/>
                  </a:cubicBezTo>
                  <a:cubicBezTo>
                    <a:pt x="17230" y="8318"/>
                    <a:pt x="17229" y="7179"/>
                    <a:pt x="17227" y="6040"/>
                  </a:cubicBezTo>
                  <a:cubicBezTo>
                    <a:pt x="17232" y="2976"/>
                    <a:pt x="18148" y="507"/>
                    <a:pt x="19269" y="536"/>
                  </a:cubicBezTo>
                  <a:cubicBezTo>
                    <a:pt x="20374" y="565"/>
                    <a:pt x="21265" y="3020"/>
                    <a:pt x="21267" y="6042"/>
                  </a:cubicBezTo>
                  <a:cubicBezTo>
                    <a:pt x="21325" y="6106"/>
                    <a:pt x="21410" y="5967"/>
                    <a:pt x="21456" y="6046"/>
                  </a:cubicBezTo>
                  <a:cubicBezTo>
                    <a:pt x="21459" y="2749"/>
                    <a:pt x="20493" y="57"/>
                    <a:pt x="19287" y="1"/>
                  </a:cubicBezTo>
                  <a:close/>
                  <a:moveTo>
                    <a:pt x="2387" y="8"/>
                  </a:moveTo>
                  <a:cubicBezTo>
                    <a:pt x="1151" y="-49"/>
                    <a:pt x="137" y="2670"/>
                    <a:pt x="135" y="6048"/>
                  </a:cubicBezTo>
                  <a:cubicBezTo>
                    <a:pt x="136" y="8081"/>
                    <a:pt x="138" y="10114"/>
                    <a:pt x="139" y="12147"/>
                  </a:cubicBezTo>
                  <a:cubicBezTo>
                    <a:pt x="136" y="12309"/>
                    <a:pt x="187" y="12440"/>
                    <a:pt x="246" y="12419"/>
                  </a:cubicBezTo>
                  <a:cubicBezTo>
                    <a:pt x="295" y="12401"/>
                    <a:pt x="330" y="12281"/>
                    <a:pt x="326" y="12147"/>
                  </a:cubicBezTo>
                  <a:cubicBezTo>
                    <a:pt x="326" y="10114"/>
                    <a:pt x="327" y="8080"/>
                    <a:pt x="327" y="6047"/>
                  </a:cubicBezTo>
                  <a:cubicBezTo>
                    <a:pt x="332" y="2983"/>
                    <a:pt x="1247" y="514"/>
                    <a:pt x="2368" y="543"/>
                  </a:cubicBezTo>
                  <a:cubicBezTo>
                    <a:pt x="3474" y="572"/>
                    <a:pt x="4365" y="3027"/>
                    <a:pt x="4366" y="6049"/>
                  </a:cubicBezTo>
                  <a:cubicBezTo>
                    <a:pt x="4366" y="7149"/>
                    <a:pt x="4365" y="8249"/>
                    <a:pt x="4365" y="9349"/>
                  </a:cubicBezTo>
                  <a:lnTo>
                    <a:pt x="4277" y="9349"/>
                  </a:lnTo>
                  <a:cubicBezTo>
                    <a:pt x="4262" y="9349"/>
                    <a:pt x="4248" y="9373"/>
                    <a:pt x="4240" y="9412"/>
                  </a:cubicBezTo>
                  <a:cubicBezTo>
                    <a:pt x="4230" y="9454"/>
                    <a:pt x="4229" y="9508"/>
                    <a:pt x="4236" y="9555"/>
                  </a:cubicBezTo>
                  <a:cubicBezTo>
                    <a:pt x="4299" y="9948"/>
                    <a:pt x="4361" y="10342"/>
                    <a:pt x="4424" y="10735"/>
                  </a:cubicBezTo>
                  <a:cubicBezTo>
                    <a:pt x="4431" y="10782"/>
                    <a:pt x="4447" y="10812"/>
                    <a:pt x="4463" y="10812"/>
                  </a:cubicBezTo>
                  <a:cubicBezTo>
                    <a:pt x="4480" y="10813"/>
                    <a:pt x="4496" y="10783"/>
                    <a:pt x="4504" y="10735"/>
                  </a:cubicBezTo>
                  <a:cubicBezTo>
                    <a:pt x="4567" y="10340"/>
                    <a:pt x="4629" y="9946"/>
                    <a:pt x="4692" y="9551"/>
                  </a:cubicBezTo>
                  <a:cubicBezTo>
                    <a:pt x="4698" y="9503"/>
                    <a:pt x="4695" y="9450"/>
                    <a:pt x="4686" y="9409"/>
                  </a:cubicBezTo>
                  <a:cubicBezTo>
                    <a:pt x="4676" y="9370"/>
                    <a:pt x="4662" y="9348"/>
                    <a:pt x="4647" y="9348"/>
                  </a:cubicBezTo>
                  <a:lnTo>
                    <a:pt x="4554" y="9348"/>
                  </a:lnTo>
                  <a:cubicBezTo>
                    <a:pt x="4554" y="8250"/>
                    <a:pt x="4555" y="7151"/>
                    <a:pt x="4555" y="6053"/>
                  </a:cubicBezTo>
                  <a:cubicBezTo>
                    <a:pt x="4559" y="2756"/>
                    <a:pt x="3593" y="64"/>
                    <a:pt x="2387" y="8"/>
                  </a:cubicBezTo>
                  <a:close/>
                  <a:moveTo>
                    <a:pt x="8681" y="10845"/>
                  </a:moveTo>
                  <a:cubicBezTo>
                    <a:pt x="8664" y="10845"/>
                    <a:pt x="8649" y="10875"/>
                    <a:pt x="8641" y="10922"/>
                  </a:cubicBezTo>
                  <a:lnTo>
                    <a:pt x="8452" y="12106"/>
                  </a:lnTo>
                  <a:cubicBezTo>
                    <a:pt x="8447" y="12154"/>
                    <a:pt x="8449" y="12208"/>
                    <a:pt x="8459" y="12249"/>
                  </a:cubicBezTo>
                  <a:cubicBezTo>
                    <a:pt x="8468" y="12287"/>
                    <a:pt x="8483" y="12310"/>
                    <a:pt x="8498" y="12310"/>
                  </a:cubicBezTo>
                  <a:lnTo>
                    <a:pt x="8591" y="12310"/>
                  </a:lnTo>
                  <a:cubicBezTo>
                    <a:pt x="8591" y="13356"/>
                    <a:pt x="8590" y="14402"/>
                    <a:pt x="8590" y="15448"/>
                  </a:cubicBezTo>
                  <a:cubicBezTo>
                    <a:pt x="8585" y="18512"/>
                    <a:pt x="7670" y="20980"/>
                    <a:pt x="6549" y="20951"/>
                  </a:cubicBezTo>
                  <a:cubicBezTo>
                    <a:pt x="5443" y="20922"/>
                    <a:pt x="4552" y="18468"/>
                    <a:pt x="4551" y="15446"/>
                  </a:cubicBezTo>
                  <a:cubicBezTo>
                    <a:pt x="4551" y="14304"/>
                    <a:pt x="4552" y="13162"/>
                    <a:pt x="4552" y="12020"/>
                  </a:cubicBezTo>
                  <a:cubicBezTo>
                    <a:pt x="4558" y="11881"/>
                    <a:pt x="4522" y="11755"/>
                    <a:pt x="4472" y="11738"/>
                  </a:cubicBezTo>
                  <a:cubicBezTo>
                    <a:pt x="4411" y="11717"/>
                    <a:pt x="4359" y="11853"/>
                    <a:pt x="4363" y="12020"/>
                  </a:cubicBezTo>
                  <a:cubicBezTo>
                    <a:pt x="4363" y="13161"/>
                    <a:pt x="4362" y="14301"/>
                    <a:pt x="4362" y="15442"/>
                  </a:cubicBezTo>
                  <a:cubicBezTo>
                    <a:pt x="4359" y="18739"/>
                    <a:pt x="5324" y="21431"/>
                    <a:pt x="6530" y="21487"/>
                  </a:cubicBezTo>
                  <a:cubicBezTo>
                    <a:pt x="7766" y="21544"/>
                    <a:pt x="8780" y="18824"/>
                    <a:pt x="8782" y="15446"/>
                  </a:cubicBezTo>
                  <a:cubicBezTo>
                    <a:pt x="8781" y="14400"/>
                    <a:pt x="8781" y="13355"/>
                    <a:pt x="8780" y="12309"/>
                  </a:cubicBezTo>
                  <a:lnTo>
                    <a:pt x="8868" y="12309"/>
                  </a:lnTo>
                  <a:cubicBezTo>
                    <a:pt x="8883" y="12308"/>
                    <a:pt x="8896" y="12285"/>
                    <a:pt x="8905" y="12245"/>
                  </a:cubicBezTo>
                  <a:cubicBezTo>
                    <a:pt x="8914" y="12203"/>
                    <a:pt x="8916" y="12149"/>
                    <a:pt x="8909" y="12103"/>
                  </a:cubicBezTo>
                  <a:cubicBezTo>
                    <a:pt x="8846" y="11709"/>
                    <a:pt x="8784" y="11316"/>
                    <a:pt x="8721" y="10922"/>
                  </a:cubicBezTo>
                  <a:cubicBezTo>
                    <a:pt x="8713" y="10876"/>
                    <a:pt x="8698" y="10846"/>
                    <a:pt x="8681" y="10845"/>
                  </a:cubicBezTo>
                  <a:close/>
                  <a:moveTo>
                    <a:pt x="17143" y="10845"/>
                  </a:moveTo>
                  <a:cubicBezTo>
                    <a:pt x="17126" y="10845"/>
                    <a:pt x="17111" y="10875"/>
                    <a:pt x="17103" y="10922"/>
                  </a:cubicBezTo>
                  <a:lnTo>
                    <a:pt x="16914" y="12106"/>
                  </a:lnTo>
                  <a:cubicBezTo>
                    <a:pt x="16909" y="12154"/>
                    <a:pt x="16911" y="12208"/>
                    <a:pt x="16921" y="12249"/>
                  </a:cubicBezTo>
                  <a:cubicBezTo>
                    <a:pt x="16930" y="12287"/>
                    <a:pt x="16945" y="12310"/>
                    <a:pt x="16960" y="12310"/>
                  </a:cubicBezTo>
                  <a:lnTo>
                    <a:pt x="17043" y="12310"/>
                  </a:lnTo>
                  <a:cubicBezTo>
                    <a:pt x="17044" y="13356"/>
                    <a:pt x="17046" y="14402"/>
                    <a:pt x="17047" y="15448"/>
                  </a:cubicBezTo>
                  <a:cubicBezTo>
                    <a:pt x="17042" y="18512"/>
                    <a:pt x="16126" y="20980"/>
                    <a:pt x="15005" y="20951"/>
                  </a:cubicBezTo>
                  <a:cubicBezTo>
                    <a:pt x="13900" y="20922"/>
                    <a:pt x="13009" y="18468"/>
                    <a:pt x="13007" y="15446"/>
                  </a:cubicBezTo>
                  <a:cubicBezTo>
                    <a:pt x="13007" y="14304"/>
                    <a:pt x="13008" y="13162"/>
                    <a:pt x="13008" y="12020"/>
                  </a:cubicBezTo>
                  <a:cubicBezTo>
                    <a:pt x="13012" y="11886"/>
                    <a:pt x="12976" y="11768"/>
                    <a:pt x="12928" y="11751"/>
                  </a:cubicBezTo>
                  <a:cubicBezTo>
                    <a:pt x="12869" y="11730"/>
                    <a:pt x="12817" y="11858"/>
                    <a:pt x="12819" y="12020"/>
                  </a:cubicBezTo>
                  <a:cubicBezTo>
                    <a:pt x="12819" y="13161"/>
                    <a:pt x="12818" y="14301"/>
                    <a:pt x="12818" y="15442"/>
                  </a:cubicBezTo>
                  <a:cubicBezTo>
                    <a:pt x="12815" y="18739"/>
                    <a:pt x="13781" y="21431"/>
                    <a:pt x="14986" y="21487"/>
                  </a:cubicBezTo>
                  <a:cubicBezTo>
                    <a:pt x="16222" y="21544"/>
                    <a:pt x="17236" y="18824"/>
                    <a:pt x="17239" y="15446"/>
                  </a:cubicBezTo>
                  <a:cubicBezTo>
                    <a:pt x="17238" y="14400"/>
                    <a:pt x="17236" y="13355"/>
                    <a:pt x="17235" y="12309"/>
                  </a:cubicBezTo>
                  <a:lnTo>
                    <a:pt x="17330" y="12309"/>
                  </a:lnTo>
                  <a:cubicBezTo>
                    <a:pt x="17345" y="12308"/>
                    <a:pt x="17359" y="12285"/>
                    <a:pt x="17367" y="12245"/>
                  </a:cubicBezTo>
                  <a:cubicBezTo>
                    <a:pt x="17376" y="12203"/>
                    <a:pt x="17378" y="12149"/>
                    <a:pt x="17371" y="12103"/>
                  </a:cubicBezTo>
                  <a:cubicBezTo>
                    <a:pt x="17308" y="11709"/>
                    <a:pt x="17246" y="11316"/>
                    <a:pt x="17183" y="10922"/>
                  </a:cubicBezTo>
                  <a:cubicBezTo>
                    <a:pt x="17175" y="10876"/>
                    <a:pt x="17160" y="10846"/>
                    <a:pt x="17143" y="10845"/>
                  </a:cubicBezTo>
                  <a:close/>
                  <a:moveTo>
                    <a:pt x="231" y="13316"/>
                  </a:moveTo>
                  <a:cubicBezTo>
                    <a:pt x="215" y="13315"/>
                    <a:pt x="199" y="13346"/>
                    <a:pt x="191" y="13393"/>
                  </a:cubicBezTo>
                  <a:lnTo>
                    <a:pt x="2" y="14577"/>
                  </a:lnTo>
                  <a:cubicBezTo>
                    <a:pt x="-3" y="14625"/>
                    <a:pt x="0" y="14678"/>
                    <a:pt x="9" y="14720"/>
                  </a:cubicBezTo>
                  <a:cubicBezTo>
                    <a:pt x="18" y="14758"/>
                    <a:pt x="33" y="14781"/>
                    <a:pt x="48" y="14780"/>
                  </a:cubicBezTo>
                  <a:lnTo>
                    <a:pt x="137" y="14780"/>
                  </a:lnTo>
                  <a:lnTo>
                    <a:pt x="137" y="17618"/>
                  </a:lnTo>
                  <a:cubicBezTo>
                    <a:pt x="137" y="17731"/>
                    <a:pt x="137" y="17799"/>
                    <a:pt x="143" y="17844"/>
                  </a:cubicBezTo>
                  <a:cubicBezTo>
                    <a:pt x="152" y="17916"/>
                    <a:pt x="173" y="17973"/>
                    <a:pt x="200" y="18000"/>
                  </a:cubicBezTo>
                  <a:cubicBezTo>
                    <a:pt x="210" y="18010"/>
                    <a:pt x="221" y="18015"/>
                    <a:pt x="232" y="18015"/>
                  </a:cubicBezTo>
                  <a:cubicBezTo>
                    <a:pt x="243" y="18015"/>
                    <a:pt x="254" y="18010"/>
                    <a:pt x="264" y="18000"/>
                  </a:cubicBezTo>
                  <a:cubicBezTo>
                    <a:pt x="291" y="17973"/>
                    <a:pt x="312" y="17916"/>
                    <a:pt x="321" y="17844"/>
                  </a:cubicBezTo>
                  <a:cubicBezTo>
                    <a:pt x="327" y="17799"/>
                    <a:pt x="327" y="17731"/>
                    <a:pt x="327" y="17618"/>
                  </a:cubicBezTo>
                  <a:lnTo>
                    <a:pt x="327" y="14779"/>
                  </a:lnTo>
                  <a:lnTo>
                    <a:pt x="418" y="14779"/>
                  </a:lnTo>
                  <a:cubicBezTo>
                    <a:pt x="433" y="14779"/>
                    <a:pt x="447" y="14755"/>
                    <a:pt x="455" y="14716"/>
                  </a:cubicBezTo>
                  <a:cubicBezTo>
                    <a:pt x="464" y="14674"/>
                    <a:pt x="466" y="14620"/>
                    <a:pt x="460" y="14573"/>
                  </a:cubicBezTo>
                  <a:lnTo>
                    <a:pt x="271" y="13393"/>
                  </a:lnTo>
                  <a:cubicBezTo>
                    <a:pt x="264" y="13346"/>
                    <a:pt x="248" y="13316"/>
                    <a:pt x="231" y="13316"/>
                  </a:cubicBezTo>
                  <a:close/>
                  <a:moveTo>
                    <a:pt x="232" y="18625"/>
                  </a:moveTo>
                  <a:cubicBezTo>
                    <a:pt x="207" y="18625"/>
                    <a:pt x="183" y="18651"/>
                    <a:pt x="164" y="18703"/>
                  </a:cubicBezTo>
                  <a:cubicBezTo>
                    <a:pt x="126" y="18805"/>
                    <a:pt x="126" y="18971"/>
                    <a:pt x="164" y="19073"/>
                  </a:cubicBezTo>
                  <a:cubicBezTo>
                    <a:pt x="201" y="19176"/>
                    <a:pt x="262" y="19176"/>
                    <a:pt x="299" y="19073"/>
                  </a:cubicBezTo>
                  <a:cubicBezTo>
                    <a:pt x="337" y="18971"/>
                    <a:pt x="337" y="18805"/>
                    <a:pt x="299" y="18703"/>
                  </a:cubicBezTo>
                  <a:cubicBezTo>
                    <a:pt x="281" y="18651"/>
                    <a:pt x="256" y="18625"/>
                    <a:pt x="232" y="18625"/>
                  </a:cubicBezTo>
                  <a:close/>
                  <a:moveTo>
                    <a:pt x="232" y="19748"/>
                  </a:moveTo>
                  <a:cubicBezTo>
                    <a:pt x="207" y="19748"/>
                    <a:pt x="183" y="19774"/>
                    <a:pt x="164" y="19826"/>
                  </a:cubicBezTo>
                  <a:cubicBezTo>
                    <a:pt x="127" y="19928"/>
                    <a:pt x="127" y="20094"/>
                    <a:pt x="164" y="20196"/>
                  </a:cubicBezTo>
                  <a:cubicBezTo>
                    <a:pt x="202" y="20299"/>
                    <a:pt x="262" y="20299"/>
                    <a:pt x="300" y="20196"/>
                  </a:cubicBezTo>
                  <a:cubicBezTo>
                    <a:pt x="337" y="20094"/>
                    <a:pt x="337" y="19928"/>
                    <a:pt x="300" y="19826"/>
                  </a:cubicBezTo>
                  <a:cubicBezTo>
                    <a:pt x="281" y="19774"/>
                    <a:pt x="256" y="19748"/>
                    <a:pt x="232" y="19748"/>
                  </a:cubicBez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1171" y="2674755"/>
              <a:ext cx="1621015" cy="1879106"/>
              <a:chOff x="712217" y="2556246"/>
              <a:chExt cx="1935241" cy="2243364"/>
            </a:xfrm>
          </p:grpSpPr>
          <p:sp>
            <p:nvSpPr>
              <p:cNvPr id="45" name="椭圆 44"/>
              <p:cNvSpPr/>
              <p:nvPr>
                <p:custDataLst>
                  <p:tags r:id="rId3"/>
                </p:custDataLst>
              </p:nvPr>
            </p:nvSpPr>
            <p:spPr>
              <a:xfrm>
                <a:off x="1085694" y="2556246"/>
                <a:ext cx="1352598" cy="131285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椭圆 45"/>
              <p:cNvSpPr/>
              <p:nvPr>
                <p:custDataLst>
                  <p:tags r:id="rId4"/>
                </p:custDataLst>
              </p:nvPr>
            </p:nvSpPr>
            <p:spPr>
              <a:xfrm>
                <a:off x="1204755" y="2671811"/>
                <a:ext cx="1114477" cy="10817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一</a:t>
                </a:r>
                <a:endParaRPr kumimoji="1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712217" y="4164509"/>
                <a:ext cx="1935241" cy="635101"/>
              </a:xfrm>
              <a:prstGeom prst="rect">
                <a:avLst/>
              </a:prstGeom>
              <a:noFill/>
            </p:spPr>
            <p:txBody>
              <a:bodyPr wrap="square" rtlCol="0" anchor="b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   课前活动：</a:t>
                </a:r>
                <a:endParaRPr kumimoji="1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观察身边</a:t>
                </a:r>
                <a:endParaRPr kumimoji="1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共享电单车</a:t>
                </a:r>
                <a:endParaRPr kumimoji="1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438671" y="3028058"/>
              <a:ext cx="1706627" cy="2422161"/>
              <a:chOff x="2965601" y="2978036"/>
              <a:chExt cx="2037450" cy="2891687"/>
            </a:xfrm>
          </p:grpSpPr>
          <p:sp>
            <p:nvSpPr>
              <p:cNvPr id="41" name="椭圆 40"/>
              <p:cNvSpPr/>
              <p:nvPr>
                <p:custDataLst>
                  <p:tags r:id="rId6"/>
                </p:custDataLst>
              </p:nvPr>
            </p:nvSpPr>
            <p:spPr>
              <a:xfrm>
                <a:off x="3299809" y="4556868"/>
                <a:ext cx="1352599" cy="131285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accent2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" name="椭圆 41"/>
              <p:cNvSpPr/>
              <p:nvPr>
                <p:custDataLst>
                  <p:tags r:id="rId7"/>
                </p:custDataLst>
              </p:nvPr>
            </p:nvSpPr>
            <p:spPr>
              <a:xfrm>
                <a:off x="3418870" y="4672433"/>
                <a:ext cx="1114478" cy="1081725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二</a:t>
                </a:r>
                <a:endParaRPr kumimoji="1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967831" y="2978036"/>
                <a:ext cx="2035220" cy="1463267"/>
              </a:xfrm>
              <a:prstGeom prst="rect">
                <a:avLst/>
              </a:prstGeom>
            </p:spPr>
            <p:txBody>
              <a:bodyPr wrap="square" rtlCol="0" anchor="t" anchorCtr="0">
                <a:normAutofit/>
              </a:bodyPr>
              <a:lstStyle>
                <a:defPPr>
                  <a:defRPr lang="en-US"/>
                </a:defPPr>
                <a:lvl1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 sz="1200" b="1"/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文本框 43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965601" y="3556765"/>
                <a:ext cx="1935264" cy="508677"/>
              </a:xfrm>
              <a:prstGeom prst="rect">
                <a:avLst/>
              </a:prstGeom>
              <a:noFill/>
            </p:spPr>
            <p:txBody>
              <a:bodyPr wrap="square" rtlCol="0" anchor="b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课时活动</a:t>
                </a:r>
                <a:r>
                  <a:rPr kumimoji="1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1</a:t>
                </a:r>
                <a:r>
                  <a:rPr kumimoji="1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：</a:t>
                </a:r>
                <a:endParaRPr kumimoji="1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探究共享电单车的运行过程</a:t>
                </a:r>
                <a:endParaRPr kumimoji="1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256509" y="2654561"/>
              <a:ext cx="1621015" cy="1899247"/>
              <a:chOff x="5135818" y="2532138"/>
              <a:chExt cx="1935243" cy="2267409"/>
            </a:xfrm>
          </p:grpSpPr>
          <p:sp>
            <p:nvSpPr>
              <p:cNvPr id="37" name="椭圆 36"/>
              <p:cNvSpPr/>
              <p:nvPr>
                <p:custDataLst>
                  <p:tags r:id="rId10"/>
                </p:custDataLst>
              </p:nvPr>
            </p:nvSpPr>
            <p:spPr>
              <a:xfrm>
                <a:off x="5427151" y="2532138"/>
                <a:ext cx="1352599" cy="131285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" name="椭圆 37"/>
              <p:cNvSpPr/>
              <p:nvPr>
                <p:custDataLst>
                  <p:tags r:id="rId11"/>
                </p:custDataLst>
              </p:nvPr>
            </p:nvSpPr>
            <p:spPr>
              <a:xfrm>
                <a:off x="5546212" y="2647703"/>
                <a:ext cx="1114478" cy="10817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三</a:t>
                </a:r>
                <a:endParaRPr kumimoji="1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135818" y="4164446"/>
                <a:ext cx="1935243" cy="635101"/>
              </a:xfrm>
              <a:prstGeom prst="rect">
                <a:avLst/>
              </a:prstGeom>
              <a:noFill/>
            </p:spPr>
            <p:txBody>
              <a:bodyPr wrap="square" rtlCol="0" anchor="b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课时活动</a:t>
                </a:r>
                <a:r>
                  <a:rPr kumimoji="1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2</a:t>
                </a:r>
                <a:r>
                  <a:rPr kumimoji="1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：</a:t>
                </a:r>
                <a:endParaRPr kumimoji="1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找寻共享电单车系统的特征</a:t>
                </a:r>
                <a:endParaRPr kumimoji="1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075216" y="3595754"/>
              <a:ext cx="1621033" cy="1854466"/>
              <a:chOff x="7307075" y="3655778"/>
              <a:chExt cx="1935264" cy="2213946"/>
            </a:xfrm>
          </p:grpSpPr>
          <p:sp>
            <p:nvSpPr>
              <p:cNvPr id="33" name="椭圆 32"/>
              <p:cNvSpPr/>
              <p:nvPr>
                <p:custDataLst>
                  <p:tags r:id="rId13"/>
                </p:custDataLst>
              </p:nvPr>
            </p:nvSpPr>
            <p:spPr>
              <a:xfrm>
                <a:off x="7554497" y="4556869"/>
                <a:ext cx="1352599" cy="131285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accent2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椭圆 33"/>
              <p:cNvSpPr/>
              <p:nvPr>
                <p:custDataLst>
                  <p:tags r:id="rId14"/>
                </p:custDataLst>
              </p:nvPr>
            </p:nvSpPr>
            <p:spPr>
              <a:xfrm>
                <a:off x="7673558" y="4672434"/>
                <a:ext cx="1114478" cy="1081725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四</a:t>
                </a:r>
                <a:endParaRPr kumimoji="1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" name="文本框 35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307075" y="3655778"/>
                <a:ext cx="1935264" cy="508677"/>
              </a:xfrm>
              <a:prstGeom prst="rect">
                <a:avLst/>
              </a:prstGeom>
              <a:noFill/>
            </p:spPr>
            <p:txBody>
              <a:bodyPr wrap="square" rtlCol="0" anchor="b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课后活动：</a:t>
                </a:r>
                <a:endPara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扩展与延申</a:t>
                </a:r>
                <a:endPara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pic>
          <p:nvPicPr>
            <p:cNvPr id="51" name="图片 5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553" y="3173312"/>
              <a:ext cx="316536" cy="911008"/>
            </a:xfrm>
            <a:prstGeom prst="rect">
              <a:avLst/>
            </a:prstGeom>
          </p:spPr>
        </p:pic>
      </p:grpSp>
      <p:pic>
        <p:nvPicPr>
          <p:cNvPr id="5" name="图片 4" descr="boshi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135" y="-73660"/>
            <a:ext cx="1982470" cy="19824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64345" y="1789430"/>
            <a:ext cx="2620645" cy="22091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 hasCustomPrompt="1"/>
          </p:nvPr>
        </p:nvSpPr>
        <p:spPr>
          <a:xfrm>
            <a:off x="2933065" y="2436495"/>
            <a:ext cx="7209155" cy="146240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zh-CN" altLang="en-US" dirty="0"/>
              <a:t>一、课前活动：</a:t>
            </a:r>
            <a:br>
              <a:rPr lang="zh-CN" altLang="en-US" dirty="0"/>
            </a:br>
            <a:r>
              <a:rPr lang="zh-CN" altLang="en-US" dirty="0"/>
              <a:t>观察身边共享电单车</a:t>
            </a:r>
            <a:endParaRPr dirty="0"/>
          </a:p>
        </p:txBody>
      </p:sp>
      <p:grpSp>
        <p:nvGrpSpPr>
          <p:cNvPr id="9" name="组合 8"/>
          <p:cNvGrpSpPr/>
          <p:nvPr/>
        </p:nvGrpSpPr>
        <p:grpSpPr>
          <a:xfrm>
            <a:off x="7136615" y="2284765"/>
            <a:ext cx="3665998" cy="2655086"/>
            <a:chOff x="6435407" y="1726552"/>
            <a:chExt cx="5027572" cy="3853631"/>
          </a:xfrm>
        </p:grpSpPr>
        <p:sp>
          <p:nvSpPr>
            <p:cNvPr id="10" name="任意多边形: 形状 2"/>
            <p:cNvSpPr/>
            <p:nvPr/>
          </p:nvSpPr>
          <p:spPr bwMode="auto">
            <a:xfrm>
              <a:off x="6440396" y="2234815"/>
              <a:ext cx="5017594" cy="3258386"/>
            </a:xfrm>
            <a:custGeom>
              <a:avLst/>
              <a:gdLst>
                <a:gd name="T0" fmla="*/ 602 w 1837"/>
                <a:gd name="T1" fmla="*/ 0 h 1192"/>
                <a:gd name="T2" fmla="*/ 5 w 1837"/>
                <a:gd name="T3" fmla="*/ 605 h 1192"/>
                <a:gd name="T4" fmla="*/ 602 w 1837"/>
                <a:gd name="T5" fmla="*/ 1192 h 1192"/>
                <a:gd name="T6" fmla="*/ 775 w 1837"/>
                <a:gd name="T7" fmla="*/ 1167 h 1192"/>
                <a:gd name="T8" fmla="*/ 1012 w 1837"/>
                <a:gd name="T9" fmla="*/ 1132 h 1192"/>
                <a:gd name="T10" fmla="*/ 1238 w 1837"/>
                <a:gd name="T11" fmla="*/ 1163 h 1192"/>
                <a:gd name="T12" fmla="*/ 1365 w 1837"/>
                <a:gd name="T13" fmla="*/ 1180 h 1192"/>
                <a:gd name="T14" fmla="*/ 1836 w 1837"/>
                <a:gd name="T15" fmla="*/ 709 h 1192"/>
                <a:gd name="T16" fmla="*/ 1365 w 1837"/>
                <a:gd name="T17" fmla="*/ 237 h 1192"/>
                <a:gd name="T18" fmla="*/ 1365 w 1837"/>
                <a:gd name="T19" fmla="*/ 237 h 1192"/>
                <a:gd name="T20" fmla="*/ 1278 w 1837"/>
                <a:gd name="T21" fmla="*/ 245 h 1192"/>
                <a:gd name="T22" fmla="*/ 1221 w 1837"/>
                <a:gd name="T23" fmla="*/ 250 h 1192"/>
                <a:gd name="T24" fmla="*/ 1016 w 1837"/>
                <a:gd name="T25" fmla="*/ 168 h 1192"/>
                <a:gd name="T26" fmla="*/ 602 w 1837"/>
                <a:gd name="T2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7" h="1192">
                  <a:moveTo>
                    <a:pt x="602" y="0"/>
                  </a:moveTo>
                  <a:cubicBezTo>
                    <a:pt x="271" y="0"/>
                    <a:pt x="0" y="275"/>
                    <a:pt x="5" y="605"/>
                  </a:cubicBezTo>
                  <a:cubicBezTo>
                    <a:pt x="10" y="930"/>
                    <a:pt x="275" y="1192"/>
                    <a:pt x="602" y="1192"/>
                  </a:cubicBezTo>
                  <a:cubicBezTo>
                    <a:pt x="662" y="1192"/>
                    <a:pt x="720" y="1183"/>
                    <a:pt x="775" y="1167"/>
                  </a:cubicBezTo>
                  <a:cubicBezTo>
                    <a:pt x="852" y="1143"/>
                    <a:pt x="932" y="1132"/>
                    <a:pt x="1012" y="1132"/>
                  </a:cubicBezTo>
                  <a:cubicBezTo>
                    <a:pt x="1088" y="1132"/>
                    <a:pt x="1164" y="1142"/>
                    <a:pt x="1238" y="1163"/>
                  </a:cubicBezTo>
                  <a:cubicBezTo>
                    <a:pt x="1278" y="1174"/>
                    <a:pt x="1321" y="1180"/>
                    <a:pt x="1365" y="1180"/>
                  </a:cubicBezTo>
                  <a:cubicBezTo>
                    <a:pt x="1625" y="1180"/>
                    <a:pt x="1836" y="969"/>
                    <a:pt x="1836" y="709"/>
                  </a:cubicBezTo>
                  <a:cubicBezTo>
                    <a:pt x="1837" y="449"/>
                    <a:pt x="1625" y="237"/>
                    <a:pt x="1365" y="237"/>
                  </a:cubicBezTo>
                  <a:cubicBezTo>
                    <a:pt x="1365" y="237"/>
                    <a:pt x="1365" y="237"/>
                    <a:pt x="1365" y="237"/>
                  </a:cubicBezTo>
                  <a:cubicBezTo>
                    <a:pt x="1335" y="237"/>
                    <a:pt x="1306" y="239"/>
                    <a:pt x="1278" y="245"/>
                  </a:cubicBezTo>
                  <a:cubicBezTo>
                    <a:pt x="1259" y="248"/>
                    <a:pt x="1240" y="250"/>
                    <a:pt x="1221" y="250"/>
                  </a:cubicBezTo>
                  <a:cubicBezTo>
                    <a:pt x="1146" y="250"/>
                    <a:pt x="1072" y="221"/>
                    <a:pt x="1016" y="168"/>
                  </a:cubicBezTo>
                  <a:cubicBezTo>
                    <a:pt x="909" y="64"/>
                    <a:pt x="763" y="0"/>
                    <a:pt x="602" y="0"/>
                  </a:cubicBezTo>
                </a:path>
              </a:pathLst>
            </a:custGeom>
            <a:solidFill>
              <a:srgbClr val="DF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6"/>
            <p:cNvSpPr/>
            <p:nvPr/>
          </p:nvSpPr>
          <p:spPr bwMode="auto">
            <a:xfrm>
              <a:off x="6435407" y="5300692"/>
              <a:ext cx="5027572" cy="279491"/>
            </a:xfrm>
            <a:custGeom>
              <a:avLst/>
              <a:gdLst>
                <a:gd name="T0" fmla="*/ 1464 w 1715"/>
                <a:gd name="T1" fmla="*/ 48 h 95"/>
                <a:gd name="T2" fmla="*/ 1464 w 1715"/>
                <a:gd name="T3" fmla="*/ 48 h 95"/>
                <a:gd name="T4" fmla="*/ 1479 w 1715"/>
                <a:gd name="T5" fmla="*/ 32 h 95"/>
                <a:gd name="T6" fmla="*/ 1539 w 1715"/>
                <a:gd name="T7" fmla="*/ 32 h 95"/>
                <a:gd name="T8" fmla="*/ 1555 w 1715"/>
                <a:gd name="T9" fmla="*/ 16 h 95"/>
                <a:gd name="T10" fmla="*/ 1539 w 1715"/>
                <a:gd name="T11" fmla="*/ 0 h 95"/>
                <a:gd name="T12" fmla="*/ 227 w 1715"/>
                <a:gd name="T13" fmla="*/ 0 h 95"/>
                <a:gd name="T14" fmla="*/ 211 w 1715"/>
                <a:gd name="T15" fmla="*/ 16 h 95"/>
                <a:gd name="T16" fmla="*/ 227 w 1715"/>
                <a:gd name="T17" fmla="*/ 32 h 95"/>
                <a:gd name="T18" fmla="*/ 293 w 1715"/>
                <a:gd name="T19" fmla="*/ 32 h 95"/>
                <a:gd name="T20" fmla="*/ 309 w 1715"/>
                <a:gd name="T21" fmla="*/ 48 h 95"/>
                <a:gd name="T22" fmla="*/ 293 w 1715"/>
                <a:gd name="T23" fmla="*/ 64 h 95"/>
                <a:gd name="T24" fmla="*/ 16 w 1715"/>
                <a:gd name="T25" fmla="*/ 64 h 95"/>
                <a:gd name="T26" fmla="*/ 0 w 1715"/>
                <a:gd name="T27" fmla="*/ 79 h 95"/>
                <a:gd name="T28" fmla="*/ 16 w 1715"/>
                <a:gd name="T29" fmla="*/ 95 h 95"/>
                <a:gd name="T30" fmla="*/ 1699 w 1715"/>
                <a:gd name="T31" fmla="*/ 95 h 95"/>
                <a:gd name="T32" fmla="*/ 1715 w 1715"/>
                <a:gd name="T33" fmla="*/ 79 h 95"/>
                <a:gd name="T34" fmla="*/ 1699 w 1715"/>
                <a:gd name="T35" fmla="*/ 64 h 95"/>
                <a:gd name="T36" fmla="*/ 1479 w 1715"/>
                <a:gd name="T37" fmla="*/ 64 h 95"/>
                <a:gd name="T38" fmla="*/ 1464 w 1715"/>
                <a:gd name="T3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5" h="95">
                  <a:moveTo>
                    <a:pt x="1464" y="48"/>
                  </a:moveTo>
                  <a:cubicBezTo>
                    <a:pt x="1464" y="48"/>
                    <a:pt x="1464" y="48"/>
                    <a:pt x="1464" y="48"/>
                  </a:cubicBezTo>
                  <a:cubicBezTo>
                    <a:pt x="1464" y="39"/>
                    <a:pt x="1471" y="32"/>
                    <a:pt x="1479" y="32"/>
                  </a:cubicBezTo>
                  <a:cubicBezTo>
                    <a:pt x="1539" y="32"/>
                    <a:pt x="1539" y="32"/>
                    <a:pt x="1539" y="32"/>
                  </a:cubicBezTo>
                  <a:cubicBezTo>
                    <a:pt x="1548" y="32"/>
                    <a:pt x="1555" y="25"/>
                    <a:pt x="1555" y="16"/>
                  </a:cubicBezTo>
                  <a:cubicBezTo>
                    <a:pt x="1555" y="8"/>
                    <a:pt x="1548" y="0"/>
                    <a:pt x="153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18" y="0"/>
                    <a:pt x="211" y="8"/>
                    <a:pt x="211" y="16"/>
                  </a:cubicBezTo>
                  <a:cubicBezTo>
                    <a:pt x="211" y="25"/>
                    <a:pt x="218" y="32"/>
                    <a:pt x="227" y="32"/>
                  </a:cubicBezTo>
                  <a:cubicBezTo>
                    <a:pt x="293" y="32"/>
                    <a:pt x="293" y="32"/>
                    <a:pt x="293" y="32"/>
                  </a:cubicBezTo>
                  <a:cubicBezTo>
                    <a:pt x="302" y="32"/>
                    <a:pt x="309" y="39"/>
                    <a:pt x="309" y="48"/>
                  </a:cubicBezTo>
                  <a:cubicBezTo>
                    <a:pt x="309" y="57"/>
                    <a:pt x="302" y="64"/>
                    <a:pt x="293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71"/>
                    <a:pt x="0" y="79"/>
                  </a:cubicBezTo>
                  <a:cubicBezTo>
                    <a:pt x="0" y="88"/>
                    <a:pt x="7" y="95"/>
                    <a:pt x="16" y="95"/>
                  </a:cubicBezTo>
                  <a:cubicBezTo>
                    <a:pt x="1699" y="95"/>
                    <a:pt x="1699" y="95"/>
                    <a:pt x="1699" y="95"/>
                  </a:cubicBezTo>
                  <a:cubicBezTo>
                    <a:pt x="1708" y="95"/>
                    <a:pt x="1715" y="88"/>
                    <a:pt x="1715" y="79"/>
                  </a:cubicBezTo>
                  <a:cubicBezTo>
                    <a:pt x="1715" y="71"/>
                    <a:pt x="1708" y="64"/>
                    <a:pt x="1699" y="64"/>
                  </a:cubicBezTo>
                  <a:cubicBezTo>
                    <a:pt x="1479" y="64"/>
                    <a:pt x="1479" y="64"/>
                    <a:pt x="1479" y="64"/>
                  </a:cubicBezTo>
                  <a:cubicBezTo>
                    <a:pt x="1471" y="64"/>
                    <a:pt x="1464" y="57"/>
                    <a:pt x="1464" y="48"/>
                  </a:cubicBezTo>
                  <a:close/>
                </a:path>
              </a:pathLst>
            </a:custGeom>
            <a:solidFill>
              <a:srgbClr val="105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10060363" y="2586660"/>
              <a:ext cx="515308" cy="8904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10060363" y="2753377"/>
              <a:ext cx="475524" cy="9283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10060363" y="2978823"/>
              <a:ext cx="515308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10060363" y="3145539"/>
              <a:ext cx="236816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0060363" y="4522852"/>
              <a:ext cx="413005" cy="77674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: 形状 210"/>
            <p:cNvSpPr/>
            <p:nvPr/>
          </p:nvSpPr>
          <p:spPr bwMode="auto">
            <a:xfrm>
              <a:off x="8531489" y="2342267"/>
              <a:ext cx="2013871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7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5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5" y="841"/>
                    <a:pt x="554" y="841"/>
                  </a:cubicBezTo>
                </a:path>
              </a:pathLst>
            </a:custGeom>
            <a:solidFill>
              <a:srgbClr val="4B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: 形状 211"/>
            <p:cNvSpPr/>
            <p:nvPr/>
          </p:nvSpPr>
          <p:spPr bwMode="auto">
            <a:xfrm>
              <a:off x="8404558" y="2342268"/>
              <a:ext cx="2015765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8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6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6" y="841"/>
                    <a:pt x="554" y="841"/>
                  </a:cubicBezTo>
                </a:path>
              </a:pathLst>
            </a:cu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8563698" y="2503302"/>
              <a:ext cx="1699382" cy="2542436"/>
            </a:xfrm>
            <a:prstGeom prst="rect">
              <a:avLst/>
            </a:prstGeom>
            <a:solidFill>
              <a:srgbClr val="E7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8563699" y="2503302"/>
              <a:ext cx="1699382" cy="254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8666003" y="3710105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8666003" y="3852194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8666003" y="4178050"/>
              <a:ext cx="1489090" cy="79570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8666003" y="4322033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8666003" y="4460332"/>
              <a:ext cx="1288271" cy="83359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8666003" y="4647889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8666003" y="4791872"/>
              <a:ext cx="411111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9325295" y="2770428"/>
              <a:ext cx="829798" cy="833586"/>
            </a:xfrm>
            <a:prstGeom prst="ellipse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: 形状 222"/>
            <p:cNvSpPr/>
            <p:nvPr/>
          </p:nvSpPr>
          <p:spPr bwMode="auto">
            <a:xfrm>
              <a:off x="9740197" y="2281644"/>
              <a:ext cx="176191" cy="269021"/>
            </a:xfrm>
            <a:custGeom>
              <a:avLst/>
              <a:gdLst>
                <a:gd name="T0" fmla="*/ 10 w 52"/>
                <a:gd name="T1" fmla="*/ 79 h 79"/>
                <a:gd name="T2" fmla="*/ 10 w 52"/>
                <a:gd name="T3" fmla="*/ 34 h 79"/>
                <a:gd name="T4" fmla="*/ 25 w 52"/>
                <a:gd name="T5" fmla="*/ 18 h 79"/>
                <a:gd name="T6" fmla="*/ 52 w 52"/>
                <a:gd name="T7" fmla="*/ 18 h 79"/>
                <a:gd name="T8" fmla="*/ 29 w 52"/>
                <a:gd name="T9" fmla="*/ 0 h 79"/>
                <a:gd name="T10" fmla="*/ 0 w 52"/>
                <a:gd name="T11" fmla="*/ 18 h 79"/>
                <a:gd name="T12" fmla="*/ 10 w 52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9">
                  <a:moveTo>
                    <a:pt x="10" y="79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25"/>
                    <a:pt x="17" y="18"/>
                    <a:pt x="25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10" y="79"/>
                  </a:lnTo>
                  <a:close/>
                </a:path>
              </a:pathLst>
            </a:custGeom>
            <a:solidFill>
              <a:srgbClr val="F0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: 形状 223"/>
            <p:cNvSpPr/>
            <p:nvPr/>
          </p:nvSpPr>
          <p:spPr bwMode="auto">
            <a:xfrm>
              <a:off x="8904715" y="2342268"/>
              <a:ext cx="869584" cy="208396"/>
            </a:xfrm>
            <a:custGeom>
              <a:avLst/>
              <a:gdLst>
                <a:gd name="T0" fmla="*/ 0 w 459"/>
                <a:gd name="T1" fmla="*/ 0 h 110"/>
                <a:gd name="T2" fmla="*/ 18 w 459"/>
                <a:gd name="T3" fmla="*/ 110 h 110"/>
                <a:gd name="T4" fmla="*/ 459 w 459"/>
                <a:gd name="T5" fmla="*/ 110 h 110"/>
                <a:gd name="T6" fmla="*/ 441 w 459"/>
                <a:gd name="T7" fmla="*/ 0 h 110"/>
                <a:gd name="T8" fmla="*/ 0 w 45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10">
                  <a:moveTo>
                    <a:pt x="0" y="0"/>
                  </a:moveTo>
                  <a:lnTo>
                    <a:pt x="18" y="110"/>
                  </a:lnTo>
                  <a:lnTo>
                    <a:pt x="459" y="110"/>
                  </a:lnTo>
                  <a:lnTo>
                    <a:pt x="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D44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: 形状 224"/>
            <p:cNvSpPr/>
            <p:nvPr/>
          </p:nvSpPr>
          <p:spPr bwMode="auto">
            <a:xfrm>
              <a:off x="8904715" y="2281644"/>
              <a:ext cx="933997" cy="60624"/>
            </a:xfrm>
            <a:custGeom>
              <a:avLst/>
              <a:gdLst>
                <a:gd name="T0" fmla="*/ 493 w 493"/>
                <a:gd name="T1" fmla="*/ 0 h 32"/>
                <a:gd name="T2" fmla="*/ 52 w 493"/>
                <a:gd name="T3" fmla="*/ 0 h 32"/>
                <a:gd name="T4" fmla="*/ 0 w 493"/>
                <a:gd name="T5" fmla="*/ 32 h 32"/>
                <a:gd name="T6" fmla="*/ 441 w 493"/>
                <a:gd name="T7" fmla="*/ 32 h 32"/>
                <a:gd name="T8" fmla="*/ 493 w 49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32">
                  <a:moveTo>
                    <a:pt x="493" y="0"/>
                  </a:moveTo>
                  <a:lnTo>
                    <a:pt x="52" y="0"/>
                  </a:lnTo>
                  <a:lnTo>
                    <a:pt x="0" y="32"/>
                  </a:lnTo>
                  <a:lnTo>
                    <a:pt x="441" y="32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9BD44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: 形状 225"/>
            <p:cNvSpPr/>
            <p:nvPr/>
          </p:nvSpPr>
          <p:spPr bwMode="auto">
            <a:xfrm>
              <a:off x="6716549" y="3848404"/>
              <a:ext cx="754017" cy="1095028"/>
            </a:xfrm>
            <a:custGeom>
              <a:avLst/>
              <a:gdLst>
                <a:gd name="T0" fmla="*/ 36 w 222"/>
                <a:gd name="T1" fmla="*/ 309 h 322"/>
                <a:gd name="T2" fmla="*/ 4 w 222"/>
                <a:gd name="T3" fmla="*/ 273 h 322"/>
                <a:gd name="T4" fmla="*/ 142 w 222"/>
                <a:gd name="T5" fmla="*/ 0 h 322"/>
                <a:gd name="T6" fmla="*/ 222 w 222"/>
                <a:gd name="T7" fmla="*/ 40 h 322"/>
                <a:gd name="T8" fmla="*/ 84 w 222"/>
                <a:gd name="T9" fmla="*/ 313 h 322"/>
                <a:gd name="T10" fmla="*/ 36 w 222"/>
                <a:gd name="T11" fmla="*/ 30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22">
                  <a:moveTo>
                    <a:pt x="36" y="309"/>
                  </a:moveTo>
                  <a:cubicBezTo>
                    <a:pt x="14" y="298"/>
                    <a:pt x="0" y="282"/>
                    <a:pt x="4" y="27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80" y="322"/>
                    <a:pt x="58" y="320"/>
                    <a:pt x="36" y="309"/>
                  </a:cubicBezTo>
                  <a:close/>
                </a:path>
              </a:pathLst>
            </a:custGeom>
            <a:solidFill>
              <a:srgbClr val="3AB0C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796" y="2853263"/>
              <a:ext cx="661943" cy="661943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6974204" y="1726552"/>
              <a:ext cx="2623903" cy="2921337"/>
              <a:chOff x="6974204" y="1726552"/>
              <a:chExt cx="2623903" cy="2921337"/>
            </a:xfrm>
          </p:grpSpPr>
          <p:sp>
            <p:nvSpPr>
              <p:cNvPr id="35" name="矩形 34"/>
              <p:cNvSpPr>
                <a:spLocks noChangeArrowheads="1"/>
              </p:cNvSpPr>
              <p:nvPr/>
            </p:nvSpPr>
            <p:spPr bwMode="auto">
              <a:xfrm>
                <a:off x="8666003" y="3244056"/>
                <a:ext cx="513414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矩形 35"/>
              <p:cNvSpPr>
                <a:spLocks noChangeArrowheads="1"/>
              </p:cNvSpPr>
              <p:nvPr/>
            </p:nvSpPr>
            <p:spPr bwMode="auto">
              <a:xfrm>
                <a:off x="8666003" y="3414561"/>
                <a:ext cx="234920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矩形 36"/>
              <p:cNvSpPr>
                <a:spLocks noChangeArrowheads="1"/>
              </p:cNvSpPr>
              <p:nvPr/>
            </p:nvSpPr>
            <p:spPr bwMode="auto">
              <a:xfrm>
                <a:off x="8666003" y="3992388"/>
                <a:ext cx="666870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231"/>
              <p:cNvSpPr/>
              <p:nvPr/>
            </p:nvSpPr>
            <p:spPr bwMode="auto">
              <a:xfrm>
                <a:off x="7582341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8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232"/>
              <p:cNvSpPr/>
              <p:nvPr/>
            </p:nvSpPr>
            <p:spPr bwMode="auto">
              <a:xfrm>
                <a:off x="7459196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7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solidFill>
                <a:srgbClr val="E7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矩形 40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矩形 41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矩形 42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矩形 43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矩形 44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矩形 45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矩形 46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矩形 47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矩形 49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矩形 50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矩形 51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矩形 52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矩形 53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矩形 54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矩形 55"/>
              <p:cNvSpPr>
                <a:spLocks noChangeArrowheads="1"/>
              </p:cNvSpPr>
              <p:nvPr/>
            </p:nvSpPr>
            <p:spPr bwMode="auto">
              <a:xfrm>
                <a:off x="7718746" y="3624854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矩形 56"/>
              <p:cNvSpPr>
                <a:spLocks noChangeArrowheads="1"/>
              </p:cNvSpPr>
              <p:nvPr/>
            </p:nvSpPr>
            <p:spPr bwMode="auto">
              <a:xfrm>
                <a:off x="7718746" y="3763151"/>
                <a:ext cx="1490986" cy="83359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>
                <a:spLocks noChangeArrowheads="1"/>
              </p:cNvSpPr>
              <p:nvPr/>
            </p:nvSpPr>
            <p:spPr bwMode="auto">
              <a:xfrm>
                <a:off x="7718746" y="3907134"/>
                <a:ext cx="1290166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矩形 58"/>
              <p:cNvSpPr>
                <a:spLocks noChangeArrowheads="1"/>
              </p:cNvSpPr>
              <p:nvPr/>
            </p:nvSpPr>
            <p:spPr bwMode="auto">
              <a:xfrm>
                <a:off x="7718746" y="409469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矩形 59"/>
              <p:cNvSpPr>
                <a:spLocks noChangeArrowheads="1"/>
              </p:cNvSpPr>
              <p:nvPr/>
            </p:nvSpPr>
            <p:spPr bwMode="auto">
              <a:xfrm>
                <a:off x="7718746" y="4232992"/>
                <a:ext cx="414900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椭圆 60"/>
              <p:cNvSpPr>
                <a:spLocks noChangeArrowheads="1"/>
              </p:cNvSpPr>
              <p:nvPr/>
            </p:nvSpPr>
            <p:spPr bwMode="auto">
              <a:xfrm>
                <a:off x="8378037" y="2217229"/>
                <a:ext cx="831691" cy="833586"/>
              </a:xfrm>
              <a:prstGeom prst="ellipse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任意多边形: 形状 255"/>
              <p:cNvSpPr/>
              <p:nvPr/>
            </p:nvSpPr>
            <p:spPr bwMode="auto">
              <a:xfrm>
                <a:off x="7959352" y="1789069"/>
                <a:ext cx="867690" cy="206501"/>
              </a:xfrm>
              <a:custGeom>
                <a:avLst/>
                <a:gdLst>
                  <a:gd name="T0" fmla="*/ 0 w 458"/>
                  <a:gd name="T1" fmla="*/ 0 h 109"/>
                  <a:gd name="T2" fmla="*/ 16 w 458"/>
                  <a:gd name="T3" fmla="*/ 109 h 109"/>
                  <a:gd name="T4" fmla="*/ 458 w 458"/>
                  <a:gd name="T5" fmla="*/ 109 h 109"/>
                  <a:gd name="T6" fmla="*/ 440 w 458"/>
                  <a:gd name="T7" fmla="*/ 0 h 109"/>
                  <a:gd name="T8" fmla="*/ 0 w 458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109">
                    <a:moveTo>
                      <a:pt x="0" y="0"/>
                    </a:moveTo>
                    <a:lnTo>
                      <a:pt x="16" y="109"/>
                    </a:lnTo>
                    <a:lnTo>
                      <a:pt x="458" y="109"/>
                    </a:lnTo>
                    <a:lnTo>
                      <a:pt x="4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BD44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任意多边形: 形状 256"/>
              <p:cNvSpPr/>
              <p:nvPr/>
            </p:nvSpPr>
            <p:spPr bwMode="auto">
              <a:xfrm>
                <a:off x="7959352" y="1726552"/>
                <a:ext cx="933997" cy="62518"/>
              </a:xfrm>
              <a:custGeom>
                <a:avLst/>
                <a:gdLst>
                  <a:gd name="T0" fmla="*/ 493 w 493"/>
                  <a:gd name="T1" fmla="*/ 0 h 33"/>
                  <a:gd name="T2" fmla="*/ 52 w 493"/>
                  <a:gd name="T3" fmla="*/ 0 h 33"/>
                  <a:gd name="T4" fmla="*/ 0 w 493"/>
                  <a:gd name="T5" fmla="*/ 33 h 33"/>
                  <a:gd name="T6" fmla="*/ 440 w 493"/>
                  <a:gd name="T7" fmla="*/ 33 h 33"/>
                  <a:gd name="T8" fmla="*/ 493 w 49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" h="33">
                    <a:moveTo>
                      <a:pt x="493" y="0"/>
                    </a:moveTo>
                    <a:lnTo>
                      <a:pt x="52" y="0"/>
                    </a:lnTo>
                    <a:lnTo>
                      <a:pt x="0" y="33"/>
                    </a:lnTo>
                    <a:lnTo>
                      <a:pt x="440" y="3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9BD44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任意多边形: 形状 257"/>
              <p:cNvSpPr/>
              <p:nvPr/>
            </p:nvSpPr>
            <p:spPr bwMode="auto">
              <a:xfrm>
                <a:off x="7180706" y="3818093"/>
                <a:ext cx="306912" cy="197029"/>
              </a:xfrm>
              <a:custGeom>
                <a:avLst/>
                <a:gdLst>
                  <a:gd name="T0" fmla="*/ 85 w 90"/>
                  <a:gd name="T1" fmla="*/ 49 h 58"/>
                  <a:gd name="T2" fmla="*/ 53 w 90"/>
                  <a:gd name="T3" fmla="*/ 13 h 58"/>
                  <a:gd name="T4" fmla="*/ 5 w 90"/>
                  <a:gd name="T5" fmla="*/ 9 h 58"/>
                  <a:gd name="T6" fmla="*/ 37 w 90"/>
                  <a:gd name="T7" fmla="*/ 45 h 58"/>
                  <a:gd name="T8" fmla="*/ 85 w 90"/>
                  <a:gd name="T9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8">
                    <a:moveTo>
                      <a:pt x="85" y="49"/>
                    </a:moveTo>
                    <a:cubicBezTo>
                      <a:pt x="90" y="40"/>
                      <a:pt x="75" y="24"/>
                      <a:pt x="53" y="13"/>
                    </a:cubicBezTo>
                    <a:cubicBezTo>
                      <a:pt x="31" y="2"/>
                      <a:pt x="9" y="0"/>
                      <a:pt x="5" y="9"/>
                    </a:cubicBezTo>
                    <a:cubicBezTo>
                      <a:pt x="0" y="18"/>
                      <a:pt x="14" y="34"/>
                      <a:pt x="37" y="45"/>
                    </a:cubicBezTo>
                    <a:cubicBezTo>
                      <a:pt x="59" y="57"/>
                      <a:pt x="81" y="58"/>
                      <a:pt x="85" y="49"/>
                    </a:cubicBezTo>
                    <a:close/>
                  </a:path>
                </a:pathLst>
              </a:custGeom>
              <a:solidFill>
                <a:srgbClr val="797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任意多边形: 形状 258"/>
              <p:cNvSpPr/>
              <p:nvPr/>
            </p:nvSpPr>
            <p:spPr bwMode="auto">
              <a:xfrm>
                <a:off x="7252699" y="3448661"/>
                <a:ext cx="377010" cy="513412"/>
              </a:xfrm>
              <a:custGeom>
                <a:avLst/>
                <a:gdLst>
                  <a:gd name="T0" fmla="*/ 21 w 111"/>
                  <a:gd name="T1" fmla="*/ 143 h 151"/>
                  <a:gd name="T2" fmla="*/ 2 w 111"/>
                  <a:gd name="T3" fmla="*/ 122 h 151"/>
                  <a:gd name="T4" fmla="*/ 64 w 111"/>
                  <a:gd name="T5" fmla="*/ 0 h 151"/>
                  <a:gd name="T6" fmla="*/ 111 w 111"/>
                  <a:gd name="T7" fmla="*/ 23 h 151"/>
                  <a:gd name="T8" fmla="*/ 49 w 111"/>
                  <a:gd name="T9" fmla="*/ 146 h 151"/>
                  <a:gd name="T10" fmla="*/ 21 w 111"/>
                  <a:gd name="T11" fmla="*/ 1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51">
                    <a:moveTo>
                      <a:pt x="21" y="143"/>
                    </a:moveTo>
                    <a:cubicBezTo>
                      <a:pt x="8" y="137"/>
                      <a:pt x="0" y="128"/>
                      <a:pt x="2" y="12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46" y="151"/>
                      <a:pt x="33" y="150"/>
                      <a:pt x="21" y="143"/>
                    </a:cubicBezTo>
                    <a:close/>
                  </a:path>
                </a:pathLst>
              </a:custGeom>
              <a:solidFill>
                <a:srgbClr val="3AB0CC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任意多边形: 形状 259"/>
              <p:cNvSpPr/>
              <p:nvPr/>
            </p:nvSpPr>
            <p:spPr bwMode="auto">
              <a:xfrm>
                <a:off x="7385314" y="3448661"/>
                <a:ext cx="244394" cy="250076"/>
              </a:xfrm>
              <a:custGeom>
                <a:avLst/>
                <a:gdLst>
                  <a:gd name="T0" fmla="*/ 25 w 72"/>
                  <a:gd name="T1" fmla="*/ 0 h 74"/>
                  <a:gd name="T2" fmla="*/ 0 w 72"/>
                  <a:gd name="T3" fmla="*/ 49 h 74"/>
                  <a:gd name="T4" fmla="*/ 46 w 72"/>
                  <a:gd name="T5" fmla="*/ 74 h 74"/>
                  <a:gd name="T6" fmla="*/ 72 w 72"/>
                  <a:gd name="T7" fmla="*/ 23 h 74"/>
                  <a:gd name="T8" fmla="*/ 25 w 7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4">
                    <a:moveTo>
                      <a:pt x="25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60"/>
                      <a:pt x="29" y="69"/>
                      <a:pt x="46" y="74"/>
                    </a:cubicBezTo>
                    <a:cubicBezTo>
                      <a:pt x="72" y="23"/>
                      <a:pt x="72" y="23"/>
                      <a:pt x="72" y="23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A8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任意多边形: 形状 260"/>
              <p:cNvSpPr>
                <a:spLocks noEditPoints="1"/>
              </p:cNvSpPr>
              <p:nvPr/>
            </p:nvSpPr>
            <p:spPr bwMode="auto">
              <a:xfrm>
                <a:off x="7894936" y="2234279"/>
                <a:ext cx="604351" cy="1297741"/>
              </a:xfrm>
              <a:custGeom>
                <a:avLst/>
                <a:gdLst>
                  <a:gd name="T0" fmla="*/ 28 w 178"/>
                  <a:gd name="T1" fmla="*/ 378 h 382"/>
                  <a:gd name="T2" fmla="*/ 28 w 178"/>
                  <a:gd name="T3" fmla="*/ 378 h 382"/>
                  <a:gd name="T4" fmla="*/ 0 w 178"/>
                  <a:gd name="T5" fmla="*/ 382 h 382"/>
                  <a:gd name="T6" fmla="*/ 0 w 178"/>
                  <a:gd name="T7" fmla="*/ 382 h 382"/>
                  <a:gd name="T8" fmla="*/ 28 w 178"/>
                  <a:gd name="T9" fmla="*/ 378 h 382"/>
                  <a:gd name="T10" fmla="*/ 111 w 178"/>
                  <a:gd name="T11" fmla="*/ 336 h 382"/>
                  <a:gd name="T12" fmla="*/ 111 w 178"/>
                  <a:gd name="T13" fmla="*/ 336 h 382"/>
                  <a:gd name="T14" fmla="*/ 86 w 178"/>
                  <a:gd name="T15" fmla="*/ 354 h 382"/>
                  <a:gd name="T16" fmla="*/ 86 w 178"/>
                  <a:gd name="T17" fmla="*/ 354 h 382"/>
                  <a:gd name="T18" fmla="*/ 111 w 178"/>
                  <a:gd name="T19" fmla="*/ 336 h 382"/>
                  <a:gd name="T20" fmla="*/ 178 w 178"/>
                  <a:gd name="T21" fmla="*/ 203 h 382"/>
                  <a:gd name="T22" fmla="*/ 160 w 178"/>
                  <a:gd name="T23" fmla="*/ 271 h 382"/>
                  <a:gd name="T24" fmla="*/ 160 w 178"/>
                  <a:gd name="T25" fmla="*/ 271 h 382"/>
                  <a:gd name="T26" fmla="*/ 178 w 178"/>
                  <a:gd name="T27" fmla="*/ 203 h 382"/>
                  <a:gd name="T28" fmla="*/ 178 w 178"/>
                  <a:gd name="T29" fmla="*/ 203 h 382"/>
                  <a:gd name="T30" fmla="*/ 1 w 178"/>
                  <a:gd name="T31" fmla="*/ 0 h 382"/>
                  <a:gd name="T32" fmla="*/ 1 w 178"/>
                  <a:gd name="T33" fmla="*/ 0 h 382"/>
                  <a:gd name="T34" fmla="*/ 15 w 178"/>
                  <a:gd name="T35" fmla="*/ 1 h 382"/>
                  <a:gd name="T36" fmla="*/ 1 w 178"/>
                  <a:gd name="T3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382">
                    <a:moveTo>
                      <a:pt x="28" y="378"/>
                    </a:moveTo>
                    <a:cubicBezTo>
                      <a:pt x="28" y="378"/>
                      <a:pt x="28" y="378"/>
                      <a:pt x="28" y="378"/>
                    </a:cubicBezTo>
                    <a:cubicBezTo>
                      <a:pt x="19" y="380"/>
                      <a:pt x="9" y="381"/>
                      <a:pt x="0" y="382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10" y="381"/>
                      <a:pt x="19" y="380"/>
                      <a:pt x="28" y="378"/>
                    </a:cubicBezTo>
                    <a:moveTo>
                      <a:pt x="111" y="336"/>
                    </a:moveTo>
                    <a:cubicBezTo>
                      <a:pt x="111" y="336"/>
                      <a:pt x="111" y="336"/>
                      <a:pt x="111" y="336"/>
                    </a:cubicBezTo>
                    <a:cubicBezTo>
                      <a:pt x="103" y="343"/>
                      <a:pt x="95" y="349"/>
                      <a:pt x="86" y="354"/>
                    </a:cubicBezTo>
                    <a:cubicBezTo>
                      <a:pt x="86" y="354"/>
                      <a:pt x="86" y="354"/>
                      <a:pt x="86" y="354"/>
                    </a:cubicBezTo>
                    <a:cubicBezTo>
                      <a:pt x="95" y="349"/>
                      <a:pt x="103" y="343"/>
                      <a:pt x="111" y="336"/>
                    </a:cubicBezTo>
                    <a:moveTo>
                      <a:pt x="178" y="203"/>
                    </a:moveTo>
                    <a:cubicBezTo>
                      <a:pt x="176" y="226"/>
                      <a:pt x="170" y="249"/>
                      <a:pt x="160" y="271"/>
                    </a:cubicBez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70" y="249"/>
                      <a:pt x="176" y="226"/>
                      <a:pt x="178" y="203"/>
                    </a:cubicBezTo>
                    <a:cubicBezTo>
                      <a:pt x="178" y="203"/>
                      <a:pt x="178" y="203"/>
                      <a:pt x="178" y="203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11" y="0"/>
                      <a:pt x="15" y="1"/>
                    </a:cubicBezTo>
                    <a:cubicBezTo>
                      <a:pt x="11" y="0"/>
                      <a:pt x="6" y="0"/>
                      <a:pt x="1" y="0"/>
                    </a:cubicBezTo>
                  </a:path>
                </a:pathLst>
              </a:custGeom>
              <a:solidFill>
                <a:srgbClr val="F3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任意多边形: 形状 261"/>
              <p:cNvSpPr>
                <a:spLocks noEditPoints="1"/>
              </p:cNvSpPr>
              <p:nvPr/>
            </p:nvSpPr>
            <p:spPr bwMode="auto">
              <a:xfrm>
                <a:off x="8417824" y="3155012"/>
                <a:ext cx="20840" cy="41679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  <a:gd name="T8" fmla="*/ 6 w 6"/>
                  <a:gd name="T9" fmla="*/ 0 h 12"/>
                  <a:gd name="T10" fmla="*/ 0 w 6"/>
                  <a:gd name="T11" fmla="*/ 12 h 12"/>
                  <a:gd name="T12" fmla="*/ 4 w 6"/>
                  <a:gd name="T13" fmla="*/ 5 h 12"/>
                  <a:gd name="T14" fmla="*/ 6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1" y="10"/>
                      <a:pt x="3" y="8"/>
                      <a:pt x="4" y="5"/>
                    </a:cubicBezTo>
                    <a:cubicBezTo>
                      <a:pt x="5" y="4"/>
                      <a:pt x="5" y="2"/>
                      <a:pt x="6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任意多边形: 形状 262"/>
              <p:cNvSpPr/>
              <p:nvPr/>
            </p:nvSpPr>
            <p:spPr bwMode="auto">
              <a:xfrm>
                <a:off x="8271946" y="3338781"/>
                <a:ext cx="41679" cy="37890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11 h 11"/>
                  <a:gd name="T4" fmla="*/ 0 w 12"/>
                  <a:gd name="T5" fmla="*/ 11 h 11"/>
                  <a:gd name="T6" fmla="*/ 12 w 1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4"/>
                      <a:pt x="4" y="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7"/>
                      <a:pt x="8" y="4"/>
                      <a:pt x="12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任意多边形: 形状 263"/>
              <p:cNvSpPr/>
              <p:nvPr/>
            </p:nvSpPr>
            <p:spPr bwMode="auto">
              <a:xfrm>
                <a:off x="7989662" y="3437294"/>
                <a:ext cx="197030" cy="81463"/>
              </a:xfrm>
              <a:custGeom>
                <a:avLst/>
                <a:gdLst>
                  <a:gd name="T0" fmla="*/ 58 w 58"/>
                  <a:gd name="T1" fmla="*/ 0 h 24"/>
                  <a:gd name="T2" fmla="*/ 58 w 58"/>
                  <a:gd name="T3" fmla="*/ 0 h 24"/>
                  <a:gd name="T4" fmla="*/ 0 w 58"/>
                  <a:gd name="T5" fmla="*/ 24 h 24"/>
                  <a:gd name="T6" fmla="*/ 0 w 58"/>
                  <a:gd name="T7" fmla="*/ 24 h 24"/>
                  <a:gd name="T8" fmla="*/ 58 w 5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4"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0" y="11"/>
                      <a:pt x="20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0" y="19"/>
                      <a:pt x="40" y="11"/>
                      <a:pt x="58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任意多边形: 形状 264"/>
              <p:cNvSpPr>
                <a:spLocks noEditPoints="1"/>
              </p:cNvSpPr>
              <p:nvPr/>
            </p:nvSpPr>
            <p:spPr bwMode="auto">
              <a:xfrm>
                <a:off x="7294378" y="2918198"/>
                <a:ext cx="164824" cy="399742"/>
              </a:xfrm>
              <a:custGeom>
                <a:avLst/>
                <a:gdLst>
                  <a:gd name="T0" fmla="*/ 49 w 49"/>
                  <a:gd name="T1" fmla="*/ 118 h 118"/>
                  <a:gd name="T2" fmla="*/ 1 w 49"/>
                  <a:gd name="T3" fmla="*/ 10 h 118"/>
                  <a:gd name="T4" fmla="*/ 1 w 49"/>
                  <a:gd name="T5" fmla="*/ 10 h 118"/>
                  <a:gd name="T6" fmla="*/ 1 w 49"/>
                  <a:gd name="T7" fmla="*/ 10 h 118"/>
                  <a:gd name="T8" fmla="*/ 1 w 49"/>
                  <a:gd name="T9" fmla="*/ 10 h 118"/>
                  <a:gd name="T10" fmla="*/ 1 w 49"/>
                  <a:gd name="T11" fmla="*/ 9 h 118"/>
                  <a:gd name="T12" fmla="*/ 1 w 49"/>
                  <a:gd name="T13" fmla="*/ 9 h 118"/>
                  <a:gd name="T14" fmla="*/ 1 w 49"/>
                  <a:gd name="T15" fmla="*/ 9 h 118"/>
                  <a:gd name="T16" fmla="*/ 1 w 49"/>
                  <a:gd name="T17" fmla="*/ 9 h 118"/>
                  <a:gd name="T18" fmla="*/ 1 w 49"/>
                  <a:gd name="T19" fmla="*/ 8 h 118"/>
                  <a:gd name="T20" fmla="*/ 1 w 49"/>
                  <a:gd name="T21" fmla="*/ 8 h 118"/>
                  <a:gd name="T22" fmla="*/ 1 w 49"/>
                  <a:gd name="T23" fmla="*/ 8 h 118"/>
                  <a:gd name="T24" fmla="*/ 0 w 49"/>
                  <a:gd name="T25" fmla="*/ 7 h 118"/>
                  <a:gd name="T26" fmla="*/ 0 w 49"/>
                  <a:gd name="T27" fmla="*/ 7 h 118"/>
                  <a:gd name="T28" fmla="*/ 0 w 49"/>
                  <a:gd name="T29" fmla="*/ 7 h 118"/>
                  <a:gd name="T30" fmla="*/ 0 w 49"/>
                  <a:gd name="T31" fmla="*/ 6 h 118"/>
                  <a:gd name="T32" fmla="*/ 0 w 49"/>
                  <a:gd name="T33" fmla="*/ 6 h 118"/>
                  <a:gd name="T34" fmla="*/ 0 w 49"/>
                  <a:gd name="T35" fmla="*/ 6 h 118"/>
                  <a:gd name="T36" fmla="*/ 0 w 49"/>
                  <a:gd name="T37" fmla="*/ 6 h 118"/>
                  <a:gd name="T38" fmla="*/ 0 w 49"/>
                  <a:gd name="T39" fmla="*/ 6 h 118"/>
                  <a:gd name="T40" fmla="*/ 0 w 49"/>
                  <a:gd name="T41" fmla="*/ 5 h 118"/>
                  <a:gd name="T42" fmla="*/ 0 w 49"/>
                  <a:gd name="T43" fmla="*/ 5 h 118"/>
                  <a:gd name="T44" fmla="*/ 0 w 49"/>
                  <a:gd name="T45" fmla="*/ 5 h 118"/>
                  <a:gd name="T46" fmla="*/ 0 w 49"/>
                  <a:gd name="T47" fmla="*/ 5 h 118"/>
                  <a:gd name="T48" fmla="*/ 0 w 49"/>
                  <a:gd name="T49" fmla="*/ 4 h 118"/>
                  <a:gd name="T50" fmla="*/ 0 w 49"/>
                  <a:gd name="T51" fmla="*/ 4 h 118"/>
                  <a:gd name="T52" fmla="*/ 0 w 49"/>
                  <a:gd name="T53" fmla="*/ 4 h 118"/>
                  <a:gd name="T54" fmla="*/ 0 w 49"/>
                  <a:gd name="T55" fmla="*/ 3 h 118"/>
                  <a:gd name="T56" fmla="*/ 0 w 49"/>
                  <a:gd name="T57" fmla="*/ 3 h 118"/>
                  <a:gd name="T58" fmla="*/ 0 w 49"/>
                  <a:gd name="T59" fmla="*/ 3 h 118"/>
                  <a:gd name="T60" fmla="*/ 0 w 49"/>
                  <a:gd name="T61" fmla="*/ 3 h 118"/>
                  <a:gd name="T62" fmla="*/ 0 w 49"/>
                  <a:gd name="T63" fmla="*/ 3 h 118"/>
                  <a:gd name="T64" fmla="*/ 0 w 49"/>
                  <a:gd name="T65" fmla="*/ 3 h 118"/>
                  <a:gd name="T66" fmla="*/ 0 w 49"/>
                  <a:gd name="T67" fmla="*/ 2 h 118"/>
                  <a:gd name="T68" fmla="*/ 0 w 49"/>
                  <a:gd name="T69" fmla="*/ 2 h 118"/>
                  <a:gd name="T70" fmla="*/ 0 w 49"/>
                  <a:gd name="T71" fmla="*/ 2 h 118"/>
                  <a:gd name="T72" fmla="*/ 0 w 49"/>
                  <a:gd name="T73" fmla="*/ 2 h 118"/>
                  <a:gd name="T74" fmla="*/ 0 w 49"/>
                  <a:gd name="T75" fmla="*/ 2 h 118"/>
                  <a:gd name="T76" fmla="*/ 0 w 49"/>
                  <a:gd name="T77" fmla="*/ 1 h 118"/>
                  <a:gd name="T78" fmla="*/ 0 w 49"/>
                  <a:gd name="T79" fmla="*/ 1 h 118"/>
                  <a:gd name="T80" fmla="*/ 0 w 49"/>
                  <a:gd name="T81" fmla="*/ 1 h 118"/>
                  <a:gd name="T82" fmla="*/ 0 w 49"/>
                  <a:gd name="T83" fmla="*/ 1 h 118"/>
                  <a:gd name="T84" fmla="*/ 0 w 49"/>
                  <a:gd name="T85" fmla="*/ 0 h 118"/>
                  <a:gd name="T86" fmla="*/ 0 w 49"/>
                  <a:gd name="T8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118">
                    <a:moveTo>
                      <a:pt x="1" y="10"/>
                    </a:moveTo>
                    <a:cubicBezTo>
                      <a:pt x="5" y="50"/>
                      <a:pt x="22" y="88"/>
                      <a:pt x="49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22" y="88"/>
                      <a:pt x="5" y="5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0" y="7"/>
                    </a:move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7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任意多边形: 形状 265"/>
              <p:cNvSpPr>
                <a:spLocks noEditPoints="1"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0 w 47"/>
                  <a:gd name="T1" fmla="*/ 294 h 332"/>
                  <a:gd name="T2" fmla="*/ 0 w 47"/>
                  <a:gd name="T3" fmla="*/ 294 h 332"/>
                  <a:gd name="T4" fmla="*/ 47 w 47"/>
                  <a:gd name="T5" fmla="*/ 332 h 332"/>
                  <a:gd name="T6" fmla="*/ 47 w 47"/>
                  <a:gd name="T7" fmla="*/ 332 h 332"/>
                  <a:gd name="T8" fmla="*/ 0 w 47"/>
                  <a:gd name="T9" fmla="*/ 294 h 332"/>
                  <a:gd name="T10" fmla="*/ 47 w 47"/>
                  <a:gd name="T11" fmla="*/ 0 h 332"/>
                  <a:gd name="T12" fmla="*/ 5 w 47"/>
                  <a:gd name="T13" fmla="*/ 32 h 332"/>
                  <a:gd name="T14" fmla="*/ 47 w 47"/>
                  <a:gd name="T15" fmla="*/ 0 h 332"/>
                  <a:gd name="T16" fmla="*/ 47 w 47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32">
                    <a:moveTo>
                      <a:pt x="0" y="294"/>
                    </a:move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332"/>
                      <a:pt x="47" y="332"/>
                      <a:pt x="47" y="332"/>
                    </a:cubicBezTo>
                    <a:cubicBezTo>
                      <a:pt x="29" y="321"/>
                      <a:pt x="13" y="309"/>
                      <a:pt x="0" y="294"/>
                    </a:cubicBezTo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17" y="19"/>
                      <a:pt x="31" y="8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80B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任意多边形: 形状 266"/>
              <p:cNvSpPr>
                <a:spLocks noEditPoints="1"/>
              </p:cNvSpPr>
              <p:nvPr/>
            </p:nvSpPr>
            <p:spPr bwMode="auto">
              <a:xfrm>
                <a:off x="7620234" y="2234279"/>
                <a:ext cx="278495" cy="1297741"/>
              </a:xfrm>
              <a:custGeom>
                <a:avLst/>
                <a:gdLst>
                  <a:gd name="T0" fmla="*/ 61 w 82"/>
                  <a:gd name="T1" fmla="*/ 379 h 382"/>
                  <a:gd name="T2" fmla="*/ 81 w 82"/>
                  <a:gd name="T3" fmla="*/ 382 h 382"/>
                  <a:gd name="T4" fmla="*/ 81 w 82"/>
                  <a:gd name="T5" fmla="*/ 382 h 382"/>
                  <a:gd name="T6" fmla="*/ 61 w 82"/>
                  <a:gd name="T7" fmla="*/ 379 h 382"/>
                  <a:gd name="T8" fmla="*/ 0 w 82"/>
                  <a:gd name="T9" fmla="*/ 357 h 382"/>
                  <a:gd name="T10" fmla="*/ 0 w 82"/>
                  <a:gd name="T11" fmla="*/ 357 h 382"/>
                  <a:gd name="T12" fmla="*/ 9 w 82"/>
                  <a:gd name="T13" fmla="*/ 362 h 382"/>
                  <a:gd name="T14" fmla="*/ 19 w 82"/>
                  <a:gd name="T15" fmla="*/ 366 h 382"/>
                  <a:gd name="T16" fmla="*/ 0 w 82"/>
                  <a:gd name="T17" fmla="*/ 357 h 382"/>
                  <a:gd name="T18" fmla="*/ 82 w 82"/>
                  <a:gd name="T19" fmla="*/ 0 h 382"/>
                  <a:gd name="T20" fmla="*/ 0 w 82"/>
                  <a:gd name="T21" fmla="*/ 25 h 382"/>
                  <a:gd name="T22" fmla="*/ 0 w 82"/>
                  <a:gd name="T23" fmla="*/ 25 h 382"/>
                  <a:gd name="T24" fmla="*/ 82 w 82"/>
                  <a:gd name="T25" fmla="*/ 0 h 382"/>
                  <a:gd name="T26" fmla="*/ 82 w 82"/>
                  <a:gd name="T2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382">
                    <a:moveTo>
                      <a:pt x="61" y="379"/>
                    </a:moveTo>
                    <a:cubicBezTo>
                      <a:pt x="68" y="380"/>
                      <a:pt x="74" y="381"/>
                      <a:pt x="81" y="382"/>
                    </a:cubicBezTo>
                    <a:cubicBezTo>
                      <a:pt x="81" y="382"/>
                      <a:pt x="81" y="382"/>
                      <a:pt x="81" y="382"/>
                    </a:cubicBezTo>
                    <a:cubicBezTo>
                      <a:pt x="74" y="381"/>
                      <a:pt x="68" y="380"/>
                      <a:pt x="61" y="379"/>
                    </a:cubicBezTo>
                    <a:moveTo>
                      <a:pt x="0" y="357"/>
                    </a:moveTo>
                    <a:cubicBezTo>
                      <a:pt x="0" y="357"/>
                      <a:pt x="0" y="357"/>
                      <a:pt x="0" y="357"/>
                    </a:cubicBezTo>
                    <a:cubicBezTo>
                      <a:pt x="3" y="359"/>
                      <a:pt x="6" y="360"/>
                      <a:pt x="9" y="362"/>
                    </a:cubicBezTo>
                    <a:cubicBezTo>
                      <a:pt x="13" y="364"/>
                      <a:pt x="16" y="365"/>
                      <a:pt x="19" y="366"/>
                    </a:cubicBezTo>
                    <a:cubicBezTo>
                      <a:pt x="12" y="364"/>
                      <a:pt x="6" y="360"/>
                      <a:pt x="0" y="357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10"/>
                      <a:pt x="53" y="2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ED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任意多边形: 形状 267"/>
              <p:cNvSpPr/>
              <p:nvPr/>
            </p:nvSpPr>
            <p:spPr bwMode="auto">
              <a:xfrm>
                <a:off x="7180706" y="2230490"/>
                <a:ext cx="718023" cy="1301530"/>
              </a:xfrm>
              <a:custGeom>
                <a:avLst/>
                <a:gdLst>
                  <a:gd name="T0" fmla="*/ 59 w 211"/>
                  <a:gd name="T1" fmla="*/ 58 h 383"/>
                  <a:gd name="T2" fmla="*/ 12 w 211"/>
                  <a:gd name="T3" fmla="*/ 242 h 383"/>
                  <a:gd name="T4" fmla="*/ 12 w 211"/>
                  <a:gd name="T5" fmla="*/ 242 h 383"/>
                  <a:gd name="T6" fmla="*/ 12 w 211"/>
                  <a:gd name="T7" fmla="*/ 243 h 383"/>
                  <a:gd name="T8" fmla="*/ 12 w 211"/>
                  <a:gd name="T9" fmla="*/ 243 h 383"/>
                  <a:gd name="T10" fmla="*/ 12 w 211"/>
                  <a:gd name="T11" fmla="*/ 243 h 383"/>
                  <a:gd name="T12" fmla="*/ 12 w 211"/>
                  <a:gd name="T13" fmla="*/ 244 h 383"/>
                  <a:gd name="T14" fmla="*/ 12 w 211"/>
                  <a:gd name="T15" fmla="*/ 244 h 383"/>
                  <a:gd name="T16" fmla="*/ 12 w 211"/>
                  <a:gd name="T17" fmla="*/ 245 h 383"/>
                  <a:gd name="T18" fmla="*/ 12 w 211"/>
                  <a:gd name="T19" fmla="*/ 245 h 383"/>
                  <a:gd name="T20" fmla="*/ 12 w 211"/>
                  <a:gd name="T21" fmla="*/ 245 h 383"/>
                  <a:gd name="T22" fmla="*/ 13 w 211"/>
                  <a:gd name="T23" fmla="*/ 246 h 383"/>
                  <a:gd name="T24" fmla="*/ 13 w 211"/>
                  <a:gd name="T25" fmla="*/ 246 h 383"/>
                  <a:gd name="T26" fmla="*/ 13 w 211"/>
                  <a:gd name="T27" fmla="*/ 246 h 383"/>
                  <a:gd name="T28" fmla="*/ 13 w 211"/>
                  <a:gd name="T29" fmla="*/ 247 h 383"/>
                  <a:gd name="T30" fmla="*/ 13 w 211"/>
                  <a:gd name="T31" fmla="*/ 247 h 383"/>
                  <a:gd name="T32" fmla="*/ 13 w 211"/>
                  <a:gd name="T33" fmla="*/ 247 h 383"/>
                  <a:gd name="T34" fmla="*/ 13 w 211"/>
                  <a:gd name="T35" fmla="*/ 247 h 383"/>
                  <a:gd name="T36" fmla="*/ 13 w 211"/>
                  <a:gd name="T37" fmla="*/ 248 h 383"/>
                  <a:gd name="T38" fmla="*/ 162 w 211"/>
                  <a:gd name="T39" fmla="*/ 380 h 383"/>
                  <a:gd name="T40" fmla="*/ 210 w 211"/>
                  <a:gd name="T41" fmla="*/ 383 h 383"/>
                  <a:gd name="T42" fmla="*/ 150 w 211"/>
                  <a:gd name="T43" fmla="*/ 368 h 383"/>
                  <a:gd name="T44" fmla="*/ 138 w 211"/>
                  <a:gd name="T45" fmla="*/ 363 h 383"/>
                  <a:gd name="T46" fmla="*/ 82 w 211"/>
                  <a:gd name="T47" fmla="*/ 320 h 383"/>
                  <a:gd name="T48" fmla="*/ 34 w 211"/>
                  <a:gd name="T49" fmla="*/ 212 h 383"/>
                  <a:gd name="T50" fmla="*/ 34 w 211"/>
                  <a:gd name="T51" fmla="*/ 212 h 383"/>
                  <a:gd name="T52" fmla="*/ 34 w 211"/>
                  <a:gd name="T53" fmla="*/ 211 h 383"/>
                  <a:gd name="T54" fmla="*/ 34 w 211"/>
                  <a:gd name="T55" fmla="*/ 211 h 383"/>
                  <a:gd name="T56" fmla="*/ 34 w 211"/>
                  <a:gd name="T57" fmla="*/ 211 h 383"/>
                  <a:gd name="T58" fmla="*/ 34 w 211"/>
                  <a:gd name="T59" fmla="*/ 211 h 383"/>
                  <a:gd name="T60" fmla="*/ 34 w 211"/>
                  <a:gd name="T61" fmla="*/ 210 h 383"/>
                  <a:gd name="T62" fmla="*/ 33 w 211"/>
                  <a:gd name="T63" fmla="*/ 209 h 383"/>
                  <a:gd name="T64" fmla="*/ 33 w 211"/>
                  <a:gd name="T65" fmla="*/ 209 h 383"/>
                  <a:gd name="T66" fmla="*/ 33 w 211"/>
                  <a:gd name="T67" fmla="*/ 208 h 383"/>
                  <a:gd name="T68" fmla="*/ 33 w 211"/>
                  <a:gd name="T69" fmla="*/ 208 h 383"/>
                  <a:gd name="T70" fmla="*/ 33 w 211"/>
                  <a:gd name="T71" fmla="*/ 208 h 383"/>
                  <a:gd name="T72" fmla="*/ 33 w 211"/>
                  <a:gd name="T73" fmla="*/ 207 h 383"/>
                  <a:gd name="T74" fmla="*/ 33 w 211"/>
                  <a:gd name="T75" fmla="*/ 207 h 383"/>
                  <a:gd name="T76" fmla="*/ 33 w 211"/>
                  <a:gd name="T77" fmla="*/ 207 h 383"/>
                  <a:gd name="T78" fmla="*/ 33 w 211"/>
                  <a:gd name="T79" fmla="*/ 206 h 383"/>
                  <a:gd name="T80" fmla="*/ 33 w 211"/>
                  <a:gd name="T81" fmla="*/ 206 h 383"/>
                  <a:gd name="T82" fmla="*/ 33 w 211"/>
                  <a:gd name="T83" fmla="*/ 205 h 383"/>
                  <a:gd name="T84" fmla="*/ 33 w 211"/>
                  <a:gd name="T85" fmla="*/ 205 h 383"/>
                  <a:gd name="T86" fmla="*/ 33 w 211"/>
                  <a:gd name="T87" fmla="*/ 205 h 383"/>
                  <a:gd name="T88" fmla="*/ 33 w 211"/>
                  <a:gd name="T89" fmla="*/ 205 h 383"/>
                  <a:gd name="T90" fmla="*/ 33 w 211"/>
                  <a:gd name="T91" fmla="*/ 204 h 383"/>
                  <a:gd name="T92" fmla="*/ 33 w 211"/>
                  <a:gd name="T93" fmla="*/ 204 h 383"/>
                  <a:gd name="T94" fmla="*/ 33 w 211"/>
                  <a:gd name="T95" fmla="*/ 204 h 383"/>
                  <a:gd name="T96" fmla="*/ 33 w 211"/>
                  <a:gd name="T97" fmla="*/ 203 h 383"/>
                  <a:gd name="T98" fmla="*/ 33 w 211"/>
                  <a:gd name="T99" fmla="*/ 203 h 383"/>
                  <a:gd name="T100" fmla="*/ 33 w 211"/>
                  <a:gd name="T101" fmla="*/ 203 h 383"/>
                  <a:gd name="T102" fmla="*/ 33 w 211"/>
                  <a:gd name="T103" fmla="*/ 202 h 383"/>
                  <a:gd name="T104" fmla="*/ 59 w 211"/>
                  <a:gd name="T105" fmla="*/ 95 h 383"/>
                  <a:gd name="T106" fmla="*/ 129 w 211"/>
                  <a:gd name="T107" fmla="*/ 26 h 383"/>
                  <a:gd name="T108" fmla="*/ 197 w 211"/>
                  <a:gd name="T10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1" h="383">
                    <a:moveTo>
                      <a:pt x="197" y="0"/>
                    </a:moveTo>
                    <a:cubicBezTo>
                      <a:pt x="146" y="0"/>
                      <a:pt x="96" y="21"/>
                      <a:pt x="59" y="58"/>
                    </a:cubicBezTo>
                    <a:cubicBezTo>
                      <a:pt x="46" y="72"/>
                      <a:pt x="34" y="88"/>
                      <a:pt x="25" y="106"/>
                    </a:cubicBezTo>
                    <a:cubicBezTo>
                      <a:pt x="3" y="150"/>
                      <a:pt x="0" y="198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3" y="245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8"/>
                      <a:pt x="13" y="248"/>
                    </a:cubicBezTo>
                    <a:cubicBezTo>
                      <a:pt x="13" y="248"/>
                      <a:pt x="13" y="248"/>
                      <a:pt x="13" y="248"/>
                    </a:cubicBezTo>
                    <a:cubicBezTo>
                      <a:pt x="29" y="299"/>
                      <a:pt x="66" y="344"/>
                      <a:pt x="120" y="367"/>
                    </a:cubicBezTo>
                    <a:cubicBezTo>
                      <a:pt x="134" y="373"/>
                      <a:pt x="148" y="378"/>
                      <a:pt x="162" y="380"/>
                    </a:cubicBezTo>
                    <a:cubicBezTo>
                      <a:pt x="173" y="382"/>
                      <a:pt x="185" y="383"/>
                      <a:pt x="196" y="383"/>
                    </a:cubicBezTo>
                    <a:cubicBezTo>
                      <a:pt x="200" y="383"/>
                      <a:pt x="205" y="383"/>
                      <a:pt x="210" y="383"/>
                    </a:cubicBezTo>
                    <a:cubicBezTo>
                      <a:pt x="203" y="382"/>
                      <a:pt x="197" y="381"/>
                      <a:pt x="190" y="380"/>
                    </a:cubicBezTo>
                    <a:cubicBezTo>
                      <a:pt x="177" y="378"/>
                      <a:pt x="163" y="374"/>
                      <a:pt x="150" y="368"/>
                    </a:cubicBezTo>
                    <a:cubicBezTo>
                      <a:pt x="149" y="368"/>
                      <a:pt x="149" y="368"/>
                      <a:pt x="148" y="367"/>
                    </a:cubicBezTo>
                    <a:cubicBezTo>
                      <a:pt x="145" y="366"/>
                      <a:pt x="142" y="365"/>
                      <a:pt x="138" y="363"/>
                    </a:cubicBezTo>
                    <a:cubicBezTo>
                      <a:pt x="135" y="361"/>
                      <a:pt x="132" y="360"/>
                      <a:pt x="129" y="358"/>
                    </a:cubicBezTo>
                    <a:cubicBezTo>
                      <a:pt x="111" y="347"/>
                      <a:pt x="95" y="335"/>
                      <a:pt x="82" y="320"/>
                    </a:cubicBezTo>
                    <a:cubicBezTo>
                      <a:pt x="55" y="290"/>
                      <a:pt x="38" y="25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2"/>
                    </a:cubicBezTo>
                    <a:cubicBezTo>
                      <a:pt x="33" y="202"/>
                      <a:pt x="33" y="202"/>
                      <a:pt x="33" y="202"/>
                    </a:cubicBezTo>
                    <a:cubicBezTo>
                      <a:pt x="31" y="166"/>
                      <a:pt x="39" y="129"/>
                      <a:pt x="59" y="95"/>
                    </a:cubicBezTo>
                    <a:cubicBezTo>
                      <a:pt x="67" y="81"/>
                      <a:pt x="76" y="69"/>
                      <a:pt x="87" y="58"/>
                    </a:cubicBezTo>
                    <a:cubicBezTo>
                      <a:pt x="99" y="45"/>
                      <a:pt x="113" y="34"/>
                      <a:pt x="129" y="26"/>
                    </a:cubicBezTo>
                    <a:cubicBezTo>
                      <a:pt x="154" y="11"/>
                      <a:pt x="182" y="3"/>
                      <a:pt x="211" y="1"/>
                    </a:cubicBezTo>
                    <a:cubicBezTo>
                      <a:pt x="206" y="0"/>
                      <a:pt x="201" y="0"/>
                      <a:pt x="197" y="0"/>
                    </a:cubicBezTo>
                  </a:path>
                </a:pathLst>
              </a:custGeom>
              <a:solidFill>
                <a:srgbClr val="777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任意多边形: 形状 268"/>
              <p:cNvSpPr/>
              <p:nvPr/>
            </p:nvSpPr>
            <p:spPr bwMode="auto">
              <a:xfrm>
                <a:off x="7286800" y="2444571"/>
                <a:ext cx="172402" cy="873370"/>
              </a:xfrm>
              <a:custGeom>
                <a:avLst/>
                <a:gdLst>
                  <a:gd name="T0" fmla="*/ 51 w 51"/>
                  <a:gd name="T1" fmla="*/ 0 h 257"/>
                  <a:gd name="T2" fmla="*/ 22 w 51"/>
                  <a:gd name="T3" fmla="*/ 43 h 257"/>
                  <a:gd name="T4" fmla="*/ 2 w 51"/>
                  <a:gd name="T5" fmla="*/ 139 h 257"/>
                  <a:gd name="T6" fmla="*/ 2 w 51"/>
                  <a:gd name="T7" fmla="*/ 139 h 257"/>
                  <a:gd name="T8" fmla="*/ 2 w 51"/>
                  <a:gd name="T9" fmla="*/ 140 h 257"/>
                  <a:gd name="T10" fmla="*/ 2 w 51"/>
                  <a:gd name="T11" fmla="*/ 140 h 257"/>
                  <a:gd name="T12" fmla="*/ 2 w 51"/>
                  <a:gd name="T13" fmla="*/ 140 h 257"/>
                  <a:gd name="T14" fmla="*/ 2 w 51"/>
                  <a:gd name="T15" fmla="*/ 140 h 257"/>
                  <a:gd name="T16" fmla="*/ 2 w 51"/>
                  <a:gd name="T17" fmla="*/ 140 h 257"/>
                  <a:gd name="T18" fmla="*/ 2 w 51"/>
                  <a:gd name="T19" fmla="*/ 140 h 257"/>
                  <a:gd name="T20" fmla="*/ 2 w 51"/>
                  <a:gd name="T21" fmla="*/ 141 h 257"/>
                  <a:gd name="T22" fmla="*/ 2 w 51"/>
                  <a:gd name="T23" fmla="*/ 141 h 257"/>
                  <a:gd name="T24" fmla="*/ 2 w 51"/>
                  <a:gd name="T25" fmla="*/ 141 h 257"/>
                  <a:gd name="T26" fmla="*/ 2 w 51"/>
                  <a:gd name="T27" fmla="*/ 141 h 257"/>
                  <a:gd name="T28" fmla="*/ 2 w 51"/>
                  <a:gd name="T29" fmla="*/ 141 h 257"/>
                  <a:gd name="T30" fmla="*/ 2 w 51"/>
                  <a:gd name="T31" fmla="*/ 141 h 257"/>
                  <a:gd name="T32" fmla="*/ 2 w 51"/>
                  <a:gd name="T33" fmla="*/ 141 h 257"/>
                  <a:gd name="T34" fmla="*/ 2 w 51"/>
                  <a:gd name="T35" fmla="*/ 142 h 257"/>
                  <a:gd name="T36" fmla="*/ 2 w 51"/>
                  <a:gd name="T37" fmla="*/ 142 h 257"/>
                  <a:gd name="T38" fmla="*/ 2 w 51"/>
                  <a:gd name="T39" fmla="*/ 142 h 257"/>
                  <a:gd name="T40" fmla="*/ 2 w 51"/>
                  <a:gd name="T41" fmla="*/ 142 h 257"/>
                  <a:gd name="T42" fmla="*/ 2 w 51"/>
                  <a:gd name="T43" fmla="*/ 142 h 257"/>
                  <a:gd name="T44" fmla="*/ 2 w 51"/>
                  <a:gd name="T45" fmla="*/ 142 h 257"/>
                  <a:gd name="T46" fmla="*/ 2 w 51"/>
                  <a:gd name="T47" fmla="*/ 142 h 257"/>
                  <a:gd name="T48" fmla="*/ 2 w 51"/>
                  <a:gd name="T49" fmla="*/ 143 h 257"/>
                  <a:gd name="T50" fmla="*/ 2 w 51"/>
                  <a:gd name="T51" fmla="*/ 143 h 257"/>
                  <a:gd name="T52" fmla="*/ 2 w 51"/>
                  <a:gd name="T53" fmla="*/ 143 h 257"/>
                  <a:gd name="T54" fmla="*/ 2 w 51"/>
                  <a:gd name="T55" fmla="*/ 143 h 257"/>
                  <a:gd name="T56" fmla="*/ 2 w 51"/>
                  <a:gd name="T57" fmla="*/ 144 h 257"/>
                  <a:gd name="T58" fmla="*/ 2 w 51"/>
                  <a:gd name="T59" fmla="*/ 144 h 257"/>
                  <a:gd name="T60" fmla="*/ 2 w 51"/>
                  <a:gd name="T61" fmla="*/ 144 h 257"/>
                  <a:gd name="T62" fmla="*/ 2 w 51"/>
                  <a:gd name="T63" fmla="*/ 144 h 257"/>
                  <a:gd name="T64" fmla="*/ 2 w 51"/>
                  <a:gd name="T65" fmla="*/ 144 h 257"/>
                  <a:gd name="T66" fmla="*/ 2 w 51"/>
                  <a:gd name="T67" fmla="*/ 144 h 257"/>
                  <a:gd name="T68" fmla="*/ 2 w 51"/>
                  <a:gd name="T69" fmla="*/ 145 h 257"/>
                  <a:gd name="T70" fmla="*/ 2 w 51"/>
                  <a:gd name="T71" fmla="*/ 145 h 257"/>
                  <a:gd name="T72" fmla="*/ 2 w 51"/>
                  <a:gd name="T73" fmla="*/ 145 h 257"/>
                  <a:gd name="T74" fmla="*/ 2 w 51"/>
                  <a:gd name="T75" fmla="*/ 145 h 257"/>
                  <a:gd name="T76" fmla="*/ 2 w 51"/>
                  <a:gd name="T77" fmla="*/ 145 h 257"/>
                  <a:gd name="T78" fmla="*/ 2 w 51"/>
                  <a:gd name="T79" fmla="*/ 145 h 257"/>
                  <a:gd name="T80" fmla="*/ 2 w 51"/>
                  <a:gd name="T81" fmla="*/ 145 h 257"/>
                  <a:gd name="T82" fmla="*/ 2 w 51"/>
                  <a:gd name="T83" fmla="*/ 146 h 257"/>
                  <a:gd name="T84" fmla="*/ 2 w 51"/>
                  <a:gd name="T85" fmla="*/ 146 h 257"/>
                  <a:gd name="T86" fmla="*/ 2 w 51"/>
                  <a:gd name="T87" fmla="*/ 146 h 257"/>
                  <a:gd name="T88" fmla="*/ 2 w 51"/>
                  <a:gd name="T89" fmla="*/ 146 h 257"/>
                  <a:gd name="T90" fmla="*/ 3 w 51"/>
                  <a:gd name="T91" fmla="*/ 147 h 257"/>
                  <a:gd name="T92" fmla="*/ 3 w 51"/>
                  <a:gd name="T93" fmla="*/ 147 h 257"/>
                  <a:gd name="T94" fmla="*/ 3 w 51"/>
                  <a:gd name="T95" fmla="*/ 148 h 257"/>
                  <a:gd name="T96" fmla="*/ 3 w 51"/>
                  <a:gd name="T97" fmla="*/ 148 h 257"/>
                  <a:gd name="T98" fmla="*/ 3 w 51"/>
                  <a:gd name="T99" fmla="*/ 148 h 257"/>
                  <a:gd name="T100" fmla="*/ 3 w 51"/>
                  <a:gd name="T101" fmla="*/ 148 h 257"/>
                  <a:gd name="T102" fmla="*/ 3 w 51"/>
                  <a:gd name="T103" fmla="*/ 148 h 257"/>
                  <a:gd name="T104" fmla="*/ 3 w 51"/>
                  <a:gd name="T105" fmla="*/ 148 h 257"/>
                  <a:gd name="T106" fmla="*/ 3 w 51"/>
                  <a:gd name="T107" fmla="*/ 148 h 257"/>
                  <a:gd name="T108" fmla="*/ 3 w 51"/>
                  <a:gd name="T109" fmla="*/ 149 h 257"/>
                  <a:gd name="T110" fmla="*/ 3 w 51"/>
                  <a:gd name="T111" fmla="*/ 149 h 257"/>
                  <a:gd name="T112" fmla="*/ 3 w 51"/>
                  <a:gd name="T113" fmla="*/ 149 h 257"/>
                  <a:gd name="T114" fmla="*/ 3 w 51"/>
                  <a:gd name="T115" fmla="*/ 149 h 257"/>
                  <a:gd name="T116" fmla="*/ 3 w 51"/>
                  <a:gd name="T117" fmla="*/ 149 h 257"/>
                  <a:gd name="T118" fmla="*/ 51 w 51"/>
                  <a:gd name="T119" fmla="*/ 257 h 257"/>
                  <a:gd name="T120" fmla="*/ 51 w 51"/>
                  <a:gd name="T12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" h="257">
                    <a:moveTo>
                      <a:pt x="51" y="0"/>
                    </a:moveTo>
                    <a:cubicBezTo>
                      <a:pt x="40" y="13"/>
                      <a:pt x="30" y="27"/>
                      <a:pt x="22" y="43"/>
                    </a:cubicBezTo>
                    <a:cubicBezTo>
                      <a:pt x="6" y="74"/>
                      <a:pt x="0" y="107"/>
                      <a:pt x="2" y="139"/>
                    </a:cubicBezTo>
                    <a:cubicBezTo>
                      <a:pt x="2" y="139"/>
                      <a:pt x="2" y="139"/>
                      <a:pt x="2" y="139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7" y="189"/>
                      <a:pt x="24" y="227"/>
                      <a:pt x="51" y="257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F3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任意多边形: 形状 269"/>
              <p:cNvSpPr/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47 w 47"/>
                  <a:gd name="T1" fmla="*/ 0 h 332"/>
                  <a:gd name="T2" fmla="*/ 5 w 47"/>
                  <a:gd name="T3" fmla="*/ 32 h 332"/>
                  <a:gd name="T4" fmla="*/ 0 w 47"/>
                  <a:gd name="T5" fmla="*/ 37 h 332"/>
                  <a:gd name="T6" fmla="*/ 0 w 47"/>
                  <a:gd name="T7" fmla="*/ 294 h 332"/>
                  <a:gd name="T8" fmla="*/ 47 w 47"/>
                  <a:gd name="T9" fmla="*/ 332 h 332"/>
                  <a:gd name="T10" fmla="*/ 47 w 47"/>
                  <a:gd name="T11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32"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3" y="34"/>
                      <a:pt x="2" y="36"/>
                      <a:pt x="0" y="37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C0D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任意多边形: 形状 270"/>
              <p:cNvSpPr>
                <a:spLocks noEditPoints="1"/>
              </p:cNvSpPr>
              <p:nvPr/>
            </p:nvSpPr>
            <p:spPr bwMode="auto">
              <a:xfrm>
                <a:off x="7620235" y="2234279"/>
                <a:ext cx="879057" cy="1297741"/>
              </a:xfrm>
              <a:custGeom>
                <a:avLst/>
                <a:gdLst>
                  <a:gd name="T0" fmla="*/ 109 w 259"/>
                  <a:gd name="T1" fmla="*/ 378 h 382"/>
                  <a:gd name="T2" fmla="*/ 53 w 259"/>
                  <a:gd name="T3" fmla="*/ 378 h 382"/>
                  <a:gd name="T4" fmla="*/ 61 w 259"/>
                  <a:gd name="T5" fmla="*/ 379 h 382"/>
                  <a:gd name="T6" fmla="*/ 81 w 259"/>
                  <a:gd name="T7" fmla="*/ 382 h 382"/>
                  <a:gd name="T8" fmla="*/ 109 w 259"/>
                  <a:gd name="T9" fmla="*/ 378 h 382"/>
                  <a:gd name="T10" fmla="*/ 29 w 259"/>
                  <a:gd name="T11" fmla="*/ 211 h 382"/>
                  <a:gd name="T12" fmla="*/ 29 w 259"/>
                  <a:gd name="T13" fmla="*/ 184 h 382"/>
                  <a:gd name="T14" fmla="*/ 99 w 259"/>
                  <a:gd name="T15" fmla="*/ 184 h 382"/>
                  <a:gd name="T16" fmla="*/ 99 w 259"/>
                  <a:gd name="T17" fmla="*/ 211 h 382"/>
                  <a:gd name="T18" fmla="*/ 29 w 259"/>
                  <a:gd name="T19" fmla="*/ 211 h 382"/>
                  <a:gd name="T20" fmla="*/ 29 w 259"/>
                  <a:gd name="T21" fmla="*/ 161 h 382"/>
                  <a:gd name="T22" fmla="*/ 29 w 259"/>
                  <a:gd name="T23" fmla="*/ 134 h 382"/>
                  <a:gd name="T24" fmla="*/ 181 w 259"/>
                  <a:gd name="T25" fmla="*/ 134 h 382"/>
                  <a:gd name="T26" fmla="*/ 181 w 259"/>
                  <a:gd name="T27" fmla="*/ 161 h 382"/>
                  <a:gd name="T28" fmla="*/ 29 w 259"/>
                  <a:gd name="T29" fmla="*/ 161 h 382"/>
                  <a:gd name="T30" fmla="*/ 29 w 259"/>
                  <a:gd name="T31" fmla="*/ 95 h 382"/>
                  <a:gd name="T32" fmla="*/ 29 w 259"/>
                  <a:gd name="T33" fmla="*/ 68 h 382"/>
                  <a:gd name="T34" fmla="*/ 168 w 259"/>
                  <a:gd name="T35" fmla="*/ 68 h 382"/>
                  <a:gd name="T36" fmla="*/ 168 w 259"/>
                  <a:gd name="T37" fmla="*/ 95 h 382"/>
                  <a:gd name="T38" fmla="*/ 29 w 259"/>
                  <a:gd name="T39" fmla="*/ 95 h 382"/>
                  <a:gd name="T40" fmla="*/ 82 w 259"/>
                  <a:gd name="T41" fmla="*/ 0 h 382"/>
                  <a:gd name="T42" fmla="*/ 0 w 259"/>
                  <a:gd name="T43" fmla="*/ 25 h 382"/>
                  <a:gd name="T44" fmla="*/ 0 w 259"/>
                  <a:gd name="T45" fmla="*/ 357 h 382"/>
                  <a:gd name="T46" fmla="*/ 19 w 259"/>
                  <a:gd name="T47" fmla="*/ 366 h 382"/>
                  <a:gd name="T48" fmla="*/ 29 w 259"/>
                  <a:gd name="T49" fmla="*/ 371 h 382"/>
                  <a:gd name="T50" fmla="*/ 29 w 259"/>
                  <a:gd name="T51" fmla="*/ 354 h 382"/>
                  <a:gd name="T52" fmla="*/ 167 w 259"/>
                  <a:gd name="T53" fmla="*/ 354 h 382"/>
                  <a:gd name="T54" fmla="*/ 192 w 259"/>
                  <a:gd name="T55" fmla="*/ 336 h 382"/>
                  <a:gd name="T56" fmla="*/ 29 w 259"/>
                  <a:gd name="T57" fmla="*/ 336 h 382"/>
                  <a:gd name="T58" fmla="*/ 29 w 259"/>
                  <a:gd name="T59" fmla="*/ 313 h 382"/>
                  <a:gd name="T60" fmla="*/ 215 w 259"/>
                  <a:gd name="T61" fmla="*/ 313 h 382"/>
                  <a:gd name="T62" fmla="*/ 229 w 259"/>
                  <a:gd name="T63" fmla="*/ 294 h 382"/>
                  <a:gd name="T64" fmla="*/ 29 w 259"/>
                  <a:gd name="T65" fmla="*/ 294 h 382"/>
                  <a:gd name="T66" fmla="*/ 29 w 259"/>
                  <a:gd name="T67" fmla="*/ 271 h 382"/>
                  <a:gd name="T68" fmla="*/ 241 w 259"/>
                  <a:gd name="T69" fmla="*/ 271 h 382"/>
                  <a:gd name="T70" fmla="*/ 259 w 259"/>
                  <a:gd name="T71" fmla="*/ 203 h 382"/>
                  <a:gd name="T72" fmla="*/ 250 w 259"/>
                  <a:gd name="T73" fmla="*/ 194 h 382"/>
                  <a:gd name="T74" fmla="*/ 250 w 259"/>
                  <a:gd name="T75" fmla="*/ 194 h 382"/>
                  <a:gd name="T76" fmla="*/ 223 w 259"/>
                  <a:gd name="T77" fmla="*/ 117 h 382"/>
                  <a:gd name="T78" fmla="*/ 227 w 259"/>
                  <a:gd name="T79" fmla="*/ 85 h 382"/>
                  <a:gd name="T80" fmla="*/ 181 w 259"/>
                  <a:gd name="T81" fmla="*/ 36 h 382"/>
                  <a:gd name="T82" fmla="*/ 181 w 259"/>
                  <a:gd name="T83" fmla="*/ 46 h 382"/>
                  <a:gd name="T84" fmla="*/ 29 w 259"/>
                  <a:gd name="T85" fmla="*/ 46 h 382"/>
                  <a:gd name="T86" fmla="*/ 29 w 259"/>
                  <a:gd name="T87" fmla="*/ 19 h 382"/>
                  <a:gd name="T88" fmla="*/ 152 w 259"/>
                  <a:gd name="T89" fmla="*/ 19 h 382"/>
                  <a:gd name="T90" fmla="*/ 96 w 259"/>
                  <a:gd name="T91" fmla="*/ 1 h 382"/>
                  <a:gd name="T92" fmla="*/ 82 w 259"/>
                  <a:gd name="T9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9" h="382">
                    <a:moveTo>
                      <a:pt x="109" y="378"/>
                    </a:moveTo>
                    <a:cubicBezTo>
                      <a:pt x="53" y="378"/>
                      <a:pt x="53" y="378"/>
                      <a:pt x="53" y="378"/>
                    </a:cubicBezTo>
                    <a:cubicBezTo>
                      <a:pt x="56" y="378"/>
                      <a:pt x="59" y="379"/>
                      <a:pt x="61" y="379"/>
                    </a:cubicBezTo>
                    <a:cubicBezTo>
                      <a:pt x="68" y="380"/>
                      <a:pt x="74" y="381"/>
                      <a:pt x="81" y="382"/>
                    </a:cubicBezTo>
                    <a:cubicBezTo>
                      <a:pt x="90" y="381"/>
                      <a:pt x="100" y="380"/>
                      <a:pt x="109" y="378"/>
                    </a:cubicBezTo>
                    <a:moveTo>
                      <a:pt x="29" y="211"/>
                    </a:moveTo>
                    <a:cubicBezTo>
                      <a:pt x="29" y="184"/>
                      <a:pt x="29" y="184"/>
                      <a:pt x="29" y="184"/>
                    </a:cubicBezTo>
                    <a:cubicBezTo>
                      <a:pt x="99" y="184"/>
                      <a:pt x="99" y="184"/>
                      <a:pt x="99" y="184"/>
                    </a:cubicBezTo>
                    <a:cubicBezTo>
                      <a:pt x="99" y="211"/>
                      <a:pt x="99" y="211"/>
                      <a:pt x="99" y="211"/>
                    </a:cubicBezTo>
                    <a:cubicBezTo>
                      <a:pt x="29" y="211"/>
                      <a:pt x="29" y="211"/>
                      <a:pt x="29" y="211"/>
                    </a:cubicBezTo>
                    <a:moveTo>
                      <a:pt x="29" y="161"/>
                    </a:moveTo>
                    <a:cubicBezTo>
                      <a:pt x="29" y="134"/>
                      <a:pt x="29" y="134"/>
                      <a:pt x="29" y="134"/>
                    </a:cubicBezTo>
                    <a:cubicBezTo>
                      <a:pt x="181" y="134"/>
                      <a:pt x="181" y="134"/>
                      <a:pt x="181" y="134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29" y="161"/>
                      <a:pt x="29" y="161"/>
                      <a:pt x="29" y="161"/>
                    </a:cubicBezTo>
                    <a:moveTo>
                      <a:pt x="29" y="95"/>
                    </a:moveTo>
                    <a:cubicBezTo>
                      <a:pt x="29" y="68"/>
                      <a:pt x="29" y="68"/>
                      <a:pt x="29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29" y="95"/>
                      <a:pt x="29" y="95"/>
                      <a:pt x="29" y="95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6" y="360"/>
                      <a:pt x="12" y="364"/>
                      <a:pt x="19" y="366"/>
                    </a:cubicBezTo>
                    <a:cubicBezTo>
                      <a:pt x="22" y="368"/>
                      <a:pt x="26" y="369"/>
                      <a:pt x="29" y="371"/>
                    </a:cubicBezTo>
                    <a:cubicBezTo>
                      <a:pt x="29" y="354"/>
                      <a:pt x="29" y="354"/>
                      <a:pt x="29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76" y="349"/>
                      <a:pt x="184" y="343"/>
                      <a:pt x="192" y="336"/>
                    </a:cubicBezTo>
                    <a:cubicBezTo>
                      <a:pt x="29" y="336"/>
                      <a:pt x="29" y="336"/>
                      <a:pt x="29" y="33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215" y="313"/>
                      <a:pt x="215" y="313"/>
                      <a:pt x="215" y="313"/>
                    </a:cubicBezTo>
                    <a:cubicBezTo>
                      <a:pt x="220" y="307"/>
                      <a:pt x="224" y="301"/>
                      <a:pt x="2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71"/>
                      <a:pt x="29" y="271"/>
                      <a:pt x="29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51" y="249"/>
                      <a:pt x="257" y="226"/>
                      <a:pt x="259" y="203"/>
                    </a:cubicBezTo>
                    <a:cubicBezTo>
                      <a:pt x="256" y="200"/>
                      <a:pt x="253" y="197"/>
                      <a:pt x="250" y="194"/>
                    </a:cubicBezTo>
                    <a:cubicBezTo>
                      <a:pt x="250" y="194"/>
                      <a:pt x="250" y="194"/>
                      <a:pt x="250" y="194"/>
                    </a:cubicBezTo>
                    <a:cubicBezTo>
                      <a:pt x="233" y="173"/>
                      <a:pt x="223" y="146"/>
                      <a:pt x="223" y="117"/>
                    </a:cubicBezTo>
                    <a:cubicBezTo>
                      <a:pt x="223" y="106"/>
                      <a:pt x="225" y="96"/>
                      <a:pt x="227" y="85"/>
                    </a:cubicBezTo>
                    <a:cubicBezTo>
                      <a:pt x="215" y="67"/>
                      <a:pt x="200" y="50"/>
                      <a:pt x="181" y="3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34" y="10"/>
                      <a:pt x="115" y="4"/>
                      <a:pt x="96" y="1"/>
                    </a:cubicBezTo>
                    <a:cubicBezTo>
                      <a:pt x="92" y="0"/>
                      <a:pt x="87" y="0"/>
                      <a:pt x="82" y="0"/>
                    </a:cubicBezTo>
                  </a:path>
                </a:pathLst>
              </a:custGeom>
              <a:solidFill>
                <a:srgbClr val="F6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任意多边形: 形状 271"/>
              <p:cNvSpPr/>
              <p:nvPr/>
            </p:nvSpPr>
            <p:spPr bwMode="auto">
              <a:xfrm>
                <a:off x="7718749" y="2298693"/>
                <a:ext cx="515308" cy="90937"/>
              </a:xfrm>
              <a:custGeom>
                <a:avLst/>
                <a:gdLst>
                  <a:gd name="T0" fmla="*/ 123 w 152"/>
                  <a:gd name="T1" fmla="*/ 0 h 27"/>
                  <a:gd name="T2" fmla="*/ 0 w 152"/>
                  <a:gd name="T3" fmla="*/ 0 h 27"/>
                  <a:gd name="T4" fmla="*/ 0 w 152"/>
                  <a:gd name="T5" fmla="*/ 27 h 27"/>
                  <a:gd name="T6" fmla="*/ 152 w 152"/>
                  <a:gd name="T7" fmla="*/ 27 h 27"/>
                  <a:gd name="T8" fmla="*/ 152 w 152"/>
                  <a:gd name="T9" fmla="*/ 17 h 27"/>
                  <a:gd name="T10" fmla="*/ 124 w 152"/>
                  <a:gd name="T11" fmla="*/ 0 h 27"/>
                  <a:gd name="T12" fmla="*/ 123 w 15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7">
                    <a:moveTo>
                      <a:pt x="1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43" y="11"/>
                      <a:pt x="134" y="5"/>
                      <a:pt x="124" y="0"/>
                    </a:cubicBezTo>
                    <a:cubicBezTo>
                      <a:pt x="124" y="0"/>
                      <a:pt x="124" y="0"/>
                      <a:pt x="123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矩形 78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矩形 79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矩形 80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矩形 81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矩形 82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矩形 83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任意多边形: 形状 278"/>
              <p:cNvSpPr/>
              <p:nvPr/>
            </p:nvSpPr>
            <p:spPr bwMode="auto">
              <a:xfrm>
                <a:off x="7718749" y="3155011"/>
                <a:ext cx="719917" cy="77674"/>
              </a:xfrm>
              <a:custGeom>
                <a:avLst/>
                <a:gdLst>
                  <a:gd name="T0" fmla="*/ 212 w 212"/>
                  <a:gd name="T1" fmla="*/ 0 h 23"/>
                  <a:gd name="T2" fmla="*/ 0 w 212"/>
                  <a:gd name="T3" fmla="*/ 0 h 23"/>
                  <a:gd name="T4" fmla="*/ 0 w 212"/>
                  <a:gd name="T5" fmla="*/ 23 h 23"/>
                  <a:gd name="T6" fmla="*/ 200 w 212"/>
                  <a:gd name="T7" fmla="*/ 23 h 23"/>
                  <a:gd name="T8" fmla="*/ 206 w 212"/>
                  <a:gd name="T9" fmla="*/ 12 h 23"/>
                  <a:gd name="T10" fmla="*/ 206 w 212"/>
                  <a:gd name="T11" fmla="*/ 12 h 23"/>
                  <a:gd name="T12" fmla="*/ 206 w 212"/>
                  <a:gd name="T13" fmla="*/ 12 h 23"/>
                  <a:gd name="T14" fmla="*/ 212 w 21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23">
                    <a:moveTo>
                      <a:pt x="2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2" y="20"/>
                      <a:pt x="204" y="16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8" y="8"/>
                      <a:pt x="210" y="4"/>
                      <a:pt x="212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任意多边形: 形状 279"/>
              <p:cNvSpPr/>
              <p:nvPr/>
            </p:nvSpPr>
            <p:spPr bwMode="auto">
              <a:xfrm>
                <a:off x="7718749" y="3298994"/>
                <a:ext cx="630874" cy="77674"/>
              </a:xfrm>
              <a:custGeom>
                <a:avLst/>
                <a:gdLst>
                  <a:gd name="T0" fmla="*/ 186 w 186"/>
                  <a:gd name="T1" fmla="*/ 0 h 23"/>
                  <a:gd name="T2" fmla="*/ 0 w 186"/>
                  <a:gd name="T3" fmla="*/ 0 h 23"/>
                  <a:gd name="T4" fmla="*/ 0 w 186"/>
                  <a:gd name="T5" fmla="*/ 23 h 23"/>
                  <a:gd name="T6" fmla="*/ 163 w 186"/>
                  <a:gd name="T7" fmla="*/ 23 h 23"/>
                  <a:gd name="T8" fmla="*/ 175 w 186"/>
                  <a:gd name="T9" fmla="*/ 12 h 23"/>
                  <a:gd name="T10" fmla="*/ 186 w 186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3">
                    <a:moveTo>
                      <a:pt x="1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63" y="23"/>
                      <a:pt x="163" y="23"/>
                      <a:pt x="163" y="23"/>
                    </a:cubicBezTo>
                    <a:cubicBezTo>
                      <a:pt x="167" y="19"/>
                      <a:pt x="171" y="16"/>
                      <a:pt x="175" y="12"/>
                    </a:cubicBezTo>
                    <a:cubicBezTo>
                      <a:pt x="179" y="8"/>
                      <a:pt x="183" y="4"/>
                      <a:pt x="186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任意多边形: 形状 280"/>
              <p:cNvSpPr/>
              <p:nvPr/>
            </p:nvSpPr>
            <p:spPr bwMode="auto">
              <a:xfrm>
                <a:off x="7718749" y="3437294"/>
                <a:ext cx="467946" cy="81463"/>
              </a:xfrm>
              <a:custGeom>
                <a:avLst/>
                <a:gdLst>
                  <a:gd name="T0" fmla="*/ 138 w 138"/>
                  <a:gd name="T1" fmla="*/ 0 h 24"/>
                  <a:gd name="T2" fmla="*/ 0 w 138"/>
                  <a:gd name="T3" fmla="*/ 0 h 24"/>
                  <a:gd name="T4" fmla="*/ 0 w 138"/>
                  <a:gd name="T5" fmla="*/ 17 h 24"/>
                  <a:gd name="T6" fmla="*/ 24 w 138"/>
                  <a:gd name="T7" fmla="*/ 24 h 24"/>
                  <a:gd name="T8" fmla="*/ 80 w 138"/>
                  <a:gd name="T9" fmla="*/ 24 h 24"/>
                  <a:gd name="T10" fmla="*/ 138 w 13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4">
                    <a:moveTo>
                      <a:pt x="1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9"/>
                      <a:pt x="16" y="22"/>
                      <a:pt x="24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100" y="19"/>
                      <a:pt x="120" y="11"/>
                      <a:pt x="138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任意多边形: 形状 281"/>
              <p:cNvSpPr>
                <a:spLocks noEditPoints="1"/>
              </p:cNvSpPr>
              <p:nvPr/>
            </p:nvSpPr>
            <p:spPr bwMode="auto">
              <a:xfrm>
                <a:off x="7286803" y="2427519"/>
                <a:ext cx="539939" cy="1095027"/>
              </a:xfrm>
              <a:custGeom>
                <a:avLst/>
                <a:gdLst>
                  <a:gd name="T0" fmla="*/ 119 w 159"/>
                  <a:gd name="T1" fmla="*/ 310 h 322"/>
                  <a:gd name="T2" fmla="*/ 151 w 159"/>
                  <a:gd name="T3" fmla="*/ 321 h 322"/>
                  <a:gd name="T4" fmla="*/ 117 w 159"/>
                  <a:gd name="T5" fmla="*/ 309 h 322"/>
                  <a:gd name="T6" fmla="*/ 3 w 159"/>
                  <a:gd name="T7" fmla="*/ 154 h 322"/>
                  <a:gd name="T8" fmla="*/ 3 w 159"/>
                  <a:gd name="T9" fmla="*/ 154 h 322"/>
                  <a:gd name="T10" fmla="*/ 3 w 159"/>
                  <a:gd name="T11" fmla="*/ 154 h 322"/>
                  <a:gd name="T12" fmla="*/ 3 w 159"/>
                  <a:gd name="T13" fmla="*/ 154 h 322"/>
                  <a:gd name="T14" fmla="*/ 3 w 159"/>
                  <a:gd name="T15" fmla="*/ 153 h 322"/>
                  <a:gd name="T16" fmla="*/ 3 w 159"/>
                  <a:gd name="T17" fmla="*/ 153 h 322"/>
                  <a:gd name="T18" fmla="*/ 3 w 159"/>
                  <a:gd name="T19" fmla="*/ 153 h 322"/>
                  <a:gd name="T20" fmla="*/ 3 w 159"/>
                  <a:gd name="T21" fmla="*/ 153 h 322"/>
                  <a:gd name="T22" fmla="*/ 3 w 159"/>
                  <a:gd name="T23" fmla="*/ 153 h 322"/>
                  <a:gd name="T24" fmla="*/ 3 w 159"/>
                  <a:gd name="T25" fmla="*/ 152 h 322"/>
                  <a:gd name="T26" fmla="*/ 2 w 159"/>
                  <a:gd name="T27" fmla="*/ 151 h 322"/>
                  <a:gd name="T28" fmla="*/ 2 w 159"/>
                  <a:gd name="T29" fmla="*/ 151 h 322"/>
                  <a:gd name="T30" fmla="*/ 2 w 159"/>
                  <a:gd name="T31" fmla="*/ 151 h 322"/>
                  <a:gd name="T32" fmla="*/ 2 w 159"/>
                  <a:gd name="T33" fmla="*/ 150 h 322"/>
                  <a:gd name="T34" fmla="*/ 2 w 159"/>
                  <a:gd name="T35" fmla="*/ 150 h 322"/>
                  <a:gd name="T36" fmla="*/ 2 w 159"/>
                  <a:gd name="T37" fmla="*/ 150 h 322"/>
                  <a:gd name="T38" fmla="*/ 2 w 159"/>
                  <a:gd name="T39" fmla="*/ 150 h 322"/>
                  <a:gd name="T40" fmla="*/ 2 w 159"/>
                  <a:gd name="T41" fmla="*/ 150 h 322"/>
                  <a:gd name="T42" fmla="*/ 2 w 159"/>
                  <a:gd name="T43" fmla="*/ 150 h 322"/>
                  <a:gd name="T44" fmla="*/ 2 w 159"/>
                  <a:gd name="T45" fmla="*/ 149 h 322"/>
                  <a:gd name="T46" fmla="*/ 2 w 159"/>
                  <a:gd name="T47" fmla="*/ 149 h 322"/>
                  <a:gd name="T48" fmla="*/ 2 w 159"/>
                  <a:gd name="T49" fmla="*/ 149 h 322"/>
                  <a:gd name="T50" fmla="*/ 2 w 159"/>
                  <a:gd name="T51" fmla="*/ 148 h 322"/>
                  <a:gd name="T52" fmla="*/ 2 w 159"/>
                  <a:gd name="T53" fmla="*/ 148 h 322"/>
                  <a:gd name="T54" fmla="*/ 2 w 159"/>
                  <a:gd name="T55" fmla="*/ 148 h 322"/>
                  <a:gd name="T56" fmla="*/ 2 w 159"/>
                  <a:gd name="T57" fmla="*/ 147 h 322"/>
                  <a:gd name="T58" fmla="*/ 2 w 159"/>
                  <a:gd name="T59" fmla="*/ 147 h 322"/>
                  <a:gd name="T60" fmla="*/ 2 w 159"/>
                  <a:gd name="T61" fmla="*/ 147 h 322"/>
                  <a:gd name="T62" fmla="*/ 2 w 159"/>
                  <a:gd name="T63" fmla="*/ 147 h 322"/>
                  <a:gd name="T64" fmla="*/ 2 w 159"/>
                  <a:gd name="T65" fmla="*/ 147 h 322"/>
                  <a:gd name="T66" fmla="*/ 2 w 159"/>
                  <a:gd name="T67" fmla="*/ 147 h 322"/>
                  <a:gd name="T68" fmla="*/ 2 w 159"/>
                  <a:gd name="T69" fmla="*/ 146 h 322"/>
                  <a:gd name="T70" fmla="*/ 2 w 159"/>
                  <a:gd name="T71" fmla="*/ 146 h 322"/>
                  <a:gd name="T72" fmla="*/ 2 w 159"/>
                  <a:gd name="T73" fmla="*/ 146 h 322"/>
                  <a:gd name="T74" fmla="*/ 2 w 159"/>
                  <a:gd name="T75" fmla="*/ 146 h 322"/>
                  <a:gd name="T76" fmla="*/ 2 w 159"/>
                  <a:gd name="T77" fmla="*/ 146 h 322"/>
                  <a:gd name="T78" fmla="*/ 2 w 159"/>
                  <a:gd name="T79" fmla="*/ 146 h 322"/>
                  <a:gd name="T80" fmla="*/ 2 w 159"/>
                  <a:gd name="T81" fmla="*/ 145 h 322"/>
                  <a:gd name="T82" fmla="*/ 2 w 159"/>
                  <a:gd name="T83" fmla="*/ 145 h 322"/>
                  <a:gd name="T84" fmla="*/ 2 w 159"/>
                  <a:gd name="T85" fmla="*/ 145 h 322"/>
                  <a:gd name="T86" fmla="*/ 2 w 159"/>
                  <a:gd name="T87" fmla="*/ 144 h 322"/>
                  <a:gd name="T88" fmla="*/ 2 w 159"/>
                  <a:gd name="T89" fmla="*/ 144 h 322"/>
                  <a:gd name="T90" fmla="*/ 28 w 159"/>
                  <a:gd name="T91" fmla="*/ 37 h 322"/>
                  <a:gd name="T92" fmla="*/ 22 w 159"/>
                  <a:gd name="T93" fmla="*/ 48 h 322"/>
                  <a:gd name="T94" fmla="*/ 56 w 159"/>
                  <a:gd name="T9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322">
                    <a:moveTo>
                      <a:pt x="117" y="309"/>
                    </a:moveTo>
                    <a:cubicBezTo>
                      <a:pt x="118" y="310"/>
                      <a:pt x="118" y="310"/>
                      <a:pt x="119" y="310"/>
                    </a:cubicBezTo>
                    <a:cubicBezTo>
                      <a:pt x="132" y="316"/>
                      <a:pt x="146" y="320"/>
                      <a:pt x="159" y="322"/>
                    </a:cubicBezTo>
                    <a:cubicBezTo>
                      <a:pt x="157" y="322"/>
                      <a:pt x="154" y="321"/>
                      <a:pt x="151" y="321"/>
                    </a:cubicBezTo>
                    <a:cubicBezTo>
                      <a:pt x="143" y="319"/>
                      <a:pt x="135" y="316"/>
                      <a:pt x="127" y="314"/>
                    </a:cubicBezTo>
                    <a:cubicBezTo>
                      <a:pt x="124" y="312"/>
                      <a:pt x="120" y="311"/>
                      <a:pt x="117" y="309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4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2"/>
                    </a:moveTo>
                    <a:cubicBezTo>
                      <a:pt x="3" y="152"/>
                      <a:pt x="3" y="152"/>
                      <a:pt x="3" y="152"/>
                    </a:cubicBezTo>
                    <a:cubicBezTo>
                      <a:pt x="3" y="152"/>
                      <a:pt x="3" y="152"/>
                      <a:pt x="3" y="152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50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8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8"/>
                    </a:cubicBezTo>
                    <a:moveTo>
                      <a:pt x="2" y="148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moveTo>
                      <a:pt x="2" y="147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6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4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4"/>
                    </a:cubicBezTo>
                    <a:moveTo>
                      <a:pt x="56" y="0"/>
                    </a:moveTo>
                    <a:cubicBezTo>
                      <a:pt x="45" y="11"/>
                      <a:pt x="36" y="23"/>
                      <a:pt x="28" y="37"/>
                    </a:cubicBezTo>
                    <a:cubicBezTo>
                      <a:pt x="8" y="71"/>
                      <a:pt x="0" y="108"/>
                      <a:pt x="2" y="144"/>
                    </a:cubicBezTo>
                    <a:cubicBezTo>
                      <a:pt x="0" y="112"/>
                      <a:pt x="6" y="79"/>
                      <a:pt x="22" y="48"/>
                    </a:cubicBezTo>
                    <a:cubicBezTo>
                      <a:pt x="30" y="32"/>
                      <a:pt x="40" y="18"/>
                      <a:pt x="51" y="5"/>
                    </a:cubicBezTo>
                    <a:cubicBezTo>
                      <a:pt x="53" y="4"/>
                      <a:pt x="54" y="2"/>
                      <a:pt x="56" y="0"/>
                    </a:cubicBezTo>
                  </a:path>
                </a:pathLst>
              </a:custGeom>
              <a:solidFill>
                <a:srgbClr val="BBB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任意多边形: 形状 282"/>
              <p:cNvSpPr>
                <a:spLocks noEditPoints="1"/>
              </p:cNvSpPr>
              <p:nvPr/>
            </p:nvSpPr>
            <p:spPr bwMode="auto">
              <a:xfrm>
                <a:off x="7178814" y="2238067"/>
                <a:ext cx="1267433" cy="1284480"/>
              </a:xfrm>
              <a:custGeom>
                <a:avLst/>
                <a:gdLst>
                  <a:gd name="T0" fmla="*/ 163 w 373"/>
                  <a:gd name="T1" fmla="*/ 378 h 378"/>
                  <a:gd name="T2" fmla="*/ 359 w 373"/>
                  <a:gd name="T3" fmla="*/ 293 h 378"/>
                  <a:gd name="T4" fmla="*/ 363 w 373"/>
                  <a:gd name="T5" fmla="*/ 287 h 378"/>
                  <a:gd name="T6" fmla="*/ 365 w 373"/>
                  <a:gd name="T7" fmla="*/ 282 h 378"/>
                  <a:gd name="T8" fmla="*/ 14 w 373"/>
                  <a:gd name="T9" fmla="*/ 246 h 378"/>
                  <a:gd name="T10" fmla="*/ 14 w 373"/>
                  <a:gd name="T11" fmla="*/ 245 h 378"/>
                  <a:gd name="T12" fmla="*/ 14 w 373"/>
                  <a:gd name="T13" fmla="*/ 245 h 378"/>
                  <a:gd name="T14" fmla="*/ 14 w 373"/>
                  <a:gd name="T15" fmla="*/ 245 h 378"/>
                  <a:gd name="T16" fmla="*/ 14 w 373"/>
                  <a:gd name="T17" fmla="*/ 245 h 378"/>
                  <a:gd name="T18" fmla="*/ 14 w 373"/>
                  <a:gd name="T19" fmla="*/ 244 h 378"/>
                  <a:gd name="T20" fmla="*/ 14 w 373"/>
                  <a:gd name="T21" fmla="*/ 244 h 378"/>
                  <a:gd name="T22" fmla="*/ 14 w 373"/>
                  <a:gd name="T23" fmla="*/ 244 h 378"/>
                  <a:gd name="T24" fmla="*/ 13 w 373"/>
                  <a:gd name="T25" fmla="*/ 243 h 378"/>
                  <a:gd name="T26" fmla="*/ 13 w 373"/>
                  <a:gd name="T27" fmla="*/ 243 h 378"/>
                  <a:gd name="T28" fmla="*/ 13 w 373"/>
                  <a:gd name="T29" fmla="*/ 243 h 378"/>
                  <a:gd name="T30" fmla="*/ 13 w 373"/>
                  <a:gd name="T31" fmla="*/ 242 h 378"/>
                  <a:gd name="T32" fmla="*/ 13 w 373"/>
                  <a:gd name="T33" fmla="*/ 242 h 378"/>
                  <a:gd name="T34" fmla="*/ 13 w 373"/>
                  <a:gd name="T35" fmla="*/ 241 h 378"/>
                  <a:gd name="T36" fmla="*/ 13 w 373"/>
                  <a:gd name="T37" fmla="*/ 241 h 378"/>
                  <a:gd name="T38" fmla="*/ 13 w 373"/>
                  <a:gd name="T39" fmla="*/ 241 h 378"/>
                  <a:gd name="T40" fmla="*/ 13 w 373"/>
                  <a:gd name="T41" fmla="*/ 240 h 378"/>
                  <a:gd name="T42" fmla="*/ 373 w 373"/>
                  <a:gd name="T43" fmla="*/ 113 h 378"/>
                  <a:gd name="T44" fmla="*/ 373 w 373"/>
                  <a:gd name="T45" fmla="*/ 112 h 378"/>
                  <a:gd name="T46" fmla="*/ 373 w 373"/>
                  <a:gd name="T47" fmla="*/ 112 h 378"/>
                  <a:gd name="T48" fmla="*/ 372 w 373"/>
                  <a:gd name="T49" fmla="*/ 112 h 378"/>
                  <a:gd name="T50" fmla="*/ 372 w 373"/>
                  <a:gd name="T51" fmla="*/ 112 h 378"/>
                  <a:gd name="T52" fmla="*/ 372 w 373"/>
                  <a:gd name="T53" fmla="*/ 110 h 378"/>
                  <a:gd name="T54" fmla="*/ 372 w 373"/>
                  <a:gd name="T55" fmla="*/ 110 h 378"/>
                  <a:gd name="T56" fmla="*/ 371 w 373"/>
                  <a:gd name="T57" fmla="*/ 110 h 378"/>
                  <a:gd name="T58" fmla="*/ 371 w 373"/>
                  <a:gd name="T59" fmla="*/ 109 h 378"/>
                  <a:gd name="T60" fmla="*/ 371 w 373"/>
                  <a:gd name="T61" fmla="*/ 109 h 378"/>
                  <a:gd name="T62" fmla="*/ 371 w 373"/>
                  <a:gd name="T63" fmla="*/ 109 h 378"/>
                  <a:gd name="T64" fmla="*/ 371 w 373"/>
                  <a:gd name="T65" fmla="*/ 109 h 378"/>
                  <a:gd name="T66" fmla="*/ 371 w 373"/>
                  <a:gd name="T67" fmla="*/ 108 h 378"/>
                  <a:gd name="T68" fmla="*/ 371 w 373"/>
                  <a:gd name="T69" fmla="*/ 108 h 378"/>
                  <a:gd name="T70" fmla="*/ 371 w 373"/>
                  <a:gd name="T71" fmla="*/ 108 h 378"/>
                  <a:gd name="T72" fmla="*/ 370 w 373"/>
                  <a:gd name="T73" fmla="*/ 107 h 378"/>
                  <a:gd name="T74" fmla="*/ 370 w 373"/>
                  <a:gd name="T75" fmla="*/ 106 h 378"/>
                  <a:gd name="T76" fmla="*/ 370 w 373"/>
                  <a:gd name="T77" fmla="*/ 106 h 378"/>
                  <a:gd name="T78" fmla="*/ 370 w 373"/>
                  <a:gd name="T79" fmla="*/ 106 h 378"/>
                  <a:gd name="T80" fmla="*/ 369 w 373"/>
                  <a:gd name="T81" fmla="*/ 106 h 378"/>
                  <a:gd name="T82" fmla="*/ 369 w 373"/>
                  <a:gd name="T83" fmla="*/ 105 h 378"/>
                  <a:gd name="T84" fmla="*/ 32 w 373"/>
                  <a:gd name="T85" fmla="*/ 93 h 378"/>
                  <a:gd name="T86" fmla="*/ 60 w 373"/>
                  <a:gd name="T87" fmla="*/ 56 h 378"/>
                  <a:gd name="T88" fmla="*/ 283 w 373"/>
                  <a:gd name="T89" fmla="*/ 18 h 378"/>
                  <a:gd name="T90" fmla="*/ 369 w 373"/>
                  <a:gd name="T91" fmla="*/ 10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3" h="378">
                    <a:moveTo>
                      <a:pt x="121" y="365"/>
                    </a:moveTo>
                    <a:cubicBezTo>
                      <a:pt x="122" y="366"/>
                      <a:pt x="122" y="366"/>
                      <a:pt x="123" y="366"/>
                    </a:cubicBezTo>
                    <a:cubicBezTo>
                      <a:pt x="136" y="372"/>
                      <a:pt x="150" y="376"/>
                      <a:pt x="163" y="378"/>
                    </a:cubicBezTo>
                    <a:cubicBezTo>
                      <a:pt x="149" y="376"/>
                      <a:pt x="135" y="371"/>
                      <a:pt x="121" y="365"/>
                    </a:cubicBezTo>
                    <a:moveTo>
                      <a:pt x="365" y="282"/>
                    </a:moveTo>
                    <a:cubicBezTo>
                      <a:pt x="363" y="286"/>
                      <a:pt x="361" y="290"/>
                      <a:pt x="359" y="293"/>
                    </a:cubicBezTo>
                    <a:cubicBezTo>
                      <a:pt x="354" y="300"/>
                      <a:pt x="350" y="306"/>
                      <a:pt x="345" y="312"/>
                    </a:cubicBezTo>
                    <a:cubicBezTo>
                      <a:pt x="342" y="316"/>
                      <a:pt x="338" y="320"/>
                      <a:pt x="334" y="324"/>
                    </a:cubicBezTo>
                    <a:cubicBezTo>
                      <a:pt x="345" y="313"/>
                      <a:pt x="355" y="300"/>
                      <a:pt x="363" y="287"/>
                    </a:cubicBezTo>
                    <a:cubicBezTo>
                      <a:pt x="363" y="285"/>
                      <a:pt x="364" y="284"/>
                      <a:pt x="365" y="282"/>
                    </a:cubicBezTo>
                    <a:moveTo>
                      <a:pt x="365" y="282"/>
                    </a:moveTo>
                    <a:cubicBezTo>
                      <a:pt x="365" y="282"/>
                      <a:pt x="365" y="282"/>
                      <a:pt x="365" y="282"/>
                    </a:cubicBezTo>
                    <a:cubicBezTo>
                      <a:pt x="365" y="282"/>
                      <a:pt x="365" y="282"/>
                      <a:pt x="365" y="282"/>
                    </a:cubicBezTo>
                    <a:moveTo>
                      <a:pt x="14" y="246"/>
                    </a:moveTo>
                    <a:cubicBezTo>
                      <a:pt x="14" y="246"/>
                      <a:pt x="14" y="246"/>
                      <a:pt x="14" y="246"/>
                    </a:cubicBezTo>
                    <a:cubicBezTo>
                      <a:pt x="14" y="246"/>
                      <a:pt x="14" y="246"/>
                      <a:pt x="14" y="246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5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2"/>
                    </a:moveTo>
                    <a:cubicBezTo>
                      <a:pt x="13" y="242"/>
                      <a:pt x="13" y="243"/>
                      <a:pt x="13" y="243"/>
                    </a:cubicBezTo>
                    <a:cubicBezTo>
                      <a:pt x="13" y="243"/>
                      <a:pt x="13" y="242"/>
                      <a:pt x="13" y="242"/>
                    </a:cubicBezTo>
                    <a:moveTo>
                      <a:pt x="13" y="242"/>
                    </a:moveTo>
                    <a:cubicBezTo>
                      <a:pt x="13" y="242"/>
                      <a:pt x="13" y="242"/>
                      <a:pt x="13" y="242"/>
                    </a:cubicBezTo>
                    <a:cubicBezTo>
                      <a:pt x="13" y="242"/>
                      <a:pt x="13" y="242"/>
                      <a:pt x="13" y="242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2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0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0"/>
                    </a:cubicBezTo>
                    <a:moveTo>
                      <a:pt x="13" y="240"/>
                    </a:moveTo>
                    <a:cubicBezTo>
                      <a:pt x="13" y="240"/>
                      <a:pt x="13" y="240"/>
                      <a:pt x="13" y="240"/>
                    </a:cubicBezTo>
                    <a:cubicBezTo>
                      <a:pt x="13" y="240"/>
                      <a:pt x="13" y="240"/>
                      <a:pt x="13" y="240"/>
                    </a:cubicBezTo>
                    <a:moveTo>
                      <a:pt x="373" y="113"/>
                    </a:moveTo>
                    <a:cubicBezTo>
                      <a:pt x="373" y="113"/>
                      <a:pt x="373" y="113"/>
                      <a:pt x="373" y="113"/>
                    </a:cubicBezTo>
                    <a:cubicBezTo>
                      <a:pt x="373" y="113"/>
                      <a:pt x="373" y="113"/>
                      <a:pt x="373" y="113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0"/>
                    </a:moveTo>
                    <a:cubicBezTo>
                      <a:pt x="372" y="110"/>
                      <a:pt x="372" y="110"/>
                      <a:pt x="372" y="110"/>
                    </a:cubicBezTo>
                    <a:cubicBezTo>
                      <a:pt x="372" y="110"/>
                      <a:pt x="372" y="110"/>
                      <a:pt x="372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2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1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8"/>
                    </a:moveTo>
                    <a:cubicBezTo>
                      <a:pt x="371" y="108"/>
                      <a:pt x="371" y="109"/>
                      <a:pt x="371" y="109"/>
                    </a:cubicBezTo>
                    <a:cubicBezTo>
                      <a:pt x="371" y="109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0" y="107"/>
                    </a:moveTo>
                    <a:cubicBezTo>
                      <a:pt x="370" y="107"/>
                      <a:pt x="370" y="107"/>
                      <a:pt x="371" y="108"/>
                    </a:cubicBezTo>
                    <a:cubicBezTo>
                      <a:pt x="370" y="107"/>
                      <a:pt x="370" y="107"/>
                      <a:pt x="370" y="107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7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69" y="106"/>
                    </a:moveTo>
                    <a:cubicBezTo>
                      <a:pt x="369" y="106"/>
                      <a:pt x="370" y="106"/>
                      <a:pt x="370" y="106"/>
                    </a:cubicBezTo>
                    <a:cubicBezTo>
                      <a:pt x="370" y="106"/>
                      <a:pt x="369" y="106"/>
                      <a:pt x="369" y="106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6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5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60" y="56"/>
                    </a:moveTo>
                    <a:cubicBezTo>
                      <a:pt x="49" y="67"/>
                      <a:pt x="40" y="79"/>
                      <a:pt x="32" y="93"/>
                    </a:cubicBezTo>
                    <a:cubicBezTo>
                      <a:pt x="5" y="140"/>
                      <a:pt x="0" y="192"/>
                      <a:pt x="13" y="240"/>
                    </a:cubicBezTo>
                    <a:cubicBezTo>
                      <a:pt x="1" y="196"/>
                      <a:pt x="4" y="148"/>
                      <a:pt x="26" y="104"/>
                    </a:cubicBezTo>
                    <a:cubicBezTo>
                      <a:pt x="35" y="86"/>
                      <a:pt x="47" y="70"/>
                      <a:pt x="60" y="56"/>
                    </a:cubicBezTo>
                    <a:moveTo>
                      <a:pt x="226" y="0"/>
                    </a:moveTo>
                    <a:cubicBezTo>
                      <a:pt x="245" y="3"/>
                      <a:pt x="264" y="9"/>
                      <a:pt x="282" y="18"/>
                    </a:cubicBezTo>
                    <a:cubicBezTo>
                      <a:pt x="283" y="18"/>
                      <a:pt x="283" y="18"/>
                      <a:pt x="283" y="18"/>
                    </a:cubicBezTo>
                    <a:cubicBezTo>
                      <a:pt x="293" y="23"/>
                      <a:pt x="302" y="29"/>
                      <a:pt x="311" y="35"/>
                    </a:cubicBezTo>
                    <a:cubicBezTo>
                      <a:pt x="330" y="49"/>
                      <a:pt x="345" y="66"/>
                      <a:pt x="357" y="84"/>
                    </a:cubicBezTo>
                    <a:cubicBezTo>
                      <a:pt x="362" y="91"/>
                      <a:pt x="366" y="98"/>
                      <a:pt x="369" y="105"/>
                    </a:cubicBezTo>
                    <a:cubicBezTo>
                      <a:pt x="350" y="65"/>
                      <a:pt x="316" y="32"/>
                      <a:pt x="272" y="13"/>
                    </a:cubicBezTo>
                    <a:cubicBezTo>
                      <a:pt x="257" y="7"/>
                      <a:pt x="242" y="3"/>
                      <a:pt x="226" y="0"/>
                    </a:cubicBezTo>
                  </a:path>
                </a:pathLst>
              </a:custGeom>
              <a:solidFill>
                <a:srgbClr val="9B9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任意多边形: 形状 283"/>
              <p:cNvSpPr/>
              <p:nvPr/>
            </p:nvSpPr>
            <p:spPr bwMode="auto">
              <a:xfrm>
                <a:off x="7684645" y="2353628"/>
                <a:ext cx="234920" cy="215973"/>
              </a:xfrm>
              <a:custGeom>
                <a:avLst/>
                <a:gdLst>
                  <a:gd name="T0" fmla="*/ 62 w 69"/>
                  <a:gd name="T1" fmla="*/ 19 h 64"/>
                  <a:gd name="T2" fmla="*/ 63 w 69"/>
                  <a:gd name="T3" fmla="*/ 23 h 64"/>
                  <a:gd name="T4" fmla="*/ 48 w 69"/>
                  <a:gd name="T5" fmla="*/ 59 h 64"/>
                  <a:gd name="T6" fmla="*/ 48 w 69"/>
                  <a:gd name="T7" fmla="*/ 59 h 64"/>
                  <a:gd name="T8" fmla="*/ 12 w 69"/>
                  <a:gd name="T9" fmla="*/ 48 h 64"/>
                  <a:gd name="T10" fmla="*/ 11 w 69"/>
                  <a:gd name="T11" fmla="*/ 45 h 64"/>
                  <a:gd name="T12" fmla="*/ 31 w 69"/>
                  <a:gd name="T13" fmla="*/ 2 h 64"/>
                  <a:gd name="T14" fmla="*/ 33 w 69"/>
                  <a:gd name="T15" fmla="*/ 2 h 64"/>
                  <a:gd name="T16" fmla="*/ 62 w 69"/>
                  <a:gd name="T17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64">
                    <a:moveTo>
                      <a:pt x="62" y="19"/>
                    </a:moveTo>
                    <a:cubicBezTo>
                      <a:pt x="62" y="20"/>
                      <a:pt x="63" y="21"/>
                      <a:pt x="63" y="23"/>
                    </a:cubicBezTo>
                    <a:cubicBezTo>
                      <a:pt x="69" y="37"/>
                      <a:pt x="62" y="53"/>
                      <a:pt x="4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35" y="64"/>
                      <a:pt x="20" y="59"/>
                      <a:pt x="12" y="48"/>
                    </a:cubicBezTo>
                    <a:cubicBezTo>
                      <a:pt x="12" y="47"/>
                      <a:pt x="11" y="46"/>
                      <a:pt x="11" y="45"/>
                    </a:cubicBezTo>
                    <a:cubicBezTo>
                      <a:pt x="0" y="27"/>
                      <a:pt x="11" y="4"/>
                      <a:pt x="31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46" y="0"/>
                      <a:pt x="57" y="8"/>
                      <a:pt x="6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任意多边形: 形状 284"/>
              <p:cNvSpPr/>
              <p:nvPr/>
            </p:nvSpPr>
            <p:spPr bwMode="auto">
              <a:xfrm>
                <a:off x="7320912" y="2471096"/>
                <a:ext cx="380799" cy="534253"/>
              </a:xfrm>
              <a:custGeom>
                <a:avLst/>
                <a:gdLst>
                  <a:gd name="T0" fmla="*/ 87 w 112"/>
                  <a:gd name="T1" fmla="*/ 13 h 157"/>
                  <a:gd name="T2" fmla="*/ 103 w 112"/>
                  <a:gd name="T3" fmla="*/ 31 h 157"/>
                  <a:gd name="T4" fmla="*/ 105 w 112"/>
                  <a:gd name="T5" fmla="*/ 66 h 157"/>
                  <a:gd name="T6" fmla="*/ 91 w 112"/>
                  <a:gd name="T7" fmla="*/ 88 h 157"/>
                  <a:gd name="T8" fmla="*/ 76 w 112"/>
                  <a:gd name="T9" fmla="*/ 133 h 157"/>
                  <a:gd name="T10" fmla="*/ 47 w 112"/>
                  <a:gd name="T11" fmla="*/ 156 h 157"/>
                  <a:gd name="T12" fmla="*/ 25 w 112"/>
                  <a:gd name="T13" fmla="*/ 153 h 157"/>
                  <a:gd name="T14" fmla="*/ 1 w 112"/>
                  <a:gd name="T15" fmla="*/ 126 h 157"/>
                  <a:gd name="T16" fmla="*/ 17 w 112"/>
                  <a:gd name="T17" fmla="*/ 51 h 157"/>
                  <a:gd name="T18" fmla="*/ 46 w 112"/>
                  <a:gd name="T19" fmla="*/ 11 h 157"/>
                  <a:gd name="T20" fmla="*/ 87 w 112"/>
                  <a:gd name="T21" fmla="*/ 1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57">
                    <a:moveTo>
                      <a:pt x="87" y="13"/>
                    </a:moveTo>
                    <a:cubicBezTo>
                      <a:pt x="93" y="19"/>
                      <a:pt x="98" y="25"/>
                      <a:pt x="103" y="31"/>
                    </a:cubicBezTo>
                    <a:cubicBezTo>
                      <a:pt x="112" y="41"/>
                      <a:pt x="112" y="55"/>
                      <a:pt x="105" y="66"/>
                    </a:cubicBezTo>
                    <a:cubicBezTo>
                      <a:pt x="100" y="73"/>
                      <a:pt x="95" y="80"/>
                      <a:pt x="91" y="88"/>
                    </a:cubicBezTo>
                    <a:cubicBezTo>
                      <a:pt x="84" y="103"/>
                      <a:pt x="79" y="118"/>
                      <a:pt x="76" y="133"/>
                    </a:cubicBezTo>
                    <a:cubicBezTo>
                      <a:pt x="74" y="147"/>
                      <a:pt x="61" y="157"/>
                      <a:pt x="47" y="156"/>
                    </a:cubicBezTo>
                    <a:cubicBezTo>
                      <a:pt x="40" y="155"/>
                      <a:pt x="32" y="155"/>
                      <a:pt x="25" y="153"/>
                    </a:cubicBezTo>
                    <a:cubicBezTo>
                      <a:pt x="11" y="151"/>
                      <a:pt x="1" y="140"/>
                      <a:pt x="1" y="126"/>
                    </a:cubicBezTo>
                    <a:cubicBezTo>
                      <a:pt x="0" y="101"/>
                      <a:pt x="5" y="75"/>
                      <a:pt x="17" y="51"/>
                    </a:cubicBezTo>
                    <a:cubicBezTo>
                      <a:pt x="25" y="36"/>
                      <a:pt x="35" y="23"/>
                      <a:pt x="46" y="11"/>
                    </a:cubicBezTo>
                    <a:cubicBezTo>
                      <a:pt x="58" y="0"/>
                      <a:pt x="77" y="0"/>
                      <a:pt x="8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92" name="图片 9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144" y="2160393"/>
                <a:ext cx="900376" cy="900376"/>
              </a:xfrm>
              <a:prstGeom prst="rect">
                <a:avLst/>
              </a:prstGeom>
            </p:spPr>
          </p:pic>
          <p:sp>
            <p:nvSpPr>
              <p:cNvPr id="93" name="任意多边形: 形状 286"/>
              <p:cNvSpPr>
                <a:spLocks noEditPoints="1"/>
              </p:cNvSpPr>
              <p:nvPr/>
            </p:nvSpPr>
            <p:spPr bwMode="auto">
              <a:xfrm>
                <a:off x="7068927" y="2005044"/>
                <a:ext cx="1750533" cy="1752424"/>
              </a:xfrm>
              <a:custGeom>
                <a:avLst/>
                <a:gdLst>
                  <a:gd name="T0" fmla="*/ 55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5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5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5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任意多边形: 形状 287"/>
              <p:cNvSpPr>
                <a:spLocks noEditPoints="1"/>
              </p:cNvSpPr>
              <p:nvPr/>
            </p:nvSpPr>
            <p:spPr bwMode="auto">
              <a:xfrm>
                <a:off x="6974204" y="2005044"/>
                <a:ext cx="1750533" cy="1752424"/>
              </a:xfrm>
              <a:custGeom>
                <a:avLst/>
                <a:gdLst>
                  <a:gd name="T0" fmla="*/ 56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6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6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6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 flipH="1">
            <a:off x="7560815" y="1628847"/>
            <a:ext cx="3691764" cy="844182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</a:rPr>
              <a:t>在家长或者身边的长辈请教，他们是如何使用共享电单车的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624812" y="2629822"/>
            <a:ext cx="3627767" cy="2963249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737680" y="2851238"/>
            <a:ext cx="3402029" cy="45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总结使用共享电单车的步骤：</a:t>
            </a:r>
            <a:endParaRPr lang="zh-CN" altLang="en-US" sz="1800" b="1" dirty="0">
              <a:effectLst/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7839632" y="3672831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839632" y="4087775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839632" y="4502719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839632" y="4917663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839632" y="5332606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7940040" y="398780"/>
            <a:ext cx="2949575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课前活动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" name="共享电单车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51328" y="2491891"/>
            <a:ext cx="5383993" cy="3101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 hasCustomPrompt="1"/>
          </p:nvPr>
        </p:nvSpPr>
        <p:spPr>
          <a:xfrm>
            <a:off x="3202682" y="3009608"/>
            <a:ext cx="7209155" cy="146240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zh-CN" altLang="en-US" dirty="0"/>
              <a:t>二、课时活动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br>
              <a:rPr lang="zh-CN" altLang="en-US" dirty="0"/>
            </a:br>
            <a:r>
              <a:rPr lang="zh-CN" altLang="en-US" dirty="0"/>
              <a:t>探究共享电单车的运行过程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600" b="90000" l="9961" r="89941">
                        <a14:foregroundMark x1="55859" y1="8600" x2="52930" y2="19700"/>
                        <a14:foregroundMark x1="52930" y1="19700" x2="60938" y2="26500"/>
                        <a14:foregroundMark x1="60938" y1="26500" x2="60840" y2="34500"/>
                        <a14:foregroundMark x1="60840" y1="34500" x2="54102" y2="41500"/>
                        <a14:foregroundMark x1="54102" y1="41500" x2="38574" y2="42500"/>
                        <a14:foregroundMark x1="38574" y1="42500" x2="40625" y2="35400"/>
                        <a14:foregroundMark x1="40625" y1="35400" x2="21191" y2="72100"/>
                        <a14:foregroundMark x1="21191" y1="72100" x2="13867" y2="81500"/>
                        <a14:foregroundMark x1="13867" y1="81500" x2="25391" y2="71100"/>
                        <a14:foregroundMark x1="25391" y1="71100" x2="41406" y2="82000"/>
                        <a14:foregroundMark x1="41406" y1="82000" x2="47461" y2="69500"/>
                        <a14:foregroundMark x1="47461" y1="69500" x2="46582" y2="55100"/>
                        <a14:foregroundMark x1="46582" y1="55100" x2="57031" y2="51600"/>
                        <a14:foregroundMark x1="57031" y1="51600" x2="62695" y2="39400"/>
                        <a14:foregroundMark x1="62695" y1="39400" x2="68555" y2="59500"/>
                        <a14:foregroundMark x1="68555" y1="59500" x2="66309" y2="73500"/>
                        <a14:foregroundMark x1="66309" y1="73500" x2="73047" y2="68000"/>
                        <a14:foregroundMark x1="73047" y1="68000" x2="81445" y2="71400"/>
                        <a14:foregroundMark x1="81445" y1="71400" x2="80762" y2="83700"/>
                        <a14:foregroundMark x1="80762" y1="83700" x2="73926" y2="83800"/>
                        <a14:foregroundMark x1="73926" y1="83800" x2="84961" y2="72400"/>
                        <a14:foregroundMark x1="84961" y1="72400" x2="83105" y2="47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568" y="2132386"/>
            <a:ext cx="4025180" cy="393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7940040" y="398780"/>
            <a:ext cx="2949575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安装共享电单车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APP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" name="图片 7" descr="mini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3505" y="4174490"/>
            <a:ext cx="2129790" cy="21297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0420" y="1684850"/>
            <a:ext cx="6097136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69875" algn="just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打开智慧平板，安装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，利用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查找共享电单车。</a:t>
            </a:r>
            <a:endParaRPr lang="zh-CN" altLang="en-US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2367"/>
            <a:ext cx="7577455" cy="38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792736" y="2558663"/>
            <a:ext cx="398899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你安装的程序</a:t>
            </a:r>
            <a:r>
              <a:rPr lang="zh-CN" altLang="en-US" b="1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b="1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endParaRPr lang="zh-CN" altLang="en-US" sz="3200" b="1" dirty="0">
              <a:effectLst/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为什么要开启手机</a:t>
            </a:r>
            <a:r>
              <a:rPr lang="en-US" altLang="zh-CN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GPS</a:t>
            </a:r>
            <a:r>
              <a:rPr lang="zh-CN" altLang="en-US" sz="18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定位？</a:t>
            </a:r>
            <a:endParaRPr lang="en-US" altLang="zh-CN" sz="1800" b="1" kern="100" dirty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6904761" y="3375992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904761" y="4292667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: 圆角 4"/>
          <p:cNvSpPr/>
          <p:nvPr/>
        </p:nvSpPr>
        <p:spPr>
          <a:xfrm>
            <a:off x="6544101" y="2366531"/>
            <a:ext cx="3794078" cy="2879678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7940040" y="398780"/>
            <a:ext cx="2949575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安装共享电单车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APP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7945" y="1929130"/>
            <a:ext cx="6078855" cy="36912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6" t="33697" r="33407" b="47636"/>
          <a:stretch>
            <a:fillRect/>
          </a:stretch>
        </p:blipFill>
        <p:spPr>
          <a:xfrm flipH="1">
            <a:off x="1840230" y="4081145"/>
            <a:ext cx="2075180" cy="14077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234565" y="4525645"/>
            <a:ext cx="1492250" cy="645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怎么通过</a:t>
            </a:r>
            <a:r>
              <a:rPr lang="en-US" altLang="zh-CN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APP</a:t>
            </a:r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找到车辆呢</a:t>
            </a:r>
            <a:endParaRPr lang="zh-CN" altLang="en-US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1" name="图片 10" descr="boshi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84" y="4623829"/>
            <a:ext cx="1541780" cy="15417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7940040" y="398780"/>
            <a:ext cx="2949575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启动电单车步骤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6" name="图片 5" descr="妮妮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90" y="3874770"/>
            <a:ext cx="2135505" cy="249936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3887688" y="1520775"/>
            <a:ext cx="3829050" cy="588645"/>
          </a:xfrm>
          <a:prstGeom prst="round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sym typeface="+mn-ea"/>
              </a:rPr>
              <a:t>查看电量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887688" y="2394535"/>
            <a:ext cx="3829050" cy="588645"/>
          </a:xfrm>
          <a:prstGeom prst="round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b="1" u="sng" dirty="0">
                <a:solidFill>
                  <a:schemeClr val="bg1"/>
                </a:solidFill>
              </a:rPr>
              <a:t>     </a:t>
            </a:r>
            <a:endParaRPr lang="en-US" altLang="zh-CN" b="1" u="sng" dirty="0">
              <a:solidFill>
                <a:schemeClr val="bg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865780" y="4280817"/>
            <a:ext cx="3829050" cy="588645"/>
          </a:xfrm>
          <a:prstGeom prst="round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取出头盔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5559643" y="2052905"/>
            <a:ext cx="441325" cy="39941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5581868" y="2983180"/>
            <a:ext cx="441325" cy="39941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66757" y="965249"/>
            <a:ext cx="82662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利用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查找共享电单车，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补全启用共享电单车的顺序</a:t>
            </a:r>
            <a:endParaRPr lang="zh-CN" altLang="en-US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0" name="圆角矩形 8"/>
          <p:cNvSpPr/>
          <p:nvPr/>
        </p:nvSpPr>
        <p:spPr>
          <a:xfrm>
            <a:off x="3865780" y="3305760"/>
            <a:ext cx="3829050" cy="588645"/>
          </a:xfrm>
          <a:prstGeom prst="round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17" name="圆角矩形 10"/>
          <p:cNvSpPr/>
          <p:nvPr/>
        </p:nvSpPr>
        <p:spPr>
          <a:xfrm>
            <a:off x="3887688" y="5160784"/>
            <a:ext cx="3829050" cy="588645"/>
          </a:xfrm>
          <a:prstGeom prst="round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开始骑行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18" name="下箭头 15"/>
          <p:cNvSpPr/>
          <p:nvPr/>
        </p:nvSpPr>
        <p:spPr>
          <a:xfrm>
            <a:off x="5581868" y="4875669"/>
            <a:ext cx="441325" cy="39941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5"/>
          <p:cNvSpPr/>
          <p:nvPr/>
        </p:nvSpPr>
        <p:spPr>
          <a:xfrm>
            <a:off x="5581868" y="3894405"/>
            <a:ext cx="441325" cy="39941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4897755" y="2879090"/>
            <a:ext cx="1809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897755" y="3805555"/>
            <a:ext cx="1809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 hasCustomPrompt="1"/>
          </p:nvPr>
        </p:nvSpPr>
        <p:spPr>
          <a:xfrm>
            <a:off x="4039998" y="2392966"/>
            <a:ext cx="7209155" cy="146240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zh-CN" altLang="en-US" dirty="0"/>
              <a:t>三、课时活动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br>
              <a:rPr lang="en-US" altLang="zh-CN" dirty="0"/>
            </a:br>
            <a:r>
              <a:rPr lang="zh-CN" altLang="en-US" dirty="0"/>
              <a:t>找寻共享电单车系统的特征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392680"/>
            <a:ext cx="4820920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i"/>
  <p:tag name="KSO_WM_UNIT_INDEX" val="107"/>
  <p:tag name="KSO_WM_BEAUTIFY_FLAG" val="#wm#"/>
  <p:tag name="KSO_WM_TAG_VERSION" val="3.0"/>
  <p:tag name="KSO_WM_UNIT_ID" val="_1*i*10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TYPE" val="i"/>
  <p:tag name="KSO_WM_UNIT_INDEX" val="108"/>
  <p:tag name="KSO_WM_BEAUTIFY_FLAG" val="#wm#"/>
  <p:tag name="KSO_WM_TAG_VERSION" val="3.0"/>
  <p:tag name="KSO_WM_UNIT_ID" val="_1*i*10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i"/>
  <p:tag name="KSO_WM_UNIT_INDEX" val="109"/>
  <p:tag name="KSO_WM_BEAUTIFY_FLAG" val="#wm#"/>
  <p:tag name="KSO_WM_TAG_VERSION" val="3.0"/>
  <p:tag name="KSO_WM_UNIT_ID" val="_1*i*10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110"/>
  <p:tag name="KSO_WM_BEAUTIFY_FLAG" val="#wm#"/>
  <p:tag name="KSO_WM_TAG_VERSION" val="3.0"/>
  <p:tag name="KSO_WM_UNIT_ID" val="_1*i*1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i"/>
  <p:tag name="KSO_WM_UNIT_INDEX" val="111"/>
  <p:tag name="KSO_WM_BEAUTIFY_FLAG" val="#wm#"/>
  <p:tag name="KSO_WM_TAG_VERSION" val="3.0"/>
  <p:tag name="KSO_WM_UNIT_ID" val="_1*i*1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112"/>
  <p:tag name="KSO_WM_BEAUTIFY_FLAG" val="#wm#"/>
  <p:tag name="KSO_WM_TAG_VERSION" val="3.0"/>
  <p:tag name="KSO_WM_UNIT_ID" val="_1*i*1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113"/>
  <p:tag name="KSO_WM_BEAUTIFY_FLAG" val="#wm#"/>
  <p:tag name="KSO_WM_TAG_VERSION" val="3.0"/>
  <p:tag name="KSO_WM_UNIT_ID" val="_1*i*1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i"/>
  <p:tag name="KSO_WM_UNIT_INDEX" val="114"/>
  <p:tag name="KSO_WM_BEAUTIFY_FLAG" val="#wm#"/>
  <p:tag name="KSO_WM_TAG_VERSION" val="3.0"/>
  <p:tag name="KSO_WM_UNIT_ID" val="_1*i*1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i"/>
  <p:tag name="KSO_WM_UNIT_INDEX" val="115"/>
  <p:tag name="KSO_WM_BEAUTIFY_FLAG" val="#wm#"/>
  <p:tag name="KSO_WM_TAG_VERSION" val="3.0"/>
  <p:tag name="KSO_WM_UNIT_ID" val="_1*i*1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TYPE" val="i"/>
  <p:tag name="KSO_WM_UNIT_INDEX" val="116"/>
  <p:tag name="KSO_WM_BEAUTIFY_FLAG" val="#wm#"/>
  <p:tag name="KSO_WM_TAG_VERSION" val="3.0"/>
  <p:tag name="KSO_WM_UNIT_ID" val="_1*i*1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TYPE" val="i"/>
  <p:tag name="KSO_WM_UNIT_INDEX" val="117"/>
  <p:tag name="KSO_WM_BEAUTIFY_FLAG" val="#wm#"/>
  <p:tag name="KSO_WM_TAG_VERSION" val="3.0"/>
  <p:tag name="KSO_WM_UNIT_ID" val="_1*i*1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TYPE" val="i"/>
  <p:tag name="KSO_WM_UNIT_INDEX" val="118"/>
  <p:tag name="KSO_WM_BEAUTIFY_FLAG" val="#wm#"/>
  <p:tag name="KSO_WM_TAG_VERSION" val="3.0"/>
  <p:tag name="KSO_WM_UNIT_ID" val="_1*i*1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TYPE" val="i"/>
  <p:tag name="KSO_WM_UNIT_INDEX" val="119"/>
  <p:tag name="KSO_WM_BEAUTIFY_FLAG" val="#wm#"/>
  <p:tag name="KSO_WM_TAG_VERSION" val="3.0"/>
  <p:tag name="KSO_WM_UNIT_ID" val="_1*i*1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TYPE" val="i"/>
  <p:tag name="KSO_WM_UNIT_INDEX" val="120"/>
  <p:tag name="KSO_WM_BEAUTIFY_FLAG" val="#wm#"/>
  <p:tag name="KSO_WM_TAG_VERSION" val="3.0"/>
  <p:tag name="KSO_WM_UNIT_ID" val="_1*i*1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TYPE" val="i"/>
  <p:tag name="KSO_WM_UNIT_INDEX" val="121"/>
  <p:tag name="KSO_WM_BEAUTIFY_FLAG" val="#wm#"/>
  <p:tag name="KSO_WM_TAG_VERSION" val="3.0"/>
  <p:tag name="KSO_WM_UNIT_ID" val="_1*i*1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TYPE" val="i"/>
  <p:tag name="KSO_WM_UNIT_INDEX" val="122"/>
  <p:tag name="KSO_WM_BEAUTIFY_FLAG" val="#wm#"/>
  <p:tag name="KSO_WM_TAG_VERSION" val="3.0"/>
  <p:tag name="KSO_WM_UNIT_ID" val="_1*i*1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TYPE" val="i"/>
  <p:tag name="KSO_WM_UNIT_INDEX" val="123"/>
  <p:tag name="KSO_WM_BEAUTIFY_FLAG" val="#wm#"/>
  <p:tag name="KSO_WM_TAG_VERSION" val="3.0"/>
  <p:tag name="KSO_WM_UNIT_ID" val="_1*i*1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TYPE" val="i"/>
  <p:tag name="KSO_WM_UNIT_INDEX" val="124"/>
  <p:tag name="KSO_WM_BEAUTIFY_FLAG" val="#wm#"/>
  <p:tag name="KSO_WM_TAG_VERSION" val="3.0"/>
  <p:tag name="KSO_WM_UNIT_ID" val="_1*i*1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TYPE" val="i"/>
  <p:tag name="KSO_WM_UNIT_INDEX" val="125"/>
  <p:tag name="KSO_WM_BEAUTIFY_FLAG" val="#wm#"/>
  <p:tag name="KSO_WM_TAG_VERSION" val="3.0"/>
  <p:tag name="KSO_WM_UNIT_ID" val="_1*i*1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TYPE" val="i"/>
  <p:tag name="KSO_WM_UNIT_INDEX" val="126"/>
  <p:tag name="KSO_WM_BEAUTIFY_FLAG" val="#wm#"/>
  <p:tag name="KSO_WM_TAG_VERSION" val="3.0"/>
  <p:tag name="KSO_WM_UNIT_ID" val="_1*i*1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TYPE" val="i"/>
  <p:tag name="KSO_WM_UNIT_INDEX" val="127"/>
  <p:tag name="KSO_WM_BEAUTIFY_FLAG" val="#wm#"/>
  <p:tag name="KSO_WM_TAG_VERSION" val="3.0"/>
  <p:tag name="KSO_WM_UNIT_ID" val="_1*i*1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TYPE" val="i"/>
  <p:tag name="KSO_WM_UNIT_INDEX" val="128"/>
  <p:tag name="KSO_WM_BEAUTIFY_FLAG" val="#wm#"/>
  <p:tag name="KSO_WM_TAG_VERSION" val="3.0"/>
  <p:tag name="KSO_WM_UNIT_ID" val="_1*i*1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TYPE" val="i"/>
  <p:tag name="KSO_WM_UNIT_INDEX" val="129"/>
  <p:tag name="KSO_WM_BEAUTIFY_FLAG" val="#wm#"/>
  <p:tag name="KSO_WM_TAG_VERSION" val="3.0"/>
  <p:tag name="KSO_WM_UNIT_ID" val="_1*i*1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UNIT_TYPE" val="i"/>
  <p:tag name="KSO_WM_UNIT_INDEX" val="130"/>
  <p:tag name="KSO_WM_BEAUTIFY_FLAG" val="#wm#"/>
  <p:tag name="KSO_WM_TAG_VERSION" val="3.0"/>
  <p:tag name="KSO_WM_UNIT_ID" val="_1*i*1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p="http://schemas.openxmlformats.org/presentationml/2006/main">
  <p:tag name="KSO_WM_UNIT_TYPE" val="i"/>
  <p:tag name="KSO_WM_UNIT_INDEX" val="131"/>
  <p:tag name="KSO_WM_BEAUTIFY_FLAG" val="#wm#"/>
  <p:tag name="KSO_WM_TAG_VERSION" val="3.0"/>
  <p:tag name="KSO_WM_UNIT_ID" val="_1*i*1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p="http://schemas.openxmlformats.org/presentationml/2006/main">
  <p:tag name="KSO_WM_UNIT_TYPE" val="i"/>
  <p:tag name="KSO_WM_UNIT_INDEX" val="132"/>
  <p:tag name="KSO_WM_BEAUTIFY_FLAG" val="#wm#"/>
  <p:tag name="KSO_WM_TAG_VERSION" val="3.0"/>
  <p:tag name="KSO_WM_UNIT_ID" val="_1*i*1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TYPE" val="i"/>
  <p:tag name="KSO_WM_UNIT_INDEX" val="133"/>
  <p:tag name="KSO_WM_BEAUTIFY_FLAG" val="#wm#"/>
  <p:tag name="KSO_WM_TAG_VERSION" val="3.0"/>
  <p:tag name="KSO_WM_UNIT_ID" val="_1*i*1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UNIT_TYPE" val="i"/>
  <p:tag name="KSO_WM_UNIT_INDEX" val="134"/>
  <p:tag name="KSO_WM_BEAUTIFY_FLAG" val="#wm#"/>
  <p:tag name="KSO_WM_TAG_VERSION" val="3.0"/>
  <p:tag name="KSO_WM_UNIT_ID" val="_1*i*1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TYPE" val="i"/>
  <p:tag name="KSO_WM_UNIT_INDEX" val="135"/>
  <p:tag name="KSO_WM_BEAUTIFY_FLAG" val="#wm#"/>
  <p:tag name="KSO_WM_TAG_VERSION" val="3.0"/>
  <p:tag name="KSO_WM_UNIT_ID" val="_1*i*1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p="http://schemas.openxmlformats.org/presentationml/2006/main">
  <p:tag name="KSO_WM_UNIT_TYPE" val="i"/>
  <p:tag name="KSO_WM_UNIT_INDEX" val="136"/>
  <p:tag name="KSO_WM_BEAUTIFY_FLAG" val="#wm#"/>
  <p:tag name="KSO_WM_TAG_VERSION" val="3.0"/>
  <p:tag name="KSO_WM_UNIT_ID" val="_1*i*1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TYPE" val="i"/>
  <p:tag name="KSO_WM_UNIT_INDEX" val="137"/>
  <p:tag name="KSO_WM_BEAUTIFY_FLAG" val="#wm#"/>
  <p:tag name="KSO_WM_TAG_VERSION" val="3.0"/>
  <p:tag name="KSO_WM_UNIT_ID" val="_1*i*1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3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4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8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9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4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5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6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7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8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1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2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3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4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5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6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7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8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9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1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2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3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4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5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6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7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8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9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1.xml><?xml version="1.0" encoding="utf-8"?>
<p:tagLst xmlns:p="http://schemas.openxmlformats.org/presentationml/2006/main">
  <p:tag name="KSO_WM_UNIT_TYPE" val="i"/>
  <p:tag name="KSO_WM_UNIT_INDEX" val="66"/>
  <p:tag name="KSO_WM_BEAUTIFY_FLAG" val="#wm#"/>
  <p:tag name="KSO_WM_TAG_VERSION" val="3.0"/>
  <p:tag name="KSO_WM_UNIT_ID" val="_1*i*6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p="http://schemas.openxmlformats.org/presentationml/2006/main">
  <p:tag name="KSO_WM_UNIT_TYPE" val="i"/>
  <p:tag name="KSO_WM_UNIT_INDEX" val="67"/>
  <p:tag name="KSO_WM_BEAUTIFY_FLAG" val="#wm#"/>
  <p:tag name="KSO_WM_TAG_VERSION" val="3.0"/>
  <p:tag name="KSO_WM_UNIT_ID" val="_1*i*6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p="http://schemas.openxmlformats.org/presentationml/2006/main">
  <p:tag name="KSO_WM_UNIT_TYPE" val="i"/>
  <p:tag name="KSO_WM_UNIT_INDEX" val="68"/>
  <p:tag name="KSO_WM_BEAUTIFY_FLAG" val="#wm#"/>
  <p:tag name="KSO_WM_TAG_VERSION" val="3.0"/>
  <p:tag name="KSO_WM_UNIT_ID" val="_1*i*6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p="http://schemas.openxmlformats.org/presentationml/2006/main">
  <p:tag name="KSO_WM_UNIT_TYPE" val="i"/>
  <p:tag name="KSO_WM_UNIT_INDEX" val="69"/>
  <p:tag name="KSO_WM_BEAUTIFY_FLAG" val="#wm#"/>
  <p:tag name="KSO_WM_TAG_VERSION" val="3.0"/>
  <p:tag name="KSO_WM_UNIT_ID" val="_1*i*6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5.xml><?xml version="1.0" encoding="utf-8"?>
<p:tagLst xmlns:p="http://schemas.openxmlformats.org/presentationml/2006/main">
  <p:tag name="KSO_WM_UNIT_TYPE" val="i"/>
  <p:tag name="KSO_WM_UNIT_INDEX" val="70"/>
  <p:tag name="KSO_WM_BEAUTIFY_FLAG" val="#wm#"/>
  <p:tag name="KSO_WM_TAG_VERSION" val="3.0"/>
  <p:tag name="KSO_WM_UNIT_ID" val="_1*i*7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6.xml><?xml version="1.0" encoding="utf-8"?>
<p:tagLst xmlns:p="http://schemas.openxmlformats.org/presentationml/2006/main">
  <p:tag name="KSO_WM_UNIT_TYPE" val="i"/>
  <p:tag name="KSO_WM_UNIT_INDEX" val="71"/>
  <p:tag name="KSO_WM_BEAUTIFY_FLAG" val="#wm#"/>
  <p:tag name="KSO_WM_TAG_VERSION" val="3.0"/>
  <p:tag name="KSO_WM_UNIT_ID" val="_1*i*7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7.xml><?xml version="1.0" encoding="utf-8"?>
<p:tagLst xmlns:p="http://schemas.openxmlformats.org/presentationml/2006/main">
  <p:tag name="KSO_WM_UNIT_TYPE" val="i"/>
  <p:tag name="KSO_WM_UNIT_INDEX" val="72"/>
  <p:tag name="KSO_WM_BEAUTIFY_FLAG" val="#wm#"/>
  <p:tag name="KSO_WM_TAG_VERSION" val="3.0"/>
  <p:tag name="KSO_WM_UNIT_ID" val="_1*i*7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p="http://schemas.openxmlformats.org/presentationml/2006/main">
  <p:tag name="KSO_WM_UNIT_TYPE" val="i"/>
  <p:tag name="KSO_WM_UNIT_INDEX" val="73"/>
  <p:tag name="KSO_WM_BEAUTIFY_FLAG" val="#wm#"/>
  <p:tag name="KSO_WM_TAG_VERSION" val="3.0"/>
  <p:tag name="KSO_WM_UNIT_ID" val="_1*i*7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p="http://schemas.openxmlformats.org/presentationml/2006/main">
  <p:tag name="KSO_WM_UNIT_TYPE" val="i"/>
  <p:tag name="KSO_WM_UNIT_INDEX" val="74"/>
  <p:tag name="KSO_WM_BEAUTIFY_FLAG" val="#wm#"/>
  <p:tag name="KSO_WM_TAG_VERSION" val="3.0"/>
  <p:tag name="KSO_WM_UNIT_ID" val="_1*i*7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p="http://schemas.openxmlformats.org/presentationml/2006/main">
  <p:tag name="KSO_WM_UNIT_TYPE" val="i"/>
  <p:tag name="KSO_WM_UNIT_INDEX" val="75"/>
  <p:tag name="KSO_WM_BEAUTIFY_FLAG" val="#wm#"/>
  <p:tag name="KSO_WM_TAG_VERSION" val="3.0"/>
  <p:tag name="KSO_WM_UNIT_ID" val="_1*i*7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1.xml><?xml version="1.0" encoding="utf-8"?>
<p:tagLst xmlns:p="http://schemas.openxmlformats.org/presentationml/2006/main">
  <p:tag name="KSO_WM_UNIT_TYPE" val="i"/>
  <p:tag name="KSO_WM_UNIT_INDEX" val="76"/>
  <p:tag name="KSO_WM_BEAUTIFY_FLAG" val="#wm#"/>
  <p:tag name="KSO_WM_TAG_VERSION" val="3.0"/>
  <p:tag name="KSO_WM_UNIT_ID" val="_1*i*7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2.xml><?xml version="1.0" encoding="utf-8"?>
<p:tagLst xmlns:p="http://schemas.openxmlformats.org/presentationml/2006/main">
  <p:tag name="KSO_WM_UNIT_TYPE" val="i"/>
  <p:tag name="KSO_WM_UNIT_INDEX" val="77"/>
  <p:tag name="KSO_WM_BEAUTIFY_FLAG" val="#wm#"/>
  <p:tag name="KSO_WM_TAG_VERSION" val="3.0"/>
  <p:tag name="KSO_WM_UNIT_ID" val="_1*i*7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3.xml><?xml version="1.0" encoding="utf-8"?>
<p:tagLst xmlns:p="http://schemas.openxmlformats.org/presentationml/2006/main">
  <p:tag name="KSO_WM_UNIT_TYPE" val="i"/>
  <p:tag name="KSO_WM_UNIT_INDEX" val="78"/>
  <p:tag name="KSO_WM_BEAUTIFY_FLAG" val="#wm#"/>
  <p:tag name="KSO_WM_TAG_VERSION" val="3.0"/>
  <p:tag name="KSO_WM_UNIT_ID" val="_1*i*7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4.xml><?xml version="1.0" encoding="utf-8"?>
<p:tagLst xmlns:p="http://schemas.openxmlformats.org/presentationml/2006/main">
  <p:tag name="KSO_WM_UNIT_TYPE" val="i"/>
  <p:tag name="KSO_WM_UNIT_INDEX" val="79"/>
  <p:tag name="KSO_WM_BEAUTIFY_FLAG" val="#wm#"/>
  <p:tag name="KSO_WM_TAG_VERSION" val="3.0"/>
  <p:tag name="KSO_WM_UNIT_ID" val="_1*i*7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5.xml><?xml version="1.0" encoding="utf-8"?>
<p:tagLst xmlns:p="http://schemas.openxmlformats.org/presentationml/2006/main">
  <p:tag name="KSO_WM_UNIT_TYPE" val="i"/>
  <p:tag name="KSO_WM_UNIT_INDEX" val="80"/>
  <p:tag name="KSO_WM_BEAUTIFY_FLAG" val="#wm#"/>
  <p:tag name="KSO_WM_TAG_VERSION" val="3.0"/>
  <p:tag name="KSO_WM_UNIT_ID" val="_1*i*8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6.xml><?xml version="1.0" encoding="utf-8"?>
<p:tagLst xmlns:p="http://schemas.openxmlformats.org/presentationml/2006/main">
  <p:tag name="KSO_WM_UNIT_TYPE" val="i"/>
  <p:tag name="KSO_WM_UNIT_INDEX" val="81"/>
  <p:tag name="KSO_WM_BEAUTIFY_FLAG" val="#wm#"/>
  <p:tag name="KSO_WM_TAG_VERSION" val="3.0"/>
  <p:tag name="KSO_WM_UNIT_ID" val="_1*i*8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7.xml><?xml version="1.0" encoding="utf-8"?>
<p:tagLst xmlns:p="http://schemas.openxmlformats.org/presentationml/2006/main">
  <p:tag name="KSO_WM_UNIT_TYPE" val="i"/>
  <p:tag name="KSO_WM_UNIT_INDEX" val="82"/>
  <p:tag name="KSO_WM_BEAUTIFY_FLAG" val="#wm#"/>
  <p:tag name="KSO_WM_TAG_VERSION" val="3.0"/>
  <p:tag name="KSO_WM_UNIT_ID" val="_1*i*8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8.xml><?xml version="1.0" encoding="utf-8"?>
<p:tagLst xmlns:p="http://schemas.openxmlformats.org/presentationml/2006/main">
  <p:tag name="KSO_WM_UNIT_TYPE" val="i"/>
  <p:tag name="KSO_WM_UNIT_INDEX" val="83"/>
  <p:tag name="KSO_WM_BEAUTIFY_FLAG" val="#wm#"/>
  <p:tag name="KSO_WM_TAG_VERSION" val="3.0"/>
  <p:tag name="KSO_WM_UNIT_ID" val="_1*i*8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9.xml><?xml version="1.0" encoding="utf-8"?>
<p:tagLst xmlns:p="http://schemas.openxmlformats.org/presentationml/2006/main">
  <p:tag name="KSO_WM_UNIT_TYPE" val="i"/>
  <p:tag name="KSO_WM_UNIT_INDEX" val="84"/>
  <p:tag name="KSO_WM_BEAUTIFY_FLAG" val="#wm#"/>
  <p:tag name="KSO_WM_TAG_VERSION" val="3.0"/>
  <p:tag name="KSO_WM_UNIT_ID" val="_1*i*8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p="http://schemas.openxmlformats.org/presentationml/2006/main">
  <p:tag name="KSO_WM_UNIT_TYPE" val="i"/>
  <p:tag name="KSO_WM_UNIT_INDEX" val="85"/>
  <p:tag name="KSO_WM_BEAUTIFY_FLAG" val="#wm#"/>
  <p:tag name="KSO_WM_TAG_VERSION" val="3.0"/>
  <p:tag name="KSO_WM_UNIT_ID" val="_1*i*8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1.xml><?xml version="1.0" encoding="utf-8"?>
<p:tagLst xmlns:p="http://schemas.openxmlformats.org/presentationml/2006/main">
  <p:tag name="KSO_WM_UNIT_TYPE" val="i"/>
  <p:tag name="KSO_WM_UNIT_INDEX" val="86"/>
  <p:tag name="KSO_WM_BEAUTIFY_FLAG" val="#wm#"/>
  <p:tag name="KSO_WM_TAG_VERSION" val="3.0"/>
  <p:tag name="KSO_WM_UNIT_ID" val="_1*i*8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2.xml><?xml version="1.0" encoding="utf-8"?>
<p:tagLst xmlns:p="http://schemas.openxmlformats.org/presentationml/2006/main">
  <p:tag name="KSO_WM_UNIT_TYPE" val="i"/>
  <p:tag name="KSO_WM_UNIT_INDEX" val="87"/>
  <p:tag name="KSO_WM_BEAUTIFY_FLAG" val="#wm#"/>
  <p:tag name="KSO_WM_TAG_VERSION" val="3.0"/>
  <p:tag name="KSO_WM_UNIT_ID" val="_1*i*8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3.xml><?xml version="1.0" encoding="utf-8"?>
<p:tagLst xmlns:p="http://schemas.openxmlformats.org/presentationml/2006/main">
  <p:tag name="KSO_WM_UNIT_TYPE" val="i"/>
  <p:tag name="KSO_WM_UNIT_INDEX" val="88"/>
  <p:tag name="KSO_WM_BEAUTIFY_FLAG" val="#wm#"/>
  <p:tag name="KSO_WM_TAG_VERSION" val="3.0"/>
  <p:tag name="KSO_WM_UNIT_ID" val="_1*i*8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4.xml><?xml version="1.0" encoding="utf-8"?>
<p:tagLst xmlns:p="http://schemas.openxmlformats.org/presentationml/2006/main">
  <p:tag name="KSO_WM_UNIT_TYPE" val="i"/>
  <p:tag name="KSO_WM_UNIT_INDEX" val="89"/>
  <p:tag name="KSO_WM_BEAUTIFY_FLAG" val="#wm#"/>
  <p:tag name="KSO_WM_TAG_VERSION" val="3.0"/>
  <p:tag name="KSO_WM_UNIT_ID" val="_1*i*8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5.xml><?xml version="1.0" encoding="utf-8"?>
<p:tagLst xmlns:p="http://schemas.openxmlformats.org/presentationml/2006/main">
  <p:tag name="KSO_WM_UNIT_TYPE" val="i"/>
  <p:tag name="KSO_WM_UNIT_INDEX" val="90"/>
  <p:tag name="KSO_WM_BEAUTIFY_FLAG" val="#wm#"/>
  <p:tag name="KSO_WM_TAG_VERSION" val="3.0"/>
  <p:tag name="KSO_WM_UNIT_ID" val="_1*i*9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6.xml><?xml version="1.0" encoding="utf-8"?>
<p:tagLst xmlns:p="http://schemas.openxmlformats.org/presentationml/2006/main">
  <p:tag name="KSO_WM_UNIT_TYPE" val="i"/>
  <p:tag name="KSO_WM_UNIT_INDEX" val="91"/>
  <p:tag name="KSO_WM_BEAUTIFY_FLAG" val="#wm#"/>
  <p:tag name="KSO_WM_TAG_VERSION" val="3.0"/>
  <p:tag name="KSO_WM_UNIT_ID" val="_1*i*9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7.xml><?xml version="1.0" encoding="utf-8"?>
<p:tagLst xmlns:p="http://schemas.openxmlformats.org/presentationml/2006/main">
  <p:tag name="KSO_WM_UNIT_TYPE" val="i"/>
  <p:tag name="KSO_WM_UNIT_INDEX" val="92"/>
  <p:tag name="KSO_WM_BEAUTIFY_FLAG" val="#wm#"/>
  <p:tag name="KSO_WM_TAG_VERSION" val="3.0"/>
  <p:tag name="KSO_WM_UNIT_ID" val="_1*i*9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8.xml><?xml version="1.0" encoding="utf-8"?>
<p:tagLst xmlns:p="http://schemas.openxmlformats.org/presentationml/2006/main">
  <p:tag name="KSO_WM_UNIT_TYPE" val="i"/>
  <p:tag name="KSO_WM_UNIT_INDEX" val="93"/>
  <p:tag name="KSO_WM_BEAUTIFY_FLAG" val="#wm#"/>
  <p:tag name="KSO_WM_TAG_VERSION" val="3.0"/>
  <p:tag name="KSO_WM_UNIT_ID" val="_1*i*9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9.xml><?xml version="1.0" encoding="utf-8"?>
<p:tagLst xmlns:p="http://schemas.openxmlformats.org/presentationml/2006/main">
  <p:tag name="KSO_WM_UNIT_TYPE" val="i"/>
  <p:tag name="KSO_WM_UNIT_INDEX" val="94"/>
  <p:tag name="KSO_WM_BEAUTIFY_FLAG" val="#wm#"/>
  <p:tag name="KSO_WM_TAG_VERSION" val="3.0"/>
  <p:tag name="KSO_WM_UNIT_ID" val="_1*i*9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p="http://schemas.openxmlformats.org/presentationml/2006/main">
  <p:tag name="KSO_WM_UNIT_TYPE" val="i"/>
  <p:tag name="KSO_WM_UNIT_INDEX" val="95"/>
  <p:tag name="KSO_WM_BEAUTIFY_FLAG" val="#wm#"/>
  <p:tag name="KSO_WM_TAG_VERSION" val="3.0"/>
  <p:tag name="KSO_WM_UNIT_ID" val="_1*i*9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1.xml><?xml version="1.0" encoding="utf-8"?>
<p:tagLst xmlns:p="http://schemas.openxmlformats.org/presentationml/2006/main">
  <p:tag name="KSO_WM_UNIT_TYPE" val="i"/>
  <p:tag name="KSO_WM_UNIT_INDEX" val="96"/>
  <p:tag name="KSO_WM_BEAUTIFY_FLAG" val="#wm#"/>
  <p:tag name="KSO_WM_TAG_VERSION" val="3.0"/>
  <p:tag name="KSO_WM_UNIT_ID" val="_1*i*9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2.xml><?xml version="1.0" encoding="utf-8"?>
<p:tagLst xmlns:p="http://schemas.openxmlformats.org/presentationml/2006/main">
  <p:tag name="KSO_WM_UNIT_TYPE" val="i"/>
  <p:tag name="KSO_WM_UNIT_INDEX" val="97"/>
  <p:tag name="KSO_WM_BEAUTIFY_FLAG" val="#wm#"/>
  <p:tag name="KSO_WM_TAG_VERSION" val="3.0"/>
  <p:tag name="KSO_WM_UNIT_ID" val="_1*i*9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3.xml><?xml version="1.0" encoding="utf-8"?>
<p:tagLst xmlns:p="http://schemas.openxmlformats.org/presentationml/2006/main">
  <p:tag name="KSO_WM_UNIT_TYPE" val="i"/>
  <p:tag name="KSO_WM_UNIT_INDEX" val="98"/>
  <p:tag name="KSO_WM_BEAUTIFY_FLAG" val="#wm#"/>
  <p:tag name="KSO_WM_TAG_VERSION" val="3.0"/>
  <p:tag name="KSO_WM_UNIT_ID" val="_1*i*9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4.xml><?xml version="1.0" encoding="utf-8"?>
<p:tagLst xmlns:p="http://schemas.openxmlformats.org/presentationml/2006/main">
  <p:tag name="KSO_WM_UNIT_TYPE" val="i"/>
  <p:tag name="KSO_WM_UNIT_INDEX" val="99"/>
  <p:tag name="KSO_WM_BEAUTIFY_FLAG" val="#wm#"/>
  <p:tag name="KSO_WM_TAG_VERSION" val="3.0"/>
  <p:tag name="KSO_WM_UNIT_ID" val="_1*i*9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5.xml><?xml version="1.0" encoding="utf-8"?>
<p:tagLst xmlns:p="http://schemas.openxmlformats.org/presentationml/2006/main">
  <p:tag name="KSO_WM_UNIT_TYPE" val="i"/>
  <p:tag name="KSO_WM_UNIT_INDEX" val="100"/>
  <p:tag name="KSO_WM_BEAUTIFY_FLAG" val="#wm#"/>
  <p:tag name="KSO_WM_TAG_VERSION" val="3.0"/>
  <p:tag name="KSO_WM_UNIT_ID" val="_1*i*10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6.xml><?xml version="1.0" encoding="utf-8"?>
<p:tagLst xmlns:p="http://schemas.openxmlformats.org/presentationml/2006/main">
  <p:tag name="KSO_WM_UNIT_TYPE" val="i"/>
  <p:tag name="KSO_WM_UNIT_INDEX" val="101"/>
  <p:tag name="KSO_WM_BEAUTIFY_FLAG" val="#wm#"/>
  <p:tag name="KSO_WM_TAG_VERSION" val="3.0"/>
  <p:tag name="KSO_WM_UNIT_ID" val="_1*i*10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7.xml><?xml version="1.0" encoding="utf-8"?>
<p:tagLst xmlns:p="http://schemas.openxmlformats.org/presentationml/2006/main">
  <p:tag name="KSO_WM_UNIT_TYPE" val="i"/>
  <p:tag name="KSO_WM_UNIT_INDEX" val="102"/>
  <p:tag name="KSO_WM_BEAUTIFY_FLAG" val="#wm#"/>
  <p:tag name="KSO_WM_TAG_VERSION" val="3.0"/>
  <p:tag name="KSO_WM_UNIT_ID" val="_1*i*10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8.xml><?xml version="1.0" encoding="utf-8"?>
<p:tagLst xmlns:p="http://schemas.openxmlformats.org/presentationml/2006/main">
  <p:tag name="KSO_WM_UNIT_TYPE" val="i"/>
  <p:tag name="KSO_WM_UNIT_INDEX" val="103"/>
  <p:tag name="KSO_WM_BEAUTIFY_FLAG" val="#wm#"/>
  <p:tag name="KSO_WM_TAG_VERSION" val="3.0"/>
  <p:tag name="KSO_WM_UNIT_ID" val="_1*i*10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9.xml><?xml version="1.0" encoding="utf-8"?>
<p:tagLst xmlns:p="http://schemas.openxmlformats.org/presentationml/2006/main">
  <p:tag name="KSO_WM_UNIT_TYPE" val="i"/>
  <p:tag name="KSO_WM_UNIT_INDEX" val="104"/>
  <p:tag name="KSO_WM_BEAUTIFY_FLAG" val="#wm#"/>
  <p:tag name="KSO_WM_TAG_VERSION" val="3.0"/>
  <p:tag name="KSO_WM_UNIT_ID" val="_1*i*10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0.xml><?xml version="1.0" encoding="utf-8"?>
<p:tagLst xmlns:p="http://schemas.openxmlformats.org/presentationml/2006/main">
  <p:tag name="KSO_WM_UNIT_TYPE" val="i"/>
  <p:tag name="KSO_WM_UNIT_INDEX" val="105"/>
  <p:tag name="KSO_WM_BEAUTIFY_FLAG" val="#wm#"/>
  <p:tag name="KSO_WM_TAG_VERSION" val="3.0"/>
  <p:tag name="KSO_WM_UNIT_ID" val="_1*i*10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1.xml><?xml version="1.0" encoding="utf-8"?>
<p:tagLst xmlns:p="http://schemas.openxmlformats.org/presentationml/2006/main">
  <p:tag name="KSO_WM_UNIT_TYPE" val="i"/>
  <p:tag name="KSO_WM_UNIT_INDEX" val="106"/>
  <p:tag name="KSO_WM_BEAUTIFY_FLAG" val="#wm#"/>
  <p:tag name="KSO_WM_TAG_VERSION" val="3.0"/>
  <p:tag name="KSO_WM_UNIT_ID" val="_1*i*10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2.xml><?xml version="1.0" encoding="utf-8"?>
<p:tagLst xmlns:p="http://schemas.openxmlformats.org/presentationml/2006/main">
  <p:tag name="KSO_WM_UNIT_TYPE" val="i"/>
  <p:tag name="KSO_WM_UNIT_INDEX" val="107"/>
  <p:tag name="KSO_WM_BEAUTIFY_FLAG" val="#wm#"/>
  <p:tag name="KSO_WM_TAG_VERSION" val="3.0"/>
  <p:tag name="KSO_WM_UNIT_ID" val="_1*i*10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3.xml><?xml version="1.0" encoding="utf-8"?>
<p:tagLst xmlns:p="http://schemas.openxmlformats.org/presentationml/2006/main">
  <p:tag name="KSO_WM_UNIT_TYPE" val="i"/>
  <p:tag name="KSO_WM_UNIT_INDEX" val="108"/>
  <p:tag name="KSO_WM_BEAUTIFY_FLAG" val="#wm#"/>
  <p:tag name="KSO_WM_TAG_VERSION" val="3.0"/>
  <p:tag name="KSO_WM_UNIT_ID" val="_1*i*10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4.xml><?xml version="1.0" encoding="utf-8"?>
<p:tagLst xmlns:p="http://schemas.openxmlformats.org/presentationml/2006/main">
  <p:tag name="KSO_WM_UNIT_TYPE" val="i"/>
  <p:tag name="KSO_WM_UNIT_INDEX" val="109"/>
  <p:tag name="KSO_WM_BEAUTIFY_FLAG" val="#wm#"/>
  <p:tag name="KSO_WM_TAG_VERSION" val="3.0"/>
  <p:tag name="KSO_WM_UNIT_ID" val="_1*i*10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5.xml><?xml version="1.0" encoding="utf-8"?>
<p:tagLst xmlns:p="http://schemas.openxmlformats.org/presentationml/2006/main">
  <p:tag name="KSO_WM_UNIT_TYPE" val="i"/>
  <p:tag name="KSO_WM_UNIT_INDEX" val="110"/>
  <p:tag name="KSO_WM_BEAUTIFY_FLAG" val="#wm#"/>
  <p:tag name="KSO_WM_TAG_VERSION" val="3.0"/>
  <p:tag name="KSO_WM_UNIT_ID" val="_1*i*1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6.xml><?xml version="1.0" encoding="utf-8"?>
<p:tagLst xmlns:p="http://schemas.openxmlformats.org/presentationml/2006/main">
  <p:tag name="KSO_WM_UNIT_TYPE" val="i"/>
  <p:tag name="KSO_WM_UNIT_INDEX" val="111"/>
  <p:tag name="KSO_WM_BEAUTIFY_FLAG" val="#wm#"/>
  <p:tag name="KSO_WM_TAG_VERSION" val="3.0"/>
  <p:tag name="KSO_WM_UNIT_ID" val="_1*i*1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7.xml><?xml version="1.0" encoding="utf-8"?>
<p:tagLst xmlns:p="http://schemas.openxmlformats.org/presentationml/2006/main">
  <p:tag name="KSO_WM_UNIT_TYPE" val="i"/>
  <p:tag name="KSO_WM_UNIT_INDEX" val="112"/>
  <p:tag name="KSO_WM_BEAUTIFY_FLAG" val="#wm#"/>
  <p:tag name="KSO_WM_TAG_VERSION" val="3.0"/>
  <p:tag name="KSO_WM_UNIT_ID" val="_1*i*1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8.xml><?xml version="1.0" encoding="utf-8"?>
<p:tagLst xmlns:p="http://schemas.openxmlformats.org/presentationml/2006/main">
  <p:tag name="KSO_WM_UNIT_TYPE" val="i"/>
  <p:tag name="KSO_WM_UNIT_INDEX" val="113"/>
  <p:tag name="KSO_WM_BEAUTIFY_FLAG" val="#wm#"/>
  <p:tag name="KSO_WM_TAG_VERSION" val="3.0"/>
  <p:tag name="KSO_WM_UNIT_ID" val="_1*i*1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9.xml><?xml version="1.0" encoding="utf-8"?>
<p:tagLst xmlns:p="http://schemas.openxmlformats.org/presentationml/2006/main">
  <p:tag name="KSO_WM_UNIT_TYPE" val="i"/>
  <p:tag name="KSO_WM_UNIT_INDEX" val="114"/>
  <p:tag name="KSO_WM_BEAUTIFY_FLAG" val="#wm#"/>
  <p:tag name="KSO_WM_TAG_VERSION" val="3.0"/>
  <p:tag name="KSO_WM_UNIT_ID" val="_1*i*1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0.xml><?xml version="1.0" encoding="utf-8"?>
<p:tagLst xmlns:p="http://schemas.openxmlformats.org/presentationml/2006/main">
  <p:tag name="KSO_WM_UNIT_TYPE" val="i"/>
  <p:tag name="KSO_WM_UNIT_INDEX" val="115"/>
  <p:tag name="KSO_WM_BEAUTIFY_FLAG" val="#wm#"/>
  <p:tag name="KSO_WM_TAG_VERSION" val="3.0"/>
  <p:tag name="KSO_WM_UNIT_ID" val="_1*i*1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1.xml><?xml version="1.0" encoding="utf-8"?>
<p:tagLst xmlns:p="http://schemas.openxmlformats.org/presentationml/2006/main">
  <p:tag name="KSO_WM_UNIT_TYPE" val="i"/>
  <p:tag name="KSO_WM_UNIT_INDEX" val="116"/>
  <p:tag name="KSO_WM_BEAUTIFY_FLAG" val="#wm#"/>
  <p:tag name="KSO_WM_TAG_VERSION" val="3.0"/>
  <p:tag name="KSO_WM_UNIT_ID" val="_1*i*1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2.xml><?xml version="1.0" encoding="utf-8"?>
<p:tagLst xmlns:p="http://schemas.openxmlformats.org/presentationml/2006/main">
  <p:tag name="KSO_WM_UNIT_TYPE" val="i"/>
  <p:tag name="KSO_WM_UNIT_INDEX" val="117"/>
  <p:tag name="KSO_WM_BEAUTIFY_FLAG" val="#wm#"/>
  <p:tag name="KSO_WM_TAG_VERSION" val="3.0"/>
  <p:tag name="KSO_WM_UNIT_ID" val="_1*i*1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3.xml><?xml version="1.0" encoding="utf-8"?>
<p:tagLst xmlns:p="http://schemas.openxmlformats.org/presentationml/2006/main">
  <p:tag name="KSO_WM_UNIT_TYPE" val="i"/>
  <p:tag name="KSO_WM_UNIT_INDEX" val="118"/>
  <p:tag name="KSO_WM_BEAUTIFY_FLAG" val="#wm#"/>
  <p:tag name="KSO_WM_TAG_VERSION" val="3.0"/>
  <p:tag name="KSO_WM_UNIT_ID" val="_1*i*1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4.xml><?xml version="1.0" encoding="utf-8"?>
<p:tagLst xmlns:p="http://schemas.openxmlformats.org/presentationml/2006/main">
  <p:tag name="KSO_WM_UNIT_TYPE" val="i"/>
  <p:tag name="KSO_WM_UNIT_INDEX" val="119"/>
  <p:tag name="KSO_WM_BEAUTIFY_FLAG" val="#wm#"/>
  <p:tag name="KSO_WM_TAG_VERSION" val="3.0"/>
  <p:tag name="KSO_WM_UNIT_ID" val="_1*i*1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5.xml><?xml version="1.0" encoding="utf-8"?>
<p:tagLst xmlns:p="http://schemas.openxmlformats.org/presentationml/2006/main">
  <p:tag name="KSO_WM_UNIT_TYPE" val="i"/>
  <p:tag name="KSO_WM_UNIT_INDEX" val="120"/>
  <p:tag name="KSO_WM_BEAUTIFY_FLAG" val="#wm#"/>
  <p:tag name="KSO_WM_TAG_VERSION" val="3.0"/>
  <p:tag name="KSO_WM_UNIT_ID" val="_1*i*1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6.xml><?xml version="1.0" encoding="utf-8"?>
<p:tagLst xmlns:p="http://schemas.openxmlformats.org/presentationml/2006/main">
  <p:tag name="KSO_WM_UNIT_TYPE" val="i"/>
  <p:tag name="KSO_WM_UNIT_INDEX" val="121"/>
  <p:tag name="KSO_WM_BEAUTIFY_FLAG" val="#wm#"/>
  <p:tag name="KSO_WM_TAG_VERSION" val="3.0"/>
  <p:tag name="KSO_WM_UNIT_ID" val="_1*i*1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7.xml><?xml version="1.0" encoding="utf-8"?>
<p:tagLst xmlns:p="http://schemas.openxmlformats.org/presentationml/2006/main">
  <p:tag name="KSO_WM_UNIT_TYPE" val="i"/>
  <p:tag name="KSO_WM_UNIT_INDEX" val="122"/>
  <p:tag name="KSO_WM_BEAUTIFY_FLAG" val="#wm#"/>
  <p:tag name="KSO_WM_TAG_VERSION" val="3.0"/>
  <p:tag name="KSO_WM_UNIT_ID" val="_1*i*1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8.xml><?xml version="1.0" encoding="utf-8"?>
<p:tagLst xmlns:p="http://schemas.openxmlformats.org/presentationml/2006/main">
  <p:tag name="KSO_WM_UNIT_TYPE" val="i"/>
  <p:tag name="KSO_WM_UNIT_INDEX" val="123"/>
  <p:tag name="KSO_WM_BEAUTIFY_FLAG" val="#wm#"/>
  <p:tag name="KSO_WM_TAG_VERSION" val="3.0"/>
  <p:tag name="KSO_WM_UNIT_ID" val="_1*i*1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9.xml><?xml version="1.0" encoding="utf-8"?>
<p:tagLst xmlns:p="http://schemas.openxmlformats.org/presentationml/2006/main">
  <p:tag name="KSO_WM_UNIT_TYPE" val="i"/>
  <p:tag name="KSO_WM_UNIT_INDEX" val="124"/>
  <p:tag name="KSO_WM_BEAUTIFY_FLAG" val="#wm#"/>
  <p:tag name="KSO_WM_TAG_VERSION" val="3.0"/>
  <p:tag name="KSO_WM_UNIT_ID" val="_1*i*1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0.xml><?xml version="1.0" encoding="utf-8"?>
<p:tagLst xmlns:p="http://schemas.openxmlformats.org/presentationml/2006/main">
  <p:tag name="KSO_WM_UNIT_TYPE" val="i"/>
  <p:tag name="KSO_WM_UNIT_INDEX" val="125"/>
  <p:tag name="KSO_WM_BEAUTIFY_FLAG" val="#wm#"/>
  <p:tag name="KSO_WM_TAG_VERSION" val="3.0"/>
  <p:tag name="KSO_WM_UNIT_ID" val="_1*i*1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1.xml><?xml version="1.0" encoding="utf-8"?>
<p:tagLst xmlns:p="http://schemas.openxmlformats.org/presentationml/2006/main">
  <p:tag name="KSO_WM_UNIT_TYPE" val="i"/>
  <p:tag name="KSO_WM_UNIT_INDEX" val="126"/>
  <p:tag name="KSO_WM_BEAUTIFY_FLAG" val="#wm#"/>
  <p:tag name="KSO_WM_TAG_VERSION" val="3.0"/>
  <p:tag name="KSO_WM_UNIT_ID" val="_1*i*1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2.xml><?xml version="1.0" encoding="utf-8"?>
<p:tagLst xmlns:p="http://schemas.openxmlformats.org/presentationml/2006/main">
  <p:tag name="KSO_WM_UNIT_TYPE" val="i"/>
  <p:tag name="KSO_WM_UNIT_INDEX" val="127"/>
  <p:tag name="KSO_WM_BEAUTIFY_FLAG" val="#wm#"/>
  <p:tag name="KSO_WM_TAG_VERSION" val="3.0"/>
  <p:tag name="KSO_WM_UNIT_ID" val="_1*i*1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3.xml><?xml version="1.0" encoding="utf-8"?>
<p:tagLst xmlns:p="http://schemas.openxmlformats.org/presentationml/2006/main">
  <p:tag name="KSO_WM_UNIT_TYPE" val="i"/>
  <p:tag name="KSO_WM_UNIT_INDEX" val="128"/>
  <p:tag name="KSO_WM_BEAUTIFY_FLAG" val="#wm#"/>
  <p:tag name="KSO_WM_TAG_VERSION" val="3.0"/>
  <p:tag name="KSO_WM_UNIT_ID" val="_1*i*1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4.xml><?xml version="1.0" encoding="utf-8"?>
<p:tagLst xmlns:p="http://schemas.openxmlformats.org/presentationml/2006/main">
  <p:tag name="KSO_WM_UNIT_TYPE" val="i"/>
  <p:tag name="KSO_WM_UNIT_INDEX" val="129"/>
  <p:tag name="KSO_WM_BEAUTIFY_FLAG" val="#wm#"/>
  <p:tag name="KSO_WM_TAG_VERSION" val="3.0"/>
  <p:tag name="KSO_WM_UNIT_ID" val="_1*i*1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5.xml><?xml version="1.0" encoding="utf-8"?>
<p:tagLst xmlns:p="http://schemas.openxmlformats.org/presentationml/2006/main">
  <p:tag name="KSO_WM_UNIT_TYPE" val="i"/>
  <p:tag name="KSO_WM_UNIT_INDEX" val="130"/>
  <p:tag name="KSO_WM_BEAUTIFY_FLAG" val="#wm#"/>
  <p:tag name="KSO_WM_TAG_VERSION" val="3.0"/>
  <p:tag name="KSO_WM_UNIT_ID" val="_1*i*1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6.xml><?xml version="1.0" encoding="utf-8"?>
<p:tagLst xmlns:p="http://schemas.openxmlformats.org/presentationml/2006/main">
  <p:tag name="KSO_WM_UNIT_TYPE" val="i"/>
  <p:tag name="KSO_WM_UNIT_INDEX" val="131"/>
  <p:tag name="KSO_WM_BEAUTIFY_FLAG" val="#wm#"/>
  <p:tag name="KSO_WM_TAG_VERSION" val="3.0"/>
  <p:tag name="KSO_WM_UNIT_ID" val="_1*i*1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7.xml><?xml version="1.0" encoding="utf-8"?>
<p:tagLst xmlns:p="http://schemas.openxmlformats.org/presentationml/2006/main">
  <p:tag name="KSO_WM_UNIT_TYPE" val="i"/>
  <p:tag name="KSO_WM_UNIT_INDEX" val="132"/>
  <p:tag name="KSO_WM_BEAUTIFY_FLAG" val="#wm#"/>
  <p:tag name="KSO_WM_TAG_VERSION" val="3.0"/>
  <p:tag name="KSO_WM_UNIT_ID" val="_1*i*1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8.xml><?xml version="1.0" encoding="utf-8"?>
<p:tagLst xmlns:p="http://schemas.openxmlformats.org/presentationml/2006/main">
  <p:tag name="KSO_WM_UNIT_TYPE" val="i"/>
  <p:tag name="KSO_WM_UNIT_INDEX" val="133"/>
  <p:tag name="KSO_WM_BEAUTIFY_FLAG" val="#wm#"/>
  <p:tag name="KSO_WM_TAG_VERSION" val="3.0"/>
  <p:tag name="KSO_WM_UNIT_ID" val="_1*i*1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9.xml><?xml version="1.0" encoding="utf-8"?>
<p:tagLst xmlns:p="http://schemas.openxmlformats.org/presentationml/2006/main">
  <p:tag name="KSO_WM_UNIT_TYPE" val="i"/>
  <p:tag name="KSO_WM_UNIT_INDEX" val="134"/>
  <p:tag name="KSO_WM_BEAUTIFY_FLAG" val="#wm#"/>
  <p:tag name="KSO_WM_TAG_VERSION" val="3.0"/>
  <p:tag name="KSO_WM_UNIT_ID" val="_1*i*1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0.xml><?xml version="1.0" encoding="utf-8"?>
<p:tagLst xmlns:p="http://schemas.openxmlformats.org/presentationml/2006/main">
  <p:tag name="KSO_WM_UNIT_TYPE" val="i"/>
  <p:tag name="KSO_WM_UNIT_INDEX" val="135"/>
  <p:tag name="KSO_WM_BEAUTIFY_FLAG" val="#wm#"/>
  <p:tag name="KSO_WM_TAG_VERSION" val="3.0"/>
  <p:tag name="KSO_WM_UNIT_ID" val="_1*i*1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1.xml><?xml version="1.0" encoding="utf-8"?>
<p:tagLst xmlns:p="http://schemas.openxmlformats.org/presentationml/2006/main">
  <p:tag name="KSO_WM_UNIT_TYPE" val="i"/>
  <p:tag name="KSO_WM_UNIT_INDEX" val="136"/>
  <p:tag name="KSO_WM_BEAUTIFY_FLAG" val="#wm#"/>
  <p:tag name="KSO_WM_TAG_VERSION" val="3.0"/>
  <p:tag name="KSO_WM_UNIT_ID" val="_1*i*1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2.xml><?xml version="1.0" encoding="utf-8"?>
<p:tagLst xmlns:p="http://schemas.openxmlformats.org/presentationml/2006/main">
  <p:tag name="KSO_WM_UNIT_TYPE" val="i"/>
  <p:tag name="KSO_WM_UNIT_INDEX" val="137"/>
  <p:tag name="KSO_WM_BEAUTIFY_FLAG" val="#wm#"/>
  <p:tag name="KSO_WM_TAG_VERSION" val="3.0"/>
  <p:tag name="KSO_WM_UNIT_ID" val="_1*i*1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1.xml><?xml version="1.0" encoding="utf-8"?>
<p:tagLst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302.xml><?xml version="1.0" encoding="utf-8"?>
<p:tagLst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303.xml><?xml version="1.0" encoding="utf-8"?>
<p:tagLst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304.xml><?xml version="1.0" encoding="utf-8"?>
<p:tagLst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305.xml><?xml version="1.0" encoding="utf-8"?>
<p:tagLst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306.xml><?xml version="1.0" encoding="utf-8"?>
<p:tagLst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307.xml><?xml version="1.0" encoding="utf-8"?>
<p:tagLst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308.xml><?xml version="1.0" encoding="utf-8"?>
<p:tagLst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309.xml><?xml version="1.0" encoding="utf-8"?>
<p:tagLst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31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0.xml><?xml version="1.0" encoding="utf-8"?>
<p:tagLst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311.xml><?xml version="1.0" encoding="utf-8"?>
<p:tagLst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312.xml><?xml version="1.0" encoding="utf-8"?>
<p:tagLst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313.xml><?xml version="1.0" encoding="utf-8"?>
<p:tagLst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314.xml><?xml version="1.0" encoding="utf-8"?>
<p:tagLst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315.xml><?xml version="1.0" encoding="utf-8"?>
<p:tagLst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316.xml><?xml version="1.0" encoding="utf-8"?>
<p:tagLst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317.xml><?xml version="1.0" encoding="utf-8"?>
<p:tagLst xmlns:p="http://schemas.openxmlformats.org/presentationml/2006/main">
  <p:tag name="TABLE_ENDDRAG_ORIGIN_RECT" val="325*227"/>
  <p:tag name="TABLE_ENDDRAG_RECT" val="144*210*325*227"/>
</p:tagLst>
</file>

<file path=ppt/tags/tag318.xml><?xml version="1.0" encoding="utf-8"?>
<p:tagLst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  <p:tag name="COMMONDATA" val="eyJoZGlkIjoiYzA4YzQxYTVkN2FjYTVlNGQ2YzQ4NmM5YmMzODc0YjkifQ=="/>
  <p:tag name="RESOURCE_RECORD_KEY" val="{&quot;13&quot;:[4650186]}"/>
</p:tagLst>
</file>

<file path=ppt/tags/tag32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TYPE" val="i"/>
  <p:tag name="KSO_WM_UNIT_INDEX" val="66"/>
  <p:tag name="KSO_WM_BEAUTIFY_FLAG" val="#wm#"/>
  <p:tag name="KSO_WM_TAG_VERSION" val="3.0"/>
  <p:tag name="KSO_WM_UNIT_ID" val="_1*i*6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i"/>
  <p:tag name="KSO_WM_UNIT_INDEX" val="67"/>
  <p:tag name="KSO_WM_BEAUTIFY_FLAG" val="#wm#"/>
  <p:tag name="KSO_WM_TAG_VERSION" val="3.0"/>
  <p:tag name="KSO_WM_UNIT_ID" val="_1*i*6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TYPE" val="i"/>
  <p:tag name="KSO_WM_UNIT_INDEX" val="68"/>
  <p:tag name="KSO_WM_BEAUTIFY_FLAG" val="#wm#"/>
  <p:tag name="KSO_WM_TAG_VERSION" val="3.0"/>
  <p:tag name="KSO_WM_UNIT_ID" val="_1*i*6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i"/>
  <p:tag name="KSO_WM_UNIT_INDEX" val="69"/>
  <p:tag name="KSO_WM_BEAUTIFY_FLAG" val="#wm#"/>
  <p:tag name="KSO_WM_TAG_VERSION" val="3.0"/>
  <p:tag name="KSO_WM_UNIT_ID" val="_1*i*6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TYPE" val="i"/>
  <p:tag name="KSO_WM_UNIT_INDEX" val="70"/>
  <p:tag name="KSO_WM_BEAUTIFY_FLAG" val="#wm#"/>
  <p:tag name="KSO_WM_TAG_VERSION" val="3.0"/>
  <p:tag name="KSO_WM_UNIT_ID" val="_1*i*7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i"/>
  <p:tag name="KSO_WM_UNIT_INDEX" val="71"/>
  <p:tag name="KSO_WM_BEAUTIFY_FLAG" val="#wm#"/>
  <p:tag name="KSO_WM_TAG_VERSION" val="3.0"/>
  <p:tag name="KSO_WM_UNIT_ID" val="_1*i*7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72"/>
  <p:tag name="KSO_WM_BEAUTIFY_FLAG" val="#wm#"/>
  <p:tag name="KSO_WM_TAG_VERSION" val="3.0"/>
  <p:tag name="KSO_WM_UNIT_ID" val="_1*i*7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i"/>
  <p:tag name="KSO_WM_UNIT_INDEX" val="73"/>
  <p:tag name="KSO_WM_BEAUTIFY_FLAG" val="#wm#"/>
  <p:tag name="KSO_WM_TAG_VERSION" val="3.0"/>
  <p:tag name="KSO_WM_UNIT_ID" val="_1*i*7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i"/>
  <p:tag name="KSO_WM_UNIT_INDEX" val="74"/>
  <p:tag name="KSO_WM_BEAUTIFY_FLAG" val="#wm#"/>
  <p:tag name="KSO_WM_TAG_VERSION" val="3.0"/>
  <p:tag name="KSO_WM_UNIT_ID" val="_1*i*7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75"/>
  <p:tag name="KSO_WM_BEAUTIFY_FLAG" val="#wm#"/>
  <p:tag name="KSO_WM_TAG_VERSION" val="3.0"/>
  <p:tag name="KSO_WM_UNIT_ID" val="_1*i*7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i"/>
  <p:tag name="KSO_WM_UNIT_INDEX" val="76"/>
  <p:tag name="KSO_WM_BEAUTIFY_FLAG" val="#wm#"/>
  <p:tag name="KSO_WM_TAG_VERSION" val="3.0"/>
  <p:tag name="KSO_WM_UNIT_ID" val="_1*i*7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i"/>
  <p:tag name="KSO_WM_UNIT_INDEX" val="77"/>
  <p:tag name="KSO_WM_BEAUTIFY_FLAG" val="#wm#"/>
  <p:tag name="KSO_WM_TAG_VERSION" val="3.0"/>
  <p:tag name="KSO_WM_UNIT_ID" val="_1*i*7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i"/>
  <p:tag name="KSO_WM_UNIT_INDEX" val="78"/>
  <p:tag name="KSO_WM_BEAUTIFY_FLAG" val="#wm#"/>
  <p:tag name="KSO_WM_TAG_VERSION" val="3.0"/>
  <p:tag name="KSO_WM_UNIT_ID" val="_1*i*7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79"/>
  <p:tag name="KSO_WM_BEAUTIFY_FLAG" val="#wm#"/>
  <p:tag name="KSO_WM_TAG_VERSION" val="3.0"/>
  <p:tag name="KSO_WM_UNIT_ID" val="_1*i*7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80"/>
  <p:tag name="KSO_WM_BEAUTIFY_FLAG" val="#wm#"/>
  <p:tag name="KSO_WM_TAG_VERSION" val="3.0"/>
  <p:tag name="KSO_WM_UNIT_ID" val="_1*i*8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81"/>
  <p:tag name="KSO_WM_BEAUTIFY_FLAG" val="#wm#"/>
  <p:tag name="KSO_WM_TAG_VERSION" val="3.0"/>
  <p:tag name="KSO_WM_UNIT_ID" val="_1*i*8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82"/>
  <p:tag name="KSO_WM_BEAUTIFY_FLAG" val="#wm#"/>
  <p:tag name="KSO_WM_TAG_VERSION" val="3.0"/>
  <p:tag name="KSO_WM_UNIT_ID" val="_1*i*8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83"/>
  <p:tag name="KSO_WM_BEAUTIFY_FLAG" val="#wm#"/>
  <p:tag name="KSO_WM_TAG_VERSION" val="3.0"/>
  <p:tag name="KSO_WM_UNIT_ID" val="_1*i*8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84"/>
  <p:tag name="KSO_WM_BEAUTIFY_FLAG" val="#wm#"/>
  <p:tag name="KSO_WM_TAG_VERSION" val="3.0"/>
  <p:tag name="KSO_WM_UNIT_ID" val="_1*i*8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85"/>
  <p:tag name="KSO_WM_BEAUTIFY_FLAG" val="#wm#"/>
  <p:tag name="KSO_WM_TAG_VERSION" val="3.0"/>
  <p:tag name="KSO_WM_UNIT_ID" val="_1*i*8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86"/>
  <p:tag name="KSO_WM_BEAUTIFY_FLAG" val="#wm#"/>
  <p:tag name="KSO_WM_TAG_VERSION" val="3.0"/>
  <p:tag name="KSO_WM_UNIT_ID" val="_1*i*8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87"/>
  <p:tag name="KSO_WM_BEAUTIFY_FLAG" val="#wm#"/>
  <p:tag name="KSO_WM_TAG_VERSION" val="3.0"/>
  <p:tag name="KSO_WM_UNIT_ID" val="_1*i*8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88"/>
  <p:tag name="KSO_WM_BEAUTIFY_FLAG" val="#wm#"/>
  <p:tag name="KSO_WM_TAG_VERSION" val="3.0"/>
  <p:tag name="KSO_WM_UNIT_ID" val="_1*i*8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89"/>
  <p:tag name="KSO_WM_BEAUTIFY_FLAG" val="#wm#"/>
  <p:tag name="KSO_WM_TAG_VERSION" val="3.0"/>
  <p:tag name="KSO_WM_UNIT_ID" val="_1*i*8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90"/>
  <p:tag name="KSO_WM_BEAUTIFY_FLAG" val="#wm#"/>
  <p:tag name="KSO_WM_TAG_VERSION" val="3.0"/>
  <p:tag name="KSO_WM_UNIT_ID" val="_1*i*9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91"/>
  <p:tag name="KSO_WM_BEAUTIFY_FLAG" val="#wm#"/>
  <p:tag name="KSO_WM_TAG_VERSION" val="3.0"/>
  <p:tag name="KSO_WM_UNIT_ID" val="_1*i*9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92"/>
  <p:tag name="KSO_WM_BEAUTIFY_FLAG" val="#wm#"/>
  <p:tag name="KSO_WM_TAG_VERSION" val="3.0"/>
  <p:tag name="KSO_WM_UNIT_ID" val="_1*i*9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93"/>
  <p:tag name="KSO_WM_BEAUTIFY_FLAG" val="#wm#"/>
  <p:tag name="KSO_WM_TAG_VERSION" val="3.0"/>
  <p:tag name="KSO_WM_UNIT_ID" val="_1*i*9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94"/>
  <p:tag name="KSO_WM_BEAUTIFY_FLAG" val="#wm#"/>
  <p:tag name="KSO_WM_TAG_VERSION" val="3.0"/>
  <p:tag name="KSO_WM_UNIT_ID" val="_1*i*9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95"/>
  <p:tag name="KSO_WM_BEAUTIFY_FLAG" val="#wm#"/>
  <p:tag name="KSO_WM_TAG_VERSION" val="3.0"/>
  <p:tag name="KSO_WM_UNIT_ID" val="_1*i*9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96"/>
  <p:tag name="KSO_WM_BEAUTIFY_FLAG" val="#wm#"/>
  <p:tag name="KSO_WM_TAG_VERSION" val="3.0"/>
  <p:tag name="KSO_WM_UNIT_ID" val="_1*i*9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97"/>
  <p:tag name="KSO_WM_BEAUTIFY_FLAG" val="#wm#"/>
  <p:tag name="KSO_WM_TAG_VERSION" val="3.0"/>
  <p:tag name="KSO_WM_UNIT_ID" val="_1*i*9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98"/>
  <p:tag name="KSO_WM_BEAUTIFY_FLAG" val="#wm#"/>
  <p:tag name="KSO_WM_TAG_VERSION" val="3.0"/>
  <p:tag name="KSO_WM_UNIT_ID" val="_1*i*9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99"/>
  <p:tag name="KSO_WM_BEAUTIFY_FLAG" val="#wm#"/>
  <p:tag name="KSO_WM_TAG_VERSION" val="3.0"/>
  <p:tag name="KSO_WM_UNIT_ID" val="_1*i*9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100"/>
  <p:tag name="KSO_WM_BEAUTIFY_FLAG" val="#wm#"/>
  <p:tag name="KSO_WM_TAG_VERSION" val="3.0"/>
  <p:tag name="KSO_WM_UNIT_ID" val="_1*i*10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101"/>
  <p:tag name="KSO_WM_BEAUTIFY_FLAG" val="#wm#"/>
  <p:tag name="KSO_WM_TAG_VERSION" val="3.0"/>
  <p:tag name="KSO_WM_UNIT_ID" val="_1*i*10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102"/>
  <p:tag name="KSO_WM_BEAUTIFY_FLAG" val="#wm#"/>
  <p:tag name="KSO_WM_TAG_VERSION" val="3.0"/>
  <p:tag name="KSO_WM_UNIT_ID" val="_1*i*10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103"/>
  <p:tag name="KSO_WM_BEAUTIFY_FLAG" val="#wm#"/>
  <p:tag name="KSO_WM_TAG_VERSION" val="3.0"/>
  <p:tag name="KSO_WM_UNIT_ID" val="_1*i*10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104"/>
  <p:tag name="KSO_WM_BEAUTIFY_FLAG" val="#wm#"/>
  <p:tag name="KSO_WM_TAG_VERSION" val="3.0"/>
  <p:tag name="KSO_WM_UNIT_ID" val="_1*i*10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105"/>
  <p:tag name="KSO_WM_BEAUTIFY_FLAG" val="#wm#"/>
  <p:tag name="KSO_WM_TAG_VERSION" val="3.0"/>
  <p:tag name="KSO_WM_UNIT_ID" val="_1*i*10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i"/>
  <p:tag name="KSO_WM_UNIT_INDEX" val="106"/>
  <p:tag name="KSO_WM_BEAUTIFY_FLAG" val="#wm#"/>
  <p:tag name="KSO_WM_TAG_VERSION" val="3.0"/>
  <p:tag name="KSO_WM_UNIT_ID" val="_1*i*10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Designed by OfficePLUS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4B93E8"/>
      </a:accent1>
      <a:accent2>
        <a:srgbClr val="E9BD44"/>
      </a:accent2>
      <a:accent3>
        <a:srgbClr val="3AB0CC"/>
      </a:accent3>
      <a:accent4>
        <a:srgbClr val="97A2AF"/>
      </a:accent4>
      <a:accent5>
        <a:srgbClr val="A29C89"/>
      </a:accent5>
      <a:accent6>
        <a:srgbClr val="73868D"/>
      </a:accent6>
      <a:hlink>
        <a:srgbClr val="F84D4D"/>
      </a:hlink>
      <a:folHlink>
        <a:srgbClr val="979797"/>
      </a:folHlink>
    </a:clrScheme>
    <a:fontScheme name="iSlid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</Words>
  <Application>WPS 演示</Application>
  <PresentationFormat>宽屏</PresentationFormat>
  <Paragraphs>111</Paragraphs>
  <Slides>16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汉仪劲楷简</vt:lpstr>
      <vt:lpstr>方正姚体</vt:lpstr>
      <vt:lpstr>仿宋</vt:lpstr>
      <vt:lpstr>微软雅黑</vt:lpstr>
      <vt:lpstr>Arial</vt:lpstr>
      <vt:lpstr>Times New Roman</vt:lpstr>
      <vt:lpstr>黑体</vt:lpstr>
      <vt:lpstr>思源黑体</vt:lpstr>
      <vt:lpstr>阿里巴巴普惠体 M</vt:lpstr>
      <vt:lpstr>Arial Unicode MS</vt:lpstr>
      <vt:lpstr>等线</vt:lpstr>
      <vt:lpstr>Designed by OfficePLUS</vt:lpstr>
      <vt:lpstr>探究共享电单车的运行过程 </vt:lpstr>
      <vt:lpstr>PowerPoint 演示文稿</vt:lpstr>
      <vt:lpstr>一、课前活动： 观察身边共享电单车</vt:lpstr>
      <vt:lpstr>PowerPoint 演示文稿</vt:lpstr>
      <vt:lpstr>二、课时活动1： 探究共享电单车的运行过程 </vt:lpstr>
      <vt:lpstr>PowerPoint 演示文稿</vt:lpstr>
      <vt:lpstr>PowerPoint 演示文稿</vt:lpstr>
      <vt:lpstr>PowerPoint 演示文稿</vt:lpstr>
      <vt:lpstr>三、课时活动2： 找寻共享电单车系统的特征</vt:lpstr>
      <vt:lpstr>PowerPoint 演示文稿</vt:lpstr>
      <vt:lpstr>PowerPoint 演示文稿</vt:lpstr>
      <vt:lpstr>PowerPoint 演示文稿</vt:lpstr>
      <vt:lpstr>四、课后活动：        扩展与延申 </vt:lpstr>
      <vt:lpstr>PowerPoint 演示文稿</vt:lpstr>
      <vt:lpstr>PowerPoint 演示文稿</vt:lpstr>
      <vt:lpstr>PowerPoint 演示文稿</vt:lpstr>
    </vt:vector>
  </TitlesOfParts>
  <Company>OfficePLUS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赵新未</cp:lastModifiedBy>
  <cp:revision>88</cp:revision>
  <cp:lastPrinted>2024-05-12T16:00:00Z</cp:lastPrinted>
  <dcterms:created xsi:type="dcterms:W3CDTF">2024-05-12T16:00:00Z</dcterms:created>
  <dcterms:modified xsi:type="dcterms:W3CDTF">2024-08-05T23:55:02Z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A9511AA5208A408CA47AFD00C3F389E4_13</vt:lpwstr>
  </property>
  <property fmtid="{D5CDD505-2E9C-101B-9397-08002B2CF9AE}" pid="3" name="KSOProductBuildVer">
    <vt:lpwstr>2052-12.1.0.17147</vt:lpwstr>
  </property>
</Properties>
</file>