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475" r:id="rId3"/>
    <p:sldId id="467" r:id="rId5"/>
    <p:sldId id="469" r:id="rId6"/>
    <p:sldId id="470" r:id="rId7"/>
    <p:sldId id="471" r:id="rId8"/>
    <p:sldId id="473" r:id="rId9"/>
  </p:sldIdLst>
  <p:sldSz cx="12192000" cy="6858000"/>
  <p:notesSz cx="6858000" cy="9144000"/>
  <p:embeddedFontLst>
    <p:embeddedFont>
      <p:font typeface="方正姚体简体" panose="03000509000000000000" pitchFamily="65" charset="-122"/>
      <p:regular r:id="rId15"/>
    </p:embeddedFont>
    <p:embeddedFont>
      <p:font typeface="微软雅黑" panose="020B0503020204020204" pitchFamily="34" charset="-122"/>
      <p:regular r:id="rId16"/>
    </p:embeddedFont>
    <p:embeddedFont>
      <p:font typeface="楷体" panose="02010609060101010101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  <p:embeddedFont>
      <p:font typeface="等线" panose="02010600030101010101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4A2"/>
    <a:srgbClr val="FF9900"/>
    <a:srgbClr val="0068B6"/>
    <a:srgbClr val="3586A5"/>
    <a:srgbClr val="2E9FD1"/>
    <a:srgbClr val="F7AD35"/>
    <a:srgbClr val="CB6D41"/>
    <a:srgbClr val="F8B64D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1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用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MQTT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发送信息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7681762" y="6315614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上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制作班级智慧留言板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681762" y="6315614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上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制作班级智慧留言板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用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MQTT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发送信息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7681762" y="6315614"/>
            <a:ext cx="384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上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制作班级智慧留言板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用</a:t>
            </a:r>
            <a:r>
              <a:rPr 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MQTT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发送信息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emf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9.png"/><Relationship Id="rId7" Type="http://schemas.openxmlformats.org/officeDocument/2006/relationships/tags" Target="../tags/tag10.xml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image" Target="../media/image18.png"/><Relationship Id="rId3" Type="http://schemas.openxmlformats.org/officeDocument/2006/relationships/tags" Target="../tags/tag9.xml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312670" y="2602865"/>
            <a:ext cx="75666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用MQTT发送信息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打造高效智慧班级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619591" y="891524"/>
            <a:ext cx="429344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400" spc="-180" dirty="0">
              <a:solidFill>
                <a:srgbClr val="3484A2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9591" y="1233805"/>
            <a:ext cx="54317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rgbClr val="3484A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000" dirty="0">
                <a:solidFill>
                  <a:srgbClr val="3484A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项目2</a:t>
            </a:r>
            <a:r>
              <a:rPr lang="en-US" altLang="zh-CN" sz="2000" dirty="0">
                <a:solidFill>
                  <a:srgbClr val="3484A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000" dirty="0">
                <a:solidFill>
                  <a:srgbClr val="3484A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制作班级智慧留言板</a:t>
            </a:r>
            <a:endParaRPr lang="zh-CN" altLang="en-US" sz="2000" dirty="0">
              <a:solidFill>
                <a:srgbClr val="3484A2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8" grpId="0"/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784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9550"/>
            <a:ext cx="9601200" cy="2847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7360" y="1732182"/>
            <a:ext cx="8717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MQTT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协议，发送端向接收端发送信息，如接收端能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接收到发送端发送的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你好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信息。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784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一、搭建MQTT服务器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30" y="2044065"/>
            <a:ext cx="1995805" cy="162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83" y="3965575"/>
            <a:ext cx="1181100" cy="108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83" y="3965575"/>
            <a:ext cx="1181100" cy="10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848" y="3965575"/>
            <a:ext cx="1181100" cy="1085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l="39655" t="968" r="15681" b="64644"/>
          <a:stretch>
            <a:fillRect/>
          </a:stretch>
        </p:blipFill>
        <p:spPr>
          <a:xfrm>
            <a:off x="4069398" y="1998663"/>
            <a:ext cx="2592070" cy="17132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845" y="1912620"/>
            <a:ext cx="3761105" cy="1885315"/>
          </a:xfrm>
          <a:prstGeom prst="rect">
            <a:avLst/>
          </a:prstGeom>
        </p:spPr>
      </p:pic>
      <p:sp>
        <p:nvSpPr>
          <p:cNvPr id="27" name="标题"/>
          <p:cNvSpPr txBox="1"/>
          <p:nvPr>
            <p:custDataLst>
              <p:tags r:id="rId8"/>
            </p:custDataLst>
          </p:nvPr>
        </p:nvSpPr>
        <p:spPr>
          <a:xfrm>
            <a:off x="1580764" y="5104130"/>
            <a:ext cx="1422538" cy="3855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rgbClr val="376FFF">
                  <a:lumMod val="20000"/>
                  <a:lumOff val="8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376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添加模块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9"/>
            </p:custDataLst>
          </p:nvPr>
        </p:nvCxnSpPr>
        <p:spPr>
          <a:xfrm>
            <a:off x="5210175" y="1330325"/>
            <a:ext cx="0" cy="3383281"/>
          </a:xfrm>
          <a:prstGeom prst="line">
            <a:avLst/>
          </a:prstGeom>
          <a:noFill/>
          <a:ln w="15875" cap="flat" cmpd="sng" algn="ctr">
            <a:gradFill flip="none" rotWithShape="1">
              <a:gsLst>
                <a:gs pos="0">
                  <a:srgbClr val="376FFF">
                    <a:alpha val="0"/>
                  </a:srgbClr>
                </a:gs>
                <a:gs pos="50000">
                  <a:srgbClr val="376FFF">
                    <a:alpha val="40000"/>
                  </a:srgbClr>
                </a:gs>
                <a:gs pos="100000">
                  <a:srgbClr val="376FFF">
                    <a:alpha val="0"/>
                  </a:srgbClr>
                </a:gs>
              </a:gsLst>
              <a:lin ang="5400000" scaled="1"/>
              <a:tileRect/>
            </a:gradFill>
            <a:prstDash val="dash"/>
            <a:miter lim="800000"/>
          </a:ln>
          <a:effectLst/>
        </p:spPr>
      </p:cxnSp>
      <p:sp>
        <p:nvSpPr>
          <p:cNvPr id="30" name="标题"/>
          <p:cNvSpPr txBox="1"/>
          <p:nvPr>
            <p:custDataLst>
              <p:tags r:id="rId10"/>
            </p:custDataLst>
          </p:nvPr>
        </p:nvSpPr>
        <p:spPr>
          <a:xfrm>
            <a:off x="4654164" y="5104130"/>
            <a:ext cx="1422538" cy="3855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rgbClr val="376FFF">
                  <a:lumMod val="20000"/>
                  <a:lumOff val="8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376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单击按钮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"/>
          <p:cNvSpPr txBox="1"/>
          <p:nvPr>
            <p:custDataLst>
              <p:tags r:id="rId11"/>
            </p:custDataLst>
          </p:nvPr>
        </p:nvSpPr>
        <p:spPr>
          <a:xfrm>
            <a:off x="8311129" y="5104130"/>
            <a:ext cx="1422538" cy="3855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rgbClr val="376FFF">
                  <a:lumMod val="20000"/>
                  <a:lumOff val="8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376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建立主题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377555" y="1606233"/>
            <a:ext cx="2827655" cy="1685290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998980" y="1072515"/>
            <a:ext cx="3784600" cy="614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二、编写发送端程序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45" y="1967230"/>
            <a:ext cx="5985510" cy="376936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38845" y="1911668"/>
            <a:ext cx="2505710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l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要将发送端、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MQTT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服务器以及接收端处于同一个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WiFi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下。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784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三、编写接收端程序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93" y="1854835"/>
            <a:ext cx="5022215" cy="3876675"/>
          </a:xfrm>
          <a:prstGeom prst="rect">
            <a:avLst/>
          </a:prstGeom>
        </p:spPr>
      </p:pic>
      <p:pic>
        <p:nvPicPr>
          <p:cNvPr id="23" name="图片 22" descr="千库网_黑色手绘LED电视屏幕_元素编号12398715"/>
          <p:cNvPicPr>
            <a:picLocks noChangeAspect="1"/>
          </p:cNvPicPr>
          <p:nvPr/>
        </p:nvPicPr>
        <p:blipFill>
          <a:blip r:embed="rId3"/>
          <a:srcRect l="18850" t="25838" r="19980" b="29852"/>
          <a:stretch>
            <a:fillRect/>
          </a:stretch>
        </p:blipFill>
        <p:spPr>
          <a:xfrm>
            <a:off x="8538845" y="1785620"/>
            <a:ext cx="2682875" cy="167068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747760" y="1917700"/>
            <a:ext cx="226504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l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发送端：按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键，发送信息。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接收端：接收到信息：你好。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784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演示效果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5" name="矩形: 圆角 7"/>
          <p:cNvSpPr/>
          <p:nvPr/>
        </p:nvSpPr>
        <p:spPr>
          <a:xfrm>
            <a:off x="7817485" y="1807845"/>
            <a:ext cx="2675255" cy="1301750"/>
          </a:xfrm>
          <a:prstGeom prst="roundRect">
            <a:avLst>
              <a:gd name="adj" fmla="val 4632"/>
            </a:avLst>
          </a:prstGeom>
          <a:noFill/>
          <a:ln w="28575" cmpd="sng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902258" y="1921510"/>
            <a:ext cx="2505710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l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用数据线将</a:t>
            </a:r>
            <a:r>
              <a:rPr lang="zh-CN" altLang="en-US" sz="200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发送端和接收端的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代码分别上传到对应的设备上。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7423537" y="1324697"/>
            <a:ext cx="708545" cy="825018"/>
          </a:xfrm>
          <a:prstGeom prst="rect">
            <a:avLst/>
          </a:prstGeom>
        </p:spPr>
      </p:pic>
      <p:pic>
        <p:nvPicPr>
          <p:cNvPr id="4" name="Picture 3" descr="C:\Users\KD\Downloads\1e24e89d7f5cd9676ca9d67d54d1a16f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35" y="1625600"/>
            <a:ext cx="527875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演示3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99285" y="1762760"/>
            <a:ext cx="4986655" cy="276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1.xml><?xml version="1.0" encoding="utf-8"?>
<p:tagLst xmlns:p="http://schemas.openxmlformats.org/presentationml/2006/main">
  <p:tag name="COMMONDATA" val="eyJoZGlkIjoiMzVhMWFhMzE0ZDdlZTk1MzUxMjZmOTAzZDU5NWY5NjkifQ=="/>
  <p:tag name="RESOURCE_RECORD_KEY" val="{&quot;13&quot;:[4680684]}"/>
  <p:tag name="resource_record_key" val="{&quot;13&quot;:[4680684],&quot;70&quot;:[3317785]}"/>
</p:tagLst>
</file>

<file path=ppt/tags/tag2.xml><?xml version="1.0" encoding="utf-8"?>
<p:tagLst xmlns:p="http://schemas.openxmlformats.org/presentationml/2006/main">
  <p:tag name="KSO_WM_DIAGRAM_VIRTUALLY_FRAME" val="{&quot;height&quot;:112.35125984251968,&quot;left&quot;:127.52685039370078,&quot;top&quot;:70.19874015748032,&quot;width&quot;:820.1731496062991}"/>
</p:tagLst>
</file>

<file path=ppt/tags/tag3.xml><?xml version="1.0" encoding="utf-8"?>
<p:tagLst xmlns:p="http://schemas.openxmlformats.org/presentationml/2006/main">
  <p:tag name="KSO_WM_DIAGRAM_VIRTUALLY_FRAME" val="{&quot;height&quot;:112.35125984251968,&quot;left&quot;:127.52685039370078,&quot;top&quot;:70.19874015748032,&quot;width&quot;:820.1731496062991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8_2*m_h_a*1_1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88.8151895646223,&quot;left&quot;:48.19999389648437,&quot;top&quot;:91.14063720703125,&quot;width&quot;:863.7000122070312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6918_2*m_h_i*1_2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88.8151895646223,&quot;left&quot;:48.19999389648437,&quot;top&quot;:91.14063720703125,&quot;width&quot;:863.700012207031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6000000238418579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8_2*m_h_a*1_2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88.8151895646223,&quot;left&quot;:48.19999389648437,&quot;top&quot;:91.14063720703125,&quot;width&quot;:863.7000122070312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8_2*m_h_a*1_3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88.8151895646223,&quot;left&quot;:48.19999389648437,&quot;top&quot;:91.14063720703125,&quot;width&quot;:863.7000122070312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RESOURCE_RECORD_KEY" val="{&quot;70&quot;:[3327356]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35</Paragraphs>
  <Slides>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方正姚体简体</vt:lpstr>
      <vt:lpstr>微软雅黑</vt:lpstr>
      <vt:lpstr>楷体</vt:lpstr>
      <vt:lpstr>Calibri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课件</dc:title>
  <dc:creator>Administrator</dc:creator>
  <cp:lastModifiedBy>真牛</cp:lastModifiedBy>
  <cp:revision>343</cp:revision>
  <dcterms:created xsi:type="dcterms:W3CDTF">2021-03-10T08:28:00Z</dcterms:created>
  <dcterms:modified xsi:type="dcterms:W3CDTF">2024-08-22T07:43:56Z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8F6A40DEAB994B90A50F73EA1B060CF3_13</vt:lpwstr>
  </property>
</Properties>
</file>