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2128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457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113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0184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264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620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205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54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244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908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3414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D0C58-5F31-4DE2-A2A1-35C8191C94A3}" type="datetimeFigureOut">
              <a:rPr lang="zh-CN" altLang="en-US" smtClean="0"/>
              <a:t>2024/6/21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31EB8-BF38-46CC-BCEC-8563ACC768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62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3FF"/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53837" y="1662691"/>
            <a:ext cx="9144000" cy="2387600"/>
          </a:xfrm>
        </p:spPr>
        <p:txBody>
          <a:bodyPr>
            <a:normAutofit/>
          </a:bodyPr>
          <a:lstStyle/>
          <a:p>
            <a:r>
              <a:rPr lang="zh-CN" altLang="en-US" sz="13800" b="1" spc="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测试</a:t>
            </a:r>
            <a:endParaRPr lang="zh-CN" altLang="en-US" sz="13800" b="1" spc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4135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3FF"/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53837" y="1662691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13800" b="1" spc="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13800" b="1" spc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34967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3FF"/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53837" y="1662691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13800" b="1" spc="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13800" b="1" spc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1861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3FF"/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53837" y="1662691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13800" b="1" spc="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13800" b="1" spc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5817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3FF"/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53837" y="1662691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13800" b="1" spc="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13800" b="1" spc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1040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33FF"/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53837" y="1662691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13800" b="1" spc="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13800" b="1" spc="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9727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宽屏</PresentationFormat>
  <Paragraphs>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宋体</vt:lpstr>
      <vt:lpstr>微软雅黑</vt:lpstr>
      <vt:lpstr>Arial</vt:lpstr>
      <vt:lpstr>Calibri</vt:lpstr>
      <vt:lpstr>Calibri Light</vt:lpstr>
      <vt:lpstr>Office 主题</vt:lpstr>
      <vt:lpstr>测试</vt:lpstr>
      <vt:lpstr>1</vt:lpstr>
      <vt:lpstr>2</vt:lpstr>
      <vt:lpstr>3</vt:lpstr>
      <vt:lpstr>4</vt:lpstr>
      <vt:lpstr>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测试</dc:title>
  <dc:creator>zx</dc:creator>
  <cp:lastModifiedBy>zx</cp:lastModifiedBy>
  <cp:revision>1</cp:revision>
  <dcterms:created xsi:type="dcterms:W3CDTF">2024-06-21T01:28:04Z</dcterms:created>
  <dcterms:modified xsi:type="dcterms:W3CDTF">2024-06-21T01:28:13Z</dcterms:modified>
</cp:coreProperties>
</file>