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444" r:id="rId3"/>
    <p:sldId id="417" r:id="rId5"/>
    <p:sldId id="426" r:id="rId6"/>
    <p:sldId id="427" r:id="rId7"/>
    <p:sldId id="401" r:id="rId8"/>
    <p:sldId id="333" r:id="rId9"/>
    <p:sldId id="402" r:id="rId10"/>
    <p:sldId id="418" r:id="rId11"/>
    <p:sldId id="422" r:id="rId12"/>
    <p:sldId id="428" r:id="rId13"/>
    <p:sldId id="419" r:id="rId14"/>
    <p:sldId id="429" r:id="rId15"/>
    <p:sldId id="415" r:id="rId16"/>
    <p:sldId id="420" r:id="rId17"/>
    <p:sldId id="423" r:id="rId18"/>
    <p:sldId id="416" r:id="rId19"/>
    <p:sldId id="421" r:id="rId20"/>
    <p:sldId id="424" r:id="rId21"/>
    <p:sldId id="411" r:id="rId22"/>
  </p:sldIdLst>
  <p:sldSz cx="12192000" cy="6858000"/>
  <p:notesSz cx="6858000" cy="9144000"/>
  <p:embeddedFontLst>
    <p:embeddedFont>
      <p:font typeface="方正小标宋简体" panose="02000000000000000000" pitchFamily="65" charset="-122"/>
      <p:regular r:id="rId30"/>
    </p:embeddedFont>
    <p:embeddedFont>
      <p:font typeface="汉仪劲楷简" panose="00020600040101010101" pitchFamily="18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华文琥珀" panose="02010800040101010101" pitchFamily="2" charset="-122"/>
      <p:regular r:id="rId33"/>
    </p:embeddedFont>
    <p:embeddedFont>
      <p:font typeface="楷体_GB2312" panose="02010609030101010101" pitchFamily="49" charset="-122"/>
      <p:regular r:id="rId34"/>
    </p:embeddedFont>
    <p:embeddedFont>
      <p:font typeface="汉仪雅酷黑 85W" panose="020B0904020202020204" charset="-122"/>
      <p:bold r:id="rId35"/>
    </p:embeddedFont>
    <p:embeddedFont>
      <p:font typeface="Calibri" panose="020F0502020204030204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楷体" panose="02010609060101010101" pitchFamily="49" charset="-122"/>
      <p:regular r:id="rId41"/>
    </p:embeddedFont>
    <p:embeddedFont>
      <p:font typeface="汉仪晓波折纸体简" panose="00020600040101010101" charset="-122"/>
      <p:regular r:id="rId42"/>
    </p:embeddedFont>
    <p:embeddedFont>
      <p:font typeface="黑体" panose="02010609060101010101" charset="-122"/>
      <p:regular r:id="rId43"/>
    </p:embeddedFont>
    <p:embeddedFont>
      <p:font typeface="等线" panose="02010600030101010101" charset="-122"/>
      <p:regular r:id="rId44"/>
    </p:embeddedFont>
  </p:embeddedFontLst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F9900"/>
    <a:srgbClr val="3484A2"/>
    <a:srgbClr val="3586A5"/>
    <a:srgbClr val="2E9FD1"/>
    <a:srgbClr val="F7AD35"/>
    <a:srgbClr val="CB6D41"/>
    <a:srgbClr val="F8B64D"/>
    <a:srgbClr val="0068B6"/>
    <a:srgbClr val="F9C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gs" Target="tags/tag50.xml"/><Relationship Id="rId55" Type="http://schemas.openxmlformats.org/officeDocument/2006/relationships/customXml" Target="../customXml/item12.xml"/><Relationship Id="rId54" Type="http://schemas.openxmlformats.org/officeDocument/2006/relationships/customXml" Target="../customXml/item11.xml"/><Relationship Id="rId53" Type="http://schemas.openxmlformats.org/officeDocument/2006/relationships/customXml" Target="../customXml/item10.xml"/><Relationship Id="rId52" Type="http://schemas.openxmlformats.org/officeDocument/2006/relationships/customXml" Target="../customXml/item9.xml"/><Relationship Id="rId51" Type="http://schemas.openxmlformats.org/officeDocument/2006/relationships/customXml" Target="../customXml/item8.xml"/><Relationship Id="rId50" Type="http://schemas.openxmlformats.org/officeDocument/2006/relationships/customXml" Target="../customXml/item7.xml"/><Relationship Id="rId5" Type="http://schemas.openxmlformats.org/officeDocument/2006/relationships/slide" Target="slides/slide2.xml"/><Relationship Id="rId49" Type="http://schemas.openxmlformats.org/officeDocument/2006/relationships/customXml" Target="../customXml/item6.xml"/><Relationship Id="rId48" Type="http://schemas.openxmlformats.org/officeDocument/2006/relationships/customXml" Target="../customXml/item5.xml"/><Relationship Id="rId47" Type="http://schemas.openxmlformats.org/officeDocument/2006/relationships/customXml" Target="../customXml/item4.xml"/><Relationship Id="rId46" Type="http://schemas.openxmlformats.org/officeDocument/2006/relationships/customXml" Target="../customXml/item3.xml"/><Relationship Id="rId45" Type="http://schemas.openxmlformats.org/officeDocument/2006/relationships/customXml" Target="../customXml/item2.xml"/><Relationship Id="rId44" Type="http://schemas.openxmlformats.org/officeDocument/2006/relationships/font" Target="fonts/font15.fntdata"/><Relationship Id="rId43" Type="http://schemas.openxmlformats.org/officeDocument/2006/relationships/font" Target="fonts/font14.fntdata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ustomXml" Target="../customXml/item1.xml"/><Relationship Id="rId28" Type="http://schemas.openxmlformats.org/officeDocument/2006/relationships/customXmlProps" Target="../customXml/itemProps38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CF16284F-CC4A-4F44-AEDA-7F7ABFA54C1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CF16284F-CC4A-4F44-AEDA-7F7ABFA54C1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19.xml"/><Relationship Id="rId6" Type="http://schemas.openxmlformats.org/officeDocument/2006/relationships/slide" Target="../slides/slide16.xml"/><Relationship Id="rId5" Type="http://schemas.openxmlformats.org/officeDocument/2006/relationships/slide" Target="../slides/slide13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19.xml"/><Relationship Id="rId6" Type="http://schemas.openxmlformats.org/officeDocument/2006/relationships/slide" Target="../slides/slide16.xml"/><Relationship Id="rId5" Type="http://schemas.openxmlformats.org/officeDocument/2006/relationships/slide" Target="../slides/slide13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19.xml"/><Relationship Id="rId6" Type="http://schemas.openxmlformats.org/officeDocument/2006/relationships/slide" Target="../slides/slide6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19.xml"/><Relationship Id="rId6" Type="http://schemas.openxmlformats.org/officeDocument/2006/relationships/slide" Target="../slides/slide6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3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查询公交信息便捷出行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5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查询公交信息便捷出行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855242" y="6315614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3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查询公交信息便捷出行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855242" y="6315614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活动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</a:t>
            </a:r>
            <a:r>
              <a:rPr lang="zh-CN" altLang="en-US" sz="1800" kern="12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cs"/>
              </a:rPr>
              <a:t>汽车雷达避让障碍</a:t>
            </a:r>
            <a:endParaRPr lang="zh-CN" altLang="en-US" sz="1800" kern="12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小标宋简体" panose="02000000000000000000" pitchFamily="65" charset="-122"/>
                  <a:ea typeface="方正小标宋简体" panose="02000000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915400" y="633630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单元 家用设备齐探究</a:t>
            </a:r>
            <a:endParaRPr lang="zh-CN" altLang="en-US" dirty="0">
              <a:solidFill>
                <a:schemeClr val="bg1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506150" y="633630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课 控制温度更智能</a:t>
            </a:r>
            <a:endParaRPr lang="zh-CN" altLang="en-US" dirty="0">
              <a:solidFill>
                <a:schemeClr val="bg1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2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Bar dir="vert"/>
      </p:transition>
    </mc:Choice>
    <mc:Fallback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.wmf"/><Relationship Id="rId2" Type="http://schemas.openxmlformats.org/officeDocument/2006/relationships/control" Target="../activeX/activeX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wmf"/><Relationship Id="rId2" Type="http://schemas.openxmlformats.org/officeDocument/2006/relationships/control" Target="../activeX/activeX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7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20964" y="2325413"/>
            <a:ext cx="93268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查询公交信息便捷出行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安徽蚌埠慕远学校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王丽娟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89790" y="3846700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互联网到物联网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物联网初步认识</a:t>
            </a:r>
            <a:endParaRPr lang="en-US" altLang="zh-CN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99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99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99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9805" y="920750"/>
            <a:ext cx="285496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互联网方式查询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pSp>
        <p:nvGrpSpPr>
          <p:cNvPr id="78" name="组合 77" descr="7b0a202020202274657874626f78223a2022220a7d0a"/>
          <p:cNvGrpSpPr/>
          <p:nvPr/>
        </p:nvGrpSpPr>
        <p:grpSpPr>
          <a:xfrm>
            <a:off x="1371600" y="2228850"/>
            <a:ext cx="7286625" cy="2971800"/>
            <a:chOff x="5370" y="3510"/>
            <a:chExt cx="8461" cy="3780"/>
          </a:xfrm>
        </p:grpSpPr>
        <p:sp>
          <p:nvSpPr>
            <p:cNvPr id="79" name="矩形 78"/>
            <p:cNvSpPr/>
            <p:nvPr/>
          </p:nvSpPr>
          <p:spPr>
            <a:xfrm>
              <a:off x="5720" y="3832"/>
              <a:ext cx="7761" cy="313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370" y="3510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596" y="3616"/>
              <a:ext cx="794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 81"/>
            <p:cNvSpPr/>
            <p:nvPr/>
          </p:nvSpPr>
          <p:spPr>
            <a:xfrm>
              <a:off x="6390" y="3616"/>
              <a:ext cx="7275" cy="1372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5522" y="5696"/>
              <a:ext cx="7347" cy="1481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2914" y="7177"/>
              <a:ext cx="763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3604" y="7063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83715" y="2693035"/>
            <a:ext cx="6678930" cy="215519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altLang="zh-CN" sz="2400">
                <a:latin typeface="汉仪晓波折纸体简" panose="00020600040101010101" charset="-122"/>
                <a:ea typeface="汉仪晓波折纸体简" panose="00020600040101010101" charset="-122"/>
                <a:cs typeface="汉仪晓波折纸体简" panose="00020600040101010101" charset="-122"/>
                <a:sym typeface="汉仪晓波折纸体简" panose="00020600040101010101" charset="-122"/>
              </a:rPr>
              <a:t>       </a:t>
            </a:r>
            <a:r>
              <a:rPr lang="zh-CN" altLang="en-US" sz="2400">
                <a:latin typeface="汉仪晓波折纸体简" panose="00020600040101010101" charset="-122"/>
                <a:ea typeface="汉仪晓波折纸体简" panose="00020600040101010101" charset="-122"/>
                <a:cs typeface="汉仪晓波折纸体简" panose="00020600040101010101" charset="-122"/>
                <a:sym typeface="汉仪晓波折纸体简" panose="00020600040101010101" charset="-122"/>
              </a:rPr>
              <a:t>使用__________设备，通过_______可以查询到___________________________等公交信息，这种查询方式适用于____________________________时候。</a:t>
            </a:r>
            <a:endParaRPr lang="zh-CN" altLang="en-US" sz="2400">
              <a:latin typeface="汉仪晓波折纸体简" panose="00020600040101010101" charset="-122"/>
              <a:ea typeface="汉仪晓波折纸体简" panose="00020600040101010101" charset="-122"/>
              <a:cs typeface="汉仪晓波折纸体简" panose="00020600040101010101" charset="-122"/>
              <a:sym typeface="汉仪晓波折纸体简" panose="00020600040101010101" charset="-122"/>
            </a:endParaRPr>
          </a:p>
          <a:p>
            <a:endParaRPr lang="zh-CN" altLang="en-US" sz="2400" spc="200">
              <a:solidFill>
                <a:srgbClr val="00009B"/>
              </a:solidFill>
              <a:uFillTx/>
              <a:latin typeface="汉仪晓波折纸体简" panose="00020600040101010101" charset="-122"/>
              <a:ea typeface="汉仪晓波折纸体简" panose="00020600040101010101" charset="-122"/>
              <a:cs typeface="汉仪晓波折纸体简" panose="00020600040101010101" charset="-122"/>
              <a:sym typeface="汉仪晓波折纸体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41732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使用手机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APP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查询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26895" y="1931035"/>
            <a:ext cx="835342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1.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小组同学结合生活经验，讨论交流，可以查询公交信息的APP有哪些？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12620" y="2902585"/>
            <a:ext cx="81445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2.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观察老师的投屏操作，并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记录下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查询公交信息的过程。</a:t>
            </a:r>
            <a:endParaRPr lang="zh-CN" altLang="en-US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874135"/>
            <a:ext cx="5763260" cy="186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" grpId="1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895985"/>
            <a:ext cx="413766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尝试改变查询条件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607185"/>
            <a:ext cx="52197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 algn="l"/>
            <a:r>
              <a:rPr lang="zh-CN" altLang="en-US" sz="2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条件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断开手机网络。</a:t>
            </a:r>
            <a:endParaRPr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 algn="l"/>
            <a:endParaRPr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 algn="l"/>
            <a:r>
              <a:rPr altLang="zh-CN" sz="2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条件2：关闭手机“位置信息”。</a:t>
            </a:r>
            <a:endParaRPr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8" name="组合 77" descr="7b0a202020202274657874626f78223a2022220a7d0a"/>
          <p:cNvGrpSpPr/>
          <p:nvPr/>
        </p:nvGrpSpPr>
        <p:grpSpPr>
          <a:xfrm>
            <a:off x="2496185" y="3032760"/>
            <a:ext cx="7286625" cy="2971800"/>
            <a:chOff x="5370" y="3510"/>
            <a:chExt cx="8461" cy="3780"/>
          </a:xfrm>
        </p:grpSpPr>
        <p:sp>
          <p:nvSpPr>
            <p:cNvPr id="79" name="矩形 78"/>
            <p:cNvSpPr/>
            <p:nvPr/>
          </p:nvSpPr>
          <p:spPr>
            <a:xfrm>
              <a:off x="5720" y="3832"/>
              <a:ext cx="7761" cy="313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370" y="3510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5596" y="3616"/>
              <a:ext cx="794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 81"/>
            <p:cNvSpPr/>
            <p:nvPr/>
          </p:nvSpPr>
          <p:spPr>
            <a:xfrm>
              <a:off x="6390" y="3616"/>
              <a:ext cx="7275" cy="1372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10800000">
              <a:off x="5522" y="5696"/>
              <a:ext cx="7347" cy="1481"/>
            </a:xfrm>
            <a:custGeom>
              <a:avLst/>
              <a:gdLst>
                <a:gd name="connisteX0" fmla="*/ 0 w 5389880"/>
                <a:gd name="connsiteY0" fmla="*/ 0 h 2423795"/>
                <a:gd name="connisteX1" fmla="*/ 5389880 w 5389880"/>
                <a:gd name="connsiteY1" fmla="*/ 0 h 2423795"/>
                <a:gd name="connisteX2" fmla="*/ 5389880 w 5389880"/>
                <a:gd name="connsiteY2" fmla="*/ 2423795 h 24237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389880" h="2423795">
                  <a:moveTo>
                    <a:pt x="0" y="0"/>
                  </a:moveTo>
                  <a:lnTo>
                    <a:pt x="5389880" y="0"/>
                  </a:lnTo>
                  <a:lnTo>
                    <a:pt x="5389880" y="2423795"/>
                  </a:lnTo>
                </a:path>
              </a:pathLst>
            </a:custGeom>
            <a:noFill/>
            <a:ln w="254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2914" y="7177"/>
              <a:ext cx="763" cy="0"/>
            </a:xfrm>
            <a:prstGeom prst="line">
              <a:avLst/>
            </a:prstGeom>
            <a:ln w="25400" cmpd="sng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3604" y="7063"/>
              <a:ext cx="227" cy="22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889250" y="3286125"/>
            <a:ext cx="6591935" cy="24682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254000" algn="l" defTabSz="266700">
              <a:spcAft>
                <a:spcPct val="0"/>
              </a:spcAft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如果断开手机网络，则_______（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）查询到公交实时信息，因此，手机必须通过________与公交车建立通信。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254000" algn="l" defTabSz="266700">
              <a:spcAft>
                <a:spcPct val="0"/>
              </a:spcAft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如果关闭手机“位置信息”，则手机不具备_____功能，无法获得用户定位，也就无法确定附近公交车实时信息。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查询公交信息便捷查询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r>
              <a:rPr lang="en-US" altLang="zh-CN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r>
              <a:rPr lang="en-US" altLang="zh-CN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6819" y="4708553"/>
            <a:ext cx="2019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物联网的定义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7064" y="4735223"/>
            <a:ext cx="232537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物联网与互联网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的区别与联系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215" y="1072515"/>
            <a:ext cx="45897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核心概念（物联网的定义）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" name="chromeshow21" r:id="rId2" imgW="7937500" imgH="4343400"/>
        </mc:Choice>
        <mc:Fallback>
          <p:control name="chromeshow21" r:id="rId2" imgW="7937500" imgH="4343400">
            <p:pic>
              <p:nvPicPr>
                <p:cNvPr id="0" name="chromeshow21" descr="newcardex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2000" y="1803400"/>
                  <a:ext cx="7937500" cy="43434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175" y="1027430"/>
            <a:ext cx="79863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核心概念（物联网与互联网的区别与联系）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69" y="1749860"/>
            <a:ext cx="8609556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有人说，物联网就是“物物相连的互联网”，你如何理解这句话呢？请小组展开讨论，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将下图空白处补充完整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9391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40" y="2872740"/>
            <a:ext cx="7109460" cy="2486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查询公交信息便捷查询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6"/>
              </p:custDataLst>
            </p:nvPr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0"/>
              </p:custDataLst>
            </p:nvPr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681180" y="3175113"/>
            <a:ext cx="395694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判断物联网应用场景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5394087" y="4452126"/>
            <a:ext cx="32435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物联网在生活中的应用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/>
      <p:bldP spid="22" grpId="0"/>
      <p:bldP spid="21" grpId="1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判断物联网应用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48180" y="1552575"/>
            <a:ext cx="954913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阅读以下材料，找一找哪些情境属于物联网应用？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" name="chromeshow21" r:id="rId2" imgW="7594600" imgH="3987800"/>
        </mc:Choice>
        <mc:Fallback>
          <p:control name="chromeshow21" r:id="rId2" imgW="7594600" imgH="3987800">
            <p:pic>
              <p:nvPicPr>
                <p:cNvPr id="0" name="chromeshow21" descr="newcardex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0" y="2108200"/>
                  <a:ext cx="7594600" cy="39878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389759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物联网在生活中的应用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27988" y="1980771"/>
            <a:ext cx="2979821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对物联网应用场景进行合理分类，说一说各场景中存在哪些典型的物联网应用，填写在表中。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843020"/>
            <a:ext cx="2531745" cy="253174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5282565" y="2153285"/>
          <a:ext cx="5414645" cy="3366135"/>
        </p:xfrm>
        <a:graphic>
          <a:graphicData uri="http://schemas.openxmlformats.org/drawingml/2006/table">
            <a:tbl>
              <a:tblPr/>
              <a:tblGrid>
                <a:gridCol w="1543050"/>
                <a:gridCol w="3871595"/>
              </a:tblGrid>
              <a:tr h="45720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场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景类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别</a:t>
                      </a:r>
                      <a:endParaRPr lang="zh-CN" sz="11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26670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具体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应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用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案例</a:t>
                      </a:r>
                      <a:endParaRPr lang="zh-CN" sz="11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食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</a:t>
                      </a:r>
                      <a:endParaRPr lang="zh-CN" sz="1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 </a:t>
                      </a:r>
                      <a:endParaRPr lang="en-US" altLang="zh-CN" sz="11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医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疗</a:t>
                      </a:r>
                      <a:endParaRPr lang="zh-CN" sz="1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133350" algn="just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 </a:t>
                      </a:r>
                      <a:endParaRPr lang="en-US" altLang="zh-CN" sz="11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交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</a:t>
                      </a:r>
                      <a:endParaRPr lang="zh-CN" sz="1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 </a:t>
                      </a:r>
                      <a:endParaRPr lang="en-US" altLang="zh-CN" sz="11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农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</a:t>
                      </a:r>
                      <a:endParaRPr lang="zh-CN" sz="1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 </a:t>
                      </a:r>
                      <a:endParaRPr lang="en-US" altLang="zh-CN" sz="11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……</a:t>
                      </a:r>
                      <a:endParaRPr lang="en-US" altLang="zh-CN" sz="1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>
                        <a:spcBef>
                          <a:spcPct val="20000"/>
                        </a:spcBef>
                        <a:spcAft>
                          <a:spcPts val="300"/>
                        </a:spcAft>
                      </a:pPr>
                      <a:endParaRPr sz="11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86792" y="1484309"/>
            <a:ext cx="7106920" cy="584775"/>
            <a:chOff x="1415995" y="1454455"/>
            <a:chExt cx="7106920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活动 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8185" y="1454455"/>
              <a:ext cx="482473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查询公交信息便捷出行</a:t>
              </a:r>
              <a:endPara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26183" y="821755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八年级上册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73045" y="5758742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物联网初步认识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263817" y="2342362"/>
            <a:ext cx="5095329" cy="2060884"/>
          </a:xfrm>
          <a:prstGeom prst="wedgeRoundRectCallout">
            <a:avLst>
              <a:gd name="adj1" fmla="val 68188"/>
              <a:gd name="adj2" fmla="val -14967"/>
              <a:gd name="adj3" fmla="val 16667"/>
            </a:avLst>
          </a:prstGeom>
          <a:solidFill>
            <a:schemeClr val="accent1"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58189" y="2686610"/>
            <a:ext cx="5219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用所学知识</a:t>
            </a:r>
            <a:endParaRPr lang="en-US" altLang="zh-CN" sz="4800" b="1" spc="600" dirty="0">
              <a:solidFill>
                <a:schemeClr val="bg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  <a:p>
            <a:pPr algn="ctr"/>
            <a:r>
              <a:rPr lang="zh-CN" altLang="en-US" sz="36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去探索未知世界吧！</a:t>
            </a:r>
            <a:endParaRPr lang="zh-CN" altLang="en-US" sz="3600" b="1" spc="600" dirty="0">
              <a:solidFill>
                <a:schemeClr val="bg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334" y="234236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6128" y="1703356"/>
            <a:ext cx="5851345" cy="356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lang="zh-CN" altLang="en-US" sz="22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李明每天都乘坐公交车上学，虽然公交站台就在小区门口，但他因为不知道</a:t>
            </a:r>
            <a:r>
              <a:rPr lang="zh-CN" altLang="en-US" sz="2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公交车什么时候会来、距离还有多远，经常会在站台无效等待。如果能提前查看公交车所在位置及到站时间，就可以在出门前做好准备，避免浪费时间。李明通过学习，找到了更便捷的公交出行方法，你知道他能实现便捷出行的原因吗？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查询公交信息便捷查询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" name="图片 3" descr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497" y="2380616"/>
            <a:ext cx="3507281" cy="1948104"/>
          </a:xfrm>
          <a:prstGeom prst="roundRect">
            <a:avLst/>
          </a:prstGeom>
          <a:ln w="5080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查询公交信息便捷查询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3235" y="1920240"/>
            <a:ext cx="90322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1. </a:t>
            </a:r>
            <a:r>
              <a:rPr lang="zh-CN" altLang="en-US" sz="2400" dirty="0"/>
              <a:t>了解物联网的概念；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2.  </a:t>
            </a:r>
            <a:r>
              <a:rPr lang="zh-CN" altLang="en-US" sz="2400" dirty="0"/>
              <a:t>能从认识物联网的角度，了解物联网与互联网的区别与联系。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3.  </a:t>
            </a:r>
            <a:r>
              <a:rPr lang="zh-CN" altLang="en-US" sz="2400" dirty="0"/>
              <a:t>能通过分析，寻找出公交出行更便捷的方式及实现便捷的原因。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4.  </a:t>
            </a:r>
            <a:r>
              <a:rPr lang="zh-CN" altLang="en-US" sz="2400" dirty="0">
                <a:sym typeface="+mn-ea"/>
              </a:rPr>
              <a:t>感受万物互联对人类生活的改变，满怀信心地迎接物联网时代挑战。</a:t>
            </a:r>
            <a:endParaRPr lang="zh-CN" altLang="en-US" sz="24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核心问题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5" y="15278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查询公交信息便捷查询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55242" y="641978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物联网初步认识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2" name="C9F754DE-2CAD-44b6-B708-469DEB6407EB-1" descr="C:/Users/Administrator/AppData/Local/Temp/wpp.iqvGtl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95" y="1864360"/>
            <a:ext cx="8950325" cy="353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466" descr="C:/Users/Admin/AppData/Local/Temp/wpp.cSxpVIwp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5185" y="2522855"/>
            <a:ext cx="10367010" cy="2982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 userDrawn="1">
            <p:custDataLst>
              <p:tags r:id="rId2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090" algn="l"/>
                <a:tab pos="1609090" algn="l"/>
                <a:tab pos="1609090" algn="l"/>
                <a:tab pos="1609090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  <a:endParaRPr lang="zh-CN" altLang="en-US" dirty="0">
              <a:latin typeface="汉仪雅酷黑 85W" panose="020B0904020202020204" charset="-122"/>
              <a:ea typeface="汉仪雅酷黑 85W" panose="020B0904020202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查询公交信息便捷查询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0047" y="3194797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场景熟悉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224959" y="433814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猜想假设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6819" y="4708553"/>
            <a:ext cx="26314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列举公交查询方式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8500" y="4708553"/>
            <a:ext cx="263144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猜想让出行更便捷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的查询方式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5" grpId="0"/>
      <p:bldP spid="7" grpId="0"/>
      <p:bldP spid="5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981710"/>
            <a:ext cx="46539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列举公交信息查询方式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0220" y="2185035"/>
            <a:ext cx="545846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>
              <a:lnSpc>
                <a:spcPct val="150000"/>
              </a:lnSpc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为了更准确地获得公交信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息，可以通过哪些方式进行信息查询呢？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8764" y="2667980"/>
            <a:ext cx="3286648" cy="3286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2300" y="976630"/>
            <a:ext cx="57543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猜想让出行更便捷的出行方式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" y="2320925"/>
            <a:ext cx="7888605" cy="221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查询公交信息便捷查询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379359" y="2646947"/>
          <a:ext cx="5380208" cy="291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Picture" r:id="rId3" imgW="8410575" imgH="4581525" progId="Word.Picture.8">
                  <p:embed/>
                </p:oleObj>
              </mc:Choice>
              <mc:Fallback>
                <p:oleObj name="Picture" r:id="rId3" imgW="8410575" imgH="4581525" progId="Word.Pictur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359" y="2646947"/>
                        <a:ext cx="5380208" cy="2911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434205" y="3281680"/>
            <a:ext cx="3333115" cy="27241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33240" y="4138295"/>
            <a:ext cx="3333115" cy="27241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62755" y="5056505"/>
            <a:ext cx="3333115" cy="27241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33240" y="3190240"/>
            <a:ext cx="3545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互联网方式如何查询公交信息？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33240" y="4123055"/>
            <a:ext cx="3545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手机</a:t>
            </a:r>
            <a:r>
              <a:rPr lang="en-US" altLang="zh-CN"/>
              <a:t>APP</a:t>
            </a:r>
            <a:r>
              <a:rPr lang="zh-CN" altLang="en-US"/>
              <a:t>如何查询公交信息？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33240" y="5055870"/>
            <a:ext cx="3545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让出行更便捷的原因是什么？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11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12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1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1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15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16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17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18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19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0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21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22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2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2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25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26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27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28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29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3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30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31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32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3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476.698188976378}"/>
</p:tagLst>
</file>

<file path=ppt/tags/tag3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476.698188976378}"/>
</p:tagLst>
</file>

<file path=ppt/tags/tag35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36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476.698188976378}"/>
</p:tagLst>
</file>

<file path=ppt/tags/tag37.xml><?xml version="1.0" encoding="utf-8"?>
<p:tagLst xmlns:p="http://schemas.openxmlformats.org/presentationml/2006/main">
  <p:tag name="TABLE_ENDDRAG_ORIGIN_RECT" val="426*265"/>
  <p:tag name="TABLE_ENDDRAG_RECT" val="432*145*426*265"/>
</p:tagLst>
</file>

<file path=ppt/tags/tag4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5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50.xml><?xml version="1.0" encoding="utf-8"?>
<p:tagLst xmlns:p="http://schemas.openxmlformats.org/presentationml/2006/main">
  <p:tag name="COMMONDATA" val="eyJoZGlkIjoiYWFlNzg2MWU0MzVkOTllNDBlYmIxYTQ5NzIyOTNlMWYifQ=="/>
</p:tagLst>
</file>

<file path=ppt/tags/tag6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7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8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9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zNjU4NTI4MTU5IiwKCSJHcm91cElkIiA6ICI1MzIzNjk0MDYiLAoJIkltYWdlIiA6ICJpVkJPUncwS0dnb0FBQUFOU1VoRVVnQUFCSUlBQUFJTkNBWUFBQUJDbzlSYkFBQUFBWE5TUjBJQXJzNGM2UUFBSUFCSlJFRlVlSnpzM1hsNDFOWDk5dkY3MXV3aENTVElHaEFCMlF3Z3FQaXpZdXRXNjE0VmNha1ZwWUtsV3R3UXJRdFlWSGpBRGFsU3NTM2FXa0dySUdJUUN5b3FBZ1hFS0tJZ0JKS3dCVUwyWmZaNS9nZ1pNNW1aTEdSQ1NPYjl1cTVjaEhQTzkzelAwRjRxZDg3NUhFTkZSWVZYQUFBQUFBQUFhUGVNcmIwQUFBQUFBQUFBSEI4RVFRQUFBQUFBQUJHQ0lBZ0FBQUFBQUNCQ0VBUUJBQUFBQUFCRUNJSWdBQUFBQUFDQUNFRVFCQUFBQUFBQUVDRUlnZ0FBQUFBQUFDSUVRUkFBQUFBQUFFQ0VJQWdDQUFBQUFBQ0lFQVJCQUFBQUFBQUFFWUlnQ0FBQUFBQUFJRUlRQkFFQUFBQUFBRVFJZ2lBQUFBQUFBSUFJUVJBRUFBQUFBQUFRSVFpQ0FBQUFBQUFBSWdSQkVBQUFBQUFBUUlRZ0NBSUFBQUFBQUlnUUJFRUFBQUFBQUFBUmdpQUlBQUFBQUFBZ1FoQUVBUUFBQUFBQVJBaUNJQUFBQUFBQWdBaEJFQVFBQUFBQUFCQWhDSUlBQUFBQUFBQWlCRUVRQUFBQUFBQkFoQ0FJQWdBQUFBQUFpQkFFUVFBQUFBQUFBQkdDSUFnQUFBQUFBQ0JDRUFRQkFBQUFBQUJFQ0lJZ0FBQUFBQUNBQ0VFUUJBQUFBQUFBRUNFSWdnQUFBQUFBQUNJRVFSQUFBQUFBQUVDRUlBZ0NBQUFBQUFDSUVBUkJBQUFBQUFBQUVZSWdDQUFBQUFBQUlFSVFCQUVBQUFBQUFFUUlnaUFBQUFBQUFJQUlRUkFFQUFBQUFBQVFJUWlDQUFBQUFBQUFJZ1JCRUFBQUFBQUFRSVFnQ0FJQUFBQUFBSWdRQkVFQUFBQUFBQUFSZ2lBSUFBQUFBQUFnUWhBRUFRQUFBQUFBUkFpQ0lBQUFBQUFBZ0FoQkVBUUFBQUFBQUJBaENJSUFBQUFBQUFBaUJFRVFBQUFBQUFCQWhDQUlBZ0FBQUFBQWlCQUVRUUFBQUFBQUFCR0NJQWdBQUFBQUFDQkNFQVFCQUFBQUFBQkVDSUlnQUFBQUFBQ0FDRUVRQkFBQUFBQUFFQ0VJZ2dBQUFBQUFBQ0lFUVJBQUFBQUFBRUNFSUFnQ0FBQUFBQUNJRUFSQkFBQUFBQUFBRVlJZ0NBQUFBQUFBSUVJUUJBRUFBQUFBQUVRSWdpQUFBQUFBQUlBSVFSQUVBQUFBQUFBUUlRaUNBQUFBQUFBQUlnUkJFQUFBQUFBQVFJUWdDQUlBQUFDQU1EaDQ4S0NLaW9wYWV4a3R3dTEydC9ZU0FJUUpRUkFBQUFBQU5KUFg2OVd6eno2cjhlUEhhOXUyYmEyOW5BWWRPblJJR3pac2FOVFlkZXZXYWZ6NDhjckt5Z3JyR2padDJxUzc3cnBMMmRuWllaMjN4cjU5KzNUdnZmZHErZkxsTFRJLzBGYVpXM3NCQUFBQUFCQnVlWGw1ZXVPTk40TDJYWHJwcFJveVpJamVlT01ObFplWE4ycSsrUGg0M1hUVFRTSDdQLzMwVTIzZnZsMURoZ3pSZ0FFRGptbk5kYjMvL3Z2MXJ1K3NzODVTNzk2OVZWVlZwYVZMbDlZNzE4VVhYNnlVbEJSSmtzZmowWXdaTTVTVGs2UHJycnRPTjk1NG80ekcwSHNFM0c2M0Nnc0xOWHYyYkQzNzdMTktTMHM3dGc5VVIwSkNnbkp6Yy9YR0cyL28wVWNmYmZSelI0NGNrY3ZsYW5EY2dRTUh0R3ZYTHZYdDIxZjUrZmtOampjYWpVcE5UVzF3bk1QaDBJd1pNeHExMXJvZWZQQkJ4Y1hGSGRPelFMZ1FCQUVBQUFCb2Q4ckt5clJ1M1RvbEppWXFOalpXa21TMzIxVlVWS1NSSTBkS2tsYXRXcVhDd3NKR3pkZWpSNCtRUWREQmd3ZTFZTUVDU2RJUFAveWdzV1BITm1tdEN4WXNVR0ppWWtENzh1WExsWitmcjZpb0tMOTJ0OXN0cDlPcHRMUTA5ZTdkV3phYlRZc1dMWkxKWkpMRll2RWI2M0s1NUhLNU5ITGtTRjhRWkRRYU5XblNKTTJZTVVOdnYvMjI4dkx5ZE45OTk4bHF0UVpkM3pubm5LT3NyQ3g5OU5GSGV2YlpaL1hVVTAvVkd4eEoxVHVrM243NzdRWS9lM0p5c2padDJxU0ZDeGY2L25jS3htdzI2OWUvL3JVazZlR0hIOWJCZ3djYm5MdkdoeDkrcUE4Ly9MREJjZEhSMFZxOGVMRSsvL3h6YmR5NE1lUzRZY09HS1M4dkw2RGQ2WFNxckt4TUZvdEZDUWtKUVovMWVEeU5YamZRVWdpQ0FBQUFBTFJiMTExM25hNjQ0Z3BKMGxkZmZhWHAwNmY3OWFla3BPaWxsMTZxZDQ1eDQ4YUZEQ2tjRG9kbXo1NnRpb29LU1ZKR1JvWTZkdXpZNExxeXNySjA4T0JCV1N3V21jMmgvMXJXdDI5ZnpaNDkyNi90NjYrLzF1T1BQeDR3OXZMTEw5ZTRjZVA4MnBZdFc2YS8vZTF2QVdQNzkrK3ZtVE5uNnZISEg5ZjY5ZXYxK09PUDY0a25uZ2dJa21xTUd6ZE9XVmxaNnRPbmoxd3VWOGpRcUliWDY5V3laY3Y4MnNyS3lvSUdKQWtKQ1ZxMWFwWHY5MjYzVzVXVmxYNWpvNk9qZlVIUWhBa1RWRlZWVmUvN3Blcmpid3NYTHRTWlo1NnAwYU5ITnpqZVpESkprckt6czdWbXpacVE0N3AwNmFKLy9PTWZBZTFMbGl6UndvVUxkY0VGRjJqaXhJa052ZzlvTFFSQkFBQUFBQ0phVEV4TXlMNnFxaXBWVlZVRkRURGNicmYrMy8vN2Y5cTVjNmRPUC8xMGJkNjhXUVVGQmJyMzNudnJQZjZUbVptcGp6NzZTSkowNzczMzFyc1RwaVYxNjlaTlR6Lzl0QjU5OUZHTkhEbFNicmRiTjk5OGM4anhicmRicTFhdDhndHRhdnZGTDM2aENSTW1TS3JlZGZTdmYvM0wxMWNUa3B4NTVwbjYzZTkrcCtqbzZLQnpGQlVWYWNhTUdkcTVjNmQrOTd2ZkJRMXdoZzhmN3Z1K3VMaFlkcnM5NkZ3MU82bVNrNU4xeWltbmhQeGNhV2xwTWhnTXZ0L2ZlT09OR2pObWpDUnAvZnIxZXY3NTUzWE5OZGZvdXV1dWs2U1F3ZDJPSFRza1NZTUhEdzc1THVCRVFCQUVBQUFBQUNGOCtlV1hrcVQwOUhTL2RvL0hvN2x6NTJyanhvMDY2Nnl6OU9DREQyclJva1ZhdkhpeEhuNzRZVDMrK09PK28xZzE3SGE3WG4zMVZYMzAwVWN5R28yNisrNjdkZmJaWngrM3p4Sk1hbXFxbm52dU9jWEV4TWh1dDRlcy8xTlZWYVhEaHcvTFlyR29VNmRPUWNlRU9nNGxTVmRlZWFWS1NrcTBaTWtTbWMxbTNYbm5uUUZqaW91TGRkOTk5Nm1vcUVpMzMzNTdvM2J4dlBqaWk5cTBhVk85WXhvNkdyWm8wU0svTU5CaXNmaDJSdFhzZkxKWUxQVUdocEswZmZ0MlNkS2dRWU1hWERmUW1naUNBQUFBQUVEVnQyTXRXN1pNU1VsSmlvMk5WVWxKaVRadjNpeWowYWlmL2V4bnZuRjJ1MTJ6WjgvV3hvMGIxYTlmUDkxenp6MHlHbzI2OGNZYlZWWldwc3pNVEUyZVBGbjMzSE9QaGcwYkprbjY1cHR2OU5KTEwrbkFnUU5LU0VqUWZmZmQ1K3VyejQ0ZE8zVDExVmY3dFhtOTNxQmpseTVkR25BY0s5allzckl5clYrL1hoZGVlS0drbjNaRVJVVkY2Y1VYWHd3Njk4YU5HelZqeGd4bFpHUm82dFNwOWE1NTZkS2xldlBOTjBQMmYvenh4L3IwMDArRDl0bHNOaGtNQnIzeHhodEJpMzJQSHovZXQrNGFjWEZ4ZXZMSkp3UEc3dDI3VjNQbXpOSDU1NSt2eXkrL1BLRC9QLy81ajc3NDRvdDZQMHNvYjcvOXR2Nzk3My83dGRYVS83bnR0dHNDeGljbEpRVTlUZ2EwQm9JZ0FBQUFBTzNXVjE5OTVhdmZjK0RBZ1hySGR1alFJZURxOTVTVUZJMGJOMDY5ZS9mMnRhMWR1MVliTjI1VS8vNzk5Zmpqai9zZGM1b3dZWUk2ZHV5b045NTRROU9tVGRNNTU1d2pwOVBwdTZvOUl5TkRkOTk5ZDhoZE5YVjE2dFJKdi9yVnIvemE5dS9mcjFXclZnV0VQQU1IRGxSR1JvWisrT0VIRFJreVJKSzBiZHUyZ0IwejgrYk4wL3IxNjdWKy9YcmRmZmZkNnRDaFE2UFcwbGdEQnc1c2NzSHN4Z3AyeE10b05LcG56NTRCN1c2M1c1S1VtSmdZdEwrK0hVd044WHE5OG5nOE91V1VVM1RTU1NmVk8zYjkrdlcrdFFBbkFvSWdBQUFBQU8zV3Q5OStxKysvLzE2U0d2ekwrSUFCQS9TdmYvMUxUcWRUVHFkVE1URXhRVy96K3NVdmZpR0h3NkZ6enowM2FIMmZTeTY1UklXRmhmcmdndy84ZHB5Y2YvNzVtalJwa3E4b2NVUE9QLzk4UlVkSCs0cGQxeWd1THRidzRjTlZWbGFtNjYrL1hoTW1UTkNVS1ZQVXJWczNyVjI3Vmx1MmJGRktTb3JHangrdjRjT0hhOWl3WVg3QjArMjMzNjc4L0h4dDJyUko5OTEzbng1ODhFSDE3ZHUzVVd0cWpINzkrcWxmdjM2U3BNTEN3aWJkOEJWTWVucDZ2VFdYeXNyS2ZJV2tnMW15WkltV0xGblNyRFdFY3NFRkYraVNTeTZwZDB4OWRaZUExa0FRQkFBQUFLQkYyR3cybFplWHQ4amNKcE5KeWNuSkRZNzc3VzkvVysrdFlaTDhicUF5bTgweW04Mis0MUkxZlVhajBlOGE5MS8rOHBlKzcrMTJ1M2J0MnFXdFc3ZHE2OWF0K3U2NzcrUnl1U1JWWHp0dnM5bDArUEJoclY2OVdwczJiZEx3NGNNMWVQQmduWHJxcWVyYXRXdkFWZXhlcjFjMm04MTNuS251RFZsUlVWRWFQbnk0M243N2JkbHNOblh1M0Zrbm4zeXlwT3Fidyt4MnU5NS8vMzJWbEpUby92dnY5KzFZc2R2dGlvcUtVbHBhbW1iTm1xVzVjK2ZxaXkrKzBNTVBQNnlYWG5wSnFhbXBEZjU1TnRVWFgzd1I5TmF5cHBneFk0WnZoMU5kOGZIeDZ0S2xpMjYvL2ZhQXZ2ejhmQzFZc0VCbm4zMjJmdkdMWHdUMGYvYlpaOHJLeXZJckZOMWNkOTExbDdwMDZhS0hIMzQ0YkhNQzRVWVFCQUFBQUtCRmZQTEpKNW8vZjM2THpKMlNraEtXbWl1RmhZV05Pc2JVcjE4L3paNDlXemFiVFZsWldkcTNiNTl5YzNPVm5aMnR2THc4WDMwWW85R29QbjM2cUV1WExobzllclJHakJnaHI5ZXI3Ny8vWGhzMmJGQldWcFkrK2VRVGZmTEpKNUtxaXhCMzY5Wk5uVHAxVW5KeXNxNjY2aXBaTEJiZGNjY2RqZjRNb1VLSFRaczIrWDIyWHIxNjZZVVhYcEJVSFNiVmhFU2RPblZxa1JDb3RydnV1aXRrbUJOS1ptYW1saTVkR3JUUDVYS3B1TGhZdi9uTmIwSStYM083VjRjT0hmeU85dFdvYVF2bnNhM2MzTnl3elFXMEZJSWdBQUFBQUMzQ2JEYUh2Q2E4dWNJMWIyeHNySzY5OWxvdFhyeFl5Y25KdXVpaWl3TEdMRjY4MkhjMHlXdzI2NS8vL0tmeTh2SWtWZGVaR1RKa2lQcjM3Ni8rL2Z0cndJQUJLaW9xMHFSSmsxUlNVcUlSSTBiSVlEQm80TUNCR2pod29LVHFvMHc3ZCs1VWRuYTJjbkp5dEgvL2ZtM2Z2bDBqUm94UTkrN2RWVjVlWG04NDVYSzVsSm1acWNyS1NvMGVQVnByMTY2VjErdlZwWmRlV3U5VjlFbEpTWDYvTnhnTUFVSEtsaTFiOU41Nzd3VThXMUpTSXFtNjV0QzBhZE1DK3RQVDB6VnUzTGlRN3k0cksxTnhjWEhJL21EcTdvU3FMUzh2VDVNblQyN1VQQ3RXck5DS0ZTdEM5bDkrK2VVYVAzNThrOVlHdEdVRVFRQUFBQUJheElVWFhoaHd3OU9KSmpvNld0ZGNjNDIyYk5taTdPeHNYWDMxMVg1SHRmTHk4dlQ2NjYvN2RyT1l6V1k5OE1BREtpd3NWSHA2ZXNBVjhaSzBjK2RPU1FwNUZYdENRb0tHRFJzVzh0YXcrUGg0M1hERERRSHROcHRONjlhdDA3dnZ2dXNMZ2U2NTV4NE5HVEpFOCtiTjA0WU5HM1RycmJmcXJMUE9Damh1MWxpSER4L1dsaTFiUXZhWGxKUUU3YmZaYlBYT3UzRGh3bU5hVHlocGFXbDY1SkZINmgzVDBOR3dzckl5M3c2cGNBcm5VVE9nSlJBRUFRQUFBR2kzR250cjJPREJnL1h0dDkvcTIyKy9WVVpHaHEvOXM4OCtreVFOSHo3YzE1YWVucTdZMkZpOS92cnJRZWM2ZlBpd0pPbkhIMy9VODg4L1grLzZvcU9qTlhIaXhLQjloWVdGeXNuSjBZOC8vcWp2dnZ0TzI3WnRrOFBoVUZKU2tpWk9uT2dyVW56aGhSZXFVNmRPbWo5L3ZtYk5tcVdVbEJTTkhEbFNwNTU2cXJwMTY2YVVsQlRGeGNYNTZoL1ZEb2tlZSt3eDlldlhUOWRkZDUyaW9xTDA4NS8vWEdlZmZYYkFXclpzMmFJNWMrYm9qRFBPMEIvLytNZUEvb1lLWUUrZVBGbERodzZ0ZDB4ZHk1WXQwN3Z2dmh1MEx5NHVUaU5IanF6MytkMjdkMHVTVGpycHBLQmpDd29LbXJTZWh0U0VZUzIxQ3c0SUY0SWdBQUFBQU8xV1kyOE5PL2ZjYy9YbW0yL3FvNDgrOGdWQkRvZERLMWV1Vk8vZXZRTnF6SlNYbC92cS9JU3laODhlN2RtenA5NHhIVHQyREFpQ1pzNmNxYXlzTEZWV1Z2cmFyRmFyVGp2dE5QM2YvLzJmempubkhGbXRWcjluaGcwYnByLzg1UzlhdTNhdFB2bmtFNjFldlZvclY2NzBHMk94V1BUeXl5Lzc2Z0VWRmhZcUt5dExPM2Z1OU8xQXNsZ3NzbGdzQWV1c0NUZE1KcFBpNCtQci9VekJGQmNYNjlDaFEwMTZwaWJBcTJ2Y3VIRXFLeXRyOEhtdjF5dEpXcnAwcWQ1Ly8vMlE0ejc0NEFOOStPR0hrcVI1OCtZMWVCMThLS1dscFpLYWR5MDljRHdRQkFFQUFBQm9kMnBDbjl0dnYxMi8rdFd2SklXK05VeVN1bmJ0cWtHREJtbnQyclVhTTJhTTB0UFQ5ZDU3NzZta3BFUzMzSEpMd1BqMDlIUXRXclFvNkZ5VEowL1d3WU1IOWNvcnJ3UzlmbDZTUEI2UGJyenh4cURYb3A5OTl0bmF2MysvOHZQekZSOGZyNzU5KzZwdjM3NnlXQ3dxTHkvM2hSWVpHUmxLVDArWHcrSHd0VW55M1VxMmMrZE83ZG16Ui9uNStlcmZ2NzlHamh6cFZ4UzY1b2pYOE9IREczMmwvYkVLNTlHd0s2KzhVZzZIbzhGeFJVVkZ5c3pNMUttbm5ocjBHRjVGUllXV0xsMnF2bjM3YXNTSUVaSlU3elgxVlZWVjJycDFhOGgzNStUa1NLcisveEp3SWlNSUFnQUFBTkR1MUJRYWJzb3huZXV2djE2UFBmYVk1cytmcjkvLy92ZjZ6My8rb3k1ZHV1am5QLzk1d0ZpajBlaTdZcjYyYjc3NVJnY1BIbFQvL3YzVnVYUG5rTytxMlQwU2JIZk51ZWVlcTNQUFBWZDMzWFdYY25OelZWQlFvSFhyMWdXTW16UnBrdExUMDFWVlZkWGdGZTNqeG8xVC8vNzkvZG8yYnR3b1NiNFFwQ1hFeHNZcU5UVlZOOTk4cy9yMTYrZlhsNU9UbytYTGwydml4SWxCZzZqUFB2dE1xMWF0Q3RqOWROVlZWelhxM2J0MzcvWUZRV1BHakFub0x5Z28wTktsUzlXdlg3K2cvUlVWRmI2aTRDdFdyTkRiYjc4dHQ5dXRNODg4VTZlY2NrckErQTBiTmtpU0JnMGExS2oxQWEyRklBZ0FBQUJBbTdWNzkyNDk4OHd6aW8rUDE5U3BVMzAzWTlVY0hhcnZGcTI2TWpJeU5HclVLSzFidDA0UFB2aWdiRGFiSmt5WTBPamRNazZuMHhmSVhINzU1ZldPclZsZmZUdFFwT29yMzU5OTlsbS90cTFidCtxeHh4NExHSHZaWlpmcHR0dHU4MnZMek16VXE2KytHakRXNVhJcEt5dExScU5ScDU5K2VyMXJPRlpidG16UnNHSERkTUVGRjBpU1huLzlkVlZXVnZxT3dpMWJ0a3hidDI3VlAvLzVUMDJkT2pXZ3dQWFlzV00xZHV4WWZmSEZGK3JkdTdkZklQVGRkOS9waVNlZXFQZjlIbzlIa3ZUZWUrOHBNek16b0wvbTZGaGRpeGN2MXRxMWE1V2JtK3NiVTFKU291N2R1MnZJa0NFNjg4d3o5ZU9QUC9vOWs1K2ZyelZyMWtpU1B2endRL1hvMFVQZHVuV3JkMzFBYXlFSUFnQUFBTkJtZmZ6eHg3NWRHeHMzYnZUZFVsYlQxdFMvak45MjIyM2FzR0dES2lvcU5Ianc0SkEzZTlYbDhYZzBiOTQ4N2RtelI0TUhEOVk1NTV4VDcvaWFJQ2pVMGJIYTZnWlJvVzRFTXhnTUFXTkQzV0QxN2JmZnFyS3lVZ01HREdpUm1qWVZGUldhTld1VzR1TGl0R0RCQWhtTlJxMWZ2MTdGeGNXK0lHajgrUEhLejgvWGhnMGI5UExMTDJ2U3BFbVNwRTgrK1VSZmZQR0Zicjc1WnUzZXZWc3Z2UENDemp6elRMK3dLQzB0VFdQSGpxMTNEWVdGaFZxMmJKa0dEaHdZTk95cXJLelVXMis5RmRCZVZGU2tuSndjcGFTa0tDTWpRNmVkZHBxR0RoM3FkME5jdDI3ZE5HREFBSFhyMWswVkZSVjYrdW1uNVhBNDFMbHpaMjNac2tWMzMzMjNMcnZzTWwxLy9mVjYrT0dIdVVrTUp4U0NJQUFBQUFCdDF0bG5uNjAxYTlZb01USFJMN1Rac1dPSExCYUx1blRwMHVpNURoOCtyS2VlZXNxM2syVHIxcTE2OGNVWE5YSGl4S0FGbEd0VVZsYnFoUmRlMFByMTY5V3hZMGZkYzg4OURmN0Z2K1lHczlvMWU0Nm5MNy84VXBKOEFZbkg0NUhkYmc4NXZxWXVqc2ZqOFIyN0N5WXFLa3BHbzFHclY2OVdWVldWcnI3NjZwREJsZGxzMXBRcFUvVGdndy82L1RuczJMRkRtelp0MG1XWFhhYlJvMGRyelpvMTJyQmhnKy9JbmxUOTUzYjExVmZYK3htenM3TzFiTmt5OWV2WEwralk0dUppZmYzMTEwcExTL05yditLS0svVExYLzVTdlhyMUNqbDNXbHFhMHRMU2xKdWJxK25UcDJ2UG5qMGFPSENncGsrZnJzMmJOK3VWVjE3UjBxVkx0V2JOR3QxeHh4MUJiMklEV2d0QkVBQUFBSUEyYThDQUFRSFh1SmVVbE9qNzc3L1h5SkVqWlRiLzlGZWVtdXU5ZzRVMGE5YXMwZC8vL25jVkZ4ZnI0b3N2MWdVWFhLQTVjK1pvMWFwVjJyTm5qOGFORzZmQmd3Y0hQTGRod3dZdFdMQkFodzhmVnVmT25mWFlZNCtwVTZkT3ZuNnYxeHZ3dm9xS0NpMWZ2bHlTZE9xcHA5YjcrWEp5Y25UOTlkZjd0WVc2L1N3ek0xUC8vZTkvL2RwY0xsZkFPSS9INDZ0blV4TUU1ZWJtQnIwV3ZxNE5HemJVdXhObit2VHBHalJva0pZc1dTS3IxYXFMTDc3WTF4Y2RIYTJxcWlwVlZGVDRqc1RGeE1Ub21XZWU4UVZ0ZHJ0ZG16ZHZsc2xrMHFtbm5pcVR5YVFISG5oQTk5OS92MWF1WEtrK2ZmcjR6Vm1mbXV2alE5MXlscFNVcE5telp3ZTBONmJZYzJscHFkNTU1eDE5OE1FSGNqcWRHang0c0taT25TcXIxYXBSbzBicHROTk8wMnV2dmFhVksxZHExcXhaR2pWcWxDWk1tS0RrNU9SR3JSMW9TUVJCQUFBQUFOcVY5OTU3VHg2UFIrZWRkNTZ2SUhGc2JLdzJiZG9rU1FFN1FKNTg4a245NzMvL1UzUjB0Q1pObXFTTExycElrdlRNTTg5bzNyeDVXcjkrdmY3MHB6OXAwS0JCdXYvKyt4VWZINjkxNjlacDJiSmwycmx6cHlScDFLaFJ1dlBPTzlXaFF3ZS91Zi80eHorcXVMaFlDUWtKaW82T2xzbGswdDY5ZTFWUlVhRlRUamxGUTRZTXFmZXpKQ1ltNnBKTEx2RnJ5OC9QRDNwMWZaOCtmVFI4K0hDL3RoMDdkdWlycjc3eWEvdm1tMjlVVWxLaXBLUWs5ZTdkVzFKMUlKT1JrVkh2V2hvak1URlJtemR2Vm1GaG9TNi8vSEpmelNhcE9yVGJ0V3VYSG56d1FaMTY2cWtCTzRWY0xwZTJiZHVtL1B4OGpSNDkybGVNdTZiKzAxdHZ2Vlh2a2J1Wk0yY3FKeWRIQ1FrSk1wbE12am8rRFlWdFRiRno1MDVsWm1acTdkcTFzdGxzc2xnc0dqdDJySzYvL25xL3p4TVhGNmZmLy83M091T01NelIzN2x5dFc3ZE9XN2R1MVYvKzhwZUEvNDhBeHh0QkVBQUFBSUIyWmRDZ1Fjck96dGFvVWFOVVdGaW9qei8rV0M2WFMyYXpXZWVkZDE3QXJVNDFPNGZHangrdmpoMDcrdG9URWhMMDBFTVBhZHUyYlhydHRkZlVwMDhmcGFTazZMUFBQdk1WY083ZHU3ZHV2dm5ta0Rkdm5Yenl5ZnJzczg5VVVsTGlhMHRPVHRhb1VhTjA4ODAzKysxWUNpWTVPVmszM0hDRFg5dldyVnYxeFJkZitPb0JHUXdHV1N3V0RSdzRNR0RzOHVYTEE0S2dEaDA2YVBUbzBZcVBqL2Z0VnVyY3VYT0R4WmNiNitTVFQ5YmN1WE1ENmgvZGNNTU5LaXNyMDFkZmZSV3djNm4yMnM0Ly8zeU5Iei9lcjcxWHIxNmFNbVZLdmU5TlRVMzF1MTB0TVRGUlk4YU0wY0NCQTQveGt3UXFLeXZUNnRXckZSVVZwWXN1dWtoanhveXA5M2pmaUJFajlNSUxMK2k1NTU1VDc5NjlDWUZ3UWpCVVZGUUVMNVVPQUFBQUFPMUVUZDJmVVBWcW11cTk5OTVUbno1OWdoNFhDOGJyOWNybGNzbGdNRFFZL3VEWWViMWV1ZDF1ZWIzZWV1czZOY2ZYWDMrdHZuMzdObmpqVzkxMWVUeWVSdDlBQjdRa2dpQUFBQUFBQUlBSUVaNDRIQUFBQUFBQUFDYzhnaUFBQUFBQUFJQUlRUkFFQUFBQUFBQVFJUWlDQUFBQUFBQUFJZ1JCRUFBQUFBQUFRSVFnQ0FJQUFBQUFBSWdRQkVFQUFBQUFBQUFSd3R6YUN3QUFBQUFBQU1lUHdXYVQwZUdRMFdiemZVbVNKenI2cHkrclZkN282RlplS1ZxQ29hS2l3dHZhaXdBQUFBQUFBQzNQdW4rL0RFNm52Q2FUWC9BanlUOFk4bmdrczFtT3JsMWJlY1VJTjRJZ0FBQUFBQURhT1dORmhhTDI3cFdqYzJlNWs1SWE5WXlwdUZqVy9Ielp1M2VYSnk2dWhWZUk0NFVnQ0FBQUFBQ0Fkc3hjVUNCVFJZWHMzYnRMSmxQVEhuYTdGYlYzcjl4eGNYSjE2dFF5QzhSeFJSQUVBQUFBQUVBN1pTNG9rTUhwbExOTGwyYk5Zemx3UUY2TGhUQ29IZURXTUFBQUFBQUEyaUZqUllWTUZSWE5Eb0VreWRtbGkwemw1VEpXVm9aaFpXaE5CRUVBQUFBQUFMUkRVWHYzVmg4SEN4TjdqeDZLeXNzTDIzeG9IUndOQXdBQUFBQ2duYkh1M3k5M2JHeTloYUVOTHBjc2h3N0pYRjR1ZWIzeVJFZkxrWlltVDB4TXlHZE1SVVV5Mld4eWhHR1hFVnFIdWJVWEFBQUFBT0FZZVR3eUhQMnErVjV1OTA5dFRxZms5VXBlcnd5UzcvdjYyZ0MwUGU2a0pMbHFCVDRHdTExeU91dS9IY3pqVVhST2ppVEpmdEpKa3RFb3k1RWppczdOVlZYdjN2SmFyY0hmbFp3c2MwNk9ERGFidkVldm5VZmJRaEFFQUFBQW5BQU1IbzhNYnJjTUxwZnZTN1cvZDd1cisydUhQZ0FneVJNYjYvZDdvOTNlNE8xZ2xzSkNHVnd1VmZYcEk2KzVPaHB3eDhRb1pzOGVtU29yNVFvUkJFbVMxMlNTMGVHUW15Q29UU0lJQWdBQUFGcVl3ZXVWd1dhVDBlbVV3ZUdRd2Vtc0RuaHFCVC9zeGdFUUxrYWJUWjRHUWhwVGFhbGNDUW0rRUVoZXIyUXlxYXBQbndibjkwUkh5Mml6eVoyWUdJN2w0amdqQ0FJQUFBREN4T2h3eUdDMyszNDFPQnpWMzd2ZExmcGVyOUVvbVV6eW1renlHbzN5bWt5U3lTU0R5eVd2d1NBWmpiNWZaVEpWLzFxcnpkY0hvRTN5bVAzL2FtKzAyZVJNU1FuOWdOY3JvOTB1VjRjT3N1VG55MUpTSXJuZDhrUkZ5ZEdsUzcwMWdxVHFJTWhTV0JpT3BhTVZFQVFCQUFBQVRXUzAyV1MwMmFwRG41cmd4K2tNKzN1OEJvTzhWcXM4Rmt0MXZZNm9xT3J2andZK01wdXJmd1dBV2hyY0VYUTBuTFlVRnNwck5sZlhDUEo2WlcxRWpTRHBweDFCYUpzSWdnQUFBSUI2K0VLZnFpcVpqbjRmVGw2alVaN29hSG10MXVvdmk4VVgvSGdicVBFQkFNZkNVT3Q3VzNxNmIwZWdMUzVPTWJ0MnlYTGtDTGVDdFdNRVFRQUFBSURrT3lwaHJLcnloVDlHdXoyc3RYdThKcE04MGRIVndVOU1qTnpSMGZKYUxHR2JId0NrbjNic2VPTGpnL1o3RGRWUmtDY3V6dTlZcU5kc3JuN1dicTkzL3NiVUlNS0ppeUFJQUFBQUVjbmc5Y3BZVVNGalphVk1sWlV5VmxXRmRmNmF2MUI1WW1KK0NuL00vT2MzZ0piWFVCQWtrMGt5bTRNSDNWNXZnelhEQ0lMYU52NU5CQUFBZ0loZzhIajhnNTh3SC9IeVdLMXl4OGJLR3g5Zi9Tdkh1Z0MwRWs5MHRFeWxwZldPY2NYRnlWeGVYbDB2Nk9nL3J3d3VWM1doNlU2ZDZuMldHOFBhTm9JZ0FBQUF0RXNHdDF1bXlrb1p5c3VyZ3grSEk2enplNktqNVk2SmtTY3VUcDY0T0lvMkF6aGhlS3hXbVQyZWVzYzRPM1dTdWJ4YzBibTUxY0dQMXl0clFZRzhKcE9jU1VuMXYrRG9EV05vbXdpQ0FBQUEwRzZZcXFwa0xDdVRxYXlzOGNGUHpkRUlnNkhlWVo2WUdMbGpZK1dKamEwT2Zob1lEd0N0eFh2MEtLcXB1Rmp1RUtHTzEycFZWWHE2ckljT0tXci9ma21TT3k1T2pyUzA2bU5qSVppS2lpU3JWVjZDb0RiTFVGRlJFYjdxZHdBQUFNQnhaUEI0cWtPZnNqS1pLaXBrcU84bjRJME1mSHpEalVhNTQrUGxTVXlVcTA1QlZRQm9DMksyYjFmVkthZjRqbjQxbTh1bG1PeHNWZlhyRjU3NTBDb0lnZ0FBQU5DbUdHMDJtY3JMWlNvdmIxeUJaNiszT3Z3eEdDU1BwOTRneUdzMnkzVTAvSEhIeFlWeDFRQncvQmtyS21RcEtKQTlQVDBzODBYdDJTTm5XcG84c2JGaG1RK3RneUFJQUFBQUp6U0QxeXRUUllXTXBhWFZ1MzVjcnFaTlVCTUVoZUNKaXBJN0lVSHVoQVJ1d1FIUTdwZ0xDbVJ3T3VYczBxVlo4MWoyNzVjM0trcXVqaDNEdERLMEZvSWdBQUFBbkhpOFhwbkx5MlVxS1pHcHZEejRGY2RIeHdVTmVSclkvZU8xV09UcTBFSHVwQ1I1TEpZd0xod0FUanptZ2dLWnlzdGw3OUdqNmNmRVhDNUY3ZDByZDBJQ0lWQTdRUkFFQUFDQUU0YXBvcUk2L0NrdGxTRlUrQ09GRG9EcXFRUGtOUnJsN3RDaCtpc21Ka3dyQm9DMndWaFpxYWk4UERuUzB1Uk9UbTVRa1RtTkFBQWdBRWxFUVZUVU02YWlJbGtQSDVhOWUzZU9nN1VqQkVFQUFBQm9WY2FxS3BtS2kyVXVLNVBCN1E0K3FDYmdNUnI5ZHdmVkJENmhkdjhZREhMRnhjbWRsQ1IzZkh5akMwVURRSHRsUFhCQWNqZ2trMG1lNkdqZmwxUmRnNjNteStCMnkydTF5dEhNSTJVNDhSQUVBUUFBNExnek9oelY0VTlwcVF4T1ovQkJYbTlnOEZPM1h3b2E3cmhqWXFyRG44UkVlYm50Q3dEOEdPeDJHZTEyditCSGtsOHc1TEZhNWFWdVdydEVFQVFBQUlEand1RDFWb2MveGNXK3YzU0VrOWRvbEt0REI3bFNVdVMxV3NNK1B3QUE3WUc1dFJjQUFBQ0E5czFZVlNYejBkMC84bmlPYlJLREllVE9JRTlVbEZ3cEtYSWxKbGJ2SUFJQUFDRVJCQUVBQUNEc0RGNnZ6TVhGTWhVVnlXaTNIK01rdFc3K3Foc0NHUXh5eGNmTDNiRWpoWjhCQUdnQ2dpQUFBQUNFamFtcVNxYWlvdXJkUDhGMjhEUlU5NmYyT0NtZy9vL1hiSllyT1ZtdTVHUjVtM29GTWdBQUlBZ0NBQUJBOHhnOEhwbExTbVFxTEpUUjRRZ2NVRHZVcWVlSWw2OHZ5Tlh3WG90RnprNmQ1T3JRZ1p1L0FBQm9Cb0lnQUFBQUhCT2p3eUZ6UVlITUpTWEJCOVFFT28wSmJvSmRDUy9KWTdISWxacGFIUUFCQUlCbUl3Z0NBQUJBazVpcXFtUXVLSkNwdkR6MG9NYnUyZ2tSRm5tczF1b0FLREd4R1NzRkFBQjFFUVFCQUFDZ1VVeGxaYkljT1NKalZWVmdaOTNqWEEzVkFBcjJqSTdlQUphYUtsZENRak5YQ3dBQWdpRUlBZ0FBUUdoZXI4d2xKVElYRk1qb2RBYnRiOUtWN1hYckJSM2xpWTZXTXpWVjd2ajRaaTRZQUFEVWh5QUlBQUFBQVF3ZWo4eUZoVElYRnNyZ2R0Y3pzSjdpejNYSDFWd0ZYd3NCRUFBQXh4ZEJFQUFBQUh3TUhvL01SNDdJZk9TSURLR3VmMi9xclYxQnJvTDNXQ3h5ZGU3TUVUQUFBSTR6Z2lBQUFBQklIbzhzUlVVeUZ4VEk0UEVFOXRmcy9EbVdxOXRyUGVNMW0rVk1UWlVyS2FrWml3VUFBTWVLSUFnQUFDQ1NlYjAvQlVCMWo0RFZydi9UbU9OZlVzaWpZbDZqVWE1T25lUk1UbTVhVFNFQUFCQldCRUVBQUFDUnlPdVZwYVJFNXNPSFpYQzVnbzlwYlAyZm1yRWhkaEk1azVQbFNrMlZsd0FJQUlCV1J4QUVBQUFRWWN6RnhiSVVGTWhROXhhdzVoejlDdktzS3lsSnp0UlVlYzM4SnljQUFDY0svcTBNQUFBUUlVemw1YkxrNTh2b2NBUWZZRFEyZmdkUWpTRGozZEhSY25ickpvL1ZlZ3lyQkFBQUxZa2dDQUFBb0owek9oeXlIRGdnVTJWbFlHZnQ0MTlOQ1lGcWRnRFZMUVRkdWJOY2lZbk5YREVBQUdncEJFRUFBQUR0bE1IdGx2blFJVm1LaTROMEhnMkFtcm9EU0FvOEJuYTBEcEF6TlpWQzBBQUFuT0FJZ2dBQUFOcWJtcHZBRGg4T3ZBcSs1aWF3WXdtQWF0UUtnZHd4TWRYSHdDeVdZNThQQUFBY053UkJBQUFBN1lpcHJLeTZEbENvUXRCTnVRbE0raW4wOFhqOGo0RlpMSEtlZEpKYzhmRmhXRFVBQURoZUNJSUFBQURhQWFQZFhsMEhxS3JLdjZObUI5Q3hxQjBhMVFxQm5NbkpjcWFsY1F3TUFJQTJpQ0FJQUFDZ0RUTjR2VElmUEJpOERwRFU5QjFBTldycUI5VUtnRHhXcXh6ZHVza1RIWDJNcXdVQUFLMk5JQWdBQUtDTk1wV1h5M3JnZ0F3dWwzOUgzV0xPVFJXc0dIU25UbkoyN05pOGVRRUFRS3NqQ0FJQUFHaGpEQzZYckFjUHlsUldGcVF6REVGTjdWMUEwZEhWdTRDczF1YlBDd0FBV2gxQkVBQUFRQnRpS1NxU09UOWZobERIdlpwekcxaHRScU9jcWFseXBxU0VaejRBQUhCQ0lBZ0NBQUJvQTR4MnU2ejc5OHRvcy9sM2hPTTYrRHJjc2JGeWRPMHFMMWZDQXdEUTdoQUVBUUFBbk1nOEhsa0tDbVE1Y2lTd3IrWUkxN0dHUU1GcUFYWHVMR2R5OHJITkJ3QUFUbmdFUVFBQUFDY29vODJtcUwxN1pYQTZmMnFzSGQ0Y2F3QmtNRWdlajM4dG9LZ29PWHIwa0lkZFFBQUF0R3NFUVFBQUFDY2FyN2Q2RjFCQlFXQmZPSXBCMTlrSjVFeEprVE10alJ2QkFBQ0lBQVJCQUFBQUp4Q2oweWxyWHA2TWRudDRKellZQW5ZUWVVMG1PWHIwa0RzbUpyenZBZ0FBSnl5Q0lBQUFnQk9FcGFoSWx2eDgvOENtYmgyZll4RWtCSExIeDh2UnJadThSbVB6NWdZQUFHMEtRUkFBQUVBck03aGNzdTdiSjFObFpaMk9NQVJBSG85Zms5ZGdrUE9raytSS1NtcmUzQUFBb0UwaUNBSUFBR2hGNXRKU1dRNGNrS0YyWUJPdUsrSHI3Q2J5V0syeTkrekp0ZkFBQUVRd2dpQUFBSUJXWVBCNFpObTNUK2J5OHA4YWE0S2ZJRWU1bXN1Vm1DaEhseTdWQVJNQUFJaFlCRUVBQUFESG1iR3FxdnBhZUpmcnA4Wnc3UUtxeTJDUWc2TmdBSUp3dTkweW1VeXR2UXdBeHhrL0VnSUFBRGlPTElXRmlzN0pDUXlCbXJzTEtOaXRZQmFMYkwxN0V3SUJFZUtUVHo1UlJVVkZnK1BLeXNvMFo4NGNUWjgrWFo0NmRjU2F3K0Z3NklVWFh0Q2NPWFBDTm1kZC8vakhQM1R2dmZmSzZYUzIyRHVBOW80ZFFRQUFBTWVCd2V1VmRlOWVtZW9lQlRNWW1sOFV1dlpjUjduajQrWG8zbDNlY013TlJBQ0h3NkZwMDZZcE56ZFhreWRQMW9nUkkxcDdTVTN5NVpkZjZ2bm5uMWZYcmwzMTBFTVBxV2ZQbmlISFJrZEhhKy9ldmRxOWU3ZGVlKzAxalJzM0xpeHJzRnF0S2lvcTBwWXRXM1RsbFZlcWI5KytqWHJPWnJPcHBLU2tVV04zNzk2dFhidDJLVDgvWDVaRzFEdUxqNDlYWEZ4Y2crTldybHlwdFd2WE5tb050WjF4eGhtNjdMTExtdndjMEpvSWdnQUFBRnFZMFc1WFZGNmVESFYvZ3QwQ0JhRWx5ZG01czV3cEtjMmJGMmdIYnJubEZwV1VsT2oyMjIvWEZWZGNVZS9ZZmZ2MjZidnZ2cE1rZmY3NTUyMHVDRHJ6ekROMS92bm5hL1hxMVpveVpZcW1UcDJxb1VPSEJoMXJzVmcwWmNvVVRaNDhXVXVYTGxWR1JvYUdEeC9lNER1MmJ0MnFiZHUyMVRzbU1URlJralIvL255ZGVlYVo5WTdOeU1oUS8vNzl0VzdkT2ozLy9QTU52cisyU1pNbU5XcmNyYmZlcXNzdnYxeHo1ODZ0ZDF6Mzd0MlZsNWNYMEY1Y1hDeVB4Nk1PSFRvRVBVYlh2My8veGkwWU9JRVFCQUVBQUxRZ2MzR3hyQWNQK2djKzRUZ0tWcU5XQ09RMW1XVHYwVU9lbUpqbXp3dUUwVk5QUGFXc3JLeXd6RFYrL0hoZGVPR0ZZWm1ydHZUMGRGMTIyV1hLeTh2VFZWZGRGZmI1VzVySlpOTGRkOSt0cEtRa3ZmUE9PL3J6bi8rc0tWT21oQXhqdW5idHF0Lzg1amZLek14VVZGUlVvOTd4d3c4L2FObXlaYjdmMjJ3Mm1VeW1nSjA1Q1FrSnlzL1A5eHRiVVZFaHE5WHFOelkrUGw3OSsvZlg0TUdETldYS2xFYXQ0ZDEzMzlYT25UdDE3NzMzeW14dStLK3p2WHIxa3NmajBabzFhK29kOTk1Nzcybk1tREYrYlY2dlZ6ZmRkSk1xS2lvMGQrNWNKWEhNRnUwRVFSQUFBRUJMOEhoa1BYQkE1dExTd0w0V09LN2xpWTZ1dmhxZXdxODRBVGtjRHRsc3RyRE01YXBkWHl1TWpFYWpmdmU3MzdYSTNNZlRMYmZjb3RqWVdLMWV2VnA5Ky9iVlAvLzVUeTFmdmp6a2VMZmJyU2VlZUNKay84c3Z2NnlVb3pzTXI3MzJXbDE3N2JXU3BNcktTdCt1bk1tVEp5c2pJeVBrSEI5KytLSCsrdGUvcW5Qbnpucm1tV2NDZ3FQVTFGU2xwcVpLa3B4T3B3b0xDMFBPVlhQTXEwK2ZQaUdQaHNYR3hpb2hJY0d2YmRHaVJiN3ZIM2pnQWVYbDVmbTFCWk9ibTZ1S2lncjE2TkdERUFqdENrRVFBQUJBbUJtZFRsbHpjMlYwT1B3N3dyRUx5R0NRUEI2L01NbVZtQ2hIMTY0dEVqQUI0VEIxNnRTd0JUaU4zYjBTeWE2OTlscGRldW1saW9tSlVYeDh2TkxTMG9LT08zRGdnSnhPcHpwMTZoUXlWREdFK09kS2JHeXNIbi84Y1QzMTFGT2FNV09HWG56eFJaMTAwa2tCNDk1NTV4MjkvdnJyT3Zua2svWHd3dzgzV05jbkp5ZEg5OTEzWHdPZnNQNmpZVmRkZFZWQTNhT1lXanNsYXo1VFRBTzdKM2ZzMkNGSkdqUm9VSVByQWRvU2dpQUFBSUF3TWxWVXlKcVhKME93d0NjY1I4SHExQVJ5cHFYSjJiRmo4K2NGV2xCMGRIUnJMNkhkVzd0MnJVNDU1UlIxN3R4WjBrOGh4OVZYWDYycnI3NDY2RFAzM251dmR1M2FwYWxUcDZwWHIxNzF6bi96elRjSHZhbkw3WGJMN1hicmozLzhZOURuYWdMQXZMdzgvZUVQZndqbzc5Q2hnMTU1NVpXQTltdXV1VVkvKzluUEF0ci85cmUvNmR0dnY5WHMyYk1EUXFYeThuSTk4c2dqOVg2TytseDc3YlZ5dTkyKzM5ZmNxTFp5NVVwOTlORkhBZU1uVHB5b2l5KysrSmpmQjdRV2dpQUFBSUF3c1JRV3lwS2YvMU5Ea0VMT3g2ek9YRjZEUVk3dTNlV09qdy9QL0FCMC9mWFh5MmF6NmI3Nzd0TzU1NTdyYTEreVpJa1dMbHlvYnQyNjZhV1hYdExXclZ2MTdydnZhc2VPSGJMWmJPcmV2YnN1dSt3eVhYREJCU0huZk9paGgzVFdXV2NGOUs5ZnYxNVBQLzIwcE9vNk5aSzBhOWN1M1gvLy9mSjRQTHIxMWxzRGdweXFxaXJkZWVlZEtpb3EwalhYWEtOenpqbEhjK2JNVVV4TWpPNjg4ODZnQVVwempSa3p4aThrQ1pkUUlXRnljbkxRbTg5cUFxNmVQWHNHQkVHbHdZN2lOb0hiN1piSlpHcXd5UFgrL2Z1Vm5aM3RDNHFBdG9ZZ0NBQUFvTG04WGxuMzd3K3NCeFRPbzFxMVF5Q3pXZmIwZEhtczF2RE5ENkJSVnExYXBYbno1aWtxS2tyUjBkRnlPcDNhdlh1M1huenhSWldVbE9pYWE2NXA5anY2OU9taks2NjRRa3VYTHRYYmI3K3Q4ODgvMzNjYmx5UXRYcnhZUlVWRjZ0R2poMjY0NFFaWkxCYU5HemRPLy9qSFB6Um56aHo5OE1NUEdqZHVYS09LS1RkVzdWdlh0bS9mM3F4UUtEWTJ0c0VkU0srKytxcGVmZlhWa1AzWFgzLzlNYisvUHJHeHNYcmdnUWZxSGJOOCtYSmxaMmUzeVB1QjQ0RWdDQUFBb0JrTWJyZWk4dkprcktyNnFiRUZkd0o1WW1Kazc5R0RvdEJBS3lncUt0S0NCUXMwWWNJRVhYamhoVEtiemRxL2Y3OW16cHlwbkp3Y3Zmbm1tN3Jvb29zQ0NoVWZpeHR1dUVIcjFxMVRmbjYrRmk5ZTdDdGt2WC8vZnIzLy92c3lHQXk2NjY2N2ZMdGlycmppQ3FXbnAydldyRmxhdm55NTNHNjNKazZjMk94MUJETjkrblJWVkZRYzgvT0RCdy9XazA4K0diVFBaREtwUTRjT091Kzg4elJreUpDQS9yZmZmbHZidDIvWDFLbFRBNEt1cXFvcXZmcnFxdzNXL21tS3pNeE1yVml4UXJmZGRwdUdEUnNXdG5tQjFrUVFCQUFBY0l5TURvZWljbkprcUZzRXQ0VjJBcms2ZEpDalN4ZUtRZ090cExLeVVtUEhqdFVsbDF6aWErdmF0YXNtVFpxa0tWT215T2wwS2lzclMrZWNjMDZ6M3hVZEhhMDc3N3hUMDZaTlUyWm1waTY1NUJKMTc5NWRyNzc2cWx3dWw2NjY2aXIxNzkvZjc1bU1qQXpObWpWTEN4Y3UxSTAzM3Rqc05kU25WNjllZXZqaGg1djhYSDNoVkdscHFSSVNFdlRzczgrR0hCTWJHK3Q3ZjdEQzB6WFBlcjNla0lXdW02S2twRVM1dWJtcXJLeHM5bHpBaVlJZ0NBQUE0QmlZeXN0bDNiczNlRkhvNWdweU01aXpjMmM1ajE3aERLRDFYSG5sbFFGdC9mdjNWMkppb2twTFM1VmZ1MDVZTXcwYk5rem5uWGVlUHYzMFU3MysrdXU2NktLTHRIbnpablh0MmpWazBOT2pSdzg5K3VpamZtM1BQZmVjU2twS0FzWWVPSEJBa2pSLy92eWd0WHArKzl2ZnFuZnYza0hmNDNLNVZGeGMzTlNQVks5NTgrWnB3NFlOalJyYjBHNm5OOTU0US9IVVVBT0NJZ2dDQUFCb0lzdVJJN0ljT3RSeUw2Z2RBaGtNc2xNVUdqZ2hkT3pZMGJjanBhNlVsQlNWbHBiS1pyT0Y5WjIzM1hhYnZ2cnFLMjNZc0VFN2R1endIUW1MaW9wcTlCemZmUE9OQ2dzTFEvWi8vLzMzUWR1dnV1cXFrTS9zM2J0WFU2Wk1hZlFhR21QTW1ERzY4TUlMNngxVDM5RXdxYnArejlkZmZ4M1dkVWtLeSs0aTRFUkJFQVFBQU5BRTFnTUhaQTd6VDhFREhQMExoOWRvckM0S3pkWGJ3QWtoMUExWGttUTlXcnpkRytaZGdoMDZkTkN2Zi8xckxWeTRVRVZGUlJvNWNxUUdEaHdZY3Z6NjlldVZtWm1wTVdQR2FQRGd3WktxZDlvRVc5Y2pqenlpM2J0M2E5YXNXZXJldlh0QWYzMjFkbnIxNnFWcDA2WTErZlBjZHR0dElmdE9PZVdVQnAvLzczLy9LMGs2L2ZUVGZYL210YTFmdjc3SmE2cFBUYkFYenJwRFFHc2pDQUlBQUdnTXIxZld2WHRsTGkvM2EydXg2K0c1R1F4b1Y1eE9aOUIydTkxZTczTjJ1OTBYZmhpTlJuMzExVmZhdlh0M3lDTmJYMzMxbGJLeXNqUnMyREJmRUJRWEZ4ZDByTkZvbEZRZGNEWDFHSlhMNWRLaE1PMk1YTEZpaGY3MnQ3ODErcjJTUWg2TnE3bk43TlpiYjVVa25YdnV1YnI3N3J1UGVXMDFWOUtIb3dBNGNLSWdDQUlBQUdpSXg2T292RHlaYWhjTGJjbWJ3U3dXMlh2MWtqZU1WejhEYUIzUjBkR3kyV3c2Y3VSSTBQNmFPajJoTEZ5NFVQdjI3ZE5aWjUybHpwMDc2NzMzM3RQY3VYTTFaODRjbVlMY0hyaGx5eFpKMHNpUkk1dS8rSHFFODJoWTM3NTlOV2JNbUVhTi9leXp6NVNYbDZkcnJya202T2RmdjM2OWR1M2FwYXV1dWtwV3ExWHA2ZW4xenBlWGw2Y3RXN2JvdlBQT0M5cWZrNU1qU2VyY3VYT2oxZ2UwQmZ6WEJRQUFRRDBNYnJlaWNuSmtyUDFUKzNDRlFFR0tRbnRpWW1UdjJWUGVveitwQjlDMmRlM2FWY1hGeGRxNGNXTkF6WjNhdTMyQzJiSmxpekl6TXhVVkZhWHg0OGNyTmpaV2E5YXNVWFoydHQ1NTU1MkE4R1RQbmowNmRPaVF1blRwRXZTb1Y3aWtwcWFxYjkrK21qQmhRa0Rmd29VTE5XTEVDTjl1cExxbVRadW1wS1FrdjdaVFRqbWxVY2ZDSkdubnpwMitJQ2pZMGJEOC9IeGZFRlIzbDVQWDYxVnVicTZxcXFva1NlUEdqZlBWVGdwMlZYMUJRWUd5czdQVnExY3ZkZ1NoWFNFSUFnQUFDTUhnZEZhSFFIV1BkSVJySjFDZEVNaWRrQ0I3dDI1Y0R3ODB3ZTdkdS9YTU04OG9QajVlVTZkT0RRZ1pwT3JqUWc2SEkranpScU14YU5IaGNEbmpqRE8wYmRzMmJkMjZWVysrK2FhdXZmWmFXU3dXRlJVVjZlV1hYMVo1N2VPbXRaU1ZsV251M0xtU3BMRmp4eW8xTlZWUzlaR241NTkvWG9zWEw5YVpaNTdwdCtObDgrYk5rbHB1TjFCeGNiR3lzN1AxM0hQUHlXZzBhdnYyN1ZxeFlvVkdqeDZ0WWNPRzZjQ0JBL3JtbTIvMDlkZGY2L0hISDllZ1FZTUM1bmpsbFZkVVVGQ2dyS3dzWldSaytQVk5tell0Wk9IcUdqWC9PLzdtTjcrcHQ3KzIzTnhjTFZ5NFVEdDI3RkJaV1ptdnZiS3lVc09IRDlkcHA1Mm1qaDA3Qmp6M24vLzhSMTZ2VjRjUEg5WUhIM3lnU3k2NXhIZWNEbWpMQ0lJQUFBQ0NNRG9jaXNySmtlRm9QUXBKMVFGTnVBckIxdGxWNU9yUVFZNnVYY016TjNDQytPU1RUL1QrKysrM3lOeC8vdk9mRlJjWHA0OC8vbGg1ZVhtU3BJMGJOd2E5ZFdyaHdvVmF1SEJoMEhsR2pScWxxVk9udHNnYUplbVNTeTdSNnRXcmxaZVhwMFdMRnVtdHQ5NVNjbkt5aW9xS2xKaVlxSnR1dWlsb2ZaeS8vdld2S2l3c1ZJOGVQWFRGRlZmNDJzODc3enl0WExsUzMzLy92ZWJPbmF2WnMyZjd3b21hcTlkUFAvMzBGdmtzbVptWldyeDRzU1pObXFTTExycEkrZm41K3VTVFQzVHl5U2RyMkxCaDZ0S2xpeDU2NkNFOThjUVRldkxKSi9YMDAwLzdncXFwVTZkcTZOQ2hHak5takI1OTlGRVZGQlJvMnJScGZtSFIrZWVmSHhBTzFmWHh4eDhyTnpkWFk4YU1DUnJLckYyN1ZqLysrS05mVzBKQ2dqWnYzaXlqMGFnQkF3Wm82TkNoT3UyMDA5U3ZYeisvRVBEUGYvNno3N2paeHg5L3JCVXJWaWcyTmxaR28xR3Z2UEtLVnE1Y3FUdnV1RU9qUm8xU2VucTZ1blhyZHN4L2xrQnJJZ2dDQUFDb3cxaFZwYWpjWEJrOG51cUdtdENtaFVJZ1o2ZE9jaDc5YVQvUW5oUVhGMnZYcmwwdE1uZE4wZUN6eno1YmE5YXNVV0ppb29ZTkc5WWk3MnFPNk9ob1BmWFVVMXEwYUpIKzk3Ly9xYkN3VUc2M1crZWRkNTV1dlBIR29IOCtuMy8rdVQ3Ly9ITkowc1NKRS8zQ0NvUEJvQWtUSnVqZWUrL1Z6cDA3dFdUSkVsMXp6VFVxTEN6VTl1M2JGUjBkN1F0WEhBNkhyM2h5TUo2ai80eHpPcDIrNDFKMUdZMUdSVVZGeWVsMGF1WEtsWXFOamRYUGZ2YXprSE5tWkdUbzk3Ly92WllzV2VJN3VsVlNVcUx2di85ZUhvOUhZOGVPMWNTSkV6VnQyalE5K2VTVG1qVnJsbnIwNkNGSjljNWJZOXUyYmNyTnpkVVZWMXdoaThVUzBPOTJ1MlV3R1B6cUJ5VW5KMnY2OU9ucTE2K2ZZbU5qUTg0OWVQQmdlVHdlTFY2OFdJc1dMWkxSYU5Ua3laUFZ2MzkvL2YzdmY5ZWFOV3YwcHovOVNlZWVlNjV1di8zMm9MdlBnTGJBVUZGUkVkNzdEUUVBQU5vd1UyV2xvbkp6ZndwOXdsa1VPc2g4enBOT2tqTTVPWHp6QXllUTB0SlNYdzJXY092WnN5ZkhkR3Badm55NUZpeFlvRFBPT0VOLyt0T2ZKRWt6Wjg3VXVuWHJtalh2Z0FFRE5IUG1UTi84VjExMWxjYU5HeWVwZWdmV2pCa3ovTnBxT0oxT1gxQ3pZc1VLelo4L1g5ZGNjNDF1dWVVV1NkSUhIM3lnVjE1NVJaMDdkOWE4ZWZPQzF2dXB5KzEyYTlLa1NTb3NMTlJiYjczVnJNOFZ6Sll0Vy9UNjY2OHJPenRiRm90RmYvakRIL3lLU0cvWnNrVXZ2ZlNTRGgwNnBNVEVSSTBmUDE2alI0OE8renFBbHNhT0lBQUFnS05NNWVXSzJydlhmK2RQdUVLZ0lJV2hIVjI2eU1WUGxOR09KU1ltS2pFeHNiV1hFUkcrK09JTFNkTHc0Y045YmIxNjlWSmw3ZHNPajBITjBhNVZxMWJKWXJIb3lpdXY5UFgxNmROSEZvdEY3Ny8vdmc0ZE9oUzBvSEpoWWFIdldOYlBmLzV6WC91bGwxNnF2WHYzNnJUVFRnc1pBdTNjdVZOUFBQR0VPbmJzcU5qWVdCVVVGT2pnd1lNTkhoOXJpcHFDM2F0V3JkTHUzYnQ5bit1dXUrNVM3OTY5L2NZT0d6Wk16ei8vdk9iUG42L1BQdnRNeno3N3JQYnQyeGZ5S252Z1JNV09JQUFBQUIwTmdZN1dHV2tSZFhZQ09icDNsNHRiYUFDRXlidnZ2cXRQUC8xVWp6enlpTkxTMHNJK3Y5UHAxSTgvL3FpQkF3ZjZ0YTlidDA1dnZQR0dEaHc0NER1dVY1dkZZbEgzN3QxMTQ0MDM2b3d6em1qU084dkx5M1hUVFRmNWZtOHltZFMzYjEvZGZmZmRZYXZQNC9GNDlPaWpqMnJyMXEzcTFhdVhmdjNyWCt2Y2M4K1ZvWUVmQXF4ZXZWci8vdmUvTlhQbVRGOGhiNkN0SUFnQ0FBQVJ6MVJXVnIwVHFLWFVDWUhzM2J2TFRRZ0VBSTNpOFhqa2RydGxNcGxhNURoZ1lXR2hEaDA2cEZOUFBiVkp6OVUrL2dhMEpRUkJBQUFnb3JYNFRxRGFEQWJaZS9hVXU1NWlwUUFBQUMySkdrRUFBQ0JpdGVoT29EcTNqSGtOQnRuVDArV0ppV21aOXdFQUFEUUNRUkFBQUloSXgrVTRXTTIzUnFQc3ZYckpFeFhWY3U4REFBQm9CSUlnQUFBUWNjeGxaYkxXRFlIcTdPQnBsbG8xZ2J3bVUzVUkxSWlya1FFQUFGcGErQ3R0QVFBQW5NQk13VUlncVdWQ29KcWRRSVJBQUFEZ0JFRVFCQUFBSWthTEh3ZVRmZ3FCREFaQ0lBQUFjTUxoYUJnQUFJZ0l4eVVFcW1FMHl0NnpKeldCQUFEQUNZY2dDQUFBdEh2bTBsSlo5KzA3UGk4N2VrVTh0NE1CQUlBVEVVRVFBQUJvMTFvOEJLcFZFMGlTN04yN3kwMElCQUE0anJidEs5VzJBK1hLeWl2Vk4zdXJ2eVRwdE82Sk9xMTdvb2IyVE5TQUxna2EyRFdobFZlS0U0R2hvcUlpVEpVUkFRQUFUaXltaWdwRjVlWWV0L2ZadTNlWE80SC95QVlBSEQ5M3ZKYWxBOFUySmNkWmxORWowUmYrU1BLRlFsL25scXFreXFtdVNkR2FmMHRHSzY4WXJZMGdDQUFBdEV2R3FpcEY1K1Q4ZEJ0WW5aMDc0ZWJvM2wwdVFpQUF3SEh5NmZZQ2paMi9XWFBHRE5UTm8zbzA2cG5Ydjh6VFErOXMwNklKSS9TemZoMWJlSVU0VVJFRUFRQ0Fkc2ZvY0NocTkyNFpQSjdxaG5DSFFIWG1jM1RwSWxkU1V2am1Cd0NnSHJNeWY5U2E3VWUwYU9McFNveXhOT25ab2dxbnh2NTFreTRhbEtyN0xqNmxoVmFJRXhsQkVBQUFhRmNNYnJlaXM3TmxjTG1xRzFvNEJIS2VkSktjeWNuaG14OEFnSHJNeXZ4UkIwdnNldTZHd2MyYTUrNS9mNnVlS1RHNi81ZUVRWkhHMk5vTEFBQUFDQmVEMTZ1b1BYdU9Yd2lVbWtvSUJBQTRiajdkWHFBMTI0ODBPd1NTcExrM0R0RkgzeDNXRno4ZUNjUEswSllRQkFFQWdQYkI2NVUxSjBkR2grT250cFlNZ1ZKUzVPelVLWHp6QXdEUWdMSHpOMnZSeE5QRE50K2lpYWRyN1B6Tllac1BiUU5CRUFBQWFCZXMrL2JKVkZYMVUwTzRDMFBYbXMrVmxDUm41ODdoblI4QWdIcmM4VnFXNW93WjJPaWFRQXZXNUNqdXpnKzAvV0I1eURFcGNWYk4rUFdwK3YwL3Z3blhNdEVHbUZ0N0FRQUFBTTFseWMrWHVhek12OUhiTW1VUTNRa0pjblRwMGlKekE4R1UyVnl5dXp5eU9kMXl1THl5T2QyeXV6eXlPejNWdjdvOHNqdmRzcnU4c3J2Y3NqazljaHh0UDFKdWw5UHRsZFBsa2RQamxkUHRrZE4xOUZlM1J5NlBmTjg3WFpRT0JVNFVKcU5CbWZlYzVmdjl0bjJsT2xCc2EvVHRZTHNPVmVoUDczN2ZxTEczL2w5UHZiMXh2N1lmTEZmL2srS1BhYjFvV3dpQ0FBQkFtMllwTHBhbHNQQzR2TXNURXlON3QyN0g1VjFvT3dvcm5DcXpPVlZ1YzZ2TTVsS0Z3NjF5bTB0bE5wZks3VzZWMlp5cWNyaFZYT2xVdWQybHNxcnFkb2ZMbzBxSCs2ZGdwMWE0VTJwenRmYkhBdENLVEhWMnRXNDdVSzdrdU1idEJISjd2UHJkYTFsS2liT3F3bEhWOEFPU2ttSXQycmEvakNBb1FoQUVBUUNBTnN0VVZpYkxnUVBINVYwZWkwWDJuajNEZitRTXJhNmt5cVdESlRibGw5cDFzS1Q2cTdqUzRSZmNWRGpjMWFGT2xmTm91T05TVWFXenRaY09JRUprNVpVcW8wZGlvOFkrczNLWERwYlk5S2ZMK21uaVA3TWE5Y3pRbmgzMGRXNkpyaDdPanRkSVFCQUVBQURhSkZOVmxhTDI3ZnVwd2V1VmpNWVdPUkxtTlpsa1QwK1gxMGg1eGJha090U3g2V0NKM1JmeUhDaXBVbjZKWGZsbERsLzRZM042V251cGpaWVliVmFNMWFRWWkwblJGcU5pckNaRm02dC9qYkdhRkdVMitQV25Ka1RMWWpMSVlqYktZakxLYkpRc0p1UFJMNFBNSm9Qdit5aXpxYlUvSG9DajZ2N000WnU5cGZyREwzbzErTnczZWFXYW1mbWozcnZyREJXVU94b2NYeU9qZTZKZStuUlBVNWVKTm9vZ0NBQUF0RGxHaDBQV25Cei8wS2VGUWlBWkRMTDM3Q212cFhGYjh0R3lxaHh1SFN5MSsrM2V5Uyt4NllEZmpoNmJEcFUxL2k5QXgwdHF2RldwQ1ZaMVNyQ3FVM3oxVjFwaXRGSVRvdFFwd2FxT2NWWmZ1T01YOUZpTWlyVVMwZ0NSN0p1OXBUcXRlLzA3Z3V4T2oyNWYrTFh1R0oydW4vWHJxQ1ZmTlg3SGJFYVBSR1hsbFRaM21XZ2pDSUlBQUVDYll2QjRGSldiSzBQZDBLZUZpa1BidTNXVEp6cTZSZVpHY0xzUFZ5cm5TSlYyRjFSbzkrRks3UzZvVUc2aFRkbUhLMVJZY2VJY3grcWNHS1ZPTmVITzBXQW4xZGNXcGJURUtIVTgycDdTeU5vZUFIQ3NwaTNiTHJmSHEybFg5bS90cGVBRVJ4RFVobmc4SGhsYmNFdDZUazZPdkY2dmV2VnFlTXRoT0xqZGJwbE1UZnZwMXJFOEF3Qm9YNnk1dVRJNGo0WUJYbTk0YS9ZWURINkJraU10VGU2RWhQRE5EMGxTUWJsRGV3b3F0YWVnU25zS3FvT2VtdC92TGFxU3k5UDZ0MWVaREFaMVM0NVdlc2NZOWVvVTYvZVZuaEtqa3pwRVV5NEt3SEZ6V3ZkRWZiTzNWQmQyQ1A2RGlTOStQS0svck42dC8wd2FxWEtiNitpWFc1SlVVdWxVU2FWVEhXSkRCOUpOcVVHRXRvOGdxSWwyN05paHp6Ly9YTGZkZHBzTXgvSGYvdSsrKzY2V0wxK3U2ZE9ucTBlUHhsMFoyRlNQUHZxb1BCNlAvdld2ZngzVDh4NlBSMDg5OVpTR0RoMnFYLzNxVnlGRHE3eThQQzFZc0VDeHNiR2FPblZxazk2eFlzVUtMVnEwU0pNbVRkS29VYU9PYVowQWdMYkxrcDh2VTFXdEcxRENmUnlzMWx5dXBDUzVPbllNMzl3UnhPWjBWKy9vT1Z5cFBVZXF0UHR3ZVhYb2M2UlN1dzlYcXNMaGJ1MGxTcExTRXF6VndZNHY3SWxUcjQ3VnYrK1JFaU96aWFRSHdGVDJKSFlBQUNBQVNVUkJWSW5CRndRTlNndmF2M0xySWJtOVhsMDk3MzhCZlQrZi9hVkc5VW5XcXZ2UERqbC8xdDVTWlRSdzlBenRCMEZRRXppZFRzMmNPVk5Iamh6UlNTZWRwRXN2dmZTNHZmdklrU002Y3VTSS92clh2MnJHakJuSDdiMU44ZVdYWDJyanhvMnkyV3k2N0xMTFFvN3IwS0dEc3JPelZWWldwcSsvL2xwRGh3NXQ5RHUrKys0N2xaV1ZLVDA5M2EvOTY2Ky8xdE5QUDkzb2VSNTc3REVOR2pUSTkvc05HellvT3pzNzVQamV2WHZyckxQT2tpUXRYNzVjWldWbEljY09IVHBVQXdZTWFQUmFHdUp3T0RSdDJqVGw1dVpxOHVUSkdqRmlSTmptQm9DMnhGeGVIbmhOZkxoRG9LTS81SEhIeDh2UmhadFRHaU1ycjFRL0hDalg5d2RLOWUzZU1uMS9vRXc1UnhwM1hYRklZZHJwRlI5bDBzbXBjZXFaRXFQZXFiRks3eGlyLzgvZWZjZEhWV1lOSFAvTlRIb3k2UWtwaENRRVVvQVFDRTBGaElBVVhVQUJSWkN5Tm15OGlvdXVycnFLcnU2S0xsaFdVUlFyZ2dwS1I2clNpM1JDQ1lTV0JvRVVRcEpKbVdTU21mZVBJWmRNWmxJSkFuSytudy9MekwzUGZlNHpFNWRrVHM1elRyaXZDNkcrTG9UNU9PTXNkWGVFRURlSVRxM2NXYkx2Zkszbkgrelppb1JvWDR0ajIwOWU1TzJWSjVnMVBvNzJ3WFZudCs1UEsyQlU5NkJtV2F1NC9ra2dxQkhzN2UxNTlORkhlZWVkZDVnelp3NDlldlRBMTllMy9ndWJ3ZWpSbzltNGNTT0hEaDFpNjlhdDlPclY2dys1YjJPc1dMRUNnUHZ1dXc4d2IrT2FNMmVPemJHK3ZyN29kRHBtelpwRmp4NDlyTTdIeGNVUkh4OXZjY3hvTkhMdzRFRkNRa0lJQ2dxeU9xZlg2MGxJU0tCMTY5YTFydkhVcVZOczNMZ1JvOUd5TzhpdVhidjQ5ZGRmY2JKUkE2SnEzcXBBME1xVks4bk16TVRSMGRGcURlWGw1VGc1T1NtQm9Ka3paN0oyN1ZxY25aMzU5dHR2cmE2eDVkMTMzMlhidG0yMGF0V0tqejc2aUxObnozTGt5QkVBdG16WklvRWdJY1JOU1YxZWprUE5EbUhOblpsN2FUNmpveU5sd2NITk8vY056bWd5Y1RxbmhLVE1JbzZjTGVUSTJVS1NNbldjeWlscCtqWXVFNkF5bWY5R0JWVmZ6aVo4YlozdE5VUUh1dEUrU0V1SGx1NjBDOUxTUGtoTGdFZjkzM2VGRU9KR0VCUG94cHpTMm11a1JmaTdFdUh2YW5Hc29MUUNnTzZ0UFlrS2NLdHovb0pTQSswQ1pTdjB6VUlDUVkxMDIyMjNFUnNieTZGRGg1Zzllell2dmZUU0gzSmZyVmJMaUJFajJMeDVNeTR1TG4vSVBSdmo1TW1USEQxNmxQYnQyeE1YRndlWUEwRkxsaXhCbzlGZ2I2UFRpcE9URXhjdlhtVDE2dFVXeC9WNlBmYjI5c1RIeDFOY1hNeUJBd2NBeU0zTnBhaW9pTWpJU0xadDI2YU1kM2Uvbk1JWUh4L1A3YmZmWHVzNk4yell3TWFORzJzOS85MTMzK0hnNEtBOHI2eXNaTVNJRVZialdyZHV6WHZ2dldkeExDVWxoV2VmZmRiaVdOKytmVm03ZGkybHBhWHMyYk9IbmoxNzFucHZnSktTRW5idjNnMUF2Mzc5QUFnTkRXWElrQ0ZrWkdSd3p6MzMxSG05RUVMOEdhbU1SaHpTMDZGNkVQOXF0WW0zczZNc05OUTgvMDBxSTYrVXBFeWRFdlJKT3FjaitYeFI0MXFzVjMxcFZKY2VtS29GZXFxb1ZPYUJOWU0rOVFTQjJ2aTcwRDVJUy90Z2R6b0V1OU0rV0V1YkdoOStoQkRpejZaZGtEdUJuazdNMlo3QmhOdWF0MVRJVjF2U0NmZHpJYktlWUpINDg1QkFVQk04OU5CRFRKa3loZlQwZEFvTEN5MENFWTIxWnMwYXZ2cnFxd2FOTlJxTnFGUXEzbm5ublFhTm56MTdOa2Fqa1gvLys5OE5HbDlVVklUSlpPTHZmLzk3ZzhhLzhzb3JlSHA2QXJCNDhXSUFIbmpnQWF0eGQ5MTFGNDgrK21pRDVpd29LR0RDaEFuSzgrenNiTjU5OTEyTE1mdjI3V1Bmdm4zSzg1aVlHRWFOR2dXWXQxRVZGUlhWT245NStSL2JTclpkdTNiNCsvdVRuWjNObGkxYjZnMEUvZjc3NzVTWGw2TldxK25UcHc4QWFyV2FpUk1uL2hITEZVS0k2NUpEUmdacVE0M2ZnalpYRUtoYTlvbEpwYUlzTkJUVFRkU1VJRWRYenM3VEY5bWJtcy9ldEh6MnB1YVRmK2szeUkxektiT25Lb2lqeEhLcW5xc0FvemtncEJ3MllSMGR1cXlGdStPbGdJOVdDZmkwQzlUaWFIL3pCdW1FRURlM1dSUGlDSDV1RFVQakF2QnFRQ2ZDNGZHQkZIOWFkem1USEYwWmJ5eExKdTIvQTVwcm1lSUdJSUdnSm9pSWlPQ05OOTRnTmpiMmlqdFl1Ym01MGFwVks0dGp4NDhmUjZQUkVCRVJVZS8xSlNVbG5EbHpCbGRYVjRKcnBMRnJOQm9xS2lwSVQwK3ZkNTd5OG5KbHU5VEpreWN0c21KcVV6VStPVG1aclZ1MzByVnJWenAwNkVCcWFpckhqeDl2bG1MT2dZR0JTaUJvMnJScDJOdmI4OXh6ejFtTWNYWjJKamMzRjRDUFB2cUlqejc2NklydjIxeFVLaFY5Ky9abHdZSUY3Tm16aCtMaVlseGRhLyt0WlZXMlVseGNITjdlM24vVU1vVVE0cnBsbjVPRHBxVGs2dDFBZFRsUVVSNGFpckVCMy85dVZEcDlCYnRUTGdkODlxWVZrSm12Yjl3a3Brdi9ZNVcxVTMxckY1Y0RQVW9ta01seVRBMXVqaHE2aEhyU0xkeVRidUZlM0JMaGhhL2JuL2RySVlRUVRmWGo0MTBaL2RrZTFreHBuc1k1bzJmdDVjY251alRMWE9MR0lZR2dTM1E2SGM4ODg4eFZtVHMrUHA2bm4zN2E1cm1lUFh0YVpZbE1uanladExRMFhudnROYlQxdEt4ZHNXSUZzMmZQcGwrL2ZqYXpibHhkWFprL2YzNmRjeFFWRlRGcDBpVHk4L01COFBIeDRlT1BQN1paTDhlV3I3LytHclZhcldUeXpKczNqMTI3ZGluYndVNmRPcVZrRE5XbnJLek00cm1Ua3hOUlVWRmtaR1NRbDVmSHlKRWoyYjE3TjNsNWVSWmZyNnBBMExCaHc0aU9qcTUxL3FTa0pLV1drUzMzMzM5L2c5WjU2dFFwaGc4ZjNxQ3hWWUVnZzhIQXpwMDdsUzFmTlYyOGVKRkRodzRCa0pDUTBLQzVoUkRpejB4VFZJVDlwWC9mZ2F0VEYraVM4aFl0cUhSMnZpcHpYd3Q2UXlVSDBndlpsMTdBN3RNWDJadVd6K21jRWhxWFIyVUMxRkQ5S3BYeVA5WkRxMDVWendheU1WU2pVaEVUNUVhM01IUFFwMXU0SnpHQldtbkZMb1FRRGRBNzBvZUI3ZjE0NXZ0RC9PK0IyQ3VhNitsNUJ4bmFLWUJiSStRWDBEY2JDUVJkWWpLWmxFQkljeXN1TG03VStJNGRPNUthbXNyaHc0ZnJ6YXFwS2lJY0c5djBmd1RtenAxTFNVa0pqbzZPR0kxR0Nnb0srT21ubnhnL2ZueTkxMjdidG8yalI0OHllUEJnZ29LQ1NFNU9adGV1WFVSRlJkR3paMDgrK09BRGtwS1NTRXBLYXZMNnF1NEQwTHQzYitiT25jdTVjK2NzenJkdjM1N1BQLzhjRHcrUE9nTllYYnAwWWRpd1lYaDVlZGs4UDJiTUdJc3NMNlBSeU55NWM1WEg2a3MxSTd5OXZSa3laQWlKaVluRXhzYWlWcXZKeTh1ekdXUUtEZzZtYmR1Mm5EaHhnczJiTjljYUNOcXlaUXRHb3hFWEZ4ZWxNSFdWKysrL0g3MWV6M1BQUFdkUkEybng0c1Y4ODgwM0JBY0g4OGtubjdCanh3NldMbDFLYW1vcURnNE94TVhGTVc3Y09GcTBhQUhBNXMyYitlV1hYMGhQVDhkb05OS21UUnRHalJxbDFIVVNRb2pyaGRwZ3dPSE1tUm9IcjA1ZG9BcDNkeXBxK2I1d0k2ZzBtamh5Vm1lUjZaT1VxV3RZRVdjbHd3ZHNGUEdCbXFHajZydTVxZ2ZtNmdqaUJIazYwVFhVZys2dHZla1c3a21YVUEvcDFpV0VFRmZndVVGdG1MNzZKQU5uN09ESEo3cmc3ZHE0RE1vY1hSbWpaKzFsYUtjQW5oMVFlNk1kOGVjbGdhQkwzTjNkRzV5MWNyWEZ4Y1d4Yk5reURodzRVR2NneUdnMGtwU1VoRXFsb2wyN2RrMjYxOG1USjFtOWVqWDMzWGNmYTlhc3dXZzBNbmp3WUJZdlhrei8vdjJ0dW5QVlZCV0lXcjE2dFVYUjU0Y2ZmbGg1Zk9lZGQvTFh2LzYxUWVzcEtTbmhYLy82bDFXZ1p1dldyUVFIQnhNZUhtNTF6Zno1ODFtMGFGR0Q1cTl1d0lBQlNoWlZwMDZkY0haMlp1VElrUmFCSUpQSlJGQlFFSjZlbm93YU5ZcEJnd1l4Y2VKRUpTQTBaODRjOUhvOXp6NzdMSzZ1cmdRR0JscTBwYS9TdDI5ZlRwdzRRV0ppSXZuNStVcHRwZW8yYmRvRW1BdVNONlM3V0UwTEZ5NWt6cHc1ZUhwNlVsbFpTVUZCQVpzM2IrYnc0Y1BNbURHRHBVdVhzbVRKRWx4Y1hGQ3IxWlNVbEhENDhHR1NrcEo0L2ZYWEpSZ2toTGgrWENvT3Jhb1o5TGtLUVNDam95UGw5WHl2dTk2Y3lpNWhUMm8rZTFJdnNpK3RnTVNNUWtvTmxRMjQ4bElVUjZubFUxc0FxS1pxOVgxVTFTSkJObEo0WEIwMGRHcmxUcmR3TDdxSGU5RTF6Sk5ncjRabEdBc2hoR2k0NXdlMzRaWUlMenErdHBHM1JrVHpZTTlXOVYrRXVURDBHOHVTK2ZHSkxwSUpkQk9UUU5CMXFIUG56bmg3ZTdONTgyYisrdGUvMXRvbGJNK2VQZVRuNTlPNWMrZDZ0NURab3RmcitmREREL0h5OG1Ma3lKR3NXYk1HZ0JFalJyQnUzVHBtenB6Sm0yKytxUVE5Yk9uYnR5OGFqUVlQRHc5eWMzTlp0V29Wdlh2M0pqbzZXaW5NYkdkbmgzTUQwKzJkblozNThNTVBMWTZscEtTUWtaSEJtREZqYkY0VEhSM040TUdEV2JKa0NWRlJVWFR1M0xuVytYZnYzczJwVTZjWU9YS2swdUpkcjlmVHRXdFh1bmJ0YXJPWWRIeDhQRWVPSE1GZ01PRHA2V214OVd6U3BFbDg4ODAzdlBUU1MzejQ0WWYwNzk4ZmdOTFNVb3ZYM0x0M2I3NzY2aXNxS3l2WnZuMDdkOTExbDhVOU1qTXpPWG55SkVDdEdVTjF5YzNOWmRHaVJVeWRPcFg0K0hpTVJpTWJOMjdrbzQ4K0lpOHZqN2ZmZnB2ang0OHpidHc0Um93WWdVYWpJVGs1bVduVHBwR1hsOGU4ZWZNa0VDU0V1RzQ0bkQyTCtnOG83bTlTcXlrTENibHEyODJhUzBwdUNSdU81ckxoV0E2YmorZVJXOVRBOTBhSjJhaXdTT1ZSYXZZMFZQWDZQcGJ2bFlOR1RZL1dudlNOOXFWdmxDL2R3ajNScUsvdjkxTUlJZjRzZXJYMTRjeU1nVHoxM1VFVzdNN0V5OFdlVHEwOGlHdnBUbHlJdWFGUllrWWhpV2NLMlo5V1FFR3BnWEEvRnlrTUxTUVExQkFHZzRHS2lvcGFneGtta3dsVk0vNFFxZEZvR0RSb0VELzg4QVByMTY5bnlKQWhOc2V0V3JVS2dNR0RCemZwUHA5KytpbnA2ZWxNbVRMRllqdVZpNHNMWThhTTRkTlBQMlhPbkRrOCtPQ0R0YzRSR1JsSlpHUWtBQysvL0RJT0RnNUs5azlWTVdtTlJzT21UWnZJek14czhOcmMzTndZT25Rb2NMbUFjbTF0NGVQaTRnZ0xDMlBKa2lYRXhNVFVHakFDY3gyZVU2ZE9jZDk5OXlsZnovLzd2LzhqSnllblFldWFPM2V1c2xXc3BwcFpUL1BtemNQTnpkeUMwY1BEZzg2ZE83Tm56eDYyYk5saUZRaXF5Z1pxMGFKRms3Szd5c3JLbURCaEF2SHg4WUM1MDFpL2Z2MUlURXhrNDhhTlN2SHUrKzY3VDdrbUtpcUswYU5IODhrbm41Q2NuRXhKU1VtdFFVY2hiaFJuOUhrY0tFam5aTkU1VGhabmM5SFF1SzI1NGlaMDhMZHJ2UUlySGhvWFhDczh1SkR0eUlIREtwSlRHdGkydldZTkplVmg4MlZTcVZVUUYrSkIzeWdmRW1MOHVDM0NTN1o1Q1NIRU5mYkorSTRrbjllUmxGbkVnZlFDUHRtWVNtSkdJUUJ4SWU3RXRYUm5WUGNnWWdMZGlBcG9mQUtCK1BPUlFGQURyRml4Z2lWTGxuRC8vZmRiZllDL2NPRUM3NzMzSG5mY2NVZXpGdmdkT0hBZ0N4Y3VaT0hDaFNRa0pGaDFtanA1OGlUNzkrL0h4OGVIN3QyN04zcisxYXRYczNIalJucjM3cTIwS2E5dTBLQkJiTisrbmNXTEZ4TVZGVlZ2cmFLdFc3ZHk1TWdSeG93Wmc1K2ZIMkFPb0lFNUVMUjU4MmIyN05uVDRQVUZCQVFvZ2FBZE8zYmc0dUtpQkVzeU16UFI2WFQ4OE1NUEFMUnQyNWEyYmRzQ2NQYnNXYVdla0Mzbno1KzNPalpzMkxBNjZ6aHQyN2FOakl3TVltTmp5Y3JLSWpzN20xNjlldEd5WmNzNlgwUE56bXNKQ1FuczJiT0hwS1FrY25KeWxQY0p6TFY3cXNZMEphaW9VcWtZTU1BNnN0K3hZMGNsa0RaczJEQ3I4MUZSVWNyakN4Y3VTQ0JJM0xES2pSVXN6TnpOeXF3REdKdnhRNjhRMTBKQlpRa0ZxaEpvQWRGK29QRng1K2crTDB3VzhhQWE3ZHFoQ1psTmRiZHZyOUxXMzVXKzBUNzBpL0duVDVRUEhzN3k0Nk1RUWx4dm9nSzBSQVZvR1I0ZmVLMlhJbTRBOHAyOEhqcWRqcDkvL3BtaW9pS3lzcktzemg4NGNJRERodzl6NHNRSndzUERDUXNMYTViN2VudDdjKys5OS9MOTk5L3ozWGZmOGNRVFR5am5qRVlqbjN6eUNTYVRpZkhqeDllNWRjdVcvZnYzTTN2MmJQejgvSGp5eVNkdGpsR3BWRXllUEpuSmt5Zno0WWNmNHV2cnF3UmJhdExwZEh6NTVaZTBhTkdDRVNOR0tNZjFlbk5MMnFwc280aUlDTjU3N3owS0NncVlNR0VDeno3N0xBa0pDY3lkTzVmVnExY3JtVFp2dnZrbVo2b1ZDQzBwS2FHa3BJUWZmL3pSNHI1VnorKzY2eTVsYmJ0MzcyYjM3dDJOZWo5c0JVaU1SaU9IRGgxaTZkS2xaR1JrRUJvYXlnc3Z2RUJPVGc2dnZ2b3FlL2Z1cFUyYk5nd2VQTGpCMjk2NmQrK09xNnNyeGNYRmJOMjZWZWs2ZHZ6NGNTVmJxcW5CUkI4Zkg1dDFoYXEzb0xjVnVLcStwYkJteHpZaGJoVHBwUmY0OE5ScXpwY1ZYT3VsQ05Ic1ZHcUk3RlNJZjh0UzltL3hveURYL3ZJV3JVYkhmV3EyY0xjOVFaQ25rem5qSjlxUGhHZ2ZBajJseG84UVFnanhaeUtCb0hwVUJZSDgvUHhzYmpucTM3OC9pWW1KYk5xMGlYZmVlWWZwMDZkYlplODAxWWdSSTFpL2ZqMnJWcTFTYXRoVXJlblVxVk8wYjkrKzBZR0RwS1FrM243N2JWUXFGYzgvLzN5ZGEvWHg4V0hTcEVsTW16YU5xVk9uTW5YcVZJc01FakJ2aTVzNWN5WjVlWGxNbkRpUmxKUVVDZ29LeU0vUEp6ZzRHREFYNHI0U1gzenhCYVpxQlVMZmVlY2Rzckt5ZU8rOTl3QnpEYUtTa2hMQUhOU3BxOXZaNTU5L3pycDE2NnlPRnhVVmtaNmV6cWxUcHpoMjdCZ0hEeDZrc0xBUWUzdDdoZzBieHRpeFkzRnljc0xkM1owWk0yWXdjK1pNdnZubUcrYlBuMCtYTGwySWlZa2hORFFVUHo4L1hGMWRjWFIwUktQUldCU2VkbkJ3NE5aYmIrWFhYMzlsMDZaTlNpQ29LdE9wWGJ0MkJBUUVOT2s5cXEyNGRQWHNJbHZkMUJvYlJCVGllcU0zR25qLzVFcXl5M1hYZWlsQ1hGV2V2Z2E2OTgvaXQ0WEJHQ3NiRVFHcUh2eXBKV1BJMDltTzJ5UE5XNzM2UnZzUzJhSjVmbzRSUWdnaHhQVkpBa0YxU0UxTlpkbXlaUUJNbkRpeDFyYmtUejc1cEpMVjhiLy8vWStYWG5xcFdlNXZiMi9QNU1tVCtlYy8vOG03Nzc3TG0yKytTV1ptSnZQbXpjUEZ4YVhXYko3YXBLU2s4TlpiYjFGV1ZzYnp6ejl2VWZTNE5yZmVlaXRqeDQ1bDNyeDV2UDc2NjB5ZE90WGl1ak5uenJCanh3NEFacytlclJ6WGFEVDgvZTkvQjZpMVZYdEQxWHpmTlJvTktwWEtaaWFPV3EyMjJwSlY4M3gxaXhZdFl1blNwZVRuNXl2SFZDb1ZiZHUyWmNTSUVTUWtKRmgxK0FvTURPU3R0OTdpOE9IRHJGdTNqajE3OXJCMTYxYXJlejMvL1BQMDd0M2I0bGhDUWdLLy92b3JLU2twbkRsemhxQ2dJTFpzMmFLY0UwSTB6azluZDBvUVNOdzBYTjByaVk3UEoybDNQZDlYTGRxNld3ZC9uTzAxM0JyaFJVS011Y0J6cDFidXFLL3pndGxDQ0NHRWFENFNDS3FGMFdoazVzeVpHSTFHdW5mdlRvOGVQV29kNit6c3pIUFBQY2NMTDd6QTc3Ly96dUxGaTVWc2p5dlZybDA3SG52c01UNzk5RlArOWE5L1VWSlNnbHF0NW9VWFhpQWtKS1RCOHlRbEpmSHZmLytiNHVKaUpreVlZQldncU11b1VhUEl5OHRqMWFwVnZQcnFxenoyMkdOS1Bacmc0R0R1dlBOT3ZMeTg4UEh4d2N2TEMwOVBUN3k5dlZtL2ZqMWdEcHdBRkJRVXNHelpNbVhMMklFREI5RHBkQncvZmh5RHdhQUUzV3h0d2F0TmNYRXgyZG5aeWhhbzVjdVhXN1N4cjZsbVY3Q2VQWHV5YnQwNjFHbzFCb09CMXExYkV4TVRvMlJLVmRYdUNRa0pVYnFSYmRpd0FaM08vTUV6SWlLQzhQQncwdExTT0hYcUZKbVptUVFFQk5DNmRXdDY5ZXBsZGYvMjdkdmo1K2RIVGs0T1c3WnNJVG82bW9LQ0Fod2NIT2paczJlRFg3Y1FBbzRYbldkTjlzRnJ2UXdoL2xCdE94WndQdDJGdkt4TG1hQkttWjlxTllOc0JIVThuZTI0cTJNTDd1NGN5SUIyZmpqYVMwYW9FRUlJY2JPU1FGQXRsaTlmenZIangzRnljdUt4eHg2cmQzemJ0bTBaTTJZTTgrYk5ZODZjT2JSdjMxN3BwbldsK3Zmdno2cFZxMGhOVFFYTTNiUHFhcEZlMDg2ZE81aytmVHJsNWVVTUd6YU1JVU9HVUZCZ1hVdWphaHVSclhNUFAvd3dKU1VsYk5xMGlZOC8vcGdqUjQ3d3hCTlA0T1RrWkZHL3FMcVRKMDlpYjIrdkJJSnljM1A1K3V1dmxmT2JObTFpOCtiTlNuZXhxbk5HbzFIWklsVllXRWg2ZWpvWExseFEvcHcrZlpxQ2dnTEdqUnVIVHFkRHE5VXljK1pNQURwMDZGQm5ZZXZObXplVGxKU2tQRy9Sb2dXZmZ2b3BuMzMyR1N0WHJpUXhNWkhFeEVTcjYvcjA2YU84NTRzV0xTSTlQYjNXZXlRa0pEQnk1RWliNTFRcUZYMzY5T0hubjM5bXo1NDlGQmFhcS9uZmNzc3R6YmFsVUlpYnhacWNnMUlXV3R4MFZDb1ZZZEU2OHM0N2dxcDZzV2ZybWtIK1dnZUdkZ3JnN3M2QjlJbjB3VTRqV1Q5Q0NDR0VrRUNRVGFkT25XTE9uRGtBakIwNzFxSzdVMTN1dmZkZWR1M2F4WWtUSjVneFl3YnZ2LysrUlJlbWxKUVVac3lZZ1p1YkcvLzR4eitzdGh6WmN2RGdRV2JObXNYWnMyZlJhRFJVVmxheWVmTm1MbDY4eUNPUFBFSjRlSGlkMSsvY3VaTnAwNlpoTkJvWlBudzREejc0SUFzWExsUmVueTBUSmt5d09qWjE2bFQrOXJlLzRlM3R6ZUxGaTltNmRTc0RCZ3lnZmZ2MlZtT0xpb280ZS9Zc1I0NGNJU0lpQW50N2U4QzZXUFRreVpQckxSYTliZHMyWnMyYVpYVVBlM3Q3d3NMQzhQZjNwMDJiTnNyeDhQQnc3cnp6emxwZlcwcEtpa1VncUtidnZ2dk9LaUJUdlFCMmxiQ3dNS1ZHVVpYMDlIU2VmZmJaV3VldTByZHZYMzcrK1dkT256NnRaQmJKdGpBaEdpK3o5T0sxWG9JUTE0U2JoNkhXZ3RFaFhzNE03ZFNDZStJRHVTM0N1L0dOeElRUVFnanhweWVCb0JwS1NrcVlQbjA2RlJVVmRPL2UzV1pIcWRxbzFXb21UNTdNMy83Mk44NmZQODlubjMzRzMvNzJOK1g4K3ZYcnljaklBTXpkcld5MSs2NXk2TkFoNXMrZno2RkRod0NJakl4azh1VEpaR1JrOE1rbm4zRG8wQ0dlZmZaWjR1UGp1ZnZ1dStuWXNhUE53citkT25XaVc3ZHVoSWFHTW5ic1dBRGF0R21qdEdhdmJ1M2F0UmlOUmdZUEhteDF6cy9QRDVWS3hZTVBQb2kvdno5K2ZuNjBiOStldzRjUGs1U1V4TGx6NXpoMzdoeVptWmtXR1VWMzNYVlhBOTg5MnlJaUl2akxYLzVDUUVBQVFVRkJCQVVGOGZubm41T2RuYzFiYjcybGpLdTZaMWxaR2RuWjJaU1VsS0RYNnlrdExhVzB0QlM5WGs5SlNZbVNWZlg1NTUvajVPVEU0NDgvYm5FL3RWcHRVZUM1TGpYSE5iVHRlMGhJQ0czYXRPSGt5Wk5rWldYaDVlVkZwMDZkR25TdEVPS3lYS2tOSkc1U1dnK0R4Zk1JUHhmdTZSekkzWjBENkJKVy95K1poQkJDQ0hGemswQlFOVWFqa2VuVHA1T1ptWW1mbngvUFBQTk1vK2NJQ1FsaDdOaXhmUFBOTjJ6Y3VKSDQrSGo2OU9rRHdHMjMzY2FtVFp0d2QzZTN1YldydUxpWWpSczNzbmJ0V2lWZzRlWGx4ZWpSb3hrNGNDQnF0WnFXTFZ2U3JsMDc1cytmeityVnE5bTNieC83OXUzRDE5ZVhQbjM2MEx0M2I0c3NJVWRIUjE1NjZTV0xJRVZjWEJ4eGNYRlc5Ni9hcHZYb280L1crUnFyQjNmMjdkdkh3b1VMQVpUZ1VOdTJiZG13WVFQcDZlbDFidE5xaU1qSVNLc3RkdFVETUdscGFiejQ0b3RLNi9OVnExYXhhdFdxZXVmZHVYTm5zMjNkYTRxK2ZmdHk4dVJKd0x6dFRMcDNDZEY0SlpYbDlROFM0ay9JM3RGRWgyQXRkM2NPNU81T0FiUVAxbDdySlFraGhCRGlCaUtCb0dxKytPSUw5dTdkaTFxdDV2bm5uMGVyYmRvUFZuZmZmVGRidG16aDFLbFR6Sm8xaTVpWUdQejkvWW1KaWJIYWtsVmNYTXpPblR2WnNXTUgrL2Z2eDJBdy81YlAyOXVib1VPSGN0ZGRkMWwxemZMdzhPQ3h4eDVqNk5DaExGcTBpSTBiTjVLYm04dkNoUXRadUhBaDN0N2VkTzNhbFljZWVnZ1hGNWNHWjZvMFJVSkNBakV4TWJSdDIxYlo2cGFjbk15MzMzNUxodzRkQ0EwTmJmU2NCb09od1d2Mjh2S2lUNTgrT0RzNzQrcnFxdnp0NHVLQ2s1T1Q4cmV6c3pOT1RrNTgrKzIzckYyN2xpKy8vTkptMTdGSEhubWtRZmROUzB2ai92dnZ0emhXVmV1b0lZWU9IV296SzZzMjgrZlB0M2w4K1BEaGRSWW03OVNwRTB1WExxMzF2SmVYVjUzbmhSQkNYSjkyL3ZQMmE3MEVJWVFRUXR5Z0pCQjBTVVZGQlRrNU9ZQzVSazVEV3F2WFJxMVc4L1RUVC9QY2M4L1JyMSsvT3R1bkh6MTZsQTgvL0ZCNUhoa1p5WjEzM3NudHQ5K09uVjNkWDU3QXdFQW1UWnJFdUhIaldMTm1EYi85OWh2bno1OG5MeThQclZaclVaL29hZ2tKQ2JIcVh2YkpKNThBOE1BREQ5aThScVBSRUJZV3BnVGFnb09EOGZmMzU3UFBQcU9zckl4RGh3NDErUDEzZDNmbnlTZWZiUEI2NndzdzNYWFhYVmJ0NTMvODhVZWI5NjFaaTZpZ29LQkIyVWhDQ0NHRUVFSUlJY1MxSW9HZ1MrenM3SGpwcFpmWXNHRUQvZnIxdStMNXdzUEQrZmpqandrS0NxcHpYTmV1WFJrL2Zqd0ZCUVhjY2NjZFRjcWc4ZkR3WU5Tb1VZd2FOWW9qUjQ1dytQQmg3cnZ2dnFZdS9Zb05HemFNNU9Sa200V2tBZHpjM0N5Q1h3a0pDZmo0K1BDZi8vd0hlM3Q3V3JWcXBkUXorcU9OSERrU056YzNpMk1MRnk2MENNcloyZG5oNysvUG1ERmpMTWFscHFaS0lFZ0lJWVFRUWdnaHhIVk5WVnhjTE4xM1JiTXpHbzFTOTBZSWNWV04zZnZKdFY2Q0VOZk12QzVQWGVzbENDR0VFT0lHSlovVXhWVWhRU0FoaEJCQ0NDR0VFT0w2STUvV2hSQkNDQ0dFRUVJSUlXNFNFZ2dTUWdnaGhCQkNDQ0dFdUVsSUlFZ0lJWVFRUWdnaGhCRGlKaUdCSUNHRUVFSUlJWVFRUW9pYmhBU0NoQkJDQ0NHRUVFSUlJVzRTRWdnU1FnZ2hoQkJDQ0NHRXVFbElJRWdJSVlRUVFnZ2hoQkRpSmlHQklDR0VFRUlJSVlRUVFvaWJoQVNDaEJCQ0NDR0VFRUlJSVc0U0VnZ1NRZ2doaEJCQ0NDR0V1RWxJSUVnSUlZUVFRZ2doaEJEaUppR0JJQ0dFRUVJSUlZUVFRb2liaEFTQ2hCQkNDQ0dFRUVJSUlXNFNFZ2dTUWdnaGhCQkNDQ0dFdUVuWVhlc0ZOSmJwUWdyRzRndlhlaGxDaUVaUXFWU2dVbU5TcVVHbFJxVlNnMW9EVmMrckhxczFtRkNoVXF0QnBZRkxmNXVmbXgrYlZDcFU5czdYK2lVSklZUVFRZ2doeEEzcGhnc0VsVzJiamVISXltdTlEQ0dFc0dUbmlFcWx4blFwNklWS0F5clY1U0JYdGFDWENaUkFtS3JxbkxvcVNHYStUZ21hVlF1Q1hSNmp0aEZZcTdwbnRXdXFBbXZWNXE4WldFT3RScVd4QTQwREtyVWRhT3hCclVHbHNiLzAyTTc4UjJPSFNtT1BTbU9QU1cybmpMMDhUbU4rcmpiUGhWb0RkbzdYK3F2UzdGVEEzMk9HQVhBb1A1MVY1dzQwZW80b2JSRGp3bnN6OC9nYXp1dnptM21GdGptcTdSa1NIRThYNzliOE0vRkhqT2IvQ3B0ZHZ4WWRDSGIyNXJ2VXpWZGxmaUdFRUVJSWNlVnV1RUNRRUVKY2x5cktiSDYwcm5tc3Z1ZC9Tdll1WU9lQXl0N0pIREM3OUlkcWYxUlY1elVPWU9lRXl2N1NPSHNuVkhhT21EU09xT3dkelFFcmUvUDVhMEdGaWx0OUl3SFFWeG9hSFFqcTd0T0dmN1M3QnhYd2N2dmh2SEJnTHZwS3cxVllxYVVwMFgraHUwOGJBUDRTSE0veXMzdWIvUjUzQlhYbTBZaitxQUE3dFpxdlQyOXM5bnMwaEJvVnZmMWpHblhOa1lJTWNzdDBlRG00b2taMVJmYzNtQ29wTkpSZTBSeENDQ0dFRUZmVERSY0lVdnVHb3c2SnY5YkxFRUkwaHJFU2xjbUl5V1FFWXlWYyt2dnk4MHBVSmhPbXFuTW00K1hIMVk1UlVYYXRYNGxvQ2tNSkdFb3dYZnBzM0d6QnI0R1BOZGRNZjVnOUYwNXh2RENUS1BjZ1FseDhlQ2J5VHQ0OXV1eXEzM2RoaVN5N25RQUFJQUJKUkVGVXhrNGxFRFE2dENlYnM0OVNZQ2hwMW51WVRDWWxoRElzdUNzbWs0bHZValpaak9ucUhjR0FnTmhtdStleHdyTXNQclBiNHBpRDJvNW5vKzVxMUR6dkhsMUdicG1PajdzK2pJdm15b0tNeDNYbmVQSEF2Q3VhUXdnaGhCRGlhcnJoQWtFT3QwM0U0YmFKMTNvWlFvanJSVVVaSm1NbEtreEswTWdxNEdRMG9xSm04TW55dVFvam1FeVlLZ3lZS3N1aDBnREdDcWcwWUtvMG9ESldZTHIwbU1weVRKVVZVRkYrNlhuMXNlV1h4MWRjbXFmU2dNbWd4MVNoTjYvWG9FZFZVWVpKc2dadU9rWk16RGkyZ2crNi9CVVhqU08zK2taeWQzQlhscDdkYzFYdmUxeDNqbTI1eWZUMGpjSkY0NkJzVFd0T3E4NGR3TWRSeThpUUhnRGMzYkliQmxNbDgxSzNLbU1DblQyVmdGUnpxRFFaNnp5ZlZweERVWVcrMXZQdFBVS2FiUzFDQ0NHRUVEZUtHeTRRSklRUUZ1d2NyVFp5MVBYOHlqWjlYQ1ZsUlpnTXBaZ01aVkJaQmdZOVZKWmhLcThLSHBXYmcwWVZaWmdxek9lTjVTVlFYb3lwckJnTXBaaktpNkc4RkdONXNmbDRlUW1VRlYzclYyYWJDVkNCQ1JNcUU2QlNtUSthVkZ3NmNHbU0rWmhKdWVoUzRYSFRqYjJsTHFlc2tGa25mbVZLOUY5SUtqakQ3cnhUZjhoOXYwdlpUQStmTnRpcE5QUnIwWUhWbVFjNFZaVFZyUGVZbTdxRkFDZFBldnBGQVhCdnlDMlVWVmJ3YzhidkFCaU1sZWlOVjc0VnprbHQzNkJ4MzZac1l2L0YxRnJQTCs3OXZNWHpGL2ZQUTYyeTNWRDFIKzN2SWRESmsrTzZjM1VHMGNxYTRmVUpJWVFRUWx4TkVnZ1NRb2hyemRFTmxhUGIxUWxTVlpSaEtpKzVGREM2dEVXcnpQeTM4ZEl4VTFueHBUODZUS1dGbU1wMFVGYUVVVjhJZWgybWtyem1YWk9xNmk5VnRjaGMxV1BscEJJQVVxRUNWSmd3WVRLWlFNVVYxM0c1V2laRkRpTE9NN1JCWTAyQW41TTdyOGZlVisvWXhQeTBLODdneWRJWHNDcnpBRU9EdTZCR3hTTVIvWGc1OFljcm10T1cveDFmaGIrVEIyMjFBUUFrdEdqUHNyTjdLRGRXc1ByY0FWWTNvY0IyZFZvN1orYmNPcWs1bG1ybFRHbnQvNjM3T0xnQmNFSjNqdlNTM0t0eWZ5SEV0V0UwR2xHcmJRZUJoU1dkVG9lam95TU9EZzZOdWs2djE2UFJhTEMzcnorUXI5ZWJNem1kbkp5YXRFWWhSUDBrRUNTRUVIOW1WY1daWGJ5c1Rta2FNNDlCYngwZ0tpdUNNaDFHZmVHbEFGSVJKbjNocFlCU0FaUVdZQ3k1Q0UzY0FtY1pLTHIwL0pMck5TUEkwOTRWUDBmM0JvOXY2RmhQZTllbUxzbkNndlFkREFqb2lKUEduaGozWUhyNHRHWG5oUlBOTW5lVmNtTUZieWN0Wm5ybjhaUWJLM250NEh6S2pSWE5lbytHaW5BTGFKWjUvQnpkY1ZDYmYyUktMY3BwbGptRkVOZGVjWEV4YytiTTRlalJvMHlmUHIzUndZMmF2djMyVzFRcUZVT0dETUhiMjd2V2NRc1dMR0RqeG8wOCtlU1R4TVkyWDkwMFc0eEdJd1VGQmVUbjUrUHY3NCtycSszdkp6Tm16S0M4dkp4SEgzMFVQejgvbTJPU2twS1lObTBhWGJwMFlmTGt5WTFheDVJbFMxaTVjaVdUSmsyaVI0OGVkWTU5K09HSEFmaisrKzhiTlBmY3VYTkpTMHZqbFZkZXNYbCszcng1SkNVbDhjZ2pqOUM2ZGV0R3JWdUlQeXNKQkFraGhLaWZ2Wk81cTVlYlgrTUNTSmVZaXJJeGxlUmpLaTNBVkhwUkNSSVppeTlpS3IxNDZYaitwVEg1VFE0ZU5TZXRuUk9mOTNpODF2TzMrOGR3cTErazhueHI5akgyNUowaVcxOWdOZGJWenBFKy91MlU1K3V6RGplcVcxaERNMUJhdWZqeVR1ZXhBQnpPVCtmZlJ4WmJuQytxMExQcTNBR0d0K3dHd0lUdzI5bDk0ZVFWdFpQdjE2STk0YTcrQU14TjNVcVowY0RGOG1MK2ZXUVJPb09lQytYWGJvdmkyTEJlelRKUHNNdmxEM1NweFJJSUV1TFB3dG5abWVUa1pOTFMwbGkwYUJHalI0OXU4bHhsWldXc1hMbVM4dkp5aGc0ZHFoelB5Y25CeWNrSnJWYXJITHQ0OFNKbno1NVZNbC9xVWxsWmlWNnZwNnlzak5MU1Vzckt5aWdwS2FHa3BJVGk0bUpLUzBzcEtTbEJwOU9oMCtrb0tpcFMvaTRvS0tDd3NOQ2NUUXRNbmp5WmZ2MzZXZDBqS3l1THJWdTM0dW5waVllSFI2MXJhZFdxRlE0T0RxeGZ2NTRPSFRyUXYzLy9CcjAzNWVYbHJGeTVrcUtpSXNMQ3docDBUV09rcDZkejlPaFJtK2RNSmhNYk4yNGtMeSt2enVDY0VEY2JDUVFKSVlTNDZsUnUvcWpjL0J0MWpVbVhmU2xJVklpcE9CZFRVUzdHb2x5TXhSY3dGVis0U2l1dFRsVm5MUnFOU28ybVdqMFplN1dHTmVjU2JZNmRGRGxJZWZ4YjFtRStQcjY2K1pacHNhYkxhNjdLWUtscDZabmQvQ1dvTXc1cU80S2N2UmdZMkpIVnRheTdJYnA2UjNDcnJ6a2d0aUQ5ZDZWR3p1bWk3Q2JQMlZ5YVVpeDZZRUJISG9wSXNEaFcvZXY4VnR6OU5zTm1Pa01waiszNnZNbHJGZUxQYnQ2OGVlemF0YXZaNW52Ly9mZXZlRHVYV3EzbWtVY2U0Wi8vL0NjTEZ5NmtYNzkrK1BzMzdudFZsWDM3OXFIWDY0bUxpOFBMNjNJVzdvSUZDMWkzYmgxVHBremg5dHR2YjlTYzgrYk5ZOEdDQlkyNnhzM05EYTFXaTFhcnhjL1BENjFXaTd1N08xcXRscUNnSUp2WExGKytIS1BSeUtoUm8rck1pbkp6YytQcHA1L210ZGRlNDlpeFl3ME9CUDMyMjI4VUZCUXdlUEJnV3JSbzBhalhjNlVPSGp4SWRuWTJmZnIwd2RQVDh3Kzl0eERYTXdrRUNTR0V1QzZwdFA2b3RIWDhRTDczazZ0Ni96S2pnZm5wMnkyT09Xc2NHQmJjRlRCbmhsVGZWbFhibHFGWWoxYmMwY0tjK3A5VFZzaVhwOWJiSEdldjB2QlU1Q0JXbk4zYjdFV2NxeXN3bExEdS9FSCtFaFFQd0toV3Q3RWhLOGxta1dNdkIxY3VsaGRmdGJWY2JZMHRGZzFncDliVUdRQjByT1djUVhOdHRyOEpjYVBJeWNraE5iWDIvejgyVmxXV3k1V0tqWTBsUGo0ZWxVcEZlWGw1aytmWnNXTUhBQWtKbG9Ia3c0Y1BZektaaUk2T2J2U2NQWHIwSURzN0cyZG5aMXhjWEhCeGNWRWVPems1c1hyMWFnNGNPRUJVVkJRdnZ2Z2lYbDVlalE2T1hieDRrVFZyMWhBWUdNaUFBUU1BMkxoeEk1OSsrbW10MTZoVUtqWnYzc3ptelp0dG5wOC9mNzd5MkdBdzhQUFBQK1BvNk1qOTk5K3ZISytvcU1CZ3FEc3p0clRVZG5hd25aMWRnMm9OZ1RuSUJlRHI2OHUyYmR2cUhkK2xTeGVwVFNSdUNoSUlFa0lJSVd3b04xYndZNXBsSUtpSFQxc2xFSlJTbEcxMXZpWUh0UjFQWGNvR01nSC9TMTVGYWFYdER4b2pXL1dncjM4Nyt2aTNZK21aM1h5YnNxbk91WjAxRHBRYksrcHRvVzdMNG94ZERBcU00Mko1TVQrbWJjZFFvNFpQbkdjb0kxdjFvSzAya0NkMnphYkFVTkxvZTl6b2RCVjZQajJ4dHQ1eG5ieENHUmdROXdlc1NJZ2IyNWd4WXhneVpFaXp6YWZSMUwxUitmMzMzK2YzMzM5djBGeVZsWlZvTkJxZWUrNjVlc2UyYk5tU0dUTm1XQnpUNlhSczM3NGRyVlpMejU0OWxlUG56NThuTXpPVDhQRHdKbVVhdFduVGhyLzk3VzlXeDdPeXN2amdndzlJU2txaVJZc1dqQjQ5R2g4Zkg2dHhSVVZGYk5teWhVR0RCdFVhSUZxOGVESGw1ZVdNR3pjT096dnpSME1QRHc5aVltSXN4dVhsNVpHVGswTlVWRlNqWHNPYU5Xdkl6YzFsNU1pUkZsdXpWcTllemV6WnMrdTh0cmF0ZXFOSGoyYk1tREgxM3Z2TW1UUHMyYk1IZ0lVTEZ6Wm92VjkvL2JVRWdzUk5RUUpCUWdnaFJBUEZlVFdzSTFpVmlXMzZFK0JrcnJldzdPd2VEaGRrMkJ6bjcrak84SmJkQVhOOTdJUDVhZlhPZlhmTHJnd0w3c3FoL0hRV3BPOW9WQmJSaGZJaTNqcThpQ01GWjZnd1ZWcWR2NmRsTjJJOVdnRXdJcVE3WDUvZTJPQzVhNW9ZMFo5K0FSMmFkTzNjbEMzOGtybXZ5ZmRXb1dweWg3bHlZd1U3Y285YkhLdWFxM3BOSlhkNzV5YXZUNGliU1lzV0xmN1FiVUUrUGo2MGF0VktlYTdYNjBsUFQwZXIxUklZR0ZqdjlibTV1ZVRsNWVIcjYyc1J3TEIxN1lZTkd6QVlEQXdjT05CaWExVlZCa3BGUlFXZmZISTVpN1dxbnMzS2xTdlp2WHUzeFZ4dWJtNU1tRERCNXBxTVJpT3JWNi9tdSsrK1E2L1hNM3o0Y0VhUEhtMHpjSEg0OEdIZWYvOTljbk56T1gzNk5KTW1XWGRiek1yS1l1WEtsVVJGUmRHcmw3bW0ycXBWcTRpT2p1YjExMSszdU85TEw3MUVTVWtKMGRIUkRhNmxWRlJVeFB6NTgvSDA5R1RreUpFQUhEbHloTjkvLzUzdzhIRDY5T2xqODdxdFc3Y0NLR3VxS1N3c2pPSERoMXVzRDFDT09UZzRNSC8rZk9iTm00ZkpaR0xreUpHMUZzQ3VzbWpSSXJLenN4dWNhU1RFalU0Q1FVSUlJVVFETmJRMVBFQWYvM2JLbHJEanVuTjhsMkk3aFY0RlBCMTFwMUxUWjN2dThUcTNNMVdKMUFiaHJIR2d1MDhibHA3ZDArQjFWVW1zSTlpMElIMEhuYnpNQlQwSEIzWml5Wm5kVGQ0aTVxQzJxM09yVlYzczFFMHBUWDdacXgxR1h0SDExZDBSRU11a3RvUFFWWlF5WWNmTVpwdFhDSEYxMUF5bTZIUTZ4bzhmajYrdkwvLzk3My9ydlg3YXRHbnMyTEdEaVJNbmNzc3R0OVE2em1ReXNXYk5HZ0NyR2pSVlc2Y3lNakxJeUxEK1JjQytmZGFCYm05dmI1dUJvR1BIampGcjFpeFNVbExvM0xrekR6LzhzRVdncTBwcGFTbHo1ODVseFlvVlNnZXo4ZVBIMjF6N045OThnOEZnNEpGSEhnRWdOVFdWeno3N0RLMVd5K3paczVVQTAvTGx5emwyN0JnaElTSGNjODg5eXZVVkZSVXNYYnFVaElRRW00V1k1ODJiUjJGaElVODk5UlN1cnE0WWpVWSsrK3d6MHRMU21EeDVNbE9tVExHNXJxb3NudHJPQXd3ZVBGaDV2SDM3ZG9xTGk1V3RiWFoyZHB3NGNZTHQyN2NUSFIxZGEyQ3R1cXF2b1FTQ3hNMUNBa0ZDQ0NGRUE3Unk4U1hJMmF2K2dVQkxaMitlYUd2K2diU29Rcy8wbzh0cjNjSTFJcVFISFM0VkxTNDBsUExGcWQ4YWRJKzJXbk5yZElPcGtoT0Y1eHAwVFVNZExUekxrWUl6dFBkb2lZUGFqcEVoUGZpaWx0cEdEV1V3VmJJOUo3bmVjZlpxTzI3empheDNuQkJDTklaV3F5VXNMSXlVbEJRS0N3dHhkM2V2YzN4U1VoSXFsWXIyN2R2WE9XNzc5dTJjT1hQRzZ2alJvMGRKVFUwbEtpcUtOOTU0dytMY1YxOTl4ZHExYTNuaGhSZUlqNCszT0tkU1hjNWlOQnFOYk42OG1mWHIxNU9ZbUlpbnB5ZVBQdm9vVVZGUlhMaHdnZlQwZElxTGk1Vk9ZVHFkanNURVJISnljbWpac2lXVEprMmlYYnQyMkxKanh3NjJiOTlPLy83OWxlMWVjK2ZPeFdReU1YYnNXQ1VJbEpxYXl0eTVjM0Z5Y3VMRkYxKzB5RDVhdjM0OWMrYk1JVEV4a1RmZWVNTmk3WWNPSFdMbHlwVzBiZHVXQVFNR1lES1pXTEZpQldscGFYVHUzTmxtOTdMR2VQeHhjMWZQeXNwS05tellnSk9UazhXeHFtMStmLzNyWHdGeklQQ25uMzVpMEtCQkJBY0hXODFYVVdIZUlpMkJJSEd6a0VDUUVFSUkwUUI5VzFqL01CM3M3TTI1MG9zV1c0VUNuRHlZR251ZmtnWHorY2xmcVRCVjB0TFpHeGM3Ui9NZmpRTXVkbzU0MnJzeU92UTI1ZHFQanE5dVVPWk5zTE0zYm5ibUg4WlA2czVqc0xHOTYwcjlsTDZEOXJIM0FUQWdvQ01MTTNaZVVlRm9mV1U1SHlTdnJIZWMxczY1MlFKQjd4MWJ3YUg4OUZyUGYzM0xVODF5SHlIRWpTRXVMbzZVbEJRU0V4UHAzYnQzcmVOU1UxTXBLQ2dnUER6Y291MTdUU2FUeWFJd2NuVXJWcXdBWU5DZ1FUZzdXMjRocmFyRjQrRGdZSFd1T3JWYXpjS0ZDMGxQTi84N2xwK2Z6eGRmZkZIcmVBQm5aMmNlZlBCQmhnNGRxdHpIbHNXTEZ3UG1ybHBQUHZra0JvT0JuSndjd3NQREdUaHdJQUFsSlNXODg4NDdsSmVYOC9lLy81MlFFTXRPaTNmY2NRZHIxcXdoTVRHUnBVdVhXbVFMVldYMXBLYW1NbXJVS0tVd3RKT1RrODF0YWsyVm5KeE1hV21weGRmcCtQSGpaR1JrMEs5ZlB5VVF0bTdkT3BZdVhZclJhT1RSUngrMW1zZGdNS0JTcWVxdFBTWEVuNFVFZ29RUVFvaDZxSURiL1N3TFo3WjA4ZWJkem1NNW5KL0JqR01yS0RkV0VPOFZ6dk14UTNIV1hLNFJNU1c2WWNWUlYyVHVZMC9lcVFhTjdlQjUrWWZ4STdYVUhicFNpZmxwSE5lZEkxSWJpSVBhanVFdHUvUFY2UTFYNVY3TnFjeG9ZTXErYndFNHA4OUhYMWw3VjVxcWNWbjZnajlrYlVLSWE2dGZ2MzRzV2JLRU5XdlcxQmtJV3IvZW5BRloxeGd3MTdKSlMwdkQzdDdlb2dOV2Ftb3EyN1p0dzgzTnphSjRkRk9NR0RHQ2ZmdjI0ZVBqZzRlSEJ4NGVIcmk3dStQdTdvNUdvMkh0MnJYODl0dHZWRlJVMExkdlh5Wk1tSUMzdHpmSnljbDFGbmFPaTR1am9LQUFyVmFMaTRzTGlZbUpBRHo1NUpPbzFXckt5OHVaTVdNR21abVozSHZ2dlZiMWVveEdJNldscFl3ZE81WTMzbmlEdVhQbjBxVkxGeVZZMUxOblQvTHk4cFRXOWF0V3JTSS9QNS94NDhjcjlYbysrT0FEcGR0YWRYcTlIc0NpeTFpVmJ0MjY4Znp6bHpzK2J0OXVidHBRV1ZuSnRHblRHRGR1SERFeE1VeWZQbDBwb0YxUlVjRXZ2L3lDdmIyOVJiQ3F1b3FLQ3NrR0VqY1ZDUVFKSVlRUTlZajNibzJQbzVhY3NrTDhITTNiQ1VKZC9YQlEyOUhkcHczL2loM0ZtMGNXY3FHOENLZHFRYUNHT3BpZnh0ZW5MSU1zVDdVZHlLSDhETGJrSExVYVgxWElHU0Nwd0hwTFFuUDVLZjEzWG1sdkxyNDVNTEFqUDZYL2pxN0NkanZmYTAyTlNnbkFaZXNMQWRDZ3hsWGpXT3MxVmVOVXFIRFZPRkpjV1ZiSC9PYU9POFptYWxrdHhNMW8rZkxsRFdyaFhSZDdlM3ZlZlBQTkpsMGJHaHBLYkd3c2h3NGRJalUxbGJDd01Lc3g1ZVhsckYrL0hqczdPL3IzNzEvclhLV2xwWHo5OWRlb1ZDcnV2UE5PbGkxYnBwemJ2MzgvSnBPSklVT0dYSEVIcW9TRUJLdVc5R1ZsWmF4Y3VaS2ZmLzZab3FJaXVuYnR5dmp4NDVYWHMyelpNcjc4OGtzR0RSckVZNDg5WmpNemFPellzWXdkT3hZd1p5OGxKaVl5YU5BZ29xS2lLQzB0WmNxVUtXUm1aZ0t3ZS9kdXRtL2ZqbDZ2cDd5OG5MS3lNcXZXN3dhRGdZOC8vcGkzMzM0YnRWcE5aR1Nrc2oxcng0NGQ1T2ZuRXhzYnkxLys4aGZsbXFDZ29FWjNJUXNLQ2xJZVYyMmRxN3Ivd1lNSGVlV1ZWM2o5OWRjSkR3OVh4bTNhdEluYzNGeUdEaDJLcjY4dkpTVWx1TGk0V014YlVWRmhVZWhiaUQ4N0NRUUpJWVFROVJoeHFhUFg5cHhrN203WkRZQnRPY2tZVEpVTURPaElsSHNRYjNVY3pldUhmdUwzM0JQYzZ0dVczRElkNlNXNVhDalRjYUdzaUF0bE92TEtpNmcwR1prVU9VZ0pLR1dXWHVUZG84c3N0cGNOQ09pby9PbnEzWnIzazMreFdFOVZScEFSRTBjTHoxNjExNzBuN3hScHhUbUV1dnJocUxabmFIQTgzNmRkMlllNHE2V05Ob0IzT28yOW9qbEdicGxSNnpsbk8vTUhoTkxLOGl1Nmh4QTNzNnlzTEtWalZsTmRhZGJHMEtGRE9YVG9FTjk5OXgydnZ2cXExZmxWcTFhaDArbm8zYnUzVmZIbjZoWXNXTUNGQ3hmbzM3Ky9WVUNwcW52VkhYZmNjVVZyclVtdjE3TjY5V29XTFZwRVFVRUJzYkd4UFBEQUExWjFnSHIxNnNXR0RSdFlzMllOWjgrZTVZVVhYc0REdzhQbW5IbDVlWHovL2ZkNGUzc3I5WFNjblozeDgvTWpNek1USnljbnNyS3kwT3YxK1B2NzQrZm5oNHVMQy92Mzc4ZlQwNU8rZmZ2aTZ1ckttalZyT0hic0dMLzg4Z3REaHc1VjVpOHNMR1RXckZtNHVyb3llZkpraXpwQ28wYU5ZdFNvVVUxK1A3WnMyVUpCUVFGQlFVSG9kRHBlZSswMXBrNmR5aXV2dk1KcnI3MUdkSFEwUnFPUm4zLytHV2RuWis2OTkxNisvUEpMdG0vZnpzeVpNeTJDZEFhRFFRSkI0cVlpZ1NBaGhCQ2lEbTIxZ2JUemFBbkF0dHpMZ1NDQVQwK3NSWTJLT3dKaUNYUDE0OEhXZmZuMHhGbytPN21PQWtPSjFWeGVEcTc4SzNhVUVnUzZVS2JqalVNL1UxeHhPUk1seU5tTFJ5SXUvL2EzWnFDbmxZc3ZIdmJtMzJTbUZHWFh1ZldwT2F6TTNNK1RiYzMxSXU0S2ltZlJtVjFYL1o3WEk1ZEwyVVlsRlJJSUVxS3BoZzBiVnU5MnEvcFVEeVEwUlk4ZVBlallzU043OXV4aDY5YXRGbHVlY25OeitmNzc3N0czdCtlQkJ4Nm9jeDQ3T3p1MFdpMFRKa3hnNzk2OVZ1ZXJ0emUvVXJtNXVheGZ2NTRWSzFaUVVGQkFmSHc4OTk5L1A5SFIwUmJqakVhanNxM3E2YWVmNXIzMzN1UHc0Y084OE1JTFRKMDYxU0ticHNyTW1UTXBMaTVteXBRcHVMcTZLc2VmZmZaWndOekY3TFBQUG1QbHlwVTgrK3l6U3ZIc3UrKytHeDhmSHg1NjZDSEFuS256L3Z2dkswV1hxM3o4OGNmazUrY3paY3FVZWx1NE45Yml4WXNKRHcvSDM5K2ZwS1FrSWlNamVmbmxsM25qalRmWXUzY3YwZEhSL1BycnIyUm1aakorL0hnOFBUMEpDUWtoTnplWFpjdVdXUVNoeXN2TExWNi9FSDkyRWdnU1FnZ2g2akNxMWEwQXBCWG5jRXFYWlhYK2t4TnIwS2pVdEhUeDV2T1R2OWFhTVJMZzVNblUySHNKY0RML2h2bGllVEd2SHB4UGR0bmwralF1R2dkZWFqOGN4MHVGcHJmbUhHUDF1UU1XODNUMWFhMDhQdENBTnZOWGFtTjJFdVBEYjhmTnpnbFhPMGNHQlhaaTZabmRWLzIralpWZW5NdUxCK2JWZWo3T0s1UUhRbnRSWWFya2xjUWZiWTZwbnBWVlU2Q3orZXRXZEoxdWpSUGlSdUR2NzQrL3YvKzFYZ2FQUGZZWWt5ZFBadmJzMlVSR1J1THY3NC9SYU9Uamp6OUdyOWR6Ly8zMzJ3eWFWRGR3NEVCYXRteHBNMnZveHg5LzVQVHAwN1ZlbTVwcS9yZjdwNTkrWXQyNmRWYm5vNk9qR1RGaUJEcWRqbGRlZVlXMHREVGxuSStQRHdhRGdTKysrSUx5OG5KS1Mwc3BLeXREcjlkVFZtWjdlK3Y1OCtkNThjVVhlZVdWVnl5Q1I4dVhMMmZQbmowTUhEaVErUGg0c3JLeXlNek1KRDgvMzJJN1dtbXArZCs5dWdJbHZYcjFvbTNidHJSbzBVSTV0bkRoUW5idTNFbVhMbDBJREF4a3c0WU5uRDE3bGpObnp0Q3paMDlpWW1KWXNHQkJyWFBhTW1yVUtIeDlmZG15WlFzcEtTazgvdmpqSERodytmdGtiR3dzLy8zdmZ3a1BEMGV2MS9QRER6L2c3Ky9Qc0dIREFPamZ2eitMRmkxaTBhSkZEQnc0VVBuNlNVYVF1TmxJSUVnSUlZU29SVWZQVUxwNm13TXZxODhsMmh4akFqNDZ2Z3BIalgydG1US2R2Y0o0TG5vb3JuYm1lalU1WllXOGZ1Z256dW56bFRGcVZEd1hNNVNXenQ2QWVjdll6Qk5yck9icTZoMmhQTjZiVi9zSGplWlNicXpndC9PSGxFeW9vY0ZkV0hGMkw1VW00MVcvZDJQb2pRYU82ODRCNEdIdmdxUGFqakpqaFpLWjVlOWszaFpoQW1WY1k0UzQrQUxtZ0pNUTRzWVdFaExDdUhIaitQYmJiM245OWRkNSsrMjNtVE5uRHZ2Mzd5Y3NMSXg3NzcyMzNqbjgvUHpvMDZlUHpYT25UNTlXaWkvYlVsVmY1L1RwMHphN1ZGVjFFdE5xdFZZMWhnb0tDakFZRExpNHVPRHM3SXkvdnorSER4L0cxZFdWdm4zNzR1VGtoSk9URTg3T3pqZzVPZUhvNk1qQmd3ZlpzR0VEcjc3NktpKy8vREtkTzNjbU9UbVpyNzc2Q2pEWE5LcmUyU3NxS3NvaUVKU2ZiLzVlVmR2MnNpclZnMEM1dWJuTW1UTUhnTDE3OTFwbFRmWHQyeGVkVHNlYU5kYmY1K3B5NTUxMzR1N3V6cmZmZm90V3E2VnYzNzRXZ1NCQXFRLzB3dzgva0plWHgwc3Z2YVFFZVRRYURhTkhqK2I5OTkvbnA1OStZdUxFaWNycmxtTFI0bVlpZ1NBaGhCRENCalVxSG03ZEY0Q1N5akkyWmgrcGRhd0phZzBDalFqcHp0aXczcWd4YjJkSUxjN2hYNGQvdG1yRi9uQkVBdkZlNWg5ZXk0MFZ2Sk8wMUdwT1Z6dEhvdHpOdjZVdXF0Q1RYSmpacE5mV1dDc3pEekMwWlZmVXFQQnhjT04yL3hnMlpOWCtmbHhyTDdjZlRxUTJrTTNaUjYzcUt6V0ZsNE1yclZ6TmdhQlRSZFpaWVVLSUc4K0lFU05JU1VsaDgrYk5QUFBNTStUbjUrUHQ3YzJycjc1Nnhaa2hMNy84Y3AzbnE3WmF2ZmppaTNUcjFxM09zVTgrK1NUNStmbTBhTkVDWDE5Zm0ydXIycWIxMUZOUDJad2pJU0VCbFVyRmtTTkhDQTBOQmN6YnlJeEdjMEEvUHorZm9LQWdnb09EQ1FvS29rT0hEaGJYWjJkbjQrRGdVR2ZOcEpxOHZiM1JhclZvdFZwQ1FrSm8yYklsTFZ1MlZPNmgxV3BKU1VrQnpObEUvL2QvLzFmbmZCOS8vREZidDI0RlFLMVdVMVpXeGozMzNHTlY5TG5LTDcvOHdwSWxTL0R5OGlJdkw0OGxTNVpnTUJnb0x5OUhyOWVqVnF0WnMyYU54UnlTRVNSdUpoSUlFa0lJSVd4b293MGcxTlZjejJENTJiM29LdzFLTUtjaC9CM2RlVHJxVGpwNFhHNzF2dTlpQ2pPT0xxZWt4dmF4QjBKNzhwZWdlQUFxVFViK2UzUTU2U1hXbVNjOWZOb29hOWgvTWJYT3JVek5LYnVzZ0gxNXA1VnNwRmlQVm8wT0JEbXE3WG1rZFVLOTQrelZWLzZqaVp1ZCtUZm90dW8wQVRpcHJYL3JXMkV5VW1HcXBNSllpZDVvb0t4YUVLNlhYN1R5dmtlNHRXQno5bEhsdmE4MEd0RWJEVGRsM1NRaGJuVGp4bzFUT2xxQnVWMjVyNi92TlY2VnBlcmRyMzc2NlNjY0hCeTQrKzY3Njd6bTVNbVRmUG5sbHp6OTlOTUVCUVdoVXFsNCt1bW5LU2dvd012TEM0QTJiZHJ3OHNzdkV4SVNRa0JBQUdxMTJ1WmNSVVZGWkdabUVoWVdWbTk5SnFQUnFNeWpWcXVaTTJkT3JmTldwOUZvbEN5b3VzWlVzYk96WTlTb1VRd2VQTGpXOFljT0hRTGc0c1dMZlBiWlp4Ym43T3pzY0hOem83Q3drQjkrK0lIeDQ4Y0RFZ2dTTnhjSkJBa2hoQkEybk5TZEo5OVFncDFLemZJejFvVkE2eklnb0NNUHRlNnJ0RE0zWXVLbjlCMzhtTGJkYXV6d2x0MjQ3MUlkSWhQdzhmSFY3TWs3WlhQZVczMHZ0OW05bXR2Qy90bCtCQ2VMenJNeDZ3am45ZVlhUnIrYzNZZXJuUk1MMHJaeklEK3RuaG1zT2FqdEdCTGNwYm1YYXBQVzN2eUJJdDlRYkhYT1hxWGhoNTZUclk1dnlEckMvNDZ2WXUzNWc2dzlmMUE1N3FTMlovaWxybkVBUTRLN0VLRU40TDFqSzhndDAvRnIxaUYrelRwMEZWNkZFS0toVWxKU21ERmpCbTV1YnZ6akgvK29OM1BGYURTeWJ0MDZ2djMyV3d3R0F4cU5oc3JLU21iTm1rVktTZ3FqUjQ5V0FpYlhBNVBKeEZkZmZjV3laY3R3ZEhRa0xpN09xbE5aZGIvKytpdEpTVWxNbVRLRnA1NTZpdHR2dngyMVdtM3htdXp0N2VuUm80ZlZ0UWFEZ1pTVUZNTER3N0czdDJmWHJsMllUQ1ppWW1McVhlZUNCUXRJU2tyaW9ZY2VJanc4dk5ZZ1VIbDVPYm01VjdiTnRucG5NbHVxZ25yaDRlRjRlM3ZqN3U2dVpDZzVPenRUVVZIQjQ0OC9qcXVycTFKYnlkSFI4WXJXSk1TTlJBSkJRZ2doaEExR1RHek5PY2Faa2dzVVY5b3V3RmxUbERhSWh5TVNpTlFHS3NmeXlvdjQ2UGhxbTRXZHg0VDJWSXBSQTN4OWVnTWJzNU5zenUyaWNhQ1RWNml5dG4xNUtZMTVPWTBTNDlHU0x0NnR1Yi9WYlR5ejkyc3lTaTV3SUQrdFNRR2dQNXE5U3FQVVlpb290NTBSMUJoUHRCMkFsNE81UU9yaGdndzZlSVFRNHg3TUIvRVA4dEh4VmV5OGNQS0s3eUdFdURMcjE2OG5JeU1EZ04yN2R6Tmd3QUNiNHlvcks5bTBhUk1MRml6ZzNEbHpyYkNFaEFRZWZ2aGhWcTVjeVlJRkMxaTllalcvL2ZZYkNRa0pEQmt5Uk5sS2RhMVVGYkgrN2JmZjBHcTF2UHJxcTNVR2dRQ2VlT0lKdkwyOStmNzc3NWt4WXdaSGp4N2xrVWNld2M3TytxTmZUazRPeWNuSkhEOStuT1RrWkU2ZE9vWEJZR0QrL1Btb1ZDcVdMRmtDd0syMzNtcDFiVTA2blk3RXhFUXlNek10TXBtcTdwR2NuTXl4WThjNGZmbzBYYnAwWWN5WU1ZMThOeG91UER5Y1J4OTl0TmJ6ZG5aMmZQVFJSN2k0dUNoYjFHcldZeExpejB3Q1FVSUlJVVF0bHB6WlRWNlpydDV4OWlvTi94YzVtTnY5TFg5anVpWG5HSitkWEdmUkhoN005WWNlYnp1QWdRRWRsV08vWHpqQjhyTzFaeDZWR1N2NElIa2xkN1NJeFVuamdPNHFkYTl5VXRzcnJkSUJzdldGelRLdnJxS1V4M1orM3FockRLYktSdCtubGF1dnNvM3JOcjhvZnNzNmJIRyt3bFRKYXdldHU5VGsxNmpaWktkU003Rk5mL3I0dHdQTUdWaHZIVmxFYjc5b25vclB0MVFXQUFBZ0FFbEVRVlFjaEt1ZEkvOW9kdzhyenU3bG01Uk4xMTN4YkNHdUYwVkZSYnp3d2d0WFplNSsvZnB4NzczM2N0dHR0N0ZwMHliYzNkM3AzTG16MWJpc3JDeldybDNMcjcvK3Ftd0RhOTI2TlE4KytDQnhjWEVBakI0OW1sdHV1WVU1Yythd2QrOWUxcTVkeTlxMWEybmR1alVKQ1FuY2V1dXR6ZDcrdkQ2RmhZVk1uejZkeE1SRS9QejhtRHAxS2lFaElmVmZpTG03Vm5oNE9PKzk5eDRyVjY0a05UV1ZGMTk4VWNtVyt2VFRUOW0xYXhkNWVYbktOUnFOaGpadDJoQVRFNE9Ua3hOZmZmVVZhV2xwUkVkSDA3Rmp4OXB1cGREcHpOOHZmWDE5MmJwMUs5dTJiZVBZc1dNVzkxQ3BWSVNHaHRyOE92M1JxbW9EWldkbkF6U3FCcElRTnpvSkJBa2hoQkMxdU5DQUlCQ1lBeFpaK3N0dDRMUExDdmp5MUFaMjJjZ1cwZG81TVNWNkNKMjhMSCtqMjhPbkxmZUczTUxQR2IvYnZFZWx5Y2kybkdTMjVTUmpwN0x1TXROY0Fwd3YveUNjVTFaSW1iSDVhdC9vbTNHdTJvUzdYbTVOSGU4VnpsMUJuVm1adVY4NVpnS09GcDZ0Wnc0L25vb2NSQnUzQU1EY3dlMzlZK2FpMDF0eWpwRmFuTU5MN1ljVDZPVEprT0F1dE5FRzh1N1JwVllGd0lVUTVpeWNzMmZyL3Y5Y1UxVUZkV0ppWXBRT1ZWVnljbkxZdG0wYjI3ZHZKems1V1RrZUVSSEI4T0hENmRXcmwxWE5tN0N3TUY1NzdUVU9IejdNd29VTDJiZHZINmRQbitiMDZkTjgrZVdYaElXRmNmdnR0ek55NU1pcjhucXFTMGxKNFQvLytRL1oyZG0wYWRPR1YxNTVCVzl2YjZ0eFZabE50ckpadW5YcnhyUnAwM2p6elRkSlNrcml1ZWVlNCtXWFh5WWlJZ0s5WGs5K2ZqNlJrWkhFeHNiU3NXTkhvcU9qY1hKeXdtQXdLQVd0WFYxZGJSWnlkblYxNWVMRmkwcGRJSlBKUkdxcU9mTTFJQ0NBdlh2M3NuMzdkdXpzN0dqWHJoMnhzYkhFeE1RUUdSbXB0S0d2eXNUWnRHa1Rtelp0YXJiM3poYWowVWhoWVNFZUhoNFdYL2ZpNG1LV0xWc0dtSU9EUXR3c0pCQWtoQkJDTklQdjA3YmlyTEdudUxLTVJSbTdLRGRXV0kySmNHdkJpKzN1eHMvUkhUQUhkN2JtSE9OMi8zYW9nTEZodlFoMjhXYm04ZFZVMUpGaFV0R2dUSm1HRjdhdUxzajVjZzJKNW1pVi9rM0tSbjVNMi9hSEZiYU84Z2l5ZVA1ZzY3NVcyVDYxYWFzTjVPN2dydHptRjZXOGU4ZDE1L2pQa2NVVzJ3TXpTaTd3OTMzZjhYeTdZWFR5RENYYVBZZ1puU2N3TFdsSmsxclRDL0ZucHRWcStmenp4bVVETmxSdEhhTUFWcTVjeWFKRml3Qno0ZUp1M2JveGRPaFFZbU5qNjUyM1E0Y09kT2pRZ1l5TURINzU1UmUyYk5sQ1VWRVJhV2xwOVc3TGFnNlZsWlc4Kys2N1pHZG4wNnRYTDU1NTVobWxmczNSbzBlWlBuMDZucDZlT0RrNWtaNmVEa0JrWktUTnVVSkRRL252Zi8vTGYvN3pINDRmUDA1S1Nnb1JFUkdNSHorZWlSTW40dWJtcG93MW1VeHMzNzZkNzcvL25veU1ER1VybXEwc3BMWnQyM0xnd0FGZWVPRUZmSDE5eWNuSklTMHRqWkNRRUR3OFBPamZ2ei90MnJVakppYW0zdG83TFZxMElEbzZ1czR4eDQ0ZEl5dXI2VjBiVlNvVmp6LytPQWFEQVRjM04xeGRYVkdwVkdSbloyTXdHUER3OE9DV1cyNXA4dnhDM0dna0VDU0VFRUkwa3k5UGI3QjVYSTJLNFNIZEdSMTZtNUxObzZ2UTgyN1NVZzRYWkhBd1A1MUprWU5RbzZLdmZ6dGFPSG53OXBFbGpkNytWV202SEd6eGRuU3JZMlR0d3FwbDFKd3V5bTdTSE5VVlY1UlJUTU5xTEYwcGpVcE5ENSsyQU96SVBZRzd2VFB0UFZyeVhNeFFFaS9XWHQvSVNXUFBXeDFIRStIV1FqbFdhVEt5L094ZWZramJaak9vVjF4WnhwdUhmbVppbS85bjc3N2pwS3F2eC8rLzdwMjZ2UmNXZHFrS1VxUXFJSWo0a2FqeGc0cEdSUitXQkV0c3NSRzdSQ0RHOHJPQjZFZE4rR0tMUm93YTFCQ0pFbFRBdUFwSTc3REFMcnZMTHR2TDdFNjk5L2ZIRkdhMnp1NE9aZUU4SHg4KzdOejd2dTk1enpDWXVZZnpQbWNLRi9jWVRwSTVobHY3WDhBakc5OC9SaUV2SWJvSFZWWEp5TWhvZjJDRTNYampqVlJXVnRLblR4OG1UNTdjcWVMUDJkblozSEhISGR4eXl5Mzg5Tk5QMk8xMlJvOCsra1h2RFFZRGp6NzZLT3ZXcld1V2ZaU1ptVWw1ZVhtZzJMTEZZbUhzMkxGTW56NjkxZm1Ta3BMNDA1Lyt4THAxNjVnd1lRSkFpOTNSbkU0bkgzNzRJUWNQSG1UbzBLSGNmLy85clc2SCsrMXZmOHNycjd4Q1hsNGVlL2JzUVZWVit2VHBFMmhobjVHUkVmYWYrNkJCZzVnNWMyYWJZMTUrK2VVdUI0SUdEaHpJdG0zYnFLbXBvYWJHbThVYkhSM044T0hEdWVHR0d3S1pTa0tjQ2hTYnpTYmZWNFFRUW5RNzEvLzgrakYvVGhXRlQ4LzlQWENreTFSN2NxSlR1V2ZneFlGdFJnRDV0aktlMi81Wm9DTVh3TGlVMC9qOUdWTURnYUpEOW1yK3VPVVRTdXpWWWE4dnlSekRXMlB2Qkx3RnBlOWQ5elpGalpYdFhIV0VWVFV4Yi9SdnlMUW1BUERVMWs5Wlg5VjJVZXFIejdpTThhbmVmNG0rS2ZmL2pscnRJcjhFVXpUdmpQUGVhUHhRdnBzWGRud1JPRGM2dVIremhsd0p3QnQ3dmlhM2ZEZHpobDFEdjlnandTMlg3dUdhNytjMW0zZFFmQmF6aDEyTldUWHlVL2xlRnVmL2w0S0c4REtpcnNvZXg5alVBY3pkOGduMWJudFhYbDdZUGhoOTF6RjVIaUZFK3pSTncrMTJZelFhdzJxWEhna2Vqd2ROMHpDWlRCR2Q5K0RCZ3hRV0ZvWlZITHE3MG5VZGw4dUZvaWdSZi8rRTZDNGtJMGdJSVlRNEN1Sk5VVnpYZXlJWDlqZ3pVTHhZQi81VnZKNzM5cTFzVmdqNXg0bzkvR25yUDNoMHlEU3Nxb2tlMWtUK3Z4SFg4NmR0LzJCUG1OdU5xcHcyS2h4MXBGamlVRkdZTmZSSzNqK3dtbnhiT1c2dDllMWtGb09KWHRISlhOSHI3RUFRcU1wcGE3SFQyZkdXNFZzZmdNTVRXblBvMnQ3bkFONGcyTnJLUE9yY2R2NndlVEgzRGJ5RXMxTUdBTjdDM292RzNzSEdxZ05zcVM2Z3pGRkxwYU9lZkZzNWN6Wi9USlhUeG1GSERlRlFVVENwUnI0NnRKRlZoN2NUYjRvaXpSSlBqYXVCU21kOWhGNnhFT0pFcDZvcVpyTzUvWUVSWkRBWU1CZ2lYeTh1T3pzNzdJTFUzWldpS01mOHowdUlFNDBFZ29RUVFvZ0lpalZhdVNSckpKZjNPaXVrKzFhRm80N1hkdis3elJic202cnptYnZsWS80dzlDcWlEV2JpVFZIODZjenB2TGpqbjZ5dHpBdnIrZjlWdko2YitwNEhRS1kxa1FjSFhkcXAxL0ZSd1EvSHJLNVB1SXlLZ1Y5bGp3MDhEZzdZakU4OVBaQjF0YjJtTUZDNHVjSGo1Tm50bjNGZSttQ3U3ek9STkVzOHllWlkvaWRqS1ArVE1UUmtmaDF3YVc1Y21nZTM3a0VMMm1xbktncXFvbUpRVkl5S2lsRTFCQUo4VGYxeDZ5Y1NDQkpDQ0NIRUNVc0NRVUlJSVVRRUdCU1ZHL3RPNHFMTTRWZ05SMUxOM2JyR1A0dlc4VkYrYmxnZHVIYldGak5ueTkrWlBmUnFZb3dXektxUjh6T0doQjBJK3F4d0xWbFJ5VXpKYkw4Z2FrdnNIaGVMQzM3Z3EwT2JPblY5Vi9XUHplQ2hNeTdEb2Jsd2VGdzRORGQyWCtaUDM5aDBVc3hIYWg5dHFEeVNzWlJ2SzBORFIwWGgzNGMyTnB0MzVlSHRyRDY4ZzdOU0JqQXhiU0JuSnZZbTNoUVZNa1lCektvUnM5cjVyMGNOSGdkYnFnczZmYjBRUWdnaHhORW1nU0FoaEJBaUFqeTZoa2ZUUW9KQWF5dnplSGZmeWc3VjZRSFlVMWZDazFzK1lzNndxOWxmWDhiTHZ0Ymw0ZENCLzl2ekZmOHMrcGxSeVgxSnNjUmhhcWZkdkk1T2phdUJVbnNOYXlyMlluTWZtK0xPTFRuWVVFR2FOYjdWYkJ1L0g4cDNzNnV1T1BDNHVMR0tOUlY3NlJlYlRtN1o3aGF2MGRENXFXSVBQMVhzQVNERkhFdVBxQ1FTVE5IRW1heWtXdUpKTXNjUWI0b2kybUFoeW1qR29wb3dxUWFNaXNHWEZhVGc3OGltNnpvYU9oNWRROU0xWEpxSHRaVjViWFo4RTBJSUlZUTQzaVFRSklRUVFrVEkrd2RXMFM4dUE3Zm1abkgrRCtUVmQ3N0R5Yjc2d3p5KzhVUEtuWFZodG9zUFZkQlFIbmF4NHhPSlUzTlQyRkJCcitpVUZvTkJwZllhdmluZHlxY0hmMnAyN2g4SDE1QnBUUXg3UzF1RnM1NkticnFGcTZCMk15bFJ2WWd4SlIvdnBRZ2hoQkNpbTVHdVlVSUlJYnFsNDlFMUxCd3F5Z2xYVzZjN1UvSFc1bEVWQmJmbWtmZldaNFRUMjdIT3JFYVJFcDFOY2xRdlVxT3pTYmIySWlVNm15UnJ6K084UWlHRUVFS2NxQ1FqU0FnaGhJZ2dDVlJFbG9hT3BudVF0N1ZsVHEyUlEvVzdPVlFmdWgzT29CaEp0UFlnT2FvWEtWSFozaUJSVkMrU3JiMHdHYXpIYWJWQ0NDR0VPQkZJSUVnSUlZUVFvcnZSZFZCYXI2UGswZDFVTkI2a292RWdlOGdOT1JkdFNpVFJra21DTllNa2F3OFNySmtrV2pOSnNHUVFaMDQ5MmlzWFFnZ2h4SEVtZ1NBaGhCQkNpTzdHSHdSUzhBYUZVSTRFaDN3UFc5UGdxcWJCVlUxeC9jNFd6eWRaczBpMDlpRFJra2xTVkE4U0xCbmVRSkUxRTVNcTJVUkNDSEVzbE5ueXFXZ3NvTlNXeCtHRy9SeTI3UU1nUGFZZjZkRjl5WWpwVDBwMERtblJ2WS96U2tWM0pJRWdJWVFRUW9qdVNvZEExQ2NvT0tRbzNuTTZCR1VQdFJNaDhxbXlGMU5sTDI3eFhMUXBNWkE5bEdqTjlBYU1BdGxFS1dITkw0UVFvbTFmN3AxUHZiTUNxekdXakpqK2pNbThqUFNZZmdBY3R1M2pjTU4rZGxmK2dQM3djdUxNS2Z4eXdIM0hlY1dpdTVGQWtCQkNDQ0ZFZHhRYzRORVZid0FJME5IUmRRWEZIL2dKYkNGVFFzSTBnU0NSN3h4Sys0R2lRRFpSWGZOc0lsVXhFR3RLSnRhUzR2M2RuRUs4SlpWWXMvZm5PSE1Lc2VZVWpLcWxpeTljQ0NGT1R2azFtL2hzMTlOYzBPZTNERTJmMHVLWXZ1YlI5RTBhSFhpODVmQnlGcXk1bGlzR1BrRjJ3ckJqdFZUUnpVa2dTQWdoaEJDaU93b0s4UGpqTjdyL01hQTNDL3NvUjJwdTYzb2dScVNIQkloODR3SmJ6bzdNMXg1TjkxRHJMS1BXV2RibU9MTWFUYXc1bVRoZmtDak9uRUtjSlpVWVUxSWdXQlJyVGduck9ZVVE0bVNSVy9nUkJUV2J1V1BVTzFpTTBXRmZOeXo5RjV5V1BKNGx1NTZtWC8xb3h2YTg2aWl1VXB3c3BIMjhFRUtJYnVsRWJSOHZ4TEhnYng5L1ZQbUNSWUg2UTNBaytOU3hHRkduUkJzVGlEWWxFR05PSXNyM2M2dzVpV2hUQXRHbVJOK3ZCQklzR1VkdkVVSUljUXprRm41RXZiT0tYL1M3bzB2ekxOLy9PdkhtTk1iMnZEcENLeE1uSzhrSUVrSUlJWVRvWm00ZnRZaEdkeTJON2pwc3ppb2EzVFhZbkRVMHVtdG9jTlZpZDlkUjc2eWt3VldEUzdOMzdrbUN1NUkxN1ZCMkRFb0JOYmhyYUhEWFVONVkwTzVZazJvaDJwUklqQ25KRnp4S0pOcVlTSXdsaVdpajk3RlpqY1ppaU1aaWpNRnFqRHY2TDBBSUljS1FYN09KZ3ByTlRCL3lkSmZuK2tYZnUvaHc2Nk5reFEwaU8xNjJpWW5XU1NCSUNDR0VFS0tiaWJla0UyOUpEM3Q4bmJPY1JsY05EZTVhNysrdVdocGNOYjZhUHpVMHVyeEJKWWVuSHB1citpaXUvT2h3YVE1cUhLWFVPRXJEdnNha1dyQWFZekVib3JFWVlyQWFZekFiWXJBWW9vazJKV0EyV2pIN2psc01NWmdOMFZpTnNkNWdraUVHazBFNnFBa2h1dTZ6WFU5eng2aDNJamJmRllPZTRDL3JiK1Blc3hkSGJFNXg4cEZBa0JCQ0NDSEVTUzdPbkVxY09UWHM4UzdOanNOdHcrNnV3KzZ4MGVpcTlUNzIxR0YzMldoMDEySjMxM3QvZWVxeHUrb0NQM2NYTHMyQnkra0FLam85aDBtMVlGRE5tRlF6QnNXTXlXQUpQYWFhTWFrV2pLclo5OHVDeWVCOUhEek82QnRqTWxoUU1HQlFqQmhVRXdiVmlJb1JnMm9NSEZNVkF5WlZnbEJDbkF5KzNEdWZDL3I4dHMyYVFBZXFONUJiOUJIbERRY3dLQ1l5WTA5alVzNXZTSTNPYVhHODFSakgrWDF1NXQ5NUM3aTQvNzFIYSttaW01TkFrQkJDQ0NHRUNHRlNyWmpNMWs0VmJYWjRiTjdBa01lRzA5T0EzVjJQMDlPQTA5T0l3MlBENGZiOTdMYmgxQnA5eHh1OGp6Mk5OTHByajhJck9qcGNtZ09YNXFDVG0rOGl3cVJhTUNnbVg3RElHeWd5cUtZandTVEZkQnhYSjRUd0c1dzJtZUVaRndjZWx6WGtVKzhvYjdVN0dFQkJ6V1krMlRHYi9rbG5jY21BbVRnOWpmeFU5QWtmYlAwOU53NmJUM0pVenhhdkc1WitJZHZMVmxMWldFaHlWSytJdnhiUi9Va2dTQWdoaEJCQ1JJekY0TjFLbGRERmVScmR0YjZnVVFOT3JURVFLSEo0R25CNXZBRWtwNmZSRzR6eDJJLzg3ckhqMHIwL3V6VUhUbzhkaDhjV2tkZDJJbkpwRGx3NHdITzhWeUtFYUV0VzNLQ1F4eFVOQlZoTmJkY3IrNm40WTFLamV6TnQwQk1vcUFEa3hKL0puOWZmd3NiU0wvbWZQcmUxZXEzVkdFdFpRNzRFZ2tTTEpCQWtoQkJDQ0NGT09GSEdlS0tNOFJHZDA2azE0UEk0QWdFaWw2Y1J0K2JFcVhtRFJzRUJKYmZtd3FPNThPaHVOTjJOUjNPajRVSFQzSGgwRDVydVJ2UDlIdnpZbzd0OVkvem5teDV6NDlJY0VYMWRRb2p1cDlTV1IwWk0vemJIWk1jUEk4NmNHZ2dDQWNTWWs0ZzJ4V056VmJWNWJVWk1mMHB0ZVF4TW1SQ1I5WXFUaXdTQ2hCQkNDQ0hFS2NHc1JtTldXNi9GY1R5NU5RZTZycU1ybXZkM1hVTkhROU8xd00rNnJxUHBHaWkrODdxR2p0NWtqTzhhZFBCZEw0UTQvdUxNYVNHUER6ZnNaMHptWlcxZU02N25OYzJPbGRyeXFITldrQmt6b00xcjAyUDZzYjVrYWNjWEtrNEpFZ2dTUWdnaGhCRGlPRE9xbHVPOUJDSEVNWFRZdG8vMG1INGR1c2J1cm1mWjN2a2tXak1abnZITE5zZjZNNEtFYUluYS9oQWhoQkJDQ0NHRUVFSWNMelpuRlgvZlBvc0dWelZYRFB3RFprUFU4VjZTNk1Za0VDUk9Hblo3NUh0MjdONjltejE3OWtSODNtQzZyaC9WK1lVUVFnZ2hoQkFubHZTWWZoeTI3UXRyYkpsdFArOXZmUkM3dTU1cmh6emJhdXY0WU9IVUlCS25MZ2tFaVc1RjEzVVdMVnJFN3QyN1E0Ni8vZmJiL09ZM3Y2R2twQ1Npei9mNDQ0OHphOWFzaU03cHQyM2JOaDU0NEFFKy8venpveksvRUNlN2VLUDhTNWc0TmNsblh3Z2h1ci8wNkw0Y2J0amY3cmlDbXMxOHVPMVJZa3lKWEQvMGhiQzdnSFZtNjVrNGRVaU5JTkd0ZlAzMTEzenh4UmVzWDcrZVYxOTlGVlgxeGpJVEV4TnBiR3prd3c4LzVJRUhIampPcXd5UHJ1dnMyN2VQb3FJaXhvMGJSMlptWnRqWEhqeDRrSVVMRjdZNTV2YmJieWMzTjVmcTZ1cXc1b3lOamVYYWE2OE5ldzFDSEcrOW8xUFpVbnZ3ZUM5RGlHT3VkM1RxOFY2Q0VFS0lMc3FJNmMvdXloL2FIRk5xMjhzL2R2NlIzZ25EdWZUMFJ6Q3E1ckRuTDdIbE1UaDFVbGVYS1U1U0VnZ1MzVVpsWlNYdnZ2c3VBSGZlZVdjZ0NBUnd5U1dYOE5sbm43Rnk1VXF1dlBKS2V2ZnVmYnlXR2JhaFE0Y3ljZUpFdnYvK2V4WXVYTWdmL3ZDSHNLOXRhR2hnMDZaTkRCZ3dnTFMwMEE0RVpXVmw3TjI3bDhiR1J2NzczLzlTWEZ3Y09LZHBHazZuRTRQQmdNbGtDcmt1TFMxTkFrR2lXK2tkSllFZ2NXcnFIU1dCSUNHRTZPNVNvM0xZNGw3ZXhnaWRaWHRmd2FPN3lZb2J4TWFTWlNGbkU2TXlHWkEwdHRXcm5XNGJLZEVuL2oyUk9ENGtFQ1M2QlUzVG1EZHZIamFialNsVHBqQjA2TkNROHhhTGhhdXZ2cHFGQ3hmeTBrc3Y4Znp6ejJPMVdsdWM2NnV2dm1MejVzMWhQYS9iN2NiajhmRENDeStFTmY2T08rNGdMaTR1ckxFQU45MTBFeHMyYktCWHIxNTRQQjRNQmtQWTF3Sk1uVHFWODg4L1ArVFlpaFVyV0xCZ0FRRHo1czBMT2JkaHd3Ym16Sm5EalRmZXlCVlhYTkdoNXhMaVJETTU3UXorZlhnemJ0MXp2SmNpeERGalZGVE9UeHQ4dkpjaGhCQ2lpMUpqZWhOclRtSEw0ZVVNUy85RnMvT1ZqY1dVTlJ3QVlGWEJlODNPOTBzYzAyb2dhRlBwdjBtTXlpUWx6RzFrNHRRamdTRFJMYnp6emp0czNyeVpIajE2Y1BQTk43YzQ1cEpMTG1ITm1qVnMyclNKVjE5OWxZY2VlcWpGY2J0MzcrYjc3NzhQKzdsMVhROTcvSXdaTTRpTGkyUHYzcjI4OTE3ei8yQzNwRmV2WHV6ZnY1KzVjK2UyT1c3a3lKSE5namRidG14cFZpUjcxNjVkcmM1UldGZ0lRSjgrZmNKYW14QW5zaDZXUkM3TEhNVS9EcTA5M2tzUjRwajVWZGJaWkZvU2p2Y3loQkJDUk1BdkI5ekhnalhYY2xyeWVLekcySkJ6eVZFOWVXajhQenM4WjZPN2hsVUY3M0hQV1grTDFETEZTVWdDUWVLRTk4MDMzL0Q1NTU5ak5wdDU1SkZIaUltSmFYR2NxcW84OE1BRDNIZmZmWHovL2Zla3BhWHg2MS8vR2tWUlFzYmRjY2NkM0hycnJXRTk5NDAzM29qQllPQ2RkOTRKYTd3L0M2bTJ0cFpObXphRmRVMjRrcE9UbXgzNzczLy95NW8xYTBLT3VWeXVrTWZ2dlBOT29EUFoxcTFiQTlkdDNMZ3hNR2JBZ0FHY2UrNjVFVjJ2RU1mQ1pUMUc4VVBsYmtvY05jZDdLVUljZGIyalVwbWFPZko0TDBNSUlVUUVYVEh3Q1pic2VwcnJoandia2ZuK3NlTlBYREhvaVlqTUpVNWVFZ2dTSjdTVksxZnk2cXV2QW5EWFhYZlJ0Mi9mTnNjbkpTWHgrOS8vbnFlZWVvb2xTNVpRWGw3T2ZmZmRGMUlQeDJReU5hdVAwNTZvcUk1MWFCa3hZZ1NMRnk5dWQ5eXNXYlBZdTNjdmMrYk1ZZENnUVcyT05ScWIvM1c5NDQ0NzJ0d2FCdkQ1NTUramFWcWdwcEtxcXF4WXNTSndYdE0wemovL2ZBa0VpVzdKcEJpNHRjLzUvR25YWjhkN0tVSWNWU29LdiszelA2Z283UThXUWdqUmJXUW5ES05mL1dpKzN2ZC9YTmp2N2k3TjlWWGVhNXllY2c2OTRvWkVhSFhpWkNXQklISENXcmx5SmZQbnowZlRORzY2NmFabUFZL1dEQjgrbkNlZWVJSm5uMzJXMWF0WFUxWld4bjMzM1VkV1Z0WlJYdkVScXFxR0ZUenlCMmNzRmt1SGcwMStIazlvZlJSLzlrK3dTeSs5TkpBRnBXbGF5SFBmY01NTm5YcGVJVTRVWjhSbThlNm9PL2kwZUExTFN6YWcwZnp2Z0JEZGxZckNKUmtqdUxybldJeUsydjRGUWdnaHVwMnhQYS9peDZLUCtYRHJvMHdiK0FSUnB2QnJqZ0kwdUdwWXN1dHBUa3NleDFsWlVnZFV0RThDUWVLRW8ya2FmL3ZiMy9qNDQ0OEJ1UHJxcS9uVnIzN1ZvVGxHamh6SjdObXplZXFwcDlpNWN5ZjMzSE1QbDE1NktkT25UdzhFWFBiczJjT25uMzdhNWp6K1l0SFBQZmRjaStmUE91c3NMcmpnZ2c2dExaTG16NS9QL1Buek8zVE5UVGZkeEpneFk3ai8vdnVQMHFxRU9QYU1pc3JsR1dmUlVCL0R2NHQyNGpMVVliSzRNSnFra0xUb2ZwSk1NUXlJU1dkQWJBOUdKT1RReTlwOGE3QVFRb2lUeTdpZVY5TXo3Z3orMzhiZmNsN09ETTdNdURDczZ6YVYvcHZWQlgvbGlvRlAwRE5lbWdtSThFZ2dTSnh3M252dlBaWXNXUUo0YS9SY2RkVlZuWnBueUpBaHZQenl5OHlmUDU5ZHUzYXhaTWtTckZacm9FVjZSVVVGdWJtNTdjNmo2M3FyNDVxMmJqL1dwa3lad3NDQkEwT083ZHk1TTJUcmx4QW51d3E3ZzQ5MzV2SDUzbnhzTGpkZzlmMENkRURSUVZHSWFLS1FmNjRXZHVrTVRVMWlhdi9lL0UvdkxLd2Q3QVI0c3ROMCtEd3ZDcHZMKzhicHRQZ1dkc21RZ3pVazJsenREMnlSQXJvZVdKUnFnaDduV2pFblNDYU9FRUtJb3k4N2ZpajNuUFVoLzg1YndJN3lsVmlOc1dURTlDYzlwaDhaTWYwQktMWGxjZGkyanhKYkhnNjNqVVJySnI4NzY0UGp2SExSM1VnZ1NKeHdycnp5U243KytXZXV1KzQ2S2lvcWVPYVpaem8xajlsczVzRUhIK1M1NTU1anlaSWw1T1hsTVgzNjlNRDVzODgrTzFESDU4a25uMlQzN3QwOC9mVFQ5Ty9mdjgxNUhRNEg5OTU3THpVMU5Zd2FOYXBUYSt1cWZ2MzY4WmUvL0lXRWhJUkFnV3EvYzg4OWwrblRwN2RZWE5xdmFRRnRJYm9iVGRmNTZWQVpTL1B5eVMwcXhkM0Nsc2dqVVlhdUI0Rzg4U1RmSklyU0xIb1Jaelp4VVo5ZVREdTlMemx4TFJlMEY2QXFNQ3pWeFkrSHpFQUVnMEJCRWFYODFHZ1NiWjB0SHU0TEF1bmU0S0htZ3VLVmRqTFBzV0pObFdDUUVFS0lZK1BpL3ZkUzBYQ1E4c1lDU20xNXJDOVpTcWt0RHlBUUdCcWNPb21VcU42a1JFdUxlTkZ4RWdnU0o1ejQrSGhlZWVVVlZGVmwvdno1L1BUVFQ1MmFKeUhCMjE1WFZkVVd0NVlGMS9HNTdMTExlUEhGRjFtNmRDbVBQdnBvbS9OKytlV1gxTlRVTUdUSUVFYU9iTDE3eTZaTm05cmRldVp2NTc1bzBhSld1NkVCWkdabWN0ZGRkd0h3OWRkZlUxQlEwT2E4ZnNHQkx6K1h5OVhoWXRsQ25DaEtiSTM4S3krZkwvY2RwS3pSM3V5OHJ1TU4xS0RUMVhpbnJ2aituNjdqRFJBMG4zQmtlZ3FYRHVqRGVkbVptRlFKRklTalg0S2JMZVdtUUZaUVJOS0NsRURzaHZvb0U1VXhacEp0emk3TXB3WXlnM1FQSFByZVRzWllLOUU5NU05WUNDSEVzWkVTblUxS2REWURVeVljNzZXSWs1QUVnc1FKeVYvSStPNjc3K2IyMjI4UEhDOHVMbWJtekprTUdqU0lPWFBtdEhpdHJ1dGNkOTExelRKbDJqSmh3Z1ErL1BCRGNuTnoyYjU5TzRNSHQ3eS90cmk0bUwvLy9lK29xc3JOTjkvYzVweVZsWlZodDVEZnUzZHZtK2RyYW83ODYvYUdEUnRZdjM1OXlIbVB4NFBMNWNKc05nZmVPNERMTDcrODJUaTczZDdwd3RSQ0hBOHVUV05WWVFsTDkrYnpjMmw1aTJOMGZ4UkFEY3JjNlNSdlhFSkgwZkFHS1B4WlJUNUpGak8vN0pmTnBRTjYwek5Xc244NlNsVmdhSXFMbjBxOFdVR1JTZ3NLanRNVnBFWjNMUkNFanFJb2FMcm16YURVb2ZSSE82a2p6Y1Qxa2E5T1FnZ2hoT2plNU51TU9LRTFiZlZ1czlrQVNFMU5iVFdZNFhBNEFEb1VDRkpWbGR0dXU0MDVjK2J3Mm11dk1YLytmTXhtYzhnWWw4dkZ5eSsvak4xdVovcjA2UXdZTUtETk9TZE5tc1M0Y2VQYUhCTnUrL2pnNE00amp6elM3UHlxVmF0NDZhV1htRHQzYnF0QkxJQ1NraElBVWxKUzJseVhFQ2VDQTdYMWZMNTdQMS9uRjFIbmJGN3o1Y2hPTGVWSUVLQXJNU0FsK1ByUTdWOEtjRmFQTkM0YjBJY0pQVE13eVBiS0x1bWY2R1p6dVlsR2QyUnJCZm5uc1VVWnFZZ3prMUxYK1dDUWpvNnFxdWk2UHlJSTVSdWN1QnQxa3M2UXJFb2hoQkJDZEY4U0NCTGRpbjlMVkZ1dDRKMU83eGQvaThYU29ibEhqaHpKcEVtVFdMVnFGYSs4OGdvUFB2aGdvSmFPcG1tODlOSkw3Tm16aDZGRGgzTE5OZGUwTzUvQllHZzM4NmF6N2VPZFRpYzMzbmdqVTZaTTRiYmJiZ3Y3dWgwN2RnRGVHa05DbklnYTNSNldIeWhrYVY0Qk95dXJXeHlqKzI3M2o4UmlPaGY5OFFjTmdtb0RBNkUvcDBkYitXVy9IQzRiMEp1MHFQQ0R5Nkp0cWdKRFUxMnNMWWxzcmFEZ2VmSlRZN29VQ0FKdnBwbUNpb2FHNHB1OWVxY0xqMTBuZGFTNW5hdUZFRUlJSVU1TUVnZ1MzY3JPblRzQjJzekc2VXhHa045ZGQ5M0YvdjM3K2Y3NzcwbE1UT1RXVzIvRjdYYno2cXV2a3B1YlM4K2VQWG4wMFVjeEdvL3ZYNTI2dXJvV3QzaDk4Y1VYckY2OU92RDR4aHR2NU82Nzd5WTdPeHVBYjcvOUZvREZpeGN6YytaTWtwT1R1ZVdXVzQ1Nzl6TWh0cFJYOGMrOStYeFhVSXpkMDd6bHV4NkkxaWlCRy9MT0NoUis5cy9YWkRxRG9uQk96d3ltOXM5aGJJOTBWTW4rT1NwT1MzU3o5U2hrQmZrMVdneVV4MWxJclhOMGFSNGQzZmVaTzdMQ3VnTnUzSTA2R1dNdEtOSVlUZ2doaEJEZGpBU0NSTGZoY0RoWXYzNDlCb09Cb1VPSHRqck92MzJzTTRHZ3FLZ29Ibi84Y1o1NDRnbVdMbDFLUlVVRnRiVzFiTnUyamV6c2JHYlBuazFjWEZ5blgwT2tWRlZWQVRSYnk4OC8veHl5ald6NjlPbE1tVElGOEFhQnRtN2R5ckJodzlpNWN5ZjMzMzgvRHp6d0FPZWZmLzZ4VzdnUVFXb2NUcjdjZDVCLzVlVlRVR2RyY1l5LzlBK3FndEtsMGo4S29QbCtVa0JwSGs3S2lvbG02b0RlL0cvL0hKSXNrdTF4dEtrS0RFbHhzYTQwd2gzRWd1U25SWk5TNytqaVo4ZkhYMERhcDdIVVErRTNqZlNZWU1VWUxjRkNJWVFRUW5RZkVnZ1MzY2J5NWN1eDJXeU1HVE9telE1YmpZMk5RT2NDUVFTS2hGZ0FBQ0FBU1VSQlZPRGRkdmIwMDA4emMrWk1jbk56QVc5Tm9xZWZmanJRaWV4NHk4L1BCN3dkeEM2NjZLTEE4ZFpxQlAzblAvL2h6VGZmSkNjbmgxbXpabEZZV01nenp6ekQzTGx6dWZiYWE1aytmYnEwbEJmSFJEaHQzNzBaR0tyM2Q5L0hzcU0zOHFIYnZvNWsvelNWRlJ2TmVkazlPQys3QjROVGtqcjZja1FYblo3azdTRG04QnlkLy83WXpRWU9KMWpKcUc3ZVlhN0QvSi9Wb05RbGQ3MU80VGVOWkk2M1lrMlJqbUpDQ0NHRTZCNGtFQ1M2aGRMU1V2NzJ0NzhCTUczYXREYkhWbGQ3NjRwMHBqT1cyKzNtaHg5KzRPT1BQdzRFbEFES3k4dVpOV3NXMDZaTlk4S0VDWjBPTWtYS25qMTdBRzhYczNuejVqRjI3TmdXeDIzZHVwV1BQdnFJelpzM2s1T1R3K3paczdGYXJRd1lNSUNYWG5xSlo1NTVoZzgvL0pCOSsvWXhjK2JNNC82NnhNbkpyZXVzTHlsbjVjRkRmRjk0aUNwSEMzVmIvUGZZZ2N3ZnZjTVpJdjVZVWFEUkYvNU9VcUV6OVltUDVieWNMTTdMN3NHQXhQZ09Qb3VJSkg4SHNaOFBSemdES3loWWN5QTFtclJhQjZvV2liUWdBblhFL1NXa2RSY2NXbTBuYmFTWjJON3l0VW9JSVlRUUp6NzV4aUpPZU5YVjFUejk5TlBZYkRZbVQ1N01zR0hEMmh5L2E5Y3VBREl5TXNKK2puMzc5ckZ5NVVxKysrNjdRQ0JwOU9qUjNIVFRUZVRsNWZIZWUrOVJVRkRBZ2dVTCtNdGYvc0xaWjUvTm1ERmpPUFBNTTBsS0NzMGkwRFF0VUtlb1Bacm0zYXJpY0RoQ0FrK3RNUnFOR0F3R2Z2enhSM0p5Y3ZqVnIzN0Z2SG56MkxadFc3T3gyN1p0NDRrbm5rQlZWUzY5OUZKdXVPR0drRUJQVWxJU1R6MzFGTTgvL3p3SERoeWdycTVPQWtFaVlod2VEejhWSDJibHdVUDhVRnlLemVWdVphU3ZXYnZ2NXJxanJkOTFGRkIwRkUxdmNidVgzK2xKQ1V6T3llSi9jckxJaW8zdTBIT0lvK3UwSkRkYks0NWtCVVdrVmxEUUJHNmp5c0dVYUhvZnRrVnMvNW1PTjRnVitManFVTGJlaWFOYUkrVk04OUhaNXlhRUVFSUlFU0dLeldhTDBEK1JDUkY1Ky9idDQ0VVhYcUM0dUpnK2Zmcnc5Tk5QRXhzYkMzamJ1UWUzbGdmWXYzOC9qei8rT0EwTkRiend3Z3VjZnZycExjN3JyL3V6ZWZObTFxeFpRM2w1T2VEdDRqVnUzRGd1di96eWtIYnVqWTJOckZpeGdtWExsbEZZV0JneVYxWldGdjM2OWFOUG56NU1uanlaeXNwS0huNzQ0VWkrRFFFVEowNWszTGh4dlBqaWkxeDU1Wlg4K3RlLzVwdHZ2dUgvL2IvL2g4MW1ZL0Rnd1p4enpqbjA3dDJiNU9Sa3Rtelp3cEFoUStqUm8wZWdkcENtYVhnOEh0eHVOMjYzbThiR1Jpb3FLb2lLaWlJOVBmMkVxSUVrdWllYjI4MFBSYVY4VjFETTJrTmxMUlo5Qm9MYWRIWGxibGxCMTdWV3R6UXF3TkRVSk03THlXSnlkaGJwMFJMa1BKRnRxekN5SWRKWlFVRVVIVWJ2cThMaWF1VXoyUldCUWxaZTFqU1Z6SEZXRlBtbk5pR0VFRUtjb0NRUUpFNUlWVlZWZlBiWlovenpuLy9FNC9Fd1lNQUFubnp5eVpBYVBROC8vRERGeGNYRXhjVmhzVmh3dTkwVUZSV2hhUm9qUjQ1a3pwdzVMYzY5ZlBseVhudnR0WkJqdlh2M1p0S2tTWngzM25udGR0RGFzV01IUC83NEl6Lzk5Qk9IRGgwS0hPL1ZxeGZ6NXMyanJLeU1kOTk5dHd1dnZuVm5uSEVHNjlhdFkrdldyYno0NG91Y2R0cHBBRlJXVnZMUlJ4L3h3dzgvVUZ0YjIrbjUzM3p6VFhyMDZCR3A1WXBUUUkzRHlhckNRNnc4ZUlqMXBSVzRmVmx1emZoU0ozVEZtL3JUa1pvL3dSa2liV1dMR0JTRkVla3BUTTdKWWxKMkR5bjQzSTI0TlZpeU55cXlXVUZONWttdGRUQ3d1QTVkMTFFVmJ3MnFTR2tTQzhJWURUMG1SbUdNa2RRZ0lZUVFRcHg0SkJBa1RqaWFwakZ6NWt6Mjc5K1BxcXBjZHRsbDNIREREYzJ5Zi83ODV6K3pZc1VLWEM1WFlJdFZURXdNNTU1N0xyLzV6VzlhclJIa2NybTQ4ODQ3U1U5UFovVG8wWXdaTTRiZXZYdDNhcTJscGFYczJMR0RuVHQzTW5ueTVKQXNvcVBscTYrK1l2WHExZnpwVDM5cWRrN1ROSGJ0MmtWSlNRbVZsWldVbEpSUVZsWkdiVzB0RFEwTjJPMTIzRzQzSG8vSDI0NGJieGFVd1dBZ096dWJaNTU1NXFpdlgzUi9oeHZzckNvOHhIY0Z4V3dwcTJ6amRscjMvbDhiVzdaYXZWTEJ1OTByYU50WVMweXF5cGpNTk03TDdzRzV2VEtKTTV0YUdTbE9kTnNxVEd3NDdQM3pheHBZaVpUaCtUWEVOcm9pL2dRSzNrTG93UmxxaWhGNm5HUEZJa1draFJCQ0NIR0NrVUNRT0NHVmxKVHc4Y2NmODZ0Zi9ZcXNyS3gyeDd2ZGJqUk53MndPTHdOQTA3U1FOdXZkaWRQcEpEOC9QNUFOSk1TeFVGaHY0N3VDUTZ3OFdNeXV5cG8yeDNyL1IwWHhkdXZxQUYvWXgvZEQ2emZwVnFPQnNabHBuSmZUa3drOU00Z3lHanIwUE9MRTVOWVZQdDF0eGFWRk9BSVVsQllVNDNBelluOTE2TG1RWWo5ZHBBVHRmUFE5VGgxdUlhNnZmRWFGRUVJSWNlS1FRSkFRUW9nVzdhNnFZZFZCNzdhdi9OcjZGc2Y0Z3pjNmFzY0NQNHIzWWwzSFcreTVqWndoZzZKd1Jrb2lvekpTR1oyWnhwQ1VKTXlHN2huSUZXM2JXbTVpWTVrdks0akkxVndPbm10d2ZUMUpoVUh0NUhVZEphSmJ4WHdmN2lCeGZZMmtqcEN0aWtJSUlZUTRNVWdnU0FnaEJBREY5UTJzTHkxbmZXa1pHdzVYVU5IWVN2YzdIWFQwVmdzMXQzSUo0VlovVVlBQlNmR01TazlsVkdZYUk5S1RpVEpLNWQxVHdkR3FGUlFzeXFoem5yT0d1dDFCbmV4OE84VWkrNFVvZFBYbWVJV004VkVZcFdtZEVFSUlJWTR6Q1FRSkljUXBxdFRXeVByRDVhd3ZLV2ZENFhJT045amJHSzNUZHQ1TzA5RmU0V3oxQXNpSmkyRmtSaXBqZXFRek9pT1ZXSk1FZms1VmU2cU4vSFRJbXoyajY2Q29SRHBDdy9BMEYvM2RkZzZ2Y2FBSE54THoxZm1KMU5QcFRlc0dHU0I5dElYb25ySlZUQWdoaEJESGp3U0NoQkRpRkZIZWFHZDlhWVUzNDZlMGdrTzJodkF1Vk1LdG9hTDR0dGUwSHpMS2lJbGlWTHAzcTlmb3pGUlNySmJ3MWlKT2Vqcnd4VjRyZFM0MThEZ2lXVUZCRXhsVnVHSkFJMnFEUmttdUhYZlFWeUZ2MlNBbFVGQS9rcy9yRjV0aklIV0VCVVhpUVVJSUlZUTREaVFRSklRUUo2a3FoNU9mUzhyWjROdnVWVlRmVHVCSDkzYnI4bXZ0NWx2M2xVQlJkTjhkYmhoMzZVa1dNeU16VWhtZG1jcm9qRFN5WW1WL2pHaGRzYzNBTndXKzRLQU9SQ2dyS0xoWldQOEVOK096bk9odU9MeldRVU9KcDhuQXlLWWlOWTBIR1dNVk1zZFpNY1ZKaTNraGhCQkNIRnNTQ0JKQ2lKTkVqZFBGaHRKeWZpN3gxdmdwYUtYQTh4RnQ1MW9FbjlWMVg1WlBtUGVzTVNZakk5TzlnWjlSR2FuMFRZZ0w3MEloZkpibld5aHRpR3pLVE5NeXpwZjJ0NU5nMWdDbzN1V2lhcnNyOUlJSUZpbnlQbmZ6Q1ZPSG00bnJKMXNoaFJCQ0NISHNTQ0JJQ0NHNm9WcW5pMTJWMWV5dXJHRm5SUlY3cW1zcGJpZmp4OXZXMnRjYlNWVjlHVDFCNThHM3BVc1AzTENHY3c5c05SZzRMU21lZ2NtSkRFcEpZbEJ5QXRueHNSRXY4aXRPTGRVT2xhWDdyRWNPTkcvRzFTbkJvWmowS0E4WDlqbFNGTDN4c0VicFQzWjBkL0FGa2NzT1VnamFaUm4wRnlTNmg0SDBNUllVaVFjSklZUVE0aGlRUUpBUVFwemdxaHhPZGxaVXNidXlodDFWTmV5dXJLRzBvYkhkNjNUd0ZyOEY4QlhBVllMdnB2MzdaRHFROVdBMUdoaVE2QS82SkRJd09aRSs4YkdkZVZsQ3RDdjNrSm04NnNoSFI0SS84dWYxY3BBZGQyUmJtTnVtVS9LakhWZHQ2TmVqQ01XaGpzd1Z2RThOTUVZcHBJKzFZRWxTSS9Rc1FnZ2hoQkF0azBDUUVFS2NRRXB0amI1Z1QzVWc2Rk5oYjZXTmUxTk5iaXdEZ1I5ZEI4VlhBS2dEYVRwV2c0RUJTZkVNVEVwZ1lFb1NBNU1UWkl1WE9LYnNIb1hQOWtiaDFvN2VjOFNZZEM3djM0Z2E5SGREMTZCNnA0dnEzYTZRNkU5azI5a3JnQlk2b3dMSlE4d2tuQ2FwUVVJSUlZUTRlaVFRSklRUXgwbFJ2WTA5VmJYc3FxZ09CSDlxbks3MkwvUUwzSlY2ZjJnU0Irb1FTMURRWjFCS0VxY25KOUJQZ2o3aUJMQzUzTVRtTWhQZys2UkhNalhIWjFTNms4RXA3bWJIbmRVYXBXc2R1T3VEbzBHUmJUR3ZBRnFUdjd2V1ZKV01zVlpVYzRTZVJBZ2hoQkFpaUFTQ2hCRGlLRHJjWUtlbzNrWlJuWTJpZWhzSGErczVaR3Vnb05hR3crTnBmNEpXNkw2YjBZNUtNSnZJaVkrbGQwSWN2ZUppNlovby9iMm5kUEVTSnlpUER2L1lFNFhEYy9TcVRoa1ZuU3RQdDJOV20zOGwwaldvM09ha2RtK1RRSkd1bzZocVJOck10MVJJV3JWQXh0bFdyS215VlV3SUlZUVFrU1dCSUNHRTZBSWRPTnpRU0hGOUF3ZHI2eW4wQlh5SzZtd1UxemRnNzBLd3A3TU1pa0tQbUdoNko4U1NFKy83RlJkTHY2UjRZb3l5NVVSMFAzazFSbktMSTU4ZUU1eEZOekRKelZtWnpsYkhPaW8xRHE5MTRHNDQ4clhKRzVDTlhKdjVsZ0s4aVFOTkpKMWhpdVNlTkNHRUVFS2M0aVFRSklRUTdkQ0JFbHNEUmZVTkZOYlcrN0o3R2lpc3E2Zlkxb0RUY3hRTG1MUWh4bWdNQ3ZiRWtSTVhRKytFT0hyR3hXRHM3QjR4SVU1QU9yQTB6MHFOVXoxeUlCSWY4YUJ0Wmdyd3YvM3NKRnBhLy91c2U2QmlxNE82ZlUwRHZKR3RIcVNqaC9Uc3N5U3JwSjl0d1JnbGY2K0ZFRUlJMFhVU0NCSkNuSkpjbWtaRm80TXF1KytYdzBHMTNVbWwzVTZWM1VtMTNVR1Z3L3Q3dGNPSkp3TGJQem9yTXlhYW5QZ1ljdUppQTl1NmN1SmpTYkZhanR1YWhEaldTaHNNTE0vM2Z1WWpXaXNvS0lhVGJOVzRwSys5M1VzY2xUcWxhK3g0R285V0pXbkZGd3dLT21LRTlMTXNSR2NhSXZVa1FnZ2hoRGhGU1NCSUNIRlMwSUZxaDVNcXV5TWtpRk5wRHdyMjJKMVVPeHhVTmpxT3k1YXRwc3dHbGRRb0t5bFdDMm5SVWFSRldVbUxpU0l0T29yVUtDdXBVUmJTb3F3WVZha1JJZ1RBTndjdEZOZjdBaUVSREx3RVQzVldwcE9CU2MwTFJ6ZWx1YUZ5cTVPNi9hRmptMmJ6ZEo2LzQxL28wWmhzQTZsbldxU1F0QkJDQ0NFNlRRSkJvdFAyVk5WUzcrcEFoeU54eW5KckdtNU53K1hSY09zNmJrM0hwWGx3YTdydnNZYmI0eDNqMFhXY0hnOHUzM2lQN3MzZThjL2gwWFh2UEpxR1M5T29jVGlwY2ppcGNiUmUyK040aURPYnZJRWRYMUFuUFNhSzFDZ0w2ZEZScEVSWlNZdXlrbUNST3praE9xTE9wZkxGWG11a200YUZNQ282bHcrd0UyVU03MW5zWlJxSDF6bncySU5yQitHcjlYT1VDa21iSU9WTUM3RTVraDBraEJCQ2lJNlRRSkRvdEh0WC9NREd3eFhIZXhsQ0hGTkdWUTFrNjZSR1dVbUx0cEllSFUxcXREZTRrK0lMOXBna2kwZUlvK0tuRWpON3FyeEZ6NE9MUFhkVjhGeTk0ejJjMjlNUi9yVnVLTi9rb0w0Z05OTlFSMGRWdXQ1WlRGRVVkRTFyOW1LdHFTcXBveXlZWXFSMmtCQkNDQ0hDSisxamhCQ25GSk9xRW1NeUVtc3lFV2N4RVdzeWVSK2J2VC9IbVUzZW44MG1ZazFHWXMzbUkrUE5KcUtNOGkvd1FoeFB3OU5jN0s4eDRtNGVGK21TNE9aZitiVUcraWNZeUlvTmJ3dXBZb1MwMFJaaWUzazQvTE1EelJkRFVsRFFOSjJ1TmhiVGZWRXFCUVVOTGJEMXpGNnVVZlNmUnBMT01KRndtblFXRTBJSUlVUjRKQ05JZE5vclAyOWxiMVhOOFY2RzZBWlVSUW44VWhSdmUzTkZVVkR4UGxieC9vdDM0TGpTNUJxOHg1UzI1dkpkYnpFYWlEVjVBem1KRmpOV2c0RTRzNGtZazRrWXN4R3JRUUk1UW5SM1d5dE1iRHhzQWlLYkZSUXMycWh6V2Y5R2pCMU03dE5kVUxiQmdhM29hTlVoYTNuTG1TbGVJVzJVQlV1U1pDTUtJWVFRb20wU0NCSkNDQ0ZFdCtMUjRiTzlVVFM2ZlJHZ3lIWnZEeGlTNG1Ka2V1ZHE0VFVjOGxEMnN3T3R5ZVdScWgra0FKcXUrK1k2SXE2dmdaU2hGaFRKK1JaQ0NDRkVLK1NmallRUVFnalJyUmdVT0NzanFFQzhRa1E3aVBudHFEUlI2K3pjVjZYb0hnYXlMNG9tcnA4eFpHM2VHSkQzV2JyU1hVekhWenVvU2YyaHV2MGVEbjdkU0VQSjhlK01LSVFRUW9nVGt3U0NoQkJDQ05IdDVNUjc2QkZ6Sk5paGE1R1pOemcwbyttUVc5ejU3bjZxQ1ZLSG04bitSUlRSbVVIYlV2MkpUTG92bGFrTGU5dWFaZ1FCZUJ3NnBia09TbiswaDNRekUwSzB6MjYzSCs4bENOR3E3dmo1MUxRSS9RKzBpQ2dKQkFraGhCQ2lXeHFmNWNTZytMSnJsRWcwYXovQ1AxZFpvOHFlNnE3dHN6TEdLR1NNdDVBMXlZb3BMamc5eVB0TXVxWVJpWlNtcHErLzRaREd3ZVdOMU8yWDdDQWhnbFZYVi9QbW0yOVNVWEdrKzYzRDRXRDI3Tm5NbkRtejI5NjQ3dCsvbnllZWVJSnZ2dmttN0dzcUt5dkRHdmZ0dDkveTFsdHZkWFpwUjlVcnI3ekNyRm16V2ozLzFsdHY4ZmJiYjFOZFhRM0FnUU1IV0xSb1VhZituRzAyRzQ4KytpanZ2UE5PbSt1Wk9YTm1oK2YyTzFrK243cXVzM2p4WW02KytXYnk4L09QeW5OOC9mWFgvTzUzditQdzRjTkhaZjZUbWV3Z0YwSUlJVVMzRkczVUdabnVZbDJwTDJzbmdyV0NncWRaWDJvaUo4NkR4ZEMxVUpNbFJhWFhCVkhVNWJ1cDJ1N0U0Kzh1RnFnWnBLT2dkRHFnNVYrejdwc0hmSzN0Tnpxb0sxQkpHMlVKRFVRSmNRelo3ZlptV3htN0lpb3FxdFBYTGxxMGlGV3JWdUh4ZUxqNzdyc0JzRmdzR0kxR2lvcUsrT2FiYjVneVpVcTc4MmlhaHNQaDZQUTZtbElVQmF2VjJ1bnI2K3ZyMmJwMUs4T0hEdzlyL01hTkczbjIyV2U1NG9vcnVQYmFhd1BIWFM0WCtmbjVHSTFHK3ZUcEEzZ0RRWnMyYldMRWlCR01HalVxWko1RGh3NXgrUEJoK3ZYclIxeGNYT0I0UTBORGw5OGZzOWxNVEV4TW0yUHk4L01wS2lwcTlkd1hYM3hCang0OXVQSEdHd0ZZdW5RcHk1Y3Z4MlF5Y2ROTk4zVm9QVzYzbXgwN2RyUzVwc0xDUXZMeThqbzBiN0NUNWZPcEtBb2xKU1ZVVlZYeDVwdHY4dXl6ejBac0xYNU9wNU9EQncreWFORWlIbnZzc1lqUGZ6S1RRSkFRUWdnaHVxMUJ5VzcyMVJpcHRLdmVyS0FJZGhIenorWFNGTmFWbXBtUUZZRXYxQXJFOVRFUzA4dEk5UzRYdFh0ZFFkdmEvRUdncmtXMEFrR2dvRmtjbFJxRkt4cEpQTjFFNGlDVHQ2VzlFTWZRblhmZUdYYjJTVGplZSs4OUVoSVNPbnpkdW5YcldMVnFGUWtKQ1lIQWdOLzExMS9QdW5YcldMeDRNWk1tVGNKc2JudHJhRUZCQWZmZGQxK0gxOUFhVlZWWnNtUUo0TTFhMmJCaFE0dmpUanZ0TkxLeXNsaTVjbVhJOFpLU0VnQzJiOThlbU1jdlBqNmVDeTY0SU9SWWVubzZKcE9KRHovOGtLaW9LQzYvL1BMQWN6LzQ0SU9jZSs2NVBQamdnd0RjY3NzdDNILy8vYno1NXB1ODl0cHJJZS9OcWxXcitOdmYvc2FNR1RPWU5tMWE0UGhmLy9wWHZ2enl5ODY4RlFFVEowN2tvWWNlNnZUMWl4Y3ZSdGQxYnJubEZveEc3NjN2elRmZnpPYk5tL24wMDA4Wk1tUUlvMGVQYm5iZC92MzcrZkRERDVzZGQ3bThIUUQyN05uRE04ODgwK0p6RmhjWEE3UjYvdDU3N3lVMk5yYkZjOTNsOHhtdW0yNjZpZHpjWExadjM4NTMzMzNINU1tVHc3NzJxNisrYWplZ3B1czZxcXJ5NDQ4L01tL2VQQ3dXUzV2anI3dnVPcEtTa3NKZXc4bE1Ba0ZDQ0NHRTZOYk95WEx5cjMxV1h3SGx5TTJycUFUMlcrMnZNVEFnMFVCR2RHUzJXYWxHU0I1aUlxR2ZrWW90emlidDVyMUZvTDJaUXAzdk1LYjY1Z2xLRmFKNmw0djZRamZwb3kxWVVpUWFKSTY5WHIxNm9hcEhQbnNPaDRQUzBsS3NWaXZwNmVtQU41T2hzTEFRbzlGSVZsWld5UFdGaFlXZDNocFRXVm5KcTYrK0NzQ01HVE9JajQ4UE9kK3ZYei9Hang5UGJtNHViNzc1SnZmZWUyOVk4NXJONWtEbVRGY1lERWRxaWUzZXZidlY3VWZUcGsxajRzU0pMRjY4T09TNHgrUDk3OGlXTFZ2WXNXTkg0TGpkYmljbko2ZFpJQ2dySzR2SEgzK2NQL3poRDd6MTFsc2tKQ1F3ZWZKa2V2YnNDUndKYUFEMDd0MmJLVk9tOFBYWFgvUDU1NTl6OWRWWEI4NFZGQlFFeGdRYk1HQUFFeWRPRERtMlljTUdiRFlibzBlUGJqT3JhOSsrZlJRWEYyTXltVm9kMDU1dDI3Ynh3dzgvTUhMa1NNYU1HUk00SGgwZHpmMzMzODlYWDMxRnYzNzlXcnkydnI2ZVRaczJ0VHAzWFYxZHErZjlXVGl0blhlNzNTMGU3MDZmejNBbEp5ZHorZVdYczJiTm1nNEhiamRzMkVCdWJpNFdpNlhGZW5oKy9vRFlqei8rMk9vWXA5T0pwbWxjZXVtbEVnanlrVUNRRUVJSUlicTFSSXZHR1NrdXRsZDAvb2FoUlhwb1ZrMXVzWmxMK3pkaWlHQ3d5UkNsa0g2MkJVZWxSc1ZtSjQ0cTd3MnUvMHV2ZDV0WDUrajRnMEFLY0tRT2tkdW1VN3pLVG5TV2dlVEJadGt1Sm82cFo1NTVKdVNHY05ldVhUejg4TU1NR1RLRUo1OThFb0NhbWhwdXV1a21Nakl5QWpmR2ZqTm16T2hVWnBITDVlSzU1NTZqdXJxYUNSTW1jUDc1NTdjNDd2YmJiMmZIamgyc1dMR0MwMDQ3alYvKzhwZnR6cDJabWNrTEw3elE0VFdWbFpXUm1KallZckJqd29RSkRCMDZOUEM0b2FHQlAvN3hqOVRYMTNQV1dXZHgybW1uOGRGSEg0VmNzMlhMRm1iTm1zWDA2ZE81NXBwclFsNVRhd1lQSHN4dHQ5M0dHMis4d1pJbFM1ZzBhUkxSMGRHa3BLUnc2TkNoa0xIWFhuc3QzMzc3TFo5ODhnbFRwa3dKM0ZENzY3ODBEUVJkY01FRnpZSlBkOTU1SnphYmpUdnV1Q01RK0d2SzVYSnh4eDEzQUhEUlJSZTFPR2I1OHVYczJiTUhnUEx5Y3B4T0o2Ky8vam9BL2Z2MzV4ZS8rQVVMRnk0RVlNZU9IZHh3d3cwdHp2UHp6ejgzTy9iKysrOHpiTml3WnU4dkhQbHNqaG8xaWovODRROHR6dm5RUXcreGUvZnVGcTl2VFhmN2ZQb3pjTUtoYVJxcXF2TGNjOCtGTlg3V3JGa01HellzOFBqMTExOG5OVFUxWkl6YjdXYnQyclVNR1RLa1djQ3NKZlBueitmYmI3OE42L2xQRlJJSUVrSUlJVVMzTnp6TlJVR3RrWHFYdnlVWEVha1hGRHhGdlV0aFM3bUpFV211cmsvY2hDVlpKV3V5RlZ1Umg4cXRUdHdOL2hielh0NlgwOW5zSUIwRkZSMHRxSG9RTkJSN2FEalVTR3kyZ2FUQlpveFJFaEFTeDU0L2k4Vy9iZWRvMEhXZE45NTRnMTI3ZHRHelowOSs5N3ZmdFRvMktTbUptVE5uTW52MmJCWXVYRWhTVWhManhvMEwrN2srK2VRVG9xS2krTi8vL2Q4Mnh6VTBOREI3OW14VVZlV1JSeDRoT3pzNzVIeE1URXlnRG8zSDQySHUzTG5VMU5SdzU1MTMwcmR2WHc0Y09OQnNUbi9CM0pxYW1wRHpicmNiUlZFQ3g5TFQwNG1Pamc2Y3YvamlpM0c3M1p4Ly92bUJiSzFldlhxeGFkTW1LaXNyU1U1T0JpQWxKWVhMTHJzTWc4RVF5T1p4T3AwVUZ4ZVRscFlXR05jV2Y5ZXJ0clkxTFZ1MmpQTHljc2FNR2NNWlo1elI0cGlOR3pmeS9mZmZoeHo3NnF1dkFCZy9mandORFEzczM3K2Z6TXhNQmc0Y0dES3VyS3lNN2R1MzA2OWZ2MmJ2ZTN1aW9xS1lNV01HUnFPUm1wcWFGck5jaGcwYlJrcEtTdGh6ZHNmUHA4VmlhVEdRNTNhN0tTNHVSbFZWZXZYcUZmYTZndmsvRzFhcmxaaVltSkFNUXIvWFgzK2RGU3RXTUhIaVJCNTg4TUUyTTRhQzUrcE1WdFBKU2dKQlFnZ2hoT2oyRElxM2k5anlmRjk5QUtVcm02cENCY2VVdGxlWTZKZmdJZDU4ZExxMnhQUTBFTjBqaXRxOUxxcDJ1dEI5TzhhTzVBZnBxSXBDUjJ2dTZyNVhvYUtnNmZxUkxYUTYxQmQ0c0JVMkV0ZlhTTklnTTJyYlpTZUVpQ2gvelpXdWJBRnF6NS8vL0dkV3JGaUIxV3Jsa1VjZUNRbUN0R1Q0OE9GY2YvMzF2UC8rK3p6MzNIUE1tREVqVUQrbkxhV2xwWHo2NmFjME5EUnc4T0JCYnJ2dHRsWnZQQmNzV0VCUlVSSFoyZG50QmxBV0xseklwazJibURwMUtoZGZmREdyVnEzaXBaZGVhblg4MHFWTFdicDBhYlBqL25veHMyYk40cXl6emdvNU4zWHExSkRIZmZ2MlpkT21UV3pac29Yenpqc3ZjTHhwY2VVdFc3Ymc4WGhhRGRnMDVkODJWVmhZU0dKaVlyUHpqWTJOZlBMSkp3Q3RadkVBM0gvLy9ZR0F5V09QUGNhaFE0Y0NXK2xLU2tvQ2RZV0dEaDNLUGZmY0UzTHRmLy83WDdadjM4NmtTWk80NG9vcldweGYwelFhR2hwYVBGZGNYTXhYWDMxRlltSWlJMGFNYUhiK3lpdXZCTHpieTVvS0RxTDVkY2ZQNThpUkk1dGw2NEUzTyt6ZWUrOGxQVDI5eGZQaE9uandJQmtaR1Z4NjZhV0JBRi93Ni9qMjIyK3hXQ3hrWm1ZMjJ5TFprb1NFQkM2OTlGSTJiZHJVYkx2cHFVb0NRVUlJSVlRNEtXUkVlK2lYNEdGZmpmZUxyWDRVc29JMDNidEY3S0krOXE1UDNOcnpxWkJ3dW9tNDNpWXF0enVwTzNDa25vU0NMd2lrNjZGRmpNS2s0dzBDZVRlTEJYVVgwNkEyejAzZEFSY0pwNWxKUE0yRUl0OFN4VEhnenhEcFNyZXMxbWlheHNLRkMxbTJiQmttazRsWnMyWTEyNzdVbXF1dnZocGQxL25nZ3c5NDY2MjNPSGp3SURObXpHaXpXMVJHUmdiUFBQTU1jK2ZPWmRteVpSUVhGL1B3d3c4M0t3eThaTWtTY25OemlZMk41ZkhISDI5enpxVkxsN0pzMlRKR2pCakJMYmZjQW5nelRtYlBudDFzN0lFREIzajMzWGM1Ly96em1UUnBVdUQ0Z2dVTE1CcU4zSFhYWFlDMzFrelRMbTZxcW9ZVTJoMDFhaFNmZmZZWjY5ZXZEd2tFTmJWbXpScUFGZ01pVFdtYWhzMW1BK0RmLy81M3lOWTN2eSsrK0lLYW1ob21USmhBMzc1OVc1M0xaRElGZ29mK2pKR29xQ2pzZGp2ejU4OFBCQmc3YTgrZVBUejg4TU50anVuTWRxc3p6amdqc0VYcVpQaDhOdVYwT29HdS8zMHVLaXBxTjhEamNEZ0NRY053OWVuVEo2enRkS2NDK1o5NElZUVFRcHcwUm1jNE9WaG54YVY1b3gwUjdDZ2ZtS3VzVVdWM2xaSFRrMW91K0JrcHFnVlNSNXBKUE4za0xmSjgwSDJrdzVpdjVieCs1TWNPT2JMVlRQRkdnZncxaVR3SzFUdGQxTzV6a1RUSVRGd2ZJNHBrMG91anlKODEwVm9YcGE3TSs5SkxMN0YrL1hvTUJnT1BQdnBvU04yUmNGeHp6VFZZclZZV0xWckU4dVhMV2J0MkxUZmNjQU5UcGt4cGRTdEszNzU5ZWY3NTU1azdkeTZiTm0zaXNjY2U0OGtubnlRdExRMkEzTnhjM24zM1hWUlY1YUdISG1vek8ySERoZzBzV3JTSW5qMTc4dEJERHdVQ0hrbEpTUzBXdlBVSFJyS3lza0phdkZzc0ZzeG1jOGl4cHJXV2hnNGR5dE5QUHgxNFBHVElFS0tpb3RpNGNXTlE4ZnJtMXE1ZEMzZ3pSTnBUWFYwZCtEazNONWZxNnVwbVdVSC8rYzkvQXVldnV1cXF3UEVSSTBZd2E5YXNkcC9qZ3c4KzRNQ0JBd3dmUHJ6TllzL3RTVXhNNUpKTExtbDIvTnR2djZXeHNaRUxMN3l3VTlzWk16TXpnWlBqODlrU2Z4WlZlMWxON1RuNzdMT2JCWUx5OHZLWU8zY3VtWm1aeko0OXU5VUExUnR2dk1IS2xTdVpNV05Hc3hwVExXMHpPMVZKSUVnSUlZUVFKdzJMUWVlc1RCYy9GSHYzTnlrUmpBUUZ6L1Z6cVptZXNSNWlUSkhZZk5ZMlk0eEM2aWd6U1lOTlZPOTJVWGZBSGJwbExMQ0V6bXlHMDFGOHZlU0R0NHhwVHFqWTdLUjZqNHVrTTB6RTVSZ2pGMUVUSW9nL0dOR1pWdkJ0bVR0M0xydDM3eVk2T3BxSEgzNDRyRUJGU3k2NzdES3lzN05ac0dBQmxaV1YvTi8vL1IvcDZla01IejY4MVd2UzA5TjU3cm5uZU9xcHA5aTFheGNQUGZRUVR6NzVKQTZIZzVkZWVnbGQxN25ubm52YXphSjU3YlhYMERTTnpNeE1QdmpnZzhEeEVTTkdrSjJkelh2dnZSY3l2cmEyRm9EVnExZXpiOSsrd1BIcTZ1cG05VnhHalJwRlhWMGRtcVlGZ2puQmpFWWpJMGFNSURjM2wyM2J0cldZdmJOOSszWXFLaW9ZTW1SSVdQV0JhbXBxQUcvbVRtTmpJOHVXTGVPNjY2NExHWk9kblUxY1hGekkyaXNxS3RxZDIyL2F0R21VbEpRd2ZmcDBmdi83MzdOang0NW1XNVRLeXNvQTd4YXh3c0xDa0hPOWV2WGlpaXV1SUNNam8xbVI3ZSsrKzQ0dnYveVNxVk9uY3R0dHQ0VzlwcGFjREovUGx2Z3p2Z29MQzNucXFhZkN2dTUzdi90ZFNIQlQ2YitqeGdBQUlBQkpSRUZVVmRXUUxYVEZ4Y1U4Ly96ek9KMU9ldmJzR2ZoTUJ0ZGljanFkdlB2dXU2eGN1Wkx4NDhjemJkcTBEcS8vVkNLQklDR0VFRUtjVlBvbHVObGJiZUJ3Z3lHeVdVR0tiMGVXQWg0ZFZoZWF1Yml2SXhJemg4VmdWVWc1MDB6eUdXWnE4bHpVN0hXaGhleCswSDFoSUIxVlVVTzJmYlRGZjVXaStIN1dqM1F0OHpUcWxLOTNVcjNiUmNvUUM5Rlo4cStwSXJLS2lvb0FXdTBnMVZtMzNub3JyN3p5Q284ODhraGdlMVZuREJnd2dHdXV1WVpYWDMyVnYvemxML1R0MjdmTm0yeS91TGc0bm5ycUtWNTg4VVhXckZuRFk0ODloc2xrd3VWeWNmMzExemZycHRVU2Z6MmRwcDJ0b3FLaXlNckthbGJEcHJHeEVmRGVFQWVmMDdUbU5jMzhkWE9jVG1kSUsvaGc1NXh6RHJtNXVTeFpzcVRGUU5BLy92RVBnRGEzamdYemR5RWJNV0lFWldWbGZQNzU1MXh5eVNVaFFVQi81emkvT1hQbVVGRlIwYXdOZld0TUpoUFRwMDhQWk9zVUZSVTE2MzdtLzIvajNyMTd5Y3ZMQ3prM2RPalFGdXNHbFplWHMzRGhRakl6TTdueHhoc0JXTGx5WlVqQXJUMmpSbzBLZkhaT2hzOW5TL3pCdnRyYVd0YXRXeGYyZGUwVmU0NlBqK2ZPTys5azY5YXRiTm15aFpkZmZobndibmNiTW1RSU9UazVMRnUyak5MU1VpNisrT0l1QitwT0JSSUlFa0lJSWNSSjU1d3NKMS9rUmFIcGtVMWtDZjZ1V200M3NMM0N4T0NVeUhjUmEzTU5Ka2djWkNKK2dJbjZmRGZWZTF4NEdvTzdqQ25vbXE4Q1VBZjNqU20rYTNRMGRGMEp2RjUzdlU3cFQzYk1pU29wUTgxWTB5UWdKTHJPN1hhemNlTkdvSG5yOGE0YU9IQWdyNzMyR3FxcXNtSERoa0FXU0VmNUF3cXhzYkhNbkRtelE5ZGFMQlllZSt3eFhucnBKYjcvL252c2RqdkRodzhQYWUzZWx2ZmVleThrb0p1Ym04c0xMN3hBY25JeTJkblovUEdQZnd3WjcyOGZmOEVGRjRROHgwOC8vZFNwTFRFVEpremd2ZmZlWTkyNmRSUVVGSkNUa3hNNFYxQlF3TnExYTRtSmlRazdFT1RQdnNuS3ltTGN1SEhNbXplUFR6NzVKRkQ3cUtrREJ3NndZY01Ha3BPVFd3MEVOVFEwNEhRNmNUcWQvUDczdnljdkw0OHp6enlUbTIrK0dZQXBVNmEwV0N6NitlZWY1OWUvL25XcnhhS0RPWjFPbm4zMldlcnI2L24xcjM4ZHFIL3o4ODgvczNMbHlyQmVPM2c3d2ZtRE5DZkQ1N01sL3V5dGFkT21jZTIxMTdZNy9ycnJya1BYOVhhM2tzWEd4akorL0hqR2p4K1BydXZzM3IyYmp6LyttTFZyMTFKYVdob1laektaY0RxZHJGNjltbUhEaGpWck95K09rRUNRRUVJSUlVNDZzU2FkTTlOY2JEenNyWm5SMlZvNkxRbk9NTnBZWnFKWDNOSHJJdFlXMVFqeC9ZM0U5VFZpTytpbWFyY0xkNzN2QlNxK010QzY3dDNUcGloaHYzWi9oekYvaHBDaUs0RVg3S3pXT1BTOUhVdUtTc293TTVZa0NRaUp6bHUrZkRsVlZWVmtaV1dGdEtmMnQ0K3VyYTNGYnJkM3V2Q3NQL2p4Mm11dmhRUlVsaTlmenFKRmk3anl5aXRidmVuZHZuMDdmL3pqSDd0YzlIYmZ2bjFzMmJJbDhIalRwazBzV2JLazNRQkVYVjBkeTVZdDQvVFRUdzlzMFNrb0tBQzhnWlN5c3JKbXdZUDgvSHpnU0h0MFAvOVdxN3E2dXBCdFYrMHhHQXhjZHRsbExGcTBpTC8vL2U4OCtPQ0RnWE1mZmZRUjRHMDlIKzU3dEgvL2ZnQnljbktZTkdrU24zNzZLZi82MTcrWVBIa3kvZnYzYnpiK3JiZmVBcnpCZ3FiMWVENzk5Rk5XcjE1TmZuNStJT01wUHorZlljT0doWjA5RkE1TjAxaXdZQUY3OSs0RlFydmIzWFBQUGR4NTU1MnRYcnQ1ODJiZWZQTk5LaXNyR1Q5K1BMLzR4UzlDem5mbnoyZHJTa3BLQU9qWnMyZXo3bWhOTlRZMm91czZScU14OEhlKzZmblMwbEpLUzBzNWRPZ1FSVVZGRkJZV3NuLy8va0QyVzN4OFBHZWZmVGJqeDQvbjhPSERyRjI3bHRXclYvUE5OOThBM3I4cnc0Y1BaL2p3NFl3Yk42N2R6S05UaVFTQ2hCQkNDSEZTR3B6c0lxL0tRSjFMOVZiUGlWQjJVS0F1aitMdElyYXEwTXdsZmUyb3grbjdwYUpDYkc4anNUbEdHZzVwVk8xeTRxeldnaGJyQ3dKMUlocW1vTFQ0cGprcU5JcS9zeE9kWlNCNXNCbFRuSHk1RmgyemRldFdGaTFhQk5Ec3B0Ty85YW00dUpqYmI3K2R6TXhNZEYwUHlVanBpS1kzeS80QzFlbnA2ZTNlckhibFJudkRoZzA4OTl4ejJPMTJwa3laUW1wcUtvc1hMK2FkZDk2aHBxYUczL3ptTjYxZTYzSzUrT0NERDVnNGNXSWdFSFRnd0FFQSt2ZnZ6ei8vK1U4Ky92ampGcS85K3V1ditmcnJyNXNkYjZsdGZIc3V2UEJDUHY3NFkxYXZYczA1NTV3VDJDNzIvZmZmRXgwZEhYYkFRTmYxUU1EaDlOTlBSMVZWYnI3NVp1Yk1tY084ZWZONCtlV1hRNElCMzM3N0xaczJiYUpQbno1TW1US2wyWHc3ZCs1ay8vNzk5T3paazVxYUdsd3VGMy85NjE4RG5jLzg3MVZYNkxyTzY2Ky96dXJWcTdGWUxJR3RlbjdCbmN1QzFkWFY4ZmJiYjdOaXhRcFNVMU41NG9rbk9QdnNzMXQ5bnU3NCtXek43dDI3Z2ZBeS9QekJuTllLeGE5WXNZS0ZDeGNHSGhzTUJyS3pzeGszYmh3REJneGd5SkFocEtlbjgvZS8veDJuMDhrbGwxekNKWmRjZ3QxdVo5T21UYXhidDQ1MTY5YXhiTmt5Q2dzTEdUOStmSWRmejhsTUFrRkNDQ0dFT0NtcENwelQwOGxYQjd4ZmxQMGhrRWpWQy9KUFZ1MVEyVnh1WWtUYXNkMGkxdEthb3JOVW9yT3MyTXMwcW5ZNnNaZHJJZWZ4MVFEcTlKdmdMNUxrMDFEc29hRzRrZWdlQmhJR21MQ21Tb2FRYUp1dTYzejU1WmNzV3JRSXQ5dk5tREZqbW1WS0FOeDc3NzI4K3VxckZCVVZCYnBOUldyN1dIQm1UV3Y4YmJDRFc2cDN4TXFWSzFtd1lBRnV0NXRwMDZZeFk4WU13SHN6KzhFSEg3Qmt5UkxxNnVxNCsrNjdXOXkybFp5Y3pPREJnMW0zYmgxMnV4MmowY2lPSFR2SXpzNG1JU0dCcVZPbk5zdDh5Y3ZMWThHQ0JVeWRPclhGOTdRemRaaXNWaXUvL2UxdmVmSEZGM245OWRmcDBhTUhiN3p4QmdEWFgzOTkyQmxHMjdadG82NnVqclMwdE1EN1BuTGtTTTQ3N3p4V3JsekpuLy84NThBV3JvTUhEL0xtbTIraXFtcXI3ODlWVjEzRnJiZmVTa1pHQmpObnpxU29xS2pGUDZ1OWUvZnk5dHR2aHh6ejE2VmF0MjVkU0NjejhIYjErdVV2ZjRuTDVlSzExMTdqdSsrK28yL2Z2a3ljT0pHLy92V3ZZYjNXT1hQbXNIZnZYcVpPbmNvTk45elFiakNucWU3dytXeEpjWEV4cGFXbG1Fd20rdlhyMSs1NGYySHAxcnAvWFhEQkJiamRickt5c3VqUm93ZVptWm5OQW05VlZWVjg5dGxuWEhUUlJaeHp6am1BOXpNN2R1eFl4bzRkaTY3cjVPWGx0Wmh4ZEtxVFFKQVFRZ2doVGxwcFVScURVOXhzci9COTVZbGtQL21nZWJhV204aU84NUJpUGZaYnhGcGlUVlBwa1diRlVhVlJ2Y3RGd3lIUGtaTytkUjk1S3pxUUphUjRXODdyNkNGdlk4TWhEdzJIUEpqaUZSSUdtSWpOTnFKSVRFaTA0TjEzM3cxczJ4ZzVjaVFQUGZSUWk5czF6ampqREY1Ly9YVWFHaG9DaFkram9xSTZWSUMySmJxdXMydlhMb0EyYjFidGRqdlE4WXdMdDl2TnUrKyt5eGRmZkFGNGd5WEIyM3V1dWVZYUZFWGgvZmZmNXovLytROTJ1NTBISG5pZ3hWYmtGMTU0SWZQbnorZnp6ejhuSnllSDJ0cmFRSUFuTWZIL2IrL080Nk9xNy8yUHY4K1pQU3RKQ0pFMVFKQk5RSEhGQlJWRkxkYmE2cTExZWRnVzlWS3QxcXZ0eGNxamVMRzFpN1VvMWJyZDNsYUxWbXV0V3R4K3JWb3RCZ0dKMUFWRnlpWkU5aERJdnN4Nnp1K1B5UXlUWkxLUmlXUjVQUjhQVEdiT09kODVrNHh3NWozZjcrY3pxRlhyOWRyYVdrblJEbXlqUjQvdTBua25LaTB0YlhiOHpKa3pWVkpTb25mZWVVZTMzWGFiUXFHUUprMmFsTFM5ZWx2ZWV1dXQrRmlKcnIvK2VtM1lzRUZ2dnZtbWNuSnlkT0dGRitxdXUrNlMzKy9YVlZkZHBmSGp4eWNkYjhLRUNaMStMbTNORGxxL2ZyM1dyMS9mN0w0cFU2Wm96cHc1K3ZXdmY2MVZxMVpwMkxCaHV2UE9PN1ZxMWFwbSt6MysrT1B4SUtPbHZYdjN5dWwweXUvMzYvZS8vMzJyN2RkZWUyMmI0VWRmZW4yMkZLdVhkTnh4eHlXZEtkVlM3T2VYYkViUTl1M2J0V0xGQ2tuUkF0VC8vdmUvazQ0Um02VzFlZk5tUGZIRUV4MCtwaVI5Kzl2Zjd0UisvUjFCRUFBQTZOZU95dzlxVDUycHFvQVpMNVdUcWl3b2NheDNkcm4xbFNLL0hMMW9sWlFueDFUQkRJL0NkYllxTndWVnR6TVN6M3dPbmFiZE5OR25xUzVRaDkzRzdIaUExRElRQ3RWRXU0eFZyQThxYzdSTDJlT2Njbmg2MFE4RVI5emxsMSt1SFR0MjZNUVRUOVEzdnZFTk9SeU9kdmRQUzB2cnNKQnNWMnpjdUZFVkZSVWFOMjVjdTdOWll1RlRWOTVvbDVXVmFmSGl4ZHF5Wll1Y1RxZHV1T0dHcEROekxydnNNcG1tcVNlZmZESmVwUGYyMjI5dk5XdGg1c3laZXVhWlovVFh2LzQxSGdxY2RkWlordVNUVC9Tem4vMnMxYmlSU0RUd2ZmYlpaL1hDQ3k4a1BjZnZmdmU3T3Z2c3M5dDhEdi84NXovMTZLT1BhdW5TcGMzQ2l1dXV1MDVyMXF4UktCU1NZUmk2K2VhYk96MVRaTisrZmZFMzllZWNjMDZ6YmVucDZWcTRjS0YrOUtNZjZibm5udE0vL3ZFUFZWVlY2ZFJUVDIyem0xbFh6Sm8xcTFVYitEVnIxdWorKysvWDFWZGZyWXN1dXFqWnR0aHpPdSs4ODdSMzcxN2RlZWVkclFJM0tkcEtQdFlocXkxdnZ2bG0wdnV2dnZycU5vT2d2dlQ2VEJRSUJPS2R6ODQ4ODh4T25VOHN1RXoyUEV0TFMrTmQ2VHBqKy9idDhScFVIU0VJaWlJSUFnQUEvWnBwU0dlT0NPclZiZDdVZHhIVG9kVlNkU0ZUSCs1MzY4U0NZQW9mSVRXY0dZYnlUL0FvYjRwVXV5T3NtdEtFd3RLS3JmYXlaVnRTdEN5UUVXOHIzN1pvQ0pSc1h5c29WVzhPcVhwTFNPbkRvc3ZHUExsTUVVSjBWcys5OTk2YjBxS3QyN2R2MTMzMzNhZU1qQXd0V0xBZzZSdjNtSmRlZWttU09pd29IS3RmMHRrMzJ0WFYxWm8vZjc1cWFtcVVtNXVyQlFzV3REdHI1VC8rNHo5a21xYVdMbDJxano3NlNGdTJiTkV4eHh6VGJCK24wNmxycjcxV2Q5OTl0elpzMktEamp6OWVoWVdGS2k4dlQ5cVJhZCsrZlhydHRkYzBkZXJVTmx1SWp4a3pwdG50V0tIbFVDaWsvLzNmLzlYZi8vNTNaV1JrS0JnTXhzT0srdnA2L2ZyWHYxWW9GRjMrYXR1MmxpeFpvb1VMRnlvM043ZkRuODBmLy9oSGhjTmhuWGJhYWMyS2dpZWUweFZYWEtISEgzOWNWVlZWOG5xOW1qZHYzbUYxT212SjRYQzBXcG9WQ3pTY1RtZWJ5N2FtVDUrdXFWT250amtUNXJISEhtc3pOTC9sbGx0VVhWMnRwVXVYSnQzZVhxRFNsMTZmaVpZdFc2YnE2bXJsNStmSGwyaDFwS2FtUmxLMDRITkxaNTU1cG1iTW1OSG1zV3ZXck5IVFR6K3R5c3BLaGNOaHVWd3VoVUloblgzMjJicnFxcXVTam9ubUNJSUFBRUMvbCtXMk5EMC9xUGYzUnkvQVc1UzY2WmJFY1RaV09GV1lGVkcrTDlMMkFVZVE2Wkd5ajNZcSsyaW5BaFdXYWt2RHF0c1ZsaDA3M2ZpeU1UdGVYTnFJM1c1RDRqWmJrcEg0dzdXbCt0MFIxZStPeUpOaktudWNTK25ESGFsTjQ5RG5wTHB6enovLytVL3QzTGxUa3JSMjdkcWtzeHlrYVB2MWQ5OTlWK25wNlczdUV4T3JIZFBaK2k3WjJkbjY3bmUvcTFkZWVVVzMzWFpicHdLU1N5NjVSQTZIUXdVRkJXMit5WjQrZmJweWMzTlZVVkdobXBvYTdkcTFTeU5HakVoYXBQbVRUejdSYTYrOXBzbVRKM2U2aVBPQkF3Y2tTWnMyYmRLbVRaczBidHc0M1g3Nzdjckp5WkVVclR0MDc3MzNhcytlUGNyT3p0YmN1WFAxMUZOUGFldldyYnJsbGx0MC9mWFh0eHRhckZ5NVVpdFhycFJwbXJyNjZxdGJiYmNzU3krKytLS2VldW9wU2RFWk9YNi9Yei80d1EvMDdXOS9XMmVmZlhaS0FxSEQwZDV5cVBhV1BzVmUzMTJ0UzlNWFg1OVNkUGJPODg4L0wwbTY0b29yT3JXTVREclVhajVaYUpNc3dBdUZRbHE1Y3FWZWVlVVZmZmJaWnpyKytPTjEyMjIzNlljLy9LRm16WnFsd3NKQ1BmSEVFL0cvQXk2ODhFSVZGQlIwNmx3R0lvSWdBQUF3SUV6S0MydG5uVVA3R3h4TlM2Q2lIYmRTMFZJK2NZM1l5dDF1ZldWc281eTlmQUtNSjllVUo5ZXR2R1BkcXQ4ZFVVMXBTSUdEcll0TE4wMFNpbWMzN2YyNG9rM0tvbnUyRE5zQ2xaYjJydzNJOFltaHJMRk9aWTExeWV5NGpBVDZtVUFnRUovTmtDcW5uWGFhaW91TGxaV1ZwZW5UcHlmZFo5T21UWHJ3d1FjbFJXdTB0TldwS0hGL1NaMTZJMm5idGhvYkd6VjkrdlQ0NDNmMk9jYmU4TWYyZDd2ZHpaYkxQZnp3dzZxb3FOQ0lFU08wZGV0VzNYcnJyVHJ0dE5NMGE5WXNUWnc0c2RtYlphL1hxMUdqUmlrN083dFRqeTFGbHpnbG5zdjExMTh2bDh1bFlEQ292LzcxcjNydXVlY1VEb2MxZlBodzNYSEhIZkYyM0hmZmZiZTJiTm1peFlzWGEvbnk1ZnJtTjcvWnFpN1J2bjM3NG9XbEw3LzhjZzBmUHJ6WjluWHIxdW54eHg5WGFXbXBUTlBVdDc3MUxaMTU1cG42elc5K280OC8vbGdQUFBDQVhuamhCVjF5eVNVNi9mVFR1MXgwV1lvdWwydjV1NGdWV2c2SHcwbC9UeTZYcTlOaFJxcjAxZGRuVFUyTmZ2R0xYeWdVQ21ueTVNazY5OXh6T3pXdXBIamRuL3o4L0RiM3NTeExuMzc2cWQ1NTV4MnRYcjFhdGJXMUtpb3EwcUpGaTNUQ0NTZW9zckpTVWpSOHUraWlpM1RTU1NmcFQzLzZrMTU2NlNXOTlOSkxtanAxcWs0NTVSU2RmUExKaDFVc3ZUOGpDQUlBQUFQR3pPRkJ2ZnlaVnlITE9CUUdwV0xnaEM1aTlTRkRhL2U1ZGVxdzNyZEVMQm5ESVdXTWNpaGpsRU9oZWpzNlMyaEhXQkYvTlBKSkRJQmlNNFZNdytnd1B6T05ROGNZQ1QvbGlOOVc1WWFRcWphR2xESFNxZXlqWGJTZkgwRG16WnVYOGpFblRacWtKNTk4c3MzdDc3enpqaDU2NkNINS9YNmRjODQ1OFhia2xtWEp0dTFXZFlyZWV1c3RiZDY4V2VucDZaM3FmclJ6NTg2a1M3VU94NjIzM3FwWnMyYkpzaXc5K3VpaktpNHUxdVRKay9YVG4vNVVhOWV1MVIvKzhBY1ZGeGVydUxoWWhtRm82TkNoeXN2TFUxcGFtbncrbjhhTkd4ZWYzUk43anBGSVJPRndXTUZnVUtGUVNCZGVlR0Y4MmMzeHh4K3ZsMTkrV1ZkZWVhVXV1ZVFTV1phbDR1SmlQZjMwMHlvcks1TVVYYVp6NDQwM3hvT1l2THc4L2ZLWHY5UWYvL2hIdmZUU1Mvclh2LzZsOTk5L1g2ZWVlcW91dlBCQ1RaMDZWVFUxTmZySlQzNml1cm82alI4L1BsNlFPQktKNkwzMzN0T3laY3ZpNTFoVVZLUWJiN3hSNDhhTmt5VGRkZGRkZXZ2dHQvWDAwMDlyMTY1ZGV2REJCL1YvLy9kL091bWtrelJ0MmpRZGYvenh6Y0tEbXBxYU5tdE5MVisrWE11WEwwKzY3YW1ubm9yUFJFbzBkKzdjVHMrb2FzbnY5NnV5c3JKTHRYdjY0dXRUaXY3Y0Z5MWFwTEt5TW1WblordS8vL3UvVzgzMkt5MHRWVVpHaG5KeWNwbzlqK0xpWW4zd3dRZVNsSFMyMGJ2dnZxdVZLMWRxM2JwMThWcEN4eDU3ckM2KytHS2RlT0tKYlo1ZlFVR0J2di85Nyt2U1N5L1ZxNisrcWhVclZ1ampqei9XNzM3M093MGVQRmpqeDQvWE43LzV6WFk3c2cwVUJFRUFBR0RBOERsdG5UWXNxT0pkMFphN0tZMGZFZ2I3ckRxNlJHeFlSdTljSXRZV1Y3cWgzR05jeXAzc1V1TitTeldsUVRYdXM2SzFneFN0QjZRMkFwNldZa0ZSYko5WU9ZMzRxakZMcXYwOHJOclB3L0lPamk0YlN4dmFmdUZnOUgxRlJVVWRGb2h1ejdadDJ4UU9oenUxNy9idDIvWE1NOCtvcEtSRVVyUWQ5ZmUrOTczNDlsQW9wQ3V1dUVMWjJkbkt5TWlRMisxV2JXMnQ5dS9mTHlsYUo2VzlKVUErbjYvTldqeUhLN1prNThVWFg5UWJiN3loMGFOSDYvYmJiNWZUNmRTcHA1NnFVMDQ1UlI5KytLSGVmLzk5YmRxMFNXVmxaZHEzYjErODFrOUhYQzZYNXMrZkg3ODllZkprUGZUUVF4b3laSWdDZ1lEbXo1OGZiMTgrYU5BZ3paczNMK25TTDZmVHFXdXV1VVpubkhHR0hubmtFVzNidGsyclY2L1doZzBiZFAvOTk2dWtwRVI3OXV4UmJtNnVici85ZHBtbXFiZmVla3RQUFBGRXZNaHlmbjYrdnZHTmIyajI3Tm5ObG44WmhxRlpzMmJwakRQTzBOdHZ2NjFYWG5sRm4zLyt1VmF1WEtsVnExYnBubnZ1MFpvMWEvVFdXMitwb2FGQjVlWGxiUVlpWThhTTBTbW5uTks1SDM2VGlSTW5kbnJmNjYrL1hyWnR5K2Z6eWVsMDZzQ0JBMnBvYU5EVXFWTTdQTFl2dno1Mzd0eXB1KysrVzd0MzcxWmFXcHJ1dU9NT0RSNDh1TlgrenozM25GYXVYQ25ETUpTUmtTR2Z6NmVHaGdiVjFkVkprazQ4OGNSV2RhdWs2Rksya3BJU1pXWm02bXRmKzVwbXo1NmR0TDVVV3dvTEMzWFRUVGRwN3R5NVdyRmloVmF2WHEzMTY5Y3JFb2xvNk5DaGgvbnMreGVDSUFBQU1LQ016SXhvVEZaWTIydFNmeG1VMkVWczFSNjN2anJPTDdlWmlyVm5YekJEOGhXWThoVjRaWVdrdWgxaDFXd1BLVlNiVUdBNlhsRElsbTJvM1ZCSWlnWkFob3ltQXF2TjE0MzVEMWp5SHdqSTZZdTJuODhjN1pUQlZXcS9kT2VkZDNacDZWSkwxMXh6alNvcUtqcmNyN3k4WEFzV0xKRGY3MWQ2ZXJybXpac1huOGtRNC9GNE5HclVLTzNldlR1K3hFU0tCaFJmK2NwWDlOV3ZmclhkeHlnb0tOQmRkOTExZUUra0E3Tm56OWJXclZ0MTAwMDNOZXN3WlpxbVRqamhCSjF3d2duTjl2ZjcvZkVaSkZKME9WRHMrOFQ3VGROc1ZaTWx0bVRHNC9Ib3dnc3YxQi8rOEFkOStjdGYxdGUvL3ZVMnUxdkZISDMwMGJydnZ2dTBZc1VLL2VVdmY5SDExMSt2bkp3Y2ZlbExYMUpwYWFuT08rKzhlRUF3YmRvMGhVSWhqUjA3VmwvKzhwZDE5dGxuZDFpSDU3enp6dE41NTUybmpSczNhc1dLRlhLNVhKb3dZWUoyNzk0ZDd4S1ZsWldWdFA2UUZBMGVyN3p5eW5hZlEzY01IVHBVbXpkdlZtMXRyU3pMa3N2bDB2VHAwL1dmLy9tZjdSN1gxMStmYjcvOXRuYnYzcTNzN0d6ZGNjY2RHajkrZk5MOXhvNGRxL2ZlZTAvQllGQzF0Ylh4MlQxZXIxY3paODdVdGRkZW0vUzR5Wk1uNitHSEgxWitmbjYzYWtTbHA2ZHJ6cHc1bWpObmpxcXFxdVIydTFOZW82eXZNdXJyNi92ZzFRa0FBTURoQzFtR1h0M21WWDBvZVQyYlZCbVpHZEZaSXdLcEgvZ0lDVlpicXRrZVV0MnVpT3hRa2gxc3lUYWt6cFZlYW50dG51R0lCbEdaSTkzeUZaZ3ltQ2lFdzFCU1VxSXRXN2JvYTEvN1dvYzFWeVRGdTJLMU44dGlJS2l1cnU1V1dOZWV5c3JLZUNIcTdnaUh3L0w3L1hJNm5mSjRQSDN5elgxZmZuM2F0cTAvL2VsUHV1Q0NDNUxPQkdySnNpejUvWDRGZzBFWmhxSE16TXdqVmdRY1VRUkJBQUJnUUNwdk5QVjY2YUU2RG9temVib2pWaTRvNXZSaEFZM0o3bHRMeERwaVcxTEQzb2hxUzBOcTNOL0drcFNtZEszbHo2TVZRNUpseXphU3p5a3lISkx2S0ljeVI3cWlvUkR2SFFBQTZCYUNJQUFBTUdCOXROK2w5UWRULytscVlxamtNbTFkWE9TWHo5ay9MN2tpamJicWQwZFV0enVrUUVVSHo5R1FETHVkWU1odU94Q1NvcUZRMmxDSDBvYzdsVDZNYVVJQUFCd09naUFBQURCZ1diYjB0KzFlVlFWNmRwcEp2aStpODBjSFVsdWN1aGV5QWxMOTNyRHFkNGZsUDNDb3lIUkx0bTAzTGNWTC9oTXgxRlJjMm1oN25sWXNGTW9ZNFpTdndNRk1JUUFBT29rZ0NBQUFER2cxUVZNdmY1YXdSS3lINmdWTnlRdnB1Q0hKQ3V2MFQzWllhdGdYblNuVVdHYkpibU4xWExTSXJSRnZOOStNRWIwejJyYmVick1PaU9GTUNJV0dFQW9CQU5BZWdpQUFBRERnYmFwMGF1MCt0NlJvR05HNVlzY2Rhem1mWlhaaFFFZWw5YTk2UVozVnNEZWkrajFoTmV5TnlHb25EN09iQ2tpYk1xTUJVRnlzc0hkMG1sRjdvVkQ2c0VPaFVMK2ZoZ1VBUUJjUkJBRUFBRWg2YTRkSGUrdWpkV2RTT1Nzb2NTeVB3OVpGWS90dnZhRE9DbFJZYXR3ZlVVTlpSSUdLTnRhUE5ZbUZhWWxGcDZNaGtDM2JhcjkxdmVHUzBvYzVvNkZRdmtrb0JBQ0FDSUlBQUFBa1NmNklvWmUyZWhXeW10S0NWTFVSYTJGSVU3MGdSTmxocWJIY1VrTlpXSTFsRVlVYjJyNDB0WnYrRXd2V0RCbE5YZWh0MmJLYlNncTFYVlBJTzlpVWI3QlQzc0dtUERrRVF3Q0FnWWtnQ0FBQW9Nbk9Xb2VLZDNuaXQxT1pCU1dPTlhWd1NNZm1ENXg2UVYwUnJyZlZ1TjlTdzc2d0dzdkRzaVB0L3dZU3c2SFlyS0hPL040TWgrVEpOZVViN0pBdjN5RlBIb1dGQUFBREEwRVFBQUJBZ3ZmTDNQcDNoVE42dzQ3WEswNjVDMFlIbE84Ym1QV0N1aUp3MEZMOXZvZ2E5MGNVckdwL0dabDA2SGRsS3Jvc3I1MUpRcTE0OGhLQ29WeFRCaDNxQVFBOUlGZ2RVYkRXVnJES1VyQTYra2VTM05sbTlNOGdVKzVNUSs3c252bUhpQ0FJQUFBZ2dTM3A5Vkt2RGpTYThkc3BteFdVc0t6SjY3RDFsU0svUEE0dXhUckxEa3YrQ2t2K0F4SDVLNkwxaGRycVJ0YnNPTmt5N1BoNnNrN3o1SnJSNVdUNVRubnpDSVlBQU4xWC9uNUE0VVpiRHJjUkRYeWF3aDlKOFZBb1dHVXBFckxsOUJuS1A5N1R3WWhkUnhBRUFBRFFnajlpNkpYUHZBbzBMVXVLenlwSjhWVlRRVnBFNXhWU0wraXcyVkt3MXBiL1lFVCtneEVGRGtZVWJ1aWh4ektpbjlSNjgwejU4cU96aGd4bkR6MFdBS0RmYVN5UHFHeE5RSG5UM01vczdOdy9JTFdsWVZXc0QycklESTk4ZzFQM2FRUkJFQUFBUUJJSEdrMjlYdW85bFAya2FtcFFpMERwMlB5UXBnNm1YbENxV0NFcFVCbjlOTlZmR1ZHd3F1ZkNJYWZQa0N2VGtDdlRsRHZUbER2TGxDdlRsT251bWNjREFQUk5WUnREYWl5UHFHQ0dSNmFyYXhjVGthQ3QvV3NDOGgzbDBLRHhycFNjRDBFUUFBQkFHelpXT1BXdnNvUjM5VDB3SzBpaVhsQlBzOFBSNmZhQktrditpbWl0b1ZCZHoxMENtMjdKbFJFTmhtTGhrQ3ZEa0RPTk5tVUFNTkJVYlF3cDdMYzArTGp1TGZFNjhGRkFUcCtwUVJPNkh3WVJCQUVBQUxUajdaMXU3YXJyMlRWQUhvZXRpOGI2NVhOeVdmWkZzU05Tb01wU3FOcVd2ekljL2I3Vzdwbks0RTBNUnpRZ2NtVWFUU0dSUTY3TWFFQmswTFFNQVBxZHh2S0lxamFHTkhTbU55WGo3Vm5oVis1a2w3emRYQ1pHRUFRQUFOQ09zQ1g5YmJ0WE5jR2VmYWVlNjdYMHBkRittVXdhT2FKQ05iWkNkYmFDdFJFRmE2TGhVS2l1YzBXcHU4UDBTRTZQSVlmMzBCK256NVF6ZHJ0cEd3V3JBYUR2S0gybFFhTys1T3Z5Y3JDMlJJSzJkcjNScU1LTDBybzFEa0VRQUFCQUIrcENwbDc1ektPSW5lS1V4bWpxSk5aMHN5ZzdyRk9IQlZQN0dFaUpjRU0wSUFyVldncldXdEd2Tlphc0wvalhaVGhzT2J4bVBCaHllQTI1Zk9haEFNbGp5T2sxWkthK3lRd0FvQXZLM3cvSU85aVJ2REMwSFozZDR4dmlVTTZrSkV1OTJ0bGVXeHFXdnlMU3JXNWk5RG9BQUFEb1FJYkwwcGtqZ2xxKzg5QkZWMHBxUjl1U2tURFFaOVZPNWZrc2pjOEpkM2RrcEpnekxicUV5emVrK2N3d094SU5pU0orVzZFR1M1RkdXK0VHVytGR1MrR203MU01bThpT0dBclgyd3AzNHJOY2g5ZVFGYlpsT2lUREdWMStaam9OaVdWb0FKQlNtU09keWh4ektGNEoxa1FVYnJTVGhrQjJKQm9TQlNvcytZYTBudWJaMGZiTTBVN1Y3UW9yV0dQSm5YVjRmNkVUQkFFQUFIVEM4SXlJanNrTDZkT0RxZW5ZRWRjaVRmcFhtVnU1WGt1RGZWWnFId2M5d25Db3FYT1lJVzhiQ1lzVlZyT0FLT0szRmZaSFp4TlpJVnVSb0dRRmJVVUNxUTJOSXY1b1dCUUpTd3JFZ2lNV0F3QkFxbmx6bS8rYkhheXg1WEMzL3JqSWY5RFN3WThDQ2pjbUg2ZWo3VEdteTFDb2xpQUlBQUNneHgwM0pLVDlEYWJLR3gwcDZTU2ZqR1ZMeTNkNktCN2RqNWhPeVd3S2l6b3pIU2NTaUFaRHNYQW9FcklUUWlOTFZqamFDYzBLMmJLYXZ0cmg2UGM5WGNzSUFOQ3hZSlVsOTZEV2Y5L3ZMd25Jblcxb3lBeVBkci9aT3UxMjhFQU1BQUFnQUVsRVFWVHBhSHVNWjVDcFFKV2w5T0dIZDM0RVFRQUFBSjFrU0pvMUtxai90ODJyK2xCVEZKU1NOV0pxTmxZZ1ltajVUZy9Gb3djb2gwZHllQXdkN2d2TERrbVJrQzA3SEMwc0NnRG9XUTVmODcrdmc5V1dzc2ExbmtGY2NMcEhudXkyUHhEb2FIdU1POXRVemJaUTEwKzBDVUVRQUFCQUY3aE5XN01MQS9yYk5vOUNsaEV0K0t3VVpVR21KQ3M2V0lYZlZNbGVOOFdqMFdXR1MzSTJkYWh4OWRqY05RQkFXNExWbHR4SkFwMk9RcDdPaEVDUzVCNWtLbGgxK0V2SUtSVUhBQURRUlprdVMrZU1Dc1JuNnhoS1VlV1ZGb044VnUzVTVrbyt0d01BQUtsREVBUUFBSEFZOG4yV1RrdVlyWk95TUNoSjhlZ0RqVnl5QVFEUVY3aXpUUVdyZTY3cFExczFpRHFMcXdvQUFJRERORG9yckNsNWg5Ym85OFFpbkZqeDZNWXdTM3dBQU9nTGVqd0lhbVBwV1djUkJBRUFBSFREY1VOQ0dwa1JibjVuS290SEsxbzgrcTBkSG9YcEtBOEFRSy9YM1JvK0hRbFVXZkl3SXdnQUFPRElPV05FVUxuZVF4ZDhkbFBCNTI0ekZRK0RxZ0ttM3RudFNjM3lNd0FBMEdQY1dZYXNVTS85aTIwRmJibXlEdjlDZ3lBSUFBQ2dteHlHZE82b2dOS2MwWXMrdzVEc1ZGei8yV3AydGJhN3pxSDN5OXdwR0JnQUFQUVVkNVpERHAraDJ0Snd4enQzVWMzMnNGd1podHlaanNNZXc2aXZyK2VESlFBQWdCU29DWnI2MjNadmZBbVhiVWREb2U1cTJaNytsS0VoSFQwbzFOYnVBQUNnRi9qODFRYU5PTjhuaHpzMWE4WWpBVnU3M214VTRaZlR1alVPTTRJQUFBQlNKTXR0NmF3UmdYaG9ZNlNvbFZqTFlVcjJ1clM3N3ZBL0NRUUFBRDF2eUF5UDlxOEpwR3k4c2pVQkZjendkSHNjZ2lBQUFJQVVHcG9lMFl5RXR2SXlVdE5XM2xEejVXWXJkbmxVRmVCU0RnQ0Ezc28zMkNIZlVRNGQrTEQ3WVZENWh3R2xEM1BJbTlmOUQ0SzRlZ0FBQUVpeG91eXdqbW5SVmo0Vk5ZT01oRkFwWWt0dmZ1NVJBMjNsQVFEb3RRYU5kOG1aWm1yUENyOGl3YTVmREVRQ3R2WVUrK1hPTUpWOXRDc2w1MFNOSUFBQWdCNVNzcyt0TFpYTytPMld0WDRPaXhIdFNoYXJQWlRsdG5UaEdMK2NmTHdIQUVDdjVUOFFVZG1hZ0hLbnVKVTUydG54QVlvV2hxN2NFRlRCREU5S1pnTEZFQVFCQUFEMG9PS2RidTJzNjl3Rlg2ZTFLQnAwVkhwRTU0NEtwS1JqUFFBQTZEbmxId1FVcXJmbGNCdnlERExsempibEhoVDlOQ2RZWlNsWWJTbFFaY2tLMlhLbEd4bzh2ZnMxZ1ZvaUNBSUFBT2hCbGkwdDMrblIzdnFlTGU1Y2xCM1dxWW0xaVFBQVFLOFVySTBvVkdNcjBCVDhCS3VpN1ViZFRjR1FaNUFwVjZZcGQxYlBUUGNsQ0FJQUFPaGgwWG8rWHBVM1JpL29lcXF0L0xUQklVM0xwNjA4QUFCb0c2dkpBUUFBZXBqRGtNNHRER2lRSi9xSlg3eXRmRGZEb0phSGYzekFwYzJWS1Y2R0JnQUEraFdDSUFBQWdDK0EwN0IxWG1GQW1hNW9HQ1JEa3FVVVZJOXU3cjE5YnBYV0VBWUJBSURrQ0lJQUFBQytJQjZIcmZOSEI1VG1iRnFaSHd1RHVxdEY4ZWhWdTkzYVhkZXpOWWtBQUVEZlJCQUVBQUR3QmZJNWJaMVg2SmZIa1JBR2RWZHNtWmw5NkdieExvL0tHZ2lEQUFCQWN3UkJBQUFBWDdCTXQ2MExSZ2NPaFVHcFlrUUxVVXVIdXBVZDlITzVCd0FBRHVIS0FBQUE0QWpJY2x1NllIUkEzaFNIUVluZHlNS1c5T2JuSHRXR3VPUURBQUJSWEJVQUFBQWNJVmx1UzE4YTB6d01Ta2tzbEJBR2hTeERiNVI2VkI5S2NWVnFBQURRSnhFRUFRQUFIRUVacm1nWUZDc2czYUx1OCtGcDBacStNV3pvSDU5NzVZOFFCZ0VBTU5BUkJBRUFBQnhoR1M1TDU0LzJOd3VEdXExRm1sUVhNdlNQVW85Q0ZtRVFBQUFER1VFUUFBQkFMNURoc25YK2FML1NYYzBUbk83R05vWVVENFdxZzZiZUlBd0NBR0JBSXdnQ0FBRG9KVEpjdGk1b0VRYlpkdmZDSUZ0cU5rQmxJQm9HQlFtREFBQVlrQWlDQUFBQWVwRTBaNHN3S05ZU1BvVzVUV1hBMU92YkNZTUFBQmlJQ0lJQUFBQjZtVmdZbE9HeW9uZWtwSUowYzlYQmFCZ1VvSUEwQUFBRENrRVFBQUJBTHhRTmd3S0h3cUNZRk9ZMjFVRlRyMjMzMEUwTUFJQUJoQ0FJQUFDZ2wvSTViYzBaRTFDT0p5RU1TdFhNb0taeGFrT21YdHRPYTNrQUFBWUtnaUFBQUlCZXpPT0lMaE03S2kyUzBuR05oT1ZtZFNGRHIyMzNxaUZNR0FRQVFIOUhFQVFBQU5ETE9VM3AzTUtBUm1lRm0yL29SaEZwVzlFd3lFNElnMTR2SlF3Q0FLQy9Jd2dDQUFEb0F3eEpad3dQYXVyZ1VQTTdyYmFPNkZqTE1LaStLUXlxRHhFR0FRRFFYeEVFQVFBQTlDSEg1b2QwNnREZ29UdFMwRkhNU01oOTZrT0dYaXYxcWliSVpTSUFBUDJSVVY5Zm4rSm1wQUFBQU9ocGUrb2NLdDdsVVNUeFNpNkZiZVpkcHExelJnV1Y3MHR0YlNJQUFIQms4VkVQQUFCQUh6UXNJNkx6Ui92bE5oT1NuMjdVREdvMmhxU1FaZWdmbjN1MHU4N1J6UUVCQUVCdlFoQUVBQURRUitWNUxWMDROcUIwVi9Nd3lPNU9JR1FjbWxSazJkTHluUjV0cTNaMjgwd0JBRUJ2d2RJd0FBQ0FQaTRRTWZUMlRvL0tHeE0rNCt0dUdHUTNQL3k0L0pDbUpCYXFCZ0FBZlJKQkVBQUFRRDlnMlZMSlhyYytTNWk5MDkyVllyYmR2SkQwdUVGaHpVZ3NWQTBBQVBvY2dpQUFBSUIrWkV1bFUydkwzTEo2NkFwdlJFWllNMGNFNWFERFBBQUFmUkpCRUFBQVFEOVQzbWhxK1E2UGdsYUswcG9XVTRzR2V5T2FQVG9vcDhGbEpBQUFmUTFCRUFBQVFEOVVIekwwengwZVZRY1AxUTNxMWxLeEZnZG51UzJkTXlxZ0RCZVhrZ0FBOUNVRVFRQUFBUDFVMkpKVzczRnJSMjNQZFAxeW1iWm1qUXBxaUMvU0krTURBSURVSXdnQ0FBRG81OVlmZE9tai9hNzQ3ZTRXa1U0Y3dKQTBZMWhRUmRuaDdvd0lBQUMrSUFSQkFBQUFBOER1T29kVzdISXJZaCtLZ0d3MWRRVkx3ZFhnK0VFaG5UUTAxTDJBQ1FBQTlEaUNJQUFBZ0FHaUxtVHE3WjF1VlFVUzZnYlprbUhxc01LZ2x1M2xoL2dpT250VVVHNlR5MHNBQUhvcmdpQUFBSUFCeExLbEQ4cGMybGg1YUttWWJFbUhFd1lsbVUyVTdySjE3cWlBc3R4VzkwNFVBQUQwQ0lJZ0FBQ0FBV2h2ZlhTcFdDaFZMZVlUT0F4YnMwWUdkVlE2UmFRQkFPaHRDSUlBQUFBR3FNYXdvUlc3M0NwdmREUzdQMFZsZzNSQ1FVaVRja01wR0Fub0daWmxLUkFJeU9sMHl1VnlkWHdBQVBRRGpvVUxGLzc0U0o4RUFBQUF2bmd1VXlvYUZKRmhTUHNiRXNLZzJGS3h3NUJZTjJodnZVT1ZBVlBETXl3NXFDS05JeVFVQ3VucHA1L1dzR0hEbEo2ZTNtemIrdlhyZGVPTk42cTh2Rnd6WnN4b2RleXJyNzZxclZ1MzZ1aWpqLzZpVHJkTEtpc3J0V1RKRXIzNTVwdXFxNnZUaEFrVFVqcituajE3OVBqamo2dWtwRVJqeDQ1dDlmTUQwRGM1ai9RSkFBQUE0TWd4SkUwYkhOTFFkRXNyZHJuVkdEYTZOU1VvM29Xc0tmalpXZXZRSzU5NWRmYklnSEs5MUEwYWlPcnI2eFVNQmxNNnB0UHBWR1ptWnFmMlhiNTh1VjU0NFFXOTl0cHJ1dUdHRzNUbW1XZDJlRXhkWFowZWZQQkJyVm16UnBLVWxwYW1zODgrdTlWK1ZWVlZldVNSUjdwMjhtM0l6OC9Ydkhuek9yMS9kWFcxRmkxYXBCMDdka2lTdG0zYnBpbFRwbWpNbURFcE9aK0doZ2I5NGhlLzBNNmRPeVZKa3laTjB2bm5uNStTc1FFY1dRUkJBQUFBVUw0dm9xOFUrZlhPTHJmMjFpZVpIZFNWWU1ob1BqT29JV3pvdFZLdmpzc1BhWEllUzhVR21pZWVlRUt2di81NlNzZWNOR21TZnZuTFgzWnEzL1BQUDE4dWwwdVBQdnFvN3J2dlBuM3l5U2U2NmFhYjJ0eC82OWF0dXVlZWU3Ui8vMzROR2pSSTgrYk4weGxubkpGMDMwQWdvSktTa3NONkRpMk5HaldxMC90V1ZGVG9ycnZ1MG80ZE8zVFdXV2RweG93WnV2ZmVlN1ZvMFNMZGRkZGQzUTZEYk52Vy9mZmZyNTA3ZDJycTFLbmF0bTJiZnZ2YjMyclVxRkdhT0hGaXQ4WUdjT1FSQkFFQUFFQ1M1RGFqSGI4MlZycjBRWmxMVm14bWo5MXNraytuR0MxMnRtenBnLzB1N2E0emRlYUlvRHdPeWxRT0ZHUEdqTkVwcDV5U2ROdU9IVHUwZCs5ZUZSWVc2cWlqanVyMG1DTkdqT2pTT2N5YU5VdGp4NDdWa2lWTGRPS0pKN2E3cjl2dFZrMU5qV2JQbnExcnJybEdHUmtaSFk0L2VmSmtMVnEwS09tMlYxOTlWVTg5OVpTdXVlWWFYWERCQmEyMisvMSt6WjA3dDNOUFJOS25uMzZxWC8zcVY2cXFxdEk1NTV5am0yKytXYVpwYXNHQ0Jicm5ubnUwWU1FQzNYampqVHJyckxNNlBXYWlTQ1NpQng5OFVDVWxKU29xS3RJZGQ5eWhEUnMyNktjLy9hbnV2dnR1L2V4blA5UElrU01QYTJ3QXZRUEZvZ0VBQU5CS2RkRFVxdDF1VmZoYkZBczZqR1ZqTFVNa3I4UFd6QkZCRmFUUlZXeWdXN0praVlxTGl6Vi8vbnpObkRrenBXTmZmdm5scmU2emJWdEdRa29aaVVRVUNvVmttcWJjYm5mOC9sQW9sTFI0OU5lLy9uVmRkdGxsOGR0bFpXWDZ6bmUrb3lsVHB1am5QLzk1MHZOWXRteVpsaTVkcW5uejV1bWlpeTVxdGIyeHNWRlhYSEdGUm8wYXBRY2ZmTERONXhPSlJQVGlpeS9xcWFlZWtpUmRmZlhWdXZUU1M1czluMDgvL1ZTTEZ5OVdaV1dsemozM1hGMTMzWFZkcXVzVENvVzBlUEZpbFpTVXFLQ2dRUGZjYzQ5eWNuSWtTUysvL0xJZWUrd3haV1ptNmtjLytwRW1UNTdjNlhFQjlDN01DQUlBQUVBcjJXNUxjOGI0OWU4S2w5YnRkeWtTQzMvc3BtVmZYVmd1WmpRZEYwdUQvQkZELy9qY28yUHlRanB1U0toTE00M1F2K3phdFV0UzEyZjRkSWJmNzFkNmVucUhNNEE2bzd5OFhCczJiRkE0SEU3Qm1YWGQrdlhyOWR2Zi9sWTdkdXhRVGs2TzVzK2ZyeWxUcHJUYTc1aGpqdEd2Zi8xckxWNjhXRys5OVpiZWUrODlYWGJaWmJyd3dnczc3SXBXWGw2dUpVdVdhTU9HRFJvOWVyVHV2UFBPZUFna1NSZGZmTEVrNmJISEh0T2lSWXQwMDAwM2FkYXNXYWw5b2dDK0VBUkJBQUFBU01xUU5EazNwSkdaRWEzZTdWWjVZM1IyVUxPQzBKMmRIWlFrN2ZuMG9FdGxEUTdOSEI1UXVvdEo2Z1BSbmoxN0pFbERodzd0a2ZIejh2TDBneC84b052anJGcTFTaHMyYkVqQkdYWE4xcTFiOWZ6enordmRkOStWWVJnNjk5eHpkZFZWVnlrOVBWMk5qWTFKai9GNnZWcTRjS0hlZU9NTi9lVXZmOUhqanordVYxNTVSYk5uejlhNTU1NnIvUHo4VnNlc1hMbFNqenp5aU9ycjZ6VjU4bVF0WExoUWFXbHBldnZ0dDNYbW1XZktOS1AvNzE5ODhjWEt6TXpVYjM3ekc5MS8vLzFhdlhxMXZ2dmQ3eW8zTjdkSGZ3NEFVb3NnQ0FBQUFPM0tkRm02WUxSZm15dGQrbUMvUytGWTh5OWJoMVZNT25HcDJJRkdVeTkvNXRXSlI0VjE5Q0FLU1E4a0ZSVVZhbXhzVkg1K3ZyeGViNDgrMXViTm03VnExYW91SDVlZG5hMUxMNzIwdy8xMjdkcWxKVXVXSk4wVzY3cTFmUGx5YmQ2OHVkWDJTS1QxRXNsUFAvMVV6ejc3ck5hdFd5ZEpLaW9xMHZYWFg2ODFhOWJvdXV1dTY5UzVuM3JxcVhyNDRZZjF4Qk5QcUxpNFdNODg4NHorL09jLzY1WmJib25QNURsNDhHQjh1eVJkZE5GRm1qdDNybHd1bDVZdVhhcGx5NWJwZ3c4KzBLMjMzaG9QZzJiTm1xWDgvSHpkZDk5OWV1Kzk5L1RwcDUvcThzc3Yxd1VYWE5EanYwY0FxVUVRQkFBQWdFNFpueFBTOEl5d1Z1OXhxNnlocWJOWWJGWlFGd0loUTgyN2lrVnNReVY3WFNxdE5uWGFzQ0N6Z3dhSVdFQXliTml3SGhuL2hodHVpTGVZTHkwdDFZc3Z2aWlYeXlXSHc5SEJrVkYrdjEvRGh3L1hwWmRlcXFLaUl0MXd3dzA2K3VpamsrNWJWVlVWRDFQYXNuWHJWbTNkdXJWVGoxMVpXYWwxNjlhcHNMQlFWMTU1cFdiTW1DSERNRlJaV1ptMDRIUXlSVVZGeXMzTjFmZS8vMzFkZHRsbGV2NzU1N1ZseXhhZGNjWVphbWhvMExKbHkvVFNTeThwRUFnb0l5TkROOTk4czJiTW1CRS8vdEpMTDlYYXRXdFZYRndzdDl1dDczM3ZlL0Z0VTZaTTBRTVBQS0RmL09ZM1dydDJyUjUvL0hHOThNSUx1dmppaXpWbnpwd3UxU1VDOE1XaldEUUFBQUM2Ykd1VlUydjN1UlN4dTFIaEo4blNNcWNwSFRja3BJazV6QTdxTHdLQmdPYlBuOS9xL3ZyNmVoMDhlRkRwNmVuS3k4dnIxRmozM251dlBCNVBsOC9oalRmZTBNTVBQNnliYnJwSjU1OS9mcWVPdWVxcXF6Um8wQ0E5OHNnamJlNFRLeFk5ZGVwVUxWeTRNT2srbmUwYTFySlk5THAxNnpSdDJyUm14YUM3S3h3T3krbDA2c2MvL3JFKy9QQkRTZExwcDUrdTY2NjdMdW52b0x5OFhQUG56MWRWVlpVdXUrd3lYWDMxMWEzMldiNTh1WjU4OGtsVlZGVEk0WEJvOGVMRktpb3FTdGs1QTBnOVpnUUJBQUNneThZTkNtdDRSa1FsZTkzYVZkZTVHUmF0SkJTZ2pxMFZDMXZTdi9hNTlIbTFxZE9IQjVYQjdLQSt6N1p0N2QrL3Y5WDl3V0F3L2pYWjlrUit2MStTWkZsV3UvdDkwV0xuNDNLNTVQUDVrdTdqZERyalg5dmFKNWxqanoxV2xtWEZuM3N5SG85SHBta3FFb25vZ3c4K2FIZTgwYU5IeCtzRFhYZmRkYnIzM25zMWQrNWNUWjgrdmMxajh2UHpkZHR0dCtrWHYvaEZtN09oWnMyYXBSa3padWk1NTU1VGVubzZJUkRRQnhBRUFRQUE0TEQ0bkxiT0hoblF2Z2FIM3R2clVrM1E3UGlnWkpwQ29NVGFRZVdORHIyNnphZmpDMElhVCsyZ1BzM3I5ZXJaWjU5dGRmLy8vTS8vNk9PUFA5YkNoUXZiRFNPa2FDdjQ5Z0tSem5ya2tVZjA2S09QZG1wZnk3STBhTkNnZHZlSjFmZnBxQ1BYNFhyMzNYZjFxMS85cXMzdGQ5eHhoMDQ2NlNRMU5qYnFaei83V2J0akpjNkdHamx5cEI1NDRJRk9uY09VS1ZQMHU5LzlydDNsWGo2ZlQ5LzYxcmM2TlI2QUk0OGdDQUFBQU4xeVZGcEVYeW1LYUhPbFN4L3RkeXBrSlN4bFNVeDNPcERZakV5S3pnNTZiNjlMMnlwTm5UR0MyVUg5VGF4MS9QRGh3Nyt3eHp6aGhCTTBac3lZK08wREJ3NW8rZkxsS2l3czFNa25uOXhzM3hkZmZMSEQ4VUtoYUVqWlUwRlF6TlNwVTV2VlV0cTVjMmZTTG1ZVEprelFWNy82MVdiM2JkNjh1YzNuc21uVEp2M3doei9zMXJrTkh6NjgzZVZ6QUhvZmdpQUFBQUIwbXlGcFFrNUlZN0xEK3FqTXFTMVZydWpLcnlTemZUb2FwK1grQi94TnM0T0doRFNlMmtIOWd0L3ZWMFZGaGR4dWQ5SjI1cWsyWWNJRVhYZmRkVHIyMkdOVldGZ1l2My9EaGcxYXZueTVSbzhlM2FyK1RWNWVYb2Rkc0dJdDNMZHUzZHFzdmsraXp6Ly9YSkswWXNVS2JkKyt2ZFgyWkYzRFdwbzFhNWJPUGZmYytPMVhYMzAxYVJDVW01dXIwMDgvdmNQeFludytuNlpNbWRMcC9STnQzTGhSNFhDNHgwTXdBS2xIRUFRQUFJQ1VjWnUyVGg0YTBzUzhpTmJzY1dsL1k3UitVR0xBMDVubVlrbG5CKzF6YVd1VlF6T0dCcFhyN1YyMVl0QTFlL2Z1bFJUdEdKYktZc2d0bFpTVWFOdTJiZkhicTFldjF1clZxK08zeTh2TEpVWERtbWVlZVNicEdMSDdaOHlZMFd3MmtTVFYxdFpLa3ZidDI2ZDkrL2ExZXk2Yk5tM1NwazJidXY0a2V0Q29VYVAwODUvL3ZNdkgvZm5QZjliNjlldVZrWkdoVzIrOXRRZk9ERUJQSWdnQ0FBQkF5bVc1TFowL09xQ2R0UTY5WCtaV1hTajZaait4MjN4SGIvK1R6UTZxOEp2NjIzYXZ4bVNIZFVKQlNGNEh5OFg2b3QyN2QwdVNSb3dZMGFPUDg5NTc3K25OTjkvc2NML1MwbEtWbHBhMnU4K1FJVU5hQlVFVkZSV1NwQ3V2dkZKejVzeEpldHpmLy81M1BmUE1NL3JXdDc2bDJiTm50OW9lQ0FRMGI5NjhEcy94aTFCWldhbWNuSngyOTFtMmJKbWVlZVlacGFlbjZ5Yy8rVW1ybndtQTNvOGdDQUFBQUQxbVpHWkV3eklhdGJIQ3BVL0tuUXJiaHdJaHFaT0JrQ0haVnROK1RUdHZyM1pxUjQxRDAvTERtcGdia3FQbkpwV2dCOFNDb01TNk56M3BPOS81anM0NTU1eFc5Mi9jdUZFLy92R1BkY1laWitoNzMvdGUwbVB2dnZ0dXJWdTNMdW0yMk15bXdzSkNaV2RuSjkwbjF1N2U0L0VrM1NlMnZPeEkyNzE3dHhZc1dLQng0OGJwcHB0dTB1REJnMXZ0OC9MTEwydnAwcVh5ZXIxYXRHaVJ4bzBiZHdUT0ZFQjNFUVFCQUFDZ1J6a002Wmk4a0lvR2hmVmhtVXVmVlIrNkJPMVVJR1JId3lCSnNoTytqOWlHUHR6djBwWktwMDRvQ0dwa1pzZTFWdEE3N05telIxSnFDa1Z2Mzc1ZDk5MTNuekl5TXJSZ3dZS2tuYjdhYXU4ZUMya2NEa2VicmQxTnMrMXVlTEdsWGowZGFIM3l5U2NLQm9QeDIvLys5Nzg3Zld4c3lWcEh0WHdpa1lnR0R4NnNEejc0UURmZmZMT3V2ZlphblhmZWVmSHRMNy84c2g1NzdESDVmRDR0V3JSSUV5ZE83T0t6QU5CYkVBUUJBQURnQytGMTJEcDFXRkNUQjRlMWJyOVRPMnBiQjBJZE1Rd2RXbC9XcEM1a3FIaVhSME44RWMwWUZsS1dtL3BCdlYwcWw0Yjk4NS8vMU02ZE95VkphOWV1YlJaZXBJSmxSVjlQTFFPaHlzcEtiZHEwU1ZsWldSbzFhbFJLSDdPbDVjdVhhL255NVozYWQvZnUzZnJkNzM2bjdPeHNoY05obFpTVVNPbzRkQnMxYXBRV0wxNnN2L3psTDNydXVlZjAwRU1QYWRXcVZicjU1cHYxOXR0djY4a25uMVI2ZXJydXZQTk9UWmd3b2R2UENjQ1JReEFFQUFDQUwxUzIyOUtaSTRLcUNZYTFydHlwejJ1NmVFbWFPSDBvSVJEYTMralFLNTg1ZEhST1NOT0hoT1V5cVIvVVd5VVdpKzZ1MDA0N1RjWEZ4Y3JLeXRMMDZkTzdQZDZlUFh2a2REcmw4L2xVVmxhbXJWdTNTb3AyNUVxMFpzMGEyYmF0YWRPbWRhdmd0VzEzL0RxOTRvb3JkTkpKSjhWdnYvUE9PMjIyaE0vT3p0YUhIMzdZN0w0NWMrWm8vUGp4SFQ2TzArblVWVmRkcFpOUFBsbjMzMysvUHZ6d1E5MXd3dzBLQm9QS3lNalFUMzd5RTVhREFmMEFRUkFBQUFDT2lDeTNwWm5EZzVvK0pEcERxTFRHMldFM3NUaTc5YzNZUktITmxTNXRyM1pxY2w1WUUzTUpoSTZrdFd2WDZ0NTc3MjExdjkvdmx5UmRjODAxblJvbnR2L2N1WFBqOStYbjUrdWhoeDdTcEVtVDlPU1RUNmJnYktPV0xsMGFuMFVUTTNUb1VFMmFOQ2wrT3hnTTZ2bm5uNWVrWm0zZEQwZHNlVmxzbVZveVE0WU1hUmJBYk5teVJTNlhLK215dFl5TUREM3l5Q01LaDhPU3BNR0RCeXM5UGIxTDV6UnUzRGd0V2JKRXYvLzk3L1g2NjY5TGlzN2V5c3ZMNjlJNEFIb25naUFBQUFBY1VSa3VTNmNQRCtyWUlTRjlYQjROY1ZwR040bTFnWkl4aktaOW1tNkhMRVByeWwzYWNKQkE2RWp5ZUR3NjZxaWplbVRzbGpOMGtqbm1tR01rZFcwSjJsbG5uYVcwdERUWnRpMkh3NkhodzRmci9QUFBsOXZ0anUvenlpdXY2TUNCQXhvMmJGaVhaeUV0VzdaTWYvM3JYK1h6K1dRWWh2YnYzeTlKR2p0MmJLdDlwMDJicHZ2dXUwOURoZ3hwZHYrY09YUGE3RkltcGFiMmt0dnQxbzAzM3FpcFU2ZnE0WWNmMXNhTkcvVmYvL1ZmdXVXV1czVGlpU2QyZTN3QVJ3NUJFQUFBQUhxRkRKZXQwNFlGZFd4K1NCOGZpQVpDVmxOMjB5b0VhbEVuU0hieU9rTUVRa2ZXdEduVDlNQUREeHl4eHovbm5IT1NkZ3Ryeittbm42N1RUeis5M1gwbVRwd29wOU9wdVhQbmRyZ3N6T3YxS2pzN08xNk11ckN3VVBYMTlhcXBxWkVVTFZROWRlcFVYWEhGRmEyT3pjek1WR1ptWnBmT1A5Vm16cHlwb3FJaS9lcFh2OUxldlh1VmxaVjFSTThIUVBjWjlmWDEvRXNJQUFDQVhxY2hiT2lUOG1pWE1hdlZGS0dtcisyOEIwL1dpY3hsMmdSQ1NJbE5teloxcTJpeVpWbUtSQ0p5T0J6dGRpYnJMVUtoa0hidDJxVXhZOFljNlZNQjBFMEVRUUFBQU9qVkdzT0d0bFE1dGFYU3FjWndrdVNuM2Q3enliY1RDQUVBQmlxQ0lBQUFBUFFKbGkzdHJITnE0MEdIeWhzZHJiYkhhd1FsQzRVTXliWmFMekZ6R3JhS0JrVURvVXczbDhVQWdQNlBJQWdBQUFCOVRuWFExTWFEVG0ydmNTcHNKZG1obzFsQ1NReE5qMmhpYmxqRE15S3BPRVVBQUhvbGdpQUFBQUQwV1NITDBHZlYwVmxDZGFIV2RWYnNXTEZwVTIyMm5HOHB3MlZwWWw1RVJka3NHd01BOUQ4RVFRQUFBT2dYOXRZN3RMSENxZDExclplTlNXb3orV2tyRUhLYTBwaXNrQ2JsUlpUbFRqYnRDQUNBdm9jZ0NBQUFBUDFLWTloUWFZMVQyNnNkcXZBbjc4WmsyeTFtQ1JsTjk3V1JDaFdrUlplTmpjaU1kSFhGR1FBQXZRcEJFQUFBQVBxdHVwQ3BiZFVPYmE5eXFEYkowakdwYVVhUTBlS09OdmljdGtabGhqVTZPNko4SDdPRUFBQjlEMEVRQUFBQUJvUUt2Nm50MVE2VjFyVFJoajZSb1dnZzFFN1I2VFNuclZGWllZM09pbWd3b1JBQW9JOGdDQUlBQU1DQXM3OHhPa3ZvOHhxSGdsWWJTVThzQkVxOFdtNWoxM1NYcmNLbVVDalhTeWdFSEdtVmZrUFZRVk9WZmxNVi91aFhTY3J4V3NwdCtwUHR0alRJeTl0aEREd0VRUUFBQUJqUWR0YzV0SzNhb1YyMVRrWGF1ekpPcUNmVW5neVhwZEZaRVkwaUZBS09pTlY3M0dvTUdYSTc3SGp3azlQMC8ySXNHS3J3bXdwYVVycFRPblZZOEFpZk1mREZJZ2dDQUFBQUpFVnNhWCtEUTN2clRPMnBkNmdxa0x5bVVGZWt1MndWcEVWMFZMcWxvOUlqU25OeTZRMzBsSDMxcG9wM2VYUmlRVkJGZ3lLZE9tWnJsVU1mbExsMTFvaUFDdElKYmpFd0VBUUJBQUFBU1FRaWh2YldPN1NuenRUZWVrZkhkWVU2SWNObDZhaDBTMFBUTFJXa1IrUjFjQ2tPcE1JbkI1emFWKy9RV1NNQ2NqdTZkbXdnSWhYdjhtaFlla1JUQm9kNzVnU0JYb1FnQ0FBQUFPaUU2bUEwRU5wVGEycC9vMFBoRkV3ZXlISmJLa2lMYUZpR3JTRnBFWGtJaG9BdSsrU0FVNDBoUXljUERYVnJuSks5THFXN2JNSWc5SHNFUVFBQUFFQVhXYlpVRlRCMTBPOVFlWU9oQTQybWFvS3BXVW8yeUdOcGtNZFNqamY2ZlpiYmt0bjl5VWhBdjdTdjN0UW5CMXc2cnpDUWt2SGVLUFhvMkNFaEZhU3hUQXo5RjBFUUFBQUFrQUpoT3hvSXhmNGNiRFJUc3B6TU5LUk1sNlZCM21nNGxOTVVGS1c3dUl3SG50M2sweVhqR3J1OEhLd3RnWWowMGxhZnZqR2hNVFVEQXIwUVFSQUFBQURRUStwRGhpcjhwc29iVFpVM21LcndPOXJ2VE5aRjZTNWJhVTVMUHFjdG45Tld1a3Z5dVd5bE5kMDJaTXZybEZ3bWwvem9mMWJ2Y2FzZ0xkTHB3dENkdGJYU29YSy9RNmNPcFpzWStpZm5rVDRCQUFBQW9MOUtkOWxLZDBVME12UFFHOVg2a0tHNmtLbWFvS0c2b0tHYXdLSGJFYnRyTTRqcVE0YnFRNTJiQ3VGejJ2STRiTGtKaGRBSGpSa1UwZEdERHRYdXFRd1lhZ2dwNVNHUUpJM0xpYWowYzZlcS9ZYXl2ZnovZ3Y2SElBZ0FBQUQ0QXNYQ29ZSzAxdHY4RVVPMVFVTjFRVk8xUVNNYUZvV2kzd2NpM1Z0bTFoZzJVckpVRFRnU0JyZW8yVk1kTU9WSjBYS3daTndPVzFWQlU5bmUxQWROd0pGR0VBUUFBQUQwRWw2SExhL1BWcjR2ZWFIYWhyQ2hZTVJRMElvR1E0Rnd0TTE5TUJMOUd2MGpCY0xSZlFoKzBGOVYrazNsZUh1dW9IT3UxMUtGMzFSaEZrRVEraCtDSUFBQUFLQ1BTSE5HNi85MFZzZ3lGTGFraUIzOUd2c2U2R3ZTbk0xRG53cS9xVW01M1dzWDM1NGNyNlZORmE0ZUd4ODRrZ2lDQUFBQWdIN0taZHB5bVpKRW5SUDBMeDNOQ0xKc0tXUXB2bnlzbzlzdHhXWUVBZjBScjJ3QUFBQUFRTC95ZXFsWEwyeEppNGM1c2R1VmdlYTNEelR5bGhnREQ2OTZBQUFBQUVDZmt1TzFWTm5PakoyZ1pjaXlvOHNoRTIrSElzbTN0MVRoTjVYYmd6V0lnQ1BKcUsrdlo1NG9BQUFBQUtEUCtIQy9TeTdUMXBUQjRhVGJBeEhKSHphVTdiRTdkYnVsOVFlY0NsbUdwZy9wdVRwRXdKSENqQ0FBQUFBQVFKL1NVUTBmajBQTlFwNk9icmQwMEc4cWp4bEI2S2NJZ2dBQUFBQUFmVXFXMjFMSTZya09lTUdJbE8waENFTC9SQkFFQUFBQUFPaFRjcnkyMHB5MnRsYTEwZmFyRzdaVU9wVHBibi9HRU5DWEVRUUJBQUR4SXZBQUFBSWxTVVJCVkFBQUFQcWNVNGNGOVVHWlc0Rkk2c2IwaDZXUHl0MmFNVFNZdWtHQlhvWWdDQUFBQUFEUUo1MDFJcURpWFo2VWpWZTh5Nk96UmdSU05oN1FHeEVFQVFBQUFBRDZwSUowUzhQU0l5clo2K3IyV0d2MnVEUXlNNkloYWRRR1F2OUdFQVFBQUFBQTZMT21EQTRyM1dYcmpWTFBZUzBUODRlbDEwczl5dkxZbXB5WHZCMDkwSjhZOWZYMVZNQUNBQUFBQVBScFpRMm1pbmQ2ZFB5UW9NYmxkQzRSMmxMcDBFZmxicDAxSXNCTUlBd1lCRUVBQUFBQWdIN2ozYjF1MVFVbGowUEs5VnJLOFZySzlVWkRuZ3EvcVVxL3FZTitVNkdJb1F5M1RXRm9ERGdFUVFBQUFBQ0FmcVVxWUtnNllNYURud3AvdENwS0xCaks4MXJLY2xzYTVPWHRNQVllZ2lBQUFBQUFBSUFCZ21MUkFBQUFBQUFBQXdSQkVBQUFBQUFBd0FCQkVBUUFBQUFBQURCQUVBUUJBQUFBQUFBTUVBUkJBQUFBQUFBQUF3UkJFQUFBQUFBQXdBQkJFQVFBQUFBQUFEQkFFQVFCQUFBQUFBQU1FQVJCQUFBQUFBQUFBd1JCRUFBQUFBQUF3QUJCRUFRQUFBQUFBREJBRUFRQkFBQUFBQUFNRUFSQkFBQUFBQUFBQXdSQkVBQUFBQUFBd0FCQkVBUUFBQUFBQURCQUVBUUJBQUFBQUFBTUVBUkJBQUFBQUFBQUF3UkJFQUFBQUFBQXdBQkJFQVFBQUFBQUFEQkFFQVFCQUFBQUFBQU1FQVJCQUFBQUFBQUFBd1JCRUFBQUFBQUF3QUJCRUFRQUFBQUFBREJBRUFRQkFBQUFBQUFNRUFSQkFBQUFBQUFBQXdSQkVBQUFBQUFBd0FCQkVBUUFBQUFBQURCQUVBUUJBQUFBQUFBTUVQOGZwM2ZhOWRTNnMzd0FBQUFBU1VWT1JLNUNZSUk9IiwKCSJUaGVtZSIgOiAiIiwKCSJUeXBlIiA6ICJtaW5kIiwKCSJWZXJzaW9uIiA6ICIiCn0K"/>
    </extobj>
  </extobjs>
</s:customData>
</file>

<file path=customXml/item10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11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1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3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4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5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6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7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8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9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E z N j U 4 N T I 4 M T U 5 I i w K C S J H c m 9 1 c E l k I i A 6 I C I 1 M z I z N j k 0 M D Y i L A o J I k l t Y W d l I i A 6 I C J p V k J P U n c w S 0 d n b 0 F B Q U F O U 1 V o R V V n Q U F C S U l B Q U F J T k N B W U F B Q U J D b z l S Y k F B Q U F B W E 5 T U j B J Q X J z N G M 2 U U F B S U F C S l J F R l V l S n p z M 1 h s N D F O W D k 5 d k Y 3 M X V 3 a E N T V E l H a E F C M l F 3 Z 3 F Q a X p Z d X R X N j E 0 V m N h a 1 Z w W U t s V 3 R 3 U X J R d F l W S G p B R G F s U 3 N T M 2 F X a 0 d y S U d J U U N 5 b 3 F B Z 1 h F S 0 t J Z 0 J K S 3 d C V U w y W m Z a N S 9 n Z 1 p N N W 1 a T E d S Q 1 N P Y j l 1 c T V j a E h Q T z k z e l A w R j R x Z D g 3 N U h F T k Z S W V Z Y Q U F B Q U F B Q U F h U G V N c m I w Q U F B Q U F B Q U F B S E I 4 R V F R Q U F B Q U F B Q U J H Q 0 l B Z 0 F B Q U F B Q U N C Q 0 V B U U J B Q U F B Q U F C R U N J S W d B Q U F B Q U F D Q U N F R V F C Q U F B Q U F B Q U V D R U l n Z 0 F B Q U F B Q U F D S U V R U k F B Q U F B Q U F F Q 0 V J Q W d D Q U F B Q U F B Q 0 l F Q V J C Q U F B Q U F B Q U F F W U l n Q 0 F B Q U F B Q U F J R U l R Q k F F Q U F B Q U F B R V F J Z 2 l B Q U F B Q U F B S U F J U V J B R U F B Q U F B Q U F R S V F p Q 0 F B Q U F B Q U F B S W d S Q k V B Q U F B Q U F B U U l R Z 0 N B S U F B Q U F B Q U l n U U J F R U F B Q U F B Q U F B U m d p Q U l B Q U F B Q U F B Z 1 F o Q U V B U U F B Q U F B Q V J B a U N J Q U F B Q U F B Q W d B a E J F Q V F B Q U F B Q U F C Q W h D S U l B Q U F B Q U F B Q W l C R U V R Q U F B Q U F B Q k F o Q 0 F J Q W d B Q U F B Q U F p Q k F F U V F B Q U F B Q U F B Q k d D S U F n Q U F B Q U F B Q 0 J D R U F R Q k F B Q U F B Q U J F Q 0 l J Z 0 F B Q U F B Q U N B Q 0 V F U U J B Q U F B Q U F B R U N F S W d n Q U F B Q U F B Q U N J R V F S Q U F B Q U F B Q U V D R U l B Z 0 N B Q U F B Q U F D S U V B U k J B Q U F B Q U F B Q U V Z S W d D Q U F B Q U F B Q U l F S V F C Q U V B Q U F B Q U F F U U l n a U F B Q U F B Q U F J Q U l R U k F F Q U F B Q U F B Q V F J U W l D Q U F B Q U F B Q U F J Z 1 J C R U F B Q U F B Q U F R S V F n Q 0 F J Q U F B Q U F B S W d R Q k V F Q U F B Q U F B Q U F S Z 2 l B S U F B Q U F B Q U F n U W h B R U F R Q U F B Q U F B U k F p Q 0 l B Q U F B Q U F B Z 0 F o Q k V B U U F B Q U F B Q U J B a E N J S U F B Q U F B Q U F B a U J F R V F B Q U F B Q U F C Q W h D Q U l B Z 0 F B Q U F B Q W l C Q U V R U U F B Q U F B Q U F C R 0 N J Q W d B Q U F B Q U F D Q k N F Q V F C Q U F B Q U F B Q k V D S U l n Q U F B Q U F B Q 0 F D R U V R Q k F B Q U F B Q U F F Q 0 V J Z 2 d B Q U F B Q U F B Q 0 l F U V J B Q U F B Q U F B R U N F S U F n Q 0 F B Q U F B Q U N J R U F S Q k F B Q U F B Q U F B R V l J Z 0 N B Q U F B Q U F B S U V J U U J B R U F B Q U F B Q U V R S W d p Q U F B Q U F B Q U l B S V F S Q U V B Q U F B Q U F B U U l R a U N B Q U F B Q U F B Q U l n U k J F Q U F B Q U F B Q V F J U W d D Q U l B Q U F D Q U 1 E a D Q 4 S 0 N L a W 9 w Y W V 4 a 3 R 3 d T E y d C 9 Z U 0 F J U U p R U k F B Q U F B Q U 5 K U F g 2 O V d 6 e n o 2 c j h l U E h h O X U y Y m E y O W 5 B W W R P b l J J R 3 p a c 2 F O V F l k Z X Z X Y W Z 6 N D h j c k t 5 Z 3 J y R 2 p a d D J x U z c 3 c n B M M m R u W l l a M j N 4 c j U 5 K z N U d n Z m Z H E r Z k x s T F R J L z B G Y V p X M 3 N C Q U F B Q U F C Q n V l W G w 1 Z X V P T k 4 0 T D J Y W H J w c F J v e V p J a m V l T 0 1 O b F p l W E 4 y c S s r U G g 0 M 1 h U V F R T S D d Q L z M w V T I z Z n Z s M U R o Z 3 p S Z 0 F F R G p t b k 5 k Y j M v L 3 Z 2 M X J 1 K 3 N z O D V T N z k 2 O V Z W V l Z w Y V Z M b D l Z N z E 4 V V h Y N n l V b E J S S m t z Z m o w W X d a T T V T V G s 2 U H J y c n R P T j k 1 N G 8 0 e k c w S H N F M 0 c 2 M 0 N n c 0 x O W H Y y Y k Q z N z d M T k t T M H M 3 d G c 5 V V I w S k N n b k p 6 Y y 9 Y R 0 c y L 2 8 w V W N m Y m Z S e l I 0 N G N r Y 3 Z s Y W 5 E Y 2 d R T U h 0 R 3 Z Y T H Z Y d D I x Z j U r Z m t O a m p j Y W p V c E 5 U V z F 3 b k 1 Q a D B J d 1 p N e H E x M X J v Z W Z Q Q k J 4 Y 1 h G S G R P e l F M Z 1 F C Q U V B Q U F C b 2 Q 4 c k t 5 c l J 1 M 1 R v b E p p W X F O a l p X a 2 1 T M z I x V l V W S 1 N S S T B k S 2 t s Y X R X c V h D d 3 N K R 3 p k Z W p S N C t R U W R E Q m d 3 Z T F Z T U V D U 2 R J U F A v e W d z V 1 B I T m 1 t d E N 4 W X N V R 0 p p W W t E N z h 1 W E x s W i t m c j Z p b 0 t M O T J 0 O X N 0 c D l P c H R M U T A 5 Z T d k V 3 p h Y l R Z c 1 d M W k x K W k p M R l l 2 R W I 2 M 0 s 1 N U h L N U 5 I T G t T R j h R W k R R Y U 5 X b l N K T T J Z T V V O d n Y v M j I 4 d k x 5 Z E 4 5 O T k 4 b H F 0 U V p k M 3 p u b m 5 L T 3 N y Q 3 g 5 O U 5 G S G V 2 Y l p a L 1 h V V T A v V k d 4 e E o x V H V r M 2 4 3 N z d R W S 9 l M 0 p 5 c 2 p a d D J x U 0 Z D e G Y 2 L 2 5 j S 3 h t d z I 2 O W U v L 3 J V a z Z l R 0 h I O W J C Z 3 d j Y m 5 M d k d o e D k r c U E 4 L y 9 M R E J j Z E h S M F Z x O G V M R S s v L 3 h 6 Y m R 5 N E 1 l U z R Z Y 0 9 H S 1 M 4 d k w 2 R G Q 2 W F N x c k t 4 T U Z v d E Z D U W t K U V o v M W V E e U 5 Y a m Z R V W d p Q 0 F B Q U F B T F J i M T E x M 2 5 h N j Q 0 Z 3 B K M G x k Z m Z h W H A w N m Y 3 O W F l a 3 B P a W x s M T Z x Z D Q 1 e D Q 4 Y U Z E Q 2 t j R G 9 k b X o 1 N n R p b 2 9 L U 1 Z K R 1 J v W T Z k d X p Z N E x x e X N y S j A 4 T 0 J C V 1 N 3 V 2 1 j M m g v M X J X d D I 5 Z n p a N D k y N i 9 0 N j Y r L z F 1 T 1 B Q e D R 3 O X Z M T E w 5 Z T R j Z V A 4 M n B Z d F c 2 Y S 8 v Z T F 2 Q V d Q N z k r K 3 Z t V E 5 u N n Z I S E g 5 Z j Y 5 Z X Y x K 0 9 P U D Y 0 a 2 5 u Z 2 d J a 2 1 x T U d 6 Z E 9 X V m x a N n R P b m o x d 3 V W O G p R c U l i W D Y 5 V 3 l a Y 3 Y 4 M n N y S 3 l v S U d K Q W t K Q 1 Z x M W F w W H Y 5 M j Y z V z V X V m x Y N W p v N k 9 q Z l V I U W h B a 1 R W R l Z W V m U v N 3 B l c m p i d 3 N Y T H R T W l o 1 N n A w Y U 5 I T n p q Z V p E S k p r c k t 6 c z d W b X p a c V E 0 N 3 A w N m F K L y 9 P T W Z B Z T F M b G l 6 U n d v V U x k Y 0 V G R j J q a X h J a 0 5 2 Z z l v T F F S Q k F B Q U F B Q 0 p h V E V 4 T X l M N n F x a X B W V l Z V R k R U R G N i c m Y r M y 8 v N 2 Y 5 c T V j N m R P U C 8 x M G J k N j h X U V V G Q m J y M z N u d n J Q Z j Z U b V p t c G p 6 N z Z T S k o w N z c z M z F y c 1 R w a V Y x N j l a T l R 6 L z l 0 Q j U 5 O U Z H T k h E b F N i c m R i T j k 5 O G M 4 a n h i c m R i c T F h d D h n d H R h d n Z G T D M 2 a E N S T W 1 T S 3 J l Z G Z T d m Y v M 0 w x M W N U a 3 B 4 N T V w b j Y z Z T k r c C t q b z Z L Q n p G Q l V W Y W N h T U d k c T V j N m Q r O T d 2 Z k J R M X d o Z z h m N 3 Z 1 K 3 V M a F l k c n M 5 N k Z 3 M U 8 2 b V N r N U 4 x e W l t b m h Q e G N h V 2 x w T W h n T X Z 0 L 2 Z l T 0 9 O R 2 p O b W p D U n A v Z n I x Z X Y 3 N T U z W E 5 O Z G Z v d X V 1 d W s 2 U 1 F 3 Z D J P S F R z a 1 N Z T U h E d z c 1 T H V C R V F C Q U V B Q U F B Q U N G O C t l V 1 h r c V Q w O U h T L 2 R v L 0 h v N 2 x 6 N T J y a n h v M D Y 2 N n l 6 O U 9 D R E Q y c l J v a 1 Z h d k h p e E h u N z R Z V D M r K 0 9 P K 2 8 x Z z E 3 S G E 3 W G 4 z M V Z Y M z A w V W N 5 R 2 8 y N i s r N j d k Z m J a W n g r M 3 p 4 S k 1 h b X F x b m 5 2 d U 9 j W E V 4 T W h 1 d D R l c y 8 x T l Z W Y V h E a H c v T F l y R 2 9 V N m R P U W N l R U 9 n N G x T V m R l Z W F W S 1 N r c T B a T W t T b W M x b T N Y b m 5 u U U Z q a W 9 1 T G R k O T k 5 N m 1 v c U V p M z M z N T d v M 2 J 4 d l B q a W k 5 c T B h V k 8 5 W X h v N k d y W m 8 w U 0 s v T U 5 C a X N m a D J S d F h z Z k x K W U x Q V U d o c E s w Z m Z 0 M l N k S 2 d R W U 1 h W E R m U W 1 n a U N B Q U F B Q U V E V n Q y T X R X N 1 p N U 1 V s S m l v M k 5 W V W x K a V R a d j N p e W o w Y W l m L 2 V 4 b n Z u R j J 1 M T J 6 W j g v V 3 h v M G I x Y T l m U D k x e n p 6 M H l H b z I 2 O G N Z Y l Z W W l d w c 3 p N V E U y Z V B G b j M z S E 9 Q a G c w Y k p r b j Y 1 c H R 2 O U 5 K T E w r b k F n U U 5 L U 0 V q U W Z m Z m Q 1 K 3 V y e j Q 0 Z E 8 z V D E x V m Y 3 d F h t O T N x Q m p s e T V k R 2 5 B Y 0 s 5 a l l z c k l 5 c l Y r L 1 h o Z G V l S 0 d r b j N a R V J V V k Y 2 Y 1 V Y W H d 3 N j k 4 Y U 5 H e l Z q e G d 4 b F p H U m 8 2 d F N w O W E 1 N T Z k S 2 x l d l B O T j B Q M m Y v e n h 4 L 3 I w M D A r R D l 0 b H N O a G t N Q n I z e H h o d E J p M z J Q S H o v Z X Q r N G F j W E Z 4 Z X Z M S k p 3 U E c 3 d D I 3 V j N Q b X p O S D U 1 N S t 2 e X k r L 1 B L R C 9 Q L y 8 1 a j c 3 N D R v d D Z Q M H N v Y j c v O X R 2 N z k 3 M y 8 3 d G R Y V S 8 3 b n R 0 d H N D e G l j b E p R V T l U Z 2 E w Q m 9 J Z 0 F B Q U F B T z N X V j E 5 O T V h d m Z j K 0 R B Z 1 h y S G R 1 a l F J Z U R x O T V T V U Z J M G J O M D Y 5 Z S 9 m M n R h M W R 1 M V l i T j I 1 V S 8 v N z k 5 Z m p q a i 9 z Z G M 1 b 3 d Z W U k 2 Z H V 5 b 0 4 5 N T R R O U 9 t V G R N N T U 1 d 2 p w O V B w d T Z v O U l 5 T k R k O T k 5 Z D h o Z E 5 Y V j E 2 d F J K d i 9 y V n I v e m E 5 d S 9 m c j F X c l Z n V 0 V Q Q U 1 I R G x S R 1 J v W i s r T 0 V I R F J r e V J K S z B i Z H U y Z 0 I w e j g r Y k 4 w L 3 I x N j d W K y 9 Y c m R m Z m Z k N n R D a F E 2 U F c w b G d E Q n c 1 c 2 N z S H N 4 Z 3 A y e E 1 0 b 0 5 L c G 5 6 N T R C N 1 c 2 M 1 c 1 S 1 V t S m d Z d E w r K 0 h V d 0 4 4 W H E 5 O G 5 n O E 9 1 V 1 V V M 1 R T U 1 N m V k 8 z Y j k r d l c r d F F B b k F v S W d B Q U F B Q U 8 z V 3 Q 5 O S t x K y s v L z E 2 U 0 d 2 e k w r S U F C Q S 9 T d m Y v M U x U c W R U V H F k V E 1 U R X h R V y 9 6 K 3 N V d m Z p R 0 h 3 N k Z 6 e n o w M 2 F I M m Z T e T Y 1 U k l X R m h m c m d n d y 8 4 Z H B 5 Y 2 Y v N z V t a l J w a 3 E 4 b 2 N V U E 9 Q L z k 4 U l V k S C s 0 c G Q x e W d 1 T H R i d z R j T l Z W b G F t N j Y r L 1 h o T W 1 U T k N V S 1 Z Q V X J W c z N y V j I 3 V m x 1 M m J G R k t T b 3 J H a n g r d j R j T 0 h h O W l 3 W V g 3 Q j A r M j M z N j c 4 L 0 h 4 d D J y U k o 5 O T E z b n g 1 O D h F S D E 3 Z H U z V V d 0 c W p I N z k r c W x m d j M 2 U 3 B N T E N 3 a W J k O E J W T W V u c D Z 2 V F d Y e X N y S 2 Z J V 2 t n M W 1 5 W k l t V 0 x G b l N y R F d F Y 3 N F R k Y r a V N T e T Z w Z D B 4 O W R a Z U E x a 0 F R Q k F B Q U F L Q k Y y R 3 c y b F p l W H Q 4 a m N K c E 5 K e W N u S k R Z N z c 3 V z k v V y s r d F l a T D h i c U F 5 b T g w e W 0 4 M i s 0 M U k x Z l V h a j B l O G E 5 M S 8 r O H B l K z c r M T J 1 M 2 J 0 M n F X d F c 3 Z H E 2 O W F 0 K 3 U 2 N z c r U n l 1 U 1 J W W H p 0 d n M 5 b D A r U E J o c l Y 2 O V d w c z J i Z E x 3 N G N N M W V Q Q m d u W H J x c W V y Y X R X d k F W Z X h l c j F j M m 0 4 M T N u S 2 5 1 R F Z s U l V W R W F Q b n k 0 M 2 4 3 N 2 J k b H N O b l h 1 M 0 Z r b m 4 z e X l w T 3 F i d y t 4 M n U 5 N S 8 v M z J W b E p U b y 9 2 d n Y 5 K z F Z c 2 R 2 d G l v c U t V b H B h b W 1 i T m 1 x V z V j K 2 Z x a X k r K z B N T V B Q N n l Y W G 5 w S n F h b X B E Z j U 1 T n R V W F g z d 1 I 5 T m F 5 c H B n e F k 0 W n Z o M U 5 k O G Z I e D Z 0 S 2 x p M j Y v L 2 Z h Q X Z 2 e j h m Q z F Z c 0 V C b m 4 z M j J m d k d M W H d U M G Y v Y l p a O H J L e X Z J c k Z O M W N k O T E x b D d w M D Z h S 0 h I M z Q 0 Y k h N Q z R V W V F C Q U F B Q U t C R m Z Q T E p K N W 8 v Z j M 2 T H p K M l N r a E t X b W l 1 R m h Z V 0 5 P c 2 J V c j E 4 L 3 p a N D l X e m F i V F Z s W l d k c T N i N T l 5 Y z N P V m 5 a M n R 2 T H c 4 W D M w W W 8 5 R 2 9 Q b j M 2 c U V 1 W E x o b z l l c l J H a k J n a H I 5 Z X I 3 N y 8 v W G h z M m J G Q l d W c F k r K 2 V R V G Z m T E p K N U t x a X h C M z Y 5 W k 5 u V H A x V W 5 K e X N x N j Y 2 a X B a T E J i Z G N j Y 2 R q Z j R N b 1 V L S F R a c z I r W D I y W H I x N j Z Z V V h Y c E J V S F N i V m h F U 2 R P b l Z x a 1 J D b 3 R y d n V 1 a X R r b U J O S 1 p t Y W 1 s a T V k R 3 J U U D V Y S 3 B 1 T G h Z d i 9 u T m I w S S t Y M 0 8 3 V j R j T 0 h m e U 8 5 d F d v Y V F 2 b n N h M 2 M z T n l 3 e l F X M E Z J S W d B Q U F B Q U M z Q 2 J E Y U h 2 Q 2 E 4 d W N J M W I y e H N y S z Y 5 O W x v d F h y e F l 5 Y 2 5 K d X V p a W l 3 T E d M R j Y 4 M k h j M H l X d z I 2 N S 8 v L 0 t m e T h 2 S W t W Z G V a R 1 R K a 2 l Q c j M 3 N i 8 r L 2 Z 0 c n d J Q U J L a W 9 x M H F S S m s x U l N V c U l S S T B i S V l E Q m 8 0 T U N C R 2 p o d 2 9 L V H F v M H c 3 Z C s 1 V W R u Y T J j b k p 5 d E g v L 2 Z t M 2 Z 2 b D B q U m 9 4 U T k r N 2 R W V j V l W G 0 4 N D V Y S z V s S m 1 a c W N y S 1 N v M G V Q V n B y M T Y 2 V j E r d l Z w W m R l V 3 U 5 V j l F b E p T W D Y v T n h n T U F V S E t s a T F i O U 4 1 N z d 3 V T h X M U p T S X F t N j V 0 Q z B h Z E 1 D K 3 R Q V D B 6 V n U z T G l R N 3 k 0 c k s x T n h j W E h J L 2 1 E c T d v U 3 F M U z h 2 V D V N b l Q y N 1 V Q Q 3 R X c k 5 D S 0 Z T d E M 5 b D k r K 2 V V Y V A z N T h r O V l H d E d V R V F R Q U F B Q U J h e E l V W F h o a H d 3 O U 9 K S m p v N l d 0 Z G N j N D I y Y k 5 t a T d P e H N Y W D M x M V g 1 S H R m T H k 4 d l Q 2 N j Y v N 2 R y T 1 l 6 V 1 k 5 O E 1 B R E t p d 3 N W S H A 2 Z X N B V j h a S z B j K 2 R P U 1 F w N U Z Y d E N R b 0 t H R F J z V z h 0 Y X c r U G g 0 M 1 h E R E R R S H R O c H R O N j l h d D A 3 d n Z 2 d X N M Z 2 U 2 N T V 4 N E 5 H V E p F O C t i T j A 0 W U 5 H M 1 R y c m J m c X J M U E 9 D a m h 1 M W x p S E R 4 L 1 d s a T F i U X Z h W G x K U U U 3 Y m Z a Y l B Y T 3 U z R G h 3 b U 5 h V H l o c G F X b D Y 1 S k Z I N m g z V D B O R 3 d z c k l 5 M 3 c 2 c G N B c m 5 V V E 9 n S l J B R U F R Q U F B R 2 k z R 2 5 0 c j J P R E J n L 1 h 0 d D k v c T I y K y 9 W V V p H a H E v O X M 4 O C t r e V F O S H o 3 Y z E 1 Y W V u c T d Z M k Z p O S 9 2 c n J R Z W M 2 Z l B p d 0 p P b k h I M y 9 V O D g 4 L 1 g r L z Z v c U 9 q T l h I a X h L Q j l o W V d G e X N u S j B Z O C 8 v c W p 2 d n Z 0 T z I 3 W n R r O F B o V U Z K U 2 t p W k 9 u T 2 d y V W 5 6 a G h S Z X F V N m R P b W o 5 L 3 Z t Y k 5 t c V d V b E J T T k h E b F N w N T U 2 c X J w M T Y 2 Y V V s Q l R G e G N Y N T Z o L 1 Z E b 2 t l Z S t 3 e D l l d l h U O W R k Z D U y a W 9 x T D A 4 N S 8 v W E d l Z m Z Y Y k F X c l p z M m F J N W M r Y m 9 q R F B P M E I v L y t N Z U E v b 1 l L W U U r Z V B G b E R o d z Z 0 Z D B 4 Z H k 1 W X Q w N 3 Z 2 d m h 1 M E x 5 N H V U a U 5 I a n F 6 M y t k M j d k M H V T V G p y c H B L Q m p D d 2 9 L b X J T Z W h 0 U 0 V Z U z I x Q 3 c 0 S U Y 0 S W d B Q U F B Q U 8 x V 1 k y O E 5 P L 2 Z j Y y 9 Y b W 0 y L 3 F v N D g r O G d W Q k R v Z E R L M W V 1 V k 8 v Z X Z R T n F 6 S l N Y b C 9 2 c S 9 J U 3 l a O D h l N 2 R t e n A 5 N H h I V H Q y R E F p Q 1 p z N m N x Y X l z T E Z W V 1 Z 2 c m F y R m F y V G p 2 d E 5 Q M 2 Y v L z J m e m p u b k h G b X R W c j l u a G c w Y n B y L z g 1 U z l h d T N h d F B 2 b m t F N j F l d l Z v c l Y 2 N z B H M k 9 4 V 1 B U e X l 5 L z c 2 Z 0 V W R m h Z c U t 5 d E x P M 2 Z 1 O U 8 x Q X N s Z 3 N z b G d z Q W V 1 c 0 N U Z E 1 K c F B p N C t Q c i 9 V e k J G Q m N Y N j l D a F E w M T Z w a W J B c T J 2 Y 3 V I R X F L e X R y O E h t d j F 5 d E p X c n A w c W Q 1 L y 8 v M l E 0 e j c 0 N E F O O S t P R 0 h r c V I 1 O C t Z M W V C M T h L S 1 d s c F p L Y W R 5 M D l j R H d R Q k F F Q U F B Q m 9 k M n B D b j l 0 d n Y x M i 8 r d F d 2 S k l X K 0 5 V e V N 1 b m J 0 c W t H R E J t b n Q y c l V h T T J h T T B 0 U F Q 5 Z D U 3 N z Z t a 3 B F U z M z S E p M d 1 B q M D l I U X R X c l F v N k Z 5 V E o w L 1 d 3 W U 1 I O W N v c n J 3 U z l m b D Z T U E I 2 U G J y e n h 4 c U R Y b 3 A 5 O T l 0 b m F 2 M y s v O H Z Q e k Z S O G Z y N z U 5 K z Z w d j M 3 N n l X Q 3 d x T H k v M 2 h S W V p H U m x L V D A r W H c r S H d 0 V W 5 5 M 1 V x M m M r Z E 8 3 Z G 1 6 U i 9 u N S t l c m Z 2 N z l H a m h 6 c F Z 4 U z Y 1 b 2 p Y O E 9 I R E c z M m w v Y k V L N T l H d 0 s 2 K z h V Z z Z I b z h G e F J V V k Z 5 c 3 p N M U t t b m 5 o c j B H R j V G U l l X V 0 x s M n F 2 b j M 3 Y X N T S U V a S l U 3 e l g x V l Z W V j J y c D F h O G g z N S t U a 1 N L c i s v e E p 3 S W l N S U F n Q U F B T k R 1 M U J R Y W J z b 3 h u Z X V 2 d j E 2 U F B m Y V k 1 c y t m c j k v L y 9 2 Z j Z 6 M y 8 r b 3 k 1 Z H V 1 a m 5 Q L z k 1 d 0 Z p a j B l a T d Z c j Y y Y j c 3 N V J n Y 1 B I b F Q v L 3 Y z V n V Y U G 5 r T y t x M l Q w U 2 J I Z k 5 1 Z W V l c T N Q U F B W Z D M z W F d Y Y 2 5 O e l Z W Q l F v S F h y M W d X T W 1 6 U n B r d E x U M D F W V l Z k W G d G Z T N q e G 8 x V C 8 v N z k v Z G 8 y Y n R 3 b 1 N i N F F w Q 1 h F e H N Z c U 5 U V l Z O O T k 4 c y 9 y M T Y r Z l h s N U 9 U b y t Y T G w y d m l 4 S W x C Z z Z q U F B 2 d E 1 x M W F 0 Q 3 R q O W R O V l Z W e l h x M 2 J 0 M z c v W U Z R V 1 B H a k F u b 0 x 5 Z 2 8 w T k t s U z l X d l g 3 K 2 c v U l V W R m I 2 a T R D d F d y T k R i Y j c 4 d H Q 5 d X R N O D g 4 V T Z l Y 2 N r c k E r Q T B i T m t p U 0 J n M G E x S 2 o x Q W E y R k l B Z 0 F B Q U J B b T d W N z k y N D k 4 O H d 6 a W 8 r U D E 5 U 3 B V M z A z W T l V Y 0 h h c n Z G c T I 2 T W p J e U 5 H c l V L S z F i d D A 0 U F B 2 a W d i R G F i S m t 5 W T B P a m R N a z Z u M H h m S V h I N z U 1 Z l d P c l Z s Z m Z U d F F w T 2 9 y M z U 5 O T l s b S 9 0 c T F i d C t x e H h 4 N E x H S H Z a W l p m c H R 0 d H U 4 M n Z M e k 1 6 V X E 2 K y t H a k R X N V h J c E t 5 d E x S c U 5 S c D U 5 K 2 V y M X J P R l p i d G 1 6 U n N H S E R k T U V G R j B p U 1 h u L z l k V l Z X V n Z x T 3 d p M W J 0 a 3 h i d D I 3 V l A v L z V U M D J k T 2 p X Z 3 d Q W F l z V 0 0 x Z H V 4 W W Z m S E Z G K 3 J k d T d k Z k l Q V G R k O S 9 w a V N l Z X F Q Z j l I b z l I a 3 Z U Z W U r O H B N e k 1 6 b 0 w v b T Z G a G R p e G N 2 M X R x M W E 1 V 2 J t K 3 N i V T F K U 2 9 1 N 2 R 1 M n Z J a 0 N F N j g 4 d 3 o 5 Z U 9 Q U C 9 v O W s 1 K 2 Z y e l Z y M W t p U 1 B 2 e n d R L 1 h v M F V Q Z H V u V 3 J k M z F B Y X l F S U F n Q U F B T k J t Z m Z 6 e H g 3 N W R H e H M z Y n Z U Z F V s Y l Q x d F M v a k 4 5 M j I y M 2 F z R 0 d E S 2 l v c U 5 I a n c 0 S k E z Z T l Y b D h Y Z z B i O T Q 4 N 2 R t e l I 0 T U h E O V k 1 N T V 4 V D c v a W F J Q 2 p V M G J I Y T Z n W l J v V z R F T X h n T U F X T k Q z V 0 Q x N 2 J m Z n F y S 3 l V Z 0 1 H R E d p U m 1 q W V Z G U l d h T l d 1 V z R 1 T G l 0 R 0 R C Q W h t T l J x M W Z 2 M T d G e G N X K 0 l H a j g r U E h L e j g v W G h n M G I 5 U E x M T D J 2 U 3 B F b V N w R T g r K 1 V S Z m Z Q R 0 Z i c j c 1 W n U z Z X Z W c 3 Z 2 U E N D e m p 6 e l R M K 3 d L Q z B 0 V F d Q S G p x M T N E W V d G a F Z x M m J K a 0 d E a H d Z T k 9 5 c X J L e l V X M i s 5 R m R C Z V Z G U 2 t u S n d j c G F T a 0 t D T W p R N m V k Z H B x R 0 R o M 3 F k M E 5 j d D I 3 Z E 5 H R E F B S F h y M W s w V k Z S V j Y r d W 1 u N V h B N D F M b H p a M j N a c 2 t W M z M z M j N M c n Z z T W w x L y 9 m V j Y r T 0 d I d V V r T U p 4 U 0 N J Q U F B Q U F C d D F 0 b G 5 u N j A x Y T l Z b 0 1 U S F J M N 1 R a c 1 d P S E x C Y U x 1 b l R w M H V p N U R o O C t y S 2 V l Z X N x M 2 s y V H I x c T E 2 O G N V W E 5 Y S G l 4 S 0 F G b E d 0 V V Z s Y n F o U m R l M F B y M T Y 5 V 3 h Z M G Z k Y z g 4 O U R m N 0 Z 2 K 1 l H c z l v M W U 0 N m 5 M N y 8 4 V X B K O E F Z b k g 0 N U h k Y m c 4 N X Z x W X V q c 2 Z q O F I y N 0 N 5 W X F L a 3 B H b z F H c l Y 2 O V d W V l d W c n I 3 N j Z w R E J s Z G x z M X B R c F U v V G d n d y 8 2 L 1 R u c z J M R k R t e l p 0 M G 1 X W F h h Y l J v M G R y e l p v M T J y Q m h n K y 9 J b m x U O T U z Y j E x V m Z Y K 3 h t e n M 3 T z F i T m t 5 O W V 2 W E w r a l k 0 d U p p Z m Y z M T E w c E x T L 0 5 y d i t L S 0 s v V E x Y L z V T d l h y M U N q b D N X b H F h M H R M U 2 x K d W J x K 2 5 U c D J 2 U G 5 q M G F P S E N n c G s r Z n J z M m J O K 3 V W V j E 3 U j B x V k x 0 V 2 J O R 3 Q x e H h 4 M U J i M k l E V 2 d 0 Q k V B Q U F B S U E y Y T h D Q U F R S F h 1 S m V V b E 9 q N z c 3 L 1 h 5 S k V q W l R i L z l G Z W V t d X U 5 Z z R V M G E 5 Y X M w Z C 8 v L 2 5 j V k Z 4 Z n I 0 b 3 N 2 M W d V W F h L Q T V j K 1 p v M W F w V j J y T m 5 q O G F O R z Z m Q m d 3 Y 0 h Q T G R o d 3 d Z d F d M Q k F o d z h m V n V m T 2 5 m W F l Z N C t w V T Z k T 3 Z u N n Y x e H Z 3 d m 9 x S 0 N p M W Z 2 b H l T Z E 9 x c H A 5 Y j c r W E p 5 Y 2 5 U O T l k Z j d 0 W V c 2 L 1 N 3 e k 0 x U C 8 v Z T k v L 2 R w Y 0 x s Z k F P S S 9 I N D Z 0 b l V 4 T U U 1 Z W J t Q n I w V 3 Z x N E 5 H e m J V d X h O b i t 2 V H B H a l J v a 0 p Z c 1 d T S 3 I x Y X F M T D c 3 W T F 4 Y 2 R I Y T J x c W l w V l Z G V D R q c 1 R G e E 1 U b 2 1 X Z W U 4 U V Z 0 Z H J 0 Z G 1 6 Z H Z s c 2 x r M H F t b m 5 p c V R 5 Y V F I S G 5 o Q T k 5 O S 9 2 M W F 1 W E t r K 2 Z m c j R 6 V m 1 m b X V 2 a l E 5 M X l s c F N V c E 5 t e l p 3 Z T B O N m J Z Y z J s c H F k N T U 1 e D E 5 O E 1 F S G N q c W R H a n g 0 c 0 t a T 2 5 T c X I x Y X B S b z B i c H R O T k 8 w M n V 2 d m F h V k s x Z H E x c X h a R 2 p W c W x D W k 1 t S 0 R r N U 9 S R 3 J S M W 9 T U V J C Q U F B Q U F O c V Y 5 O T U 3 V H g 2 U F I r Z W R k N T Z 2 S U h G c 2 J L d z J i Z G 9 r U 1 F F N 1 F K N T g 4 a 2 4 5 N z M v L 1 U z U j B 0 Q 1 p O b X F T T E x y c E l r d l R N T T g 5 b z N y e D V X c j k r d m Y 3 M H B 6 O X A w S 0 J C d X Y v K y t 4 V W Z I N j k x N j l a c D J i S m w y c m x 6 c H l S c D F L a F J 1 d l B P T z l X a F F 3 Z S 9 1 Z i 8 0 e H o r c X V M a F l D U W t K a W 8 2 T 2 x z b G s w d D Y 5 Z T F W U l V h R l R U a m x G U T R Z T X F m Z X p K Q 1 l t N n B K T E x 2 R n J 5 O C 9 Q R D N w M W Z a O C t m V F I 4 K 0 h D L 3 R o M D d k d W l y c j c 3 e W E v d m 1 t M j l V V W x L a X B L U W s 5 Z T d k V z F K M U l K T 1 J r V k h 2 V 2 h v a k 1 U R l J t e m R 2 V m 1 G a G 9 T N i 8 v S E p m e l N h c E 9 y V G J 0 V 3 V Y S G 5 6 d 1 F a M T Y 2 c W t C T z R W Y 0 x w Z T J i Z H V t L 1 B 4 O G p S N D k y b G V N d T Z i K z A x d H Z 2 V l h 2 a 2 J 1 W k 0 y Y 3 F K e W R I Q 1 F r S k 1 w b E 1 2 a m 8 r R F l W d F R i R n o 1 M D V s W m 1 a c T d k c T F z d G x z c 2 x n c 0 d q d D J y S z Y v L 2 5 x L 3 p 4 T V h G N m Z m L y 8 3 M 0 9 1 T 0 1 N e l I z N 2 x 5 d F c 3 Z E 9 X N 2 R 1 M V Y v K z h w Z U E v N D h B e H h 0 Q k V B Q U F B S U I y W m R D Z 1 F j c k 9 6 d G F v V W F O V V d G a W 9 q e i 8 r V 0 M 2 W F M y Y X p X Z W V k Z D E 3 Q X J V N D F P N G Z H a n g r d m p o M D c r d G 9 U R W h M M D B F T V B h Z H U y Y l h y d H R k Z l V w M D h m c G F T a z Z M U F B Q d k 1 W Y 0 8 3 Z H U 3 Z H V 2 d m 5 t a 0 R k d m 5 Y e n l 5 Z n J z c z g 5 V V V s T G l h M H R P V H R h b 1 V h T j A 4 O D A z K y s x W U N p W T V P V m s z M 0 h D R F g 5 d l d y V n Y x e F J k Z i t P b 0 J H U X d H V 1 N 3 V 0 R S d z R N R 0 R z O H V Y T E E 0 S 2 d E a D A 2 Y V B U b z B Z c V B q L 2 Z 0 V n V y Y 3 V Y T 0 R 4 W m N i N i t T V F Q 5 Y m N 1 W E 1 E N m g v Z G N N T U 5 L a X N y M D F k Z m Z S V 3 d j N m 4 y M n M 0 L y 8 z e U 5 I e i 9 l c j c x W H I x N m F N b V Z L d m U 5 T l R V M z F 1 M T B 0 T V R G U l k 4 Y U 0 w Y 0 N C Q T Q v e G t 3 U X F L e X Z U N n R X c k Z S V V Z w W X N 1 d W t o a n h v e X A 5 M 2 p m a U J F a j l N S U x M K 2 k 1 N T U 1 V D c 5 N j l D W U Z 3 U W p C V V Z G U U V M N V V P Q U F B Q U F P M U V U Z D J m V V B W c W 1 1 c T k 5 O T V U b n o 1 O W d o N F h D O G J y O W N y b G N z b G d N R F F Z L 3 V E W W V i M W V 1 Z D F 1 Z W I z Z W V 1 c z Z O Y 2 Z Y W D M r d H Z u M z d O b m p q V z k x M W V U e W V S d D l B Q j d R a 2 d p Q U F B Q U F B Q U l B S U V a N D R I Q U F B Q U F B Q U F D Y z h n a U F B Q U F B Q U F J Q U l R U k F F Q U F B Q U F B Q V F J U W l D Q U F B Q U F B Q U F J Z 1 J C R U F B Q U F B Q U F R S V F n Q 0 F J Q U F B Q U F B S W d R Q k V F Q U F B Q U F B Q U F S d 3 R 6 Y U N 3 Q U F B Q U F B Q U 1 l U H d X Y V Q w Z U d R M F d i e m Z V b V N K e n I 2 c H k r c l Z k N 2 8 2 R l p l S 1 Z x Q 2 9 h S 2 l 3 d H Z h a X d B Q U F B Q U F B Q z N Q d W 4 r L 0 R F N m 5 2 Q 2 F U W C 9 B a n l U O F k 4 b m d r c z F t T 3 J s M W J l Y 1 V J T j R J Z 0 F B Q U F B Q U R h T 1 d O R m h h T D I 3 c F d q Y z J l N W s 1 S W E 5 W X l w d U Z q V y 9 I e l p 1 M 2 V Y S n k 2 d W h W Z U k 0 N F V n Q 0 F B Q U F B Q 0 F k c 3 h j V U N C V F J Z W H M z Y n R M S m x Q V E h u Y T d G Y l Y z c j l 4 e G N Y S j E 2 d F F 5 Q z h S e F J S Q U V B Q U F B Q U V B N 1 p T N G 9 r T U h w b E x O T G w y Y k 5 Z e m x 3 U U Y 2 T G h U Q 2 9 I Z U R X T U F B Q U F B Q U E y a U Z q U l l W T U Z S W E 5 E b 0 V r e W R t b G k w e m w 1 V E p X V m 9 a a F p X a E 5 C R U V B Q U F B Q U F M U k R V W H Y z V m g 4 S E N 4 T j d q e D Z L e X N z T D I z e G 9 I U n d O Q X d B Q U F B Q 2 d u Y k h 1 M 3 k 5 M 2 J H e T l o Y U V O T H B j c 2 h 3 N 0 p Y R j R 1 Z W I z e V J F Z k x r W l l t V D B 4 T X l H Z E 1 S V V V 5 M l d 4 e W h H R 1 h F V n F I d W J V W E F B Q U F B T 0 F Z Z V R 3 e U h Q M n E r V j V 1 O T A 5 d F R x Z m s 5 V X B l c n d 5 U z c v d j Y y Z 0 M w U G U 2 a 0 p M b H F C V D R H d T E x e U 9 1 d S 9 I Y 3 p q V V h S T 2 p p V E p m d E p K a 3 R F b 3 k 1 R W p p c z d O V l Z Y d j N 2 S m F y Y 0 h m b F p 3 c 2 M w N k 9 E R G F i d k V l d m 5 V Z m J R a E F F Q U F B Q W 5 B Q U 1 I b z h N Y n J j T U x w Z n Z T N 1 c v Z D d 1 c i s y d U h Q Z 0 F n e V J N Y j Y v Z D d v O T N l N E 8 x Z 2 x z S k N H V n d 1 V m Z Y c E k 2 K z V P a H B 3 e D h R b 1 p z O G V t U 2 9 y N V F v U k J F b V M x M l N T M G V H U W 1 5 Q 2 9 U U 0 l J Q W d B Q U F G c V l 3 Z X V W d 1 d h V D B l b V V 3 Z U d R d 2 V t c 0 R u a H F C V C 9 z e G d F U U x r Y W J U W j R H U W h w V G F h b G N D U W 0 r R U V o Z X I y U X l x Y X B Q b n d i b j k w U k h 5 M m l 6 e V o y W U d J N 2 w 0 a m d q Q 0 F J Q U F B R E N 4 T 2 h 3 e U d D M y s z N D F P Q n p W M z d 2 Z E x m c G V y O U V v b V V 6 e W 1 r e n l H b z N 5 b W t 5 U 3 l T U 0 R 5 e V d 2 d 1 N B W m p i N W Z a V E p W L z F x c n p k Y 0 h v R T N 5 b V A z L 2 F t K z A y Z V J N U 1 F u O W d O Y 3 J v O T B 1 V j R j T 3 N 1 V G 5 5 M U p T S X J u Z D h r U k Z 5 Z E d s U z c w M W d x V H F J T W h T V 0 J p T 3 B h T V Z F Q V F C Q U F B Q V R X U z A y V 1 M w M m F w R G 4 1 c m d 4 K 2 t N K z N 1 O E J v T z h W c X M 4 R m t 0 M X Z Z N m 9 x T 3 J 2 a n d Z K 0 1 w d X J m d 1 d B V 2 h y Y 0 V Y U T B u T F l V R n N w c k 5 s Z l h D U E o 2 W l c x R W p T R H B w e D F C Y U p z S W d n Q U F B S U I 2 K 0 V L Z n F p c V p q b j R m V G w 2 a l V a N 2 9 h S G 1 0 M X V v d m k 4 V V g v S G d i c V B F Q k F N Z k N V T 3 Q 3 V z N x N m I w Z W d M U z V P T W J 0 M n l Y T G t D T G V D d F d N R V F R Q U F B S U R r T 3 l w a H J L c n l o V D l H d X o y c 3 R Y d T h K c E 0 4 M G R I V n d V O U 1 q T n p S M G Z K Y U x H R 2 J I d 0 N r b j N i c 2 V P T G p n L 1 o 3 R G R W U m t D Y 3 V 6 d T l Z c U 5 k c 3 J u N 1 d i c T k z L 3 N i V U l N S 0 p p e U F J Q U F B Q U V j b m c 5 Y 3 B Z V V N G a l p h V k 1 s W l V 5 V m x X R m R m N m F 2 M U I 1 W W 1 K K 0 N u L 0 0 v T 2 M z Z 0 p i W F V C Q W t r M G t 5 b T R N S D N W N X Z n e l h E Q 0 l M Y U 5 2 N U 5 C Q U F B Z 0 l o Z z h I a j h n N T h 3 S C 9 I e V d L M X l 4 O G J L R 3 g 5 Z i 9 T d k h 1 Z 0 M w R W s 5 M H R F e W x w Z l d P Y 2 N Y R n l W e G V Y b D B 2 N k 9 n L 3 J 3 d 3 V W M 1 d o N l U 2 Z D Z u M l d H O F B h T m 9 J Z 0 F B Q U F 0 R X N H d D F 1 b X l r b 1 p 5 c 3 V y Z 3 g r S E k 2 e n p l N k t q N V k 2 S m t T Y 3 V U c D Y 0 T 0 l v M k F 6 a G h l S 3 h X b V Q y Z W V z Y z R P M 1 d T d W J 4 Y z B i b T U x Y 0 d Q M X l 0 c l F Z R z h K c E 9 j U 1 V u M X Y r R G 9 E V 0 5 v b X d p Q 0 F B Q U E w R z Z Z c X F w a 0 x D d V R x Y X l z O G N G U H p k R U l n N k h l W V o 2 W U d M b G p Z K 1 d K a m E w T 2 Z o b 1 l E d 0 N 0 e F h 2 M E t L c X B 1 R m p 1 R U t H T z E y c F Z W W H E 2 c k l j T 0 t X c i 9 m a 2 1 T T 3 k 1 T 2 p y U z A 2 b U 5 q S V p p S 2 l p U 3 J W V j Z D b 0 R i T F V G R l J F Y j d x Z H d B Q U F N Q n h a U E I 0 c W t P Z n N q S 1 p L a X B r c U 8 4 b j R J M E 1 m S H p E a l V h N T Q r U G x T V X l V c T A 1 Q l Z R Q m 9 D M k s y Y j F m V k t h Z j R q b j Q x b T h 1 b G 1 P e H N W Z l h y R j U 3 N T B D b 0 l n Z 0 F B Q U 5 D b U d H M D J t Y 3 J M W l N v d m I x e U J a N i s z T 3 Z 3 e E d D U 1 B w O T R n e U d z M n k z V T A v S E h I e F l W e D F R Q n c v Q m t y S 2 1 R c E t K Q T l Q V D B z O D B Y d D J T T m 5 X c G 8 4 c 2 J G a G 1 R K 3 R n e U F J Q U F B Q U p 6 U 0 Q x e X R U U l l X T X B h W F Z 1 M z V j c n F a T l V C T U V o Z U N K a X B J N 0 l V S H V o Q V J 1 d 1 F I U T d w Z 0 x D b V J 3 T 3 V Y c z B x V l o 4 M W o y N z V j M 0 t r c X V q a D N E d E R L M E Z v S W d B Q U F B b k h p O F h w b k x 5 M l V x S 1 p H c H Z E e j R G Y 2 R I e H d V T m V S c l k v Z U 8 x V 0 9 U c T B F S H V w Q 1 I 1 T E p Z d 0 x o d 0 F U a n p t Z 2 d L W n l z d G w 3 O U d q N m N m R V h D N U Y 3 Z D B y Z D B J Q 0 l W Q T d R U k F F Q U F D Q U U 0 Y X B v c U k 2 L 0 N r d G x T R l U r Q 0 9 G R G 9 E c X F R U G t O U n J s N 3 R D a C t p c 2 1 K a 3 d y Q m 9 D M n d W a F p x Y W k 4 U E R u U z B 1 U k 9 U b T V R a 1 R t T k F B Q W d B R W x F U V Z U V U 0 2 Y W l J b G t Q S D V h O W U z Z U 9 n N 1 V q Q k V F Q U F B Q m 9 W Y 2 F x S 3 B t S 2 k y V X V L N V B C N 1 E 0 K 3 F D Y m d N U n I 5 Z H d m V k J E N m h k d j h Z R E h M R n h j b W R s Q 1 I z Z k h 5 a k M w V U R R S H R s U F h C Q W N q Z 2 t r M G 1 l N k d q Z m w x U m R n N j N t e S t C M n k y d T F 5 d E h N S T J V N D h S Q U V B U U F B N E x n e k 9 o e l Y 0 V T l w c V F 4 T 1 o v Q k J Y b T l n O E Z P M 1 h 3 b 2 E 3 c m h q W X F y R G 4 4 U k V l Y m 5 0 Q 3 d E O E d P e D J H Z T E y d i t C S G t s O H c 1 T E Z h N W F W d V d y d E V F Q V F B Q U l E a n d 1 R D F W b 2 M v e G N X K 3 Y z U 0 V r O W R v b E t 0 R E I 3 b F N V d V M x V 3 N N K 1 B 3 Q U E 3 W U c 1 d F J j Q U F B Q 0 E 5 c z F Z V l N Y e j B k M C 8 4 b m l P Y l J L R E l l V E 9 J R T l V b E Z 3 c E t Y S W x K b G J 2 S U F J Q U F D R V J C Q U V B Q U N E c 0 R G N n Z 6 T V h G T W h V V n l X a T N I K 0 1 r d F c 3 K 3 F o c 0 N H U X h 5 e G N m T D N i R W p o W j h C Q U d n Q 2 d p Q U F B Q U N F a m F t c V N x Y W l v d X J k U D h G M j h E U l U 5 N m Y y T 0 N t Z y 9 v L 1 h i S l l y T 1 Z t d T V H U j V t M 2 9 G T W d B Q U l B Z 0 N B Q U J B O H h n O E h w b E x T b V F x T E p U U j R R Z 2 N V R H Z V c W V l S W w 2 O H Z 5 T l h 3 W G 9 0 R n p r N m Q 1 T 3 J R Z 1 p 1 L 0 F B Q m 9 C b 0 l n Q U F B Q U h C T 2 p 3 e U Z 6 U V l I T U p T W E J C O V F F T 2 8 w S m J v S m R D U y 9 K W T d I S W x a c G F I U U F C Q U l C b U l 3 Z 0 N B Q U J B a z V p c X F t U X V L S k N w d k R 6 M G 9 N Y n U y Z 2 t S R m 5 t c z F 1 b 0 F L R E d 4 R 1 N z R k F B Q j F F U V F C Q U F D Z 1 V V e G x a Y k l j T 1 N K a l Z W V m d a O T N q W E E z V k F B c j J q S T d l Q U p h Y U t s Z E N R a k 5 Y Q 3 d B Q W d p R U l B Z 0 F B U U d o Z X I 4 d 2 x K V E l Y R k 1 q b 2 R B Y n R i O U t W N 1 h Y c k J S M 2 x p W T Z X T X p W V j d 2 a j R a a T R Z Q U F E V W h 5 Q U l B Q U F B Q V F 3 Z W o 4 e U Z o V E l Y R n N y Z 2 R 0 Y 3 p z S j d p e j N Y S D F W d 0 Z Y d 3 N C R U F B Q X h 4 Z E J F Q U F B Q U h 3 T U h v L 0 1 S N D d J Z k 9 T S U R L R 3 V m M i 9 x c l Y x Q n J v T D N X Q 3 h 5 Z G U 3 T U V U Q U F B S T R 6 Z 2 l B Q U F B Q k l I b z h z U l V V e U Z 4 V E k 0 U E V F O X R m c y 9 E b V d x O X R y U G V N M W 0 r V k 1 U W l V y S 2 F r W m l 3 V U F B T W V L S U F n Q U F D Q 1 N l Y j A v Q l V C M W o 0 R F Z y d i 9 U b U 9 O Z l V z a W p Z b D Z q V W E 1 T 2 5 l U k 1 U b T V h V F N F Q U F C Q l d C R U V B Q U F D U n l P d V Z w Y V J F N X N P S F p Y Q z V n b z l w Y l A y Z m 1 y R W h k a E k 1 a z V Q b F N r M l Z s d 0 F J Q U l C V 1 J 4 Q U V B Q U F R W W N 6 R n h i S V V G T W h R O X h h d z V o e j l D d k t z S 3 l s S n p 0 U l V l Y z M 4 S n l j Q U F D Y 0 s v c T B N Q U F B U U l V e m w 1 Y k x r N T h 2 b 2 N B U W Z Z R F E y Z m d k U W p T R G o z Z E h S Y 2 5 i c k p v L 1 Z l Z 3 l y Q k F B Q U x Z a 2 d D Q U F B b 0 o w e k 9 o e X l I R G d n V T J W b F l H Z n Q 0 M T l O Q 1 l G c W R n R F Z M U V R k d W J O Y 2 l Z b k 5 Y R E V B Q U d n c E J F R U F B Q U R 0 b E 1 I d G x 2 b l F J V m 1 L a T R O M E h n M k F t c m 9 E U 0 F v O E J u Y T B E c E F 6 T l p W Q z B B Q U F u T 0 F J Z 2 d B Q U F O c W J t c H Z B R G g 4 T 3 Z B c S s 1 a W F 3 W X d t Q W F 0 U U t n Z H d 4 T W R Y S H d D e V d Z N T h Q Q U F B Y 0 5 3 U k J B Q U F B N 1 l p c H J L e T Z E b E N v U X R C T n V R b E 0 r a W 4 w O F h q O G o 0 R l p M S E t l Z E p K Y z h m R m h X R F V B Q U R o Z U N J S U F B Q U R h Q W F Q Z F h s M E h x S 3 J L d j Z O b U I 5 Q 3 h x Q j B h M V F x Q m 5 N b k p j c W F s Y 1 F 3 T U F J Q T J p Q 0 F J Q U F D Z 0 R U T j R 2 V E l m U E J p O E R w R F U 5 Q j F B T l d y c U I 5 V U t n R H h X c X h 6 Z H V z a 1 R I W D J N c X d V Q U F L M k 5 J Q W d B Q U t D T k 1 w V 1 h 5 M 3 J n Z 0 F 3 d W w z O U g z V 0 x P V F J X c 0 d I U 2 5 U b k o y N 0 5 p O G V R R U F R S 3 N q Q 0 F J Q U F H a G p E Q z Z Y c k F j U H l s U l d G c V F 6 R E V G T j d W M U E w Z E h W d T R D c z F 1 Y l B D d 0 F B V 2 g x Q k V B Q U F R Q n R p S 1 N x U 0 9 U O W Z o b E R I d l p w e k c x a H R S c U 9 j c W F s e X B x U 0 V a e j R B Q U h C Q 0 l B Z 0 N B Q U J v Q T R 4 M n U 2 e j c 5 O H R v c y 9 s M 2 h P T T Y r R H J j c 2 J G e W R P M H F M M W Z D Q X d E U T d o Q U V B U U F B b k 1 n O E h s a 0 t D b V E 1 Y 2 l T d 3 I r W U k x N 0 d H U U 1 G c U F Y W H V M R 2 R 5 O H J I T k J 3 Q U F U b m d F U V F B Q U F D Y 2 9 v O D J t c U w x N 1 p Y Q T Z m M n F z S G Q 0 Y 2 F 3 Q m t N R W d l a j M 4 d G 9 L Z 2 9 P W H I w a 0 l k Z F F B Q U F 0 R 3 N F U V F B Q U F D Y 2 F y N 2 Q 2 R j F C Q l F X Q m Z P S X B C M T l r S j V F e E p r V E 1 0 a l J 2 Q k F B Q 0 l B Q V J C Q U F B Q U p 4 Q 2 o w e W x y W H A 2 T W R u d D R K e l l Z Q W 5 Z U W V V M G 1 P W H I w a 0 R z b U p y e n Z B Z 0 F B S n l 5 Q 0 l B Q U F n Q k 9 F c G F o S W x 2 e D g v O E N t Y m g y Z l l 4 R W t C S E x I e D h 2 U n J a d T h S b V B 6 N W d Z Q U F H M E t R U k F B Q U V B c k 0 3 a G N z d T d i S j F O b F p a M k 9 N Q V J B S G 8 5 Z m s 5 Z G d r U E 9 r a y t S S 1 N t c m U z Q U F B b 0 U w a U N B S U F B R 2 h G N X R K U 1 d R N G N r S 0 Y y W U J P d U s r S H I 3 Q 2 J 5 V 0 s y e T k r e k p 0 Z k F B Q U V R d 2 d p Q U F B S U J X W V B C N F p O b T N U K 2 J 5 O H A 4 Y W E 0 S 2 Z J R W U 1 b X N 1 V m 1 D a E h s e T d W Q V J N Q U F J a F l C R U V B Q U F E S G 1 i R 3 F x d n B h Z U p m c n A 4 W n c 3 U U t x e T J D U W c 2 T m d B S U p 3 d T k w e W 1 V e X R 2 U X d B e H h r L 0 V n S U F B R G l P T E l X R m l z N 0 p D U X l C b X J z T E t O a X R Z Q m F M Y k w x N 0 V 3 S U J F Z U t U V H o 1 U l J V V k Z n K 1 B L e X N v M F o 4 N G N U W j g r W F o 0 N m R j U 2 F 3 K 0 Z 3 N k l V W F h 0 Q 2 N P W F B D T m 1 k Z C 8 v a k h Q M 1 R 2 d m Z m S z Z Y U z I y R H V B O W 8 0 Z F F R Q U F B T W V C d 2 V 1 V m R l O W V t Z W 9 l Q l R N W W 1 s O F V 1 d l p j U j d u a j Q r W G 8 z b D N l Y 0 1 3 T l J B Q 0 h 3 N k Z w M D Z Z c E 5 6 Z F h r e W R Q M W 9 n U k k x c D d T V T N 5 N V p k Z j Z 2 b m 5 u M W Z Y c m w z M T B F T V B x V 2 Z Q b m l I S F J r Z E h h K y 9 l d m R x O W U 3 Z G V l K z A x a l J z M 0 x p e H J z R n F 0 S 2 l v c T B w W X R X M 1 R s b F Z l c W I 5 K y t q W H J P W n J P c H B L U 2 t V V 0 4 z N z k 2 d F h i d D J L V D g v W D V a R z F E d U x q N D l Y W E Z 4 Y 2 c r T l d y b H l w d F d 2 W E 5 t b 0 5 0 W j F 4 e G h t N j d M T E x t d n d j M E p v S W d n Q U F B R n F Z M F c 1 W F Z G N m V E S F Y v Z 3 Q w Q 0 J h R W x 5 Z G 0 1 c z V 3 c E t j M m J G M m d I Y n J u b E Z w V 1 V s T 2 o y M j I v W E Z W Z G N V Z S 9 Z Z m Z 2 M j Z i d n Z 2 c E 1 r Z m Y 3 N T U y M H V D R H J 6 e k R O M S 9 2 b m 5 h L 1 h x M V p v e V p Z c W 1 U c D J x b 1 V P S E J o M X J z V m c w W m N v V V R a N D h X V X V Y T G x W R 1 J v Y U d E e C 9 l N E R 1 M m J 0 M n F i Z H U y M V R z b U 1 U R l J r a l I v L 2 5 5 Z G V l Y V o 5 W T d O e U 1 o U S 8 v N z l 0 V z d k T 2 o z L y 9 Q T U 5 2 c i s y U 1 p N b U 5 X c m N y Y m Z l c X N z d n Y x e H o 1 O D Z 0 Z D F 6 M z d 0 M l Z s N W N Y M E Y 1 Y 1 h D e V B 4 N k 1 P S F R v R V B V Y l h 2 M y 8 v e G k w W U 9 J R V F C Q U V B Q U x R Z 2 M z R 3 h y Q W N Q K 2 d j K z R U Z 0 t W c U 5 X Q 0 9 R M W 1 X V H Y w V U 9 l b U p q b X p 3 d U U w V k 5 Q U G F X c 3 J L e X d 6 R F Y r L 0 h o Z G V P R 0 Z Z W m 1 y d H Z U M G R G M T I y V 1 h L e T h 2 V F Z W Z G R G Z m I 1 V z V y S l p O T G R k O S t 0 c E t R a 3 Z m U E 9 P L 3 J 6 b i 8 r c 0 t W T 2 1 o Q X h q d W 5 i d H F 0 L z g 1 a m Z L e k 1 4 V V Z G U l V v O T d 4 d 3 c 4 L 2 F O b X l a Y j d m M j J 3 M m 1 V e W 1 n S j A 1 Q 1 F r S n l z L 1 A 5 e H R i V V Z F a H E 5 W H F O e l k r U G w 3 O S s v Z l g 0 T U d E T l d Y S 2 x F Y X Q 0 Z D E z M z l Y T 2 5 U d D E 3 N z M z e W 1 4 d S t L K 3 p 2 W H I x a 3 N m a j B a b z F h K 2 9 k O T k 1 N z c y b k 1 t R E Y r Y l Y 2 d l Z 6 Z m R k S k 1 x S 2 l v M G Q r N W N K W E h N R n U w R V F S Q U F B R U J M O E h o a 1 B Y Q k E 1 d E x T d 0 w 0 V 0 9 L N 2 x p W T Z 1 d m h x Z X d x O D R B V G t j R H R s c 3 R y R E 0 1 Y X B k W H l 1 T W p F Y W p m d m U 3 M z d Y S T N N Z l R M Y m Z j b 3 R q W V d L M W V 2 V n A 5 K y 9 i V l A v L z V U e T F m d m p 6 a 2 V M Z m J y U 2 V l Z U N K a y 8 4 c 3 Z 2 N n l V b 3 p z T X I 3 M z J X b D E 3 N 2 J X U 3 B N c k t T d C t 1 b k 1 t V E p 5 c 2 p J e V B r S E I 5 K y t L S C s r d G U v c W 5 Q b n p u c m 1 t V 2 N D Z 3 F Q V T F G U 2 x w c V p L a 3 B 4 T 3 B 3 b 0 x D M F B P V l h Q T X E w K 2 Z Q a U d Q a H N Y R 3 h p b 2 h J Y 0 d 2 Y m R H a V J i N 3 Z I M 2 p n Q W V Y b D V m b T F C W k 9 i b T Z 1 S 2 l n c j E 2 T k d E R U F q d E N r R V F B Q U J B b U J t Z F R s b H p j M l Y w T 1 B 3 N 3 d y R U x 5 R 0 N R U E I 2 L 0 1 N b V Z t Q 2 h I M T Y 0 d E V q Q U I 0 V E I x N n R T d 0 J U a U 4 z Y j B T e W E 2 O T l s c G R l d W 1 s a W 9 t S l V Y e D h 2 T k x T M G 9 L T 0 8 z R G d n S n h P c H p w M T Z o U X l W R E d F K 0 9 k S 2 J H e X N I b i 8 4 Y 1 Q z M T F G T 2 F N V 0 9 H W G 5 6 e F J a M T A w a 2 t C N D k 1 N T V 4 M j k v d n J y T 3 Z u a 2 s v W H d 3 d z g z V 0 5 j b k p 5 Z E g 5 O T E z W H d P Z n N Q N m p Z V m R k Z F Z W Q T N h T 1 l X a n N s Y X o 1 V F R B T z d K M 2 Z z M k N G S k d q U m 9 V S V B y Q W R v U 2 d p Q U F B S U F 3 T W x W V X l K c V h K M E 9 3 d 0 N j Y 1 I 4 S H E x Q V J 5 c H F Y S j J i R m o 4 K 2 N G V 2 x C M G R I U n J M N k h k V z d 0 M n J V N D U 1 U l I x N 3 R 4 W j B r O G h 4 O V Z Y W D Y y c n I 3 N D Y 2 R F A z M 2 5 1 d m R 1 M 2 F w Y W x U c D Z w W H I x N z F 6 b i 9 6 e l R j S H Z h b k w 3 W G J M N 1 h i c m o z L z h Z O U R u Y W d M Q X Z M d z g v Z U V Q Z n d q b z c 5 Q 2 h n M T U 1 N V p X Q T l t d X V 1 V V k v K z l u U E F 0 c i 8 5 c m U v N m R 0 d n Y 5 W H M y Y k 1 E U X F Y e T h u S T k 4 c 2 d q O V g 2 T y t s e D c 3 Y l Z 5 d T k y K z M 5 Z m N x T F p 5 N V V w O T l O R k h B Z U 1 u V H B 5 b 2 l 5 K y s r S m p m Q j d R V 2 d p Q U F B S U F 3 c 1 J R V 3 l w S 2 Y v M U 5 E a 0 V M T 3 g 2 e k 9 Y R j Z E U V k 3 d T N l V 0 9 q d y 9 Q L 0 F C M C 9 m W F h 5 M m F 6 N m I 3 N z d 0 T z U 1 N T d y Y T E r e V p J a 1 d M b H l v Y n Q y N j Z h V 1 h Y d E x X c l Z 2 M T d y d n Z h c 2 V P S G J M W m J P c m V 2 Y n N 1 d S t 3 e V h Y R E J C U 0 h u Z k 9 p a G g z V F d X V 2 N G O U s 5 Z n Y x N V B Q L z I w c E 9 v N k 5 a S z B h O W N 1 M 1 g v L y 9 m S j R Q T H I x M W x z R G d w e X F x a X J k Z W V l Z E t p b 3 E w a l h Y W E t O e n p q b E h j K 2 J N V V V 4 T W p P N j g 4 O D Z n Q V V w e m p S a 3 p 4 a T h r Q 1 p k U U l X R n l j b k x R b T g 5 c U F x N m V Q W H N H Q k V H b H d Z N 2 l O b 0 h i N 1 p i S l p H c X d 5 U F g r L 2 Z 1 V m 5 a M 3 R D N H F B d G 9 Z Z 0 N B Q U F v T G 0 4 W G x u M z d 3 K 3 N C e F R P b z F x M V F 5 Q 3 p X Z m I w Z E h t c z F 2 R E 5 E N k J S V n E x Y X B Y b n o 1 a W t x S 2 t y U j B k R n l P c D N h d l h 1 M 1 h u e n h S W l d V b E 9 p Y W E 2 N X A 5 a n Y 2 O U 9 t a k s 2 N j R R a 3 V Y T H R Y Y m I 3 K 3 Q 4 O D g v M z N j Y m x 5 U X R Y c n h Z U l V W R j Z 0 R 2 p o M j Y 0 N F F a W k x C Y U 5 H e m R P L y 9 q S F B 6 U m 5 6 a H o 5 O E 1 N U E d q Z H V Y S 0 9 L S 1 R k V z d W d l h 0 b S 9 m M 3 F 4 U U t E W T J 0 c 0 V k U 0 s r K y t x c G V m Z l h W a 1 A z W F g z L z l N Y i s v U H J H e H N Y c m d n U W Z x S G J O O C t Y S m x a M m U z e V B 1 Q j Q 0 R W d D Q U F B b 0 J r T W J y Z W k 4 d k p r c k t y N n F i R U Z k d 0 o 1 W W 1 K a z c 5 R 0 R v d E J B S 3 l n c U t 0 S 0 N C U X M w W W N J R V h Y a m h o V E t i e m R x L 2 Y 3 O W 1 6 c H l w b k p 3 Y 3 Z m b m 1 t N 3 J v b 2 9 z Q 0 N o V W Z p e H R 1 d U V I c j F x M V R m b j Y r R m k 5 Z T d D d G t 2 W C 8 v Z n I z L y 9 2 c 3 l H Q X k 2 N j Y 2 N 2 Z M d G l y c m p p Q 3 F X b n A y d l d y R m x h d m 5 5 N T N H N j N K a z Z j M k 9 4 M U J E T j k r b l J W V k Z R Y z g v T 0 R C d y 9 X a z A 4 K 0 d i V F B a R E t w U T R j T 0 9 1 K z g 4 e l J r e U p D Q S 9 y Z m Z m b H Z i d D I v W D F L b F R B N E t 1 c X F v c X Z m c n F x d z N X L 2 1 t S 3 p N e E 1 y V m l 4 U X J m Z G R w d U d E U n N X d G 5 t Q j F r U V F C Q U F B Y 0 l 5 T U R v Z W l j b k p r c U Z z R X Q 0 V j J B c m s 2 Z E p D a l N 4 Z U t R Z 0 9 0 c E x L e V V t U E h q d F V s b D F 6 a W E r d m F 0 Y X N t V F p x a 0 t W T 2 1 5 T 2 w w S 2 l z c l M r Z W N j M D Z 6 M 3 h V Z E h h M D c 3 N 3 h U M D Z a T l U y W m 1 w a T Y 1 N U J K M T c 5 N W R y N z c 2 c W x 3 d W w 2 N j Y 2 a X I x N z k v Z j c 1 b U 1 q Q X p O b W p W T E N 4 Y 3 U x S T A z M 3 R q c 0 5 k U 2 5 W N j l l Z X Z q a G g 1 d j h Y S D N o V k d s c H F S S V N F d l R z c z g r R 0 h C T W J H K 3 Q 3 Z j d E Q z B 6 W F B l c j N l a 0 l X d W 0 2 S 2 t w R V M 1 d W J t c X J L e H M 5 b H p B a V l J Z 0 N B Q U E 0 Q m l Z e X N 0 b D N i c z N l R k h v N W d w e U 0 1 a X p j M m M 1 a j E 3 a E R L R D F Y S G 5 s b F F G d C 9 m d j N W M k p p b 2 t w T F M 1 V m Z 1 M D V Z T X c w Y k 5 r e m 5 u W G V l U H Y z M F U 3 M y s r d X U 2 N k t L T H R I b n p a b l h 0 M m p W a z B O T 2 p S d z g 5 K 3 V p a m Z t M 1 B Q Z m V j U 2 t w S 0 F z W W V P S E J B a 2 p S L y 9 2 e W d 0 W H A r K z l 2 Z n F u Z n Y z a 0 h m N D N L N V Z G e G M z T l N Q V k s 5 N T g r W n B 3 N F l O a l J y Y j B H N m 5 O O T U 0 U S 9 I V V V B T 0 N J Z 2 d D Q U F C b 0 l z d V J J N 0 l j T 3 R S e U w 2 Z 2 R B a G t N c 2 x N V U d q Z 2 h k T 3 p Z M G J j a n B h N l V s Q l N W b H B i S 1 p y T 0 Y 5 W j I z M 1 h h Y n Z 2 c n F L M j N Z c 0 V F N 2 R 1 e n d I U W 1 M a W 9 w c T l C e m Z m U E 9 O Q 2 d z T F E v W i 8 v L z M z U W R 1 d n V 1 c X F r T S 9 z M 2 J 0 W F U 2 W k 1 h Z l F h R 2 1 Q T W 1 E R z Y 4 T U l M N n g x V D M 5 R X d x Y n A r e j l k Z m Z 4 M 1 d k V W t L e S s 0 a T R F U k J F Q V F B Q U 5 B R T F n T U h a Q T d 6 V D h F R E h Q M E x o O W R v c k M 0 S 3 p k W G J 3 Q W t o M U E x W G t t U T l X c n p k R y t a Z G d o M D Z k T k N 2 Z i 8 x c k x W e T R V R V Z G U l J v N W N x U U d E a H d Z Y 3 Z 6 N j l l d V Z t W m 1 w T V d Q R 2 F Q R G d 3 W k t x Z D l v R V c 5 Y 2 p q e n l p M 2 J 0 M 2 E 5 Y X N X Z X J l d l h 0 Q W Y z M j F k b n I x N n F W c D A 2 W T E r Z l B j Z H R 0 d E l m d E 9 P Z V d V Q n A v L z c z L y 9 L M G s 2 L 2 Z U V G Z Y L 2 1 0 Y T F m d j c 3 S m E 2 c F B U Y k F Y e n J w R F F H c 2 p D Q U l B Q U d n T X I x Z l d 2 W H R s T G k v M 2 E y d X g 2 K 0 c 1 R 1 F 4 b 1 Y 1 e E 9 a O U I y d T k x Z T c z T j J 1 O T B Y Z m h p T l J u M z E x V m Z h d l h 0 M 3 l D T m J Y M z M x b G J L e X N q U n M y R E J m R U J R W E Z 4 Z D B y T k Z v b E Z R Z G N E W D F H S l h M N W R L a E 1 P M k 1 Y T E Z p a G Y 3 M n Q 3 O D E r c j J T U W g 2 T n E 3 b k 4 3 T l p i Y j V V a 2 5 Y d n V 1 Y n I 3 N 3 J 1 U G V X M D F W O U t I b 3 d B N G N L S W d D Q U l B Q U d p S X g 2 T 2 9 2 R H l a Y W h j T G J j b W J 3 U 3 d X M l h 2 M W t q Z U 1 W e j h E Y U I z U j B k R 3 k y V 3 c 2 Y 3 V S S T B Q N m F P a j J o T E Z 5 N F V Q d j I 3 Z E 5 a W j U y b H p w M D c 2 N z M z M 3 R Q Y 3 V Y T T F a O D R j b V l M Y 0 h y a G x 5 e F p K M H N p U k k 1 d S 8 r S H F F O D J o W T M 3 N T l O V 2 J N b U V h T i 9 l e X p 6 N V N Y b D Z k c n J y a 2 0 2 T 2 R m d j M 2 O W R 1 M 2 F w Y X V 1 d W t w V 3 E x W H A 2 Z W 4 x e n B l W G w 2 Y 3 R X N 2 J v d l B Q T 0 M 5 c W Z r N U 1 q U 2 V y Y 3 V Y T 2 o x Z 2 U w Q m Z 6 W E J R Q U F R R D B N Y n J l a W N u S m t y U D F U K z N D R l F F R 0 t R b n R p W W 1 U d j J W U G V v e i t w Q j l D M m R l M 2 F W Y 1 h G e G R x N G N X T k F 6 W j N h d T M y Q z J i S m x p e k l 6 T X h V V k Z h W H g 0 O G N y T m p a V 2 E 5 Y X N V W F o y d H Q 1 N T U 1 M k E 4 R 1 R Q b m o w N m R P a V F 1 b l R w R X Z T b 1 Y 3 a W t w c W F x Y j k r K 2 1 q Q m h R a 0 R m d 2 9 V T E 5 X T E V D T j l 1 c E x x b V R a d W 1 w S 1 F r d j d a V F R q b W x V Y 2 Z D S k d u b n p w M i t J Q 2 p Z M G J E O C 9 I e G Z F R l I z b D V Q W D Y x V n V i c T Z x c X F v a 1 N l U E d q Z l B W V G d w M l Z Y M U J R W U d 5 c z d Q V n E x Y 3 Z k Z 1 N o W F N F S U F n Q U F D T U h n Z E Z h S F F I V 1 B k S V J y S j F D Z E V N a W R r Q 0 I 3 d D I 1 Y 0 R 3 O D B 3 Z T d k d S 9 Y T U 0 4 O G 9 Q a j V l V T Z k T 0 R R Z 1 p w T 3 J q U W c 2 S E k r a n p S c U 1 4 Y U 5 I a G N E b m p q R E 8 w Y m R z M m J k M j Z W V y s r K 2 F h d X Z m W m F X U 3 d X R l J V V j Z l V 1 h Y M V o 1 N 2 V P b X R a U 1 Z s V 2 5 1 M 0 x t U 3 B M R m p 4 e W 8 x T l Z W U z l a R 2 4 1 N T k v W G 9 z W E w 5 Y V p a N T d w d C t O b D g r Y k 5 r b H B 1 T j F C e G N i R 3 l z N 1 A x M 0 h Q U H l X Z z B h d n Y y N 1 Z x e F l v V k d q e D Z 0 W W N P R z Z j Q 0 J B L 3 J t b T I v M D l k Z G Y 2 L 0 h I S D l l Z 1 F Z T U M 1 b m p s b F Z k V V V G Q 2 d y S 3 d z W l d S a y t Q V k 5 t e l l 0 W k 9 I c U d q W C 9 P L z d t T j c r c H Q 3 K z I z T n h j T F Z 5 N F V E d D I 3 R k J a V 1 p t d n Z i S 3 l V c 0 9 I R D l k c H A 1 M m 1 q a D A 3 Q m p 6 M 2 4 v L z h S M T Z 2 V j R j U E g 5 W U h I M 3 l n U 3 k 2 N X h I Z W N E b W p M Q 0 l J Q U F B Q 0 N N R G 9 j a X N y S m t l R m 9 Q U X B K M V F G T n V B c k I x d G x W N U 9 y U V F Z N n V Y Y 0 1 6 T j N D Q y t P U 1 R U L 1 Q r K y s r M 3 l O e C 8 v d k 9 m R l J j W H A 0 O C 8 v b G g 1 Z V h t U 3 B J M G J O d 2 E 5 Z F d y a H d v V m F 1 S E J o M E h s R 2 p S c W x x V k 9 u d H N n Y U p l b V N T e T d S N n R X c m x a Z V h w M F d M R n V t d H Q 5 N V N j b k t 5 a W 9 x S 2 x K a V l x S n R 1 d W l s b 2 Z a e S 8 v d l d 2 S 2 l 3 c 1 Z J O G V Q W F R G R l Z m N D J z O D c 3 e n l 0 W E x s U z M z L y 9 2 Z W J P b m F 2 W n M y Z j d 3 b 2 1 h c T l k U F A v M z B G d m t z b V p t W l d y e D R z U 1 p O b X F T T E x y c E k r Z m 4 1 K 3 V T V F Q z V H l 5 U 2 R y M k x C a D Z 0 S 2 x p e D U 2 N k N F O T h j U V R l d k x K S i 9 Y M D A w L z d n c X F w V T Z k c T Z O Q 2 h H a k 5 t a k I 1 O T l G R V Z G Q l J v M n J S c G Z t S F I r Z W V m S H h B T z F m W H h 4 e D h y T n p k W F k 4 Y U 1 D U n J L c k Y y N 1 Z q L y s r S 0 5 m V z B K Q 2 d q W n Y z a X l q M G F n Q k F 3 W m 8 2 T k N o T 3 U y M D A 5 U 3 Z Y e i s v R V B E U G Y v N n o 3 N 2 p a e H g 5 L 3 J C V X J W a W c y T m x a R 2 8 x R 3 Z 2 U E t L V n E 1 Y 3 F U d n V 1 R U 9 q U m 8 x U 2 V u c T Z 1 b l h y Z H N 4 L 2 x r Q n J J Z 2 d D Q U F D b 3 c x a F Z w Y W p j W E J r O G 5 1 c U d t d E N t a F V J Z 1 o 2 Z E 9 j a D c 5 Y V Q v U W 5 o U V h G M n Z Y c m w w d E 1 u Z E 4 w Z U N 6 e n o 1 Y m E 5 Y X N V V 0 p p b 2 9 Z T k c 5 W W k 3 M n F P N k 9 o b 1 B m W F V V M X E w Y U p I K z k 3 L y 9 x Y k N 3 V U c 2 M 1 c r Z W R k N T V 1 d l B I R 2 9 I O C t u M y 8 r d V Q 3 L y 9 I T k o w c 1 N K R S 8 z Q 0 N v U E J v Q W t U S n V q Z W U r L 1 Z 6 c D A 3 d F d U S k V s M X p 6 V F V x T E N 6 V T l 1 M 2 J G U j B k N 1 F 0 W E h B N k h y M 2 h 5 T U o 2 a i 8 0 e H p P c D I r N D F K M U d Z M U d S V V Z G e W V s M G F 1 W E t s W X F O a m R Y U G Z 2 Y X p r S E 5 t W k d U b z k 3 L y 9 2 W l l z V 2 V J N 3 V s V l N V c U x 2 d i 8 5 Z U h v O U h Z O G V P M W N T S k V 6 V n Q y a l E 5 K 2 V T V G 1 q V n J s b n I w N k N G S j l j N W J Z O X U y Y m N y T n p k V V Z W M X d o a T h V U z B P O T J 1 M l V 3 R 1 B 6 c U J 5 V W 5 K M n Y 2 O U 9 u c T E 2 K 2 Z Z b U 5 q U T g 0 O W V Q Q m d l V H d l T F Y 2 O F d J c 1 d M W k x S Y U 5 U a 3 l a U F Z 2 M z k v L 2 Y z d m Y 5 Z W F O V 3 Y w c H o v O V N l Z W V l N j V 1 d i 8 z M m 9 M d l B n T G J B V U Z G U k V k N z d E U U V B Q U 5 v d 1 U y V 2 x v b k p 6 Z n d w O X d s a 1 V P c 2 g 4 e n B O T 2 t q T T V P W H p 6 Q X l l U T B 0 S l N Y d z J X Y 0 9 2 W n N 5 Z k h k R 3 B a d m 5 5 N U Z p e F l v R F B P T 0 V O L y t 0 T 2 Z K R W t 6 W j g 3 V X V u W H J t a l h 2 Z 0 F F R E 5 I U G 1 U T i 8 4 V j E x M W x j Y U 5 H e W V w Z W d m V 2 p C a 3 o v T n B x T 0 o x T 1 g x Q 3 p Z c 1 V L e l o 4 L 1 g 5 Z G N j N D F 1 d W V V V 1 N k S U h I M 3 l n V j E 1 N V J a M D d k O W E 4 Z W Z P Q z F 2 d X B 5 K z E y Y T l L a 1 N T b 3 N M T l J i Y j c z V n J N O F Z 6 S l l 0 V y 9 U N j Y 2 O H J P e n R i R m 9 0 R m Y v a k R I L 3 l L U 0 c v W n N r V X Z 2 Z l N T R G g w N n B N V E V S S T B m U D E 2 a l I 0 O E 8 r e n F B b H N h T 0 l B Q U F n S 0 5 N N W V X S z J y d l h m K 2 R Q d U V L Z 0 l J V 2 h I V j I 2 e U 1 W U G x O R 0 9 K U 1 l t S 2 p F e H N i V 1 h F U k c r K 0 9 J T F N k T H c 0 Y 0 4 5 Y m I x N j l W S m w 3 Z H N P a j B I T j B h N V Z x M W J K W X J I b 3 l p d X Y 5 U F g x N m R O S E Z v d E Y 3 N y 8 v d m c 0 Z E 9 o U z B v S E p o W W F I d l d O Y l B m L z V 6 W C 9 1 b G w x N n F 2 W H Y z N n J U V F R n c 1 p B d T N j d V Z O U F B Q R 0 V P b m J z c U 5 q W V d C V V V G T 2 p n d 1 l N T k h o O X J p c H F D M 2 F 0 V 3 J k T H U z Y n Q 5 b i t 1 d X U r N V M 3 O T Y 5 L 2 N Z T 0 d 6 W k 1 6 e i 8 v d k 9 i U G 4 2 L 1 B Q d n R N e n o 3 N 3 J Q Y n Q y e G Z 5 S 2 5 2 Z 1 J N V 0 9 J Q U F B Q U I w T m d Z N 1 d H V 2 t S Z F h Z Q 0 9 i c D N s N H R i Y U F D R X l i d n Z 2 c X R Q U C 8 x V W p 6 e n l p T k x T M H N J K 3 Y 5 U H A x S T g v L 3 F p Q k F 3 Z j Z 0 Y T l i d D A 1 d n Z Q R 0 d E a H c 0 N E R 1 d V Y 1 d k Z Z b E g z N 3 Q x M T Q 0 M D M 2 b 3 d 6 e m 1 q U 0 8 4 d k x 5 M 1 h U V F R m N W Z t O H l t Z F M z Y j E v Z G Z m Z m R Z Y X Z Q N C 9 G N D l P a W p q M n J y M X E z c T F h d V h m d j N y W C t 2 Y 2 M 4 K 1 Z v W U V m Q X F 4 Z X Z W c i 8 v d m U v T l h Q b V R G O G h i N k N 0 S U F n Q 0 F B Q V J 6 M V J X V n I w V H F L W F V D W U h z M 2 J 2 T F R R Z 0 V B S T N p O F h q a 2 R y d G x N c G x h N U R o Z 1 l X R 2 h E a D A 2 c E Z O U F B i V k p 6 O V U r L 2 d h M E p R U k J B Q U F n b 3 J Y N F R x R G F E Q W J a Z S 9 h V X U 1 N W l w U U F B Q U M y S k d r R U F B Q 0 J p d G V o T 2 9 E c T N q S G t O Q n R u V D A r V 0 p p V 2 1 a O X d F Q U F E U U N R U k F B Q U l o S X g r V T R X T T I z U n F Q c 3 Z Y c k p F e F h W Y 3 U 4 R E F B Q m 9 C S U l n Q U F B U W N j e G x a Y k x X R F l I c T d P Q n B s b G 8 x Z 2 J 3 b V U z V U k x S W l y a 1 F F Q U F G c G E r Q 3 R 0 Q V F B Q W 5 N Q k 1 3 V U l n c V d W Q 2 9 K c W R R S V J B Q U F E Z 0 J F R V F C Q U F B S W t h T E h 3 Z V R m Z 3 F C R E F a Q 0 l B Q U F j T U x o Y U J n Q U F J Z 0 l 4 e V V F c W 1 F M H l 0 N n p K e l d C Q U F E Q U N Z Y 2 d D Q U F B d E h 2 b T B s S l o 5 K z A 3 U G k 4 N 2 V r V T h 0 N E 1 C Q U l B V E V V R V F B Q U J v M T F v O E J L c F Z F M G l T N 0 4 y N 3 k w M E l C Q U E 0 a n J i d E s 5 V z J B K 1 h L e W l 2 V k 4 z d X J 2 e V R w d E 8 2 S k 9 x M T d v b 2 I y V E 5 T Q U x n a 2 E y R F d o b F Z l S 0 U 0 R 2 h v c U l p V E p V U k F R Q U F U a X l t a W d w R j V l W W V 0 L 2 Z a d T N l W E 8 0 S C 9 5 Q V l B S E Q 5 M 3 Z K Y W x B O F U y S m N k W m x O R W o w U m Y r U 1 B L R l F s L 2 5 s c X F r e X F t d V N k R 2 F m M H R H S z Y 4 W X J Z M G d D Q U F B d E V 2 R 3 F p c E Y 1 K 1 Q 4 Z E J 0 W W 5 a M D c 0 Z W J v M 2 w w d V F p Q U F 3 S E h 5 N m Z Z Q 2 p a M i 9 X W F B H R E 5 U T m 8 z b z A 2 c G 5 Y d j h 6 V F E r O X M w N k l K S S 9 T e m Z o M W J l S V U 0 V V J F R U F R Q 0 F k c 2 Z v Y 0 N o c T k y N F p Q S j d x a G 5 D S F F I W G 1 j M 1 R w S W x k U 1 V 2 a m 1 C d 0 N n S H J N e W Y 5 U 2 E 3 V W U w Y U 9 M c F N v e X h O T 2 5 a b 2 d x b n h 2 N T F r e T R h b E t y N 0 x q N m x o V m F J R X h s Q k V B Q U F h R m N N Y n J l a X M 3 T m x j T G 1 x R z F v N E J I S 2 V k S k t j e W N u a G 1 4 O E F n S H J N e X Z 4 U k I w d n N l d T Z H d 2 M y Y T U r N S 9 m N n V l S 1 R H N i 8 1 Z U V R W k h H M k 5 v T E F B Q U F D Q m V E M T Z 1 b 1 B Y d U 9 Y d 2 l V b W t v S U J B Q T R i a j d k W H F B M T I 0 O D B P d 1 N T c E x r M 0 R 0 R k g z e D N X R n o 4 Z U N j U E s w S l l R Q k F F Q W d Q Y k I 2 N V U x S j B k R 2 g r T 2 5 0 c F l N Z 1 Z K U z V P e l V L W H p 6 Q X d E U W d M S H p O M n Z S e E 5 Q R E 5 0 K 2 l p Y W R y N 1 B 6 T l l a c 1 B i U U 5 C R U F B Q W F C Z X M r L 2 J K V k Z Y M V U w T z R D M F B Y b X M r V m x D U m 4 1 O D d o b l I 4 Q W d I c m M 4 V n F X N W 9 3 W j J P a W F R Q X Z X N U N q d X p n K z A v V 0 I 1 e U R F c G N W Y k 4 r U F d w K 3 Y w L 3 Z 3 b l h N d E V H b U Z 0 N 0 F R Q U F B T T F s e W M r W H V h e k 1 2 O U h i T W 1 V U T N R a 0 p j b l R w M G l K e k E 4 R 1 U y V n l 5 d X p 5 e U 9 k M X l 1 T H l 5 T 2 Q y e X V 6 e X l P e j N W d j d v O H N q d m R z c n U 4 c 3 J 2 Y 3 N q a z l j a H h 0 U D F K d W w 5 U H R s Z F B s a 2 R Q a m x k U H R r Z E 4 x O U Z l M 1 J 5 N l B m T j g 3 W F p R T 0 J V N F V K c U 5 C b W Z l Y z V m d j l 0 b j J s T 2 x C c 2 E v V H R Z T H N P V m V o U D c z N 2 Z x T E c z L 2 w 5 U H Z i M X h 2 N 1 l m T E Z m L 2 s r S 1 B h Y j F v V 3 d p Q 0 F B Q k F t M l l w T H B h b H N Q Q z R 2 T X N U R X l O N 3 Q y N 0 g 1 V j F v T 3 d v c m 5 D c X p P V l Z 1 Y z Z 2 T T V s S 0 Z 3 N j F 5 b T B 0 b E 5 w Z k s 3 V z Z W M l p 5 c W N y a F Z Y T 2 x V d W Q y b H N x c n F k b 2 Z M b z B x S C s 2 Z G d w M W E 0 V T J w e n R m Y k h B d E N L V E h W M n R X N D d V S z d r d U 1 i d E J I S j d 2 U H J k Y T F s S 2 l i T 3 F 3 b E h W O E F P U 2 t t S X Q y c m E v a k N B b 1 F o Q U V B U U N B T n N 0 V V Z p Y k x n U V B I N V Y w Z W k w W D J u a j N E Z i t R T X J h N m t 5 c V d E S l R i b G w 5 c D F z S 1 Q 2 c T d q U z R S Z m N W R G p j M W F G T 2 x m T m 9 1 T 0 5 T V W F X e n R a Y 0 9 J R U p r N V p V c W 8 w Z G l v O F k r c z N L W E R w Y l k 5 S 2 Z M K 2 1 u a V A 3 T W E 5 Y 3 p R b m g z M G R X N k p y a D d P a n R k S V F C Q U V B Q U R h S k Z O V m x h T D I 3 Z n V w d 2 V 1 V m p N W V d P U k x t T l p s a 1 Q w K 1 g x M G g 1 e G J h a 0 9 0 U 3 g 2 V 0 N K M 1 J m e U h D a X B V b j Z K W G Z s b E R s L z R Z M 0 4 2 V 2 5 1 c G p a W V l i V m F N M W F R W W k w b l J G c U 5 p c k N a R m 0 2 d C 9 q Y k d h R k d V M i t Q V 2 5 K a 1 R M W W p M S V l q Y k t Z a k x L Y k p R c 0 p 1 U F J M N F B N S m 9 Q d i t 5 a X p x Y l U v S G 9 D a j Z 2 N 0 0 0 W n U 5 c G Z y R E w z b z E r T n c z Z W F X Y W 1 m b W o z c n Z y R E J X V U 9 4 b 2 N Y e U 9 q Z T Z K Z S t u U l B V N W V K T m 9 v Z 0 N B Q U F 0 R G x H a D B Q V 2 5 C e i 8 w S 2 V G U W l B W k R M T D M 3 Q 2 1 2 c F h G Y j h 0 R 3 l x a H h 1 S F N 5 M S s r M 2 V 5 U y t 4 N l l E Z m p o N m J E c F U x L 2 k 5 Q X g w d H F 2 R l d w Q 1 Z a M V N y Q 3 F V M 3 o x V j F w a X R G S V R v d F F w d 2 F x T 2 N W W m Z 1 T 0 1 Y O U Z p T W l y V V M w Z 0 N S N 0 p 1 O X B U c X R l L z A 3 Z 3 V 4 T 2 o y N W Y r T F h 1 R 0 o y d W 4 v W H J x Q 1 Z m T l g 3 S G J F Y V B S R 1 h s b F R a M 2 1 X Z 2 p D S U l B Q U V D Y l l 2 Q j R G S l d i S z B Q Z D B L Z U Z p a 1 B i d T N X V E p 6 c T Z S Z V p H Y 0 x z U F Z 5 c m 5 T S l Y y R j F S b z k r R k s 3 U z Z v V U c 2 a F R k b U h L M V J Z Y 2 V J Y 3 g r c W N H S 1 Z P T m V I T z B X Q W 4 x Z G N X c G J U R U t I V T g y c D d T e U 5 v Z U F I Q 3 N w a T N i T H J m S H E y b F g 5 b S 9 0 c G V B R V J 4 R F V o b m c 4 S G h s Y m N F d D Z U a z Z P d k Y 2 d m V 2 V n F l T X R o T 0 x q Z G J w b E 1 U Z n Z w M X J F O E F 3 Q m 9 Y N n k 1 d V R J N G o 0 W U J Y b T k 0 Y S 9 Z W U R I N k J r a U 1 0 V G U 2 R W h Q R E 5 E M G x T U W J s R G V 3 b 3 F 0 Y W V n U 2 5 z S 3 F v T 2 V t d C 9 2 T G F x U 3 k 5 U D Z 0 M W V a R E F a M V M 0 N V d l c 2 N Z O W V v V T Y v Z V Z u a E t q a 3 p w R V V 5 N E t 3 S E Z 6 V 3 Z k R W Z i T z N W Q m Q y Q 1 A 2 R G l T O S t Q S 0 s v c k 4 2 d C 8 w d 2 F x W E t i N i t p W F c 1 S l V V d W x V U 2 F W V E h X S k R C O U p O c V V H R X R v O G d x S W w y N 0 5 p a H p 6 L y 9 Y T G Z k Z H B z T X g v S G Y v d S s r K z Y 2 V 0 w x K 3 U 2 Z E 9 u c T B l U H h s M F o y R l N Q U H Z x b 1 B C N l A v d l d 2 Z n g z V D h 4 N l B S M D g 5 O V p T R 0 R o M n F Y L z N x V n l G R H E 3 e T h Q Q z F Z c 0 V D e H N i R 2 F P b l Z x a z k 2 e F l z V U t M V n E w U 0 p N b V R k S 2 9 V Y U 9 P Y V o w Q W d M Y k x r c D h 2 V T F X d E c x R E N m U n l z M W x 5 d X B D U z V P b l l N M z l 3 U n h P W j B W K y 9 v T 1 Z 5 c F B V Z X F 0 U H R 3 Z V h Y b 2 M 2 U l N 1 d z l Y c X N M a G J 1 M G x T c E x T R X F 6 V n d Z N H Y 3 S W x U c j Q 3 V n Y r K 1 J F a U 9 6 a W F R S H d G V D J K S F l B Q U N B Q V N V U k J W S W 5 C R n d R T l N n d m F 2 M 0 x y S W J t O V h s M D k 3 M z h C Z l Q r Z i 9 h V k c 5 V W 5 X c X Z 2 U E R q b C 8 x d D V T W l R S d z l B e n R C M E Z R R X p p Z F R z M m N P V k 5 I a m h 6 U l N T Z W R w R X N 2 d m Z T N H Z m d k l r U 0 0 2 Y 3 V T S S 9 2 c l h 2 M n J H a k J u S D d i M U 4 4 Z V d Y W D J y a n h v M n k y V 3 k 2 N 0 x M T F F v N 3 I w S 0 d E c 3 J P e l Z W W l d w c S s v L 2 x w R G h 3 N X Q 5 R H U r K y s 0 N 2 x a V 1 Z L V D A 5 M 2 E v O T Y 2 K y 8 x d E 5 Q U D k z b 2 V S N T c 3 R E V O R 2 p U S T k v c 0 5 H e l l v T 3 p z N z V Q a m V 2 W H Z y c k x Q T 2 t p U X R Y N z V j W l d W b E l j Y 0 9 I V H B V Q X d Z T W F Q U m F H d U p 3 T 0 R S d D J q V G w 1 d V p x O H V U S k d q R m l S T m p t Q m 9 D M n h G e G V I b m h O Z k x o R G 9 L T S 8 1 S E h I e D h 2 U m h a d F R H a U 1 y c j F R L 0 h D a l g 5 d 2 R L O W U z Z U 1 u M S 9 v R X c 1 U n h w M 1 h Y R k l Z Z H J w R l I 5 b D B z b X B j Z X F a R X F Q Z X F i R k s 3 e G l y L z g v Z W Z j Z E h W V 1 l O S F A v T l R I b 3 k 2 U W t w a E N R R V V v Q V F D R T B G a E l B V V h V Q U J S W k N 5 T m 1 5 O G l v d X V y c n F L c n U 2 S 0 x s a F d V U l F y Z 2 d w S 1 I 2 c l N p M 1 J D Q 1 l T V 0 J v R V V R c E p K b V d T U 2 1 m Z V B J W m R N W m x J S k F u S y t u d y 9 M e k w z U G Z l N H p F N W R r V H M 1 e l R y a X Z D N k c r T G 9 U N U 9 P T X N k W G V F R U R l S V R x M 2 N X Y k x 2 Z k s z b k g r e l p p b 1 J v W D R 0 a j I w O W U 1 T z J W S j V n M V B v N z J 3 W F Z u d C s 1 U E s y Q l U 5 N k J t V 2 F 1 N C 9 r a 2 d x Q k h z N 2 U x N T l O R k h l Z W V k Z D V n e l p 3 N D l l d l R B M T l l M y 9 n d W J 3 Z W p S b z l t N G N T T 0 h E a D F p N j l h d D l P c l Y 2 d y s 1 Y j J P c 1 d M R U N n U H Z 1 d X c 4 d 2 I r T 2 F N M m V P e m J H K 3 Z y N 2 9 k R H B t e l p w R m p 4 N D l y T T d I e G N V U k h 4 O X Z j Y 3 h v T k h M d z R F R k N R a 0 l J Q 2 d x e U 9 x Z l g 2 M G x J U 0 t C M T Y 5 Y T F y d k h V c V Z O c z N M Z 1 J v O U d 5 T z h p d V h i d j Q 5 Z G R m Y 2 J K U k E 2 S n E z c X B B M E 1 x V k s 4 b k 1 6 T V R S M G R G c U R l W G w 1 V G c 1 T 1 N t Q m 9 K a 3 p a N 0 o y N 1 Z x Y 2 5 a M z U 5 d H R 2 c m E 2 e D V k M T M z M l h i d G 0 y M G F 0 V 0 t q e j c 2 a U x O b n o z T G t 5 Q k V B d G 1 6 W k l v R W d J Y 1 J O U 1 Y x Z W p r U E 5 E b U h O b l p s N 2 F U N m p v e U 5 s d 2 N I T k 8 v Y 0 5 6 b W d 5 Y 1 R x b m h L V E 1 J b z Z j T G V U S T J V S 1 N N b l d j e W l s c C t q W X V F N k F 5 b W Y 5 R 0 J W V m Z 6 a V o 4 Y l o z d E 5 V U U h 1 d E U r U 0 V 1 S G x 1 N j B D O U x T U G t o T G d F Z j k z M 2 V G R U 9 K R 0 V C U G 9 4 c H p T M m 1 1 a 1 J m a T d F d U h 2 Y W 5 H c 2 9 M U U N n T z Z 0 U F l r S 2 N L d H o v b 0 p T Q S s w Q 1 p T d j B 6 V U l D U V k x M D I y M j N F U n N i e T Z G R G g 1 Z z l l e l l 2 d m Z U U 0 g z S m Z y V m J M a U J F a j J M e D V N e T R 1 T G 4 v S V B S d m o 1 T W 1 U S E Q x N m x Q Y n Q y e E 1 Y R n d l W U E w R k x s a X h C b z l G Z 2 I 2 U F R p c E 9 U R X h j d l h t V D E 2 d F V X e C 9 W N l B m Y j I 5 c 1 R I e D F O Y 1 h N e U J B d 2 N B e U 0 z T n B h a W 9 p T W p J U 0 x a d D I 2 Y U 1 k M 2 U v b k 1 J W U h 4 L 1 A 3 Y m Z m W H V z N k 4 y e l l 3 T W F O R z J z O S 8 5 M T M z K 0 h n N E t B O H I 2 e X N a T V N J R V Z i a l d y Z H V 6 W H Z 2 d l d k e E x D V W x o V 2 V m Z m R i a V d O K y t m V m 0 3 Z G k y b H B h W H M y Y k 9 I b m o x N z F u c H Z n S k t T R W 5 i d j N n M U F 2 M z c 5 Q U F n T k R X W E l r Q 0 Z r W k d S d 3 p 6 M z M x S G 0 5 R U V M O E d h b U 1 S a H p T M D Z G N k V Q O X F 0 W W 0 z c z Z N c 0 5 O U T g v M D B x S T Y r V X B F e W R F d l J K T 3 F j a i t Y e F I 0 M X F z V j M x c F Z K Y 2 V t S 2 9 G Z X F x b 1 Z P Y U J O W U 0 r O V F T Q j J 2 a T c w R D V J U y 9 0 Z 2 R 6 b 0 V 1 O U 0 r V 0 V 1 Y k d o O S t o Q k R p e j Z a Z G t E d U J u a z d N M l o 3 Q m h O d W F 0 M V R J V j F 2 U 0 N m Z H p J Y k t l W U p I N D g 1 Q k F V Q k 0 4 O U 5 C R F R K a 3 l o Z l Q w Z E F v T E N 5 M E N F W T I x W n M w Y X Z 2 c n F x d 2 F O T l J x T n F G U X E z b m 5 u b l F h T m 5 6 M T d O a 2 F q a 1 g v L y s 5 O E 5 H b D l V V k l U S l p P T H Z m L z k 3 Z z h h L z h z b 3 J l S H A 2 Q X J C N D h X S U F I b m p n Q W F 0 e G Q 5 M T F G N D g r K 2 1 p R D V p d 2 9 L R 0 R D a E F u S z g r e n N i T j U 5 O T E y T E 1 m d j I 3 V 1 B m d m 4 z S z g 1 a V l H R W F O R 2 d X W X Q x R V Z G U l h W T 2 4 5 N S t S L 2 J T c l p k d T N i N C s v d V R u W j N O b G k x Y j Z n M E U v Z j c 3 N z V T W G w 2 T l d x K 2 5 U c H c 4 Q W F y V 2 F p U k 1 u L 2 h I T E Z V S 0 k 2 N U p E U m d a c V E 0 M 2 Z n a l p Y R U t o Y T l v b E p w Y U l z T k J U V F R k U 1 V J R W R Y e n M 3 V E Y 5 b W J t c y 9 l d E h 6 M n B 1 Y V R m K 2 s z e U k x e k t i T 2 5 L b 2 l q e E h L c W 5 x c 0 F v e m t n c E J 3 M l l S M G R 1 c X l G d S t P b G d J O V d D Z m k w Q z l U a W F I L 3 p C d W 1 F R U R l M 1 d S U G l D S D V 1 R F V Q a k F 2 Q n F R Q 2 Z D N G Z H Q k Z I O W F k e m 1 U S E Y w W m J 5 e E x K d T I v Q T V w c m 1 l S U d J S U d n S m 9 p S W l P Q 0 5 O O T R n T m p i M m l q d F l 1 Y m 0 1 M G F w V k s 0 d G p 4 N D h m U j Z Q U k V C R V J V Z S 8 x S l N V b G 5 E b H p C b G R Y V j R K c n B M R n J O Q m 9 x S 2 l w S V Q w K 3 Z k N T d 5 O G 5 K b H U 5 V E p r e W N 0 c 2 1 K c V V 6 V S t P V G 1 a c l Z 1 M z B y V n J W e n A w N k V C c W F p c k h q e D l 2 b G 1 M T 2 d Z R 0 J T a U J v M n J S c D J O d m I 4 O X h 6 e j F t T W N Y W j J K a m M z R j R D U F B 2 c U l q e j c 2 N k l y d j I x e F V L a F Y 5 K y 9 a b H d Z S U Y 3 T m 1 6 a C t M a V l s e G R h L y t 0 W l Z X M l V s e G N I T j d l M 2 4 v V U 1 v V V E 0 c n B s b j V P R H B x V G s 2 d D F B Z F R s U V V S N G F p c k V C M y 8 5 d V Z E c D l C Y n R U T G d k O D l x W V Z r S m 1 2 Y j l 3 a 3 B r d i 9 Z N V c x V T M x c k Y 1 Y 0 R Q V W 9 t a 0 1 s e V R B M X V q a H E 2 a E h y U 0 x k e V R i d U Z l M 0 J M a G h h L 2 J u L 2 R y S V l R U V R m W G o 0 M T B a L 2 R r Z T F r e H B u c 1 k 1 b z J m d D V j Y 2 5 1 a l R M W E 9 M R 0 l Z R 2 d T M 1 E 2 S G M 4 O D g 4 e F Z t V H M r U H A 2 b m 4 z N 2 E 1 c m 1 l U F h 0 Y V p Z b E 1 u a n l a d E x R M F h u d n R O Y l Q x d E t 4 Z H N X S U Z z M m Z Q c G w r L 2 Z q Y X p i b H h k W F p r L 2 Y z N m R j e F F W R l R G c D B p V H k 4 L 0 1 C O F B I e D R l T 1 B Q N 1 p a T D h l V 3 I 3 L y t H c l Z h c l d U e X p K c z N q M T I 3 Z G l u Y n d V N m R P c V Z r R E 5 X b n J L e k 0 0 c m 1 U a 3 h O U l V W R m t a R 1 N R b D V m S H l K R W o y Y j E 3 T j N s N W V S W m Z y N n B B M E x C a H c 0 a U 9 q c T U x L 3 F T a 0 p L V 1 d r U z M z M z M 5 L 2 c 5 W j U 2 d F F w a G c 4 Z j N x Q 3 h W W U V n Z z h I Q X p w M D d s U z F m T l Y y O G V K R k R o d z R C a 0 p D U T B L Q z V o U k R p e j B 4 V F Z J V D l w W C 9 m Z 2 F 0 V E Y r a V M 4 a F l 0 c U h S M n Z p c H p Y d 3 Q 2 U X l V S D B n d l p s M T d B N 3 R N W D J a d V d 6 K 2 1 j R W h x W F I y V U M x R k Q 5 S 3 B Y e V A 5 W k R x M D V W e n d h e U 1 W U 2 p V a E V U N U V h M 0 1 I U F F w M X U 0 S n p H Q l d t b k Z M b 1 F R R G R B N z B v Z U I 3 Z j E 0 N X Z 0 R C 9 P K 0 I y Q 3 V h N i t s N U J 4 b m F L W U J i S S t R W D B E Y 2 J D U V J k W W p L W m x F Q k l j e X N 1 T G 0 3 V S t J N G R P N U t h b X N y a H c 0 Z n J 6 Y X F w S 2 l J Y 0 c 5 d j B m d 1 R t e n A x T F N V a 0 p q b z Z P R 0 k x R 0 N n b 0 s r T 2 1 u b n h n L 2 Z u e T k x M j d i d G 8 y a l I 0 O H l l U E J n Z 2 9 L Q 1 N F N U 9 a d G V 1 W F V S R l J k R 3 p a M D g r K 0 9 B R G t w S 1 N T R X B L Y X Z M N n F 1 N E Q w T H Q z Y i t i T 2 5 j d T V j K 2 N z e n J k d j M 1 N 1 B Q L z h j R H c r U E 9 n T l l Y Y n A w W W R p d 1 l Y a D V l Z G s 4 U D J i T U d J c 3 N M N l B S e U 5 5 N W M 1 W E g 2 a 3 M x S T d 5 O X Z S a 3 l a Q W l K a V l u R X h z Y W l W c X Z K e T h 1 e k d X U U t E Z z Z t Y m R 1 M m 5 E a H h n c z J i T j l j Y U N O c X l a U X R H b 3 h F W E Z 4 Z W x N S F d W K y s r L 0 g 3 M W V 6 M 1 B Q U F d k U k E y b n g 0 c 1 Y 4 O D g w M 0 J B Y 0 g 4 O G t u b j d C a n h 3 N l d M b D F L Y W 1 v c U R n N E 9 4 T V h G T V c 3 Y 0 9 G c T B h Q U h B N X M y Y i t l V 1 h Y M G h Q V D h k b 0 5 O S 2 1 U U n R H a l J x b D F I V V N R b 2 p y a G R w Z 3 d P S E 1 t U m 9 I c j A 1 Z G 9 B c D N k e X B x K 2 I 1 d 0 k 2 Z z B t a m h 5 V m 1 l U j Z a T 1 V x V 3 R Z R V d j b H d 3 Z H N G U E d C b X F H a j Z y d T V x Z 2 Z t N m d q a U J I a z Y w V F h V Z y s 2 d H Z l a 1 c 3 a 2 1 Y V U E v c D F p V 0 V F R m Z n d V V G d G 1 M N z Z K Q U 5 u N 0 9 E S E o 3 c m c 3 Z H E 0 R E 1 v Y 1 h S b W p a K z F s Y U t j Q W 5 o M V F l N k 1 k O G V j b G d h Q k w z T j N k R z V 5 M W N y W E Z 4 Y 1 d 4 Y k 5 r e U R o d z R V R 2 N n e U d n M G t w U 1 V o R X F s b 2 w y N 2 R r M j Y x O G 1 U S j F t O W V q W D M z W G N m Y T l h c 3 d X Z z B N b m p 3 W U J Z d l h r e i 8 v d j J 0 d W 5 Q V l Z C V 0 l X c j E 2 d F V Y U j U 0 Y 2 Z m b G g 1 Z k 9 l Z G Q v T F h 2 L z Y x U W V z c E t T b m h Y L y 8 2 b D F X Z 1 p 1 d l d y U V F I Q n h N Z U h t N T F 6 Z n o 1 O D F t M G F G R 0 Q 1 c T l 1 d 0 l B Q l N o W l Z w M D Z k Y 0 h a M l p 1 V E l r U m F C S U p Q S l J G Q l F F S j Z l b m 9 3 Y U 5 Z c E J n d 1 l 4 Y 2 V K R U p T Q T B a O D R j O U h v O X p 6 N z d M S z Z 1 c m d R R 0 J s c T B w Y S 9 T d D I 5 Z l R w d z R R V 0 p p S X Z u N S t V c H R w Z W 8 y Y m R v R W 1 B d V N O N l M 3 V 0 U w T E Z 5 N W t 6 c H c 1 Z U h w N l V s b F p T V U Z C Q V p z M 2 I r Y n c 0 Y 1 B N b U R H R H B V d V h z b V R K R W x 4 Y 1 h G Q 3 I x W l N V b E h E N D h H R 1 N r c E o 0 L 2 Z Y W E p S Z 2 t o T G g r W E N v T 3 J h b 1 o 5 T G t L U V N D a m 9 5 U G w 5 W H l 2 d T k 2 Y 3 l p N W h U M m 8 r Z T F J d n N p K 3 R n T V N N U W t v T m x R M j Q 4 b E l V U j Z u b F U x c 0 F x S 1 p x O V g x V T F T S k J O b E o 0 W E I w M G R H c m x U c m R 3 T D d x S G U 5 R T F 6 S k 5 n c j R a b E d B c 2 h o R 2 k 0 N X d l M z R a W U l M e n E r d H B H M 1 J r V H p Z T T l X O V Y r R X V U R D B H O H V T K 2 Z H S k x w S U p k Q k 9 U U U 5 C M X F I U G 5 6 b m g 3 Z T d O N T g y Y i s r d G U v M X R v b G J N K 2 V Q Z V R u N T l P N W M r Z D Z 0 N U R a b 3 R m c i t m R E R E L 0 h 5 O G 1 M a 3 l K R 3 N X Y k 1 H Z 0 J F a l J y Q n U z V H B t e n B 6 S m 0 y K y t x U V E 5 Y k 9 u Y n R 5 O G F q U V l Q R H c 5 e W M z T l p 0 V 2 9 W d l h 2 M 0 p q b z Z X a W 5 N Y k d k b m g z T U Q w K z J k b l o z N T h N T V B M W T Z s c E t T U W t a S E J t R E Z q Y k Y 0 V E h S M 0 4 0 T U d E V 2 J K a 0 N W R l J V W F R 1 M 0 x u V y t Y Z n Y z c z J w V T Z j W U 9 Y S 2 s w d U p k c j l m V H R X d F h 1 b m J 0 Y X J P W W R I e D h Q R W V P S E 1 G Z 0 1 P R H A 2 V 2 1 4 O V d 6 U 3 B F b D g 4 O D A z d l B U U 1 M z e j Q 0 W W Y w N z k 4 Z m d O T F N V b 3 Z Y M 0 x 0 M 2 I 3 N z Y 2 a X N x S 3 l 2 W n Z u M D d k O T E x b D h V O U 1 q T X p P W G 5 5 S k V D d E d V T j F 5 Y z N O W m R H a V J V e W R P c F g 0 K 0 h p T V J p T W J O M j d r b z Q 4 K 0 l p O H Z q N 2 Z m Z n B 2 a n g 0 O H p i d H c 0 U m 9 3 W W d V Y W p J V G s 1 b V d u V H B w R 1 h s O G U 4 Z W Z N a 0 V D U 0 V 1 R z Q 0 b k Q y T C t n O G 8 3 b T l T c X l r T E N i b H E y O D J h U z B w d U N S d U 8 1 c k x o V 0 E 2 Y m o r Z V J X O V R B O T B h S j J h a X d T T 1 Z S Y X Z Z M F Z Q W D Z Q c G J 2 b F l O R 1 R Z L 1 d u d l N O O X F W d m x D L 2 R 3 a j N S c U s v d j k x T U l J Z j R z Z X J Y M T R j e U 1 n V H o x M 1 V F V z d N N 0 V 5 O F d l V H E w O G l H d n B U b H l J d W F G U l l r W W h p V 2 N L M l o 5 V 1 F F R 3 B n W E E v R n l r T U x T U V E x Q k F H Z z R H S 2 l v c G F n e G t t a 3 d s V k 0 v N F F x Z E Z v R 0 R S b 0 V E L z g 4 Q V B y M T Y 5 b n l K Q W h O c 2 V 0 V 3 J V S 2 d N R 0 R C e m Z w U H A 5 K y t p b n A 2 Z W x N b V R M R l l q d V Z p N H N M W T h h T T R k T l B Q M l h P b k R r O C t P Q 0 R 0 Y z R S R 1 J s S l p H U W t B Q y s v L 0 R J T 0 R n N U s 5 a z l W T V d t T l J z T 2 1 U W n Z J e k 1 4 c z h O c m M z T n d Z T 2 5 R b 2 N M b U F j b T F 0 N G V Q a T R n Z 0 x D M l B K a 2 l Y R X h N V F V H a k F D Y 3 g y Z V U 2 Z E 9 j Z D k 5 O X l s Z n o v L z d 2 L z h q S n l l b l F l d W F P M 2 V 1 c 2 x X c 3 B w c F p U L 1 B t e m N Q T n p k e U M w Y 1 B E Z z g 2 Z E 8 3 T m 5 6 e D Y y Y k 5 s a U Z R a X F 5 Z 1 p x M G F K R m s 3 S z d 5 c 3 J L b U R C a E F 2 S H g 4 W U M 1 M D F p L 2 Z 2 M U l U R X h r N D h h T l N 2 S H U r K z Y 3 V D d r b U t p c U s w Y U 5 I O D h r b m 4 1 Q 2 N u R X h K U 1 V t d F F V Y 2 h i a F J u O U h r Y 0 t F a m 5 a T k U 1 V G h a b m M 5 S F F 1 S z I 1 N G l a M D h M Z H J 2 U U l y S G h v W F h D c z h 1 S k R 0 e U l I R E t w S l R H d G k y d l d Z T k p l V m g 4 M l Z T c V Z V U U Y r S k I z e W d m R W 1 M O H V D M 0 N T N 1 o 1 Q 1 N I R U 5 m Y k o r S T R r b j l l U m x G b k V n Z l F D U H R t W V N t S k d J U U J 4 S W U 3 R X R Y U m 5 W U G N n W W d M Z G l B c G 9 m Q U t C K 1 B P U l F G Q U R y R m l 4 Z 2 l W T G x u R C 8 v Z m R i Z l l D L 2 N P R U M 3 N z M z S G 5 m Y 2 N V Z X p G d m d k T 0 h B Z 0 N 4 Y 3 V a T 0 h D a F N R a 0 p G a D F t a n A 1 O G l U N z k r L 0 h 4 O G V I N 3 Q y N 0 4 z c i s x Y X R Y c z N I a l J u c j M 3 c T I w S 2 E 5 d T B L Q k J i T i s r b m N X T E Z 4 T V Z G V l Z 2 c m F L d F c 3 Z H k 1 T W d S e G 9 3 W m c 1 K 2 Z I M k F P b 0 l F N U V M U j U 4 M m I y N 0 5 u V D R Q V U Z C Q V F v Z 2 F B Z E 8 z Y m c 0 d U t p Q k V z e U 1 6 U F I 2 W F Q 4 O E 1 N U E F M U n Q y N W E y Y m R z Q 2 N Q Y n N X Y V d l a 0 M z b n o 1 K z N P a l p z M k x B N j Z 6 a H Q y N 2 F O a k l 3 T V l t T m p 5 Y 3 J L S W p z N 2 0 x N j l l d E d 5 W m N z N l g w U E 5 6 b X N K Q 1 F u c z J i T 0 h w S 1 F r Y 2 5 K e W x Q Y 0 p 6 T F Y 3 c X N Z M E p h a W 9 V c W t Z T U 1 B N n N 0 K 3 h Z M G N s a 0 R a c z J E Q 3 I 4 M U Z S V W N y a k N 4 Y 3 V T Q 0 J J M 0 x E S 2 p S V X N 6 T n p O e X F 3 R E d K d n h R N j h R M T B K Q l p R a 0 Z x a E p v Q W R G K 2 9 Q R n g 1 K 2 c r T D B 3 V z h h Q W E 3 Z H F o Q 1 p s T m R i Z H Z y O U x X M z V X K z B U N z B p L 0 d u V D V R U E h z N 3 k 0 N k 1 R U W x 4 d m 9 n S z B S Q V Z v R 1 I 0 Z m V L M l h J b T R B O H A y O E h q c W R q c D k v L 3 B t a W 9 p S 3 l z c k t z e m g 4 N G N J R E R o d z l 6 N H N R S n d z U E R D U X N M Y T V i N 2 V u d D d j K y s 5 O S 9 M O T k 5 L 3 o z W G Z m O G N R V F R 5 a m 5 q R V l q b j N 6 e U N T Y V R p Z k h q e D l l N W R j d V c v Z n Y z T T N 2 M m J Q e j g v S G p 5 e V N k d G p s R 3 B W R X l l U E p u S m t 5 Z n o 0 W W N m N H V 2 c n F 3 U m J h d E x w Z E h 6 N T V a Z T B h T k d D R V N O R 0 t N Z j F l b k 5 M M n F w c 2 8 0 a U l D T j U 3 N 3 o w S 0 N n c V l N R 0 V D e n o 3 N 0 x B a 0 p D Y 3 l k T z V m V n E x Y 3 J t V F p 2 d n Z r b V o 2 b 1 Z D Q z B w S 2 F H a 3 B J U W Z m L 3 p S N H I 1 V n o r K z Y 2 e T V s Y m J 0 M z c y Y j M 3 d D J O Z W o 5 c 0 J V a U 1 S a U 9 I R G g x a T Z k S 2 x a R 1 J r R U J v Y X l n c 3 Z 2 R U J P V G c 2 d n Z 2 b 3 F l L 2 Z 1 c F U y Y k 5 n d 2 V Q T G p C M j k 2 N m Q r K 0 9 x N n N y e G N Y R m J O M j Z W Z W s 2 Z H Z 6 N G N T V m J x c W 5 C U k I 4 Z k g 1 d D F o Y X E z b 0 x j V n V L c S t w Y k J t e H p Z a G J o V H B w U m Y 0 O E 5 S c X p w Y 1 Z Y T 3 V s Q 0 5 I c 1 Z H c U k 3 R l N J Z j h 0 U z l t L 3 h v e U R Y L 3 Z J V 3 J V Y k h m V 3 E y Y 0 x j O V F a Q 2 5 r e m 5 q S j l x U G h H Z 2 Z B a j J s e G 8 4 U V F n a n h a e U t C b 0 h w V U J Z S D g v U H h z Y m p u c T M 3 O C 9 p W W 1 K Y k 5 x M G l Y Z m V l W W Z w M D Z k Y l p l O D A x W W d S S T F p L 2 Z q M n J W c T F T Y X R o V X J l b l V x V k 8 w Y j k r K z B Z R 0 R w S 1 F r M 2 4 3 N 2 J W U X F G Y z g v L z N 5 Z G E v W H g 4 V 0 h T c E V s T W 1 6 Y U 5 x V k 9 u T W 5 Y c V Z J c 0 1 F a k J 2 a T V z N W N 5 W j V l W G x N b k R p U m x K U V V D Z 2 9 L e U 0 v U E p 6 Z z R H R E F Y N H I 0 U 1 g z e n h C Y V p x Q l V M Z m V l Y 2 R z c k t 5 Z U 8 r O T l 3 Q n p E Y U t T a 2 h M Q U h O U 3 B x O X Z a N T U 5 L 3 p y c D E 2 N n l P R n h V V m t a N m V 6 c W x U c H p o M j d C Z 0 h E e D Z r c 0 x B U W U z d D d o Z z B i e H R p e F k z R n l j c 0 x k M 1 o w W k 0 y W X d j K 1 p N d n Z u b U c r Y l B u M C t Y T G w y S W l Z a 2 h O R F F V U H o 4 L 1 h G M W R j W F I w U k t Q U l d C U 2 V k b k J 3 N E 5 a Y m I r W F h Y M z l s M D Z a T l N p Q 2 9 L d E 9 w W G J 0 M k J B U U V O T 2 s 5 c X E y N G R Q W H N J b H Z k M U J v Y l J C V G l l c U 0 z R 2 5 q L z V F c X l 5 M 1 h Y Z W l s Q 1 h G V 2 V 2 Z 2 E 2 O T g v a X Q 0 W E J H Q 3 N i R V F H c U h 2 e X B K V 1 B J M D l t T z J 5 U E 5 X N z M 2 U n Z z U z J h S j V m b z R S U W d n a H h Q V k p B a 0 Y x U 0 U x T l p k b X l a U U J N b k R p e D F y Y m t U e j c 1 c E p M V j h i L y 8 v W S t Y W G 5 x c F d l N X Z i M i 9 Q N U 1 t V C t l Y y 8 v O G 0 3 N z c 3 T G 0 y K y t T V 1 p t S n Z Q b X p j U E Z 4 Y V h X Y k o 3 Y X B L U 2 s 4 T l p i Y j F G V 1 Z z Y n p 6 e j l 2 V W Z T N E 5 y Z m V l a X R q e D Q 1 b D N y e D V 2 U D c 2 N j B 5 Z E 9 0 W G l 1 a k 5 u e n J C a n h 3 N E F a c y t l c l J 6 W G F E V D g v Z T k v Q j Z p M V Z Y d E Q x W H p m T l J v T k t w W E t a a W F P V 3 E y M j J w S l Y 4 M 3 g x a X h Z d F l 1 b l N w Z V R u N X l 2 S F Z D b 1 Z i Z H U y W m N T S U V T U W t K R m g x K 0 F v T U R P U 3 R 0 O T d p O E 9 I R H J G d T N q a j E 3 O X J C M T Y x Y X J l e j M v L 1 B Q M D d 0 M 2 I 0 b G h D U W d L L y 9 2 b 3 J L U 2 t w b k R s e m h x Q 2 d J T F p z M m F L Y 0 U w S T B 6 a z l u Z D B v U V N O d z B Y T j B y a V k 3 U E o y b D N Q Z D l Y T G R x N l d 3 Z C 9 u T z A x M 0 J y a F J V S 0 1 1 Y 0 J 6 c D F i d X F L L 3 p n d G x D Q 0 N H R W F E N F N D S 3 F G M F d o a z V z e V p H S T F H d W 5 m d l R v O G V Q V 2 9 k N i t 6 c 3 p I U F B Q Y 2 N M T D d 6 Q T c 3 L y 9 6 d U x G a T V W c 2 p 5 d l Z y b D A 3 S G 5 2 c 0 1 U N z k 5 R l A r O W E 5 L 1 V W S l N n b H F 0 N W 9 V W F h p Q W t K S 1 R C O H l R b E p m S H Z m L y t i N H V K a U p r e V l Z Q l d n c U 1 1 b 1 V h U E l 5 O H R q M W F w V n Z Q c n F x e n o y M k d O S 1 B a c m c 0 R 0 R 1 d l B O T 3 Z M e T g 4 U E h 4 d 2 N 2 T E M w O V B U N 3 k 5 d l Z t L 2 Z q M W d E c H d B R k J R V X N H e l p N b V h M M k l F R E I 5 R H B k Q n c v Z m h 5 R H d h Q U U z V 3 h 0 d 2 F 0 T m N Y R X g y Z G 5 a e W h h b z V j d V h X N 1 N 4 c j Z s b V Y 3 Q 2 V Q W H V 5 Y n Q w N j F H b z F C b 0 9 C M X E x Y k V 4 T V R v M l J L V m R Y d U N R a 0 p V Y n F S Y m R p d 0 F a M 0 8 v T U V 6 S W l L Q z h Q Q n c w d E x T T 0 h Y c U Z K b V p t U V F F Q k 5 D N m R X d D Y 5 Z X B s Z G Y v M j d k d m o 1 K 2 R I V G s 0 T 1 c 3 W n N J V G 8 2 b W 9 L Q 0 F o d 2 N I T 2 p a c z J l R F g 3 Y 1 F B b z R Y b l d k T j l z R n J 2 U X d o L 2 x C d E 9 4 W n d Q d D J G d k t 4 T G 1 h Q k t t W j l x T l l O c 0 J I V T h u Z T I 0 c T J N T D d 1 N G N 5 S U I y Z m p q Y V M w Y W 9 F R U l J Y 2 J P U 1 F G Q X R s a T l m e n Z I a n g z R n l j d U t 4 e H g 2 c m Q z e m J 0 b T B a T T J Z T T g r Y k 5 Z O D Z j T 2 J S d j M x N 3 B w b l d s K 3 Z m d n o 2 c F Z x M G h O V F F Y T T N i U H F h c E Z l M D g 2 Z E 8 1 a y t m V H J s N W V V T U d 6 Y U 1 J V U 9 H V U Z C Z 1 h V d W p h a H V S c l h N U F A v d 3 d K U 1 V s Y k 5 x M G l Z O C 8 v c G d q U j Q 3 d 3 h C T l A 0 T 1 R r W k Z H L 3 F M c V R K M D l p Y j I r d k J J S n l j M 1 A 1 K 3 V 1 d m x m T 2 J O b T F p O C t i T l N u Z X h x b k 5 H b z F I W k l s V l l X R W g 2 Z W p v W E x s e F E v c H c r Z l p x Q 2 d n T E d q U n V I V H F k R H E 5 V X l j K 1 p N Q U R w M D Z G Q m 5 Z Z X Z O b X p l V G x K U 2 t Q R y 9 S b 2 d X Z m Z 2 b 3 B u M z M y R 1 N 0 W H J p U X h N W k h F e E V T c j Y v c j A 2 Y U 8 4 N T R z V 0 x T S T l Q Y j N X Z X l R a 0 p E Q n k 1 R W l i N T F R c U Z Y M z Y 5 T 0 h u b j M 5 b X o 1 N D l G Q m F h c S 9 u Z m N z c 3 R 6 Y m F s V U l p Y n h a c W N n M U l X V 3 R 4 M F Z D b 1 Z Z Z E U 2 O H M 0 N 2 d x c D Z z V 2 Z y b W t I K 1 d n Z U d k Z 3 J n N 3 M 2 Q j l J b j B 3 V T R q V 1 Q 5 Q 0 N D R 0 V r R U N R V G F k T 2 5 X T E 9 u R G t B a k I w N z F x S z d V M T N 1 d m Z k Z W R 1 M 2 F 4 W W t U S j V n e F l 3 Y n Z 2 L y s r U l J l b W x K U V V a c 3 l Z Z 1 p 1 Y k c v L z R 4 e i t z d G h 6 W m N 2 R G d R V 2 J O b X N Y W n M y Z l J h R F J V V m x h e W V m T m 1 M b D Y 4 e U N P U F B F S j R l S G l k M S s v Y 3 V a T n A w N l p o T k J v W l B u d z R E e j c 0 S U F z W E x s U m V u e T B U S m t 5 d 0 9 q W j E 2 b F Q r O X J l L z R l M 3 R 6 Z U x G a T l t N m R T c 0 R C Z 3 l n Z m Z 2 M l Z t T 0 x p b 2 8 0 Z S 9 Z c 1 I 0 N G N J U 0 l p Q W 5 0 N 2 U 4 Q z Z X U F R r e V p Q c k x S Y T l i Z H M y W n M y Y V p Y V V B l M 3 Q 3 d 3 N M Q z h Q Z j N w M D J i T n N y e D h Q Q n c 3 c n p 6 e m x w Z l c w c E t p a 1 V n c U t i d n Z 2 d k 9 L a U J U d l F C M m x i Q 3 d N S 1 Z H V V p Y M D l I U 2 V m Z m J a V 3 V l d T B y Z H Z Y M z c r K 1 d k T 2 5 6 N n R a Q m J K d G p B a E d p K 3 o 5 T 0 s x W G 9 J U T E 0 U 2 J o N k h X Z 3 R F a F h z N E 0 3 Z F N D Z S t J R H V T M 0 N 1 L 0 d O e E l R U V F n a n h w e W V C b 0 J w S 1 N r c V l Q b j A 2 R l J V V m R P L 2 U z V 1 p I c W R x b z F X b 2 1 U N T d N M y 8 3 M k 4 4 N m Z Q O D l u b j M z R z M v N z J O K 1 g 4 K 3 Z Y c n l j a k l B T X p k c l d 5 M S s 2 N X k 2 T k F o N X M r Z n o 2 R k R o d 0 N J a k l 4 a z h 1 V E p a R 1 J r O E 1 r b m 4 z R G 8 w Q 0 d l Z m Z a W j R 1 U G p 1 Z n Z 1 d S t u W X N h U E 5 3 c i t k T 2 5 X a V c 3 Z H V o S W F H T W 5 i c 1 d B R G F 0 R 2 1 q d E d h d m J 1 M 2 F 0 U m l O U m d Z U E h t e D F 6 c y 9 Q R D V W S 3 h Z T V B Q b 2 k v d n o 5 K 2 Z u N j B i O S t l d z R j U G s 1 U 1 V 4 T G x 6 N X p o M z d o e V p t W m t X R 1 V W M z N Y V l h B O T g 5 M n l J a U l 2 a k x Y L z V D U U V B Q V F V R k J C Q V V G O G Z u b m 4 1 T 2 R u Y z F i Y j c y b G p L d T Z a M W x a R 2 R u W j J a U 1 V s S 0 R Y N n l r d E x h V z B 0 Q l M 5 W G s 5 S l N Z b V N W Z l g 1 N T U v a j V P V E U 0 N D g v Y m 5 F L 3 R W c H R V Z U M 1 T G p Y S E 5 i V H R l M G h J Q 0 c z Y X R P S G t 5 W k 5 r W l d Y a D V l V k Z w M D Z k R 2 5 T d E V P S 3 l Y S 2 t O S k c 1 U 1 d n K 0 R 4 Z k 1 J U H h m d T Z S e k k z W j B E N k J K V y 9 5 K 1 p o Q k J D Q 0 h G e m s w Q l F O V W F q a 2 V u V H A 1 T 1 p t W W 1 m b n g v U F B Q T k 1 v K 2 N J Q 1 F s a D d O a X h m U F B O T j J 6 Y 3 V K S D Q r S G o 2 O U 9 r R H d H M j M z Y 2 F t V F p 0 d 2 Q z Z T N 1 Y l d y d U x p W W p S c z N z b m J 0 V 2 l W Z z R l W G x 4 Z W p S b 3 h r N G N D Q n F 0 W n F X T F Z 2 U 3 J s M D c 1 c y t m e i t y V n E 5 b T N i e C 8 3 O X U z R D E 5 Z V h Q b j M 2 M E x 0 M 2 I 0 c 3 N J V W R I U j E 1 N j Z T V 0 x J R V Z j W E J 4 e G N Y R l c 5 N i 9 h c H Z Y b 2 8 0 L 1 c r U n F y Q j N m M j d k d k h 3 b 1 V M Q V p U Z 1 V O d T J i Z G 1 3 W V F Q c D Z l b D F i d E 5 x a U 1 q S V N L c 3 R k d F V E T U d s c G F i e j Q 0 b 3 R L N i 9 O V n E x Y X h h d F d x Z X V m Z H V Y T m 5 z M j N k Y T R x K 2 Z m d H k 4 d V J K d 0 x 6 d F R M c D N D Z E Y 0 S l p Y b D l R O F M 0 a y 9 J M 3 R G R W g y Q X R k M 2 N P N U 8 1 T 0 F i U V A x b D d y S l F r a G h C R G l C a U t C b 0 d x K y t P S U w 5 d T d k a T F x d D V 2 b m 5 u M G V y Y m R v U F Z u Z m Z m V G R i d G 1 6 a D F L b F R 6 S m 8 x a T V p W U d Q e j k v W W 1 K a W J I Y W t s V m N Y T X p P b l R 2 W n N X T U g r L 2 Z 2 e D J B d y 8 1 Y l A y O X V i b 1 V P S G N 0 Z G R k M W w x e m Z M d z h P Q 3 h 4 e D V q N k 5 D a E x G c T B p S T B i T j V L Y m 0 4 d k N o U X R a d U h B a D N 0 N 2 V k T z N h b F l j Z W V n Z 1 h G N W N H W j Z v M F J V S k N B a k V 4 T W J S d D I x Y l o 2 c G F j b k 1 5 M z M z N U x o d z R k Q 0 E w T m J m U 2 N C b 0 9 o d 1 d 2 M j h 2 S 2 l U N T g r T 0 R z N z Q r c n F x d n p 0 N H V L Q 2 s 1 T 1 Q 4 c m V 6 c 3 p O T 1 R r N T g r K z I z c k Y y N 2 x p K y 8 v T k p t M T d G S E h u b W t R Z m R O U z B 2 a i 9 2 d n Z 0 e m h X V m V 1 b 0 l Z W U 9 I V 2 9 6 S z Z z M j g r Z l B 0 M 2 w 4 K 1 B E a G R S W W 0 3 O V N w R T B 1 W E x x M z F 2 S m V Y V j U z b m h S Q k N Y S j k y L 3 Z Q M m E 3 M E V J W V F R U X R 5 Z 0 p C Q j B T V V Z G Q l R r N U 9 Z Q z V S a z V E V 3 F 2 W F J x M V c 4 L 1 R U V C 9 Q Y 2 M 4 L 1 J y M S s v T 3 R 1 b k h 6 M T Z s Q T g v L 0 Z C N U h o a 1 p 5 W j E z M 3 N u d H Q 5 K 0 9 u V j N k W D U 3 Q X d F Q W 1 U W n J F d U h I a l d M T m 1 E Y i 8 5 O W h 2 b n o 1 O G 5 M e T h Q c l Z a c l V a L 2 9 h Z 2 t K Q 2 J I c V h 2 Y k p K N T h B O E 1 B R E Q 5 a T h S c V B S R U J Z V 3 B n V G F n b 0 9 E O G Z m M z U 3 U F B Q c U 9 z c k l 4 R G h 3 N D E r U D E z Z D N m b n l T Z W Z i U E I 2 N n d z d z N Y W F h Y V m J 0 N T M v O D h V Z W I 5 N j F a a T Z p Z 2 9 L Q k I y V W h D Q 0 N H R U V F S U l J Y 1 M x S W 9 H Z 1 M r e n M 3 S G p w c F p m W X N H R U Q v Z n I x d S t M N X d z U E Q r Z m p q a n d r S 0 N x c H p Y T m V 1 W F J r L 2 Z q d 0 Z C U V h j Y 2 N j Z F R j c W c 4 Z k R 3 W U 5 T b 1 V Z d 2 F O W W 9 q U j Q 1 d y t Q Q m g 3 c n Z 2 d n F Z d S 9 Z b 0 5 H e m F N N U 9 S a 2 0 0 V 2 t B Z H p j M 0 N 5 Q 1 h 3 a 0 p D Z m o 0 K 1 B D Z i 8 v d 0 h l M 3 Q 3 V 3 J W c X B k U X o r c U 9 O S E R r U 0 5 6 Y z N p M k 1 M R n k 2 M E N N c l o y Z G 5 o N y s v U G 1 E R m p M T W F s c H F a S 0 l F Z 0 l J W V F R U W d n a H h I V k 5 W V n h j T E 4 x M 1 J i T X p H b z F T O T B Z S W N W V 0 4 z Z n Z K d F Y 2 Q 0 V O Z k 1 2 Q z V Q W G V z b E N D R 0 V F T 0 l H S l o v V X h W V W h R U 0 F o a E J C Q 0 N D R 0 V F T 0 w 2 S T U v V 2 h S Q k N D Q 0 d F R U V J S U l X N F N F Z 2 d T U W d n a G h C Q k N D Q 0 d F d U V s S U l F Z 0 l J W V F R U W d n a G h C R G l K a U d C S U N H R U V F S U l J W V F R U W 9 p Y m h B U 0 N o Q k J D Q 0 N H R U V F S U l J V z R T R W d n U 1 F n Z 2 h o Q k J D Q 0 N H R X V F b E l J R W d J S V l R U V F n Z 2 h o Q k R p S m l H Q k l D R 0 V F R U l J S V l R U V F v a W J o Q V N D a E J C Q 0 N D R 0 V F R U l J S V c 0 U 0 V n Z 1 N R Z 2 d o a E J C Q 0 N D R 0 V 1 R W x J S U V n S U l Z U V F R Z 2 d o a E J E a U p p R 0 J J Q 0 d F R U V J S U l Z U V F R b 2 l i a E F T Q 2 h C Q k N D Q 0 d F R U V J S U l X N F N F Z 2 d T U W d n a G h C Q k N D Q 0 d F d U V u W V h l c 0 Z O S m J w U W d y R z R n d l h l a G x D a U V a U X F W U 2 d V b U 5 T c V V H b F J x V l N n M W 9 E V m M r c k h x c z F t R k N o V X F 0 Q n B Z R k x m N X V m b X g r Y l Z D c F U 5 c z d Y K 2 l V S k l Z U V F R Z 2 d o e E E z c G h n c 0 V s V z J i a m V I S X l t d T l E Q 0 d F c 0 d U b m l F c W x 4 b l F w N k l W S 0 F 5 c l Y 1 U 0 J Y d G F D W E N a U k F t S 3 J x b k x v c V N H Y S t U Z 2 1 h V l F 1 Q 1 h S N m p 0 a E Z Z c T d w b n R X d X F B b X Z W N X E 4 W l d F T 3 R S c V d 4 Q T Q w R E t y V W R h T 3 h C c l V H b H N i L z A y T T c 4 U j J P S F N t T 1 B T b U 9 Q U 1 c y b m p M M D h U b U 4 r c m p i U G h W b 0 R k b z d Y K 3 F 2 U z d G V E E z M k 9 H Q V h B b 1 A 1 M V Y 1 d z Q w Z W 8 0 b 2 J S R G p 3 b n N 6 O C 9 n Y X p 1 d n p t M 2 1 G d G p t c T d S a 1 N I R T h Y N z l i O E 0 v R k h q T 2 I v Q 3 B 0 Z H Z 4 W W R D S G I y N X J 2 V X p W Z G x m a U d F R U V J S W N l V n V 1 R U N R R U V K Y 2 x 5 c k t i S D Y w c m 5 t c 3 Z 1 Z C 9 T d l l 1 W U 9 l Q X l 0 N 0 p I R E M 3 O U l k c W Y x U l Y 1 e l V P W U 9 l R X l 2 N 1 N P S H N u V k h h T 2 1 E U 0 9 x T 3 d k e l F F c m U v U D V h M E d G a W x 0 O U l 3 S F F W e G 9 h S F F q c T d 0 T 0 d m N 1 M 3 Q n h Y d 2 N 2 d m h 2 S E J n T H Z w S 3 c x V l l x Y V V w M F g r a H U w O G J B U D R T S E 0 v e X M z d W I v U j U z Q l h Y b T B Z a i t x Q U E 3 d F p x d l Q y O X M 5 b n M w a E J v V n Z m M W p H b l h O a 1 l J T W N z d D B l R G 0 0 b 2 t a M V J m Y z N t Q 2 9 w T k p S Z T B S e E N D Q 0 d F R U Z m V E R S Y 0 l V d n V H b 3 c 2 S n Y 5 Y k x F R U k w a H J F U 2 x j b U l 5 V 1 F F W X l W Y y t 2 d n k 4 M H B V S m h P b X F u T W 0 0 K 1 h I M V k 1 U l V Y Y X R Y N G x v Q 2 t N S k d F b 3 d Y Z n B z M 0 d 6 Q n I 0 R 1 B O Z G R N Z j V n O U Y w N X h 2 R E N U S 1 B j Z 1 F s e D h l Q 2 J 5 V H Q 0 O X V 1 e X E z M 2 R o a V N 5 N 2 5 R Q U F J Q U J K U k V G V X h r N G x F R F E 2 d E N l Y n M 0 O V N Z Q 2 h w M W 5 1 W V R D W W x o R E l z d U N z b W s 0 b H Z V a l p a a k 9 u c U h j R 0 F n T m h t d S t l e H d y T X N Q c l B i N H B p R D J v N W 5 v K z V x M U R 6 d k h s M U d i c G 1 P a j d z K 2 p J d m 1 5 b 0 t N e D N Y b m V Q S E F 2 Q 3 V h U X d n a G h C R G l h c n J o Q W t F T 3 Q w M 0 U 0 Y m F K M T N v W l F v a n J S V V V a S m 1 N b E t r e E s w T W d x N E d R M G 9 x S m 0 4 T W 5 5 d V F v a m 1 F e V l L Z 3 l Z S 3 N 1 a D B n R E d D c W c w W U t v M G 9 E S l d Z T H I w b U 1 w e V R K V V Z V R k Y r N l h u M X N l V 1 h 4 M W R j b X F m U 2 d N b W d 4 M V N o T j Y v W G 9 F Z F Z V W V p K c 2 d a d U 9 r W k 1 6 R G k y Z 2 c r N i 9 C V V h q U 0 8 z K 2 t a e W Q z Q l h s c D d k Y z F Y d m U x e D N q b T I 1 e W Z U M G p j S k Y 0 N k J z V F d 0 T 3 E 4 N G R 3 T W R S e T h p U U h n R G M z Y k l i Q m x N b D g x S z N L b U 1 D b l Q y V m d G U n p x R F F a N n p 5 Z l Z w e E R V W V c r M X Z Q d F B V S 2 F i U z F D Q 0 N H R U V E Z U t H e T R R S k l R U U Z 1 d 2 N y V F p 5 M V B Y O H l q W j l Y Q 1 Z s U l p n T X B a Z 0 1 a V k J a Q m d Z O V Z K W m h L c T h L S H B X Y m c w W V Z a W m d x e k 9 l T j V T V l F Y b 3 l w c k J n T X B a a k t p N k c 4 R k d O N X N m b D R l U W 1 V R l Y z c l Y y Y W J D V k N C Q 1 J N c U U 2 Q l N t U S t h V k Z 3 N m N H b U 0 r W m h K d W V o U z R Y S F R q Y j J s T H F l c 2 t G a 2 5 m b V Z L O U Y 5 S U t q a k Q 3 c n h U Z j h o O X Y w d l p U Q S t m T n R p c E 5 Q U n I w W U h W b V F j N F Z a V F Z y U G V Z b T d x R k F D Z F B l d n B G Q V h C d n l D M l V W V m J 3 Y z h i d k F C a U 1 s Z W l O V j c 0 V n p r b H Q z N k J 4 M z Z a c 1 l 2 L 0 Y x R n J Q T C s 3 O X Z N W H p G L 2 Z Q U T Y y e T N W R D F I K z N 2 S W R E S m s r T z Z j M 1 V H M G N x Y T R m V U p J W V F R U W x 4 T k V n Z 1 N R b 2 h y e m R F T m x h U G I x U W x T V l p S a E t p K z V G R E M 2 d E V X c n p Q e T M 4 Z E l 4 V T F u e H B U O D Z U S 1 d G b U 1 w M F V G Y U V V V j h J Z W g y b W t y e m 1 Y W k 9 x N m k 5 V n R j a G M x V 1 B s c E J J Q V V x R U N W S m d 3 W V R L W l F N V V Y x M 0 c 1 V 2 l a R k R p T E 9 N N 1 J C W T A y Q W 4 1 T T d y O G Z l V i s v W X h Q e T B L O D d n e W R J W H N D c n p B R U 9 E d T Z C R 3 h T T V I v W G c 1 O F l j c m 1 0 T 1 c v e D F m a G I r V E I y M j F B U U F r d E d q U H N y T j d L R G R X c 1 B y Y 0 F W W T N v Y 0 I y Z F Z v N 1 o r Y m N P c W s 1 b G 1 y b F R H b n Q v N j M 3 T 0 x n Q m N F S j N q d l N T M 0 t 0 e W Z 5 S E V 0 V 0 U w R 2 x H c m J R Z U J o U 1 d k V G 9 l a m 9 5 T U 9 E Z z Z O d W s 2 d j E 2 U F J h T E M z c n o r U X I 5 Z W J N e m 1 k b k p 5 Y X R F W W h S U D B r R U N T R U V I O W 1 W Y 1 d a W G J 5 c 1 R t a 2 F N N D l C Y n g w Z 0 t p d U N N a D F H Z m V H b E F G S V J K b j N o c F l C U 0 F a U V d Z Q 3 k 1 Q 0 U z Y 0 F t Y 1 p L T H I w L 0 p M c k 5 T U E k w O T R W U D B m M 0 J v O X Y 2 R m h Q Z T l l b U x z b k N n d l F k R E F q b 2 l K U E d u a G o z W U h y N H R H W G 5 o U l B O T W 5 l V m N t T U Z i e W N 0 W m 5 y b j h a U W J L M 2 5 0 N E h 6 S 2 p S W E 5 l b y t H a W 5 B T G F K W j U v Q n p k Y 1 Z D Y m Y y U k t M Y 3 B w b G p t R k V O Z G V j W E V 4 Y y t i T T R l a l J v M H l m U H I z U n d Z M m F 2 d j M y V z F R c U Z V T 0 d E T U h i M j d 2 V 2 N R c 1 d M R 0 R q e G 8 w O C t l U 1 R 4 T V k y W D k w M F c 0 e E d J d 1 V G Q m V U b j U r U H Y 3 N C t y c S s z d k p 6 T m 1 6 S 0 M 4 d k p 4 S E g z M F V Q e j g v b T J P U 2 t w S 1 l O b T B h W G J w M F l m T G t 5 W T F h e D V J b F M x a T V j a V d U S m s y a V I 0 O G V k W T U 5 K 0 9 H S E F m a i s r K z h i T l B m Y 3 V Y T k p T M H Z q b F Z k Z X N Y b C s z c n g 1 S k N V b D h j Z 2 p q O U M 2 Z G V 0 R 3 J W d U l Q e X N K Q k F r a G h L a W Z 2 W k 8 1 c T V l Y l g r T U N T S m V Z a X J J e G x l U m p L a T N B V k h w U k N S S V p p e T l p S 3 I x N D Z Y a i t w V E g 1 V F E 0 Z U 5 T Z X R u U k 9 m O T N p O D F 2 T z M r O G R 3 c T E r a z h u e H I 5 a k g y N U o w a V c x O W d O Z G J W e n B F K y 9 1 M l U 1 K 3 V 6 R G p l c V c x a E R N M U J h d W Z q e V R 1 Z X h B Q n p P V C t m Z l J 4 W m J u Q y t x M E x Q c T N B R 0 d 0 K 3 d H d 0 l U d z I 5 b D k 0 Z V F W d F p Q d j E 2 S T k 0 Y T c r Q U 1 4 T j N V c V o w Y 0 R G O G 1 M K 2 Z X U V J P b 0 9 l Q y t Y W G J v d m k y T E J l e l R K U H N N d m x E M 1 N w e F J J S U V 1 T F B 3 d G 5 a b W V U a 1 p O T F M w b G k w Y U J H a l I 0 O X U 4 b H h s W l d X c 1 h M b V M 4 d k p 5 a G c 0 Z H F o e l B 5 Y 2 5 C e W N r S n J W Y X J I T H Q 0 O F N K b n o 1 N V Z N b C 9 x V W x s W m l W N n Z w N n l z a k 5 M U 1 V z c k t 5 a W d w S 2 F H a 3 B J V G k 0 b U p L U z B z c E t T b E J w O U 9 o M C t r b 0 t p c F M v a T R v S 0 t D d 3 N O Q 2 N U U X R N b m p 5 W m Z 2 M z Z X Z D B q S 3 l 1 T H J W d T M 0 d W 5 w a V l l S F I 2 M X J h Z F d x R l E 0 T 0 R x e G Z 2 N T R P S F R y U X Y z L y 9 C c j A z N W V Y b H J G e T V r c U t p S X N M Q 3 d o c D B U V 0 9 r c D Z k e j l P a F J t K 2 R N S m h N Y k 4 y N G t M e S t 2 e n V D Y 0 V E Y 2 J D U V F K S V l T N D Z s U n U v c W p j L 0 J 0 M W p V b V h m U 2 x J V k l p c E 9 C Z F R V U z d H b 2 x 5 T X h S Y 3 d G V i s 0 U 2 l 1 d F R s V m 5 M U n F O U 2 8 y b V d q M F p l N 1 d H T m V j U 2 J Z N m R G R G x J Z W Z 4 Y j F t R S t Q c j Y 2 K 1 p a c H N h Y k x h N j d L W U t s c D Z a b m Q v Q 1 d v T X c 1 c U 8 0 S 2 N 2 U m d Z M k p I V n R h e T d J Y n A 2 U j N D c n J 6 a 2 d 0 a U Q 5 Z D Z W R 3 p 1 b W k 3 Q 2 J Q M l Z 5 Y V V p e D Z Z R U J I S G 9 w S X N E a F c v Z X Y 4 V n R 6 O U 5 z T m 1 P a 0 1 w a i s z N n Z N b H J G Z U x Q Y n Q 2 O G V l e m F 0 Y X Z a N W 5 2 L y 9 m Z X Z l R H V Y V 3 E z b W t V Y 2 U 0 W i 8 v L 0 N j T E Z 5 N m t Y N z k r K 1 B z M z d u d F Z s W D M 3 O X F I W D Y 0 b U x p O F B M N j N J V z d v S U Z D M W k z Y m g x V H B r e m g 5 d H R 2 Y j l T Y z g r Y k 5 Z O E d D Q l k y N n h z M 0 5 E Y T F X a T F h c n h j L 1 B E N j F X a T d 1 N 0 8 x c X R s c U N n S U p 2 W E x G K y t I S 1 B S e U t o U m 8 r c k 1 p b k p 6 Y y t Q c H A 1 L 2 1 0 Z G R l N D l p e F l 3 M E 9 C U D M y M j I 4 V U Z C U X d l U E J n V 3 J S b z B h a l h j N l V P S G p 4 S W R u W T J m Z n I w d 2 R Q V D h 3 K z l 0 e E R Y T X d r R U N T R 0 V 1 Q z Z w d F A 2 b 3 R I W D h R T D c z a z Z 0 N i 9 6 S 2 p n Z m 5 w M n k y T 0 9 X c 2 N H Q m J j R l R C b m h s V G Z W b F h i b H F G W W o x Y m M w Y 0 t j K 3 A 5 V F Z z a V h w O W J i S E d l d j B 2 Q l U 1 Q 0 J X b k 4 z Y j d F V 2 N x e X N 3 b E x E d S 9 F S C t F a F F Q d 0 t o V 3 Q 3 R W h L O G x t a 1 d N d k I x Y 3 V s a G R m d G J W Y 2 J Z M H R G Z z F n c D l i V U d R Q j B y T 1 d j U V h O d H R y O E p j Y V B J e W N r a E 5 i W D I v e j g y V m x X V 3 k 1 V 0 t q W T B s U G o 0 Z W x V c E Z l W G w 1 a y t m W n N X T U h B Q W t K b G 9 I a 3 c 0 Y 1 B Z e k t a a U k 2 T 2 J 2 U 2 N Q W H I w S U R z N 0 c y Z G 5 a M X h j W E h C e G N W R W V P e m s 1 c 1 h y M W F n N G N P R U J V V k J R d n Z 2 Z 2 l Y b D V l a l E 2 T 1 h i e D R r V F Z y M W h B W U d N a U F B U U 1 B M k x o e E k 1 O S s r b W 1 0 M T Z o V U t q W n Y z c 3 p t e l p 0 d G 5 w O C 9 m N z d 5 M k d B d z h Q U F B Q K 1 B v N k 1 q O T k 5 K 3 Z I S y t v c U 1 C Z 3 F E c 3 p 0 c l R V Z G 5 h d 2 5 a M W R n M m 9 O Z 1 R u S U J l R H I 2 O H U y Y m R 2 c U h k K 2 x T e G V w V F N S d U N o S U l F a 0 l J S V d 3 b 0 4 x Y n d Z N X B s S U t p S F Q x c 2 x F S l J T b E c x M X Z p W U h 0 U j F Q W G N v R 0 1 n S C 9 T M T V G Y W F Y d E R 4 b 2 p X L 1 d n c j M 4 N y t 2 a T N Z K 2 1 a M 1 h 5 Y n N x b k 9 1 W j A x R H B R Y k s r c H R v V z d M N G 9 4 Z E R B c U 0 0 M k o 1 T V Q r b W J j Z F F v N F p Q b k d j b 0 k x d j F v S z A y a 0 N k M n p h Y k F V T k x v Z T l 6 b 2 R C V j Z Q a j J 4 d H Q 1 e G 5 i e E N H U m d R O X d l c 1 N J Z 2 I y N W d 4 W X h n e V p F a X p 6 Y W Z S M U w x U i t m M z M z K 2 Y z M z M 5 d j B G e V Z s W l Z v T k J x Z W U r N j V l c 2 U y Y k 5 t U 0 d U T m 1 X Q n p U N l h S c z M 3 N G R y V l p M e j U 0 O W x l U G 5 6 N T h u T X p P V D h Q R H d K b V V h d F d u V G h y L z k 3 V z l X e D d P e X N 2 a m d n d z l J U 2 t x a V J Z c 1 d q Q j Q 5 R 2 g 4 Z k g 2 d H h S V V Z G Y k 5 t e W h V R 0 R C d F V h S U Z x O G V E S G w 1 Z V d N R 3 p j T 0 9 6 d n p S M E 1 Q R H c 5 a V l t S X N 4 d V h s N V p H V G s w T l V W R l N q W H N P Y U 5 X d k l 6 Y z F s N U 1 p U k Z s d X p W c T l l e m V 6 W n M r d T h 0 c m F 0 Z X F O S G o y Y k 1 t R E g x M 3 Z 2 T W 1 U U H M y Y k 1 I Z 0 l V T E Z 6 W m 9 2 V j k v L 2 J V R W d z U k 5 R U U p C U W d n a F J B U E Z l V F d z S T F p V m l X M z Z F K 0 J r c n J l d z d P d 2 V E a G R r M k J 6 b j c r a k 8 4 S m J k Q V h O O T d J U D V h Z l h P Z l h m T H J n d 0 w 3 c 3 F o L 0 h R V 3 B P O W 9 W Q m J S a G Z J a T N q c T h p Q 0 1 G W j Z n d 1 Z W c W R 2 N m R s T j J J O V d n R X d J c V E 3 W D U v Z T J P Q z V h N W 9 Z M F o 5 K 0 F S M m F k T z N j b E M z O G t y b X Z 5 Z m R X b 1 d w e W g 3 b H l Z d 1 U 3 Y 2 8 5 Y k h L d W F x M 3 B O S l h k N z V 5 Y X Z U N G l i U 1 l z V 0 x m N 1 F i V U U r U G o 2 M G F 0 V k t l Y T d Y N j B s U F Q w Z X I x U k l Z R 0 Z q d j l i b T V 1 Z V R s N W V I c j Y y c 1 J 3 T E I x N 1 l Z T k d 6 Q V l E Q X d j T 0 5 C a W E x V l Z C a 3 B G U l F X Z m Z I S T V p N 1 d x b n M z S 2 x T d l p 2 W H U z e F Z 4 d W J t N U 1 t R E R C N X B x T V J p T 3 J W N i 9 t d S s r K 1 E 2 L 1 h N M 3 o 0 Y 0 V h U E h t M H p j S E g 0 O E d I Z W Y v O T l j b k 5 6 T 1 g z N k 5 K T W 1 X W G R i e k 1 y S 1 l 1 W E t s V V J G U m R H c m w 3 b W 0 y c X B W c T R p T 2 p 1 Y j E x M S s z d U 8 5 T E w 3 M U V T V W t K M G R I U k R h N m x W R l J V e F B 6 N T g v S D A 5 R 1 R r e U p F Q U h E b H l o T j k v L z U z d z h I R D Y 5 T 2 x q O D d x d F c 3 Y 0 N L R 3 V x S 1 N 3 c 2 p P S E R o M X V z R D F D T 0 9 U Z z R N S C 8 r Z k 9 i T m 0 0 Z k p a R 0 x r e U p H M U Z z Q 3 V z b W p S S X J L e n N 4 d W N h U 1 R F a l U 0 Q 1 F V S U l J V V F E T m J R M V B F Q W Y v M 2 J L b H J E a n V u T j h s M k k 3 a F Y 0 R l B C M T F w M U x U W j N 2 d T h U c T N N M V d K M U F i a H J I R 2 d 1 M D h i b H A 3 Z D A r Q j F W V W 1 z S T l p M E l I M E h u Y n p N Q l Q w S E I z W m l 5 W m 5 k V G Q 0 a T V x Q z J x M 0 9 y V l Y z c z F F M H B U W D d a c X g x R 1 h 0 S D E x Z D B S R U 1 1 a 3 R v U F F W W l F 5 W W N m T V p w d F h D S E Y x M U F 5 b T Z I U T Z 4 b z h m a j Y r d k w v L z k 3 M y 9 y d l g 3 Y X R H b n M y T E d E a V J N b m N z c 3 R 0 O V E 2 e m 1 R e X N X Y k 5 H Z 0 N y R 2 p S V l c 2 Y 3 l N a k x J e U x E K 1 J j Q y t m Z G F C Y m 0 5 d m I 1 d U J v R 1 B I a m p G c j F p e F N V b E x v M 0 x r e k R 6 L z h z R V d n c T B w c G F T b H o 1 O D V s e F l v V l N n Z X o 4 Z V B I M j F 6 N 0 4 5 O T h n O E Z n N E p G S E h n R W d O V F d W e n o 3 N 0 R L M V d 5 K 3 p a c z V V Q T A v T G x 5 e m w y N 0 J n a E l T S G N j O D g 5 e X Z V V k Z S V X N Y Y n F V a E l R R W 0 0 V 1 k 1 O D J i U j J G a E l V O D k 5 U l N 1 c n E 0 W W p V W S s r K 3 d 6 M H R M U 2 1 E e D V N b E 9 t V E x H N X J x b 3 N u d H J P Q X d 3 Z V B G a D V 2 S D M 3 Z G 9 x T G k 1 V 3 R i W F o y Z H B 3 N G N Z T H Q y N 2 N U S F I x Z G E y Q 3 R 1 c X F 2 b 1 F T Q 3 h N M U N B a 0 Z D Q 0 N G R U E 3 U n k 4 U 1 h J M m F 2 K 2 d V Q k x a M i t l Y U d 2 K 2 d i U 2 9 R c y 8 w b z h 0 c j N j S T F J c V F I S F M 0 V k x T N D B s U E x G c W Q 4 Y W R J K z J X b k 5 y Z E l P c G t o T 0 Y 1 e H A w V F V N Z E x U e k x r W U l 6 d F B k b 2 l Z U G F q c E V o U G Z p a W x 0 c E d E V 1 V 3 V m J J O U o 3 b m V j Z l p x T z I 3 e m p h e D N u Q k J D T k l a V 3 F 5 V X N M S X l V b E J R S 0 N 3 d H h k M 2 V 2 Y z N 4 U 1 V o S X F s W X I y N 2 R 2 W E 9 X N z c 5 d T J j T 1 h Q R z Z 2 a l J v M G R K V F U w b E t p c U t O O T U 0 d y t M Y 1 Y x O T l 4 Z H E x Y T N u a G h S Z U l q N C s z T 0 t k U 1 h j N W l O Q n F O Y k 4 2 O G 1 m W H I x N U 9 Z b U l p b n B 5 Z V B Q d m 9 v V V Z G U l h M a H d n Z l Q w Z E l x T G k 1 V k 9 Z V H F k a n N U R V J I S n l j b W p a c 2 l X V E p r M m l Y Y n Q y M k x K a n h 3 N j J i O T l P L y 8 3 O W x l M W V j K 2 Z P e F d R e U 1 Y Y n N X Q 1 V J b E p x Y X l 0 e T V j M 0 Z 5 Y 3 V M R k Y x K z B 5 R D V h d j M 0 O W M r Y k 1 J V E V 4 a 1 R m Z W V N T m k 3 W W N P S F d M b H l w V z B i Z H V X Q V F N R 1 l E S 1 p X T E Z p Q l d s c G F Y V H U z T m x t O T d M R 2 V Q e H h j M W Z Q e X N w S 0 5 t e l l n S k 9 U a z h X e H F t M S t m L z N y W H d G e k l Q Q 2 5 u M z V p M E t C Q k J B Y 0 h X O D F Y V V d I Z U l p M k J J S E d 6 a 0 V D U U V F S U k w U U I 5 V z F q L 0 1 C M 3 M 3 T T I 1 M G 9 z V 1 c 0 V U N u R H l Z R 2 5 1 Z m t n W H o r Y 2 x m c V R C V j B 0 T F p H e G M 3 U i 9 N Z m p R T X V k b z U 0 M n J z e U 9 2 U T I 1 Z H F Q a n E 5 d V V P W k 5 z T E 0 z Y m 5 i b U g 4 W l A 2 c z V q c 0 x H O T Y w c j l s T D Z E O X J I M 0 F U Q W d v Q 0 1 M T T N a Z V V l R m 9 m V 1 U 1 S H l T d n J I Z W M x c z Y 1 M l F K Q j d 4 M W J 3 Y U g 4 O U Z y U G Y z M 0 x V O D F 5 S H l I R W p T R X V M b z Z V b E J R U 0 V 4 U H A z Y n Q z c m V O U 1 U x T X B L Q 2 d n U E R 6 Y 2 9 1 M T d U U 2 F U e W F J d 2 N u V X J W c X d B W U 5 D Z 1 F U Z z d X M j R o c m F y R j Q r R G d Z S F d 1 T 3 J W Y X p j S 0 Z D M G x Q T i 8 4 N 2 x w K 2 Z 6 e G R m Z k Z I c m V B Q m 5 a M m N l Z l B C Q m h n N G R x d H p I b H N X T E Z 3 U G 1 y b H B Q U H Z r a 0 J v T 0 J u S n d j d 3 N Q R E d U a H d J Q U F s S l N X O D g 4 N D d s S m V Y O C 9 l L y 8 1 M l F F T X R P a T N m Y 2 N R Z H I x c X d o T V R H U n B V d V h X b V F M V l d Y M X B L Y W 1 N b X J V S 0 t V d 3 R K T 1 R r O D F 0 Y W s y V m 5 K e E 1 h V 2 1 w e G R m c C t Q S G p a R 1 J r M E s 5 Z l B 5 V V F 0 b T d k T 3 B Z d V h Z c l J h T 1 R S U n g r M W 1 z Z G d N S 0 J T c W V x d F B T W E V u N F V F Z 2 9 R U V F v a D Z x S U R i L 1 N 3 T F o 3 W j A 4 Z W J k e m 1 N N W 5 K L 0 J q R 0 1 y S 0 R k V 0 V P O F Z 6 d k 1 4 U T N I V 1 h L N F J N U 1 c 2 W W N W U l Y y V H V Z M C 9 l c V F h T j d l Q j U r W W Z 4 S T d Y V U h i c F N p Z m x w S E 5 l Z E k x S W J p S V B h a n V F d H U v U F Y 2 U T F Y N V Y 3 T n F j e G 9 Z T X E r Y n d F N H A 4 O U h Y M W w 3 V j V x c W N W b j Z n a j l r Y l V L S W E 2 d G Z 2 M z R z V 2 J L R U 5 X d l c x Q m t J V 3 I v Z W 5 B R l o x e G d 3 M T d K S l M w d k Q z d D d l b 2 d O V 2 F t b 3 E y N 1 p 0 d z g z T n p h S j R k R k 9 N R 0 R H Q 2 Z m d j I 0 Z V B q Z z R l S E J 4 N G V I c m k 3 d S t Q d T d v N U d v M k h 0 M n J Y O D l 0 d H Z W R l J V M E x k d l h 5 W k 1 t S U M z d H p m S n l j b D F G b m F P a T R 1 a m 9 L Q U F y V m F M a T R z T G l Z b U p B R H o 1 N U p P b z F X c k t 5 O H V a T V d N R 2 1 a b V o z S H Z 2 d l Z i M W V v e E d J N l d s c F l 3 Z E 8 1 W T M z b m l E d V h Q b j B x V k x G e V Z Z M U x O b l Q v T H k 4 c F R X O W F 0 V 3 J T S S 9 Q N S 9 4 N D h j c j l Y b y s r T 0 F E c G R 0 Y W R Y c T l I c 0 N p e T F p V m J 0 M j Y 4 Z n p 6 b H p z K 2 J 0 O X V i d H B R V 1 Z u S n R H b l R H R G R 1 S E R F e E 1 V e W Z Q b D B w b 0 Y x U l V j R X Z 2 L 3 l D d m I y O V J i Q 3 F 1 b 3 F L Q 3 N r R 0 V q Y 1 Z D U V F K S V l R U T l Z a j N i b z J Q b z V h Y 3 N r T D h I T T N i Q 1 V K Z C 9 Y Q l E y O U h k c H c z L 2 l o M 0 Z t M G N X Y 3 F H O E N L Z H F R Y U N H T 3 B p Z n h 0 Z W 5 M S U 1 z V D d V Z H l L S D h E T G J r S E x V Y V g x W E l H U 0 N w d 0 h w T F F u U D V L Z j E z W G 1 s d k x y N D V N T E F q U D Z Y L 2 p x N 0 N k a n Z m Y T A y T l N n b k F a Z X N M Q W R D Z 3 h s W G p X T 3 M x V m V O V X F I R F Z P R k p j V 1 Z i S C 9 P Y U 9 P O F p t Y W x r d H h N M W 8 r Z k x s R F d y a F h S Z D d l M 3 Z l Z l B Q T k p s M G J H a H B L Y k d 3 c 2 h 3 N G R J a l U x b G J D d 0 1 L c 3 g 1 Z V h s c k Y r L 0 h q c z d P L 3 I z N z E v c l h L V 2 x w W H o 5 O W R l b 1 Z D c n V 2 U E 5 P b G k x Y n B w e m J 2 M z g v S n B P S k l V T 0 d Y S E V I c W 9 T R U J L d V c 5 R 1 Z s W m F 4 Y 3 V a S 2 Z m L z Z a b 3 F J a X V u Y n R 5 d m p 4 N D V Y W H M y e l p N c j c 4 O G t z R 0 R S c k V Z N D g 5 W m p N e m F P e l l z W X d k T 3 h Z d 1 p 5 O G x K a V l 5 Y U 5 B Z 2 9 x S 2 l L Q z B 0 W m N x V U t X U m 1 a Z 0 t 3 Z S 9 k d X R t L 2 Z q b D Z 2 c D d 5 O G 5 M S 3 l N c X Z X N 3 d h R G d Z O C 8 v c G k z M z M 0 Y n R W c E 5 a R 1 N r c 2 o x c n g 0 N G Q 1 T 2 Z u R X h z Y n k x L y s 4 a G Z s b X F D Z 2 9 F W j N J U X N L Q 2 x J Z V Y y M m R x N 3 I v d 1 l N S G V l V 1 Z W M 2 o 5 O W R j S k R 3 O V h 4 b T N h d E l u Y z N G e U d E a D J L c j Y 4 d k p T V W x 1 T G k 0 V 0 1 4 Y l V W R m h V Z W h i a U Q 4 N 0 N R U U p J W V F R O V J o e H F h U F g 5 c H h r N 2 0 3 W k R Z Q n R P Y 2 t Z V E p V T U R P a E l s S H N R Y j N V Y 3 p l d U h m d U w z M 0 J Q Y z Z 0 d V c z R E l k N l N X N V h D a l R j Y U d z a U F 0 b E 9 2 T E t p N m c w R 1 p r V U 9 V Z 0 p L R 1 d X W H V U Z G 8 4 c 3 N 0 c G N O Q 0 9 p b y 9 P b n E z W n I z a z M r e F d F O V Z S c E F S R T B j T H o x N j E x N z B u N 3 h S c H h U b U V 1 d n J o c U x a b m F I Q T g z N m R k M l l l N H E 2 V 0 5 O b 0 I z T 2 8 y O W 9 q b E d i c G x S N n p s b k 8 v T U h o T k x L O G l 1 N m h 4 Q T N z N n l z T E t W a l Z s T m R h Z G J H M E t G R E 9 Y V G 9 F T j k 5 O X g y d n Z 2 c X E x Z m x W c T F h a D A r b m 8 z Y n U z V m Z I b j Z o W X N X T U N G Q 3 h m b z M 3 K y 9 W V U N w c W 5 2 V k h Y Z m N j V V Z y c l V t d j E 3 T j Y 5 V 2 9 X T F Z w R V F V R U J z Y k d 4 U F B E Q U E x W j F n S H I x N n N X R 0 R S d F l z M l l O W j g r Z T V Z V V h Y c 0 R E d z h Q b W 5 I b D V l W H o v L 2 Z k N G U z c 3 I 5 W F N j b l o z e D g v T W p N e k 1 U S n l j b n N y S 3 k w T 3 Y x K 1 B 2 N z Q r Z m 5 o N H V M Q y 9 2 M z c 4 Z l Q w N U 8 r Z m Z 2 a T Z 1 c k t t a l Z y T 0 h i c 0 d M L z g 4 Z 3 R E a H c 1 V j V p O H N M R 1 R X c k Z t N H V y b 3 l l Z k p r a X p w Q 2 8 w Y U 5 Z d F N v V V U x K 1 A 3 W n M y V U p C U V F G Q l F V S G 9 k R H B l Z S s w M X B r N m R 5 a X V 2 d k 1 K c n I 3 M U d k S F E w U n F P U m 4 z L y t H V 2 R u W i s 2 O T k x N i s v U E p M d G 0 v Z n p z e V p N e T J D Z E F h R F F R S k I 0 c V l p Z 1 N B a G h C Q 2 l E b T I x Z 2 J U e m F B b k F 0 d H p M Z 1 N D Q V Q w K 3 N S W T J L T 3 d K a U N Y U D E 0 O E h X Z m Z u M H h G b y t P N 2 1 P Q W t P S j F W e G V E c T c 4 S z N h V U V n U z Z V S 2 J q a l V N L 1 U x e H h P U k 1 s e U 5 t T F J 5 S X U v L 2 E z W n F D b m x Z c 3 Z I d m J t M z J T b U Z H W F h 1 Z l d w T 2 F 6 T T N N K 1 R i Y z M x S X U 0 S 2 l t Z l J t V j F Y L 1 o 3 W E k 1 Z E w y V V l s R l J J S U V x S 3 B o Z z B i V n U 5 M n E v c F V E e V E w U l k 4 Z V B l a l l z U 0 4 3 O X V 4 a D Y 5 Y X R G b H V l Y 2 5 O e i t m N z c 3 N 0 c z d C t l Q k J 4 N m 9 j e D Q 3 T 3 p 1 M F d p M F R K a 3 h n N z k 2 O V Z 1 Z X J 0 e m U v V X J t N X V h e G Z 2 N T R W S z F a U V V G Q k F m S H c 4 O T k 5 L 1 A 5 S F I w U m J q a k V h a n N x M 3 E 2 Y W V m N X I z M z N 1 U H c 0 Y 0 8 4 O E 1 J T F R K M D Y x U 0 t i c H N y T W 1 U T X B M a T V t e X B R c H V M c T Z L c 2 V m Z m Z a W n d O e k Y 3 T F B Q U G 1 Q b H l w V T g r K 3 l 6 U 3 Z I c 3 U r K y t H e D h m S H g 1 N j Z D S E F u S 2 5 6 L 3 Z 2 d k s w V 1 h x M 3 o 4 O G N m a z U r Y 3 p a Y 3 F V Z W x 1 N E 4 5 Y m l 4 W X N K R H c v S D M 5 K 2 Z w S 1 F r S W l N a m V m b m x s M 2 5 q a l R m W X U z Y 3 Y w Z E h S L 1 B y c n I y U m 1 a a k o r L 0 h n O F B U M E p D U W t o T n p l W F p j d V d X U V N o e X N 2 T E x W N i 9 F S D k y R W d n U 1 F n Z 2 g 2 a k N x M W E w Q X B C W G 5 j R X F Y W l h Y K 2 t 4 T n I w S 2 p V d E h U e D V 2 T 1 R 2 O W F h T V J M Z z V N b l U y S H N K Y 0 R M L 2 h 2 b G l l V E d 2 S H B 4 U G R 0 b m w r a l F 1 R 2 d k Z W F q O G N 4 M H V G c H J m b U h H U D F 1 U U 1 X O D N U M W F h M D h Q d E N B T n Z O W G F t T j J F d V B E Y j h m T n p n b F h P M G N H Q l h a a T Z a b m R W L z I r a l p W Z W 5 N d U x C K 2 J W Z W o 3 T 0 s 1 U U h R b n R S W W F y a 2 x j U W Z i W T Z w b n B W V l U 2 Q 3 o r Z X R X Z E o x d W p S U G l S d U R 2 N z Q r L 3 Y v K z F Y Z 2 F Q U G Z Z W W t 5 Z F B a d m J z M l V S R 1 J 1 T H Y 3 N C 9 S Y U 9 U a m p 6 O U d y O W R 6 L y 8 z M z J 3 e W F W R G R 3 N E V C Y X R t e H B N M n Z v e H g 5 L z V Q V H A w N 1 Z l b T V w c S 9 y Z j d w N T k r W X Q y N m R W Y m 5 v N k 9 q R 1 R G a U J E c W R q b G R l Z V l X M H R E V G x u S S t Q R H d h R G d T K y s r S U x 5 O G 5 K S 1 M w c 3 B L e X R E c j l k V F Z t W j d l K 3 Y 1 O C t k N T h j V V h l Z V d W V n l 5 Q 1 I 4 d V h M M m Z Q b m o w T U h E a V E r U G g 0 c 3 J L e X l N e k 1 K R D g v M z J J N 1 d t b X A r Z C s 5 d W d J b H Z Y c j F v b T N i d H J S b z B V S T V 0 b k R o U W 5 i d T N F b V h M b D B J R E F 4 a 3 c 0 W U 5 u R D E 3 b G p O b n p 0 Q 3 p a M D l p W W 1 K W X N H Q k J y W F B h T W 1 y V U t I e D l m Z G 1 5 W l F z c E t T a z g v d m p q S E R o d y t m d G t i R 3 d z L y 8 z d m Z 3 a 1 B E M G V 2 M S 9 Q R E R 6 L 2 c 3 K y 9 Q c 0 d I R E F P a m Z 2 e i t M R m k x a T B h S k Z E Q n c 0 V V B u N l N V Y V F 1 T m x J S U V n S U l Z U 2 9 S V W Z Q V U x w N m 1 3 T X Z x O D h s M m h 4 a k F q N D Z 2 Z 3 B I a l g y d G 1 U S 2 R 2 Y 0 o 0 T G 5 v b 3 J u Y m 1 l a l U 1 W l l X O G Z 1 Z 2 5 6 d W 5 6 b F R G c V Z E d 1 h N N V N X e n Q 2 Q W V j d l l 6 Q k 5 y c k 9 i c T Z o M m h Q T j Z i V i 9 z S G p l W l N i c X p n d C 9 P S G x F e W 9 v Y 0 Z k V 0 h G M k w 1 V W 0 0 M V c v Z D J Q b 2 p R Y U 8 2 O D R C N E d I d m d x U G F q a k p q a F p L W j V l O W s z a F p o Q W 1 W Y 1 k 0 U z Q r Q U x t Z 0 p N U T R z W V d F a E x D d U h I a i t Q Y m J i M 2 4 5 O W R k N S s r M j N t V E 5 u R H Z 2 M z d 5 Y 3 N M S X g 3 N z c y M z N q b j g v U H p v M D Z l U H p Y T 2 5 U N T l X a W k v Y l V s V m Y 1 L 1 R w M H p h N 1 Z G V j F F d E 5 x d F Z Z M W h n b 0 t D a k F Z R E x p N H V P R H M 3 S X k v d n o r S E R 4 L 0 c x Z F d W d m 4 z N z R 1 V G t o S k 9 U R T g 3 T 3 p q Z z V P Z U h v N k 1 q Q m d 3 Z l p z R 0 V E c j c 3 N k t p K y 8 v R E t k T z N j b U 9 U b V p y N z c 2 Q 2 p E W E 5 L c m U y U 3 N x S 3 N v a U V K U 2 Z i L z V l V m R 2 M n N p c l Z n M E M 1 d W J u T W 1 U T U h n T D E 3 O T F w b F R m W H Q y e G V k V H N l Y U 5 k Y m Y 1 K 3 B 5 N T U x M z R 1 N 3 V 6 c m Z m Z m 9 0 V 3 E 2 V n Y z N z R X Z 1 N C Q X F R L z B 3 d z g v a 0 p l W H g w c 3 Z 2 Y V F F Z V R R Y U R h T k h q K 2 I 5 O T k v b n A 1 O S t Z d U x F a W N y c m x t T F I 0 b V l p Z 1 N B a G h C R E N C a l V x S G 0 3 Z E Y 0 Q 1 N 5 a k k y W m g r c G R h d 0 p h Z z B D a l F q c H p 0 a X c z c W d 4 Y j J k S U x j N 2 h Y N G Q v d G 1 y R i 9 u Q k V B d k Z l N W g 5 Z X k 0 M F Z 2 S k 8 w M U d w T 1 Z 6 d E h v d H p O d j Z V d X F 0 Q 1 R Y S m p a c E 5 m V 1 d D c 3 p E e k M w W l Z m V X F Q Q n h j T 0 4 y L 3 h n M l p O W C t m b H h y T D d j Z l R x U T J r T T N a U j Y z c U t 6 V 0 Z s N E 1 y c l Z 6 T m d h Q l R S Z F p a W V V L S U c 4 K 0 l F U 0 5 J U 1 V s a D g r Y k 5 Q U F B N T S t U b j U r U H Q 3 Y z J y c j c 1 N n h a a 2 h M N y 8 4 Y 3 A z b n E 3 W m F 2 Z m p p a T N U c j F x M 0 9 z V T g r K 1 N U N S t m b T B h T k V D W D E 5 Z m 0 y d X I y c W I x M U Z O U D J a d 2 p J U 0 V C b F V y R m t T T k h D Q T B O Q m N 6 Y n l J e E d j M E E v U H o r Z m 9 L Q W d n b 0 9 E Q 1 F v S 2 9 r T 0 h E a G J Y W j J k b j Q r R G d V R 2 Z O c E p x O H Z i M 1 J h c l Z v d F Z w Q 1 F r S m 8 y Y k l s T F Z 1 M l Z P N m g x V 3 B K U 1 V r Q n p O b E U v L 2 Q v L z F m b m Z C O S 8 v R E Z i d D I 0 R l F L M V d V M V p X e G o z M z N H T l Y 5 T G 5 L T D c v O H d w S W x T L 0 R 5 O G l J d k w 0 O G x T N V p n T U J n b 0 x 5 O U h y O W V q V n F 0 W n M y Y U 5 4 U n l T R V N S d U p o S U l F a 0 l J S V d 4 b 2 9 3 M G c x T l Z j e j J E N T J i M 2 9 L d z F L T U t j a C 9 C M 2 R l V H J x V G p w N F h H N z F 2 d T l p Q 2 p P T 0 x x Z W t 4 d m F 4 Q j B K N z h w Z W d l Q U F x V F V i K 2 U z U T U 2 U 1 h X b V N j O W Z O b 2 9 h O W g v T W J Y T 3 J V e k 5 L Y n V z Z 0 g x N X A 1 V n N w R m l Q V m 8 w T 0 J E b X E 3 W G 1 r Z F V L O T Q r e l Z W L z Z q a V p 1 Z C t U Z m 9 0 d W 8 w Q V R p c H J Y L 3 J X M k V 5 V W 1 H c X B N S l l p Z D V v b 0 t 4 Y U V L N l h Y N 1 R 5 d m t l N H R X Q n o 5 b E h s d m E 4 M E d 0 R W J E V G R s M 1 N R a G J u V G p 4 b z F U T 2 x x Q n V W M j V y N i 9 2 T l Y 2 V n B l c m R y M z c 2 N l N j Y 0 h C e T Q r K z Y 3 N j d 6 b T V N b V R m U G 5 s b H p 6 O T l O T U V C U V d o V X F s N C t 1 b W 5 L U 2 d v d 0 1 2 T E M 0 Q T J i Z H J 3 O H N z d k V 4 S V N R a 0 J B Q U d x M T J 1 W m N S V V Z G W k d a b U V o W V d W b T k 5 S n F Q U n F N e W p W c X V a T T J k T 3 J m T l d w O U Z v b E N 5 b 3 V z W l V z Y k 9 6 W T l T b 1 V R d 2 V Q T G p X O F l j T 0 h R T G c 0 c 1 d M Z l B i W l p 4 Y m 4 3 T 3 p z Y 0 h O e m 8 3 Q 3 d r Q j k r K 0 l I e D Q 4 Y 0 R F Z 2 d T T n h j S k J B a 2 h o Q k E y b k 5 T Z E o 5 O V F n c D F L e m Z J e j F v V k E 2 e k l n b 0 N N U H R l N n J 0 R E 0 z W X V L b j l C M z h t T G J k Y X V 6 d 2 x 0 M j Q 3 M U l k S W h Q d z h m S F Y 3 T W s 3 W l h Q Z V c z M H Z 0 O W 0 5 b X R 2 Q y 9 0 b C t C Q 2 V M e n J N e D Z 3 a m 4 5 Z V l h U n I r Y z N Z Z X J u U k 1 M M H J a e k l E K 3 R u a G 1 z T 2 F q d E d C T G N w Y m 1 Y Y X B Q V z N 2 e U J J d D l R Y k h Y T 1 h x W G h o N T Z U c l k 1 d n l E c k M v N D Z 2 W X U z N W c 2 d z l m M U E 1 N 3 F T M l o v a W x y b k V B U T R L N 0 V L R U 4 0 T D F q S z h n d D A v R n I x a U Y r e l R w M E Z W N k Z F S 0 t o V W x K U 2 1 E R m p C b T V 1 Y n Z 6 a k g v K 2 9 O M 1 B G Y U R T e W J 0 M D Z 2 d j M y V 3 d 3 R 0 F 4 c U 5 o c 3 J L U 2 1 i T m 1 r V k t T Z 3 F q U j Q 5 V 0 F p Y l h B N V B K e E Z k Z m Z j V 3 l a Y 3 R 3 Z E h R a 0 x p N 0 9 x b E 5 a Z G I v K y t p d E p T V W x N b V R L R n A 1 N T Z p d H R 2 d n g y M V d t M 3 h t d X p 0 N 2 V u U m 8 0 Z l Z 0 U W F E Z 1 p T V U Z N T E R 3 N 0 c z d D J m W H J s M l l U Q 1 p p W W 1 M c V h l Z U N C U X R J U 2 t y a W 9 Z Y 2 V J a n c 4 d k 5 Z Z 1 V I b D V P Y m 0 1 V j d i T n R u c G 5 N b H V x Z 2 5 y a D R l R j R l M 3 Z q N 3 U 2 d V p D Z z V P e n R U V V Z I Q j Q 0 O C 9 q c X V y c T F K Y n l k S F I 4 W X J X S k 1 T T l J B S k J R Z 2 d o a E E x R 1 R H e k 5 P Y 2 F a a 2 d z V V Y 5 b 3 V 3 R m x U b E R h S W h 5 T V N p T l F H S 3 N m e X l v d j Q 2 U G h x b T R X Z H g 0 V D J W S X B S Q T N 4 O W V n T W J z N U 5 z e n U y a W N h Q 1 R W N m l 5 d G 4 x N U t Z M T V P W T B T N D l H U 0 x 0 N n R 1 Y i 9 W Y l R 5 e j k y c 3 l T a T V 3 S U Q r d F N R R 2 d Q N X E 5 U 3 F Q V V l p b 2 9 0 N T B S M U J o U H R C M k F s N E 8 1 U U 9 y a G d n d z Z l S V F R N H g 3 T U I v R V A 4 d E h 4 V m V 5 O G N Q S 0 s 3 e U d F d U R M c j E 2 O G 5 J e U 1 E Z 0 4 y N 2 R 6 T m d 3 Q U N i N H l v c k s 5 b T B h U k 1 M R m l 6 Z z N E b H p y Y k N F a E F R Z W Z 2 a G h W c T V j e V l J R k M x a T l l a l c v L 2 Z Z Y k N R a 0 p E Q m t 5 U k 5 s S 2 R h M V V G Y k g r N 2 J m Z j B H c T F 2 U H J x c T N V R 2 d R Q 2 V l T 0 l K d k w y O S t m N z c 3 N W t 4 W X d a S G p 4 N 2 x r V W N l d 2 M 3 T y t x T m Z U a z R P e W N u S k h E O S t u T 1 R r W k U 2 Z E 9 v W E J Z R 0 Q r L 1 B t b 1 Z D c V d M R m t D d 0 s y M z N t c D F i V T A 2 b l k 3 R X h F U X l N e k 1 0 T X B t c T d w R 2 N u T X l 4 W T h j N G Z m b z B Y Y n A w W W N 5 W U 1 Z M T h O e G 9 1 U E R 5 Y 1 J 4 O T l 0 T m J 6 Z G 5 a M m Z Q V F J S N 2 k 0 d U N o Y j F H c l d Z e E x p e j B 3 Q 1 F V S U l J V V F 0 b H B 6 W l R W N l p y d D V 4 O W l v T i 9 4 Y z V t T n Y 5 T F g 5 a n V p W G 5 H S i t k W E d m U k h o N 0 0 5 W W N l Y n p 1 Q W d R R W R s V 0 8 v W H p q Q j h y T z F a e D Z W R 1 N 2 N E l I a 2 x k N 1 N J e F V u a m d P N H F k Y T l 5 V X R z c n J k S U J z d l d G e l R L d n J x S 1 V 4 M 1 o r M 3 F o c k R L Y k t S d C t u b G F 1 d n N v M 3 J O c j h v Z n N z N m J I R y t 3 b F R K Y X d l d H U 5 V G s x N m p a W k t k U 0 0 3 R k 5 m L 3 I 0 d H d Q T U d W a H Z I V m x F Y j c 5 b 2 5 v c l B 0 M V F X Q U F B Z 0 F F b E V R V l F j a E t 1 Z E k v O W 9 k d z h y e n U 3 b G 0 1 U k 4 x M T N 4 Y k N H d U Y w V k Z S Y n p 3 d 2 d 0 W F p l N S s v Z n B 4 N z c z M 2 N 0 d H R 0 N 0 Z w M H l i Y z N k M 3 A z T G 1 6 M W J p c 3 J D e l d y b D N M c j c v K 3 F t d 0 R h O T I 2 T l E 4 K y t D Q n h j W E V B a k I 0 O W 1 s d H V 1 W V U 1 Y y t h d 2 Q r O W U x c T V k e T l x M W E y b m R 1 a l V K Q 1 F u Y 2 V 1 d X R 6 Z D c r d k Q 2 R m h Z V k 1 u e j Z k e E 1 S R S 9 Q e j h t R H A x S 2 l F a E l m V m Z p T G 0 3 V m 5 o N E 9 P K z k 5 e D R y V j Y 0 a 0 5 U V 1 Z G M T k 4 V W N t V y t 2 V F R U O W 0 x Y X h k N W V Y b k t O U n F O a G p a d D J o Q V R F N E 9 U a 3 h O Z m Z m V V Z h V 2 x w U k V k S D A 3 R m p 4 O X B 1 c G R E c H p O O H Z m W D E 5 M m J w M U s 5 d T J i Z V B Z c 1 d N V z k x Q 3 B W S V N H a H R y O E 9 2 M 1 J x b W 9 E W l d k b k F 6 U 3 F C c E l R T n p v S k J B a 2 h o Q k M x d U 5 D Q U l C Q 1 l B e F p a K 3 N 0 d D R M U E x D d m p 5 M U F a M j J j Z 1 c w Z G 8 1 T V N W N k N K M j h M S C t q M j h P b k x m Z U c z T U x Q R 2 I v Y n Z F Z W x 5 Y 2 k y b k d T M j V T U m p w N 0 x 1 T X R O Y 0 F w d 3 Y v e U N j V T F a S W 1 i S D V h d C 9 v b T N H d T J v U z d Y b T V O S G U 4 V n p s M U J u V m 1 a d V Y 4 N V p n S 0 9 G c D Z 0 W n c 0 L 2 5 v b 2 N S Q n U z Q U 1 E Y 3 d l M z l Z K 2 F p M D F 0 e W p w R m F u T U 5 M N 1 l j V D Z P V E p r T 0 F 1 d E 5 F R z h 1 N 1 J w V l l G d 0 l V U T V p e W N z M m Z y L 3 Y 5 Y 1 U x V U Z k V 0 p p W X B R T 1 Z W V n l j b k x Z d G 0 w Y j I 3 Z H Z K e m s 1 V 1 R r Z U V S S E I 4 T 0 h E N m R X c m w x W E 5 t N 0 N 3 T U Y 1 N z d U V U 9 I e j d N d 2 9 V T D J i Z H Z I N m R Q b i t i M D Z k T j g r Z V d Y a E l X R m N m d n R 0 e k 5 5 N U 1 p c j h u c X F T M G x K N F Q v L y t R L 1 o y Z G 0 w Y W R P R 1 Y x N T V C V z l 2 Y j Z 0 e F Z a b E 5 0 c k p a d W 5 Y c n h y U n A w M 2 p 6 e l R k S l N r c m l 1 Z W V l N C t X W F h 5 W W l J Z 0 s 5 W G s 5 K 2 Z q N l J r W k h F e H N i U 3 N X T k h v c U 9 q Y 1 h K e X d t Q X d L Q V d 0 W F Y x Z G J S W n l k b l Y x N W V M R m k w c G R J S l B K U k d x c U 9 m T T F J Q 0 N B d l h 2 M 3 N u M z d k d X p z N 0 d q W H J o M n h z Y k h F e E 1 R U U d S b X B 0 S 0 d 2 e X N U W n R H a 1 R t e l p 0 Y X J i M 3 p o Y W o w V W h o W V N F Z U h o N F d Y L 2 Z p N G 1 L V 0 x W c 0 d t S U 9 E U X R 3 c 0 p C Q W t o Q k J D T k l Q d j A 3 Y m l y T E d u d U x L T V J S b T d L R G R X V 0 k y S m N H d k J p K z N 1 e H M v U k h U Q U h k N 2 J t S E 9 O M i 8 z Y W 9 n T E Z o d l F o M j h X Y m 0 4 Z F Z V M U p G a F V 0 R 2 d U S m 1 H R j d h d U x z a j V j Z z J K N W 1 p V i 9 r M 0 t S b j V N M i 9 h S E Z i Y U 8 4 Z 2 l 5 Z V A 1 Z z Y 3 N V c y V D Y x Y W F z T j V P N 2 d y d H p t R j Z X O G U 4 Z D E 1 L 2 p Q a 2 N V V z J 3 T X p T a T d 3 O T M z Z j h Y e T d Z W F R 5 R E N Y Y V B Z Z 1 p u U 2 N 3 T F d s S m s x c l R D L 0 Z u c H R W c S t m e n p 4 b V V E T m x S d E h h T U F W c T V j e W F K R m l 3 Q n o 0 Z U p 1 M 2 J v e G R P a F F Z b U 5 q N j U y M 1 E 0 Y 0 9 k T 2 p R Z 1 l 5 T U R I N z U 1 U m U y Y k 5 s Q 1 V W R V J h V 2 x w O V c 3 T G F n N l Z s W l c 4 K y s 2 N 1 p H Z G 4 w N n R Y T D U 1 N T V o b W x m c z N S b z B l W l B u M D Z u c D Z l T 0 R r N W t a N m V E a 0 J r W k t U T n V V S k R R L 2 5 2 Z i 8 v T G Y v N 3 p I N D R m U D A 1 S 1 N n b 1 J F U k d N S H o r Z W l S T W 4 0 d W J t c G 9 3 M W 1 V e H M z N z Z k N z c v L 2 5 v e U 1 E R 1 V y b X E w c 3 B M W n Q y M 0 x n d 0 F G Z W V P R U Z m S D E 5 e W N u S k l T M H R q W k N R R U R 3 O F B P a m Z 2 e i 9 0 M n J V a k p p Y W 0 z d G 8 3 T F Z x M E l E b z Z 1 c z R 4 e D Q 0 Z E l 5 d X I 2 V j B i V l N v V m p 6 L y t P Q W F E Q V R j M 0 4 x e G R Y V k d w V k d S b l o y T X d H U E R 3 O E 9 D V 1 c y N X A 4 d n h D M 0 d n a 0 V D U 0 V F R U k w a 3 k 5 U G I 3 Q j V Y S T J L N F N I Z E d S M T Z t N U x O b z Z 2 U T g y N 1 N V Z z R Y W k h B d 1 A 1 M U p r W U 5 R b z Z L d m Z 6 d G F P S G 5 3 O X B F b G p k N y t W V 2 0 2 S E d 6 e G R u U 3 J Z M l R 0 d 3 F w b D F K d 3 V 5 b T d T S E 5 V V l Y 1 U l J U T U 5 x T E Y w c G p V c E 5 E N S s y Q U 9 6 S V B Z R z d 2 V F B 0 U F Z y e V h N e F F F a S 9 X W H Q v S V N X U F B X e D F I R S t I V 1 F q b F d h V E t 5 L 0 9 4 Z W Z r a m J a a k 9 v V j F 4 W n h w d U h m b V p p b S 8 5 b j c 3 N 2 p w S 3 F 2 e C 8 r L z d w M j Z 2 U m N X Z H F r S 1 V x U X F J S W o 0 a 2 F q e G c 0 c E d S U i t X Q k V 0 c 3 N S R z d S Q 0 R H O H J P Q j Z F Z E 4 r R 0 t M U m 9 3 Y T F C Q 0 p F b F R B d U F w S T c 3 R E F M c n Z M T H R 2 T D d F N j k 5 L 2 Z I R k d h M n p 1 N E 9 a Z U U 4 S H g 4 K z d O e j d 2 d T k 1 e n p D W X V Z Z n p Q b W N L R i 9 j W V R w S T V o b H Y 3 W D h B a k c 5 O C 9 S a U V 2 S W J v S F Z W W E p 5 T W h v Z j J D R T N Y a m p q V l J X V n R L b l R 4 O G 1 U N T d j c W V M U D J k b l o z S E h I S G R 4 e X l 5 M z g 5 T k 5 Q M k 8 x M l J v O C s r a 1 h 2 R F F Z R G p 6 N z Z L T 3 Z X c l d 1 V 2 Z a U 1 p t V W w 1 Z V h t Z z J M T E Z Z b U h z M k x G T W 5 6 N j k x Z m 1 T a 3 B M N D A 1 L y t 4 T H A x N j V n d 1 l R S k F p O T N S b k U 0 b k g z N z R J U W N Q S G 1 U b z B L S G N m L y 8 5 c l c 2 S C s r M X Z m O H N y c j d 4 Q 1 h s N G V l L 2 J z U V Z W V i t 2 V H B F M m h o b j V H U k V m Y W Y r N k J C Z z V n N W M y Y W J Z M T U r K 2 V V d U I 0 S U d E a H p J d G 0 z Y n F L b X B v Y W J H b T h V Y k h S M 0 4 4 T 0 h E d W V H R 0 d 3 S 1 p T a 0 t j Q 2 h T Y n p T Y m Z W N F F R U W 5 R N z E v L z g r a k Y v V G h X R l Q 4 L z l Q W E N r e T F S N 2 N x S l R 1 V 2 Z n e F l G d F J n R D V 0 a k t l M i 8 1 W m 9 D T V h 3 T G l V M C 9 q O U d W T U R n Y U p E O W 1 y K 3 V P V V R T d X p W W W E 4 d n l S e k R X M l B 2 Q k x 3 R n B l O W Q 5 e l p G a l p Y d F h I V 0 V W V F V 4 Y i 9 S d n l M U W 1 B U E R V M W s 5 W l g 5 V j J V Z X F I e j d p T T h h b m V m N G 0 r S 2 Z m L 2 p s c n R J c j h F V X p U d m p Q U G V h U H h R d n B z W G R u d 1 J P R G M 2 d V I r e m h s d 0 p 3 Q n Q 3 d m l h M 2 Z E Z H p o b D F E d j l n a n d T M l g 3 d U d h N y t j M W 0 z Z F F m Q m F 6 a D E y T l d U W H l V L 2 x l R n V m L 2 w 0 S 0 c 4 R E t p c n N v Z X g 5 a l V B Y 3 p k O G d u M W J u d F h Y b D d Z U G h o O T F 6 R j V I a U Z F K 3 p S T n c r M T J Z e l F h d z J x W E h n a 2 V q d 2 R O M H p D W l R C R 2 Q 5 K 0 R C Z 3 h R V 0 Z v W l Z I T H E 3 M G 5 V Z G w 4 d U Z v a W d S Z i 8 r R T Z D N G t J M G d J S V l R N E N 1 S k 5 V V n p Y Z X l J W D l q Z 3 p V T H h Z Q i 8 1 V n Z K N z M 5 c T F z V m d q N X g 0 b z k v R 2 5 y U D N o M H l E U 3 N x b 2 t l M W t U K 3 Z 4 S F g 4 N m R 0 L z J C U G 1 O d U 5 x c H c y S 2 h 4 M X B G a m l V R k d Z T m Z S S z N q K 3 d t b n h i T 1 c 2 d D l l M W t G b 0 9 K W H R I S l h O S H I 3 R U F R c U 1 w c G E 3 S F Q y Z k d X N F Z z Z m d N T V R X b l B v M n Q 3 b k F O N G c y T n J L U E 9 y Y 2 R 2 N n d l V E g z R G J 5 R X M x T U d B T j d D M 2 9 2 R z N z S E d x Z 0 5 z c V M 2 Z 3 p G R k x w Y U 9 l Z k Z z N W N 6 W i 9 U S l h U e G 1 G S E R l R l F V V E N w U n I 0 N n R K R l Z o N 2 N U Y j R v a X p S S l B q Y X V C U 2 1 k O W h G N n h F T 0 p F c D Z v c V p y T z U v W U V S W k R B W U 1 C Z 2 l Y e T h 1 T 3 p z N z d J T F U z W l d p S 0 1 m O H o w d U l F N D B F Z 2 9 R U V F v Z 0 l p a l Z h d V N S c k p K Z j N P a X V r K z F h R m 8 0 N 1 h k d i s 3 e l J i c 2 0 2 c n p t Y n Z s W S 8 0 d z l D c W l E V 2 J p V F Z I O D Z j e n B 2 T G p q b j Z 5 d H p B d n I r Z j l W d k o 2 Y i t w N E h R S 1 k x a 1 F j S F h k c X A x L 0 Z S d 1 E v S H J L N V B 1 S X l L Z 1 Y 5 b G p 3 M D h E Z z d Z a k U 4 O V B a Q j F 0 Y j J t T U Z D N H V j S G o 1 T m 5 0 b j N G Z S t t Q 3 U 3 e k 9 S T k V z O H l l W l k v a W R q S 1 A r V E 1 U U m t m a D F 3 Y V c 1 Y 2 1 n Z T M 3 a 0 V M M m 1 x b k t n c X F v b U p R V k l 5 S 2 l s R T F C Q U o 4 V G Y x e D Z 5 Y 1 N D Q k p D Q 0 N I R U N V c 0 N R V U l J S V V R R U d C U 1 Z H L 3 R P N H F M T T R W Z 0 5 S M U x O M 2 J y R 1 A 0 d l c 4 V k Y r Y m x n Z H V I Y l d G a k 5 u e T k r W l B m U n F Z b 3 d X e k t x U j h 6 T 0 d o Q j B J K 3 F 4 d 0 x W b F J 5 V X p K Y k w 4 Z 2 F r d n N I a G V M Q z M 3 Z 3 E w T 2 J P b l Y 5 V i 9 X U H p l Q 2 h N e T d E b 2 J s d 2 V G d z R O R G Q y W C t a U D M 5 a D B V c 3 h I Y W g 5 d H F E e V N z W l J 2 S z B O R F I w W G g z N G M y T n B 0 M z V l S H R y R D Y 4 Z z d O U 0 J q Q X h i U 0 J u S n Z Z b T N o U V Z N a 1 l C e k t v U n M 5 c j V y M G N O S G d k Y n F n c z Z m Y j B R U W d n a H h O R W 1 n U 0 F o a E J B a U F q e T Z o a 2 Z U U W 9 K Q W F 5 d n p l S G Z m e W c 3 V j Z R S F l V M W Z D a z F z K 1 l z N n d x O W x m W D h i T H Z 0 Y m w 0 Z E N C L z l 2 e k Z m O H M r c G x S e V g x S n N j U m h h c W Z k d k k 1 T 2 p h d U J V b n N O Y X l y M l l u T W Z t K 0 x P T F R u W V V F R 2 F O Y j d W Y k J 1 L 0 g 4 c D N z N n V 1 T 1 B D N H V M R 0 t O U l Y 3 N l J l Y l R t N 1 o 3 a G F 2 M G R E N X F X S V B Q M V h z Q V N E R k h F d V B x Q 1 F T V E 5 I R W 1 h e W t X d U p K T X N j U W I 0 b 2 k y b U F o e W 1 q R 2 9 w b 3 d x U W F N a X N H W E Z h V G c 3 O G l t N n p v Y U 9 o N W R R O U 0 x W E p x S H R a V j V i W F o 4 R T B J S U l Z U T Q z a V F R S k l R U V F r V E k r d 2 R X M F M 4 d U E 3 Z m 1 a b k g r R C t U V m Q 3 N 0 R 5 Y j c 2 d 3 p 5 K z h V U E t u W F Z o d G 9 z U F Z k Q l F I b m F 4 N H h P S l U z T l Q y R k J C c i t p V U Z v T k J w Z l l h d m l u Z H l x Y 0 h m M n A y N 2 g 4 S D E 1 Q n B U U X g 3 U z F 1 R n M 1 N k t i c n F G c T Z C M k 1 5 b F J 2 W W d 4 S l I v d n B R Z 2 h o Q k N p b T V H d V l V S U l J Y n F s N D l F M U x C d 3 F 5 Z 2 x Y V z Z j N 1 U v S F c 1 b E V W Q m J m b W t m Z l d a N F R U M j d I T 3 J F Y V J F c D F O Y 2 x R d l V x T 3 p T Y m I y S W l V N m 1 5 U n J 6 K 0 8 4 U W l H R U V F S 2 N x Q 1 F q U 0 F n a G h J Z 2 d D V l J F b G 9 h T 3 B u d V F 0 N 1 Z s V H E y U l E v V z d P V l F m d W g z T 2 9 C a E p 0 U F l n T 2 F v W E t W S F o z a U J S V k M r U 3 J i M H d H Y X p I Y W J W Q 0 N D R 0 V P Q k Z J S U V n S U l Z U V F v c n Z S Z F Z C Y X I 2 U G s w Z D F V T k I 2 a 2 9 2 R W d l O G d O T 1 J k d F N p V F J r a 2 1 D T l l N a 2 F 3 O F N y S m t r V 2 p O S n N H U V F a M D Q 5 M m l z W F F n Z 2 h 4 S E V t Z 1 N B a G h C Q k N p T z d H S H d S U z h B Y U Z V S T R F a D N 3 U F c 5 U G d x c W J C V l U x e C 9 j N F d 6 e W R a c z B p M D l p R F J r a 2 x T V k E 4 U 0 x C b m V R S k U x R T V N c T J V U k N D S E V z b E 5 u e X F X Z 3 N v T l N X e C t H R y 9 S e T I 3 U U 1 n U G F Z Z j Z k R j l 5 W W p w V D B w M E R t b l J 2 W S 9 6 U 2 t W M 0 p J R W d J W V F R U W 9 q d V N v Z E E x Q 2 N v T 0 t R b z N u T T Z C R 1 V Q d F J N a D h x b X l G M U 5 s T D I 3 e F h M U X B N W k E 5 b E d q T j l B Y U 1 B d G x F S 1 d I T k w 0 U V F v b T F m N 3 A x U H Z i T U N x e k d X a k p q K 2 p N b T h q U F N Z Z m d B Y 3 R 1 M 2 p j T U 4 r Z G x m K 2 d Q M 3 d j d U x N S 2 Z 4 e X d I M 0 h l Y 1 d p d T V G Q W t C Q k N D Q 0 Z F Z H h R Y z R O R V Z i d 0 F J M E 5 I U m R R W E Z I L 2 d K Y k N G V F F z S T B n U 0 N S N 3 h 4 S y s 0 R 2 l R R F p S W G Z O c 0 l s V X h F R 3 R L S n R h U z R 2 M 2 R u R U s 4 S l p W W X M v Z m 5 P S E 1 L c 2 V Z V W p L c W x p e T l j Q 0 N G T 1 R 2 a z F t L 2 h z M T l O Y z B P Z T N E R T J m M H V L W X Z 1 Y l I 5 R T B h S F h p O D V m Q n l G c X k 1 b G l z R 1 B r R j J 3 c k J q d F Z U U n p V a 2 d T Q W d o a E J D a U 9 3 b 0 s 4 U G p q T j d y L 0 1 h Q T N D L 3 N v U j J w d T Y z b 2 d S c V N I Q k l o O D R 3 S m J 6 b z d N M X g 1 T j k x R H J M S 1 B X V 2 R i b U 9 M T W F U Y X c 1 b V R o Z m t D a k 9 u R U t j S l p V W V U x S W d X Q l J y V G d u c k 9 Z V V E 0 b V N S V y 9 n U k J U V 2 J 1 V 1 B V T z F p T T B X R m Z O e X o 5 R j V 5 V 1 B K N G x 1 N T Z t W C 8 x b 3 h 2 Y T g 2 a W l 1 V X B 3 c 3 B I M j h F R U t J Y n V s R W J S O H Z 4 T E h n Y n g 5 L 1 Z Q b U N S W U g 2 U T N B a y t O U 3 h H R k d u U k J z V G l E W W x F R 0 5 P S X N y M 2 M 2 d z V p V 2 h U Q X R H b V J O K 3 Z C Q k l z R 1 V k d k V V S U l j U X p r R m 4 1 R X Z i T 0 t Y L 1 M 3 b z B 2 e k x O L y 9 P d k h t T k 1 i M n Z E c E N L e E 1 u S z h r S U V r S U l J W V R v W m 0 0 Z n R Z a E d k e T J O N 2 p w c 3 p p b 2 E z V F h Z b k R V M H V t d G 9 j T l Z p Z D l k U j c 2 e W t 3 V l d E U z d O M z d r b U N 1 N U k x N 1 Z C M k R F b 0 J O Y m h y Y U h E W F V O N V k w T z V Z a z J v a D J w U k l q Q 2 5 K R n p 4 S 0 p O c V l T S X d s a V d p a j k 3 R l p q Y 1 p p a U 1 a a W p N R n F q R H Y 2 T D B B S U l j S 1 F Y N 0 9 K Z 3 B y T l R C L 3 l k S m Z u K 2 t Y Z n U v a H c 2 N k 5 r e F E w a U 8 x N j J p W W 5 X U 1 N C S U N D R 0 V F S 0 t i a W J l a 0 U y O U p E M 3 Q 4 b m J P Y 1 J s Y 0 5 E Z T V h N y s r d V d o c G N O Y j Z h U H p V M H V y e E J K W W V u S H B 1 c i t p a X U v T 2 h 3 Y V E 1 c U h L W F V P R X J E d n N h a 1 d y Q W F Z e k V i b 3 J F W V l y Q W F Z e k F i W X J B W W 9 v a z J K V 0 E y V 2 p I N 2 p s c 0 1 N W m d O M F Z p T n N k N W d r a U V H a z B F N n F B a 2 h 1 d T Z 6 W F U 5 e n g 2 a D N J a m J m R l l P Z T R D L 3 J i K 1 B l c 3 h k S G J F N X g 4 c E Z B a 0 J C Q 0 N D S E V T U z d P b k V x Y 0 9 U W H M 4 U z d O a n N O d H c r N n V 3 K z Z 4 M G V p c T l U N z I x R 0 Y z M l d o M D E y S j M x M 3 Q v Z W V x e H U r b 0 N Q M 2 N Y T H M y Q n k r a 0 F L a m 8 5 a D B t M V l G R E 5 t R l F 6 Q n N X T X l X Q U p Q Y W F h T W F r V 2 p L c l o 5 O H V D e W V C O U h E e k 8 2 Q n R q T W x o U U 1 H Q l F q Q m h V R X d i V m l J b 1 J n M m 9 N S E Z N V k F 5 W l Z n b E J D b k F 5 K z N E d W Z D L 3 I 4 d H M y Y V F B Z X F O N U J i O U J I b E R R Y 3 d L Q 1 l 5 W T A 5 a l V z N X Z T S T N P Y V h H O D F S a k g r W D F 1 N X Q 5 N U M 3 a T Q v N z F I Y S t t a W 0 1 T k F r Q k J D Q 0 N H R U N H R l N y W m p N M W s 0 V m J Y W j R i T j d B a 0 1 l R z A 5 T 0 E z V j J Q M D l P Q T A 5 T 0 l 3 M l B E N G Z i O T d M Y m g x Q n A 5 e H h 1 O G p 6 M k 5 O T H B y a j h J c k 9 q c G N t Z 0 9 Y N X F D V G 0 r O G l 3 c V J h T U N n b V g 3 R E l H e W d 5 c U t Z a n d T V E Z k Q n h Y S j R U d 0 c 1 d z J t Z U V a R n d j Z W x 6 W G t V K z h v Y j d V N 0 d F Q k J 6 V 1 k r M l R H Y i 9 r b G 5 j Y 2 1 B b V R n O W p m e F U 5 Q W t m Y l A w O U 5 3 N m J U M 0 p V e n h h d k c 1 W i t J Z H Z M V m x M W l d F a H l W S y t J d n h i U i 9 V a 2 d T Q W d o a E J C Q 1 J J e k Y 0 T j F L b G R E R m V S c m R 0 Y j Z n V V F O T 3 J U R V F L S E o 0 R 2 5 C N X Z B R W t w N m Z S R z R 6 e D J J L z g 3 c k h q M H I w L 3 V 6 V U h U b z h k a D h j V 2 t k Z D J J b k p w R G x 3 N H d I T z h W e U t F Y U V 0 V z N L Q 1 F 4 e F V O Q l Z o T m J k Y 3 I r N m 4 0 W T F L a m V 6 T n Q w Q k 1 v c U F E a 3 h K L 0 p u O W Z m d 3 N i U 0 w v b W Z Q c m U x Z X E z V k d F d F p R N z R F Z 2 t T T E p C Q W t o Q k J D Q 0 N G T 0 9 G S E d l S 0 t N O F J H Z D A 2 a z E 0 U E k 0 Q W d F a W w 2 Y 1 J 0 K 2 J F c V h t R F J z R U J K Y m Z t d 3 F P N T h P a H V O T j J O U j N P a j R V S F Q z S G g w R D V y d V J 2 U D l I d n p Z b z d 0 O V k v e m 5 t e D V 6 N D l J Y 0 V Y M W R R b 2 p 1 c D l T V 1 I w W k 0 v e m J I W k 1 j U E k 4 N m N H Z 2 d D Q W N T W W s 0 Z z J 4 V 0 5 6 V m J W N W J V W k 1 m M H B 0 Z V F 4 T W 1 S Q 1 I 5 W X F U a X d T Q 2 h C Q k N D Q 0 h F S 2 N H c 1 J t T l d X N i 9 G Y 1 R 5 N U 5 R Z T Z y c U 1 y b X Z k M 1 h V T k h R O U 8 x d 0 0 r N n J x U H B H a W k r O D d x R 2 p 0 N W t q T z h h Z F B C Z E w 0 U T Q v d U x N Y V N H U E R 6 Z n N a M H p t W l c x Z U 0 2 N 2 5 O Y z J P b G R y e X F I T l d r Q m t 6 b 0 0 x c j A y U D Z z Y j V r Y W N j W E t r N E p F Z 2 d T U W d n a G h C R G l P R E 9 x b H V P O U J D S E V N W F R Z d G 8 v M G 1 I N G R 1 c 2 J 1 c m 1 m W j N 2 a 2 t X a k 1 a b n Z I T E 5 z Z j Z N N E t F Y U l u Y S 9 o Q W h o Q k J D Q 0 N H R U V F S W N M e l p u R l g v Z l B v c 0 d W e l Z Y R F B 3 R F p r U F U 4 V j Z T N k 1 Z a 0 V D U k 9 H b l o 3 N U h 0 M j d O N j l t e j E 3 O W t S O D N t Q z Z y a C 9 W K 1 l V U V F n Z 2 h o Q k F u b H Z T W W Z o e T I 3 U X R y Y k p s d F A r O X Z m U k M 3 d T U 1 c m h 6 e m J h d X Y 0 W U 9 I V U l C S 2 5 M Z 2 t F a V c 1 R j E z V V d M V n J F N 3 Q y N 1 E 0 N i 8 v Z m J i L 0 9 Z M 3 Y 2 R 2 t w Q 1 N p e i 9 m N D Q 0 O H p h O W F z a U 0 3 c H Q y M 2 J O a D U 0 N E F F K y 8 v e n p v e k s v R U N l N 2 V L U D h T N W c 0 T m N s b l h 3 Z 2 h 1 c i 8 w N k w 0 Y 2 J 0 a m Y 3 c m l D b X M x O H V P M V J Z a 3 l K W E Q v M G h i Q z d n S F Z t N j V r N G R V a U 5 J T k d 0 Z l A z M T E z e n h 4 U m V z W D c r Z V Y x O T l G V l g x e G p J V E V 4 T n B i R 3 p r d 3 c 4 L z V J R U h I a m p P c X d 5 U H J 1 d n M y N 2 V Q b 3 F J a X h v M G J S M l p t W n R q W E h q e D R r S V V M R j d Z N T V 2 Y m J i e W M z T j V m c T Z 1 c X c 1 b 3 l O a m V Y Y W E 2 O E 5 l d z F D S E c r O W 8 x U F p V b n Z 3 Z U M 5 R G l H T 3 V k M 1 R x O F Y 2 Q 0 V F S 0 l M c 3 F J N m M v d X l o L 2 F I R k 5 x M j h z L 2 R 2 N l I z Z 2 5 E d W Z U M F J 6 Q 3 E 1 c k R u T D d I b E 1 U a D F V b G V Y S 1 U 1 U 0 V n Z 1 M z V V p s W l N Y d n Z 2 c 3 V B S G Z l Z V d j Z 0 N B U n d 5 U 1 d Y O E 5 s b m 4 3 R n k 1 V X F 1 d l B K S 2 V 2 Z n V m Y n l X R 2 J h a F E 0 Y 3 l j Z U p F d n Y v K 2 V 4 W X V Y T W d m L 3 Z D S H N L O X R h R 2 h n M D Z a T k R C Z 3 d n T F M w M E E 0 R V p X V m w 3 T j I 3 b D h i R 1 J 2 N z c z L z l T W E Z 3 Y 0 9 L Z H B H a z Z u R T R Q Q m d N b G t D c m t 1 T F M x T k F r R 2 l X K 2 t k S l l F Z 2 N X c n F I U 1 d C S U N H R T Z P N V N v M 0 x Z N G w 3 Z X h n a W R a W H R m d 2 F P N 3 l Z b 2 J 4 T W F T W l N G b k U 2 T X l H W k E w d H R X c m 5 X N G J L Z E V u L 2 o y U k 9 E N G t F Q 1 M 2 Q l U z V G 1 E Z H Z I a m F i a l N s V H B q Q j A 2 T k N R O H h h T G h h d X Z 2 c H F G Q 3 h m e T B r c 3 Y 4 Z n p 6 e j J P M V d s d W M 2 N n V 2 d m 1 M e j V z M W h Q Y S 9 i N 2 N i a j h m R E N D e S t F T m Y 2 T 0 8 r N G d M a T R 1 c k x F Q U 4 5 M T B F e H M y Y k t C W H I x N T R Q Q j R N Q m t Q W T F 3 S k 1 u V H F W O D g 4 L 1 A r V F l p a F V y V 0 x C Z 0 F R R H o 1 c z B M T 2 J k a H d 3 Y m 1 6 S m 5 E a l R m Z X l C V l h Y T k d o N X h M a V J E T T U 3 U X o r Z l h n e m J 0 M X p 2 S m N p e E R G a l Z G V E 9 U e H Q 4 d k p j a G h C Q 2 l p M U p q Z W h O c l R t S E w 0 Z V V N U y 8 5 R n M v T 1 Z q Y 1 d V T l J 3 Q V l G W E J l O D N P O T B z Y z A y b 2 d h R l B w d j B t T X l p U W x 6 R z F r N H R R a m d T R F J M Y n p 6 e m p 0 c z N y e V p I a j E 2 Y 1 B Q T k 4 3 Y z Q 1 c E p M T G 1 I T m 1 q V n M y c l N K V j E 5 O W x Z Y 2 V l c W p G Y 2 J 0 M z c r Y j c 3 N z h Q K z d s M V h R O T c v S X d a T T R p T G k y U H Y z c j I 4 O T E 3 e i 8 y Q z N w R m V 2 W H V 6 Z n Y 1 K z V j K 2 U y T 1 c 3 a 3 l K S E 5 n a m R i d G 1 4 c F Z p U j c x N j V k c m M 1 U l d G Z 0 l R S j g r Z m N K Y W 1 4 Q W 5 z a D Z X U k M 3 T E h N V S 9 E c T A 5 M 2 t z U j R w a j V W Z G J a W k Z v U 2 p 2 Y 3 l o Q k J D U k 1 B d k I 5 e k h n a l h Y Y 2 x y e W V L e k c y S k J 6 e V Z F O W V X a j h Q e n M 4 W j Z P N 2 h s V U Y 3 M 0 h Q V 1 g r T D F E T E Z T V W d D U W V L R T k 4 M D M z L 0 Q 1 N T U 5 a k 5 w d D U 1 S k Z I a U l t S m F Y R 2 N x c W 8 4 O E 1 B R D N I Z m Z m W H o v L 2 Z l a 3 B h W H g 2 M S 8 v R 2 t W U l F z Y m R j Y 2 N k M 0 h y c n J X R T k 5 N D A z M 2 9 q Q l l P Q 2 R k O T R K Y T d 3 L 0 M 2 b T J 0 c F p O b X p h R m R V M j R r c E 9 U b X g z N z c z L y 9 5 N W 8 x Y T B L T 3 V W e X V r T W Z 2 d l B O T 2 9 E U F o x c T F i Q T l k d D N M Z 3 h N R 2 J B Z 0 F H Y 2 U r N j V F V j J 2 R U 1 m Q 1 p U M U c 4 V V B s Y m t v Y 0 5 j Z D d L V U l j Z G I y a l V w b W F P Z k o 0 T D B N S U l V U U V Y V E h 3 Q 1 p i c 2 V w c n J o a n d i a 2 Z u K 3 N l T l B Y R E h v a V l q T U p V N W V F Z 2 d T S j d T V k s x Z n k 2 c X V 2 Q W 5 E W F h Y Z l J 0 M i 9 m T n N j b k p T W H g r O S 8 v b n F l Z W V v b 2 x T N V p R W G w 3 T 2 Z m Z m R G M U l Q e D J R e U 5 h d V A w N T Z v c U k 1 M W F C a 3 h Z Z 1 N M R n k 5 d W Q 5 e X N X Y l B Z d T N j d m M r Y k 1 Z Z E N n U V c y T 0 5 S c W I v M 1 c 5 N D Q 0 N z J 0 d 2 F C d k Q 1 N T U r a m F W c W d w c E t x c X F 4 W X N T S n d Y d E 0 w e m o v L 2 Z B a 0 V p V z d K c E J p N H R j L z U v R 2 5 Y W j h k N 0 t V S W N W U 2 9 L d i s z e l A 2 Z 2 8 3 U T h X U W d q U m J X U W 5 E S 0 5 m L 1 d p K z N 2 Z C 9 Y T m p 2 N 2 k 3 T j l W W G V h N X l l Y 2 c 2 O T R v W k V h S F h p W k N X Q k l I S E N X c m x 5 S m Z Q b n o w Z l R O R z Y 2 N m F a b U F Z L 1 d E Q j g r b k N l Z W V J S m 5 u M z J X M W F 0 W F U x W l d 4 b j M z M 1 V k V 1 Z 0 W l J Y d k V S c X F x R 0 Z U e n l C M m N z R m t 1 S G c w M S t I a z l v Z l J S L z l r K 3 d T e S s 5 T k p B R n B X b G F 5 S F B m Y 0 1 N T m 5 Y c G V J V T R V W j h S b T h l N m 9 P L 2 k w Z U E x T F N 6 Y W c w Z n p 2 Z 0 J E Z G x Z c k N K U m t q d U x y b l d J e U s y d j R G U W d n a H V w M n h Q Y S 9 p e D Z L U C t Y R H J v M H d i K 0 F S U n B 2 Q n J q Z 0 k w d U d w W X N 1 d H B U a 3 N l e D F s W l V n Z F V 0 R T h D U W V L R W 8 y a 2 F m L 3 Z i M y 9 q N D Q 0 O E J 1 U H J x c S 9 u V n I z N 1 Z v V G x H a m h 6 S j d O b X p l Z X F w c D l p N W N 5 Z j M z S E 1 Q b D E 1 N k t k T 2 5 U d z h F W F B i c z J j T 2 5 u M z d h N W p 6 K 1 l 0 S F B Q Z m R j a S t m U E 9 1 c 3 N M c m p n Z 2 c 2 d E x a T G 1 6 N S 9 Q L 1 B u e k 8 z V E 5 U V G Z k e E p n e F k 3 a i 8 v d n V Q M H F x R U 9 Q Y U 1 p c 3 J s R 1 d m U l V C L 0 R 2 N H Q y N G p M V V l i S z R N S n F r a 0 x U b 2 Z w S k 1 N U X l J U 1 d k Q W J B O U d K T 1 R R e T l w O G E 3 Q V F R b 2 l U e T d p Z V Y 5 T X o 3 Z 3 o r M z h i Z m N s N 0 9 E T T d N d U R D c z Z 6 Y V Y v c H Z W Q l g v b G l v R l A w R E 5 l b W d t S T h F Z 2 d T S n h 3 M 2 5 2 d l B a W X N X U U o 0 Y S 9 S Y 2 R k V l Z u W n B u e U p B a H Z Q e n l 5 O H l m U D U 5 Z H U z Y X h a T W t T c k Z a c m 9 F V j Z S V V V G d W J t N T d j N m o 2 M 3 F y N D V x M m J q L 1 d w a 3 l a d 3 N D Q k E w T 0 8 3 Z H k 1 T T J U c m x 4 Q W 5 1 d 3 E 3 Z z Q 5 M z V 2 S D U z b n h z T G p k Z z l m M E N k R U R S U V Z H S W F L S 1 F m N j R X Z H V r T V R V M W l h d i 9 l L 0 U v d k x L d 2 Q 3 Q V I 0 c 3 R O M C t E d 3 Z D c H Z M K z h i c H R Q Z 1 d k c 2 1 R Z 3 p V a z J s e n R E M n l S Q X J v Z V d K U n F n a D d u V 2 p F b l N D Y U 9 F R U t J b 3 k 4 N 2 Z p a j N u U F V o L z g 1 Y n d J N 3 l s V m l O c 1 d U R T l D Y z l w a D h a T W Y w Q k t M W G x j Z G k y a n h K Y k h n N j N q V V J y S n I 4 N z Y 0 U G p 2 S E x S M 1 V n Z 1 N K e H d y c n p 5 U 2 4 3 K y t X Z X V 1 K z Q 2 S 2 l v c W V P Y V p a e m 8 x a j l s c z V z R U h I K 1 M 1 N T U 1 a n l a S W w 1 T 1 h s T V g z N j l N R D V z O D g r T z F E S D U 4 a 2 5 u M l Q z N 3 Q w O C 9 m V F Q 5 T y 9 m d j g x N U h R N E g 5 O T U 3 T H p V M U 5 Z d 2 F O Y X B U Y S t 1 c W Z 2 M z Y 4 W m U v L 0 l X R W h J U k F n V 3 E v Y z g 4 O W w r b l R w N 2 R Z W E 5 x d m F R R n R J Y m 9 i V G R m N T Z W Q V p T L 1 B 5 e V M w c X h k M 0 N s c 2 d q V V l h d U I 0 R z g 4 U 1 R m S k l y U 0 x I b 1 J a e l p 4 V V o 5 Z V R E d T l M e m x 4 T F J l M E Y 2 Q X F N Q 3 p W e F k r S H p F Q U V n M E J C R W F Y O D F H Z 1 N i W j B 0 S H U 0 T E F 1 b m U 0 S 0 h t Z 3 V L V m R q T F B z V 0 p O b F d D U U V F S 0 l Z K 1 B p L 3 Z k U z B Y Q 1 E 4 c 1 l D U 2 0 x N X J D O V p T c W t 0 R H l B U U d C c W N P b 2 1 V c U 4 2 a 1 J F d U x l T k Z 4 R W d n U 0 o 1 e j Q r S G h l Z W V V V l Z G V m w v d n o 1 L 1 B U V F Q 1 M m F K e U h C M j E 1 W F Z k V V d 0 N V l G M S 9 H N T d M T E x l U E h G R j F t N m R D b V B Q d n B v b S 9 O K y t l V 1 g x T l R V T U d U S U V F Y U 9 i T D E 3 e T Z a T m 0 5 c m R l d V p 2 N T c 1 b z B h S l d 1 N k V C W k d a b W N 0 Z G R k d 0 h 3 O W R k Z l U x Q l E w T 2 E 4 Z n N H Q k x 6 K 1 h 5 O V h o W X R s Q 2 5 D a E t i S T M 4 S 3 k r Z k w v Y 2 R w S 3 p S M 3 V 5 O H J 1 T U 4 x S 0 R U M V h p b n J 2 a i t u N j d q R F J B M G 4 z Q m t l Z 3 F Y R H V q R G V k b V p t R l F K R k l T a l g 0 S 2 J M Z V d t U U Z a U V J O S 0 N s R U R z a H Z v b 0 U 1 V X h a c E p 0 e m k 3 T X B 3 W X l n M 1 F Q S F B y Z V R z W l l L O U U 5 N U 0 5 W U N D S E V z W k V T b l U x S 2 R E W U R V e V l j N z Z X S W s 1 Q U V n c 1 F K e V Y v S S t P N j c 3 K 2 I y M j I 4 U E h D O H V M b W J t e k p r T U d q U 0 l P W F B t d E h p d H J 1 d G N k O T E x e l R K b D J q S m h 3 Z 1 E r L 1 B C R G N u T n o y Y j U 5 T z R N S H Q 3 e S 9 0 c m k 0 b U w v L y 9 l K 2 9 x c 3 J O T j k v Y z V w e V Z s W l Z o d D V E Z n U z Z H Z t K 2 R y Y W 8 3 O D Y v Y U d E U n R Z d j M 1 O X l I b V B 4 N F B M N W N K c 0 5 n Z m V P N E R M T D c r O D J U a T c z Z D d w d 3 R S Q 0 h B O H V U V 0 5 W W V F s T D k r Y n p j M m w 1 a T J O M G Z 4 U k F E Y 3 J j N l N S d l h F S k g w Z k F H S 1 B 4 W l J U N U p G a k 8 v N 0 p m T n B R T j Y w e k 5 X c 2 4 4 N l N s V m d h S X F M b j B x O F d V R 1 J T Z 3 N L a n R N V n B F W j N M U k N F a n F J b 2 F M c m 1 6 Y U R V b 2 Z S S E 8 2 a 2 p 6 Y 1 Q x a 2 E 5 T 1 F n Z 2 h o T 2 p l N U 5 1 T U 9 L R T F i Z l Z 1 c z l r Q V N F M U 5 i V F d Z N F h B N E F E b 1 V D R k p W b G R 0 d X U 0 M D V j K 2 J 3 M m 1 1 d k 1 Y L y t m T X h t Y z h n W W w 4 d k Z 5 e S s v a k 4 x d V o v c j A 2 U X d Z T U t E T k 9 T Z E 5 t c 1 M 0 Y 2 V Q Y U h C T n U r L 2 p n N E 0 0 a m p 6 e l M 3 U H l x V m F 0 N D Z h V 1 h t R H Q z Y n F 0 Q k x J Q 1 N r a E l B V W x K U z J s e V h F Q 2 V D Q T d Y M W Z M N T d Q M S 9 u R j F I b m J G N 3 o 1 Y 2 h P T G V W S U V L Q X J N U 0 F s K 1 B y U T d W O E t j R m F Q T k M 0 Y j B J Y 0 p Q V E 1 3 e V B i S 0 x 1 b W Y 2 R 1 p 6 d V l s R 2 Q y U n J C Z m 5 u c 1 V V W n F Z Z 3 p r M U x Y K 1 d D U W p v N n F x d W k 2 U H l J S T V S d W N 1 Q n Q x a 3 M 2 U X J F b 2 h o Q k J D Z E Y 4 U 0 N C T G R p b j l M V k Z 1 d D R K M U 8 3 e G Q v a T h Y U 2 9 i b E h q a H p K c E V t V F d M V n F G Y S s 4 O G d v U F B 2 a G d v S m F P c G 1 t O D l O S k w 3 T m 1 6 a D Z G R G g z T E 5 O Z G U w T z U v Q l l H Z z M 4 N m F 6 N 2 V P Z F R p Y z M z b m d q V T Z a T T R i Y m J i Z 3 Y 3 d W g w N 2 R n R G V H a 0 5 D b k l n Y T N S N l d I e W h r Y V Y 0 Q k 9 5 d X J X e H l q K z I 3 M 2 o 4 U m l P a G Y 5 O F F j T m d t b 0 R B N k U v c D B k Y i t X V y 9 I Q z R i M E p 1 M H F Q Q 0 R 5 N k p 0 c W d K R F U x M n N M W W x z c m F E Z 2 V m S l R Z N 2 9 V Q 0 F K d n B w b U N p b 2 F H N H B 1 O W V x Y 0 x q M T B u Z G F T N W 5 h d U Z F R U l J S V U 1 T U V n Z 1 M z Y 3 J P b l R z Q j J z e k c 2 V X h H a 0 4 5 Z G Q 5 M 0 Y v d j M 3 K 2 Y 3 N z c w b E 1 U T 1 R X V z I v R j d Y Y n o 2 c X V 2 a 3 B 1 Y l M 4 K 2 V Q W G 4 w M F V j e E d v L 3 Z Y N T I 2 d X J v V 3 Q z a D k 4 Y 1 V Y c k Y 2 O U 9 2 R D R 4 a H R 2 N U 8 2 N z d 5 W T d P e H V B Y j c v O U Z v R E Z p e G N 6 Y y t a T W t w T 1 R 1 Z V d X V z Q 1 N z l 6 T W h 0 c F J Y O G M r O S t Y e F h V S X p k M D d 6 b H V 4 N k k x a W l C R y 9 M T 0 N o U i s 5 c y 9 Y W k R x R G 9 u Q k 9 6 d 3 l t O X M 5 a G J J O T B W T W 4 r T 1 N w T 1 M z U 3 o 5 U 2 h r Q m Z r M V d n e V V 4 M W x J c l h O M G F S N G Q z Z m V a T z d M Q 3 V n T n U z S T A 2 R 1 d N d E t O S V l U Z 2 d o a E J E Z G p B U 0 N S T G Z o Y 0 R o W X Y z N D l C b 0 9 C b 1 V P S H R q c k 9 2 M z J z T T R H Z 3 F L Z 2 9 I b i 8 4 Y 1 o 1 N D R n b V d M b D F L U l V V R n R i V z F i T n U y a m V 6 c 2 J H Y l B u a z F j W E Z 5 b l g w T 2 t W R l Z W Q V R S Y n k 4 O C 8 v e H l 5 a l d 6 N j l P b E 1 t V E l G O E F h Q n R t N 2 R 5 c k J o d z l p N W N 5 Z j M z M z g v R H p 6 d 0 F P Z W Z m L z Z 4 V z d n U V F X b 2 N U c j d j Z D V C L z V l V l R V R 2 R y Y 1 l 5 L z l B K 3 F n d E t s M G o 4 S 2 9 Q b C t V a 0 J w S G s 3 S 2 l v b G 0 2 b 0 R l L 0 c v L 0 h K S X N r d T F 4 d E t r S 0 R F b H h z Y T Q w d 2 g z R W d 1 U 2 5 S W k 5 T N y t q a V o 4 Z k h Y M E R h c D d I V V E r R T N q Z l N Z W U 1 V W U x j R k N J W V F R U W 5 R Z k V n Z 1 M z Y 2 J 5 N W N 1 e D J X e U 1 H V E 9 t e l E 1 Y m p Z M k 5 R T 2 N D U V F T S 2 h G Z 0 F B Q 0 F B U 1 V S Q l Z P R G R k d m I w M D A 4 e m M r W k 1 j b k 5 6 Q V c 5 T m 9 x Z W Z m a n J R a W V 4 N H k 4 L 1 B C N 3 d k e E M 2 N j Z L T E E 4 Z F p x Q l A z b l A v L 2 h 6 V G Z m S k N j b m g x b X p a b E Z Z V 0 1 n e n p 6 e k Q z T G x 6 d W Z i Y W E 1 a y t m Y n E w b E J m S F J E a H Q z N z B a R 0 t y M 2 Q 5 L 0 h z c U 0 z O H F I Y n Z v N W s v e l N W R l J 2 T m V k a z l P Q y s 3 Q j R O V G t q c j Z j a 1 F Y b l o 3 a z d T R G 0 4 Q n l k L y 8 3 W X p R W U 9 K M W p K c U c 3 Z V l h N 0 Q v S i 9 W b 0 5 R b G Q 3 M U 8 0 V G V O W k k 2 M 1 l r M l J q b U p D Q 0 N H R T Z C N G t F Q 1 M 2 a G R M U 1 V 2 N z J 0 N z h C T U c z Y X R E Y k h W b G Q 3 N j R w M H B q T 1 c y K z N t a H g 5 K z R P T 1 B Q d z R F b E F E S 3 k 4 d V p O V 3 N X M D Z a T l k 4 S 0 V D W j B P T W t Y S 2 5 q M T d B R z h Y c z N u e j V q R j I 3 T m d X e D I z Z H V w V 1 B Q d n F J e l p z M 2 s 1 T 1 R 3 K 3 p a c z d G Y X J R d 1 l N S U N Y W G 5 x S l o 1 N T V o Z z g v L 0 p C O S s v W X h j K 2 J N N C 8 2 N n h N b k p y Z X V z T H l s b j V j R k R m R j k 0 a U N w S E M z V m I v U G Z Z Z 2 N 3 Z n Z j T V p J d j V Z V W F E U k Y v N U 9 V c U V 6 O V l t U D V i e W N M T T d M N 3 N H Q X h Q Z 0 9 Q b 3 V J S k g 4 S H N a O F B S e m d E S 3 l o W W N 5 Q T F t c l J h Q j Z v V 2 l i U W d B b l h F L 1 N X a 2 R S Y 2 N X b T B u Y m F T W j J O N 3 l 0 V W 9 J S V l R U U p 6 N z V 4 a U p P Z U 5 Y V j F U e j k 5 T l B Z Y k R Z b V Q 1 N 0 1 z R 0 h E M m h 5 L 2 E 5 Y 3 V B R E l 5 T X N K K 2 p u M z c 5 c k Z 5 N V V x K y s r N j d R Q 0 J w O U 9 q U j N I V F R U Z V R s N W Z I Z W U r O V J V R k R B Z 2 d V T C t N d G Y v c 0 x a W j U v T m 1 E R m p P U F B N T T B s S 0 N z M G k w R F F 0 V U t l b 1 B a c m 0 z Y X J p Y 0 R o Q 0 F r K 3 R N U n F O R 0 F 3 R 2 Z 2 e n h S M 0 p 5 Y 3 Z q V n I z N 0 Z 2 S G 5 6 M k x a d F c 3 T 3 g y N 1 p 0 N D R r b m 5 r Q l Z W U z Y 5 O U Z K d X V P R 0 d r R U J Q V W x J U 1 R 6 M z F G T T g v L 3 p 3 S E R o e W d y c T V P Q W t F a V l o d 2 V E e j h W S D J i b H d V U D h V R n l L e m V W d V p h U 3 Z X Y n Z 2 N X J x a n J k O T F G R k I w R k U x d m N i d V g z K 2 x K Q 1 V 6 T 3 l l S i 9 j c k x J a W 8 z d T B I T 0 l v K 3 U w S k R k Y k s 0 N W t C V V d r V m x E U U J H N m p 5 c 0 d V Y U h v Z n R r V n M v N W 1 P T j R n V i t M a n F V T G J l a W F O Y U k r V k 0 4 O U h a N X l h R U V F S U l F U 0 d L e l d h T D B E K 1 J D U k Y 1 K y 9 i d D Q 0 V V h Y c U M 0 d U p n K 2 Z m c n c 5 T k 5 Q R X h z Y k M z a m J 1 U W U z b G d m W X Y z O C 9 q e i 8 r T 0 E w T k R i e n d 3 Z 3 V j Z n Z y c E x j N 3 J y L 3 V 6 Z W Z O b T F x e F p R M 2 w 1 T 2 V E d D R q V n U z R G d 1 d i 9 6 e W t I Y n V q W T J O c k Z p e G d t W E x s b E Z Z V 0 J n e V Y x W l d G d j M 2 O W F O U G 5 6 N U 1 u a n l a e X N w S 0 h u N z Q 0 V W k r R F F F V E o w N W s z T G h 4 d l B q a W k x e D U 1 W l g 4 K 3 R l L z V w d H Z 2 d U g v L 2 I v L 2 g 4 M W 1 Z L 0 R n d 1 p 4 e n p q b j A 3 d D J i N U 9 S a 3 R t e l p 3 c E F o U S t q U m 8 w Z W d k c E N t Y V h n O E h 0 e H V O M j Y z b T h i R 1 J p b 3 F L b 2 l L a W l J O V B m M k V x S U V r d W l l Y j I 4 M F B S Y V Y 4 V j F E T T J r T m x M U l o 5 Q m 9 M Y W R I W G x i b G x C M T d W V 3 R 6 U X F 3 T k R V S k 0 3 T H l X S n l k a G J w M F J M a 1 B K R n R x e k N 5 S W R K W l F V R V V I V W J 2 c T h M a W F 1 V X o y U l d C U W x a Z T F q U 1 Z 6 S E Z X R l B t b k 5 p R 0 V F R U t j b 0 N R U U p F N U l W V l Z W Z l B i W l o v e n p u L y 9 F N C 9 F d 1 l N Q U F u b n p 5 e V p B Y V B R O C 8 v R E R G e G N Y R X h j V m h z V m h 3 d T k w V U Z S V 2 h h U m 9 q U j Q 1 a 3 p w d z V M Y z Y 5 Z l B s e V h u d n R 0 W k J q d l h 2 M 1 p 0 S 2 t T W n g z M 2 5 u d G R 0 R G F z V 0 1 I U C 8 3 N E l 6 L z k 5 Q k 9 I R G g w S 0 h P L 1 Z x e G Z 6 N X M y a n J L e U 1 k O T k 5 d H d 1 d n Z u V m 5 u S E V H N j l h d F k r d l d y Y n o 0 N G 9 1 Y 2 R 0 c H B B R l J X V n Z M U l J 4 L 3 h 3 d z g v V U Z 0 Y j I r b j U z M 3 p 6 V F h y M D Z C R 3 A 1 W X B U U U k z R H l h c k N R N n c 4 Z U l q M X B S V z R m V m x 1 e m Z o U 0 o z V E Z t L 3 J U a 1 p v L 3 d S a 2 l i V 1 d M R 0 J T R k V l a 3 B U T T d K W W x K M k R 5 b j Q z S T I 0 T l Z p e U 5 5 c X l X V U Z O N W t t d G R U Q 3 d 1 Q T V k M T F F V m J 3 M n F T R 2 t T Q z h J W U R U M G 1 S b U d N a 2 R R Z 0 l Z U V F R c H g 0 S k J B a 1 R q a W F w a k Z 6 N W t 6 M j c 5 K 1 B x c X B j Z H R s b D N I R E R E Y z J 5 Z i 8 3 O D V 6 K 3 p Z c 1 V L W E M 1 W F l J d F Z U R X d N N T U 1 N 0 x y L z V 6 V z l h c l J I a 2 N y b T Q 4 O D Q 3 U 1 U 5 U F o v V G 8 w W X d a T T R i Z X Z Y d D N h c T J s c G F Y c z J M R 0 R u V H Q z T W 5 u e T V K Q X N v c V B s c T Y r K 1 l 2 W H E x Z n p w V D M 5 c W R r N 1 R O S G J 0 M m t W S l N R b V Z s W l d V b E p S U V Z s W k d i V z B 0 R F E w T j J P M T I z R z Q z S G 8 v S D I 0 N G J i e G F V d 1 d B Z 0 9 6 d W J a N T U 1 N X F p d l g z U i 9 o e H Z z c k N v O H h I Y 0 Z 4 V 3 d w c T J 6 a m R s c j M v b D h i V z d a Y X Z W T E J 1 O T B y Y U 5 0 W V M w e X F 5 c G p N T k 0 3 T D d z R z V 2 V E t K T T V 0 Y U d T b E 9 k T n N x V E d 3 N D d Q M 3 p h e H B Z a V p U a C t U W E V O c m 9 p L 2 d R S z N r T G 9 3 U m x x a W h G N m 5 H U E Z J a 1 d r a F J C Q 0 N I R 0 N r V U N R T 0 N H V m x K V H c 4 Y 2 N m O D Z 0 Z i 9 Z c X N y S 3 g y e D d 2 Z G J q U k 5 3 M n d P T H d O Q T A 3 U 1 F O d X Z k a W R Q c E p E O C 9 Q N U F O S k 1 T e F V G a H Y 0 N 3 V D U T Z 3 O F d N e X V 5 c G 8 y e D N y L 1 I w W H h k d X Z x Q U Y v W X g v Z E Q 2 e m Z w V n F P Q n N a b H B u S m Z U a 3 d r O U 0 0 Z 3 l H a n I w U E 9 M R T V O W V Z Q d D F 0 e G F W R k 9 B S V V s Q l l V N D N B e l l u O T E 2 T G 1 R W W o 5 Z H B B V H R m U F E 5 V G g x d U l h N n Z m R W F G R U V J S W N l S 1 F R S k F R U W 9 n V z d h N n F Z Z F Z C N z d h d i 9 O c j Z G c 2 Y 0 Z 3 p j N m F z Y 0 N Q N H I z W W w z S F c r e T V q W n d o Z z Z K d 1 J r b 2 l v e k p T R 1 o y W n h w Q 1 V K T X l H N 2 h u S U Z X M 2 J X b T V p W T V r d k s 0 a k k x V n d P b m 1 0 d 2 Z U M U p o V U h 0 N U h V Z E p h S m J 4 W H d m N 2 l C e G Z Z M m t q c E N 0 a W t J S U l Z U T R N V W d n U 0 F n a E J B R E Y 5 U T J z T H k x b m Z X a 1 p H d z V Y V U 5 I W V N 2 Y z d I W F Q w V m d z M X Q z S U o 0 V l o v V V l B Q l N m R 0 1 T a z l s V k d Z Y U k 5 S 1 R p V E p L N W Q x V H d k R 3 F G U l F z e X F o e m 5 y T 0 d 1 d D F C b m V 4 O E 8 4 V W k r N F V v Z F B Y b W V J V 0 0 4 V k V Z c F d t Z E V F S U l J W T R 6 Q 1 F R S k l j U X B x d F R X e V B y R D V h d 3 Z L V 2 Z E N F h J T 0 4 5 a m J H S z N U Z H Q 1 T z A 5 R m U 0 V 3 o x Q X N p S m k y R m t S a X B q Z X F R e k 9 p T 1 Z X S k 1 F Z m s 1 V m U 2 c U 4 v S F R J b X o y a j Y 2 Q 2 9 S R H B D d y 9 B M E Y v M 2 R k Z z Z 2 Y 2 F B S E 5 4 T H o x Z m 1 K M U 5 Q c F R l c 0 d H U 0 I 5 d E l Y b 2 5 y S l Z U Q W d o a E J E S G p 3 U 0 N o Q k R p R k Z I Z W F H Z D l h W V U z N D Z l M G d r T z J o d k F 1 V k 1 L d G 9 h T D R 0 d G U w S H p M S 2 l J b G l W T H A z c T l m b 3 p G U l N y S m J 3 M W l K T 2 V q c n d 4 V j R y Z F M 0 M T h E Z 2 l X V U Z C R X h s V n V H S k F J M n F E U m t t d U h Y Z l F W e U Z 2 M l N B b F V G Q S 9 r c y 9 y R j V 0 a k l I V 0 V C V V h p U V V J S U l Z U T R E a V F R S k l R U U o 2 a 3 F o N U 9 m U z h y W j R O d n V W V l R m V H V C S D k z Y n I 4 b X Z 0 N W x 2 M 2 x V Q l J k T j h k Y m h o M z Z V a 1 d N e U 1 6 V W h t Z G 1 j c m 9 q R F N 5 W W 1 W L 2 p H a G R z Y z N B T n d X K z R L Q U 9 S Q 2 d y S 0 x o W l d Q O E V O K 0 9 6 b k 9 o d U 9 M e l d R V U 9 K c D h u Q X l L W W l O W T B I R 1 d N V k 1 z Z F p N Y 1 Z K a T N r a G h C Q k N I R n N T Q 0 J K Q 2 l K T k V q Z F B G a H R K e W Z p N 3 g x d m d w Y U t Y Q T h 4 R n Q 1 M W 9 F b j l W M V g 1 W l B t U G V z T V N Z a k k 5 T z l n W j l S R 2 F u M F R Z Z 0 w 3 M E l o Z k p i b l d 5 a H R p R 3 p L V E 5 N e X p w Z j J 0 N U 5 n M W d D b z N 1 V 2 l h c n N y O U l J S U Z p b n l Q b m Z 6 Q 1 Z P S G 0 0 b n J K M X N o a F J C Q 0 N I S H N T Q 0 J J Q 0 N H N m 9 W c W 5 p M T J W M W V 5 d X J H R m 5 S U l Y 3 c W 1 z c G J p Z m p 4 O X Z X M n R j Y l N W V j l H V D F C N T h H M 3 B V c 1 A z T E N H Y 3 c 5 c 0 5 S Z z R M U 2 1 l Z 2 N t S k R F c E p Z b E J 5 Q X R u e H N S R X Y 4 a X R P T G R V T 2 x h W D d y R W N P T k c v R z F T b k J v W m o w S 0 E 4 W D l q b F N G T D N 4 c 0 V i c F Q z W j B k L 0 F G a 2 N z T 1 V n a m F a U m 4 w R n l T N m g 0 S D B N U l l V a V F j S k l Z U V E 0 a G l R U U p B U V F w e m d x a H h P Z G x a V X N i d X l o d D F W T m V 5 d X J L R z B v Y k h k N j N U d 0 Z y O E Y 4 Q l h B V l l M d n B 2 M z d a R H F R O V d B M U d o a V E 2 Q S 8 2 S k R J d 0 9 a R S s 4 Y k d k Z V Z s Q 3 R D d j N r S m 0 4 N n N o S F I 0 S S 8 4 d W Y x Y 3 B B Z G Q y U m J t T n V t V S 9 L a k h W Z H Q 2 T m V q Q 0 1 X a G p z d 1 Z 2 R T h O T U V Z c H B J K z F Z R W x T S S 9 R c 1 F n Z 2 h o Q k F 0 a z B D U U V F S 2 N R R X B 0 a m I 1 Z 1 Q z V W c 2 R k 5 o Y j Z X T m U x T k 5 i a X d E Z 1 I 5 Z E I 4 V l h B S 2 d E Y V R w V 2 c 0 R U J T Z k V N V E V w Z 1 l F b 1 N B N U 1 U W k l 1 W E 9 L Y n N I b 1 h Q O W t i a D F v N 2 V j O F N Z Z E M 3 d j M 0 Z 2 E 5 S G R E M T Z C N n A 0 d n E z Y T Z R N k U 5 a z I 5 a 3 J n Q l k 2 b 3 d M S l E 4 d 2 t u Q 2 F w U V V J S U l Z U T R l a V F R S k l R U X g w b F J 2 W T A 5 V m J Y c 3 F x Z 0 9 C S D l x b k s 3 M k w v U U w z S l Y 2 Z j J n U 0 I r b 1 F T M U R R W j F C S 0 V x Y 2 5 K O U J Q Z 2 o 3 a U J M Q z U z T V R t T W h Q Z y s 2 U k h N a l h I W j F T N m s 4 R X A 3 b W J I b m R V Y X B X c 2 R 1 T 3 V E b z B H U m J U R 3 Z B R n F U d j d 2 V 1 Z K V 0 1 z V l p V Y z R T Z V J B Z 2 h o Q k F p a U F T Q 2 h C R G l L R H J j W U t l b z N r W l J u W T J p Z W h z S G E r c z V a R 3 V n b 0 5 h R 3 c r T n B m N E p X N k w 2 Y j B Z N U t N S n Z J a V k r b G Q w S W N 2 Z U p p N l o v b y 9 i M m 5 k U E V T S n l p U E R 2 L 1 l F N F h E Y y 9 T c V R o a 1 Z u U 3 R Q d D J O V 2 0 z O G w w a l d v M 0 9 h a 2 R t K 1 R R S k d 1 b z Z o c V J O c k 1 0 M V J J V 3 J W Q X h 0 b F d y S 2 1 5 V l V 3 S U l Z U V F r U 1 d C S U N H R T Z B S W R P T n p R U 0 h G O U F 3 Z H I 2 e W 4 w Q l h 5 S z Z t d 1 U x e m R n N z B L d 3 A 3 T U 1 p a 0 t Q b U d o N k o 4 U 1 N F K y 8 3 R l J k T H Y 2 U j R Z b 3 l 5 N V V S M F A z a z F S b k t M S T U 4 Z U U 1 e E Z O e k R K e l Z t W n p s Y k h P a W 8 x R H E 5 M T R H N D Q 4 c l h K R z V D T l h K d j V s Z 0 s 4 a V F O T k p K M W h p d V N l T k N H R U V F S 2 M 0 a V F R S k l R U T d k Q 0 J F b H N E U m Z V T k Z O Y l c r N 0 o 3 R 2 l p c 3 E 2 Z l k x b 0 R U Y 3 h R T G 1 M U W h 4 b W d N Q 3 Z i R W t S T V h R K y t F T 0 h y R 3 h X R H M 3 Q j R 4 S V U 1 Q U 9 y Q T B 6 M H F O V X o x e U l C S W Y 4 Y U J 0 W m d y d 3 Y v M 3 N K R n B h L y 9 1 c 2 U 2 Q m l x N E 8 2 Z l U w R H Z K R 3 R I c V N q a C 9 U c 3 N 5 U 3 J w S j l 0 d 1 J n b G Y 2 K 0 Z F R U l J M F h V U 0 N C S k N u S k p j b W t a R m 8 0 T X F 1 K y t Y d z B H M T N V b W w z V T Z W M 1 V t M T N V R 1 Z 3 L 3 Q 3 d G N P S k p 3 T G J Q e m 9 y T X l h Y W 5 Q Z 1 l j d U p p Q T l 1 N m N 1 S m p T Y k Z h a n R 1 Y W h E a l d T a H N N T E 0 v M 2 Z 1 W W p X a X N v S 0 l h V G J O V z R w S y s 5 M 1 V z Y 2 x U c W x h K 3 g 0 R 2 8 5 V 0 p X b k Z G d 3 d L T 2 1 L R T l M T X N S R 2 N h S X Z V a 1 F n Z 2 h o R G h G U 1 N C S U N I R l M w S U Z x a D V N c X V 5 T W t p R k 5 w R H d y M j J K M V V P e H h V T m p x T 3 k 1 Y X R w c 3 d H b G R R b 0 t 5 b F d D M m 5 S V W F S R l d V b U x p U 0 l 0 T 2 9 y V U t D d X B V U m J T b 3 F 3 W V Z h a 1 J J Z 1 R B T n d j d E Z O Z j d B a U V S R E x 3 R V Q z V l d w c E 9 C U 2 M w T F J 6 Z W x 1 Y U Z 5 c T V P N i 9 h R m p t M m J 6 Z E o 2 L z Q x L 2 8 w W m h z Q T Z s b l d x U 1 F 0 Q k J D Q 0 N F N l R R S k J v d F A y V k 5 W U z c r c E F o e U 5 4 e W 5 K c k d t N U 5 3 K 1 h S Y 0 9 z N m J r M 0 h w W G x 3 Y T d y d n N Z Y m I 0 e D N q M F h X Y 0 h n O H U z M 2 l Q N 3 M z Z T h j L 2 g w W F h 2 U E p x R 1 M 5 T 2 9 j V G l w Y 2 p p c G N i U m U y K 0 4 0 a U R P Y n Z J R W R Y M U F u U F N h S z F D Z 0 w 2 Z E Z S c E V S W l N Z d X l r b U N S T 3 p r a E 9 x T E 9 w Z k x G W G 1 1 a 2 0 0 Y U Z N Q 2 8 2 b H c r d 0 U y V U 0 3 M W 5 z W l J x S D F 6 b n c y S U 5 y Q i t H c j l Y T 1 V D a 2 1 i S U 9 W T U M 3 R T V r a D B r a E J C Q 2 l J N l R R S k R v d E h 0 W C 9 N R E d 3 e F h I Z X h s Q 0 h G T k d W U T F r N j Z S R 1 d V b U x 0 c E l l S F U x c X R E Z T R r K 0 l M O X B n a 2 k w Z U l v K 0 t u R W p O N 3 F y e E Z 6 N E 9 M U F h k V j h G e T k 0 e j J j M j l N U i 9 y V n V L T i 9 r b 0 w 0 Z 0 5 O T l F S M G R W d X Q 1 W l R G R V V k R T F y O W 1 L d H F T c X B v e X l Z W X F S M m t C Q k N D Q 0 h D S i s x a m h C Q 2 5 G S k 9 x R W 1 N e U V t c 3 l F V 2 N 4 R V d z e W V S K 2 J 2 V C 9 I b V U z Z W 4 4 M G 1 Z a z F H W X M z b U k r U E 5 K c U t N O G k v d 1 F o e F B 3 O U 5 j N 0 s 4 e D R t N G V G K 2 1 T N E 9 a Z i t i V U c r a W N Z e U l v T m J 3 d X B Z b 1 M w M F J a a W U z a z Q v T E 1 E e l J k R F V s R F F O S j J 1 T m h i V G Z W R X F C U V V O T G J E M X p G N n V V Z l N m U n B M T 0 1 K R n d t b l F X R T B J S U l V U j R K Q 0 5 J Z E 5 v c l A y O W x i M V h O O F Y 2 R z Z B W l V S U W 4 4 V W h S d m U z T k Z V V k R 4 U G x i e C 9 v d D M 0 T G p T N U J x O H g 1 U z I 1 d k p k Y n p F Y W l E V j V B e m 1 K R m p O V 2 c 0 R T R z N G t Z a z R r W X N 4 R 3 J R U U k 1 U W 5 S M 1 d 5 d E 1 i R H h z Q W l L Y k Z S U X M y c W h 6 V 2 Y 5 R 2 p C M U 0 3 d E 5 k V U x i Q m d h M 2 9 h T l V o Y T N u T G 1 T b G V J V z J V Q l V 1 U 1 p D T U t J W V F R b 2 0 w U 0 N C S k N D Q 0 Z F d C t M U j R i T z l V V F M 2 Z l J H Z 3 l I W n Z E e G l T N G 1 K a 2 V 1 Z H E 0 V F V j O G x E M n N 3 T 3 R 5 Z V d S c W g r a 0 F K c X U r K 1 k 2 S X E 2 d m d a U 2 h G a F R K K 1 J a Q 0 N D R k V L K 1 N m a l l R U V F n a l J y U m d V T 0 N z a n F F Q z h R a 1 E 3 a V B u d H F E U l I 2 K 3 p j V j Z Y b 0 h n Y X l M N G 9 t c n A 4 e F p H M 2 V H S k Q z V 2 J y U 1 h V e k h W e n V v U 2 Y y a H V 2 M G V E b j d k U 0 V Q S j h l K 0 1 L S V F R U W 9 n V G t 3 U 0 N o Q k J D Q 0 5 I d D V N U j c 2 Q k Z 6 S k 5 p a G E 1 R 1 p O e m c w b y t t U V c 5 e j U 3 b j Z x Q 1 Z L S G 0 4 b i t S U l R S b V V I Y l V 2 M k p U T G 9 2 b G F r T G U 5 d W F a Z 1 F C Z U J 3 N n B i a 0 9 T b i s w a D N R e k U w S z B 6 M j Y z S C s 4 b E N O R 3 E 3 d m o 1 M U x R S S 9 R K z B p Q 2 d K Q k F r a G h C Q 2 l X e H F m N W N T Z y t M S n J s R W c w Y X o v Q 1 A x Z F p v O H F l N n E 3 d H N 6 T E d L R 1 N N d D V B M X l Z b 3 B M a m c 5 e V B 0 T X V x W V J p W l N t c H E r L z R a R E d 3 Z V d O M U 8 y W D d D Q W h n b F Z Y V i 9 Q b W 0 y O V N V W E d r K z Y z R D R X R D I 3 T m 5 N b k R t e j I 5 N j Q 3 d C s v b n l l Z W V J S n Z 2 d m t t N 0 d z c U t 5 d k R H d m Z 0 d D k v e T F s d H Z k W F p w U j l V c n I 3 e k N y R m 1 6 V 2 o z L z F s d H Y 4 Z m J i Y j F O Z F h R M 0 F n U U 1 I V 0 x S b 1 V h Z i t u R z A y R z Q 4 K y t p a n Z 2 U E 5 P b S t 1 W k 9 Y T m 1 o K 2 Y y T z F r K 2 4 3 c X V z M 2 p 4 W W 0 2 K y t X Y n k 4 L 0 9 Q e W 5 O O C 9 m W F g v T z U z d i t Q d z R j T k h a Z j Z U b W V 3 Z 0 Y w S U l J V V M z R k c z V U d a b n V Z b D J w T D J z b m d y V 0 N n c W R a W D J v a U o 4 N k R 4 Z E M x V U p N b F J h W F h C V k h V N W J 1 c D J 1 N 0 U 0 K z h 1 R n F n W n B L T 2 d k R H F n N V Y r e j d w c 0 h m S z N 0 T n p x b 0 s x Q k p H M l V K R F V R S m N R e l o 3 Z l p t V 3 h t N 0 l p b 3 F x d F B Y T G x x M G l G V 3 J W d U h 4 Z U x q N z d y c 0 J z R m d z R 0 k x R 2 l v c U s r T 2 F i Y j V n e V p V c T c 4 M m l h a H N Q a D Z Q U T Z t b E l V Q m F 2 V j J 1 b n I 2 K 3 Z y M m J w M U s 4 T 0 h E d z l y L 0 1 h T k c z b j I y V 2 U 1 N G 9 v c n V Q Y m F h d 1 B I W F M 0 W C t m b j V H S T F H K 3 Z U c E E z Z 0 R R W n M y Y l d M R W l C R 0 1 H a l V x W k o 1 R G h 3 N X g r U E J o K 3 Z Y c l I x e G N Y T 0 I 0 U T B O R G w 5 O G Z z O W x N V E V 4 T W 0 y U H k 4 L 0 1 w S 2 l w c T l k d 1 h Y M 3 h C a n g 0 O X V Q S E d H d 0 Z Z d W 5 R c H k 1 Y 3 Z 4 M l F 5 Y 2 R O T k 4 z V m 9 Q V z Y z b X g w N 2 R y U z V w c 0 x D U X Z M e T h q b z B i N 0 N U N W Z P c E t B b 2 x K U 1 Z V V l Z Y e D V w d H Y 4 d X l 6 e j B a c 0 x Y N U 9 w N U 9 E Q n c r e W F O R W l I b n Z z c 1 l q U G Z 6 S 1 R R S k F R U W d n a H V x M U J 5 V z c y M V J p c H R L d m V y S 0 F J Z G h I e n o r W F N G T m F W b X B t U U Z Z R X Y x Q X J F O V R F U z A 4 d E k 5 U z R Y d F h 0 Z F F k d m E v R U d n c m t X M E F r R 2 d v R m t j b F J x R k t 4 c E p Q T j F F N G l D V H Q 2 V z l F T W Z R b l h m Z U d Y Y j J T V G p l Z S s 4 O U V o S V N P b n p k d W 5 Y c l d M V n F G U W t K Q 1 l I Q W d O L z E x M S 9 Q d W 5 Y c l d M e D R N W k 1 t V G N K c 2 J u d H J h R U Z C Q W Z m Z G Q x K 0 g x O U F h V l Z W W n N t U U o 0 T T F h M m J C a F E 0 d m p U a n Z 0 T k x L e X N s a T V j b V h J O F p L U 0 V n Q z J i O T h l b U 1 j d l B q N m V D e T Y 0 S U 9 S W W V u b z Z K c E 9 K R H o v O G t L a W 9 L Q z Y v L 1 B M Q W N 6 L z Q 0 S U 9 j Z S s 2 N V B Q a m d n d 0 R j Y 3 N z d D N I L y 8 v Y n o 1 N X B 1 O D l 0 c H J J Z S 9 O c W x X c i t O d m Y v c 2 F N R 1 R P W U 5 t M W E 0 U G h m L y 9 w W H Z 2 e n l 5 O D Y 4 R l F F V E o w N 2 t v W W N l N n Z U M W l 4 Y 3 Z S d G Q x Y n J u b E Z v e E c 3 N j N 2 e l R m Z n p P Y k 5 t L 2 4 w M D A 4 W k 1 t U U l v M G V Q Y m 5 i Z C 9 2 M z c r Z k R E R D V z Z G Q 3 b T h I U U Q y N 0 5 u R E 0 4 O D g w K 0 p 6 R m h j W E E 3 U j Y v d D U 3 N 3 l V M k 5 y Y k Z j O T N s O H h t d W 0 y N j Z p Z H p j W E x a d j M 4 N T M z M z N I N U 1 t V H c 3 N z J x N i s r Y W p l Z 3 B 1 c z Z x c X J 5 N D Q 4 L 0 1 t L 2 V Q Q 3 d X U z V 2 a n I 3 d n V P c E t T a 3 N K Z X c 4 b E 1 B a 0 Z D Q 0 N H R T Z O Y k 9 5 W E x 5 c j M x V 1 h 3 S G x 5 T T J y c U F U M l c r M n Z N V E F n M F V C R 2 R H U z J X Y W x H U 0 I 1 a U l x R 2 Z r W W 9 0 e m l i d D V y M U Z v T D J a U X A z d k 1 L Y j Y 1 Z 2 x L R m F K N m w 0 d j Z R a m Z w b 3 k x W V V p U W F K S T Y 5 W H I x N m 9 h c E h Q b n N P a D R Q U z B s S 3 N W a X Z w N m V t Q U 4 1 T 2 h z T E F R b z l G S V Z s W l d 5 U F d G a F l X Z D N o c F R X V m 5 K c T Y r K 0 N z Q 0 1 H V E 9 J a j Q 4 U E 9 k K 3 Z Y e i 9 H a n g 5 U G J t N H V i N z c 1 S n Z m Z W U y O V k 4 N X J O N W t E b V R G Y 1 l E R W R x a W U z Z X Z i d l Y 3 V W Z U c G s x a j R z U 0 p M R j Y 4 T 0 9 T N H g r U D k 3 O G l X T F Z 2 W X N X T k g 0 T G p k Y m l j b k o 2 Z F p J Q 2 d y S z R 2 S E g z K 2 N Q L 3 p o R D d 6 M T F s c 2 t K Q 1 F 3 Z W Z K a 2 V 2 Y n N D U n d K Y U F E M D d 0 M m J L V k 9 t O F B Y W F g v U D U 1 N T l 6 O W R W W E I 4 N F Z G Q l F F e G d R Y k 1 H Q U F F e W R P R E R t M l l j T U d i R F l i b z B l U G J q T 3 J h O S s r Z l J R W E Y y T X l t V m 9 k M D U 1 d D I 3 Y n h 3 d z g v T U h M a 1 N N Y U 1 H U k 0 0 S G g w Z H p m M z M z O D l Y W D M x R n Y z N z l X c n k y d n I 2 Z V R a c z J 0 V H A z W F Y x Z H E r Z j l X V G l 0 b l h l N z N T M G U 3 M D Z m e j N B b E p 5 Z H o r Z V d Y c z J i T m 1 n N E h i a m R z M k V C d W J p N F d p N l h G Z W 5 o K y 9 v R F l q e i 8 r M k 9 v W X A 5 T 0 p w b W x j Z X V t b E V n a n l r V U N R R U V J S U l i c T F S S X Z H R 1 N r d X R s Z D A v b 2 F o U l h w b 1 Z r M X V z W m x M K 3 p k a W l H Q 3 d 5 U k N s a 0 g 2 M k J V Z W x S c 1 Z t S j Q 0 c T d 3 M n U v M H V 2 Z D V 0 W D U r a j R n M E F L Y 0 t R T 2 t k d W 1 V N 3 p L V G 5 T V 2 d l V E J a d G t 1 S m 8 2 c F o 1 N T V K d V N H Y 0 5 l d V h U e j g 4 T U 1 N R 1 R L R U o 1 O T h F b 0 N h b W h w d X V 1 a 2 1 N a k l 5 Q W p m R 2 Z q T m 1 6 T 2 h V W n B I T D V l S z U 1 N T Z q d X J x Y U N S T W 1 j U D c 1 N T d j N D d 2 Y m J i M m Z I a m g y c 1 d M R 0 M w M D Q 3 a l Y v K z h w Z n R 6 c D J a b W N r T E w 3 e l E 0 V F d W b F p X U m 1 K a l l Z c k J q d 2 9 R S k R C M D Z O U E M 0 b 2 F H Q l A v N 3 h q O V R Y M T N Q V 1 d X Z H g y b W 1 u O G R G S E g 0 V m N z M l h M R m 1 i T m 1 z W D A 2 Z E 8 1 N X B w c l F s N V R h d 1 l Q S H N 4 d H Q 5 M 0 d H M i s 4 d 1 p J b F M 1 Z z B h U k x S M G R H a 3 B L U n c 2 T k N o a 0 x I W F h u c 3 Q z M z c 3 T F o 5 O D h n b F R w a 3 d K M 0 Z E N z Y 3 O D B E U V J k Y 0 1 F R n p Z S l B k O T U 1 S n p h Y m p U d n V 1 Q 0 1 R K 0 d 2 S z V Y S n h 4 e D E z Q U h E U l J S Z T F P R 2 I 1 O H V Y c z J i T U h n U E x 5 Y 3 B 4 T 0 o 2 K y 8 v a m 9 B L 2 Z 2 M z V 4 Z S 8 r Q V V M R n k 0 R V l N Z U 9 I Z H h 3 d 3 c w d H p 2 U H p 6 e j g z T y 9 i K y s r O H p i T m l 3 W n U 4 d k h Q b H N q a G 8 x a W o v O D R R O H R 6 d m 5 R U X c r e G U v Z n V G c T l 2 V F h m N 2 Z Q b 3 p j T U t o Y V J x c X F 2 T G N j O C t G T l g 3 V 3 J G a 0 1 H e l l z O F B q M T E x O G 5 O V F U x W k l 6 Y j d X Y n Q y c l V N R 1 R L a 1 d j Q 3 N K Z l B u e i t m Y m I 3 O E 4 2 L 2 x Q R l J J S U V r S U l J V V M z T n p 6 T l J V R 3 R r W H F Y d n l V W E V h a 1 h G R H h G d l V 0 a F M 3 b U p F V 2 1 1 c m s v Y 2 h D V l p K V 3 V 5 R l Z 1 U m g 4 c X R U d H d O L 2 h i e l h 0 N l g w O W 5 z S U I w R k Z S M H R x S G 9 R T k J S N 2 F E a l V T R 3 k y Z 2 F U Q l p v e F J F a E F T e D U 0 L 2 k 4 V y 9 i Z W R v M E h X Z E 4 5 N T R n M T I 3 Z H R H e l o w O S s 5 N 3 Z m d F R v M k t T b U p t V E 5 u T W 5 2 M m J C W X V Y R W h T V W h M a n h v M E w r N 2 s r K 2 V R V G 9 x S 2 k r T i 8 v L 2 Q 4 M n h 6 V T B O R E I 3 O W 1 4 V V Z l V 1 J S e D R o T 3 p z N z V I e E 1 U R X l n R G 8 z S D Q y S H U z T G 5 V M U 5 S d z U 1 M T M w c m R 2 W H c 0 Y 0 9 O Q n N U b i 9 C M 0 p x Y W 1 w R H p i c m N i U l Z F Q 3 g 5 T F Q w N G 1 P a m c 2 Y 3 Y v a m l p M 0 c 3 M 1 p 4 L y 9 2 b U J i S z F l d l h x e G F k T W 1 L a X N y U 1 U 1 T 0 J p Q W x K W V h M T H J z T W c 4 R V F 5 T 1 p 4 T 3 A w V U Z 4 Z V R s c F l X R 0 5 j V 2 Y 5 Z X J 0 c l k x T F Z 1 M m p Q T H l j c 2 F N R 2 N N W l o 1 e l I 0 c G l O R 3 p m e S 9 m Z m Z o e H o 3 N n F 1 d k F C Z y 9 m a n d O R F E z c z M 3 K 2 Z 6 T X h N Q m c 0 Y 0 d E S 3 V y S 3 l N N 2 R 1 M z A 2 O W Z 2 M m J 2 Z T N 1 a W 9 x S 1 l N V 0 1 H U n F P U m 1 w c W F G c k 5 j a G c w Y l J r c E t T d G h 6 Z H N m U H A 4 V m l h V E d R N T N h N 0 t T N H V S b F Z W Z X Z Y c U Z m Y T Z n d m s v R z F h c m x a a V l t S k F N U X I v W F g z K 2 R G U 3 R X T U h I a V J C N T g 4 T U U y T T R h Q z U r c E 1 W d F B K U 2 d K Q l F n Z 2 h o T 2 o y R E l x M 2 k 5 a n l m R j k 5 Q U t V c m 0 2 c E N C Y 2 V V d G x l W T Z K Z m d J Z D U 4 Z E x x M n h Q U T B F T j B q a X R x O U x x c D J 1 d E I 5 T z h h T z V B Z n B x S X B D U j J 2 d T Z y N V h v Y U t n N m Z x U k x Y U T Y x Q m Q 0 c 0 J V M k V 0 Z l h T T k l n T T J y Y l p T Z U V p Q 2 g v e l p X d W J B R n F 6 N S 8 v L 0 d k V 3 J G a U I x V 3 J s a 1 V j Z U N R b U N 0 R 1 Q 0 O E 9 G Y 2 Y v M z F 2 U C 8 r K 3 p 6 M z N I U E 1 t R E V q V U Q r b k x h V 2 x w W H o 2 N m F j M E 5 E U n c 4 T 0 J C Y n J 2 d H R s W n Z Q Q m N z V 0 V C U l V S S F o y Z G 5 0 Q m x B V 0 x s e k l w a z J i b U R w M U t o Z G Z m R E d y V n E z a X B a Z G V h b l g 4 M H F W T F d i c D B h Y l B q L 2 5 v e H M y Y k 4 0 c X l 6 e m d v N U 4 z W H E x S k R I Z m Z 2 M l p k T 2 1 U V 3 p a c 2 9 Y e n p q c 3 Z j T H h w Y 2 V V d F c 3 Y m c 4 W G h h R G R n M D V k O D J W V m h Z U 0 d K a V l y U H p q W T J O Z l B M S k p 3 Q 3 R a d k V B M 0 g v L y 9 Z R 0 F 5 V 0 9 Q U G N h a F E 0 Y 0 N X K 2 x L U 2 t v Q 2 R Z V 0 d E a D N L U G Z m Y 0 U z T H R m L y 8 3 W D d a d j M 4 N m t T W k 8 0 N G 9 v c l d w e G Y w e l F h R 2 h w Y V B G Z G N Y T X h Y W D M x R l l t S W l J M G F N Y U h i K 3 l p d X Z C T H p i e T V v S 0 R x T D V k Y 2 Z Q N T h p U k k 1 d G w 2 N E U z T y t 6 Z W U r O G x Q V D I 5 e G Z Q a E 9 u a n d J Q m t a R 1 Z 4 N j Z h V 0 J B R i 9 3 N i 9 q M j I y K 3 h X Q 3 h r W m 1 Z M j J 5 T F p r b 1 N F Q k M 2 O T l G S T J i Z H J V Y k x 2 c H F V b 0 N R V U l J S V l R N E t X U k V l K 2 l Y N E d G Z m p m Z U x y W D R V c 2 9 J M D N i d E Y 3 S 0 k r O X E 1 U D N O c n p x W k J 3 d W 9 t N D N p W X F 0 e n V w T z N D a 2 5 v U 0 N M d 2 l r N j Z G R m p N S 2 s 0 d z B D Z V R l T E J Y V V g w N k E y e j A z Z E F S Y 0 p w N W x K U E 0 y R U l 0 O F N 4 V E h n e n h E c F N y Z X M x b W l h e H N L R k M x b T J i Q m t t a z R s W n M y W T E y N z d V b X F 1 d n Z o c G Q x L 2 5 n Z 3 c 5 N D Y 2 M j N P S G p 3 S U R O b X p H a X p X M V J H U m d i U F B Q T U 1 j K 2 Z P W m R t e V p S U V h G L 1 B 3 d 3 c 4 M 0 t 3 e T h a T W t T Y 2 5 O e m l Z M k 4 1 Z k h I S D I 5 e n p x V k x s N 0 p z M l R K R 2 p C a k J M Y m Z j Q W 5 n e l R t Y l B u d D F z N 0 l F R E I z a j M z W G M 1 L y 9 6 e m 1 U U n B V d U Q 0 Z 2 d V T E 1 C c U 4 z S F h Y W F l D M z F r e l R M b T Z x c W 9 Z V T J o M D F h a F N m Z m Z Z W j Y 5 Z X Z E d 2 t F T m J W b X p S c U F G Z 0 1 p V F d t Y W h z M W 1 B K 0 R m L y 8 1 M 3 l O W T N 2 e S s r K 0 l L Y W 1 o b 2 1 U S m h B M z c 1 O V c 1 M 0 x a R E l G Z 2 9 m K 2 p K R 2 9 x Q 2 p z Z G p 2 e j U 4 O F B C Q m c 3 Y T g r Z V B U e j g 4 T U 5 0 a n V u T W R x c 3 p 6 a m d q c 0 V Y c V p Q a D h O d V Y w T 2 9 H d S 8 z M H V L a X B x T j h E a m N E Z 0 N R Y 0 5 3 O W V u V E o 2 e n R k S 2 N D K 1 o 5 N E l Z U V F R c H c w U m 1 j N E 9 W a G 5 4 Y V Y 1 b 3 g w U j d D Z 2 Z t S 3 V z V V d W M 2 x a S F R r M W 9 1 K 0 J r c H F n V l N S N X B K U E 4 z a 0 x m S j g w S D J r d z V p d j V i e C s 1 T W N P T 2 J M V l R Q R k d n Z n c x a V R 3 S z F U d G Q x T z V 6 a 1 R U S V R G d 2 Z J N H B r M G 9 1 a n l K O D E w V m 9 Y c G E 3 T S s 5 S k x M N 0 Y r L 1 h v T U J n T 1 B Q d n B v U 0 4 y U m N G e H p 6 V F Z Z c l Z Z V 0 x W c k U 4 d V h M V 2 J 0 M k x U Z m N j Q U 5 U c G t 4 c G R T d E s z N z U 5 Z W Y 3 N T U 1 a z d k e T Z i T m 0 z a X N j Y 2 U 0 O G t u b n l R d E x R M k E z T n h j M 2 4 z M 1 h W U l Y 1 Y U d I S G 1 v e k 8 y S E R o Z z B z V 3 J T S W 5 q M T c 4 d E J E R H d V Q 0 h r b E p T U z B X d l B V S F J y S 3 l z a 0 p h d k Z z c 0 Z z e G 1 j O G l 4 c H J X V 2 h n N G R 5 d E 5 Q U H g x N F B H V E l F S 0 t p b 3 R p N G N X T l E 4 Z n J t M X E 1 Z E M z Z 3 p S T n B U W F Y w Z C t E a z N O N W Z x N n V w b V d V S C 8 r Y z k v Q X V l d n V 1 c X F 3 U E V S S T B Z d 2 E 5 Y X N k c C 9 q Z 3 c 4 K z R N Q 0 J B d 3 d m U H J 6 T l l z L 3 R T V X h N N U p K T E x t b D I v T n R 2 d j Z X e H N a R U x M N 3 l 3 V T l z W k 1 6 T X p n W l B q O D l r U 2 Z 4 W l Z l M W x O N 1 R u N z d M T 2 J C W U x 5 O H Z L W U 8 z Y 3 V t W m 1 a e k o 0 O X U 5 V U E x U n R 2 d k 1 I S 2 x T d V p N V 0 5 H c 3 h w V E x X M H p P M V Z K S U V n S U l Z U V F K d z J M U W V l c 1 R C Y y 9 G S H Y z T n l r U m p B U U Z 6 L 1 Z 6 c V p t Z X N S N W l U S k h Z Z k 5 Z M l k 0 e E M 2 a W d 6 U 1 l O T l Z P O T J V W G Z B S G J w b E x M Q 0 V 6 b X l H M D F G O H Z l U 0 R 0 N H h w V H F q W T d L U j Z q N H V r T T B 6 R T V S Z 2 p G M U V U S W 9 n L 0 d O R 1 p W d k J 0 b V R 0 M 0 x y d D M 3 e V k 2 T 3 B x S E g z N D R y R U J G U 3 k 2 N z d E S 3 l z N 0 5 a c 0 d B Q m x a V 1 Y v T i 8 v L 1 I v c D Z l a 0 1 I e j Y 4 M V d 2 U z A 5 T j U 3 c m 5 u Z U 9 x c H A 5 a T F h e G N Q U G Z R U V R 6 N z V K Q T Z I Z z V k Z W V n b G Q x N 2 5 u b m 5 2 Y X p h S j U 3 Y l h Y M E R T T n p N e E 1 Q d m p n Z z h E e E V T T k d r S j J k e l h 2 d n Z S Y 3 l 2 c m E y R m 9 E V n E x Z X p i O S s r d 1 B I c T Z 1 c G 0 5 V n h H a l J w R l h W M G R t c V l G Z 2 p u Q m p F W W p J M G F N S U R j M 2 w y M 2 J 0 c l d Z d m J O O S s z W X F L a W 9 Z T W 1 S S V d Q V 0 J h b X B x Q U c v b V R t T m p J O H V X T G V P N j Y 2 N E x H W k 9 k b l U x Y 1 h G e k k y a X N x S 3 R x Z D I y L 2 F 0 R 2 1 V b E p R d 2 Z m c D B m d i 8 3 M z d O a n g 0 N W 1 X N V R L e X N v Q T d 4 Y X h 3 c 0 x D a 0 h P O W V 2 W G l p a X V 1 S U N N a m 8 x b V I 3 Z S s r K z Q 0 d n Y v e V N x V k 9 u Y 3 R 0 d H Q 0 V z l w c G F j R E o v U G x 2 Z 3 p 2 Z 2 9 M Q z N u c X F h Z k N 2 d T U z d i 9 0 Z F N I Q l Q 2 Y i t q e G d B Q U l B Q k p S R U Z V V m R X U U x Y V E Z 4 Y 1 U 4 L y 9 6 e k 9 K M U 9 l d m J z R 2 Z o T U J 0 Z G l j a n F k d l B 2 d X U 2 e G N 1 W k x 4 N D h j e m J k c T B E c S 8 v V k N L Q k l D R 0 V F R U t j V l B v b H V O b G J i Z U J 3 Z 3 l H e V d V R 0 t i M G V X Q W g 0 Z F Z o Z W F 1 Y m l 2 S X h J e m g 4 V m d W V W c 1 M D B 6 e U d X W n E 4 b H p V N 0 h X a G h l e C s w S D F o S U I x V l V V T z J m Y l R G Z j V X a S t I N 1 d q M 1 F 0 O H p U c W x L O T N V c j N i U m N v U U M 5 R l o 4 c S t w S X J L S 2 l v b 0 F X d T B n M V Z t M z N u b 3 J y N 3 p 5 Q 2 8 4 O D h r a G d l M V Z u R E J n d 2 d H d X V 1 W V p Y W D M y V n Y v e m x M L 1 R 0 M j d m T m 0 y e S 9 1 T G c 0 b m 5 y c U t W N T g 4 V V h X c k Z u R F k 0 O D l o c 2 x r d 3 V W e W N m M z E x e m Z y c H R V U 2 Z 6 M m R w c D J 0 b 3 F L a X l N c k t h b G J E c H J H e E V m R G V F Q W V m M D d U b U 5 j M z h k W E 9 j V G 1 k S U s v a G c 1 N X h 6 R H J t N X V T e F p z c V R G U U 5 B L y 9 2 R V B n R G E z a m d Y e m R 5 R W J N V 0 l F W l d W b G Z Q N z U 1 M X h 5 e V N V a F F V Q i 8 1 e m k v T 1 h Q b V V G R l I w Y X d O Z l d 0 T U p o U F R w M D h Q W k 9 z V U Z S V T E 2 M z d t L z I v a j N y M T d 5 Y 3 Z M Q 3 p r M 2 R P a l F G d X N H b F p l W H M z R G h R a k l 6 T T d u e H h o c 0 J X T G x 5 W l V q Q X J U M m p S b z B L Z k h a T 2 h z O W 5 T L 3 p C d n R y Y V d 0 Y X R X e G Y y Z G U w V m U 0 N l B q K 2 Z P T y s 5 a z Y 5 Y X R i T m 1 5 a F p k Z m Z o b n d i b m N i T W 1 R S U 9 U a z V M R n U y a k 5 M U 1 V p N i s r T 0 l 1 Q i t w T 0 J S S U l F a 0 l J S W N S S j U 1 d 3 N K M S 9 r U m F I c G t V M W t D Z j Z 1 V 2 0 0 M 3 N M M 0 N 4 T 0 N V e U h j U m E z T U 5 K a 2 d j W k N K K 2 d J b j Z m R G Z W Z T F 4 N E d v T z d q Q 2 5 v b X E 4 Q 1 V B Z j N q U 2 0 r Y T N R M G R G M E p 2 R j U z d l U 3 c F Q z Y k 1 p U 2 9 w U T g x W T B 5 U W d K T H J P N 1 h h e m N l T k d v S G 5 y O G E 0 Y U 9 I Q W d y N z M y R 3 F x c X N t S E R o a 0 F X U 0 V m N U F 3 c X h z Y k h N b k R t e l E 5 Z G F M Q l l l Z S t 3 e F h u c n B K Y j c v L 2 5 2 c 2 R q d k R o d z h Q Y W U z Z W x 2 Z m V l e T h r b 0 p 1 Y m 0 4 c 0 x M N 3 h B Y 2 5 J e T J k b l o v U E d Q Z n d 3 W j c y O G Z m O E V G R j R R O H g w O C 8 v Z F N w T F R F V E p r e m d 2 Z m Z l W T k y N m R S U V V G S k N U a 3 h N N F Y x Q l F 3 T n E x Y T R t S m l R a z d F T 1 R Q d n N u S 3 l t T G N 1 S E h N b X p l U F R 6 N z V K R k Q 3 c U t r R E J 3 N n d Z Y 0 1 H a 3 B P V F d 3 M E V O V F E w N E h R N m N U c W Q v U D c z d n l j d k w 0 O H p 6 e n l U b T I r K 0 d Z Q X B V N m E w V 0 N 6 N i t l Z W Y 1 O W U v L 2 5 X c n h h S 0 R P W j F P b m 4 z M l d l c n I 2 L 2 4 x c j M 4 Z H F I L 3 o 4 O D g v c z N M b H l y Q m V P M 2 c 3 d 2 Z t R E 5 D Z k Q 1 N 0 1 s L 3 V 5 d G F k T 2 1 j Z T I x M T d Z N y 9 y c n J y a 1 B Y O V h h M 2 t z W E d 4 a k o r L 0 h q R 2 p 4 K 1 B y d X Z z M 3 I y Y m p 6 L y t t T F Z y M T F K Y V d o b 1 l a e k t a Y 0 R x Z H J G N j l t b U h E a G p W c k 9 5 K 0 9 r R U N R R U V J S U l V N D Z z U 2 F k T T l O Y 2 J E e n N y W m 5 S M l Z v N k x R b k 9 N T n B Z W n F K W D N O S H J J d F l X M V F q e C 9 Z M 0 U 5 V F Z p T y t p b W F y Y 0 x k N z N 2 Q l N x K 0 1 0 Q z Y 3 d D N U c G l o a H Y z W i 9 o e k Y v a H B D a U s 0 R V g 3 S 3 p X T 1 B T O U h V d U t T c 2 9 3 T T V Z a 0 N R a U p 6 b H U r Z k R s V l Z W V m t a V 1 d G d E t m M n Q 0 K 3 V y Y T N G Y n J k M 3 V 2 Q 3 N Q L 2 p 4 M m 1 1 d m h R U l V s a T l m e n F K R m k 3 a n l 5 a X R i d m V u Z H Z u M D d m L 3 p q S D d 0 Y z l I Y m Z 2 b j F z M m J J b D h I a l R w a z B z V 2 J L a z N R Q k V Y V j B k e T V Z d D Q v V F R U d z l z M F N r b 0 t B Q z h n W l N 5 c 3 J K b X d Z U D g v S H p n U 0 h 0 M F A v O V d x N 3 E 2 d X B C d F Y r M H h H Q X h j Z H R s b E x G c T B p T C 8 v L 2 U 4 O C t P Q 0 R n W E 1 m Z m Z R U j R H M D l I K z U 3 d E g v L 2 Z n Q n l j b k t Z T k d r U 2 4 z N z Z L Z i 8 2 M T c r W V B I a 3 k v Z n Y z Y n p i K 3 J i Z m V B c n p C Z 3 F i M W V E N z k 5 R k 5 X c j E 1 T m Z u N S t J T 0 1 w U H o r Z l l j T 0 d o W j A 5 R k E 1 T j A x a X d Z Q U Y 3 O S s 0 R l F y d m I z W F B Q U G R 4 N T U 1 M n R Y c n Q 1 O D J i Z W Z Q T k 5 L a X N y R 1 Q 5 K 1 B M L z R 4 U z l D e m 5 m b n o y Z H J T a 3 B L Q U 9 q W n M y Z X o 3 b W h O T l R Z M m 9 1 c z Z S c U 1 4 O E h l K z Z m b l M w b E p L U z B z N W R P Z 1 F S V V Z G R k J Z V 3 N u L y 8 v a 0 Q y V z N 4 O F B H Z W Z m V G J q e D Q v b j h P S E R y R j I 3 b H R X c l Y v U E 5 O O T h B M 3 I 4 c n c 0 Y 1 B a L 2 p 3 N F l 3 Y k 4 2 N 2 R 6 S 0 5 U a V F T Q 2 h C Q k N D S E Z T R 3 B 6 c 0 l x L 0 t R S j F M O V Z i U G l W Q j J V S 0 F 1 a i t M d E l y Y X E w T X d s Z m U y b 3 g r b j d w Y U p D Y k c 4 a n N U b E d H Z z V w V k 8 x e T R x e l d n a G J y Q 3 d K M U l o c W 1 v T F Q 0 c G p r c U 5 J c S 9 z e E 9 k W l N C N X N C b F R u S H k 1 R m g y e m R l d F d G a T F h Q k 5 E c 3 B 0 T y 8 5 Y W 0 0 d U p q Y m I 3 K 2 R 6 T X h N Z E Y w U H l V a n B p S 1 k z e S 8 0 Q z F l b n A 2 Z T N l c k h i b F J u d k R o Z z A 4 O T l 4 e j J P M T J w a 3 l a U W 1 w c U t v c 1 h M K 2 F k Z D k 2 a H B x Y U c z L 3 p t T j Y x Z T Y z S z U r T 0 N E R D V n N G N X S W d F S F R n d 0 F F Q S t 2 Z n Z 6 e i 8 v K 1 U 4 K y 9 2 a m p G c S 8 5 K 3 V 1 d i t m c n J y N X N k Y j Z s d G Z I c 3 V 2 U E J D U H Y 3 N F k x Y X Z Y c z A 1 N T V 3 V D J D N z I v Z m Z m R X g w Z E h Y Y k F R T m Y x U U 1 E a D l O T l B S M V Z W Y n I 3 N V p 1 Y k 1 t Y 0 8 4 Z W Z O N C t l V 1 h R N E l C M z M 3 N 0 x a c z J i Y U p Q b n o 1 T W 1 U S 2 w y W H c 3 Z C s 1 a y 8 v N z k 5 T 3 p a a z V x Y U d s d 3 V G M y 8 5 N j E 4 R G 5 j L z g 3 M V Z Y N k x y T z Y 2 K y 9 6 d X J W c T d G W U x J R 3 R l b j d C b m N 1 Q z F k W F Y 4 Z m J i Y j d O a X h R c F N V M U 4 1 N G 9 r b k 9 Q d n N z M X Q 5 b n U 3 N C t X e k 4 3 d D I 3 Z 2 Z B e S 9 Q e k J u T l l L e G E 5 W X N Z S 0 Z D e G N H S G h z T U J y S 3 p z e G s z Y m h 3 R E J n e G d 5 S k F o c E t l b j g v Z S 8 v e D J u M D h r b G w x e k N K W m R j Z 3 Q x d V o 5 T 2 1 U Y X h i d D Q 1 M T Y 5 Y X h i T m t 5 Q 2 d z T E d U O S t m S W R m e j h s T U F r R k N D Q 0 d F T 0 N t c E N w e l Q w O G x Y Q j d 4 Z m x Q M G h r R W p W Q y 9 K U F Z 1 M V E y V n h 1 W W t U Y X N k M G k x d E t h b 3 J O V W 9 y T 3 M y T X M w c W 5 Z N n N a Z H J J Z W Z 4 M V F E c T l K d m d M N U x r M D F E c 2 9 h R z R r Z W d l Q m h J R 2 1 M Q 2 1 T b 2 F R Y U p 1 d T Y z e j U 1 W m N z V 3 J R S X Q 5 d k 5 t R E Z q b W 1 W S 0 F O e D c 3 N z I 4 K 3 V x c k Z C V V Z C Y n B O U l d y N 1 d I Q m 1 U V 3 Y 4 Y m J D R F c 2 c D N 4 T X F W S z F t d 1 l B R n V 0 N X R w M D Z Z e F k 4 W U 1 3 S H N 6 K z h F S E g 3 Q m t 5 U k x x N n V x N C s r N j d X O X k y b F p 5 Y 3 p P R E J n M W 0 z Y m g x M n V 4 M m o w Y 2 l P S F R 2 S X p z N G 1 J U 0 d C c V Z P b k 5 z d D h 5 Y 3 Z M W T h H Q 0 J V e W R P c l h G O T d R e m R a a X N W a X U v L 2 U x d m V m S E Z G M 2 4 5 O W R m c D B h T U h i N 3 p 4 Q m d E W F g z O T k y Q m x H M j d a d G 8 2 N n V q c l M w d E 1 E N 1 B u T G t T T T Q 3 N 3 p 4 V 3 J s e k p u L y 8 4 N T h B V 3 J v T U h E L 0 x t b T I r a X F t c X I 3 O D l W V j E z R n J i Z m V T a 1 p H Q m p O b n p x U 2 9 x S 2 p G U D Z 1 O W U v Z n k 5 d H R 2 a H h 6 e j E 2 V m F 0 M j V k U 0 N j e j h I Y j E r d V V 2 Z j R u T D V l S z E x M T d q d S s r K 2 8 y L 2 Z 2 a 3 l j T 0 p H L y 9 2 V 3 Z Z Y j N X T 1 h Q b X N I Z n Z Y c V p P b m N v T k 4 5 e l F i a k N u c W U 3 d y t X e E p j W E V 4 c G F X b G 1 F d 2 0 r d l h y M S s 1 N G Y y S H A x c n A v W F h E Q k J i a m R i c k t 5 c 3 V q U m 9 3 Z V p t W m 5 O Q W 0 5 V l Z W V j g 5 d G x u W E h U U l J a e H p 6 a m 1 B O X p N N 2 R 1 e F l 4 b z R k a T Y 3 c j V P W G x 0 W m h 4 Z E t x V F F K Q V F R Z 2 d o V G x w c F V S c U R V O X h z c i 9 C O T V Z b G t Q L 2 1 n Z W J h V 2 0 4 a U 8 4 N U J p U G Z a Y n h G c G l U V l B w a 1 d i R l V h V l J 2 Y 3 R G d 3 l I U G t a T y t k U j k 1 S 3 p x U U p h U j R X O D d y N k N G d l k 4 T W h E d z J I U E p q a U Z S S U d t S W p O T n F K S V R F a T A 0 T j E z M 3 c x c z J 4 Z z V j a V F Q U G Z S U W k 5 c z F 6 a m p q R E Y 1 L y 9 Y V W F H a G 9 D a F k r a m 9 x S T Z W S U M y S m J x d X M y d l h M b 0 E y Y j F i d G R q d l E 4 W X d M d D l 2 T n U r K y t 5 e G R m Z k F G N G d 5 W E I y M 3 V 1 d W V Z Y U Z F W G g v Z m Z m N X o v L y t R O T J 1 N T B I S G 5 p Z 3 h W Y m t G M T U 0 S W Z Q b n o r Z n p 6 e j h u S n l l S D J 0 c m F R S U F u T W Z I L 2 I r L 0 8 0 N k 9 x N y 8 y U H Y 4 K 1 p Q U 3 R K Q 0 p F M V F K Q k 5 R S E h G Q l J W R k x k Y m E 2 c T E x Z W R n V z l W S 3 Q x c X Z 0 e G N x a m V M R z F p N 1 V v M W J y Z D N s Y U x W b X V 0 V 3 R 4 K 3 J W b 3 R C Z 0 d K M U F W R n l p W k U 5 a E R J d n N 4 N n p 1 K 1 B 5 U X l U W k x L U m l X U j V Q U j h Q V E d i T 0 9 k O D V r N H h 3 N W o z Z j c r Y 3 p x R l h y O W R y Y V d r b l J E b X l q U j Q v d T B u a 2 5 L a T B 0 Y l h i O H p K a 3 p W V k p T b 2 5 m Z W V V Z T M z W G F i U X F H U U p r M m F s T F M 5 Z W x 2 Z W V 1 d X Q r R m l K c n I v K 2 V t M 1 l z R U Z 2 d n Z t b W N u S n l k T 0 d G R i t x d X U r N l M z K y 9 Y V l Z k Z H B m S G p 4 e W N k Y j h L R U N a M S t M b T N O R G x x L 2 Z y M 1 d y M S 9 m N 0 w 0 c F U 2 W m 9 6 c H c 1 K 3 Z X d m Y 2 M V Z x M V p w M k x C a H V 2 U E 9 P N 1 Z x M W F w b S t 6 M y s r T 1 B 4 S U t P b H Z Y d j N 5 d W w w e X U v M z Y v Z S 8 v M z J y N 2 R k Z W U y M m I 0 V W R m Z W 4 y M k Z L d V h k T n h 4 e H l X Z E t k V l M 3 T 2 V Y Y k V i U T l 1 M 2 J 0 V 0 x G Q 2 t u U k F 0 V C 8 v d m U v a z Q 0 U m 0 2 V z F l Z k 5 t U G Z I R U V 4 M C t w a V I 5 K z l 2 Z j d 0 U i s v U j F C R U F B Q T Z O Z U 9 5 d z l x V D U y c H F v Q V p M N V d U c W l 3 b 2 N h e D N k c m 4 x b F N L L 0 h M M W 9 s W l F u e D F U Q k R J L 0 N k Y l l x T n d W V n R 6 T V N 6 M 3 d P b m F i Z E 5 O R 2 5 x U z V R a D k z R z d I a U E x R E l R Q 3 R W R X U 0 e F Z y Q T h x Y z d S T D J l T 2 N j b m g 2 M F E 4 R V I 5 e m x s M S t 1 S F R 0 M j Z N U V R U O V E z d n Z F T k 9 S e U 9 k d m R Q U z B 2 c n N K Q n N W M n p j d U Z F V k Z S V W F O M j V j d T d O W l l 1 R l R W O T V v b D V X V m F m S G l 4 Z H F 5 W l l 1 Y 1 R x Z H V 1 T 0 d H c E R O e k x y d n N N c G 1 t c V N l Z m Z E S m V w U G Y y M j I 5 d k 5 X d G g 1 c 3 l a Z X V h W l o v V F h 2 L z Q x S G d x Y 2 R k W l o r d V N U V C 9 T e m 4 v M n M x Y m l S U 0 R U d 2 Z m Y l p a L 1 h D Q 3 k 4 a 1 B j Z n Z m d m U 3 T 3 Z 2 c 3 M 5 d D h E d i 8 4 N X o v M T Z L T 1 B h d W 5 T c G M z Q 2 l 1 d X V 1 M D V y M X F 4 U k t C U 1 N Z U m k 2 K 2 V h Y k 9 6 M V R a T i s r Z m Z F M z l l Z W N j M D Z 6 Y m V u c D Z W c T R j S 0 Y r O U t N Z j Z i b m 5 u d E 0 v L 3 Z F U F Z W V l Y 2 Z F J U V D I y e m 0 x b F h 6 S m 8 x c T F V Y i t E V n I x d W o r K y s v W D F W Z G Z y W X N 1 d X F q W n R 0 a H p P d S s 4 O D d S M z c x N 2 R l Z W V k c l F J M 0 t k c E t Q d F l o c X k x d n Z 2 b G 0 w d n V 2 d n Z y c U 5 v T 2 d 2 d l Q 2 V E J R S U J P S 2 R 6 O D Q 4 O D h 4 T 2 5 V O H N 1 R X o y U E V 0 T F M r T m Q 2 V H B q K y 9 i d D h S c F V I U 0 V J a W l J S U F n Q U E v W n B w U 0 d l T 0 N P c l Z i Z D d V Z H h I V G 9 k V l N k U 0 Z U S C s 1 M z Y 4 U 0 N Z Q W 9 m S V R X Y 0 d Z Y n l U L 0 F v Y j R w V X V 5 T 3 N t d E t F d 3 R L S 3 J m Y X l a V n R T d E N 5 U U V X O H I z N 1 p v Q 0 p S c 1 h 5 c 2 9 W V z h P c V h w T F N P b k R v c 3 Z H U E x s T U V V S j B W c y s 5 O T k 2 Y j B x S 3 Q y N 2 R 2 M T M z M z N h Z U 1 q Q X d 0 V 0 x B Z z Z S d j N t S m R l Z W t t U 0 9 p d 2 9 I S 3 R m M H R r M z J 0 W F Y x W m 8 v Z j c 1 c W F t c V V t N X V y Q l F z V 3 R E d H I 1 V C 8 r N H o 5 a 2 1 x Y V d M b D J x a n o 3 N l N G d T J i T k V 4 e H h 6 V G J C K 2 4 w N m x y c j c x V 2 Q 5 O T l 0 e l p z M k t E a m p 6 O W V o W V d G S 2 k 4 d l Q 5 c V J h Z C s r Z l h y d H R k Y z B k Z X J V T m x 1 S W p 4 a 3 p w d G 5 0 V 0 t I b F V D a W s v L z N m L z l Y Z i 8 v N T N a V 1 J r S 0 J n T X h z T 0 s r d n A 2 L 2 Z y W H Y x W W 9 G R j M r Y X R 1 M m x p e F p v b 1 V M R n l v M 0 4 3 Z k R u O D B m L y 9 o S G h j T m h u W G J h Y W M y S 2 d p Z W U w e F Z Y W E t I S E g z O W N W V l Z W O G 5 x O W 1 q Z H Y z b U Y x T 2 1 2 S j R Y Q z B X c G 9 W Q 3 p T Y 1 R t Z W J 5 N 2 F t V D U r d X F W T 2 5 0 a m t U N X J I S E h t c 3 p O T C 9 s b G x 0 V V h W M n R w V X V Y S n Q z Z V h x R F N s M T Z m a V p Z d F c 2 Y n E 2 b X J s N S t m S G w y a D F w S 2 F t U m x L M D R I T k x a N T U 1 c G 1 i T W 1 O S G 1 z V 3 Z X c k 5 I V F R 6 K 3 R 5 c 3 B L a G N O a H V W d 3 V o V U l o b l g z M j J i c n F x c X V T a m 9 u b U N J S U F B R U M v b C t X M k 5 E M C 9 x U G Y z U n k v Q V c 1 U z Y 2 W m J F Y 1 R a V 0 9 G V 1 l G V k c r T D l M M k F V Z V E 2 W k d 5 a j N Z c S s y a W 5 B a F d X Y W t 2 R H F 0 c 1 Z s a D A 3 M 2 Z p e U 1 U d G V Y T n F J M 1 c 1 R D R q W m J r c E g 0 d z d X b C t 0 M F I x Z S t P e U p O a k t u d W N T K 2 5 E S G F s T j Q 5 R G 5 w T H B 6 e n o v L y t V L 3 Q z T G x U a 3 J S M j d k c W t z e H l r Y V B 2 M W Q 5 O T l W K 2 5 w N l c z d U V 4 T 3 J I Z F B a K 2 k 3 W j J k b j Y 3 b m U v c T F k Z W V V V z M z W F p i c H d L U 1 N 5 N j V S Q T Z I U X d V R k J X M i t 5 W j Q r Z m J w e W M z T l Z V V k d o b X B v Y T d k c T F T e U 5 H a k V o Y X B Q b V R U e j d S Y T Y r O X B z b V R K M 2 U 2 a V B P Q k F 3 Y 2 t T W n M y Y m R L b V R a c z B i d H c 0 M 1 g 3 N z d j c k p 5 W k V V c l R 0 M D c 3 M z N h c y t l U G N y T 3 p 0 Y m N 1 W F A x M U Z O U G F l d l d y Y n J s b G x 0 M C 9 m W F h 0 e H R h c k Z 5 N V V p d F h y c F J w b X J y N j Z x d G J i Y m N z U 3 k r K y t L S 2 V l d W 9 w U 2 R F W k 9 Y N i 9 Y e i 8 0 d 1 E v M D d X O S 9 X M m V m Z l h a S 0 F x S E Q w Z D V 5 c V B h V 1 B z V m U z M T J 0 U z l N W F g 1 O V N k U G J P O D g 4 L 0 w w b T Y 0 b 2 9 y T 3 J X T V R E c l V h a j V a Y U p N c 3 d B d U Z R b H E 1 Y 3 F W Z W V l V V Z m Z m J a W n p y K y t P T j E y M j I z N l l j L y 9 L R m 1 6 W n F s d 3 N K Q 1 B m S E V F L 0 c v Q X k 2 O D h F S V Z G Q l I w N m x 3 R 0 l v S W d B Q U F 3 S U V 6 S 0 M y d G 5 u V V A 3 R 3 h 4 T l M 2 Q 2 l I Y m R T M F Z J K 2 N Z M 1 l 5 d D F 1 Z l d W c 2 8 1 e T l m Q U t N S j l l V U o 5 Z X R 2 R 1 B k c X Q 4 Z F V V M X B T S U d E c l l 0 T E 4 w M F N p b W M z N 2 Y y N G 9 r M 0 t v b n U y R E 5 z Q 2 x a Y j J y d z N J O F l t a H J M R k 9 a W T E x e W V 5 N G p B V D Z t V U F n R U o v T m t D c W 5 u W G F h a W 9 1 T G x a V 1 Z w Z W 5 U c H l m Z F o 5 T 2 1 U W H J 3 d 1 F j b F J X d T B 0 T l d w S 0 h G L 1 N a M T Z J M m 5 i d G h v Y k d 6 V j k r d l Q 0 N D N m M k 9 j Y m U 4 T W Y y Z D d 2 Z H p a Y k x Q Z n p 3 d z Z x b 3 F O Q 0 l F U 0 8 w Z G V 0 V z N Y c n J y V H J 0 d E 5 N M G E 5 W X N U W n c 0 c 2 R t Y l p h L 1 h x M U d q U m l r N 0 8 3 d F R q e T F G b H p n b G 5 z d j E x M T h 2 b D h 1 b F l E Q 2 9 2 L z c x c j N y d X V l Y 1 V E b 2 M x Z l B o d z N Y S E h I Z k Y y M 0 h m Z m Z i Z T J i T m 1 p e F l z W G E v b n k 1 Z n J t T j c v W n F p N 1 J 2 b j M 3 N G 9 X b E w 3 L z h j Z z B m U H J 6 W j l u W H I x d W 5 4 e H g 5 W G F X b X B U T l B V d D c 3 M U x a M T U 1 c G 4 2 e l c 5 K 2 8 0 O C 8 v b G d Q U F B D Q V h u a m h C V j F 5 e V N V N i 9 m V F R 1 M X g w V 1 l v d W w y d j V 1 N G d W V 2 c 2 S H c w b C 9 U e T Z Y c T l O a F J x c j A x Z G R u V F U y T m Z 2 R 0 x Y e W d V Q 2 1 u e T V N a z Y 5 O X h 6 T 3 p X d X B I a m R u L 3 o 4 L 0 R i M 3 N T e E x u M z c 2 c W Q 1 N T V 4 M n R Y c j F h d G J X M U t p b 3 E w c U p G a T N U Q 0 N T Z W 9 z c k p T V W p S O H U r a W l p M 1 R T U 1 N m c F Q z L z Z r M T U 2 N l N X O T l O S k x t a n A x c W s 0 N T V S U 2 R m U E x K a D F V c 3 Z U O G p D Q U l B Q U F Q R 3 p P R k J 2 Z n l a V n l I T E 9 C U U d w V 0 x n a E M 1 a T l T R k R h L 2 U 1 Z G V x d z N y Z E V M Q m 5 E S V d X T W N p a G p s R U 9 o Z W p z N l M y a E h X Q k Y v T l B K S k R J Q m l N N F Z N d y t n d 1 B 6 T 0 5 R O G N Z Q 1 Q v b G l O O V c 1 W W F R c W p h R 2 x E S F N x Z X l q W G J T Z k g w R G 1 6 W n V Y O G p F b l R a c W t K N T k 4 c 3 M z d D c 3 e n p q a D U 2 N k N I N S 9 Y N m R j O D Q 1 O F h i a 2 x t W E p 0 d T F X Z F l y Z W V 1 c 3 R i Z D Y 4 V 2 V u c D Z a M 3 F m c l J 6 N T g 2 a 1 M 3 V U 9 4 N j I z M 3 F w W n M y Y k p z a X c 5 K 3 V p a k t p N H U x d V R K a y 9 Y V G 4 v N V V h O W V 1 M V I v K z h B Y 1 Z G e G V y d U x o W W h t R m 8 2 T k N o e X N 2 T F U x c G F t b n c r b j h h T k d 4 Z W Y z U k 4 3 a n B G S V J P R n d X T U Z n V U t G U V N C Z G V l R 0 Y 4 M m M z e H h 4 K 3 Z s M T k r V 1 Z k Z W V h V X V 1 Z V F T V 1 p h b D R 1 S m l Q Z j M w M H l v c k s 1 T V V Y Y V p 6 N D Q w M 3 h v T 1 l 2 T H c 4 L 2 Z L W H Y 5 U W Y v L 2 h I d m Z U U 1 M v c l h 2 L z Z s O T k 5 L 1 g 2 Z W V l c W 9 1 d l B C Q 1 R a M D Z W V F U x T m Z y S l Q z N m l 1 c m 8 2 a l I 4 L 1 B s N l F P Q k t K N k w z M z N 0 T 3 l a Y 3 Z p N T F o V V Z L U W J i N 3 h S N D h h T m t 5 V G R k Z G R k Z X Z 2 d H Q v W D A w M D l y M T Y 1 Z G V 2 R E J C L 1 Y v L y 9 k L 0 9 1 b W t r e l J 0 M m p R Z G Y v e n h 6 Y 0 t E b X B x Y U 5 t d E 5 M V i s r W E 1 1 W E w w K z Y 3 Y W 1 u b m 9 y U F J F b z B k K z d j V H M r b 2 F z b n Y 5 N n V 5 c 3 J K T H R Y d j Y 0 d X R U a X Y 3 Y 0 Z 5 M W F w T E t 5 T W 1 W b l o r d S 8 v L 3 U v V z g z M k t 5 M H R W V V p H a G 5 K e W N w b z l q K 0 x p W W 4 z d 3 d R Z V N s S F M y M G J 2 d n Z x d V Z L M W R x M 2 J w M T h W c E N 4 e D U 3 c k M 2 K y t H S 2 R l T 0 t K Y l o 1 Z l F V R 0 J 2 d i 8 5 N y t 2 U 1 N 5 L 1 Z x N i s r c W h V c l Z 1 a m p q e i 9 X N z M 3 M 0 9 3 M G V Q R m p q e D Q v W E 4 3 L z V 6 W F k 3 c 2 c w V U J F R U F B R 0 R B O E R s d G 5 U W X N x T 0 p k M F p h N 0 t Z M G Z F Z 2 I 3 c k R x N l J H e F l S d T l j S X R Z V 1 Y 3 c W g z R 0 5 j e X A z c 1 V 1 T i t T e l d s U V R Y d X M 2 S z F n e F N 0 Q j Z R M k F w N l d Z a 0 Z S Y k o 5 W U 9 Z M z R x a k Z M c X Y w O H J O c l B 3 L 0 l P a m k 0 Y l N 4 d m F m d U Z n O U g x R l J V V W R G b 2 h 1 e j d a d D J 4 U U 9 o e n U x N y 9 i d D I v W E 1 N O C t v c E t S R V V y U W Q 5 Z m U r O T c z N D l s Q W 9 w Q 3 V 1 d U V M W j J k b k t 5 T W l R M i s x V 2 J X M n Q 5 d S 9 m T H l s Y U o 2 V z l K V U E r b j Y v T l d q e U h L N 1 p r N T h V W F g 5 U W J i N 3 l o M G F O S D Y v Y m J i N W Z U N m R T c H A 1 N n F V M D Q 1 U l I 5 K y t L S G V m L z k 5 Y m R x M F N X V m x a Z H E z Y j E r O D F r O U h Y Q z Z Y N X M r Z k g 3 O D l l Z k p r U G Z U U V F 4 b 3 l a S W d D Z 1 l E b X o 1 O G Z i M T g r Y U 5 B Z 3 p a c z N M K 2 5 T T D Z m V H F X d X V 1 V V p u b k h H R 0 h u b m t F V z N i d G s y c l Y 2 L 1 d o Z z B i Z F A v O T k 2 d W t w R V I 3 O X V 4 U m J t N n V i c i 8 5 Z H B t b X F i Z m V l a 3 R Q U F B G R X Z N a H l m b j Y r d n Z H T m I y a j I 3 T m 5 O b G 4 4 W m h x R l p z M m J w a k R Q T z B O d H Z 2 N j F Y W G 5 s R m 4 z L y t 1 V m F 1 W E t s V n E x Y n B u b n Z 1 M F p v M W E v V F d X M i t w b 2 F G Q j V l W G x i U V l p W T h h T T B T b W 5 u T k s 1 S D M 2 V G l S T W 5 k b n J m N j Y r L 1 h y W n R 5 K 2 Z 6 e W V s M D Z z Q 0 J B M n B v Y U 5 E V X F W T T d Q T F l 2 d n o 1 M z d 0 e X B 1 K y s r V z d 0 M z c x W m F X c H J 1 d U 9 N T 0 R S N D h 1 T l g r e n o z M 2 5 G Y X V Y Q 2 5 E T U p T U m t T R 2 Z 6 N m V H a G d i V j F k V k p r a z Q 4 O G N S V 2 R h d W s 2 R k s y a 3 B J U 1 p X W m 0 2 b X R m K z V w b X o 1 N m R 0 T D V V V 3 d v T E M z W F R U V G R w N 3 R 5 N V d y R m l o V m F 2 W H E z M T Y 5 Y 3 J F b 2 x v N k 5 D a G g v b n M r e G V D S U F B Q U 1 L Q 0 1 6 S X h v V E Z a W T I y d F N m e G 1 V M k V W c z F S N j N 2 a n J P T D d l W m l y V m 5 Y e k J E O G h X W T h o V j R a W V d r d W g x a D F X d 1 B L V l N i V U d B N l h s R E l s b T J v M 1 Z C S W l n W k F o b 3 l t Q X F 2 T j E 0 M z V E M W p 5 S H d q S T Z Z d T J u O D h j N 1 p U Q l Z X c S 9 k T 2 V k Z D N a c D Z W S k w x M X h 6 a l N v c U t q c m N y N 3 k 4 W E F z V 0 x K R G Y 3 M W Q 2 Z X J y b X p a c 1 h u O G t R N C 9 G N E 5 H c l V L T z N l d l R 1 K 3 h F U 0 t C a F J m K 2 N w W D l O V 3 Z m c l h k e H l n b 0 t O Q m R k O T E x Z U U r a 0 E 3 T m 5 6 O W J X c l Z 0 M T A w M D N O Z X N 3 W l p x b V R q a m h C S j F 3 d 2 d u T j l 2 Z j c v Z k V a S k Z K M E 9 W R H M r O F Q 3 V G R O c 1 Z a T W x 0 b V R H N C 9 I b 3 d n c 3 Y x Q i 8 r O E F k O S t j d G Y x d G U v L 3 Z V M n U x d k Z I S D M w M G J y d n Z 2 d T B Z c 1 V L L 2 V V d m Y 5 S D E x M S t 2 b k p 3 Y 2 Z l b E x Y M U p w Y W F u T 0 8 r K z h l R U F 3 Y m R v M G h V S W h q U j A 3 V m w v K z h w Z D E 5 d G x u Z D F p S D U 3 e n p 6 d E 4 1 N T U y b m p S c z N h c 1 d L R l h L N V h K b 3 d Z W U o y N z k 0 Z D d 4 S 1 Z s W l d W d F A 2 U U Z B M G V y N 3 p 5 e W 5 h Z l E z Y 0 1 I V H B V b X p k d l Z t M X R y U 3 p M a 3 N 2 b D B 2 V H A w L 1 d m L y 9 t Z j d S N 1 g x M S t m Y j c v O X R u Y n Y z c T N z N 0 d 6 Z G N j Y 2 R H a j k r Z k 5 M O X h v N G R x L 2 Z l Z T A v Q l l G Q z F 0 Y l h 4 M l Q x Z X I x Y 3 p a O D d V d G R k Z W 0 v U z R 5 W k 1 u N i t H S E g x W i t m b j Y z Y W t T b H A 2 Z H J 6 c H c 1 b W p O b m p x c X F x d V I y d T F O Z W 8 2 e X Z N d X J y N i 9 2 Z z F R a 0 F B T U R o Q z F t R 1 h 0 M 2 1 W W D B v Z V Q y Y l Z C b V p H Z E Z a S X d L c E g v Z 0 l D V l p i c X R r Z V V 0 M n V p T 3 h R a 2 g x c 3 l U Y W t 6 c F Z l Y W 5 0 d G 5 1 R 0 l C b E d a S T k z e U Z a Z 3 l t Q 2 l F d z F C U 1 V x S X R X N 2 J v Y T E v N 1 d v Y z F W e V R G d T J L M U 4 4 d G l J S 2 l 1 c n U 1 V 1 d O Z W V 5 c 3 J L Z U N I c T d n a U h 3 L 0 w 3 L 1 h J N m 5 m S j R Q S D N 5 e l g x Z m Z u M 2 F 0 c T A v L 2 V s U H V 1 Q 0 N D N U x P Q k d y S n N p e j U v W D R G Z z B F W m h x S E 1 6 T X d q V m d R Y 1 V R U k J B Q U J n U U N w d k 5 Q V j Y 2 Y U U 2 R G 9 t e m V i b 2 p W a T R v N X Z S a E F Z M 0 o 3 b H R M e E R w a V c x T E Q z b 2 h x U z B O c T N O L 0 d r c F N t Z E s z b H o 2 T V Z R N U p s e X p h U 3 p 5 a 3 l I S k x 2 S 0 l j e V I 3 c W l v U k R 2 S F F B Q T Z C Y U N J Q U F B T U d C O X R O K 2 w 5 U W R U L y t s c V l x a m t N b T F k W E 9 T W H o 5 a y 9 M N 2 t p a m J i c W Q w Z F V 0 e n V r U U V V S H o 5 R 1 F E T H V k W U 1 o d U 9 4 Q 1 N v c U Z R M m x D S D B v Y z d s V D Z N Y V V J Q U F C d 0 9 n a U F B Q U R C Z 1 d i Y j B 0 K z F l V l F W N m R w c E p 2 a S t p O D B j S F V s d W N 1 a G V 5 Q W x M O T N y R H F k N G Z s U D N D b 3 l I U k x 0 b T A z T G N W T C 9 o T X g x R l J j M m 1 o N 2 5 s W X N G T W 9 Z N F p T d n d N R k 1 J U U F B T 2 9 r Z 0 N B Q U F E R 2 c x U V Z N d m Y 1 Y X d S S 3 l I N m d W T n l R d n B 1 Q 0 h K Q 3 V 2 M F Q z W l l h d G d Y b l N u V V d H Y k p i b U 4 x W E x T S X J S R n Z O O S t N R W I w e j J y Y m V i c k 1 P a U 9 G T U N J V 0 d F Q W 9 C Q U 5 B Z W d p Q U F B R E R n Y m F w M G F 1 M C t 0 N l J v R 0 5 H N V l z Y 2 R h e m 1 m W l h a a F F F Z W w 5 Y T k 2 U V o z V n N E Z W k r a j F o T m V 5 T n l H b 2 5 E N 0 9 i Q 2 t p Y k 1 x T U J V R n l z c 0 h k M G 1 s R j d v V k Q 2 c 0 V P a F V M K 2 Z o Z 1 V B U U J j U k J B R U F B R W g 2 Y T R k S G U r d W p k V 2 R T T 1 N z b 2 N T e V B 3 O V p G W S 9 0 d n Z h R E 9 D b F J Z Y X R 3 Z l V V T l p S S U d L T n R h U E 5 Z b U Z h W W x G c D Z N a G t D M 2 J h c j k x d m V H U z B v Y z V v N k Z R d m t r b 0 J B Q 0 F D S U l B Q U F B a 1 N m N k l v W m U y Z W h X e W 1 0 S 0 N W T F V S Y T J G S V U 3 M G d S T m x o c W J I Y 1 V r T l p X S T F s R V l V Y j J y N D B 0 W n Y r R X d 2 V 0 R C b E 5 Y Z W h 0 M m J L Y l N n c T F Y V l B J T z l p V W I 3 Q l Q z c 0 d t U E R r R V F 3 Q 0 F n W W t n Q 0 F B Q W 9 N b k 9 X b 2 V L Z D N u a X Q x T 1 p C U 1 d P T l h W d 1 N N Z m 1 E N X g 2 U V Y w U n J y Z l Z 1 T j l T d z c 2 d 0 d z d k R z a V B 0 L 3 d Z U 3 c 2 S F l y S 0 h P L 0 4 0 T W g r V E p O Z V V i N 0 p B d j N 5 R l B I b 1 d G Q U F B R E E w R V F B Q U J B Z 3 Z m T D N Q c D N o V E 4 2 d z Q 3 W E s w N j V D M F l I b E 8 4 Y m 1 Q V 0 N 1 a U p 3 M E Z M O X Z v Z 2 E 5 M G N V c k d w L 0 d a b D A 2 S G R s S 3 J v c 3 I 1 M U p R c T E 0 O G h L Q 2 9 W e F R C a D N x Q V F B O U l G Z 2 R V Y k R X V n J E S 1 V y Q T Y r a 2 V T M 0 5 s b T l N O G d V K z V N U S s 3 c 2 5 2 b U h p Q 0 F J Q U F B Z 2 d T M 3 A 5 V k t 2 R G p T Y T h k c 3 B t e F d V c 0 t 6 S j Y 3 R D F s U 0 s v U E E 0 d X h U c k x E a 3 Y r Q 2 t 2 K 0 F 4 S D V L N k w x a G R y c V J 0 Y n N P T m t 5 N 1 B o N n N r N 3 o 1 S n J S N V d U N V R u b n p D S V l B Q U 4 x W C 9 u N U E 0 V V p i R H J j U k R Y e W F 3 a D l K O F Z B b 1 d H V X B F c k x s O U J u S 1 A 5 N 1 R 3 W W h k U n h B R U F B R F F n a j l p N k p Y U H Z B b z B M V X V L e n l w S j h W V l R R V n B F N X h W U 0 w r a X c y V k t 3 M X B i L 1 l F V C t n e E V G R G t Z V W J 1 a W h 4 e k t p b j l S N j g w e j U 4 c U 9 6 a G d 4 b k R 6 M F d B S 0 R m Y V N 5 U H F H e E 5 R S G 5 U M 0 1 v c z d O d y 9 J T F d s W V Z X c 0 Q y c k l E S T k 4 Z z F Q M 2 F R U k J F Q U F B U U J J S E d r M j l Y d W 8 5 b F A y a 2 F t c F F p M E R w M l B 5 U X B n N m 1 Y b E N x V 0 N F c F V C b j l O T l Z m R 1 Z H d 3 F 1 Z k N J Y W Z Q a 0 N 2 V G t D d l R s R H Z U b E R 2 T G x D d l R s T 2 5 1 b W N j R E F Q U k 5 W U n R E Y W l 5 U H F H Q 0 d S N m F y Y X h j V G t h Q 3 Q v V 3 N D O G g z b D B L R H h y c F N j R D B F U U F B Q k F H e l p X T 1 B X d n N v U j M 5 V D B 3 S z B p a V h s Q l B z O F B S N m Z h Q k t r d i t p b W l 0 b 1 Z C Z H o x M E N t M j d K b F J F T m h t T G h r Q 3 Z E a 0 R P T k 5 t V U F N T k J V Y l F 3 c D d M Y z A r T G p 1 T G Z F N j h G R k F U c C t w U V J P N k h 3 W V J C Q U V B Q U x U a j d a M X U 3 Y X J y M l R W Q U h v Z X R p O G I 2 N V h O e V d m W k Z z U 0 5 T b 0 1 w U 3 F O c V d 2 e k l j L 2 I 3 V z d w b k s 0 R T B N U n p R Z 2 N t V W F U U 0 d S U T Y 3 T W F F Q m s w T F F N Q V B x Z H h 2 S 0 l x a m F H T k h T b U 5 5 W G o 3 V m 5 o V i s 1 a 2 w 3 e m R Y Q 1 p H R U F R Q U F O Q 0 9 z Q 1 g 5 Y m J 0 W E 5 j R 2 V m Y W V l N j d Y M H B k R i t t V X d h T 2 F K Q 0 5 i W k N k Y m F D d F J F R m E 2 T G h V S 2 l 1 Y z B X c H U 4 U D B T R T Z Q S V l m M z B C K 2 5 6 N V F 6 Z H J 0 c E d 3 V 3 J B Y U R 2 S 0 g y b F F h T y s 1 T 3 Z 5 Y 3 J D M l J J S z J k c j N S c U 1 L T D B y b z F E a 0 V R Q U F C Q U I r c E N w b D c 1 e k t P S W 5 l S 1 V 4 b W p x S k 5 a M H N 5 Z z d y R k 9 I Q l Z Q N 0 d F a U p j R U 0 w S U F y V l d n c l d X d E d 2 T l p h c 0 w v a l h a V G h z T 2 J 4 b V B C a H l l Q T I 1 Z k 9 h a E F N b G p 5 T 2 s x W k t h K 3 l R d 0 F v Q X Z L M 3 c v S U 8 5 a V J 2 R E M w S F o z Z D R 4 d m l V T T Z r S k V 1 O T J 0 b G V X e H F X d n l M U 3 J X N W k 5 R G 9 B Q U F E b 1 F J Y k w w c G t q Z 2 x x K z g 5 Q k Z W M H B x U j l 1 U 2 t U R F F a O V Z P N W Z r c 2 p j O E p k M 2 R r c E p n e k x i c U V 5 e m V r K 2 N 3 d 0 9 4 S U 5 p U 0 o r V z Z F R 1 M 1 R k d X K 0 V H V y t G R 1 M r R 2 0 3 M U 0 1 b T h p T 0 d B c l g y d 3 A z N H J O Y 2 g 5 Z V F G Y l p s T 2 l U R E d W M S t a a m 9 O a V d W b 0 F K Q l N t U 0 9 k e W h 4 e k t G N E o x a 1 F V Y n J T V G h r Q j J K Q m 9 T Q l N v c y t Z Y T B u d W J a M G Z i T T B V N 1 Y 3 U W 9 y V 0 d Q S m 5 Y V j R m N k V U Q k F F Q U F I V E M 4 S X l J a n N r T D Z k T 0 R x Z W 5 Z R W R j a V R m c F h t V n U 1 W G t 1 R G Z W W n F I d 2 M 5 d 2 5 D b 3 F Y T 1 l J V z h i Q 1 l z V l Z y T 0 F L T 0 s z R m Z a S F p 4 T l p J V n V S b 0 d R R m J V V U N x U T J O S X Y 1 b 1 d C U U p T d 3 J F Z 2 l N V 0 F 3 Q k F x b m x 6 b S 8 r Y k h h e X g 1 W E M z L 3 J q S W Y 5 R F N 3 W T h D Q 2 p j b U g 2 Z W o 3 V E d t e T F D b 2 x p Q U l B Q U N n e H g w M 0 p L V D l E Y W J L R 3 g w c D Z T U 2 Z q R 1 Z M e T N k N k t C N 2 R q N W h P e V d 3 S 2 l 6 b 3 p I U 2 N T a U F a R H N Y Q W 9 F c k l U U W l O T F Z q a m F D Y z B L M m J L Y X Z 0 c m g 2 U G M 5 W G N z S U F O Q 3 h Z S l V s O T Z E V 2 Y 5 L 3 Z M d 2 5 J b l c x b 3 l B e V B k c i 9 a T 3 U x M j h F Q U 1 B Q U F n Q U V s R V F W V H B h S H V N W j V D c F F K V 2 w 5 T 0 d I Z D M 0 R V F R Q U F B S j F r U 0 p v M U t x a i 9 0 O D J y K 2 x C V E Z K U 1 N O V 0 p x T m x Z Z 1 l t a j V U Z y 9 G b 3 d j b 2 g w Z H l l Q X d k N 2 d 2 T E R r b V J r Q z A 3 S E M w c 0 N n R G 9 X U T V m O D c r d m c 5 V 1 d z c 2 E x b m t G Y 2 N M c E h u d X k y U H h E b 2 F I d U 1 P O X R V e m J a U T E w K z B D V U V R Q U F C Q U Y 3 a E 5 X N 0 1 M Q S 9 y Y k 5 v O U N s a E V 0 K 0 t 3 V V p V R 2 1 K Q 3 M 2 V 0 l Y Z l Z N b G V O O F d q M F d X R 1 M z S T J k Y W h 4 O W R q Y 0 5 R Q k F X N E x W b H R 4 S k F w M k 9 R c D d P a E V D U z V C N W t L b G g x K 0 V 2 S U t S V U h B Q U R R U l p r d V M r Z U 1 D c 1 J u N n h o S 1 V l V 1 Z G b 0 4 4 V n U z V T V r b y t 0 d 0 1 B Q U t s R E V B U U F B S E F Z O G 4 y V 1 R r d V l y W k 9 5 T U N o S j h l Z 0 R q V n l 5 Q V F E U V Y 3 a X p U U V d y Z T Y 3 c F E x c z F p R H F M c X d v Q U F J R E R O R G 9 y c k N s N W g 5 Y m 8 5 O F F p b k Z q e D Z N W X d T M 3 d B Q U 9 n T G V q d 0 l h b V B w V 1 d j U k J B R U F B S F R E Y 1 V O Q 0 d w a 1 J i b j V u S 2 9 0 S E s x b z g r c T B k S G 9 Y c E t B O E F R S y 9 Y M 1 J v K 0 h R b F V X Z k l 3 S X d n Q U F P R E l P V 0 5 F V U x u Z V F 4 Z D h k b F B C N T I 0 e k Z R K 0 R x Z 0 t t M 3 R u d F N j M 3 l N d 0 F B M E d Q Y 1 d Z Y X N V T S 8 5 a T I w R m J i b X l E d j l D Z 3 l B S U F B Q 2 d t e H l H Z E 8 2 b 2 d O S 2 M w W X M r d z V E c 1 Z G e i 8 y V 3 A y d G J h N 3 p x S D N 5 O X d w R 0 J n Q U F Q U V V k N V p E R H A r a D J 0 S n d 4 e n Q z V W M z M n N G d 1 p o d H l a a n N N Z X c 2 a X Z y K 2 V E S l F B Q W d C U 2 9 D W n I 2 M j N a d m Z B b V h i V W R E b 2 U 1 c T J a N y t s S 0 V o S F Q w b z F O Y n V B Q U N n R i 9 q O D F R Y U 5 P T j h u a H p z M W E 4 W W p B V n U 3 M 2 1 4 V T R a Z l R 1 a l V P T T R J Q U F B Q l N K T X R 0 N m F 3 U m d Y a G 9 Z N l N v b F Z q T F l V c j J 1 c l M 3 N 3 Z B L 0 N R U U F B R D F 2 e U F 5 U D l x O E p w R 3 k 4 c 2 p V Q k Z j e n d k S H N j Z 2 l B Q U F J Q V V H c G 9 l M F l 5 R X R 2 S X l V d E 5 X M 2 x E e j V X W X J k b m x V R m V C U 0 R n Q 0 E z c 2 8 z M k N I Z l V R N G Q r T E Q 3 W V Z E N W h 3 R 2 x E M 1 B J b T l m O U Q 0 S z R l Z 0 F B Q U V p e G 9 1 e X d q b W 5 S V m o 0 V k 5 Z T 0 1 o R k F w W W t 0 d m Z 1 N V J B M j N s Q V F E b 3 R R Y U 5 k O G 1 a W m 1 y U E N y O G l 3 Y T V m R E V R Q 3 R 2 W V U r K 1 h P T U p W O X R D c 2 w 1 M F N O S U F B Q W d C N V N z c y t 0 T F p Y T y t P M l d 0 W D R P a X h I d F N o Y X J Q W l R s d G 5 U a E d M K 2 N m T H d I Q U V D d j V U O F F V Z G 1 h Z 0 h L b n V K V T U y d G 5 4 Q V l v V 2 h x N 2 N F R l R C R E U 5 S 1 p n T E Z F Q V F C Q U F E M G 9 P S 2 R i d T J z N j l 3 R l g 2 Z T F L Q n A w V k h w R T U 0 N E t w S 1 J q U F F B Q T Z E b m x I d 1 F V c X J m b G N C d n l E R E x s e m p i b E h o V D l O Q 2 R Z W l N s W W J T b F F a Y 2 t L M l h L b E d 4 b z h 2 Z n M x Z 1 Z v a U N B S U F B T 2 h C b G k w d D M r b l I z d n F l T G U 1 Y 2 x C M 1 d x W W 0 x a V F B Q V F L O F V y S T B v V k d N c j B C V D h C S 3 V p N 1 V i Z F R j R 1 F a N U F w V j Z Z c G Q x Y l B U U G N s Q 0 F J Q U F P a G g w W G 8 r W H B V M 1 J p L 2 9 l c X F 0 L 0 x U Q k l V M 0 x w N j A 4 Q U F C b 0 c 2 d k p B U U F B Z X B q R G t N N H R E R 2 l R S i 9 x S l g 3 e X R m R G Z E b 0 p h S G Y z e k F w Y z J W S 1 Y 2 R 0 J n Q U E r a F d D S U F B Q W d D K 0 E w N 0 I x W G 1 G Q W 1 h N W 9 H Q 1 J E a 3 F V V V Z J O X U 3 c j E 5 Y n B Y V 0 V B W U J B S U R r Q 0 l J Q U F B Q y t J Q j Z I c m Z O S E I 1 V G 1 i R n F a S H d 1 R H V x d E Y 4 Z W h W d T k z Y V h k Z X p O W W t B Q U V E Z l J C Q U V B Q U R 3 Q m Z J N W J a M V g 2 S m Z I a 1 J B R 2 R W Z H N t W m w 5 N k d i e E x v L 0 t H Z 2 l E Q U F C Q W N 3 U k J B Q U F B W D d C T X Q 2 M E x S Z 2 N P a F V H c F l r U U x V V X V I d X B V Z D l I T z V C d 0 F B R H V I S 0 F B Q U E 0 Q W p J Y 2 x 1 N l l I U k E z a F N I U V l u Z H l N S 1 c 5 T 2 J u S H R X R 3 V P U U R B Q U J S W E J V Q U F B Q W N J V m x 1 U z E 4 Y T B 6 d 0 1 T a 2 t z b E J B R 2 h T e E R i N V I 2 V k I 5 S 2 N W V n F B Q U R R S n h F R U F R Q U F I R U V a c m 1 n W U Z D c 2 c z Y U x 1 O C t G c D B a c S t N V 3 p v S D U 5 N z V Z O F F C Z 0 V B T U 5 B U k J B R U F B Q n h o R 1 M 1 T D U 0 L z J O d 3 V E d X E x R m 1 s U V h N d l N Q V W 8 5 Q 0 Z t R V F B Q U F E R 1 V F U U F B Q k F M N U R o c 2 5 Y K 2 F M L 1 N Y Y z B U b k 8 3 R 0 5 v W V V E N F d x Z z Z i Z U l B d 0 N B R 0 J B S X d n Q 0 F B R G 9 K V E p j d G k 1 b 0 V R Y l p k d m Z D S U Z 0 c U 5 r Q m x J Q m 9 H Q l F t R E F B Q V l r Q W l D Q U F B Q W V w R T B a N H N 3 S 0 5 Z U 1 B v V z V U V 1 h B M U 9 2 Y k N Z T U F B Q m l J Q 0 l J Q U F B Q j Z t V m d Z b E 9 H e W 9 u Z W t w S U o w Y z l Y Q m F C Z 1 V v S U E w Q U F B R E N r R V F B Q U J B T H h R T m d 3 S 0 h 3 c U N Z R k 9 Z M j F V R l R y M j M z M E U w T U F J Q U J o Q 0 F J Q U F D Z 2 w v S T V i Y z B a R T F D T 0 p 5 R U 1 T d F h N b 0 t a e G F r T 2 1 Y d H R P Y T N r Q U F B W U t n a U F B Q U l C Z X p P T 0 l M a E 0 3 S 2 k y U z B u R 0 5 o T 1 Z t Z F N G R H I y M z N x a U Z N R 0 F R Q V F I O U h F Q V F B Q U 5 E T E 9 V M 3 A z T U t B U m 1 l R m 0 y L 2 9 S a E Z w V z l F d 3 l F N E l n M T R 2 S l F 3 Q 0 F L Q y 9 J d 2 d D Q U F E b 0 F 3 e E p a d 3 d Q Y X V y Z 1 V Q T T d y Y m F P N k Z q T E 1 L a S t L U X l x R H h F R 0 F R R F F Y e E V F Q V F B Q T l D S E g 1 b 2 Q w N n R E Z 2 9 U d F M w R k h N U 0 1 o O T Z r T 0 d Y a X Y x c W l i S V p T S U F B U D J S V V Y 5 Z m 4 r S m 1 w Q U F B Q U 9 o c G U r b 2 N L d D d s V V N U e F N p N k Z i Z V p k c H E x e l J n V 1 Y 3 M H R 0 Y l N J Q U F I Q m s 4 V k V Q Q U F C Q U h 6 U X N J N k x 6 U i 9 2 b E 5 o T 1 N u M j d V R E d v M m h x U 1 F a Z W d m b j N 1 M H U 4 N 1 J 6 U U V C Q U V C d l F o Q U V B Q U R R U i t W N U x W M D R O c U I w V i 9 N d 3 l P N U 9 J R 1 F j b W x S a z J k T H l u U j V 0 c T N a M j g w d 0 J B R U J 2 d 2 R J d 0 F B Q 0 F Q a T R R T W Z U M l R v L 0 t H e E 0 r N C t 0 d U d H U T N Q L 3 k 0 L 0 p D b U p C Y X F C Z 0 F B Z l J K Q k V B Q U F R R D l n M l Z M S l h y Y y t T N W k 5 M D k y V l l y Y m R 2 S k Q w d U V G a H p V Z 3 N W Q T B B Q V B v Y 2 d p Q U F B S U I r W k V 1 b F U y d k w z T E o 2 N k F w d l J F W l l N M G N F N W F E R F B B Q U F m U k p C R U F B Q V F E O V Q z b W h x K 1 E 2 U G d s Y U s w c G 9 X V T R z R 2 V 5 T 2 F Q V G 9 v c D h G b E p B Q U F m U T F C R U F B Q V F E O V V I e k w w e n g w Z V Z R Y 1 A x U T N x M W x L e E Z n Z G 5 1 U z J k T X l x Z 0 R C Z V h r Z 0 F B O U N V R V F R Q U F B U D F V M k p K V z c z R n J S M j N Q Z F A x e W 1 i W m 1 q U X B x a U M v U 0 k r T U R B S U R V S X d n Q 0 F B R G 8 1 O V l m Z E 9 t a i 9 h N z Q 3 Z T R X a 1 U 0 Y 3 d K Q T B Z M W h R U m R u a D d v d 0 l B Q U M r S U F S Q k F B Q U F B O E R 1 T 2 9 k V z d I S X J Z a C t L Z 0 d 3 M W R R V k x 3 Z F h n K 0 V F a G 5 U U T A x T D J B Q 1 F B Q T l E a U N J Q U F B Z 0 F H a U x t V H E 3 W j F 1 V l F V U z Z n Y l p r b U h x c 0 1 L Z 2 x 1 M 2 x o L 2 d p T 2 5 0 V V V H N l R 5 M H N B Q U h v c m d p Q U F B S U F C e E x L b E Q 4 c G M y b G g 1 Y U t t W W J F b U h F d 1 l s b V U y V T d y S j E 3 c W l B c 3 R 4 V z k w N F V B Q U Q w Q 0 l J Z 0 F B Q 0 F B V 2 h 2 Z l h T c F d D a F Z M Z V l U T 0 F 4 Y n M w W U d k V l E 2 U m F R Q k F P a H R D S U l B Q U F B R 3 F N Y X d v U l c 3 M 0 N w d m R E U z d Q M F Z s Z z N S Q 1 F V a V R j a 0 1 w R 0 F u b 0 d a W m x L U k F J e U 9 s M H l 1 V n l k W H d B Q V B R R G p v V U x G L z c 0 U 0 o 4 R U F B Q U F 2 b m d 1 V X l v Y U Z K R m h T U H N i R X N L Z z J G S 3 h 3 N U J Z T j J o d n Z V T 1 Z B V l B E T X l 3 N X F D S 0 5 J e V F V Q 3 V u c H A 1 L 1 d z R 0 h E b E o 2 Z T N t e m I r d l h y Z G V P T k 4 2 c T h 2 R n d 6 W n N 4 b 2 R l e X J y N z Z x c l Z 1 M z Z 1 a W p q L z Z p V H J k T E t p c 3 J 0 V 1 R K R X I z N T V w d X F x N n Z U a E F r V F V q c i t u a j E 3 O V B q a m o 2 d W t w R V J q e D Q 1 d D l m T U Q w R G M 1 a i 9 R S k F B Q U E 0 T W d 4 S k U w Y k h O T F F k R X N y Z H J u V k d E Y T Z O U 1 V v M 2 9 X c 0 t m a l p X Z X Z R S z U 5 N W R m Y k l n S E s 5 M U E w Y W l P c n I 2 e F V N Q m x N N n B 0 U H B W R 1 p t W n F m M l h i N T h 1 V j U 0 N F F X O T l 0 c H J 1 d U d H R z N U b W 1 X Z D J l R X h k W F o w Z W Z Q Q k J y V m 1 6 U n B L V W x w Y W 1 z O D g r d T l W K 1 Z W V l Z l d V N S U j d w M j h t M 0 l 6 O C 9 Y d k h u e k 9 y M S 9 k W F c x R m k x Y X B C M D d k a 2 l T d G 0 z Y n B p b F R w b W p N b U R F c E 9 a K 0 d o Z 2 I 5 N G h l L z B N N m R P e V Z K a 3 l a T j B 2 b m 5 u N S t T c 1 F F Y 1 d R U k J B Q U F B V U w 0 d m 9 x O F U r Z l h P T H J m M j F p Z V p I Z F N W W U 1 o b 1 B q T 2 9 J V 3 p v d F Z L d m p z c 1 B h W E l l U z h V R 2 1 p Z W V l R U t 2 d i 8 1 N l N z Z W N O R 2 1 T Z n Z u T F g z W n E z L 1 B Q U D E 4 d W w w d V B Q d n F v N 3 J 2 d l B u M 3 l 5 U 2 U 2 N m F h Y j J 0 e C 8 2 O W F 0 d X V l Z W U 3 U i 8 v M z R O R 2 p S S T g r Y k 4 w e G x u b k p G M D M w Q W d v S k t T a 3 N O N k R p M k 5 H a l d x M C 9 0 V 1 Z G V G 9 y c n Z 1 M G 8 0 Z E 8 z V F d X V 2 R w e G 9 3 W n V 2 Z m V l N 1 Z v M F N M Z G R k Z G Q z U T Z E Y k 5 2 V y 9 m Z m Z y N T A 3 Z D J y c T F L b m F 0 b T J i Z n Z 2 Y j M y c l V x R k d h T 0 h G a X Q 4 W U d j T 1 F S Q k F F Q U F F Q 1 M 1 R G F q S G I 4 M l Z y c j B R W m x M V m 1 4 b W o 5 M X N r a y t u R 0 M x M n R t e n B n L z B 1 N 2 E 0 e m R l Y U l v R H d P e W x R T 0 Z H U E d q T k V w c D V 5 U 2 R O d U 9 I V H U w Z C s 5 Z U Z S W V c 2 c W l q a n V y M G 1 D T k d q T 2 p T T 2 N 5 Y U 5 V d G p 4 N D d W a 2 l W T G R P S 0 p K N 2 E 3 c j l 2 d F Z r M U 5 q V 2 J Q b n E x c n J y b E d H U m t a S F k 0 L 2 V m S m t M V n E w S 0 9 t M l Y x O T l W V T g 5 O V p T d X V l W W F Y W E R C Q m E y M i s v M S t 6 W j A 3 d D N O U F J O S 2 5 u M z Z x W C 8 z c V Y 2 c X F x d E k 1 N T V 5 a m 0 y K y t X Y V p w Y X N H Q 0 J i c m 5 u b n U w W U 1 F Q z N Y a m p q V H J y c k x N N l B X Y W l T Q 1 N p Q n g 5 O F V D V W x K U 2 9 x S 3 R J Z G Q 5 e W h E U n M y N k t j L y 9 h b n V 2 d n R 1 L 2 V 4 b l A 5 U E l r U 0 1 Q Y T J 3 Q X Z R U E Z v Z 0 V B Q U 5 C S 2 R k R F V x d D F 1 V m Z o Y k Z B c z Z q R 1 Z q T F V N a 3 I 4 U F d 6 Q k Z C R m F U U l Z X e W d X N 0 p r a V l x T G l 6 V i 8 v b n p O b k R r e n B X T m Z m d m 5 s c m U 2 e m J W d E d R a 2 9 a a V V R V U N v V m t t c W J j Y m 5 m O C 9 s Q W 9 s T F I 0 O U 5 l L y 9 u V m R k d G x s O G R 0 b F p X W D Z 6 b m U r b 3 l s V H B 1 a m 5 Q L z k 1 M H Z O W X R t e V p s a T V k c W 5 u e j V 1 b W l p e T V x d G I y e H N W R l h Y S E d G U m 8 w Y X B R Y 2 Z m T E R O N X h P S l J Q V G l p e S 9 x c W F l Z W t p U m R m Z l h W d X Z U U 1 M 1 c z l u M D g v L 1 Z T T E Z 5 O V d a V 1 d s e m o z M 1 h G M T M z W F Z k c X V z V E N v V z B l U E Z p b F p T V X F L Q 2 d R U G Z j Y z Q 5 e W N u S W t T U y s v L 0 x J Z W U r d 3 h a V 1 p t N m t j L y t w R W 1 U N T d j N l h F Q j l D N 0 1 D Q U l B Q U V B c j J X N U x j O G I 0 O W U 4 S 2 w 5 Y n R k e W t T Q z M v c 3 B t V m Z Y V m d 1 W m p R Z E Y w d U Q v Q k Z E L y 9 q Y 2 8 y U H l R a n B 1 U 0 t o T E 0 0 M 1 F 2 K 3 p h d F V 0 U z E y Z j R k S W J m N z F k N m V u c U h N N E E 2 b z d 5 O F h C c z J i R k E 0 S E U 3 Q m 1 Y W G Q r d l h y O W R 2 Z i 9 s W T d k d X h R V G s 2 T z V z K 2 Z y e W x U c H J U Y T c 1 a G p q d E d 2 Z i 8 x c k x W N j h X R y s 5 O V p i Z W U r O D l Y W G J a W m J y d 3 d n c z c 3 S X B X W G w 2 d U p V d V d h T U 9 H R F J v O W V y V H V 2 U F B P Z U F n a 1 N S Z G Z m T E V r N m J I S E h 0 T 2 l S W X Q w M D A w M 2 F k Y X N X Y W w 5 b 2 d D K 0 V B U k J B Q U F B U 0 1 x U U 5 E a z N w S k d a R W E z Z T d W W j V Z M 1 I y V U x P Q z B K M m R I W l F r N 2 Z u M G 9 F d G x E U T d O S E I 1 U X V v d E o 2 Z 1 B S b m o x N 0 p F b E R o d z d 0 a 2 Z I e j h 2 T D B n e C 8 4 b 0 5 2 a n J G c T F T a H M y Y k V q Q k d Y W E 4 x c T F i O W Z 6 e n o r d m R k O S t W W V J n N j k 5 e H p k Z F Z W V n l r O V B W M k 5 q W T F K a i 9 G N n Z W c T R j S 0 h l Z U 9 N T i 9 l V X Z m O U h q a n o r d V Y x N T V S Y k 5 u e j l h N T U 1 N n I v U H o 4 V n N l c 1 h M b F N q e n p 5 a U 9 y c j Z 6 V j U 4 b V F 0 W E x o U W F X b H B l d n Z 0 d D N Y b W 1 X Z k t O S 1 A v N z E 5 O D h j W E t 6 T X p V Y j M 3 e k c 5 M S 8 v L z F h d l h x M X Z 2 d m Q 3 e W 8 z T j d k S G Z 3 N E F V b 3 N n Q 0 F B Q U F P M 0 t k R m 0 2 W U x S Z m 1 5 d G Q r b U M v U y t G W T h 5 O W J o M V Z N T 2 5 H c D J J R k d V e T k v N X R X S l I 0 V j E 5 Q 0 F L U 1 E 4 a 0 Z S V V Z h b X h z V k g 1 K 3 Z y e G V i N D g r M X V i T m 0 3 V n E x Y W 9 1 S D V l Z G 5 h M U x M N z I w d y 8 x M j d k c W x K V X V X S k 4 w V z Y 3 c T F m U G x 5 Y m Q 2 O H V k W D J T S 1 Q x R X N s U F A v M V V 6 e j c 3 c k 5 h d F d 5 Z E p L a W 9 x M H Z Y W F g 2 O D F h O W J v d X V 1 d T Y 5 U z V u M 3 J x c V h y N D R Z Z j F 4 Q k 5 Q c U x p N F d N O D g 4 N H o r L 0 9 j L z Y 1 W m J i b 2 5 Q N U R s N D h H Q j h 1 e V J k Z E 5 G R m 1 q d D N y b H d 1 b D V Z d V h h c G x 5 N W J w Z 3 c 4 K z B L M j M z a G 9 Q Z z J i T m 1 x W D g v S H p k Z D k 5 O W V 1 K z k 5 L 1 R w c D U v c T h z c 3 Y x d 1 V Y W E 5 E a n Y w Y 0 F x V U V R Q k F B Q W d F N F p u e F B T O E l 5 d 1 Z 1 O X h x N n l o c W J O W W J G W l F G d 0 l o U T g y N 2 l r V n N R e V Y 3 W F N x d E 5 u W G F z Q 0 N 6 Z 3 d h S V d F Q X l i T m l 3 S G h u L 2 h o d H V p T G V Z T H k w d D F Z c 3 Z 2 a W l Y e X l X S H c 5 S E J r V k Y r d j E v R G h 3 L 1 h w W m R l c X F L a U l 0 M X d 3 d z A 2 K 3 V p a m s r N W J W V l V W R D F Q Y X N u W H J W b T N k d X J W V G o x M V p X Y W w x N j l h c H N M Q l F W M T U 1 c F d i T W 1 D S E R N R l J a V 1 p t M D R I U X l S V V Z G e X M z T j F m Z S 8 v M z F k Z H R s b G V 2 N z U 1 N 1 Z s e X h h Z G N j W V p h b W h v M E x K b H k v V F N T e T h w R U F n b 0 l 5 T k R O O T k 4 c z J i T W 1 C R S 8 v d E p M T D l Y Y X R X d F Z Y R n d z d D l 1 d D c z M 3 Z l L 0 Z 0 V T Z a T T B R T V B Q S 0 R m L 0 9 Z M 1 d y d D J y U j U v L 0 h H O T h N S U x 1 d m p p a X p W b n p w d 3 U x U 1 V D O E 1 X a l d E U U F B Q U M 2 Y k d 1 V l U y d j N 1 U l N 4 d T F I a E o 4 b l N N c W N w S F R j a 3 B J a z V 6 Q T d x T H d L Q m d P Y l B u O S 9 x L 3 Z y N m V o M D h l R k R w N m V u S 3 k 4 d n I x R m o z M 2 5 1 d l B C N V B s O C 9 o a l R m Z T B N T V B Q N n l i Y n J w S j U 1 O S 9 m c W V P d W V x c X F 6 U m 8 w Q 0 E 5 O H N n a m J l N F R L e F k 5 Z G V w V U x W e T R N T 2 s r b m U w Y T F y S l k 5 T H A x N n p S d D J y U m 1 4 Y U M 3 S 3 h 3 T 3 k r b D A 2 c 2 M v L 3 J F K y 9 Q Q k R T Z E x w c D U r d T Y 2 N j d M d W 5 2 b 0 x 5 O F h Q U G 5 6 M W R W V l p V d X U r d 3 l Y W D M x M W E z M l d i N T h 1 W j U 4 O G t s V l Z G V E k 0 W E J v O G V M R k t p b 3 F T d G s 1 Q T B n O V p n U U J B Q U N n e T h Z T k N t d D R S a 1 F s Z T k z Y V Z k Z T V H U m F 0 S k J T Z 2 p x M F Z D M X Z T d i 9 h N T l I b T F x Z E 9 I Q j V Y Q j d L Q S t 6 N 1 p 0 N 2 Q r L 3 Y 5 W D l 3 V 0 F 3 L 2 p Y W j l r U i t 2 M S t T W k Z s V 3 U v d D k w V 0 x u N D N L N T V Q U D V r d T d q Z E R y a l g 5 d m F K N W x q a n o x V 2 x t W E Z u M 3 N 5 S G 8 5 S H B t a 3 F F b 2 5 v Z 3 c 4 K 2 F I Z T g w Y U 5 I e C t z R F h Y Z m R k Y n I z M 2 5 z M W Q r N W N U W j g r d m M x a j h 2 U H p k Z H R 0 d C t r W H Y v a E Z t N 0 9 o W n M y Y X B S a 3 p a d W k 1 N T U 1 V G V u b z Z J U k R R Q n h B R U F R Q U E 0 T E Q 0 b k x i T 0 h o b l F 2 Z 2 F I M 3 R 2 c l V r M 1 E 3 U G l n W k p w Q 2 9 N V G F R Z V d O R H I y N n p h Z m p D M E l h V C s y Z 1 B z M 3 I 5 Z X J a W j U 5 d G R m L y 8 v T S 8 v N k 9 P U F A 5 Y k N o U X Z i R F N P a 2 F D d j Q 5 Z 0 t S e m 5 y a 2 t V Z j A 2 S 0 9 Q Z G 1 w Z n k 3 S T B h T k N n Z H Z l S j F m Z n B x Q 1 B Y N F h y M z N Y Z j F x M S 8 5 c X M z d G Q 5 e H h o M D Q 2 N l N R M U 5 q Y n F a e i 8 3 V 2 J 0 a k p j N k d H a m x 5 c E I 1 N D R J R k 9 u Y 0 9 V S 1 Z Q M H U 5 L z l y d D N s W G o 2 Z l Q 5 L z Y x c m M 2 T l I 2 Q U k 0 O G d D Q U F B Q U 4 x e V Z G c E V Y e W 1 L Y U h P b F N 4 L 3 R k e X B r S l N 4 b F N V e D N P c E R Z a k V 5 S 3 p n N T Z i N j l M M n l w T m 5 U R 0 M y V U g 5 V G F 4 M S 9 Q R G h 3 N y t 3 e H p 6 a G h C T T B a c 3 l Z K 0 8 w R E J 3 N W 8 r Z k x s S 2 l 3 c z F N a 2 5 u O X h z M 3 h k Z m Z M S E Q 4 V U t o Y U V q W l U w R l F 6 T l N w V T V 2 V l V 0 c T V j M m Z T T G 1 Z V E p r e l F W N y 8 2 M V d i M 2 J k N j h 1 Y z N u c 2 1 u V E p 2 M 3 d o e i 9 z M X J r T k h 6 N j g z Z V Z 6 Q U h v Z m d p Q U F B Q U I w b X l G c F F r N U l Z N 0 x E K 3 F q T X F T M V Z y d W p L c n l T e m Z U b 2 F w K 1 g r Q i 9 4 T n M 0 T 0 d o R F N l M m t I O W d 0 L 3 Z W M F Z G a G R 4 d W Q 5 S j I 1 c W s y W W N J R V h Y Z m R k V H I y M k d O V l d G Z 1 l 2 M y 9 E a G c x Y X Z u e T V S b z h l M 2 F y K 1 R W N W V Y b 2 R k c 0 d J d D N M Z H U z Z H F z d m s r a X p 6 L y 9 Y S k s w W X N V S 2 J k K y t 2 Z F g y W k Y z R F d w b z F h N W J P U G Z m Y y t P M V h Y M z A x Y V J D V W 0 1 d X I w M D g v d m N Q e F l u d y t u N l p N b W R M c C 9 S T n Q z T G h S N F h D N H g w T X d B S 2 x I R U F R Q U F J Q 1 V j W n U y V G g 0 Y T B z U z h p T m J z Y 1 d s L 1 k 3 U i t V R 0 x B M D V u b V l r b G 5 C K z F 6 Y V d 1 V l F 6 T 0 d C c F h y N 1 Y y M V l 0 Q T F l L 2 Z 1 b F J U d E d K Y k t Z c 2 d 0 b F p T V W F O d T J i Z k h i c T F l d j F 1 c l Z x K 0 8 z e T h 2 T E p V W E R t b W V l Z V N i c E d M S D d a O H l Z M F d 3 M m t T V F Y x d F p L a 3 Z i d D I 2 Z D k r L 2 E x Z X k 2 Y k 5 t M 1 N w a z J i d X Y 0 a 2 V 0 Q 2 9 V Y V A w O D U v L 3 Z N d k g v Z m 5 Q Z j l i N j l l d V Z r W k d o V z I r O X R R Z k 9 E R U J Q S W d n Q 0 F B Q k F 5 b V c 1 T F o w L 0 9 x Q 2 R 0 U T Y 5 W C t a V 1 h T a j Z a a i t 4 M j N 4 S G I v K 1 R 6 U T Z x O E p 2 N j I z Y X Z 4 b V N I Z F V K Q l N G N E h 5 O F g 2 b 3 Q y N 2 Q w d V N S b 3 d Z M G F P U D g 5 N T c 3 K 2 5 O T j k v c 2 N M L 1 M w b E t W b H B h M n U 4 K 1 F J V U 5 h Q l V F V k Z S V 1 N w Q 3 V 2 d k Z K e j V z e E p l d H p m L y 8 1 M 1 B m U E 1 N L 3 J X d D c 2 b D J i T m 5 0 O W 9 l Q 0 F R M G I 5 N j h E c y 9 4 a T F C W l d h b W N u S n g y O T F t M m J K b W V l Z V l a c G F l b j Z 5 Y y 8 r V W 1 y b n d t Q T N v O G d D Q U F B Q U Q x b V p H W k V 3 e k l h d G J I Q 3 B V L 0 t u U X J i a H d J a H F a T 0 J r Q 0 h a V n R O K 1 R U d H Z y M 1 p x U j Q x R D A v T E R t c G d i a 3 F Q b k p w V 2 d C O F N D b 0 1 T N k 5 6 M 3 B P O S 8 1 a n M 0 N T U 1 e F c 5 M i 9 j d U Z F L y 9 2 R 1 B k Y 1 l a W i t o N z M v d G U w b V B 2 d n Z 0 d X J W d T N M d W 0 y M k 1 5 b X d z S k N a V 2 R u S j k w b j F 1 N 2 U 0 L 0 V r M 1 N l M n Z P e E k y N z E 3 d H h Z c 1 d L Q n g 0 O G J w c H B 0 d T B 1 R E J n M X Z 0 O C 9 M T E w y d n A w c V h 5 Z X I x Y X R H a V J 4 b z B i Z H d U T 0 Z F Q j N F U V F C Q U F D Z 1 J 6 a 0 0 2 W m k 4 a 0 l v R 2 h m V m h t V X V m V l I r N k J P M V V J R 1 J I d 3 l C S n N o T y t q O W l H U H R 6 d j B w W k t w M D R v Q 0 d w a 1 p z Z T F W d E E 3 N 0 5 t e l I x S n F D a 1 Z 2 M z c 1 Z D k 5 M T N u e k l 5 T X J S Z 3 d Z S 2 t u Y j d h Y X U 4 Z U M y a 2 N E a 2 V i c m Q x T n M r M X V l T E d s W G o w Z G F I M 3 l 5 U 2 N L Q m 9 Q e D I v L y s 5 N z g 3 Z l d 4 c 3 l W c E h 0 W H d p a 1 l n R 0 R 4 N n N E e j c 0 U U R m Z m Z M T 3 V 2 Z l p h b l h m Z W V m S H R M N y 8 4 c 2 g 1 N z d E S D V m R D R 0 V 3 J S S U V 5 Z E 8 3 T 0 t 6 Q U 5 C Y k V B U U J B Q U R n Q y t G M T J E c D F X R k N U Q j R l M W J y O V R P M n B i Q j B J Z E 1 R d 2 R X b C 9 X c E M 1 a 3 F I a V h S M E 4 4 R W M w W U Z s S 1 d t L 3 B C d l Y w c W w 0 Y j k 4 N S 8 v M U 0 2 Z E 9 5 V k p h O W V 1 Y l J a Z X B J S m x S V j l Q T F F P a H l z c E t i Z H E w U 1 Z s W l d S b z F h b F J L S D d P b D V j d V h h L 2 5 5 N V o z Y W Q v Z n U z Z n J k N z M 2 b j d P e H N o Y 0 5 o b F p T V V N P b z R k Q n M x Y X B R V 0 w x N n N 2 L 3 p s T D N y d X V l Z j A w R U 1 Q Y W R X c V Z i c j U 1 c H Y x O X R 0 d j Y 4 a 2 5 u M V I 2 Z X J y d X Z Q T k 9 U W m d 3 b 2 R 2 U E N j Q 1 J R e E F F Q U F D Q U w x U z I y O U t a S T R L c U N Z Y T F y d H l w e j J 1 N m V F b W F P S D B v S V J E Y T M r a l F L N T g 1 Z E h S T 1 N O T 0 h o T 1 V 5 c V I v V V d 5 V V d p K z Z 1 M D A 0 N 1 R j W E Z 4 Y 3 J L e X R M M D Z k T z d Q Z D Z l U F h 2 a 2 R E c m w 4 L 2 x V V m x h b X J W d T N T b 3 A y N U V x M F p z M G E y Y m F 0 Y W R P b W R h d m d 0 V z E z L 0 R x O T R v b 3 J k T k p K S j h W d n Y v U E 9 P M j I y a E 0 v T 3 p 0 Y U h I M z d Z N 0 w 0 N W M r W m 8 v U G p 4 S F Q 2 T z A r b l V W V m R k c F p O U F B s b j M z M y s v U H Z 6 d 1 E 5 M X d 3 d z B L Q m 9 Q S 3 l N a l F U M z d 5 R T V h R E F m M E F R U k F B Q U F D T 2 l D e T N w W m 5 E Z z V v K 0 p E c E R x T F R H M l d F M 3 N U a T c 5 Y z N Z U k t I T m x T N X R y M 1 p x Y 2 w 1 W U U z T U p o S T Z r d F d 2 W D Z 0 N T c 3 M j E x d j k v d m x 5 U m R j O D A x b l J v b n R 2 L 2 N 1 W F B q O S t Y b j U r d W h o e D d T c E V t V D l P U 1 R U N m J n Y k t P V 0 x s M G F u M F V U T T N U b 1 V F M m F O Q 2 w r T 3 h n T T Z 2 b m 5 u N W V r W m 0 z Z E Q w Z H N l V m x z b V Z v e V E 0 W U 1 h U m J B Y k 5 t e V J T N l h L K 2 1 5 d F l 5 T U R E M 3 l 5 Q 0 1 L a D h P U 3 B N R 0 R C e X M 5 U G I x T D V 6 U n U z R G d 0 V 2 J K R X Y v L z k 3 L 1 g 2 N j Y 5 T G l z N 2 V 5 c 3 Z M N j l J N E F I b 2 5 n a U F B Q U F B Y 1 V S a 3 V T N m N Q R C t y W U l T R j l Y Q j R O Y 1 Z w R 0 4 0 b T F n W k l 4 a k t a O W 1 t N k h M R V B y e W w z Y W N K Q k E 2 R W p 5 Z U R 3 N j Z x a W p l b V R z b G p O M G t q b m 1 t R 0 1 r Z F c w S j J s b G 5 u Y V c w d E R U W n R p M k h 3 N k h o d z R m c i 9 Q U F B s O X Z 0 a n U v e n l p d X Y 2 T U N C Q X h v M m J G a V h a e U V 0 V z d a T W Y v M 3 J Y K 1 h 6 K 1 d R W W h 2 Y n Y z e T l K R 2 p 0 M m J L d D l w M D J i c H Z 2 d X U w O U R o Z 3 h w Z H Y r Y 0 9 Y U G E 3 R k l t c G F i M m t 0 d n Q x b z A z M 3 F p c F U 2 Z n E 0 W W N m M X N h T k c v V m Y v L 1 Z m d X V X V 1 c z V G l p U 2 Q y Z T N 3 Q V J 3 N U J F Q U F B Q U h x R k R K Z X Q w N F l G Z F d 4 K 1 N C O G Z p Q V p D V m x O M j B 5 b 0 V h b E V u U 0 h i e U 9 r T U V R a 2 Z X d E d u V D l N Q U R E e H l 4 e H o v b m 5 I T 1 N k Z 3 R y e i t t b m 4 2 N 1 R U e i s 5 M 1 g w b V R w d 2 9 w O U 9 w d V h Q b m R y Z 3 N 6 T 3 Y x S 2 p z N 0 8 x N k 1 1 c k N 3 V V B Y M T l h c X B x W k V V T F Z R O W R l c F V Y W E h G R m E y T 3 p j e k 1 W R 1 p t W n B m T 1 A 5 V m 1 6 c H l w b 3 F J a S 9 l c F h 2 O U x l d l h 1 V m x a V j F S T T h I U V B j W j l m W D E v R X N J Q U F D Q V h x Y 2 h i T 2 l U O G 1 p W E 1 h d l Z G S 0 d t c i s y O E I w L 1 d p Y 3 h s M m d S Q 1 N J b E 5 t e l o x c T J p e V p W b U t S Q 0 p 5 T 0 J 6 d G R p Y n J M V U t o a 0 h i d D J x V X h Z O F l j N l Z N Q j B F M E V R U U F B Q U 9 q V k d z T 0 d 0 b F E 1 d G F Y U 3 F j W n d r d V N u M 2 Q 3 e n l i Y 1 R D Q U V B Q m l x Q 0 l B Q U F B U F F K b G k z d H J I T n E 0 M E d I e W h z Z H J i Y k h h d 1 F s Q z R V T X l i W m F M e k Z 6 R 3 J h S 0 J r V U R v V X c z b D h V Q W d Q N l B J Q W d B Q U F C O V R u W F E x T W F E V G 0 y d m N T c H N K Z G 1 o b z F s Q 1 N R e E 5 q M m h p Y m x q R E 1 5 S 3 B P R V V B Q U h v b G d p Q U F B Q U Q w V 1 N I T D B H Z l Y w V m x D Z G F I V 2 R W Y n N X T E Z w V T I y M m 5 H O H B 3 M l Z w W W w 1 R V J k a 3 N H d 0 1 B O U Q 4 R V F R Q U F B T 2 d Y O X R Z N 3 R M S E N x Z D E x c l p l T l N X b 3 o r V 2 t y R U h L Y T B w a X N r Q 2 J s U l p U b F R q Y n R D Q U N B d m 9 j Z 0 N B Q U F B U D F L W T l o U W F Z M V Q y N n N k c X Z B b j c 4 W m s y e T F t Q 1 J s T j k 3 V 1 J D a F d r U l p l T m p j a U 1 k S F h G R 1 F B Q X Z R c E J F Q U F B Q V B x d H V w Q 3 B i Z F V P Y m E 5 e X F E Y k o w a k d w Y V V h U T B l S 0 9 O d m l j d G t a b G h q V T Z P N k o 4 S D d P R U F B Q j l E M E V R Q U F B Q U J v U U t 2 N m 5 0 M V E 2 V j F y V F J o a j Z S b 1 d n Z z F F N 1 I 2 V F N u c l Z G W l l Z M 0 9 p b W d 3 b 1 J B Q W 9 J O G d D Q U l B Q U 1 D Q X M 3 O H h P a 3 Z v O H h x S G d s W W J T V T h z Q k V x O F d t N W o x M 1 N Y c m N L b V V D a l h T e W d F S E d t V m Z r U F Z R V k 9 W Z m x N V i 9 1 a F h T Y 3 J 4 V 3 N w d C t w U H R 0 a l R J e T l 0 a E R E d 0 V R U U F B Q U J q U W R 0 Y z V 0 S z N h b 1 Y y M V R r W G F 1 e k p P c U N m V W 5 n e V h w Z E Z a R V k w a U Z B S 0 9 p T l Y 3 M 0 d v T U d Y S T c 3 S G p 3 a z l Q M C 8 y S X N H S 3 J 3 b X d w Y V V y c F R P b l Z Z O E F p Z k 1 m R E Z J Z 2 d D Q U F B Q U p F V n N h W C t E U T N 2 c l R P M n B k N m d x a 0 x 5 b V V G Z W t 1 M n d W c E V W M F Z M c W x v O U l q U 2 5 O e T Z R M z B s S D M x c G 9 w M 2 V Y U m l R V k J G Z 3 l L Z E 9 t W n J s V U 1 m b E x s M T F v a U F D d E l K Y m p F d 0 V B U U J B Q U F B U 1 F R a W h 2 Y l d P N 1 N u e n R U Z W V r Z k h k W V U 2 S W N O b D Z h a D B T M F B U T F J X a 1 I r U j F j Q 2 t P c E 1 J b k I 1 e m F W K y 9 R V 1 N N Q 2 N q d T Z k b X d n S W h Y d j h t a F l l a 1 J U Q m 9 k N z V n U 0 J Y b 1 F n Q 0 F B Q U F P a U U 2 b U E w R U 5 w V G E y c C 9 v M F B o R k V 3 Z X l I S m J L a 2 l M Y U Z p R 3 J T R n B F W G t J a G 9 B d S s r U 0 F V N D B o U X l j U E R Y V n J u S k s 5 T H F X N 2 J N S W c 5 S H N F U V F B Q U F F Q V h X Y l p V R l R C M T B P O V F l W U 9 o Q T Q y b W F v S 3 B X V W 8 y e U d O c G t N Z F N q a m Y 2 Z l p i Y m t 0 b j l 5 V W h B d j d T d j N 0 U W 5 C M X c 2 c n p D U W t 2 S G V L U F h v M k N F a E Z h U 3 h U Q X o 5 R j B F U U F B Q U F r Q U p o T 3 h v S X h m N G N i R F J U c 3 B 6 T U 5 L U k 1 s N l Z C M 2 1 n N G x O T V V G S 1 c 3 d U l 3 S G 5 0 M 2 s w e V h q R 3 J 1 O E h L d 3 R n W W o w M G x h Z n Z q R 2 h N V F V E Q X I w U V F S Q U F B Q U R R U S t w R G h p c j h w c 2 9 i V F p V M 2 1 L c n d P O X J 2 V E 5 a R j Z T N W J h V T V M U H F j d G 4 5 T l d 1 a 3 Z 5 d V d 5 b E 5 k M D J a T X Z y b E Z 3 b W w v e m 9 m M W J 2 Y 2 F z Z 0 x k T H B 3 d E N k d G J Y U 2 9 Y S y 9 R N m N P c F p z W S t p Z m 5 r V D R C Q U F B Q W 9 M O U t k O W x L Z D B V M E 1 2 U F F H O V g 2 a 0 t H N m t L b W F v S 0 c 2 b 0 t H Y X d L S G J F Y n R y T T R q c V E 0 Y n F R N T J i Q 3 V G e j J 2 S T R i T G t K a G R B S G p S a 1 U w Z E d E R H R Y d X F R d 1 l h Z 2 d w N V N H U U p J M 0 x p Y W o w Y z Z l c S 9 Z Y X l 2 Z n o v Z 3 Y 2 S E l B Z 0 F B Q U Q 0 Q X N Y Q 2 9 Z S z A x d H Y 4 R V V P M V F V T j F R V k 8 x U V N N Y U Z v V 2 k z d 2 N p M 1 Z 0 b T F o Z z J V c k p V R F R n U 0 J y Z W 8 y V k 1 k T U 9 W S j B Y S 3 d a T n d P V z F W Q l U 5 b m U x Q W R O d 0 p G R 0 V B U U F B Q U Q w R W w 2 S E x h L 1 B W c j R 2 Z W F I Y W h y Q 2 h Z T V J R M E l v R 1 E 0 R n d 0 T T E 5 T U J M O U d 2 M G p C Y 0 x S Z l F o K z B G O V Y r a z N s Z U h 1 d W 9 I T 3 U x M U t G M z F S a E Z r R V E r a C t D S U F B Q U F L Q 1 B T S E 5 H N i 8 5 M F Z z Z 3 l G T G F r a U I z O U d 2 c 2 U 2 R 3 Z T b k 0 x R G 5 3 c S 9 x V W 0 1 M 1 d z W D M 1 N G N y N l Z O R m E 0 Z U d 4 O D R r Z 2 l D Q U F B Q W d I N 0 t a Z H B 5 b V p K R W 5 S U D B M e D N O Q 0 x K c 0 t X U X B 2 b n l z b z l z d H h X W U V B Z j B S c j J 3 Q U F B Q U F R T C 9 5 Z X F s W E w y e E p p N G M 1 c 2 R 1 V m d l Y T N E e l R 5 b G h n R E Q 2 O T Z B Q U F B Q U V D Z m t 1 T z F W T m 5 P a k o y Z 1 p j a X l v O H N o R T I r S E l z b T N 0 M V R o T j V Y Y m d 6 V 0 l n Q 1 B K c U s r d l o 1 N G 9 B Q U F B Q U t E U C t I Q y 9 T e T d U M X B U Q j R h V G J B e E h K S H p h V T d i R T d k Y n V s O V F l Y 0 N s b U d w Z y 9 w d V R w R X d K S E N q Q 0 F B Q U F B Q V F K L 1 N V U T B m a j B Q T l F w N k 9 i c m Q w M E c 4 c W p 4 b E I 2 S 2 N J Z 2 d B Q U F B Q U F m V X F X M j F M S T Z y a 0 9 l T U d J b E 8 w a E N F T C 9 S Q k F F Q U F B Q U F P a F R j c n k y M H B 5 M n R s Y T E w Z m F y R z d a V U 9 w V H B i b i 9 H R U 5 D W E V R U U J B Q U R 4 S X Z B Q U F B S W x T V V J C V k F B Q U F Q c W N V N G N G O V V H W l c 0 R k k 2 c 2 I w a D Z X U H l 0 M m F N V F N Z d W t H Q l h v W W d D Q U F B Q U F E U U o 1 M D F J c U R p W F o 2 V W p W Z T h 5 N k 9 6 U m d S U 0 5 o N 1 F H e E V F Q V F B Q U F B R D Z w S U o w U z h Q U 0 l 5 c l o 2 K 3 I y V 0 d 2 M n V E U X l N N k l o Y W R R R 1 F 2 O U d F Q V F B Q U F B Q T Z M T 2 1 E Q T R y M 1 d Y c m p W T F B Z U z B U O D R l b D E w c z l 5 d k x Z b X B 5 W H Z C M D k w S j h Z O W Z Y M V Z N Q U N B Q U F B Q V B S c F p R M m 1 p b m Q 2 Z F B 5 U W 9 N Y m x k Q z R S M m x M c D B F Z m x i c D A x S X N C T U l B d 1 l C R U V B Q U F B Q W d I N 2 o z Y j F 1 M V F V b G o w U E s 5 V n J L O F Z y S z l V W k R u Z 3 E v c V V x L 3 F Z T i t V N k d J b 1 F 5 M 1 R X R m 9 E R G d F U V F B Q U F B Q 0 F m c V V x W U t n N l l N Y U R u d 3 A v d E N w S 0 x C a k s 4 M X J L Y 2 x z Y T V P W H R N Q V l l Z 2 l B Q U F B Q U F B S U F C Z 2 1 M U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B U k J B Q U F B Q U F B Q U F 3 U k J F Q U F B Q U F B Q X d B Q k J F Q V F B Q U F B Q U F E Q k F F Q V F C Q U F B Q U F B Q U 1 F Q V J C Q U F B Q U F B Q U F B d 1 J C R U F B Q U F B Q U F 3 Q U J C R U F R Q U F B Q U F B R E J B R U F R Q k F B Q U F B Q U F N R U F S Q k F B Q U F B Q U F B Q X d S Q k V B Q U F B Q U F B d 0 F C Q k V B U U F B Q U F B Q U R C Q U V B U U J B Q U F B Q U F B T U V Q O G Z w M 2 Z h O W R T N n M z d 0 F B Q U F B U 1 V W T 1 J L N U N Z S U k 9 I i w K C S J U a G V t Z S I g O i A i I i w K C S J U e X B l I i A 6 I C J t a W 5 k I i w K C S J W Z X J z a W 9 u I i A 6 I C I i C n 0 K " / > < / e x t o b j > < / e x t o b j s > < / s : c u s t o m D a t a > 
</file>

<file path=customXml/itemProps3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customXml/itemProps39.xml><?xml version="1.0" encoding="utf-8"?>
<ds:datastoreItem xmlns:ds="http://schemas.openxmlformats.org/officeDocument/2006/customXml" ds:itemID="{d319c8b6-9c56-4275-9fa6-5d5286495b2a}">
  <ds:schemaRefs/>
</ds:datastoreItem>
</file>

<file path=customXml/itemProps40.xml><?xml version="1.0" encoding="utf-8"?>
<ds:datastoreItem xmlns:ds="http://schemas.openxmlformats.org/officeDocument/2006/customXml" ds:itemID="{B59D9D60-5FF4-4E1E-88C0-6649E5119B28}">
  <ds:schemaRefs/>
</ds:datastoreItem>
</file>

<file path=customXml/itemProps41.xml><?xml version="1.0" encoding="utf-8"?>
<ds:datastoreItem xmlns:ds="http://schemas.openxmlformats.org/officeDocument/2006/customXml" ds:itemID="{3160527C-BDFE-4C43-983D-B2B7B585FBE3}">
  <ds:schemaRefs/>
</ds:datastoreItem>
</file>

<file path=customXml/itemProps42.xml><?xml version="1.0" encoding="utf-8"?>
<ds:datastoreItem xmlns:ds="http://schemas.openxmlformats.org/officeDocument/2006/customXml" ds:itemID="{120F06F7-F3EF-4C01-9A22-928BD98FB141}">
  <ds:schemaRefs/>
</ds:datastoreItem>
</file>

<file path=customXml/itemProps43.xml><?xml version="1.0" encoding="utf-8"?>
<ds:datastoreItem xmlns:ds="http://schemas.openxmlformats.org/officeDocument/2006/customXml" ds:itemID="{BA183E7F-F889-4AEB-AB85-6C0C37F3269E}">
  <ds:schemaRefs/>
</ds:datastoreItem>
</file>

<file path=customXml/itemProps44.xml><?xml version="1.0" encoding="utf-8"?>
<ds:datastoreItem xmlns:ds="http://schemas.openxmlformats.org/officeDocument/2006/customXml" ds:itemID="{F402B313-9864-40D4-AEB3-11776788131A}">
  <ds:schemaRefs/>
</ds:datastoreItem>
</file>

<file path=customXml/itemProps45.xml><?xml version="1.0" encoding="utf-8"?>
<ds:datastoreItem xmlns:ds="http://schemas.openxmlformats.org/officeDocument/2006/customXml" ds:itemID="{5A8F1222-A470-4B37-A6CA-16FEAED9CECD}">
  <ds:schemaRefs/>
</ds:datastoreItem>
</file>

<file path=customXml/itemProps46.xml><?xml version="1.0" encoding="utf-8"?>
<ds:datastoreItem xmlns:ds="http://schemas.openxmlformats.org/officeDocument/2006/customXml" ds:itemID="{836C351F-A42D-4C5B-9D12-DEDE5349310C}">
  <ds:schemaRefs/>
</ds:datastoreItem>
</file>

<file path=customXml/itemProps47.xml><?xml version="1.0" encoding="utf-8"?>
<ds:datastoreItem xmlns:ds="http://schemas.openxmlformats.org/officeDocument/2006/customXml" ds:itemID="{583AE098-6278-4573-B38F-F8CE0B33CF27}">
  <ds:schemaRefs/>
</ds:datastoreItem>
</file>

<file path=customXml/itemProps48.xml><?xml version="1.0" encoding="utf-8"?>
<ds:datastoreItem xmlns:ds="http://schemas.openxmlformats.org/officeDocument/2006/customXml" ds:itemID="{EC0E68A2-7A8C-421B-B4E5-413BF93250A2}">
  <ds:schemaRefs/>
</ds:datastoreItem>
</file>

<file path=customXml/itemProps49.xml><?xml version="1.0" encoding="utf-8"?>
<ds:datastoreItem xmlns:ds="http://schemas.openxmlformats.org/officeDocument/2006/customXml" ds:itemID="{792EE83C-9A99-45D3-A4D9-5A970B40B95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宽屏</PresentationFormat>
  <Paragraphs>172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6" baseType="lpstr">
      <vt:lpstr>Arial</vt:lpstr>
      <vt:lpstr>宋体</vt:lpstr>
      <vt:lpstr>Wingdings</vt:lpstr>
      <vt:lpstr>方正稚艺简体</vt:lpstr>
      <vt:lpstr>方正小标宋简体</vt:lpstr>
      <vt:lpstr>汉仪劲楷简</vt:lpstr>
      <vt:lpstr>微软雅黑</vt:lpstr>
      <vt:lpstr>阿里巴巴普惠体 M</vt:lpstr>
      <vt:lpstr>华文琥珀</vt:lpstr>
      <vt:lpstr>汉仪综艺体简</vt:lpstr>
      <vt:lpstr>楷体_GB2312</vt:lpstr>
      <vt:lpstr>Times New Roman</vt:lpstr>
      <vt:lpstr>MiSans Normal</vt:lpstr>
      <vt:lpstr>Wingdings</vt:lpstr>
      <vt:lpstr>汉仪雅酷黑 85W</vt:lpstr>
      <vt:lpstr>思源黑体</vt:lpstr>
      <vt:lpstr>Calibri</vt:lpstr>
      <vt:lpstr>Impact</vt:lpstr>
      <vt:lpstr>楷体</vt:lpstr>
      <vt:lpstr>汉仪晓波折纸体简</vt:lpstr>
      <vt:lpstr>Times New Roman</vt:lpstr>
      <vt:lpstr>黑体</vt:lpstr>
      <vt:lpstr>方正剪纸简体</vt:lpstr>
      <vt:lpstr>Arial Unicode MS</vt:lpstr>
      <vt:lpstr>等线</vt:lpstr>
      <vt:lpstr>Office 主题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家庭急救常识</dc:title>
  <dc:creator>Administrator</dc:creator>
  <cp:lastModifiedBy>木偶羊</cp:lastModifiedBy>
  <cp:revision>135</cp:revision>
  <dcterms:created xsi:type="dcterms:W3CDTF">2021-03-10T08:28:00Z</dcterms:created>
  <dcterms:modified xsi:type="dcterms:W3CDTF">2024-08-04T02:49:03Z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E7A47E83BE2B457593A76AC02F4F846F_13</vt:lpwstr>
  </property>
</Properties>
</file>