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6"/>
  </p:handoutMasterIdLst>
  <p:sldIdLst>
    <p:sldId id="257" r:id="rId3"/>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embeddedFontLst>
    <p:embeddedFont>
      <p:font typeface="方正姚体简体" panose="03000509000000000000" pitchFamily="65" charset="-122"/>
      <p:regular r:id="rId31"/>
    </p:embeddedFont>
    <p:embeddedFont>
      <p:font typeface="微软雅黑" panose="020B0503020204020204" pitchFamily="34" charset="-122"/>
      <p:regular r:id="rId32"/>
    </p:embeddedFont>
    <p:embeddedFont>
      <p:font typeface="方正小标宋简体" panose="03000509000000000000" pitchFamily="65" charset="-122"/>
      <p:regular r:id="rId33"/>
    </p:embeddedFont>
    <p:embeddedFont>
      <p:font typeface="楷体" panose="02010609060101010101" pitchFamily="49" charset="-122"/>
      <p:regular r:id="rId34"/>
    </p:embeddedFont>
    <p:embeddedFont>
      <p:font typeface="Calibri" panose="020F0502020204030204" pitchFamily="34" charset="0"/>
      <p:regular r:id="rId35"/>
      <p:bold r:id="rId36"/>
      <p:italic r:id="rId37"/>
      <p:boldItalic r:id="rId38"/>
    </p:embeddedFont>
    <p:embeddedFont>
      <p:font typeface="汉仪雅酷黑 85W" panose="020B0904020202020204" charset="-122"/>
      <p:bold r:id="rId39"/>
    </p:embeddedFont>
    <p:embeddedFont>
      <p:font typeface="Calibri" panose="020F0502020204030204"/>
      <p:regular r:id="rId40"/>
      <p:bold r:id="rId41"/>
      <p:italic r:id="rId42"/>
      <p:boldItalic r:id="rId43"/>
    </p:embeddedFont>
    <p:embeddedFont>
      <p:font typeface="Impact" panose="020B0806030902050204" pitchFamily="34" charset="0"/>
      <p:regular r:id="rId44"/>
    </p:embeddedFont>
    <p:embeddedFont>
      <p:font typeface="黑体" panose="02010609060101010101" charset="-122"/>
      <p:regular r:id="rId45"/>
    </p:embeddedFont>
    <p:embeddedFont>
      <p:font typeface="等线" panose="02010600030101010101" charset="-122"/>
      <p:regular r:id="rId46"/>
    </p:embeddedFont>
  </p:embeddedFontLst>
  <p:custDataLst>
    <p:tags r:id="rId4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gun Vagun" initials="VV" lastIdx="1" clrIdx="0"/>
  <p:cmAuthor id="2" name="Administra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1E0"/>
    <a:srgbClr val="3484A2"/>
    <a:srgbClr val="FF9900"/>
    <a:srgbClr val="0068B6"/>
    <a:srgbClr val="3586A5"/>
    <a:srgbClr val="2E9FD1"/>
    <a:srgbClr val="F7AD35"/>
    <a:srgbClr val="CB6D41"/>
    <a:srgbClr val="F8B64D"/>
    <a:srgbClr val="F9C5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690F610-ADFB-4F3F-9E95-619E2BBEF485}" styleName="{a39b5452-403a-4437-bcb4-5a8e7a125059}">
    <a:wholeTbl>
      <a:tcTxStyle>
        <a:fontRef idx="none">
          <a:prstClr val="black"/>
        </a:fontRef>
      </a:tcTxStyle>
      <a:tcStyle>
        <a:tcBdr>
          <a:top>
            <a:ln w="12700" cmpd="sng">
              <a:solidFill>
                <a:srgbClr val="9368B4"/>
              </a:solidFill>
            </a:ln>
          </a:top>
          <a:bottom>
            <a:ln w="12700" cmpd="sng">
              <a:solidFill>
                <a:srgbClr val="9368B4"/>
              </a:solidFill>
            </a:ln>
          </a:bottom>
          <a:insideV>
            <a:ln w="12700" cmpd="sng">
              <a:solidFill>
                <a:srgbClr val="9368B4"/>
              </a:solidFill>
            </a:ln>
          </a:insideV>
        </a:tcBdr>
        <a:fill>
          <a:solidFill>
            <a:srgbClr val="FFFFFF"/>
          </a:solidFill>
        </a:fill>
      </a:tcStyle>
    </a:wholeTbl>
    <a:band1H>
      <a:tcTxStyle>
        <a:fontRef idx="none">
          <a:prstClr val="black"/>
        </a:fontRef>
      </a:tcTxStyle>
      <a:tcStyle>
        <a:tcBdr/>
        <a:fill>
          <a:solidFill>
            <a:srgbClr val="E8DFF0"/>
          </a:solidFill>
        </a:fill>
      </a:tcStyle>
    </a:band1H>
    <a:band2H>
      <a:tcTxStyle>
        <a:fontRef idx="none">
          <a:prstClr val="black"/>
        </a:fontRef>
      </a:tcTxStyle>
      <a:tcStyle>
        <a:tcBdr/>
        <a:fill>
          <a:solidFill>
            <a:srgbClr val="B191C9"/>
          </a:solidFill>
        </a:fill>
      </a:tcStyle>
    </a:band2H>
    <a:firstRow>
      <a:tcTxStyle>
        <a:fontRef idx="none">
          <a:prstClr val="black"/>
        </a:fontRef>
      </a:tcTxStyle>
      <a:tcStyle>
        <a:tcBdr>
          <a:bottom>
            <a:ln w="12700" cmpd="sng">
              <a:solidFill>
                <a:srgbClr val="9368B4"/>
              </a:solidFill>
            </a:ln>
          </a:bottom>
        </a:tcBdr>
        <a:fill>
          <a:solidFill>
            <a:srgbClr val="B191C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89052" autoAdjust="0"/>
  </p:normalViewPr>
  <p:slideViewPr>
    <p:cSldViewPr snapToGrid="0">
      <p:cViewPr varScale="1">
        <p:scale>
          <a:sx n="102" d="100"/>
          <a:sy n="102" d="100"/>
        </p:scale>
        <p:origin x="7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tags" Target="tags/tag58.xml"/><Relationship Id="rId46" Type="http://schemas.openxmlformats.org/officeDocument/2006/relationships/font" Target="fonts/font16.fntdata"/><Relationship Id="rId45" Type="http://schemas.openxmlformats.org/officeDocument/2006/relationships/font" Target="fonts/font15.fntdata"/><Relationship Id="rId44" Type="http://schemas.openxmlformats.org/officeDocument/2006/relationships/font" Target="fonts/font14.fntdata"/><Relationship Id="rId43" Type="http://schemas.openxmlformats.org/officeDocument/2006/relationships/font" Target="fonts/font13.fntdata"/><Relationship Id="rId42" Type="http://schemas.openxmlformats.org/officeDocument/2006/relationships/font" Target="fonts/font12.fntdata"/><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notesMaster" Target="notesMasters/notesMaster1.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6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86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104886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86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56"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48857"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F4E72-6667-4E46-B0E4-B4D531CF006B}" type="datetimeFigureOut">
              <a:rPr lang="zh-CN" altLang="en-US" smtClean="0"/>
            </a:fld>
            <a:endParaRPr lang="zh-CN" altLang="en-US"/>
          </a:p>
        </p:txBody>
      </p:sp>
      <p:sp>
        <p:nvSpPr>
          <p:cNvPr id="1048858"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8859"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860"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48861"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CDD19-2EEA-4CDF-B2F3-7EEA11EB95A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幻灯片图像占位符 1"/>
          <p:cNvSpPr>
            <a:spLocks noGrp="1" noRot="1" noChangeAspect="1"/>
          </p:cNvSpPr>
          <p:nvPr>
            <p:ph type="sldImg" idx="2"/>
          </p:nvPr>
        </p:nvSpPr>
        <p:spPr/>
      </p:sp>
      <p:sp>
        <p:nvSpPr>
          <p:cNvPr id="1048589"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2" name="幻灯片图像占位符 1"/>
          <p:cNvSpPr>
            <a:spLocks noGrp="1" noRot="1" noChangeAspect="1"/>
          </p:cNvSpPr>
          <p:nvPr>
            <p:ph type="sldImg" idx="2"/>
          </p:nvPr>
        </p:nvSpPr>
        <p:spPr/>
      </p:sp>
      <p:sp>
        <p:nvSpPr>
          <p:cNvPr id="104870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6" name="幻灯片图像占位符 1"/>
          <p:cNvSpPr>
            <a:spLocks noGrp="1" noRot="1" noChangeAspect="1"/>
          </p:cNvSpPr>
          <p:nvPr>
            <p:ph type="sldImg" idx="2"/>
          </p:nvPr>
        </p:nvSpPr>
        <p:spPr/>
      </p:sp>
      <p:sp>
        <p:nvSpPr>
          <p:cNvPr id="1048707"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2" name="幻灯片图像占位符 1"/>
          <p:cNvSpPr>
            <a:spLocks noGrp="1" noRot="1" noChangeAspect="1"/>
          </p:cNvSpPr>
          <p:nvPr>
            <p:ph type="sldImg" idx="2"/>
          </p:nvPr>
        </p:nvSpPr>
        <p:spPr/>
      </p:sp>
      <p:sp>
        <p:nvSpPr>
          <p:cNvPr id="104871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8" name="幻灯片图像占位符 1"/>
          <p:cNvSpPr>
            <a:spLocks noGrp="1" noRot="1" noChangeAspect="1"/>
          </p:cNvSpPr>
          <p:nvPr>
            <p:ph type="sldImg" idx="2"/>
          </p:nvPr>
        </p:nvSpPr>
        <p:spPr/>
      </p:sp>
      <p:sp>
        <p:nvSpPr>
          <p:cNvPr id="1048719"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0" name="幻灯片图像占位符 1"/>
          <p:cNvSpPr>
            <a:spLocks noGrp="1" noRot="1" noChangeAspect="1"/>
          </p:cNvSpPr>
          <p:nvPr>
            <p:ph type="sldImg" idx="2"/>
          </p:nvPr>
        </p:nvSpPr>
        <p:spPr/>
      </p:sp>
      <p:sp>
        <p:nvSpPr>
          <p:cNvPr id="1048731"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0" name="幻灯片图像占位符 1"/>
          <p:cNvSpPr>
            <a:spLocks noGrp="1" noRot="1" noChangeAspect="1"/>
          </p:cNvSpPr>
          <p:nvPr>
            <p:ph type="sldImg" idx="2"/>
          </p:nvPr>
        </p:nvSpPr>
        <p:spPr/>
      </p:sp>
      <p:sp>
        <p:nvSpPr>
          <p:cNvPr id="1048791"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5" name="幻灯片图像占位符 1"/>
          <p:cNvSpPr>
            <a:spLocks noGrp="1" noRot="1" noChangeAspect="1"/>
          </p:cNvSpPr>
          <p:nvPr>
            <p:ph type="sldImg" idx="2"/>
          </p:nvPr>
        </p:nvSpPr>
        <p:spPr/>
      </p:sp>
      <p:sp>
        <p:nvSpPr>
          <p:cNvPr id="1048796"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0" name="幻灯片图像占位符 1"/>
          <p:cNvSpPr>
            <a:spLocks noGrp="1" noRot="1" noChangeAspect="1"/>
          </p:cNvSpPr>
          <p:nvPr>
            <p:ph type="sldImg" idx="2"/>
          </p:nvPr>
        </p:nvSpPr>
        <p:spPr/>
      </p:sp>
      <p:sp>
        <p:nvSpPr>
          <p:cNvPr id="1048801"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4" name="幻灯片图像占位符 1"/>
          <p:cNvSpPr>
            <a:spLocks noGrp="1" noRot="1" noChangeAspect="1"/>
          </p:cNvSpPr>
          <p:nvPr>
            <p:ph type="sldImg" idx="2"/>
          </p:nvPr>
        </p:nvSpPr>
        <p:spPr/>
      </p:sp>
      <p:sp>
        <p:nvSpPr>
          <p:cNvPr id="1048815"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0" name="幻灯片图像占位符 1"/>
          <p:cNvSpPr>
            <a:spLocks noGrp="1" noRot="1" noChangeAspect="1"/>
          </p:cNvSpPr>
          <p:nvPr>
            <p:ph type="sldImg" idx="2"/>
          </p:nvPr>
        </p:nvSpPr>
        <p:spPr/>
      </p:sp>
      <p:sp>
        <p:nvSpPr>
          <p:cNvPr id="1048831"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1" name="幻灯片图像占位符 1"/>
          <p:cNvSpPr>
            <a:spLocks noGrp="1" noRot="1" noChangeAspect="1"/>
          </p:cNvSpPr>
          <p:nvPr>
            <p:ph type="sldImg"/>
          </p:nvPr>
        </p:nvSpPr>
        <p:spPr/>
      </p:sp>
      <p:sp>
        <p:nvSpPr>
          <p:cNvPr id="1048602" name="备注占位符 2"/>
          <p:cNvSpPr>
            <a:spLocks noGrp="1"/>
          </p:cNvSpPr>
          <p:nvPr>
            <p:ph type="body" idx="1"/>
          </p:nvPr>
        </p:nvSpPr>
        <p:spPr/>
        <p:txBody>
          <a:bodyPr/>
          <a:lstStyle/>
          <a:p>
            <a:endParaRPr lang="zh-CN" altLang="en-US" dirty="0">
              <a:solidFill>
                <a:srgbClr val="3484A2"/>
              </a:solidFill>
            </a:endParaRPr>
          </a:p>
        </p:txBody>
      </p:sp>
      <p:sp>
        <p:nvSpPr>
          <p:cNvPr id="1048603"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3" name="幻灯片图像占位符 1"/>
          <p:cNvSpPr>
            <a:spLocks noGrp="1" noRot="1" noChangeAspect="1"/>
          </p:cNvSpPr>
          <p:nvPr>
            <p:ph type="sldImg" idx="2"/>
          </p:nvPr>
        </p:nvSpPr>
        <p:spPr/>
      </p:sp>
      <p:sp>
        <p:nvSpPr>
          <p:cNvPr id="1048834"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5" name="幻灯片图像占位符 1"/>
          <p:cNvSpPr>
            <a:spLocks noGrp="1" noRot="1" noChangeAspect="1"/>
          </p:cNvSpPr>
          <p:nvPr>
            <p:ph type="sldImg" idx="2"/>
          </p:nvPr>
        </p:nvSpPr>
        <p:spPr/>
      </p:sp>
      <p:sp>
        <p:nvSpPr>
          <p:cNvPr id="1048836"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2" name="幻灯片图像占位符 1"/>
          <p:cNvSpPr>
            <a:spLocks noGrp="1" noRot="1" noChangeAspect="1"/>
          </p:cNvSpPr>
          <p:nvPr>
            <p:ph type="sldImg"/>
          </p:nvPr>
        </p:nvSpPr>
        <p:spPr/>
      </p:sp>
      <p:sp>
        <p:nvSpPr>
          <p:cNvPr id="1048843" name="备注占位符 2"/>
          <p:cNvSpPr>
            <a:spLocks noGrp="1"/>
          </p:cNvSpPr>
          <p:nvPr>
            <p:ph type="body" idx="1"/>
          </p:nvPr>
        </p:nvSpPr>
        <p:spPr/>
        <p:txBody>
          <a:bodyPr/>
          <a:lstStyle/>
          <a:p>
            <a:endParaRPr lang="zh-CN" altLang="en-US" dirty="0"/>
          </a:p>
        </p:txBody>
      </p:sp>
      <p:sp>
        <p:nvSpPr>
          <p:cNvPr id="1048844" name="灯片编号占位符 3"/>
          <p:cNvSpPr>
            <a:spLocks noGrp="1"/>
          </p:cNvSpPr>
          <p:nvPr>
            <p:ph type="sldNum" sz="quarter" idx="10"/>
          </p:nvPr>
        </p:nvSpPr>
        <p:spPr/>
        <p:txBody>
          <a:bodyPr/>
          <a:lstStyle/>
          <a:p>
            <a:fld id="{385CDD19-2EEA-4CDF-B2F3-7EEA11EB95A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4" name="幻灯片图像占位符 1"/>
          <p:cNvSpPr>
            <a:spLocks noGrp="1" noRot="1" noChangeAspect="1"/>
          </p:cNvSpPr>
          <p:nvPr>
            <p:ph type="sldImg"/>
          </p:nvPr>
        </p:nvSpPr>
        <p:spPr/>
      </p:sp>
      <p:sp>
        <p:nvSpPr>
          <p:cNvPr id="1048615" name="备注占位符 2"/>
          <p:cNvSpPr>
            <a:spLocks noGrp="1"/>
          </p:cNvSpPr>
          <p:nvPr>
            <p:ph type="body" idx="1"/>
          </p:nvPr>
        </p:nvSpPr>
        <p:spPr/>
        <p:txBody>
          <a:bodyPr/>
          <a:lstStyle/>
          <a:p>
            <a:endParaRPr lang="zh-CN" altLang="en-US" dirty="0"/>
          </a:p>
        </p:txBody>
      </p:sp>
      <p:sp>
        <p:nvSpPr>
          <p:cNvPr id="1048616"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5" name="幻灯片图像占位符 1"/>
          <p:cNvSpPr>
            <a:spLocks noGrp="1" noRot="1" noChangeAspect="1"/>
          </p:cNvSpPr>
          <p:nvPr>
            <p:ph type="sldImg"/>
          </p:nvPr>
        </p:nvSpPr>
        <p:spPr/>
      </p:sp>
      <p:sp>
        <p:nvSpPr>
          <p:cNvPr id="1048626" name="备注占位符 2"/>
          <p:cNvSpPr>
            <a:spLocks noGrp="1"/>
          </p:cNvSpPr>
          <p:nvPr>
            <p:ph type="body" idx="1"/>
          </p:nvPr>
        </p:nvSpPr>
        <p:spPr/>
        <p:txBody>
          <a:bodyPr/>
          <a:lstStyle/>
          <a:p>
            <a:endParaRPr lang="zh-CN" altLang="en-US"/>
          </a:p>
        </p:txBody>
      </p:sp>
      <p:sp>
        <p:nvSpPr>
          <p:cNvPr id="1048627" name="灯片编号占位符 3"/>
          <p:cNvSpPr>
            <a:spLocks noGrp="1"/>
          </p:cNvSpPr>
          <p:nvPr>
            <p:ph type="sldNum" sz="quarter" idx="10"/>
          </p:nvPr>
        </p:nvSpPr>
        <p:spPr/>
        <p:txBody>
          <a:bodyPr/>
          <a:lstStyle/>
          <a:p>
            <a:fld id="{20DEAE63-D6C4-437F-B8DA-DA689F991AA7}" type="slidenum">
              <a:rPr lang="zh-CN" altLang="en-US" smtClean="0"/>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6" name="幻灯片图像占位符 1"/>
          <p:cNvSpPr>
            <a:spLocks noGrp="1" noRot="1" noChangeAspect="1"/>
          </p:cNvSpPr>
          <p:nvPr>
            <p:ph type="sldImg" idx="2"/>
          </p:nvPr>
        </p:nvSpPr>
        <p:spPr/>
      </p:sp>
      <p:sp>
        <p:nvSpPr>
          <p:cNvPr id="1048657"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0" name="幻灯片图像占位符 1"/>
          <p:cNvSpPr>
            <a:spLocks noGrp="1" noRot="1" noChangeAspect="1"/>
          </p:cNvSpPr>
          <p:nvPr>
            <p:ph type="sldImg"/>
          </p:nvPr>
        </p:nvSpPr>
        <p:spPr/>
      </p:sp>
      <p:sp>
        <p:nvSpPr>
          <p:cNvPr id="1048671" name="备注占位符 2"/>
          <p:cNvSpPr>
            <a:spLocks noGrp="1"/>
          </p:cNvSpPr>
          <p:nvPr>
            <p:ph type="body" idx="1"/>
          </p:nvPr>
        </p:nvSpPr>
        <p:spPr/>
        <p:txBody>
          <a:bodyPr/>
          <a:lstStyle/>
          <a:p>
            <a:endParaRPr lang="zh-CN" altLang="en-US" dirty="0"/>
          </a:p>
        </p:txBody>
      </p:sp>
      <p:sp>
        <p:nvSpPr>
          <p:cNvPr id="1048672" name="灯片编号占位符 3"/>
          <p:cNvSpPr>
            <a:spLocks noGrp="1"/>
          </p:cNvSpPr>
          <p:nvPr>
            <p:ph type="sldNum" sz="quarter" idx="10"/>
          </p:nvPr>
        </p:nvSpPr>
        <p:spPr/>
        <p:txBody>
          <a:bodyPr/>
          <a:lstStyle/>
          <a:p>
            <a:fld id="{385CDD19-2EEA-4CDF-B2F3-7EEA11EB95A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5" name="幻灯片图像占位符 1"/>
          <p:cNvSpPr>
            <a:spLocks noGrp="1" noRot="1" noChangeAspect="1"/>
          </p:cNvSpPr>
          <p:nvPr>
            <p:ph type="sldImg"/>
          </p:nvPr>
        </p:nvSpPr>
        <p:spPr/>
      </p:sp>
      <p:sp>
        <p:nvSpPr>
          <p:cNvPr id="1048676" name="备注占位符 2"/>
          <p:cNvSpPr>
            <a:spLocks noGrp="1"/>
          </p:cNvSpPr>
          <p:nvPr>
            <p:ph type="body" idx="1"/>
          </p:nvPr>
        </p:nvSpPr>
        <p:spPr/>
        <p:txBody>
          <a:bodyPr/>
          <a:lstStyle/>
          <a:p>
            <a:endParaRPr lang="zh-CN" altLang="en-US" dirty="0"/>
          </a:p>
        </p:txBody>
      </p:sp>
      <p:sp>
        <p:nvSpPr>
          <p:cNvPr id="1048677" name="灯片编号占位符 3"/>
          <p:cNvSpPr>
            <a:spLocks noGrp="1"/>
          </p:cNvSpPr>
          <p:nvPr>
            <p:ph type="sldNum" sz="quarter" idx="10"/>
          </p:nvPr>
        </p:nvSpPr>
        <p:spPr/>
        <p:txBody>
          <a:bodyPr/>
          <a:lstStyle/>
          <a:p>
            <a:fld id="{385CDD19-2EEA-4CDF-B2F3-7EEA11EB95A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0" name="幻灯片图像占位符 1"/>
          <p:cNvSpPr>
            <a:spLocks noGrp="1" noRot="1" noChangeAspect="1"/>
          </p:cNvSpPr>
          <p:nvPr>
            <p:ph type="sldImg" idx="2"/>
          </p:nvPr>
        </p:nvSpPr>
        <p:spPr/>
      </p:sp>
      <p:sp>
        <p:nvSpPr>
          <p:cNvPr id="1048681"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4" name="幻灯片图像占位符 1"/>
          <p:cNvSpPr>
            <a:spLocks noGrp="1" noRot="1" noChangeAspect="1"/>
          </p:cNvSpPr>
          <p:nvPr>
            <p:ph type="sldImg" idx="2"/>
          </p:nvPr>
        </p:nvSpPr>
        <p:spPr/>
      </p:sp>
      <p:sp>
        <p:nvSpPr>
          <p:cNvPr id="1048685"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slide" Target="../slides/slide1.xml"/><Relationship Id="rId6" Type="http://schemas.openxmlformats.org/officeDocument/2006/relationships/slide" Target="../slides/slide22.xml"/><Relationship Id="rId5" Type="http://schemas.openxmlformats.org/officeDocument/2006/relationships/slide" Target="../slides/slide18.xml"/><Relationship Id="rId4" Type="http://schemas.openxmlformats.org/officeDocument/2006/relationships/slide" Target="../slides/slide14.xml"/><Relationship Id="rId3" Type="http://schemas.openxmlformats.org/officeDocument/2006/relationships/slide" Target="../slides/slide9.xml"/><Relationship Id="rId2" Type="http://schemas.openxmlformats.org/officeDocument/2006/relationships/slide" Target="../slides/slide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1.xml"/><Relationship Id="rId7" Type="http://schemas.openxmlformats.org/officeDocument/2006/relationships/slide" Target="../slides/slide22.xml"/><Relationship Id="rId6" Type="http://schemas.openxmlformats.org/officeDocument/2006/relationships/slide" Target="../slides/slide18.xml"/><Relationship Id="rId5" Type="http://schemas.openxmlformats.org/officeDocument/2006/relationships/slide" Target="../slides/slide14.xml"/><Relationship Id="rId4" Type="http://schemas.openxmlformats.org/officeDocument/2006/relationships/slide" Target="../slides/slide9.xml"/><Relationship Id="rId3" Type="http://schemas.openxmlformats.org/officeDocument/2006/relationships/slide" Target="../slides/slide6.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slide" Target="../slides/slide1.xml"/><Relationship Id="rId6" Type="http://schemas.openxmlformats.org/officeDocument/2006/relationships/slide" Target="../slides/slide22.xml"/><Relationship Id="rId5" Type="http://schemas.openxmlformats.org/officeDocument/2006/relationships/slide" Target="../slides/slide6.xml"/><Relationship Id="rId4" Type="http://schemas.openxmlformats.org/officeDocument/2006/relationships/slide" Target="../slides/slide18.xml"/><Relationship Id="rId3" Type="http://schemas.openxmlformats.org/officeDocument/2006/relationships/slide" Target="../slides/slide14.xml"/><Relationship Id="rId2" Type="http://schemas.openxmlformats.org/officeDocument/2006/relationships/slide" Target="../slides/slide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7" Type="http://schemas.openxmlformats.org/officeDocument/2006/relationships/slide" Target="../slides/slide1.xml"/><Relationship Id="rId6" Type="http://schemas.openxmlformats.org/officeDocument/2006/relationships/slide" Target="../slides/slide22.xml"/><Relationship Id="rId5" Type="http://schemas.openxmlformats.org/officeDocument/2006/relationships/slide" Target="../slides/slide6.xml"/><Relationship Id="rId4" Type="http://schemas.openxmlformats.org/officeDocument/2006/relationships/slide" Target="../slides/slide18.xml"/><Relationship Id="rId3" Type="http://schemas.openxmlformats.org/officeDocument/2006/relationships/slide" Target="../slides/slide14.xml"/><Relationship Id="rId2" Type="http://schemas.openxmlformats.org/officeDocument/2006/relationships/slide" Target="../slides/slide9.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8845" name="标题 1"/>
          <p:cNvSpPr>
            <a:spLocks noGrp="1"/>
          </p:cNvSpPr>
          <p:nvPr>
            <p:ph type="title"/>
          </p:nvPr>
        </p:nvSpPr>
        <p:spPr/>
        <p:txBody>
          <a:bodyPr/>
          <a:lstStyle/>
          <a:p>
            <a:r>
              <a:rPr lang="zh-CN" altLang="en-US"/>
              <a:t>单击此处编辑母版标题样式</a:t>
            </a:r>
            <a:endParaRPr lang="zh-CN" altLang="en-US"/>
          </a:p>
        </p:txBody>
      </p:sp>
      <p:sp>
        <p:nvSpPr>
          <p:cNvPr id="1048846"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847" name="页脚占位符 3"/>
          <p:cNvSpPr>
            <a:spLocks noGrp="1"/>
          </p:cNvSpPr>
          <p:nvPr>
            <p:ph type="ftr" sz="quarter" idx="11"/>
          </p:nvPr>
        </p:nvSpPr>
        <p:spPr/>
        <p:txBody>
          <a:bodyPr/>
          <a:lstStyle/>
          <a:p>
            <a:endParaRPr lang="zh-CN" altLang="en-US"/>
          </a:p>
        </p:txBody>
      </p:sp>
      <p:sp>
        <p:nvSpPr>
          <p:cNvPr id="1048848"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2E9FD1"/>
        </a:solidFill>
        <a:effectLst/>
      </p:bgPr>
    </p:bg>
    <p:spTree>
      <p:nvGrpSpPr>
        <p:cNvPr id="1" name=""/>
        <p:cNvGrpSpPr/>
        <p:nvPr/>
      </p:nvGrpSpPr>
      <p:grpSpPr>
        <a:xfrm>
          <a:off x="0" y="0"/>
          <a:ext cx="0" cy="0"/>
          <a:chOff x="0" y="0"/>
          <a:chExt cx="0" cy="0"/>
        </a:xfrm>
      </p:grpSpPr>
      <p:sp>
        <p:nvSpPr>
          <p:cNvPr id="1048590" name="矩形 5"/>
          <p:cNvSpPr/>
          <p:nvPr userDrawn="1"/>
        </p:nvSpPr>
        <p:spPr>
          <a:xfrm>
            <a:off x="549275" y="523875"/>
            <a:ext cx="11092815" cy="5810250"/>
          </a:xfrm>
          <a:prstGeom prst="rect">
            <a:avLst/>
          </a:prstGeom>
          <a:solidFill>
            <a:srgbClr val="2E9FD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55" name="图片 2"/>
          <p:cNvPicPr>
            <a:picLocks noChangeAspect="1"/>
          </p:cNvPicPr>
          <p:nvPr userDrawn="1"/>
        </p:nvPicPr>
        <p:blipFill>
          <a:blip r:embed="rId2" cstate="print">
            <a:alphaModFix amt="7000"/>
            <a:duotone>
              <a:schemeClr val="bg2">
                <a:shade val="45000"/>
                <a:satMod val="135000"/>
              </a:schemeClr>
              <a:prstClr val="white"/>
            </a:duotone>
          </a:blip>
          <a:stretch>
            <a:fillRect/>
          </a:stretch>
        </p:blipFill>
        <p:spPr>
          <a:xfrm>
            <a:off x="485395" y="310696"/>
            <a:ext cx="11220574" cy="609600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rgbClr val="2E9FD1"/>
        </a:solidFill>
        <a:effectLst/>
      </p:bgPr>
    </p:bg>
    <p:spTree>
      <p:nvGrpSpPr>
        <p:cNvPr id="1" name=""/>
        <p:cNvGrpSpPr/>
        <p:nvPr/>
      </p:nvGrpSpPr>
      <p:grpSpPr>
        <a:xfrm>
          <a:off x="0" y="0"/>
          <a:ext cx="0" cy="0"/>
          <a:chOff x="0" y="0"/>
          <a:chExt cx="0" cy="0"/>
        </a:xfrm>
      </p:grpSpPr>
      <p:sp>
        <p:nvSpPr>
          <p:cNvPr id="1048628"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6"/>
          <p:cNvGrpSpPr/>
          <p:nvPr userDrawn="1"/>
        </p:nvGrpSpPr>
        <p:grpSpPr>
          <a:xfrm>
            <a:off x="6965003" y="169458"/>
            <a:ext cx="1065091" cy="323775"/>
            <a:chOff x="6965003" y="169458"/>
            <a:chExt cx="1065091" cy="323775"/>
          </a:xfrm>
        </p:grpSpPr>
        <p:sp>
          <p:nvSpPr>
            <p:cNvPr id="1048629" name="平行四边形 7">
              <a:hlinkClick r:id="rId2" action="ppaction://hlinksldjump"/>
            </p:cNvPr>
            <p:cNvSpPr/>
            <p:nvPr/>
          </p:nvSpPr>
          <p:spPr>
            <a:xfrm>
              <a:off x="696500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630" name="矩形 3">
              <a:hlinkClick r:id="rId2" tooltip="" action="ppaction://hlinksldjump"/>
            </p:cNvPr>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FF9900"/>
                  </a:solidFill>
                  <a:latin typeface="方正姚体简体" panose="03000509000000000000" pitchFamily="65" charset="-122"/>
                  <a:ea typeface="方正姚体简体" panose="03000509000000000000" pitchFamily="65" charset="-122"/>
                </a:rPr>
                <a:t>项目准备</a:t>
              </a:r>
              <a:endParaRPr lang="zh-CN" altLang="en-US" sz="1500" b="1" dirty="0">
                <a:solidFill>
                  <a:srgbClr val="FF9900"/>
                </a:solidFill>
                <a:latin typeface="方正姚体简体" panose="03000509000000000000" pitchFamily="65" charset="-122"/>
                <a:ea typeface="方正姚体简体" panose="03000509000000000000" pitchFamily="65" charset="-122"/>
              </a:endParaRPr>
            </a:p>
          </p:txBody>
        </p:sp>
      </p:grpSp>
      <p:grpSp>
        <p:nvGrpSpPr>
          <p:cNvPr id="56" name="组合 9"/>
          <p:cNvGrpSpPr/>
          <p:nvPr userDrawn="1"/>
        </p:nvGrpSpPr>
        <p:grpSpPr>
          <a:xfrm>
            <a:off x="8000470" y="169458"/>
            <a:ext cx="1065091" cy="323775"/>
            <a:chOff x="8005043" y="169458"/>
            <a:chExt cx="1065091" cy="323775"/>
          </a:xfrm>
        </p:grpSpPr>
        <p:sp>
          <p:nvSpPr>
            <p:cNvPr id="1048631" name="平行四边形 12"/>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632" name="矩形 3">
              <a:hlinkClick r:id="rId3" tooltip="" action="ppaction://hlinksldjump"/>
            </p:cNvPr>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endParaRPr lang="zh-CN" altLang="en-US" sz="1500" b="1" dirty="0">
                <a:solidFill>
                  <a:srgbClr val="3484A2"/>
                </a:solidFill>
                <a:latin typeface="方正姚体简体" panose="03000509000000000000" pitchFamily="65" charset="-122"/>
                <a:ea typeface="方正姚体简体" panose="03000509000000000000" pitchFamily="65" charset="-122"/>
              </a:endParaRPr>
            </a:p>
          </p:txBody>
        </p:sp>
      </p:grpSp>
      <p:grpSp>
        <p:nvGrpSpPr>
          <p:cNvPr id="57" name="组合 14"/>
          <p:cNvGrpSpPr/>
          <p:nvPr userDrawn="1"/>
        </p:nvGrpSpPr>
        <p:grpSpPr>
          <a:xfrm>
            <a:off x="9035937" y="169458"/>
            <a:ext cx="1065091" cy="323775"/>
            <a:chOff x="9045083" y="169458"/>
            <a:chExt cx="1065091" cy="323775"/>
          </a:xfrm>
        </p:grpSpPr>
        <p:sp>
          <p:nvSpPr>
            <p:cNvPr id="1048633" name="平行四边形 15">
              <a:hlinkClick r:id="rId4" action="ppaction://hlinksldjump"/>
            </p:cNvPr>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634" name="矩形 3">
              <a:hlinkClick r:id="rId4" tooltip="" action="ppaction://hlinksldjump"/>
            </p:cNvPr>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3484A2"/>
                  </a:solidFill>
                  <a:latin typeface="方正姚体简体" panose="03000509000000000000" pitchFamily="65" charset="-122"/>
                  <a:ea typeface="方正姚体简体" panose="03000509000000000000" pitchFamily="65" charset="-122"/>
                </a:rPr>
                <a:t>素养提升</a:t>
              </a:r>
              <a:endParaRPr lang="zh-CN" altLang="en-US" sz="1500" b="1" dirty="0">
                <a:solidFill>
                  <a:srgbClr val="3484A2"/>
                </a:solidFill>
                <a:latin typeface="方正姚体简体" panose="03000509000000000000" pitchFamily="65" charset="-122"/>
                <a:ea typeface="方正姚体简体" panose="03000509000000000000" pitchFamily="65" charset="-122"/>
              </a:endParaRPr>
            </a:p>
          </p:txBody>
        </p:sp>
      </p:grpSp>
      <p:grpSp>
        <p:nvGrpSpPr>
          <p:cNvPr id="58" name="组合 17"/>
          <p:cNvGrpSpPr/>
          <p:nvPr userDrawn="1"/>
        </p:nvGrpSpPr>
        <p:grpSpPr>
          <a:xfrm>
            <a:off x="10071405" y="169458"/>
            <a:ext cx="1065091" cy="323775"/>
            <a:chOff x="10071405" y="169458"/>
            <a:chExt cx="1065091" cy="323775"/>
          </a:xfrm>
        </p:grpSpPr>
        <p:sp>
          <p:nvSpPr>
            <p:cNvPr id="1048635" name="平行四边形 18"/>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636" name="矩形 3">
              <a:hlinkClick r:id="rId5" action="ppaction://hlinksldjump"/>
            </p:cNvPr>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3484A2"/>
                  </a:solidFill>
                  <a:latin typeface="方正姚体简体" panose="03000509000000000000" pitchFamily="65" charset="-122"/>
                  <a:ea typeface="方正姚体简体" panose="03000509000000000000" pitchFamily="65" charset="-122"/>
                </a:rPr>
                <a:t>拓展评价</a:t>
              </a:r>
              <a:endParaRPr lang="zh-CN" altLang="en-US" sz="1500" b="1" dirty="0">
                <a:solidFill>
                  <a:srgbClr val="3484A2"/>
                </a:solidFill>
                <a:latin typeface="方正姚体简体" panose="03000509000000000000" pitchFamily="65" charset="-122"/>
                <a:ea typeface="方正姚体简体" panose="03000509000000000000" pitchFamily="65" charset="-122"/>
              </a:endParaRPr>
            </a:p>
          </p:txBody>
        </p:sp>
      </p:grpSp>
      <p:sp>
        <p:nvSpPr>
          <p:cNvPr id="1048637" name="KSO_Shape">
            <a:hlinkClick r:id="rId6"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048638" name="KSO_Shape">
            <a:hlinkClick r:id="rId7"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pic>
        <p:nvPicPr>
          <p:cNvPr id="2097160" name="图片 21"/>
          <p:cNvPicPr>
            <a:picLocks noChangeAspect="1"/>
          </p:cNvPicPr>
          <p:nvPr userDrawn="1"/>
        </p:nvPicPr>
        <p:blipFill rotWithShape="1">
          <a:blip r:embed="rId8" cstate="print"/>
          <a:srcRect l="7583" t="14440" r="47711" b="31550"/>
          <a:stretch>
            <a:fillRect/>
          </a:stretch>
        </p:blipFill>
        <p:spPr>
          <a:xfrm>
            <a:off x="347542" y="88053"/>
            <a:ext cx="554294" cy="446422"/>
          </a:xfrm>
          <a:prstGeom prst="rect">
            <a:avLst/>
          </a:prstGeom>
        </p:spPr>
      </p:pic>
      <p:sp>
        <p:nvSpPr>
          <p:cNvPr id="1048639" name="文本框 1"/>
          <p:cNvSpPr txBox="1"/>
          <p:nvPr userDrawn="1"/>
        </p:nvSpPr>
        <p:spPr>
          <a:xfrm>
            <a:off x="870485" y="161861"/>
            <a:ext cx="4235553" cy="368300"/>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在线数字气象站</a:t>
            </a:r>
            <a:endParaRPr lang="zh-CN" altLang="en-US" sz="1800" kern="1200" dirty="0">
              <a:solidFill>
                <a:schemeClr val="bg1"/>
              </a:solidFill>
              <a:latin typeface="方正姚体简体" panose="03000509000000000000" pitchFamily="65" charset="-122"/>
              <a:ea typeface="方正姚体简体" panose="03000509000000000000" pitchFamily="65" charset="-122"/>
              <a:cs typeface="+mn-cs"/>
            </a:endParaRPr>
          </a:p>
        </p:txBody>
      </p:sp>
      <p:sp>
        <p:nvSpPr>
          <p:cNvPr id="1048640" name="文本框 2"/>
          <p:cNvSpPr txBox="1"/>
          <p:nvPr userDrawn="1"/>
        </p:nvSpPr>
        <p:spPr>
          <a:xfrm>
            <a:off x="9561997" y="6315614"/>
            <a:ext cx="1783080" cy="368300"/>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跨学科主题学习</a:t>
            </a:r>
            <a:endParaRPr lang="zh-CN" altLang="en-US" dirty="0">
              <a:solidFill>
                <a:schemeClr val="bg1"/>
              </a:solidFill>
              <a:latin typeface="方正姚体简体" panose="03000509000000000000" pitchFamily="65" charset="-122"/>
              <a:ea typeface="方正姚体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rgbClr val="2E9FD1"/>
        </a:solidFill>
        <a:effectLst/>
      </p:bgPr>
    </p:bg>
    <p:spTree>
      <p:nvGrpSpPr>
        <p:cNvPr id="1" name=""/>
        <p:cNvGrpSpPr/>
        <p:nvPr/>
      </p:nvGrpSpPr>
      <p:grpSpPr>
        <a:xfrm>
          <a:off x="0" y="0"/>
          <a:ext cx="0" cy="0"/>
          <a:chOff x="0" y="0"/>
          <a:chExt cx="0" cy="0"/>
        </a:xfrm>
      </p:grpSpPr>
      <p:sp>
        <p:nvSpPr>
          <p:cNvPr id="104868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75" name="图片 4"/>
          <p:cNvPicPr>
            <a:picLocks noChangeAspect="1"/>
          </p:cNvPicPr>
          <p:nvPr userDrawn="1"/>
        </p:nvPicPr>
        <p:blipFill rotWithShape="1">
          <a:blip r:embed="rId2" cstate="print"/>
          <a:srcRect l="7583" t="14440" r="47711" b="31550"/>
          <a:stretch>
            <a:fillRect/>
          </a:stretch>
        </p:blipFill>
        <p:spPr>
          <a:xfrm>
            <a:off x="347542" y="88053"/>
            <a:ext cx="554294" cy="446422"/>
          </a:xfrm>
          <a:prstGeom prst="rect">
            <a:avLst/>
          </a:prstGeom>
        </p:spPr>
      </p:pic>
      <p:grpSp>
        <p:nvGrpSpPr>
          <p:cNvPr id="77" name="组合 6"/>
          <p:cNvGrpSpPr/>
          <p:nvPr userDrawn="1"/>
        </p:nvGrpSpPr>
        <p:grpSpPr>
          <a:xfrm>
            <a:off x="6965003" y="169458"/>
            <a:ext cx="1065091" cy="323775"/>
            <a:chOff x="6965003" y="169458"/>
            <a:chExt cx="1065091" cy="323775"/>
          </a:xfrm>
        </p:grpSpPr>
        <p:sp>
          <p:nvSpPr>
            <p:cNvPr id="1048687" name="平行四边形 7">
              <a:hlinkClick r:id="rId3" action="ppaction://hlinksldjump"/>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688" name="矩形 3">
              <a:hlinkClick r:id="rId3" tooltip="" action="ppaction://hlinksldjump"/>
            </p:cNvPr>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endPar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endParaRPr>
            </a:p>
          </p:txBody>
        </p:sp>
      </p:grpSp>
      <p:grpSp>
        <p:nvGrpSpPr>
          <p:cNvPr id="78" name="组合 9"/>
          <p:cNvGrpSpPr/>
          <p:nvPr userDrawn="1"/>
        </p:nvGrpSpPr>
        <p:grpSpPr>
          <a:xfrm>
            <a:off x="8000470" y="169458"/>
            <a:ext cx="1065091" cy="323775"/>
            <a:chOff x="8005043" y="169458"/>
            <a:chExt cx="1065091" cy="323775"/>
          </a:xfrm>
        </p:grpSpPr>
        <p:sp>
          <p:nvSpPr>
            <p:cNvPr id="1048689" name="平行四边形 12">
              <a:hlinkClick r:id="rId4" action="ppaction://hlinksldjump"/>
            </p:cNvPr>
            <p:cNvSpPr/>
            <p:nvPr/>
          </p:nvSpPr>
          <p:spPr>
            <a:xfrm>
              <a:off x="800504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690" name="矩形 3">
              <a:hlinkClick r:id="rId4" tooltip="" action="ppaction://hlinksldjump"/>
            </p:cNvPr>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FF9900"/>
                  </a:solidFill>
                  <a:latin typeface="方正姚体简体" panose="03000509000000000000" pitchFamily="65" charset="-122"/>
                  <a:ea typeface="方正姚体简体" panose="03000509000000000000" pitchFamily="65" charset="-122"/>
                </a:rPr>
                <a:t>项目实施</a:t>
              </a:r>
              <a:endParaRPr lang="zh-CN" altLang="en-US" sz="1500" b="1" dirty="0">
                <a:solidFill>
                  <a:srgbClr val="FF9900"/>
                </a:solidFill>
                <a:latin typeface="方正姚体简体" panose="03000509000000000000" pitchFamily="65" charset="-122"/>
                <a:ea typeface="方正姚体简体" panose="03000509000000000000" pitchFamily="65" charset="-122"/>
              </a:endParaRPr>
            </a:p>
          </p:txBody>
        </p:sp>
      </p:grpSp>
      <p:grpSp>
        <p:nvGrpSpPr>
          <p:cNvPr id="79" name="组合 14"/>
          <p:cNvGrpSpPr/>
          <p:nvPr userDrawn="1"/>
        </p:nvGrpSpPr>
        <p:grpSpPr>
          <a:xfrm>
            <a:off x="9035937" y="169458"/>
            <a:ext cx="1065091" cy="323775"/>
            <a:chOff x="9045083" y="169458"/>
            <a:chExt cx="1065091" cy="323775"/>
          </a:xfrm>
        </p:grpSpPr>
        <p:sp>
          <p:nvSpPr>
            <p:cNvPr id="1048691" name="平行四边形 15"/>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692" name="矩形 3">
              <a:hlinkClick r:id="rId5" action="ppaction://hlinksldjump"/>
            </p:cNvPr>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3484A2"/>
                  </a:solidFill>
                  <a:latin typeface="方正姚体简体" panose="03000509000000000000" pitchFamily="65" charset="-122"/>
                  <a:ea typeface="方正姚体简体" panose="03000509000000000000" pitchFamily="65" charset="-122"/>
                </a:rPr>
                <a:t>素养提升</a:t>
              </a:r>
              <a:endParaRPr lang="zh-CN" altLang="en-US" sz="1500" b="1" dirty="0">
                <a:solidFill>
                  <a:srgbClr val="3484A2"/>
                </a:solidFill>
                <a:latin typeface="方正姚体简体" panose="03000509000000000000" pitchFamily="65" charset="-122"/>
                <a:ea typeface="方正姚体简体" panose="03000509000000000000" pitchFamily="65" charset="-122"/>
              </a:endParaRPr>
            </a:p>
          </p:txBody>
        </p:sp>
      </p:grpSp>
      <p:grpSp>
        <p:nvGrpSpPr>
          <p:cNvPr id="80" name="组合 17"/>
          <p:cNvGrpSpPr/>
          <p:nvPr userDrawn="1"/>
        </p:nvGrpSpPr>
        <p:grpSpPr>
          <a:xfrm>
            <a:off x="10071405" y="169458"/>
            <a:ext cx="1065091" cy="323775"/>
            <a:chOff x="10071405" y="169458"/>
            <a:chExt cx="1065091" cy="323775"/>
          </a:xfrm>
        </p:grpSpPr>
        <p:sp>
          <p:nvSpPr>
            <p:cNvPr id="1048693" name="平行四边形 18">
              <a:hlinkClick r:id="rId6" action="ppaction://hlinksldjump"/>
            </p:cNvPr>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694" name="矩形 3">
              <a:hlinkClick r:id="rId6" tooltip="" action="ppaction://hlinksldjump"/>
            </p:cNvPr>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3484A2"/>
                  </a:solidFill>
                  <a:latin typeface="方正姚体简体" panose="03000509000000000000" pitchFamily="65" charset="-122"/>
                  <a:ea typeface="方正姚体简体" panose="03000509000000000000" pitchFamily="65" charset="-122"/>
                </a:rPr>
                <a:t>拓展评价</a:t>
              </a:r>
              <a:endParaRPr lang="zh-CN" altLang="en-US" sz="1500" b="1" dirty="0">
                <a:solidFill>
                  <a:srgbClr val="3484A2"/>
                </a:solidFill>
                <a:latin typeface="方正姚体简体" panose="03000509000000000000" pitchFamily="65" charset="-122"/>
                <a:ea typeface="方正姚体简体" panose="03000509000000000000" pitchFamily="65" charset="-122"/>
              </a:endParaRPr>
            </a:p>
          </p:txBody>
        </p:sp>
      </p:grpSp>
      <p:sp>
        <p:nvSpPr>
          <p:cNvPr id="1048695" name="KSO_Shape">
            <a:hlinkClick r:id="rId7"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048696" name="KSO_Shape">
            <a:hlinkClick r:id="rId8"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048697" name="文本框 25"/>
          <p:cNvSpPr txBox="1"/>
          <p:nvPr userDrawn="1"/>
        </p:nvSpPr>
        <p:spPr>
          <a:xfrm>
            <a:off x="870485" y="161861"/>
            <a:ext cx="4235553" cy="368300"/>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在线数字气象站</a:t>
            </a:r>
            <a:endParaRPr lang="zh-CN" altLang="en-US" sz="1800" kern="1200" dirty="0">
              <a:solidFill>
                <a:schemeClr val="bg1"/>
              </a:solidFill>
              <a:latin typeface="方正姚体简体" panose="03000509000000000000" pitchFamily="65" charset="-122"/>
              <a:ea typeface="方正姚体简体" panose="03000509000000000000" pitchFamily="65" charset="-122"/>
              <a:cs typeface="+mn-cs"/>
            </a:endParaRPr>
          </a:p>
        </p:txBody>
      </p:sp>
      <p:sp>
        <p:nvSpPr>
          <p:cNvPr id="1048698" name="文本框 2"/>
          <p:cNvSpPr txBox="1"/>
          <p:nvPr userDrawn="1"/>
        </p:nvSpPr>
        <p:spPr>
          <a:xfrm>
            <a:off x="9561997" y="6315614"/>
            <a:ext cx="1783080" cy="368300"/>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跨学科主题学习</a:t>
            </a:r>
            <a:endParaRPr lang="zh-CN" altLang="en-US" dirty="0">
              <a:solidFill>
                <a:schemeClr val="bg1"/>
              </a:solidFill>
              <a:latin typeface="方正姚体简体" panose="03000509000000000000" pitchFamily="65" charset="-122"/>
              <a:ea typeface="方正姚体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bg>
      <p:bgPr>
        <a:solidFill>
          <a:srgbClr val="2E9FD1"/>
        </a:solidFill>
        <a:effectLst/>
      </p:bgPr>
    </p:bg>
    <p:spTree>
      <p:nvGrpSpPr>
        <p:cNvPr id="1" name=""/>
        <p:cNvGrpSpPr/>
        <p:nvPr/>
      </p:nvGrpSpPr>
      <p:grpSpPr>
        <a:xfrm>
          <a:off x="0" y="0"/>
          <a:ext cx="0" cy="0"/>
          <a:chOff x="0" y="0"/>
          <a:chExt cx="0" cy="0"/>
        </a:xfrm>
      </p:grpSpPr>
      <p:sp>
        <p:nvSpPr>
          <p:cNvPr id="1048732"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9" name="组合 9"/>
          <p:cNvGrpSpPr/>
          <p:nvPr userDrawn="1"/>
        </p:nvGrpSpPr>
        <p:grpSpPr>
          <a:xfrm>
            <a:off x="8000470" y="169458"/>
            <a:ext cx="1065091" cy="323775"/>
            <a:chOff x="8005043" y="169458"/>
            <a:chExt cx="1065091" cy="323775"/>
          </a:xfrm>
        </p:grpSpPr>
        <p:sp>
          <p:nvSpPr>
            <p:cNvPr id="1048733" name="平行四边形 12">
              <a:hlinkClick r:id="rId2" action="ppaction://hlinksldjump"/>
            </p:cNvPr>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734" name="矩形 3">
              <a:hlinkClick r:id="rId2" tooltip="" action="ppaction://hlinksldjump"/>
            </p:cNvPr>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endParaRPr lang="zh-CN" altLang="en-US" sz="1500" b="1" dirty="0">
                <a:solidFill>
                  <a:srgbClr val="3484A2"/>
                </a:solidFill>
                <a:latin typeface="方正姚体简体" panose="03000509000000000000" pitchFamily="65" charset="-122"/>
                <a:ea typeface="方正姚体简体" panose="03000509000000000000" pitchFamily="65" charset="-122"/>
              </a:endParaRPr>
            </a:p>
          </p:txBody>
        </p:sp>
      </p:grpSp>
      <p:grpSp>
        <p:nvGrpSpPr>
          <p:cNvPr id="100" name="组合 14"/>
          <p:cNvGrpSpPr/>
          <p:nvPr userDrawn="1"/>
        </p:nvGrpSpPr>
        <p:grpSpPr>
          <a:xfrm>
            <a:off x="9035937" y="169458"/>
            <a:ext cx="1065091" cy="323775"/>
            <a:chOff x="9045083" y="169458"/>
            <a:chExt cx="1065091" cy="323775"/>
          </a:xfrm>
        </p:grpSpPr>
        <p:sp>
          <p:nvSpPr>
            <p:cNvPr id="1048735" name="平行四边形 15">
              <a:hlinkClick r:id="rId3" action="ppaction://hlinksldjump"/>
            </p:cNvPr>
            <p:cNvSpPr/>
            <p:nvPr/>
          </p:nvSpPr>
          <p:spPr>
            <a:xfrm>
              <a:off x="9045083"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736" name="矩形 3">
              <a:hlinkClick r:id="rId3" tooltip="" action="ppaction://hlinksldjump"/>
            </p:cNvPr>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FF9900"/>
                  </a:solidFill>
                  <a:latin typeface="方正姚体简体" panose="03000509000000000000" pitchFamily="65" charset="-122"/>
                  <a:ea typeface="方正姚体简体" panose="03000509000000000000" pitchFamily="65" charset="-122"/>
                </a:rPr>
                <a:t>素养提升</a:t>
              </a:r>
              <a:endParaRPr lang="zh-CN" altLang="en-US" sz="1500" b="1" dirty="0">
                <a:solidFill>
                  <a:srgbClr val="FF9900"/>
                </a:solidFill>
                <a:latin typeface="方正姚体简体" panose="03000509000000000000" pitchFamily="65" charset="-122"/>
                <a:ea typeface="方正姚体简体" panose="03000509000000000000" pitchFamily="65" charset="-122"/>
              </a:endParaRPr>
            </a:p>
          </p:txBody>
        </p:sp>
      </p:grpSp>
      <p:grpSp>
        <p:nvGrpSpPr>
          <p:cNvPr id="101" name="组合 17"/>
          <p:cNvGrpSpPr/>
          <p:nvPr userDrawn="1"/>
        </p:nvGrpSpPr>
        <p:grpSpPr>
          <a:xfrm>
            <a:off x="10071405" y="169458"/>
            <a:ext cx="1065091" cy="323775"/>
            <a:chOff x="10071405" y="169458"/>
            <a:chExt cx="1065091" cy="323775"/>
          </a:xfrm>
        </p:grpSpPr>
        <p:sp>
          <p:nvSpPr>
            <p:cNvPr id="1048737" name="平行四边形 18">
              <a:hlinkClick r:id="rId4" action="ppaction://hlinksldjump"/>
            </p:cNvPr>
            <p:cNvSpPr/>
            <p:nvPr/>
          </p:nvSpPr>
          <p:spPr>
            <a:xfrm>
              <a:off x="10071405"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738" name="矩形 3">
              <a:hlinkClick r:id="rId4" tooltip="" action="ppaction://hlinksldjump"/>
            </p:cNvPr>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3484A2"/>
                  </a:solidFill>
                  <a:latin typeface="方正姚体简体" panose="03000509000000000000" pitchFamily="65" charset="-122"/>
                  <a:ea typeface="方正姚体简体" panose="03000509000000000000" pitchFamily="65" charset="-122"/>
                </a:rPr>
                <a:t>拓展评价</a:t>
              </a:r>
              <a:endParaRPr lang="zh-CN" altLang="en-US" sz="1500" b="1" dirty="0">
                <a:solidFill>
                  <a:srgbClr val="3484A2"/>
                </a:solidFill>
                <a:latin typeface="方正姚体简体" panose="03000509000000000000" pitchFamily="65" charset="-122"/>
                <a:ea typeface="方正姚体简体" panose="03000509000000000000" pitchFamily="65" charset="-122"/>
              </a:endParaRPr>
            </a:p>
          </p:txBody>
        </p:sp>
      </p:grpSp>
      <p:grpSp>
        <p:nvGrpSpPr>
          <p:cNvPr id="102" name="组合 20"/>
          <p:cNvGrpSpPr/>
          <p:nvPr userDrawn="1"/>
        </p:nvGrpSpPr>
        <p:grpSpPr>
          <a:xfrm>
            <a:off x="6965003" y="169458"/>
            <a:ext cx="1065091" cy="323775"/>
            <a:chOff x="6965003" y="169458"/>
            <a:chExt cx="1065091" cy="323775"/>
          </a:xfrm>
        </p:grpSpPr>
        <p:sp>
          <p:nvSpPr>
            <p:cNvPr id="1048739" name="平行四边形 21">
              <a:hlinkClick r:id="rId5" action="ppaction://hlinksldjump"/>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740" name="矩形 3">
              <a:hlinkClick r:id="rId5" tooltip="" action="ppaction://hlinksldjump"/>
            </p:cNvPr>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endPar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endParaRPr>
            </a:p>
          </p:txBody>
        </p:sp>
      </p:grpSp>
      <p:sp>
        <p:nvSpPr>
          <p:cNvPr id="1048741" name="KSO_Shape">
            <a:hlinkClick r:id="rId6"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048742" name="KSO_Shape">
            <a:hlinkClick r:id="rId7"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pic>
        <p:nvPicPr>
          <p:cNvPr id="2097188" name="图片 26"/>
          <p:cNvPicPr>
            <a:picLocks noChangeAspect="1"/>
          </p:cNvPicPr>
          <p:nvPr userDrawn="1"/>
        </p:nvPicPr>
        <p:blipFill rotWithShape="1">
          <a:blip r:embed="rId8" cstate="print"/>
          <a:srcRect l="7583" t="14440" r="47711" b="31550"/>
          <a:stretch>
            <a:fillRect/>
          </a:stretch>
        </p:blipFill>
        <p:spPr>
          <a:xfrm>
            <a:off x="347542" y="88053"/>
            <a:ext cx="554294" cy="446422"/>
          </a:xfrm>
          <a:prstGeom prst="rect">
            <a:avLst/>
          </a:prstGeom>
        </p:spPr>
      </p:pic>
      <p:sp>
        <p:nvSpPr>
          <p:cNvPr id="1048743" name="文本框 1"/>
          <p:cNvSpPr txBox="1"/>
          <p:nvPr userDrawn="1"/>
        </p:nvSpPr>
        <p:spPr>
          <a:xfrm>
            <a:off x="870485" y="161861"/>
            <a:ext cx="4235553" cy="368300"/>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在线数字气象站</a:t>
            </a:r>
            <a:endParaRPr lang="zh-CN" altLang="en-US" sz="1800" kern="1200" dirty="0">
              <a:solidFill>
                <a:schemeClr val="bg1"/>
              </a:solidFill>
              <a:latin typeface="方正姚体简体" panose="03000509000000000000" pitchFamily="65" charset="-122"/>
              <a:ea typeface="方正姚体简体" panose="03000509000000000000" pitchFamily="65" charset="-122"/>
              <a:cs typeface="+mn-cs"/>
            </a:endParaRPr>
          </a:p>
        </p:txBody>
      </p:sp>
      <p:sp>
        <p:nvSpPr>
          <p:cNvPr id="1048744" name="文本框 3"/>
          <p:cNvSpPr txBox="1"/>
          <p:nvPr userDrawn="1"/>
        </p:nvSpPr>
        <p:spPr>
          <a:xfrm>
            <a:off x="9561997" y="6315614"/>
            <a:ext cx="1783080" cy="368300"/>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跨学科主题学习</a:t>
            </a:r>
            <a:endParaRPr lang="zh-CN" altLang="en-US" dirty="0">
              <a:solidFill>
                <a:schemeClr val="bg1"/>
              </a:solidFill>
              <a:latin typeface="方正姚体简体" panose="03000509000000000000" pitchFamily="65" charset="-122"/>
              <a:ea typeface="方正姚体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定义版式">
    <p:bg>
      <p:bgPr>
        <a:solidFill>
          <a:srgbClr val="2E9FD1"/>
        </a:solidFill>
        <a:effectLst/>
      </p:bgPr>
    </p:bg>
    <p:spTree>
      <p:nvGrpSpPr>
        <p:cNvPr id="1" name=""/>
        <p:cNvGrpSpPr/>
        <p:nvPr/>
      </p:nvGrpSpPr>
      <p:grpSpPr>
        <a:xfrm>
          <a:off x="0" y="0"/>
          <a:ext cx="0" cy="0"/>
          <a:chOff x="0" y="0"/>
          <a:chExt cx="0" cy="0"/>
        </a:xfrm>
      </p:grpSpPr>
      <p:sp>
        <p:nvSpPr>
          <p:cNvPr id="1048816" name="矩形 5"/>
          <p:cNvSpPr/>
          <p:nvPr userDrawn="1"/>
        </p:nvSpPr>
        <p:spPr>
          <a:xfrm>
            <a:off x="721895" y="611203"/>
            <a:ext cx="10770669" cy="5592279"/>
          </a:xfrm>
          <a:prstGeom prst="rect">
            <a:avLst/>
          </a:prstGeom>
          <a:solidFill>
            <a:schemeClr val="bg1"/>
          </a:solidFill>
          <a:ln>
            <a:noFill/>
          </a:ln>
          <a:effectLst>
            <a:outerShdw blurRad="2032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0" name="组合 9"/>
          <p:cNvGrpSpPr/>
          <p:nvPr userDrawn="1"/>
        </p:nvGrpSpPr>
        <p:grpSpPr>
          <a:xfrm>
            <a:off x="8000470" y="169458"/>
            <a:ext cx="1065091" cy="323775"/>
            <a:chOff x="8005043" y="169458"/>
            <a:chExt cx="1065091" cy="323775"/>
          </a:xfrm>
        </p:grpSpPr>
        <p:sp>
          <p:nvSpPr>
            <p:cNvPr id="1048817" name="平行四边形 12"/>
            <p:cNvSpPr/>
            <p:nvPr/>
          </p:nvSpPr>
          <p:spPr>
            <a:xfrm>
              <a:off x="800504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818" name="矩形 3">
              <a:hlinkClick r:id="rId2" tooltip="" action="ppaction://hlinksldjump"/>
            </p:cNvPr>
            <p:cNvSpPr/>
            <p:nvPr/>
          </p:nvSpPr>
          <p:spPr>
            <a:xfrm>
              <a:off x="805568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3484A2"/>
                  </a:solidFill>
                  <a:latin typeface="方正姚体简体" panose="03000509000000000000" pitchFamily="65" charset="-122"/>
                  <a:ea typeface="方正姚体简体" panose="03000509000000000000" pitchFamily="65" charset="-122"/>
                </a:rPr>
                <a:t>项目实施</a:t>
              </a:r>
              <a:endParaRPr lang="zh-CN" altLang="en-US" sz="1500" b="1" dirty="0">
                <a:solidFill>
                  <a:srgbClr val="3484A2"/>
                </a:solidFill>
                <a:latin typeface="方正姚体简体" panose="03000509000000000000" pitchFamily="65" charset="-122"/>
                <a:ea typeface="方正姚体简体" panose="03000509000000000000" pitchFamily="65" charset="-122"/>
              </a:endParaRPr>
            </a:p>
          </p:txBody>
        </p:sp>
      </p:grpSp>
      <p:grpSp>
        <p:nvGrpSpPr>
          <p:cNvPr id="141" name="组合 14"/>
          <p:cNvGrpSpPr/>
          <p:nvPr userDrawn="1"/>
        </p:nvGrpSpPr>
        <p:grpSpPr>
          <a:xfrm>
            <a:off x="9035937" y="169458"/>
            <a:ext cx="1065091" cy="323775"/>
            <a:chOff x="9045083" y="169458"/>
            <a:chExt cx="1065091" cy="323775"/>
          </a:xfrm>
        </p:grpSpPr>
        <p:sp>
          <p:nvSpPr>
            <p:cNvPr id="1048819" name="平行四边形 15"/>
            <p:cNvSpPr/>
            <p:nvPr/>
          </p:nvSpPr>
          <p:spPr>
            <a:xfrm>
              <a:off x="904508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820" name="矩形 3">
              <a:hlinkClick r:id="rId3" tooltip="" action="ppaction://hlinksldjump"/>
            </p:cNvPr>
            <p:cNvSpPr/>
            <p:nvPr/>
          </p:nvSpPr>
          <p:spPr>
            <a:xfrm>
              <a:off x="909572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3484A2"/>
                  </a:solidFill>
                  <a:latin typeface="方正姚体简体" panose="03000509000000000000" pitchFamily="65" charset="-122"/>
                  <a:ea typeface="方正姚体简体" panose="03000509000000000000" pitchFamily="65" charset="-122"/>
                </a:rPr>
                <a:t>素养提升</a:t>
              </a:r>
              <a:endParaRPr lang="zh-CN" altLang="en-US" sz="1500" b="1" dirty="0">
                <a:solidFill>
                  <a:srgbClr val="3484A2"/>
                </a:solidFill>
                <a:latin typeface="方正姚体简体" panose="03000509000000000000" pitchFamily="65" charset="-122"/>
                <a:ea typeface="方正姚体简体" panose="03000509000000000000" pitchFamily="65" charset="-122"/>
              </a:endParaRPr>
            </a:p>
          </p:txBody>
        </p:sp>
      </p:grpSp>
      <p:grpSp>
        <p:nvGrpSpPr>
          <p:cNvPr id="142" name="组合 17"/>
          <p:cNvGrpSpPr/>
          <p:nvPr userDrawn="1"/>
        </p:nvGrpSpPr>
        <p:grpSpPr>
          <a:xfrm>
            <a:off x="10071405" y="169458"/>
            <a:ext cx="1065091" cy="323775"/>
            <a:chOff x="10071405" y="169458"/>
            <a:chExt cx="1065091" cy="323775"/>
          </a:xfrm>
        </p:grpSpPr>
        <p:sp>
          <p:nvSpPr>
            <p:cNvPr id="1048821" name="平行四边形 18">
              <a:hlinkClick r:id="rId4" action="ppaction://hlinksldjump"/>
            </p:cNvPr>
            <p:cNvSpPr/>
            <p:nvPr/>
          </p:nvSpPr>
          <p:spPr>
            <a:xfrm>
              <a:off x="10071405" y="176418"/>
              <a:ext cx="1065091" cy="316815"/>
            </a:xfrm>
            <a:prstGeom prst="parallelogram">
              <a:avLst>
                <a:gd name="adj" fmla="val 32908"/>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822" name="矩形 3">
              <a:hlinkClick r:id="rId4" tooltip="" action="ppaction://hlinksldjump"/>
            </p:cNvPr>
            <p:cNvSpPr/>
            <p:nvPr/>
          </p:nvSpPr>
          <p:spPr>
            <a:xfrm>
              <a:off x="10122042"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dirty="0">
                  <a:solidFill>
                    <a:srgbClr val="FF9900"/>
                  </a:solidFill>
                  <a:latin typeface="方正姚体简体" panose="03000509000000000000" pitchFamily="65" charset="-122"/>
                  <a:ea typeface="方正姚体简体" panose="03000509000000000000" pitchFamily="65" charset="-122"/>
                </a:rPr>
                <a:t>拓展评价</a:t>
              </a:r>
              <a:endParaRPr lang="zh-CN" altLang="en-US" sz="1500" b="1" dirty="0">
                <a:solidFill>
                  <a:srgbClr val="FF9900"/>
                </a:solidFill>
                <a:latin typeface="方正姚体简体" panose="03000509000000000000" pitchFamily="65" charset="-122"/>
                <a:ea typeface="方正姚体简体" panose="03000509000000000000" pitchFamily="65" charset="-122"/>
              </a:endParaRPr>
            </a:p>
          </p:txBody>
        </p:sp>
      </p:grpSp>
      <p:grpSp>
        <p:nvGrpSpPr>
          <p:cNvPr id="143" name="组合 20"/>
          <p:cNvGrpSpPr/>
          <p:nvPr userDrawn="1"/>
        </p:nvGrpSpPr>
        <p:grpSpPr>
          <a:xfrm>
            <a:off x="6965003" y="169458"/>
            <a:ext cx="1065091" cy="323775"/>
            <a:chOff x="6965003" y="169458"/>
            <a:chExt cx="1065091" cy="323775"/>
          </a:xfrm>
        </p:grpSpPr>
        <p:sp>
          <p:nvSpPr>
            <p:cNvPr id="1048823" name="平行四边形 21">
              <a:hlinkClick r:id="rId5" action="ppaction://hlinksldjump"/>
            </p:cNvPr>
            <p:cNvSpPr/>
            <p:nvPr/>
          </p:nvSpPr>
          <p:spPr>
            <a:xfrm>
              <a:off x="6965003" y="176418"/>
              <a:ext cx="1065091" cy="316815"/>
            </a:xfrm>
            <a:prstGeom prst="parallelogram">
              <a:avLst>
                <a:gd name="adj" fmla="val 32908"/>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姚体简体" panose="03000509000000000000" pitchFamily="65" charset="-122"/>
                <a:ea typeface="方正姚体简体" panose="03000509000000000000" pitchFamily="65" charset="-122"/>
              </a:endParaRPr>
            </a:p>
          </p:txBody>
        </p:sp>
        <p:sp>
          <p:nvSpPr>
            <p:cNvPr id="1048824" name="矩形 3">
              <a:hlinkClick r:id="rId5" tooltip="" action="ppaction://hlinksldjump"/>
            </p:cNvPr>
            <p:cNvSpPr/>
            <p:nvPr/>
          </p:nvSpPr>
          <p:spPr>
            <a:xfrm>
              <a:off x="7015640" y="169458"/>
              <a:ext cx="938766" cy="323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3" tIns="34272" rIns="68543" bIns="34272" anchor="ctr"/>
            <a:lstStyle/>
            <a:p>
              <a:pPr algn="ctr" fontAlgn="auto">
                <a:spcBef>
                  <a:spcPct val="0"/>
                </a:spcBef>
                <a:spcAft>
                  <a:spcPct val="0"/>
                </a:spcAft>
              </a:pPr>
              <a:r>
                <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rPr>
                <a:t>项目准备</a:t>
              </a:r>
              <a:endParaRPr lang="zh-CN" altLang="en-US" sz="1500" b="1" kern="1200" dirty="0">
                <a:solidFill>
                  <a:srgbClr val="3484A2"/>
                </a:solidFill>
                <a:latin typeface="方正姚体简体" panose="03000509000000000000" pitchFamily="65" charset="-122"/>
                <a:ea typeface="方正姚体简体" panose="03000509000000000000" pitchFamily="65" charset="-122"/>
                <a:cs typeface="+mn-cs"/>
              </a:endParaRPr>
            </a:p>
          </p:txBody>
        </p:sp>
      </p:grpSp>
      <p:sp>
        <p:nvSpPr>
          <p:cNvPr id="1048825" name="KSO_Shape">
            <a:hlinkClick r:id="rId6" action="ppaction://hlinksldjump"/>
          </p:cNvPr>
          <p:cNvSpPr/>
          <p:nvPr userDrawn="1"/>
        </p:nvSpPr>
        <p:spPr>
          <a:xfrm>
            <a:off x="11193571" y="130451"/>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048826" name="KSO_Shape">
            <a:hlinkClick r:id="rId7" action="ppaction://hlinksldjump"/>
          </p:cNvPr>
          <p:cNvSpPr/>
          <p:nvPr userDrawn="1"/>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048827" name="文本框 25"/>
          <p:cNvSpPr txBox="1"/>
          <p:nvPr userDrawn="1"/>
        </p:nvSpPr>
        <p:spPr>
          <a:xfrm>
            <a:off x="870485" y="161861"/>
            <a:ext cx="4235553" cy="368300"/>
          </a:xfrm>
          <a:prstGeom prst="rect">
            <a:avLst/>
          </a:prstGeom>
          <a:noFill/>
        </p:spPr>
        <p:txBody>
          <a:bodyPr wrap="squar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在线数字气象站</a:t>
            </a:r>
            <a:endParaRPr lang="zh-CN" altLang="en-US" sz="1800" kern="1200" dirty="0">
              <a:solidFill>
                <a:schemeClr val="bg1"/>
              </a:solidFill>
              <a:latin typeface="方正姚体简体" panose="03000509000000000000" pitchFamily="65" charset="-122"/>
              <a:ea typeface="方正姚体简体" panose="03000509000000000000" pitchFamily="65" charset="-122"/>
              <a:cs typeface="+mn-cs"/>
            </a:endParaRPr>
          </a:p>
        </p:txBody>
      </p:sp>
      <p:pic>
        <p:nvPicPr>
          <p:cNvPr id="2097198" name="图片 26"/>
          <p:cNvPicPr>
            <a:picLocks noChangeAspect="1"/>
          </p:cNvPicPr>
          <p:nvPr userDrawn="1"/>
        </p:nvPicPr>
        <p:blipFill rotWithShape="1">
          <a:blip r:embed="rId8" cstate="print"/>
          <a:srcRect l="7583" t="14440" r="47711" b="31550"/>
          <a:stretch>
            <a:fillRect/>
          </a:stretch>
        </p:blipFill>
        <p:spPr>
          <a:xfrm>
            <a:off x="347542" y="88053"/>
            <a:ext cx="554294" cy="446422"/>
          </a:xfrm>
          <a:prstGeom prst="rect">
            <a:avLst/>
          </a:prstGeom>
        </p:spPr>
      </p:pic>
      <p:sp>
        <p:nvSpPr>
          <p:cNvPr id="1048828" name="文本框 2"/>
          <p:cNvSpPr txBox="1"/>
          <p:nvPr userDrawn="1"/>
        </p:nvSpPr>
        <p:spPr>
          <a:xfrm>
            <a:off x="9561997" y="6315614"/>
            <a:ext cx="1783080" cy="368300"/>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跨学科主题学习</a:t>
            </a:r>
            <a:endParaRPr lang="zh-CN" altLang="en-US" dirty="0">
              <a:solidFill>
                <a:schemeClr val="bg1"/>
              </a:solidFill>
              <a:latin typeface="方正姚体简体" panose="03000509000000000000" pitchFamily="65" charset="-122"/>
              <a:ea typeface="方正姚体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2E9FD1"/>
        </a:solidFill>
        <a:effectLst/>
      </p:bgPr>
    </p:bg>
    <p:spTree>
      <p:nvGrpSpPr>
        <p:cNvPr id="1" name=""/>
        <p:cNvGrpSpPr/>
        <p:nvPr/>
      </p:nvGrpSpPr>
      <p:grpSpPr>
        <a:xfrm>
          <a:off x="0" y="0"/>
          <a:ext cx="0" cy="0"/>
          <a:chOff x="0" y="0"/>
          <a:chExt cx="0" cy="0"/>
        </a:xfrm>
      </p:grpSpPr>
      <p:sp>
        <p:nvSpPr>
          <p:cNvPr id="1048853" name="页脚占位符 2"/>
          <p:cNvSpPr>
            <a:spLocks noGrp="1"/>
          </p:cNvSpPr>
          <p:nvPr>
            <p:ph type="ftr" sz="quarter" idx="11"/>
          </p:nvPr>
        </p:nvSpPr>
        <p:spPr/>
        <p:txBody>
          <a:bodyPr/>
          <a:lstStyle/>
          <a:p>
            <a:endParaRPr lang="zh-CN" altLang="en-US"/>
          </a:p>
        </p:txBody>
      </p:sp>
      <p:sp>
        <p:nvSpPr>
          <p:cNvPr id="1048854" name="矩形 5"/>
          <p:cNvSpPr/>
          <p:nvPr userDrawn="1"/>
        </p:nvSpPr>
        <p:spPr>
          <a:xfrm>
            <a:off x="292608" y="306766"/>
            <a:ext cx="11606784" cy="591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55" name="文本框 1"/>
          <p:cNvSpPr txBox="1"/>
          <p:nvPr userDrawn="1"/>
        </p:nvSpPr>
        <p:spPr>
          <a:xfrm>
            <a:off x="9561997" y="6315614"/>
            <a:ext cx="1783080" cy="368300"/>
          </a:xfrm>
          <a:prstGeom prst="rect">
            <a:avLst/>
          </a:prstGeom>
          <a:noFill/>
        </p:spPr>
        <p:txBody>
          <a:bodyPr wrap="none" rtlCol="0">
            <a:spAutoFit/>
          </a:bodyPr>
          <a:lstStyle/>
          <a:p>
            <a:r>
              <a:rPr lang="zh-CN" altLang="en-US" dirty="0">
                <a:solidFill>
                  <a:schemeClr val="bg1"/>
                </a:solidFill>
                <a:latin typeface="方正姚体简体" panose="03000509000000000000" pitchFamily="65" charset="-122"/>
                <a:ea typeface="方正姚体简体" panose="03000509000000000000" pitchFamily="65" charset="-122"/>
              </a:rPr>
              <a:t>跨学科主题学习</a:t>
            </a:r>
            <a:endParaRPr lang="zh-CN" altLang="en-US" dirty="0">
              <a:solidFill>
                <a:schemeClr val="bg1"/>
              </a:solidFill>
              <a:latin typeface="方正姚体简体" panose="03000509000000000000" pitchFamily="65" charset="-122"/>
              <a:ea typeface="方正姚体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2E9FD1"/>
        </a:solidFill>
        <a:effectLst/>
      </p:bgPr>
    </p:bg>
    <p:spTree>
      <p:nvGrpSpPr>
        <p:cNvPr id="1" name=""/>
        <p:cNvGrpSpPr/>
        <p:nvPr/>
      </p:nvGrpSpPr>
      <p:grpSpPr>
        <a:xfrm>
          <a:off x="0" y="0"/>
          <a:ext cx="0" cy="0"/>
          <a:chOff x="0" y="0"/>
          <a:chExt cx="0" cy="0"/>
        </a:xfrm>
      </p:grpSpPr>
      <p:sp>
        <p:nvSpPr>
          <p:cNvPr id="1048581" name="矩形 5"/>
          <p:cNvSpPr/>
          <p:nvPr userDrawn="1"/>
        </p:nvSpPr>
        <p:spPr>
          <a:xfrm>
            <a:off x="292608" y="306766"/>
            <a:ext cx="11606784" cy="5913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582" name="PA-任意多边形: 形状 22"/>
          <p:cNvSpPr/>
          <p:nvPr userDrawn="1">
            <p:custDataLst>
              <p:tags r:id="rId2"/>
            </p:custDataLst>
          </p:nvPr>
        </p:nvSpPr>
        <p:spPr>
          <a:xfrm rot="16200000">
            <a:off x="5259705" y="-23495"/>
            <a:ext cx="1638935" cy="11643995"/>
          </a:xfrm>
          <a:custGeom>
            <a:avLst/>
            <a:gdLst>
              <a:gd name="connsiteX0" fmla="*/ 0 w 6168251"/>
              <a:gd name="connsiteY0" fmla="*/ 0 h 6857999"/>
              <a:gd name="connsiteX1" fmla="*/ 4531744 w 6168251"/>
              <a:gd name="connsiteY1" fmla="*/ 0 h 6857999"/>
              <a:gd name="connsiteX2" fmla="*/ 4540769 w 6168251"/>
              <a:gd name="connsiteY2" fmla="*/ 7092 h 6857999"/>
              <a:gd name="connsiteX3" fmla="*/ 6168251 w 6168251"/>
              <a:gd name="connsiteY3" fmla="*/ 3458096 h 6857999"/>
              <a:gd name="connsiteX4" fmla="*/ 4703042 w 6168251"/>
              <a:gd name="connsiteY4" fmla="*/ 6768535 h 6857999"/>
              <a:gd name="connsiteX5" fmla="*/ 4599761 w 6168251"/>
              <a:gd name="connsiteY5" fmla="*/ 6857999 h 6857999"/>
              <a:gd name="connsiteX6" fmla="*/ 0 w 6168251"/>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8251" h="6857999">
                <a:moveTo>
                  <a:pt x="0" y="0"/>
                </a:moveTo>
                <a:lnTo>
                  <a:pt x="4531744" y="0"/>
                </a:lnTo>
                <a:lnTo>
                  <a:pt x="4540769" y="7092"/>
                </a:lnTo>
                <a:cubicBezTo>
                  <a:pt x="5534713" y="827368"/>
                  <a:pt x="6168251" y="2068747"/>
                  <a:pt x="6168251" y="3458096"/>
                </a:cubicBezTo>
                <a:cubicBezTo>
                  <a:pt x="6168251" y="4770259"/>
                  <a:pt x="5603151" y="5950436"/>
                  <a:pt x="4703042" y="6768535"/>
                </a:cubicBezTo>
                <a:lnTo>
                  <a:pt x="4599761" y="6857999"/>
                </a:lnTo>
                <a:lnTo>
                  <a:pt x="0" y="6857999"/>
                </a:lnTo>
                <a:close/>
              </a:path>
            </a:pathLst>
          </a:custGeom>
          <a:solidFill>
            <a:srgbClr val="2E9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2097152" name="图片 9"/>
          <p:cNvPicPr>
            <a:picLocks noChangeAspect="1"/>
          </p:cNvPicPr>
          <p:nvPr userDrawn="1"/>
        </p:nvPicPr>
        <p:blipFill rotWithShape="1">
          <a:blip r:embed="rId3" cstate="print">
            <a:alphaModFix amt="11000"/>
            <a:duotone>
              <a:schemeClr val="bg2">
                <a:shade val="45000"/>
                <a:satMod val="135000"/>
              </a:schemeClr>
              <a:prstClr val="white"/>
            </a:duotone>
          </a:blip>
          <a:srcRect t="42903" b="30215"/>
          <a:stretch>
            <a:fillRect/>
          </a:stretch>
        </p:blipFill>
        <p:spPr>
          <a:xfrm>
            <a:off x="-117987" y="5014428"/>
            <a:ext cx="6858000" cy="184357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582" grpId="1" bldLvl="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2E9FD1"/>
        </a:solidFill>
        <a:effectLst/>
      </p:bgPr>
    </p:bg>
    <p:spTree>
      <p:nvGrpSpPr>
        <p:cNvPr id="1" name=""/>
        <p:cNvGrpSpPr/>
        <p:nvPr/>
      </p:nvGrpSpPr>
      <p:grpSpPr>
        <a:xfrm>
          <a:off x="0" y="0"/>
          <a:ext cx="0" cy="0"/>
          <a:chOff x="0" y="0"/>
          <a:chExt cx="0" cy="0"/>
        </a:xfrm>
      </p:grpSpPr>
      <p:sp>
        <p:nvSpPr>
          <p:cNvPr id="1048849"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8850" name="页脚占位符 2"/>
          <p:cNvSpPr>
            <a:spLocks noGrp="1"/>
          </p:cNvSpPr>
          <p:nvPr>
            <p:ph type="ftr" sz="quarter" idx="11"/>
          </p:nvPr>
        </p:nvSpPr>
        <p:spPr/>
        <p:txBody>
          <a:bodyPr/>
          <a:lstStyle/>
          <a:p>
            <a:endParaRPr lang="zh-CN" altLang="en-US"/>
          </a:p>
        </p:txBody>
      </p:sp>
      <p:sp>
        <p:nvSpPr>
          <p:cNvPr id="1048851"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048852" name="矩形 5"/>
          <p:cNvSpPr/>
          <p:nvPr userDrawn="1"/>
        </p:nvSpPr>
        <p:spPr>
          <a:xfrm>
            <a:off x="292608" y="268224"/>
            <a:ext cx="11606784" cy="6339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1048577"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1048579"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mc:Choice xmlns:p14="http://schemas.microsoft.com/office/powerpoint/2010/main" Requires="p14">
      <p:transition spd="slow" p14:dur="1399"/>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8.xml"/><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xml"/><Relationship Id="rId2" Type="http://schemas.openxmlformats.org/officeDocument/2006/relationships/image" Target="../media/image11.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4.xml"/><Relationship Id="rId3" Type="http://schemas.openxmlformats.org/officeDocument/2006/relationships/tags" Target="../tags/tag33.xml"/><Relationship Id="rId2" Type="http://schemas.openxmlformats.org/officeDocument/2006/relationships/image" Target="../media/image11.pn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vmlDrawing" Target="../drawings/vmlDrawing3.vml"/><Relationship Id="rId5" Type="http://schemas.openxmlformats.org/officeDocument/2006/relationships/slideLayout" Target="../slideLayouts/slideLayout4.xml"/><Relationship Id="rId4" Type="http://schemas.openxmlformats.org/officeDocument/2006/relationships/image" Target="../media/image11.png"/><Relationship Id="rId3" Type="http://schemas.openxmlformats.org/officeDocument/2006/relationships/image" Target="../media/image16.emf"/><Relationship Id="rId2" Type="http://schemas.openxmlformats.org/officeDocument/2006/relationships/oleObject" Target="../embeddings/oleObject3.bin"/><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xml"/><Relationship Id="rId2" Type="http://schemas.openxmlformats.org/officeDocument/2006/relationships/tags" Target="../tags/tag34.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9" Type="http://schemas.openxmlformats.org/officeDocument/2006/relationships/tags" Target="../tags/tag41.xml"/><Relationship Id="rId8" Type="http://schemas.openxmlformats.org/officeDocument/2006/relationships/tags" Target="../tags/tag40.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image" Target="../media/image5.png"/><Relationship Id="rId2" Type="http://schemas.openxmlformats.org/officeDocument/2006/relationships/image" Target="../media/image11.png"/><Relationship Id="rId15" Type="http://schemas.openxmlformats.org/officeDocument/2006/relationships/notesSlide" Target="../notesSlides/notesSlide14.xml"/><Relationship Id="rId14" Type="http://schemas.openxmlformats.org/officeDocument/2006/relationships/slideLayout" Target="../slideLayouts/slideLayout2.xml"/><Relationship Id="rId13" Type="http://schemas.openxmlformats.org/officeDocument/2006/relationships/tags" Target="../tags/tag45.xml"/><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tags" Target="../tags/tag3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5.xml"/><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vmlDrawing" Target="../drawings/vmlDrawing4.vml"/><Relationship Id="rId4" Type="http://schemas.openxmlformats.org/officeDocument/2006/relationships/slideLayout" Target="../slideLayouts/slideLayout5.xml"/><Relationship Id="rId3" Type="http://schemas.openxmlformats.org/officeDocument/2006/relationships/image" Target="../media/image20.emf"/><Relationship Id="rId2" Type="http://schemas.openxmlformats.org/officeDocument/2006/relationships/oleObject" Target="../embeddings/oleObject4.bin"/><Relationship Id="rId1" Type="http://schemas.openxmlformats.org/officeDocument/2006/relationships/image" Target="../media/image17.jpeg"/></Relationships>
</file>

<file path=ppt/slides/_rels/slide18.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image" Target="../media/image5.png"/><Relationship Id="rId16" Type="http://schemas.openxmlformats.org/officeDocument/2006/relationships/notesSlide" Target="../notesSlides/notesSlide18.xml"/><Relationship Id="rId15" Type="http://schemas.openxmlformats.org/officeDocument/2006/relationships/slideLayout" Target="../slideLayouts/slideLayout2.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image" Target="../media/image11.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vmlDrawing" Target="../drawings/vmlDrawing5.vml"/><Relationship Id="rId5" Type="http://schemas.openxmlformats.org/officeDocument/2006/relationships/slideLayout" Target="../slideLayouts/slideLayout6.xml"/><Relationship Id="rId4" Type="http://schemas.openxmlformats.org/officeDocument/2006/relationships/image" Target="../media/image22.jpeg"/><Relationship Id="rId3" Type="http://schemas.openxmlformats.org/officeDocument/2006/relationships/image" Target="../media/image11.png"/><Relationship Id="rId2" Type="http://schemas.openxmlformats.org/officeDocument/2006/relationships/image" Target="../media/image21.emf"/><Relationship Id="rId1"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vmlDrawing" Target="../drawings/vmlDrawing6.vml"/><Relationship Id="rId5" Type="http://schemas.openxmlformats.org/officeDocument/2006/relationships/slideLayout" Target="../slideLayouts/slideLayout6.xml"/><Relationship Id="rId4" Type="http://schemas.openxmlformats.org/officeDocument/2006/relationships/image" Target="../media/image11.png"/><Relationship Id="rId3" Type="http://schemas.openxmlformats.org/officeDocument/2006/relationships/image" Target="../media/image23.emf"/><Relationship Id="rId2" Type="http://schemas.openxmlformats.org/officeDocument/2006/relationships/oleObject" Target="../embeddings/oleObject6.bin"/><Relationship Id="rId1" Type="http://schemas.openxmlformats.org/officeDocument/2006/relationships/image" Target="../media/image22.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6.xml"/><Relationship Id="rId2" Type="http://schemas.openxmlformats.org/officeDocument/2006/relationships/image" Target="../media/image25.jpeg"/><Relationship Id="rId1" Type="http://schemas.openxmlformats.org/officeDocument/2006/relationships/image" Target="../media/image24.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8.xml"/><Relationship Id="rId2" Type="http://schemas.openxmlformats.org/officeDocument/2006/relationships/image" Target="../media/image5.png"/><Relationship Id="rId1" Type="http://schemas.openxmlformats.org/officeDocument/2006/relationships/image" Target="../media/image1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9.png"/><Relationship Id="rId22" Type="http://schemas.openxmlformats.org/officeDocument/2006/relationships/notesSlide" Target="../notesSlides/notesSlide5.xml"/><Relationship Id="rId21" Type="http://schemas.openxmlformats.org/officeDocument/2006/relationships/slideLayout" Target="../slideLayouts/slideLayout3.xml"/><Relationship Id="rId20" Type="http://schemas.openxmlformats.org/officeDocument/2006/relationships/tags" Target="../tags/tag19.xml"/><Relationship Id="rId2" Type="http://schemas.openxmlformats.org/officeDocument/2006/relationships/tags" Target="../tags/tag2.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image" Target="../media/image5.png"/><Relationship Id="rId2" Type="http://schemas.openxmlformats.org/officeDocument/2006/relationships/image" Target="../media/image10.png"/><Relationship Id="rId15" Type="http://schemas.openxmlformats.org/officeDocument/2006/relationships/notesSlide" Target="../notesSlides/notesSlide6.xml"/><Relationship Id="rId14" Type="http://schemas.openxmlformats.org/officeDocument/2006/relationships/slideLayout" Target="../slideLayouts/slideLayout2.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20.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vmlDrawing" Target="../drawings/vmlDrawing1.vml"/><Relationship Id="rId5" Type="http://schemas.openxmlformats.org/officeDocument/2006/relationships/slideLayout" Target="../slideLayouts/slideLayout3.xml"/><Relationship Id="rId4" Type="http://schemas.openxmlformats.org/officeDocument/2006/relationships/image" Target="../media/image13.emf"/><Relationship Id="rId3" Type="http://schemas.openxmlformats.org/officeDocument/2006/relationships/oleObject" Target="../embeddings/oleObject1.bin"/><Relationship Id="rId2" Type="http://schemas.openxmlformats.org/officeDocument/2006/relationships/image" Target="../media/image12.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image" Target="../media/image11.png"/><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4.wmf"/><Relationship Id="rId2" Type="http://schemas.openxmlformats.org/officeDocument/2006/relationships/oleObject" Target="../embeddings/oleObject2.bin"/><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E9FD1"/>
        </a:solidFill>
        <a:effectLst/>
      </p:bgPr>
    </p:bg>
    <p:spTree>
      <p:nvGrpSpPr>
        <p:cNvPr id="1" name=""/>
        <p:cNvGrpSpPr/>
        <p:nvPr/>
      </p:nvGrpSpPr>
      <p:grpSpPr>
        <a:xfrm>
          <a:off x="0" y="0"/>
          <a:ext cx="0" cy="0"/>
          <a:chOff x="0" y="0"/>
          <a:chExt cx="0" cy="0"/>
        </a:xfrm>
      </p:grpSpPr>
      <p:sp>
        <p:nvSpPr>
          <p:cNvPr id="1048583" name="矩形 37"/>
          <p:cNvSpPr/>
          <p:nvPr/>
        </p:nvSpPr>
        <p:spPr>
          <a:xfrm>
            <a:off x="2890254" y="2325413"/>
            <a:ext cx="6583680" cy="1198880"/>
          </a:xfrm>
          <a:prstGeom prst="rect">
            <a:avLst/>
          </a:prstGeom>
        </p:spPr>
        <p:txBody>
          <a:bodyPr wrap="none">
            <a:spAutoFit/>
          </a:bodyPr>
          <a:lstStyle/>
          <a:p>
            <a:r>
              <a:rPr lang="zh-CN" altLang="en-US" sz="7200" b="1" dirty="0">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rPr>
              <a:t>在线数字气象站</a:t>
            </a:r>
            <a:endParaRPr lang="zh-CN" altLang="en-US" sz="7200" b="1" dirty="0">
              <a:ln w="22225">
                <a:solidFill>
                  <a:schemeClr val="accent2"/>
                </a:solidFill>
                <a:prstDash val="solid"/>
              </a:ln>
              <a:solidFill>
                <a:schemeClr val="accent2">
                  <a:lumMod val="40000"/>
                  <a:lumOff val="60000"/>
                </a:schemeClr>
              </a:solidFill>
              <a:latin typeface="微软雅黑" panose="020B0503020204020204" pitchFamily="34" charset="-122"/>
              <a:ea typeface="微软雅黑" panose="020B0503020204020204" pitchFamily="34" charset="-122"/>
            </a:endParaRPr>
          </a:p>
        </p:txBody>
      </p:sp>
      <p:grpSp>
        <p:nvGrpSpPr>
          <p:cNvPr id="25" name="组合 8"/>
          <p:cNvGrpSpPr/>
          <p:nvPr/>
        </p:nvGrpSpPr>
        <p:grpSpPr>
          <a:xfrm>
            <a:off x="5320456" y="5927986"/>
            <a:ext cx="5131576" cy="290195"/>
            <a:chOff x="6966" y="5259"/>
            <a:chExt cx="3538" cy="457"/>
          </a:xfrm>
        </p:grpSpPr>
        <p:sp>
          <p:nvSpPr>
            <p:cNvPr id="1048584" name="圆角矩形 26"/>
            <p:cNvSpPr/>
            <p:nvPr/>
          </p:nvSpPr>
          <p:spPr>
            <a:xfrm>
              <a:off x="6966" y="5259"/>
              <a:ext cx="1930" cy="4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马鞍山市丹阳中学</a:t>
              </a:r>
              <a:endParaRPr lang="zh-CN" altLang="en-US"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1048585" name="圆角矩形 27"/>
            <p:cNvSpPr/>
            <p:nvPr/>
          </p:nvSpPr>
          <p:spPr>
            <a:xfrm>
              <a:off x="8988" y="5259"/>
              <a:ext cx="1516" cy="457"/>
            </a:xfrm>
            <a:prstGeom prst="roundRect">
              <a:avLst/>
            </a:prstGeom>
            <a:solidFill>
              <a:srgbClr val="F8B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刘</a:t>
              </a:r>
              <a:r>
                <a:rPr lang="en-US" altLang="zh-CN" sz="18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   </a:t>
              </a:r>
              <a:r>
                <a:rPr lang="zh-CN" altLang="en-US" sz="18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rPr>
                <a:t>斌</a:t>
              </a:r>
              <a:endParaRPr lang="zh-CN" altLang="en-US" sz="1800" dirty="0">
                <a:solidFill>
                  <a:schemeClr val="bg1"/>
                </a:solidFill>
                <a:effectLst/>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1048587" name="文本框 3"/>
          <p:cNvSpPr txBox="1"/>
          <p:nvPr/>
        </p:nvSpPr>
        <p:spPr>
          <a:xfrm>
            <a:off x="1619591" y="891524"/>
            <a:ext cx="4293441" cy="400110"/>
          </a:xfrm>
          <a:prstGeom prst="rect">
            <a:avLst/>
          </a:prstGeom>
          <a:noFill/>
          <a:ln>
            <a:noFill/>
          </a:ln>
        </p:spPr>
        <p:txBody>
          <a:bodyPr wrap="square" rtlCol="0">
            <a:spAutoFit/>
          </a:bodyPr>
          <a:lstStyle/>
          <a:p>
            <a:pPr algn="ctr"/>
            <a:r>
              <a:rPr lang="zh-CN" altLang="en-US" sz="2000" b="1" dirty="0">
                <a:solidFill>
                  <a:srgbClr val="3484A2"/>
                </a:solidFill>
                <a:latin typeface="微软雅黑" panose="020B0503020204020204" pitchFamily="34" charset="-122"/>
                <a:ea typeface="微软雅黑" panose="020B0503020204020204" pitchFamily="34" charset="-122"/>
                <a:cs typeface="宋体" panose="02010600030101010101" pitchFamily="2" charset="-122"/>
              </a:rPr>
              <a:t>义务教育</a:t>
            </a:r>
            <a:r>
              <a:rPr lang="en-US" altLang="zh-CN" sz="2000" b="1" dirty="0">
                <a:solidFill>
                  <a:srgbClr val="3484A2"/>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宋体" panose="02010600030101010101" pitchFamily="2" charset="-122"/>
              </a:rPr>
              <a:t>信息科技</a:t>
            </a:r>
            <a:r>
              <a:rPr lang="en-US" altLang="zh-CN" sz="2000" b="1" dirty="0">
                <a:solidFill>
                  <a:srgbClr val="3484A2"/>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宋体" panose="02010600030101010101" pitchFamily="2" charset="-122"/>
              </a:rPr>
              <a:t>八年级上册</a:t>
            </a:r>
            <a:endParaRPr lang="zh-CN" altLang="en-US" sz="2000" b="1" dirty="0">
              <a:solidFill>
                <a:srgbClr val="3484A2"/>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2097153" name="图片 4"/>
          <p:cNvPicPr>
            <a:picLocks noChangeAspect="1"/>
          </p:cNvPicPr>
          <p:nvPr/>
        </p:nvPicPr>
        <p:blipFill>
          <a:blip r:embed="rId1" cstate="print"/>
          <a:stretch>
            <a:fillRect/>
          </a:stretch>
        </p:blipFill>
        <p:spPr>
          <a:xfrm>
            <a:off x="32906" y="2848061"/>
            <a:ext cx="3733406" cy="3733406"/>
          </a:xfrm>
          <a:prstGeom prst="rect">
            <a:avLst/>
          </a:prstGeom>
        </p:spPr>
      </p:pic>
      <p:pic>
        <p:nvPicPr>
          <p:cNvPr id="2097154" name="图片 2"/>
          <p:cNvPicPr>
            <a:picLocks noChangeAspect="1"/>
          </p:cNvPicPr>
          <p:nvPr/>
        </p:nvPicPr>
        <p:blipFill rotWithShape="1">
          <a:blip r:embed="rId2" cstate="print"/>
          <a:srcRect l="7583" t="14440" r="47711" b="31550"/>
          <a:stretch>
            <a:fillRect/>
          </a:stretch>
        </p:blipFill>
        <p:spPr>
          <a:xfrm>
            <a:off x="955702" y="654085"/>
            <a:ext cx="720000" cy="579879"/>
          </a:xfrm>
          <a:prstGeom prst="rect">
            <a:avLst/>
          </a:prstGeom>
        </p:spPr>
      </p:pic>
      <p:sp>
        <p:nvSpPr>
          <p:cNvPr id="1048840" name="文本框 10"/>
          <p:cNvSpPr txBox="1"/>
          <p:nvPr/>
        </p:nvSpPr>
        <p:spPr>
          <a:xfrm>
            <a:off x="5635364" y="903099"/>
            <a:ext cx="3531537" cy="398780"/>
          </a:xfrm>
          <a:prstGeom prst="rect">
            <a:avLst/>
          </a:prstGeom>
          <a:noFill/>
        </p:spPr>
        <p:txBody>
          <a:bodyPr wrap="square" rtlCol="0">
            <a:spAutoFit/>
          </a:bodyPr>
          <a:p>
            <a:pPr algn="ctr"/>
            <a:r>
              <a:rPr lang="zh-CN" sz="2000" dirty="0">
                <a:solidFill>
                  <a:srgbClr val="3484A2"/>
                </a:solidFill>
                <a:latin typeface="微软雅黑" panose="020B0503020204020204" pitchFamily="34" charset="-122"/>
                <a:ea typeface="微软雅黑" panose="020B0503020204020204" pitchFamily="34" charset="-122"/>
                <a:cs typeface="宋体" panose="02010600030101010101" pitchFamily="2" charset="-122"/>
              </a:rPr>
              <a:t>跨学科主题学习</a:t>
            </a:r>
            <a:endParaRPr lang="zh-CN" sz="2000" dirty="0">
              <a:solidFill>
                <a:srgbClr val="3484A2"/>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583" grpId="0"/>
      <p:bldP spid="1048587" grpId="0"/>
      <p:bldP spid="1048840" grpId="0"/>
      <p:bldP spid="104884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9" name="文本框 1"/>
          <p:cNvSpPr txBox="1"/>
          <p:nvPr/>
        </p:nvSpPr>
        <p:spPr>
          <a:xfrm>
            <a:off x="2059305" y="1072515"/>
            <a:ext cx="3861435" cy="52197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rPr>
              <a:t>设计与搭建校园气象站</a:t>
            </a:r>
            <a:endPar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2097177" name="图片 2"/>
          <p:cNvPicPr>
            <a:picLocks noChangeAspect="1"/>
          </p:cNvPicPr>
          <p:nvPr/>
        </p:nvPicPr>
        <p:blipFill>
          <a:blip r:embed="rId1" cstate="print"/>
          <a:stretch>
            <a:fillRect/>
          </a:stretch>
        </p:blipFill>
        <p:spPr>
          <a:xfrm>
            <a:off x="993821" y="585041"/>
            <a:ext cx="1053594" cy="1345767"/>
          </a:xfrm>
          <a:prstGeom prst="rect">
            <a:avLst/>
          </a:prstGeom>
        </p:spPr>
      </p:pic>
      <p:sp>
        <p:nvSpPr>
          <p:cNvPr id="1048700" name="文本框 4"/>
          <p:cNvSpPr txBox="1"/>
          <p:nvPr/>
        </p:nvSpPr>
        <p:spPr>
          <a:xfrm>
            <a:off x="1401445" y="1666240"/>
            <a:ext cx="8997315" cy="1938020"/>
          </a:xfrm>
          <a:prstGeom prst="rect">
            <a:avLst/>
          </a:prstGeom>
        </p:spPr>
        <p:txBody>
          <a:bodyPr wrap="square">
            <a:spAutoFit/>
          </a:bodyPr>
          <a:lstStyle/>
          <a:p>
            <a:pPr marL="342900" indent="-342900" algn="l" defTabSz="266700" fontAlgn="auto">
              <a:lnSpc>
                <a:spcPct val="150000"/>
              </a:lnSpc>
              <a:spcAft>
                <a:spcPct val="0"/>
              </a:spcAft>
              <a:buFont typeface="Wingdings" panose="05000000000000000000" charset="0"/>
              <a:buChar char="l"/>
              <a:tabLst>
                <a:tab pos="266700" algn="l"/>
              </a:tabLst>
            </a:pPr>
            <a:r>
              <a:rPr lang="zh-CN" sz="2000">
                <a:solidFill>
                  <a:srgbClr val="000000"/>
                </a:solidFill>
                <a:latin typeface="宋体" panose="02010600030101010101" pitchFamily="2" charset="-122"/>
                <a:ea typeface="宋体" panose="02010600030101010101" pitchFamily="2" charset="-122"/>
                <a:cs typeface="宋体" panose="02010600030101010101" pitchFamily="2" charset="-122"/>
              </a:rPr>
              <a:t>设计校园气象站：</a:t>
            </a:r>
            <a:r>
              <a:rPr sz="2000">
                <a:solidFill>
                  <a:srgbClr val="000000"/>
                </a:solidFill>
                <a:latin typeface="宋体" panose="02010600030101010101" pitchFamily="2" charset="-122"/>
                <a:ea typeface="宋体" panose="02010600030101010101" pitchFamily="2" charset="-122"/>
                <a:cs typeface="宋体" panose="02010600030101010101" pitchFamily="2" charset="-122"/>
              </a:rPr>
              <a:t>思考物联网技术支持下的在线数字气象站需求，根据前面的分析，将设计的气象站结构绘制出来</a:t>
            </a:r>
            <a:r>
              <a:rPr lang="zh-CN" sz="200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zh-CN" sz="2000">
              <a:solidFill>
                <a:srgbClr val="000000"/>
              </a:solidFill>
              <a:latin typeface="宋体" panose="02010600030101010101" pitchFamily="2" charset="-122"/>
              <a:ea typeface="宋体" panose="02010600030101010101" pitchFamily="2" charset="-122"/>
              <a:cs typeface="宋体" panose="02010600030101010101" pitchFamily="2" charset="-122"/>
            </a:endParaRPr>
          </a:p>
          <a:p>
            <a:pPr marL="342900" indent="-342900" algn="l" defTabSz="266700" fontAlgn="auto">
              <a:lnSpc>
                <a:spcPct val="150000"/>
              </a:lnSpc>
              <a:spcAft>
                <a:spcPct val="0"/>
              </a:spcAft>
              <a:buFont typeface="Wingdings" panose="05000000000000000000" charset="0"/>
              <a:buChar char="l"/>
            </a:pPr>
            <a:r>
              <a:rPr lang="zh-CN" sz="2000">
                <a:solidFill>
                  <a:srgbClr val="000000"/>
                </a:solidFill>
                <a:latin typeface="宋体" panose="02010600030101010101" pitchFamily="2" charset="-122"/>
                <a:ea typeface="宋体" panose="02010600030101010101" pitchFamily="2" charset="-122"/>
                <a:cs typeface="宋体" panose="02010600030101010101" pitchFamily="2" charset="-122"/>
              </a:rPr>
              <a:t>搭建校园气象站：</a:t>
            </a:r>
            <a:r>
              <a:rPr sz="2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结合气象站结构图</a:t>
            </a:r>
            <a:r>
              <a:rPr lang="en-US" sz="2000">
                <a:solidFill>
                  <a:srgbClr val="000000"/>
                </a:solidFill>
                <a:latin typeface="宋体" panose="02010600030101010101" pitchFamily="2" charset="-122"/>
                <a:ea typeface="宋体" panose="02010600030101010101" pitchFamily="2" charset="-122"/>
                <a:cs typeface="宋体" panose="02010600030101010101" pitchFamily="2" charset="-122"/>
                <a:sym typeface="+mn-ea"/>
              </a:rPr>
              <a:t>,</a:t>
            </a:r>
            <a:r>
              <a:rPr sz="2000">
                <a:solidFill>
                  <a:srgbClr val="000000"/>
                </a:solidFill>
                <a:latin typeface="宋体" panose="02010600030101010101" pitchFamily="2" charset="-122"/>
                <a:ea typeface="宋体" panose="02010600030101010101" pitchFamily="2" charset="-122"/>
                <a:cs typeface="宋体" panose="02010600030101010101" pitchFamily="2" charset="-122"/>
              </a:rPr>
              <a:t>选择获取气象数据的传感器和主控板</a:t>
            </a:r>
            <a:r>
              <a:rPr lang="en-US" sz="2000">
                <a:solidFill>
                  <a:srgbClr val="000000"/>
                </a:solidFill>
                <a:latin typeface="宋体" panose="02010600030101010101" pitchFamily="2" charset="-122"/>
                <a:ea typeface="宋体" panose="02010600030101010101" pitchFamily="2" charset="-122"/>
                <a:cs typeface="宋体" panose="02010600030101010101" pitchFamily="2" charset="-122"/>
              </a:rPr>
              <a:t>,</a:t>
            </a:r>
            <a:r>
              <a:rPr sz="2000">
                <a:solidFill>
                  <a:srgbClr val="000000"/>
                </a:solidFill>
                <a:latin typeface="宋体" panose="02010600030101010101" pitchFamily="2" charset="-122"/>
                <a:ea typeface="宋体" panose="02010600030101010101" pitchFamily="2" charset="-122"/>
                <a:cs typeface="宋体" panose="02010600030101010101" pitchFamily="2" charset="-122"/>
              </a:rPr>
              <a:t>在采样点位置，搭建在线数字气象站，并进行相关设备的安装与调试</a:t>
            </a:r>
            <a:r>
              <a:rPr lang="zh-CN" sz="200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zh-CN" altLang="en-US" sz="2000">
              <a:solidFill>
                <a:srgbClr val="000000"/>
              </a:solidFill>
              <a:latin typeface="宋体" panose="02010600030101010101" pitchFamily="2" charset="-122"/>
              <a:ea typeface="宋体" panose="02010600030101010101" pitchFamily="2" charset="-122"/>
              <a:cs typeface="宋体" panose="02010600030101010101" pitchFamily="2" charset="-122"/>
            </a:endParaRPr>
          </a:p>
        </p:txBody>
      </p:sp>
      <p:pic>
        <p:nvPicPr>
          <p:cNvPr id="2097180" name="图片 7"/>
          <p:cNvPicPr>
            <a:picLocks noChangeAspect="1"/>
          </p:cNvPicPr>
          <p:nvPr/>
        </p:nvPicPr>
        <p:blipFill>
          <a:blip r:embed="rId2" cstate="print"/>
          <a:stretch>
            <a:fillRect/>
          </a:stretch>
        </p:blipFill>
        <p:spPr>
          <a:xfrm>
            <a:off x="8759567" y="3190352"/>
            <a:ext cx="3286648" cy="3286648"/>
          </a:xfrm>
          <a:prstGeom prst="rect">
            <a:avLst/>
          </a:prstGeom>
        </p:spPr>
      </p:pic>
      <p:grpSp>
        <p:nvGrpSpPr>
          <p:cNvPr id="10" name="组合 9"/>
          <p:cNvGrpSpPr/>
          <p:nvPr/>
        </p:nvGrpSpPr>
        <p:grpSpPr>
          <a:xfrm>
            <a:off x="3300413" y="3547110"/>
            <a:ext cx="5591175" cy="2585085"/>
            <a:chOff x="4958" y="2375"/>
            <a:chExt cx="8554" cy="5284"/>
          </a:xfrm>
        </p:grpSpPr>
        <p:sp>
          <p:nvSpPr>
            <p:cNvPr id="6" name="椭圆 5"/>
            <p:cNvSpPr/>
            <p:nvPr/>
          </p:nvSpPr>
          <p:spPr>
            <a:xfrm>
              <a:off x="4958" y="2375"/>
              <a:ext cx="8554" cy="5284"/>
            </a:xfrm>
            <a:prstGeom prst="ellipse">
              <a:avLst/>
            </a:prstGeom>
            <a:noFill/>
            <a:ln w="41275" cap="rnd">
              <a:solidFill>
                <a:srgbClr val="2E9FD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nvGrpSpPr>
            <p:cNvPr id="4" name="组合 3"/>
            <p:cNvGrpSpPr/>
            <p:nvPr/>
          </p:nvGrpSpPr>
          <p:grpSpPr>
            <a:xfrm rot="20520000">
              <a:off x="5053" y="5895"/>
              <a:ext cx="1520" cy="1393"/>
              <a:chOff x="5092" y="6005"/>
              <a:chExt cx="1401" cy="1284"/>
            </a:xfrm>
          </p:grpSpPr>
          <p:sp>
            <p:nvSpPr>
              <p:cNvPr id="344" name="图形"/>
              <p:cNvSpPr>
                <a:spLocks noEditPoints="1"/>
              </p:cNvSpPr>
              <p:nvPr/>
            </p:nvSpPr>
            <p:spPr bwMode="auto">
              <a:xfrm rot="18960000">
                <a:off x="5351" y="6005"/>
                <a:ext cx="1142" cy="1284"/>
              </a:xfrm>
              <a:custGeom>
                <a:avLst/>
                <a:gdLst>
                  <a:gd name="T0" fmla="*/ 331 w 337"/>
                  <a:gd name="T1" fmla="*/ 86 h 378"/>
                  <a:gd name="T2" fmla="*/ 68 w 337"/>
                  <a:gd name="T3" fmla="*/ 78 h 378"/>
                  <a:gd name="T4" fmla="*/ 16 w 337"/>
                  <a:gd name="T5" fmla="*/ 269 h 378"/>
                  <a:gd name="T6" fmla="*/ 62 w 337"/>
                  <a:gd name="T7" fmla="*/ 331 h 378"/>
                  <a:gd name="T8" fmla="*/ 210 w 337"/>
                  <a:gd name="T9" fmla="*/ 362 h 378"/>
                  <a:gd name="T10" fmla="*/ 289 w 337"/>
                  <a:gd name="T11" fmla="*/ 187 h 378"/>
                  <a:gd name="T12" fmla="*/ 331 w 337"/>
                  <a:gd name="T13" fmla="*/ 86 h 378"/>
                  <a:gd name="T14" fmla="*/ 219 w 337"/>
                  <a:gd name="T15" fmla="*/ 216 h 378"/>
                  <a:gd name="T16" fmla="*/ 163 w 337"/>
                  <a:gd name="T17" fmla="*/ 192 h 378"/>
                  <a:gd name="T18" fmla="*/ 201 w 337"/>
                  <a:gd name="T19" fmla="*/ 145 h 378"/>
                  <a:gd name="T20" fmla="*/ 256 w 337"/>
                  <a:gd name="T21" fmla="*/ 169 h 378"/>
                  <a:gd name="T22" fmla="*/ 219 w 337"/>
                  <a:gd name="T23" fmla="*/ 21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7" h="378">
                    <a:moveTo>
                      <a:pt x="331" y="86"/>
                    </a:moveTo>
                    <a:cubicBezTo>
                      <a:pt x="322" y="0"/>
                      <a:pt x="145" y="7"/>
                      <a:pt x="68" y="78"/>
                    </a:cubicBezTo>
                    <a:cubicBezTo>
                      <a:pt x="0" y="141"/>
                      <a:pt x="1" y="223"/>
                      <a:pt x="16" y="269"/>
                    </a:cubicBezTo>
                    <a:cubicBezTo>
                      <a:pt x="22" y="288"/>
                      <a:pt x="37" y="312"/>
                      <a:pt x="62" y="331"/>
                    </a:cubicBezTo>
                    <a:cubicBezTo>
                      <a:pt x="93" y="355"/>
                      <a:pt x="143" y="378"/>
                      <a:pt x="210" y="362"/>
                    </a:cubicBezTo>
                    <a:cubicBezTo>
                      <a:pt x="298" y="340"/>
                      <a:pt x="312" y="225"/>
                      <a:pt x="289" y="187"/>
                    </a:cubicBezTo>
                    <a:cubicBezTo>
                      <a:pt x="248" y="119"/>
                      <a:pt x="337" y="134"/>
                      <a:pt x="331" y="86"/>
                    </a:cubicBezTo>
                    <a:close/>
                    <a:moveTo>
                      <a:pt x="219" y="216"/>
                    </a:moveTo>
                    <a:cubicBezTo>
                      <a:pt x="193" y="223"/>
                      <a:pt x="168" y="212"/>
                      <a:pt x="163" y="192"/>
                    </a:cubicBezTo>
                    <a:cubicBezTo>
                      <a:pt x="159" y="172"/>
                      <a:pt x="175" y="151"/>
                      <a:pt x="201" y="145"/>
                    </a:cubicBezTo>
                    <a:cubicBezTo>
                      <a:pt x="226" y="138"/>
                      <a:pt x="251" y="149"/>
                      <a:pt x="256" y="169"/>
                    </a:cubicBezTo>
                    <a:cubicBezTo>
                      <a:pt x="261" y="189"/>
                      <a:pt x="244" y="210"/>
                      <a:pt x="219" y="216"/>
                    </a:cubicBezTo>
                    <a:close/>
                  </a:path>
                </a:pathLst>
              </a:custGeom>
              <a:solidFill>
                <a:srgbClr val="E3E4F2"/>
              </a:solidFill>
              <a:ln w="15875">
                <a:solidFill>
                  <a:srgbClr val="060608"/>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noFill/>
                </a:endParaRPr>
              </a:p>
            </p:txBody>
          </p:sp>
          <p:sp>
            <p:nvSpPr>
              <p:cNvPr id="22" name="椭圆 21"/>
              <p:cNvSpPr/>
              <p:nvPr/>
            </p:nvSpPr>
            <p:spPr>
              <a:xfrm rot="18960000">
                <a:off x="5702" y="6093"/>
                <a:ext cx="226" cy="226"/>
              </a:xfrm>
              <a:prstGeom prst="ellipse">
                <a:avLst/>
              </a:prstGeom>
              <a:solidFill>
                <a:srgbClr val="FFC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23" name="椭圆 22"/>
              <p:cNvSpPr/>
              <p:nvPr/>
            </p:nvSpPr>
            <p:spPr>
              <a:xfrm rot="18960000">
                <a:off x="5530" y="6449"/>
                <a:ext cx="226" cy="226"/>
              </a:xfrm>
              <a:prstGeom prst="ellipse">
                <a:avLst/>
              </a:prstGeom>
              <a:solidFill>
                <a:srgbClr val="14B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24" name="椭圆 23"/>
              <p:cNvSpPr/>
              <p:nvPr/>
            </p:nvSpPr>
            <p:spPr>
              <a:xfrm rot="18960000">
                <a:off x="5577" y="6811"/>
                <a:ext cx="226" cy="226"/>
              </a:xfrm>
              <a:prstGeom prst="ellipse">
                <a:avLst/>
              </a:prstGeom>
              <a:solidFill>
                <a:srgbClr val="E243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25" name="椭圆 24"/>
              <p:cNvSpPr/>
              <p:nvPr/>
            </p:nvSpPr>
            <p:spPr>
              <a:xfrm rot="18960000">
                <a:off x="5905" y="6904"/>
                <a:ext cx="226" cy="226"/>
              </a:xfrm>
              <a:prstGeom prst="ellipse">
                <a:avLst/>
              </a:prstGeom>
              <a:solidFill>
                <a:srgbClr val="214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28" name="椭圆 27"/>
              <p:cNvSpPr/>
              <p:nvPr/>
            </p:nvSpPr>
            <p:spPr>
              <a:xfrm rot="18960000">
                <a:off x="6196" y="6667"/>
                <a:ext cx="226" cy="226"/>
              </a:xfrm>
              <a:prstGeom prst="ellipse">
                <a:avLst/>
              </a:prstGeom>
              <a:solidFill>
                <a:srgbClr val="14B6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nvGrpSpPr>
              <p:cNvPr id="3" name="组合 2"/>
              <p:cNvGrpSpPr/>
              <p:nvPr/>
            </p:nvGrpSpPr>
            <p:grpSpPr>
              <a:xfrm rot="16380000">
                <a:off x="5238" y="6154"/>
                <a:ext cx="328" cy="621"/>
                <a:chOff x="5371" y="5161"/>
                <a:chExt cx="429" cy="810"/>
              </a:xfrm>
            </p:grpSpPr>
            <p:sp>
              <p:nvSpPr>
                <p:cNvPr id="350" name="图形"/>
                <p:cNvSpPr/>
                <p:nvPr/>
              </p:nvSpPr>
              <p:spPr bwMode="auto">
                <a:xfrm rot="660000">
                  <a:off x="5393" y="5670"/>
                  <a:ext cx="237" cy="301"/>
                </a:xfrm>
                <a:custGeom>
                  <a:avLst/>
                  <a:gdLst>
                    <a:gd name="T0" fmla="*/ 65 w 98"/>
                    <a:gd name="T1" fmla="*/ 7 h 125"/>
                    <a:gd name="T2" fmla="*/ 26 w 98"/>
                    <a:gd name="T3" fmla="*/ 67 h 125"/>
                    <a:gd name="T4" fmla="*/ 28 w 98"/>
                    <a:gd name="T5" fmla="*/ 114 h 125"/>
                    <a:gd name="T6" fmla="*/ 89 w 98"/>
                    <a:gd name="T7" fmla="*/ 64 h 125"/>
                    <a:gd name="T8" fmla="*/ 65 w 98"/>
                    <a:gd name="T9" fmla="*/ 7 h 125"/>
                  </a:gdLst>
                  <a:ahLst/>
                  <a:cxnLst>
                    <a:cxn ang="0">
                      <a:pos x="T0" y="T1"/>
                    </a:cxn>
                    <a:cxn ang="0">
                      <a:pos x="T2" y="T3"/>
                    </a:cxn>
                    <a:cxn ang="0">
                      <a:pos x="T4" y="T5"/>
                    </a:cxn>
                    <a:cxn ang="0">
                      <a:pos x="T6" y="T7"/>
                    </a:cxn>
                    <a:cxn ang="0">
                      <a:pos x="T8" y="T9"/>
                    </a:cxn>
                  </a:cxnLst>
                  <a:rect l="0" t="0" r="r" b="b"/>
                  <a:pathLst>
                    <a:path w="98" h="125">
                      <a:moveTo>
                        <a:pt x="65" y="7"/>
                      </a:moveTo>
                      <a:cubicBezTo>
                        <a:pt x="37" y="0"/>
                        <a:pt x="0" y="26"/>
                        <a:pt x="26" y="67"/>
                      </a:cubicBezTo>
                      <a:cubicBezTo>
                        <a:pt x="49" y="103"/>
                        <a:pt x="6" y="104"/>
                        <a:pt x="28" y="114"/>
                      </a:cubicBezTo>
                      <a:cubicBezTo>
                        <a:pt x="51" y="125"/>
                        <a:pt x="82" y="88"/>
                        <a:pt x="89" y="64"/>
                      </a:cubicBezTo>
                      <a:cubicBezTo>
                        <a:pt x="98" y="38"/>
                        <a:pt x="95" y="15"/>
                        <a:pt x="65" y="7"/>
                      </a:cubicBezTo>
                      <a:close/>
                    </a:path>
                  </a:pathLst>
                </a:custGeom>
                <a:solidFill>
                  <a:srgbClr val="EEDC63"/>
                </a:solidFill>
                <a:ln w="15875">
                  <a:solidFill>
                    <a:srgbClr val="060608"/>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noFill/>
                  </a:endParaRPr>
                </a:p>
              </p:txBody>
            </p:sp>
            <p:sp>
              <p:nvSpPr>
                <p:cNvPr id="352" name="图形"/>
                <p:cNvSpPr/>
                <p:nvPr/>
              </p:nvSpPr>
              <p:spPr bwMode="auto">
                <a:xfrm rot="660000">
                  <a:off x="5552" y="5161"/>
                  <a:ext cx="249" cy="577"/>
                </a:xfrm>
                <a:custGeom>
                  <a:avLst/>
                  <a:gdLst>
                    <a:gd name="T0" fmla="*/ 89 w 103"/>
                    <a:gd name="T1" fmla="*/ 127 h 239"/>
                    <a:gd name="T2" fmla="*/ 27 w 103"/>
                    <a:gd name="T3" fmla="*/ 234 h 239"/>
                    <a:gd name="T4" fmla="*/ 14 w 103"/>
                    <a:gd name="T5" fmla="*/ 111 h 239"/>
                    <a:gd name="T6" fmla="*/ 77 w 103"/>
                    <a:gd name="T7" fmla="*/ 4 h 239"/>
                    <a:gd name="T8" fmla="*/ 89 w 103"/>
                    <a:gd name="T9" fmla="*/ 127 h 239"/>
                  </a:gdLst>
                  <a:ahLst/>
                  <a:cxnLst>
                    <a:cxn ang="0">
                      <a:pos x="T0" y="T1"/>
                    </a:cxn>
                    <a:cxn ang="0">
                      <a:pos x="T2" y="T3"/>
                    </a:cxn>
                    <a:cxn ang="0">
                      <a:pos x="T4" y="T5"/>
                    </a:cxn>
                    <a:cxn ang="0">
                      <a:pos x="T6" y="T7"/>
                    </a:cxn>
                    <a:cxn ang="0">
                      <a:pos x="T8" y="T9"/>
                    </a:cxn>
                  </a:cxnLst>
                  <a:rect l="0" t="0" r="r" b="b"/>
                  <a:pathLst>
                    <a:path w="103" h="239">
                      <a:moveTo>
                        <a:pt x="89" y="127"/>
                      </a:moveTo>
                      <a:cubicBezTo>
                        <a:pt x="75" y="191"/>
                        <a:pt x="47" y="239"/>
                        <a:pt x="27" y="234"/>
                      </a:cubicBezTo>
                      <a:cubicBezTo>
                        <a:pt x="6" y="230"/>
                        <a:pt x="0" y="175"/>
                        <a:pt x="14" y="111"/>
                      </a:cubicBezTo>
                      <a:cubicBezTo>
                        <a:pt x="28" y="48"/>
                        <a:pt x="56" y="0"/>
                        <a:pt x="77" y="4"/>
                      </a:cubicBezTo>
                      <a:cubicBezTo>
                        <a:pt x="97" y="9"/>
                        <a:pt x="103" y="64"/>
                        <a:pt x="89" y="127"/>
                      </a:cubicBezTo>
                      <a:close/>
                    </a:path>
                  </a:pathLst>
                </a:custGeom>
                <a:solidFill>
                  <a:srgbClr val="DB2232"/>
                </a:solidFill>
                <a:ln w="15875">
                  <a:solidFill>
                    <a:srgbClr val="060608"/>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noFill/>
                  </a:endParaRPr>
                </a:p>
              </p:txBody>
            </p:sp>
            <p:sp>
              <p:nvSpPr>
                <p:cNvPr id="354" name="图形"/>
                <p:cNvSpPr/>
                <p:nvPr/>
              </p:nvSpPr>
              <p:spPr bwMode="auto">
                <a:xfrm rot="660000">
                  <a:off x="5519" y="5655"/>
                  <a:ext cx="110" cy="67"/>
                </a:xfrm>
                <a:custGeom>
                  <a:avLst/>
                  <a:gdLst>
                    <a:gd name="T0" fmla="*/ 75 w 82"/>
                    <a:gd name="T1" fmla="*/ 50 h 50"/>
                    <a:gd name="T2" fmla="*/ 0 w 82"/>
                    <a:gd name="T3" fmla="*/ 34 h 50"/>
                    <a:gd name="T4" fmla="*/ 7 w 82"/>
                    <a:gd name="T5" fmla="*/ 0 h 50"/>
                    <a:gd name="T6" fmla="*/ 82 w 82"/>
                    <a:gd name="T7" fmla="*/ 16 h 50"/>
                    <a:gd name="T8" fmla="*/ 75 w 82"/>
                    <a:gd name="T9" fmla="*/ 50 h 50"/>
                  </a:gdLst>
                  <a:ahLst/>
                  <a:cxnLst>
                    <a:cxn ang="0">
                      <a:pos x="T0" y="T1"/>
                    </a:cxn>
                    <a:cxn ang="0">
                      <a:pos x="T2" y="T3"/>
                    </a:cxn>
                    <a:cxn ang="0">
                      <a:pos x="T4" y="T5"/>
                    </a:cxn>
                    <a:cxn ang="0">
                      <a:pos x="T6" y="T7"/>
                    </a:cxn>
                    <a:cxn ang="0">
                      <a:pos x="T8" y="T9"/>
                    </a:cxn>
                  </a:cxnLst>
                  <a:rect l="0" t="0" r="r" b="b"/>
                  <a:pathLst>
                    <a:path w="82" h="50">
                      <a:moveTo>
                        <a:pt x="75" y="50"/>
                      </a:moveTo>
                      <a:lnTo>
                        <a:pt x="0" y="34"/>
                      </a:lnTo>
                      <a:lnTo>
                        <a:pt x="7" y="0"/>
                      </a:lnTo>
                      <a:lnTo>
                        <a:pt x="82" y="16"/>
                      </a:lnTo>
                      <a:lnTo>
                        <a:pt x="75" y="50"/>
                      </a:lnTo>
                      <a:close/>
                    </a:path>
                  </a:pathLst>
                </a:custGeom>
                <a:solidFill>
                  <a:srgbClr val="FFB720"/>
                </a:solidFill>
                <a:ln w="15875">
                  <a:solidFill>
                    <a:srgbClr val="060608"/>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noFill/>
                  </a:endParaRPr>
                </a:p>
              </p:txBody>
            </p:sp>
            <p:sp>
              <p:nvSpPr>
                <p:cNvPr id="351" name="图形"/>
                <p:cNvSpPr/>
                <p:nvPr/>
              </p:nvSpPr>
              <p:spPr bwMode="auto">
                <a:xfrm rot="660000">
                  <a:off x="5371" y="5835"/>
                  <a:ext cx="221" cy="136"/>
                </a:xfrm>
                <a:custGeom>
                  <a:avLst/>
                  <a:gdLst>
                    <a:gd name="T0" fmla="*/ 56 w 71"/>
                    <a:gd name="T1" fmla="*/ 11 h 44"/>
                    <a:gd name="T2" fmla="*/ 47 w 71"/>
                    <a:gd name="T3" fmla="*/ 1 h 44"/>
                    <a:gd name="T4" fmla="*/ 39 w 71"/>
                    <a:gd name="T5" fmla="*/ 3 h 44"/>
                    <a:gd name="T6" fmla="*/ 34 w 71"/>
                    <a:gd name="T7" fmla="*/ 0 h 44"/>
                    <a:gd name="T8" fmla="*/ 23 w 71"/>
                    <a:gd name="T9" fmla="*/ 4 h 44"/>
                    <a:gd name="T10" fmla="*/ 18 w 71"/>
                    <a:gd name="T11" fmla="*/ 36 h 44"/>
                    <a:gd name="T12" fmla="*/ 71 w 71"/>
                    <a:gd name="T13" fmla="*/ 3 h 44"/>
                    <a:gd name="T14" fmla="*/ 56 w 71"/>
                    <a:gd name="T15" fmla="*/ 1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44">
                      <a:moveTo>
                        <a:pt x="56" y="11"/>
                      </a:moveTo>
                      <a:cubicBezTo>
                        <a:pt x="50" y="11"/>
                        <a:pt x="48" y="6"/>
                        <a:pt x="47" y="1"/>
                      </a:cubicBezTo>
                      <a:cubicBezTo>
                        <a:pt x="44" y="2"/>
                        <a:pt x="42" y="4"/>
                        <a:pt x="39" y="3"/>
                      </a:cubicBezTo>
                      <a:cubicBezTo>
                        <a:pt x="37" y="3"/>
                        <a:pt x="35" y="1"/>
                        <a:pt x="34" y="0"/>
                      </a:cubicBezTo>
                      <a:cubicBezTo>
                        <a:pt x="31" y="3"/>
                        <a:pt x="27" y="6"/>
                        <a:pt x="23" y="4"/>
                      </a:cubicBezTo>
                      <a:cubicBezTo>
                        <a:pt x="27" y="26"/>
                        <a:pt x="0" y="27"/>
                        <a:pt x="18" y="36"/>
                      </a:cubicBezTo>
                      <a:cubicBezTo>
                        <a:pt x="36" y="44"/>
                        <a:pt x="59" y="24"/>
                        <a:pt x="71" y="3"/>
                      </a:cubicBezTo>
                      <a:cubicBezTo>
                        <a:pt x="67" y="6"/>
                        <a:pt x="62" y="11"/>
                        <a:pt x="56" y="11"/>
                      </a:cubicBezTo>
                      <a:close/>
                    </a:path>
                  </a:pathLst>
                </a:custGeom>
                <a:solidFill>
                  <a:srgbClr val="06A9DB"/>
                </a:solidFill>
                <a:ln w="15875">
                  <a:solidFill>
                    <a:srgbClr val="060608"/>
                  </a:solid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noFill/>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69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4" name="文本框 1"/>
          <p:cNvSpPr txBox="1"/>
          <p:nvPr/>
        </p:nvSpPr>
        <p:spPr>
          <a:xfrm>
            <a:off x="1999019" y="1072579"/>
            <a:ext cx="2334986" cy="52197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rPr>
              <a:t>采集气象数据</a:t>
            </a:r>
            <a:endParaRPr lang="zh-CN" altLang="en-US" sz="2800" b="1" spc="100" dirty="0">
              <a:solidFill>
                <a:srgbClr val="0068B6"/>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2097179" name="图片 21"/>
          <p:cNvPicPr>
            <a:picLocks noChangeAspect="1"/>
          </p:cNvPicPr>
          <p:nvPr/>
        </p:nvPicPr>
        <p:blipFill>
          <a:blip r:embed="rId1" cstate="print"/>
          <a:stretch>
            <a:fillRect/>
          </a:stretch>
        </p:blipFill>
        <p:spPr>
          <a:xfrm>
            <a:off x="993821" y="585041"/>
            <a:ext cx="1053594" cy="1345767"/>
          </a:xfrm>
          <a:prstGeom prst="rect">
            <a:avLst/>
          </a:prstGeom>
        </p:spPr>
      </p:pic>
      <p:pic>
        <p:nvPicPr>
          <p:cNvPr id="2097180" name="图片 7"/>
          <p:cNvPicPr>
            <a:picLocks noChangeAspect="1"/>
          </p:cNvPicPr>
          <p:nvPr/>
        </p:nvPicPr>
        <p:blipFill>
          <a:blip r:embed="rId2" cstate="print"/>
          <a:stretch>
            <a:fillRect/>
          </a:stretch>
        </p:blipFill>
        <p:spPr>
          <a:xfrm>
            <a:off x="8759567" y="3190352"/>
            <a:ext cx="3286648" cy="3286648"/>
          </a:xfrm>
          <a:prstGeom prst="rect">
            <a:avLst/>
          </a:prstGeom>
        </p:spPr>
      </p:pic>
      <p:sp>
        <p:nvSpPr>
          <p:cNvPr id="1048705" name="文本框 2"/>
          <p:cNvSpPr txBox="1"/>
          <p:nvPr/>
        </p:nvSpPr>
        <p:spPr>
          <a:xfrm>
            <a:off x="2047240" y="1660525"/>
            <a:ext cx="8318500" cy="1014730"/>
          </a:xfrm>
          <a:prstGeom prst="rect">
            <a:avLst/>
          </a:prstGeom>
        </p:spPr>
        <p:txBody>
          <a:bodyPr wrap="square">
            <a:spAutoFit/>
          </a:bodyPr>
          <a:lstStyle/>
          <a:p>
            <a:pPr indent="514985" defTabSz="266700" fontAlgn="auto">
              <a:lnSpc>
                <a:spcPct val="150000"/>
              </a:lnSpc>
            </a:pPr>
            <a:r>
              <a:rPr lang="zh-CN" sz="2000">
                <a:solidFill>
                  <a:srgbClr val="000000"/>
                </a:solidFill>
                <a:latin typeface="Times New Roman" panose="02020603050405020304"/>
                <a:ea typeface="宋体" panose="02010600030101010101" pitchFamily="2" charset="-122"/>
              </a:rPr>
              <a:t>完成学校各个采样点的在线数字气象站搭建，使用气象站收集气象数据，并将这些数据记录在表格中。</a:t>
            </a:r>
            <a:endParaRPr lang="zh-CN" altLang="en-US" sz="2000">
              <a:solidFill>
                <a:srgbClr val="000000"/>
              </a:solidFill>
              <a:latin typeface="Times New Roman" panose="02020603050405020304"/>
              <a:ea typeface="宋体" panose="02010600030101010101" pitchFamily="2" charset="-122"/>
            </a:endParaRPr>
          </a:p>
        </p:txBody>
      </p:sp>
      <p:graphicFrame>
        <p:nvGraphicFramePr>
          <p:cNvPr id="4194308" name="表格 6"/>
          <p:cNvGraphicFramePr/>
          <p:nvPr>
            <p:custDataLst>
              <p:tags r:id="rId3"/>
            </p:custDataLst>
          </p:nvPr>
        </p:nvGraphicFramePr>
        <p:xfrm>
          <a:off x="2505710" y="2880360"/>
          <a:ext cx="6946265" cy="1975358"/>
        </p:xfrm>
        <a:graphic>
          <a:graphicData uri="http://schemas.openxmlformats.org/drawingml/2006/table">
            <a:tbl>
              <a:tblPr/>
              <a:tblGrid>
                <a:gridCol w="933450"/>
                <a:gridCol w="1068070"/>
                <a:gridCol w="868680"/>
                <a:gridCol w="1097280"/>
                <a:gridCol w="963295"/>
                <a:gridCol w="915035"/>
                <a:gridCol w="1100455"/>
              </a:tblGrid>
              <a:tr h="561340">
                <a:tc>
                  <a:txBody>
                    <a:bodyPr/>
                    <a:lstStyle/>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rPr>
                        <a:t>采样点</a:t>
                      </a:r>
                      <a:endParaRPr lang="zh-CN" altLang="en-US" sz="1600">
                        <a:solidFill>
                          <a:schemeClr val="tx1"/>
                        </a:solidFill>
                        <a:latin typeface="黑体" panose="02010609060101010101" charset="-122"/>
                        <a:ea typeface="黑体" panose="02010609060101010101" charset="-122"/>
                      </a:endParaRPr>
                    </a:p>
                  </a:txBody>
                  <a:tcPr marL="68580" marR="68580" marT="0" marB="0" anchor="ctr">
                    <a:lnL>
                      <a:noFill/>
                    </a:lnL>
                    <a:lnR w="12700" cap="flat" cmpd="sng">
                      <a:solidFill>
                        <a:srgbClr val="2E74B5"/>
                      </a:solidFill>
                      <a:prstDash val="solid"/>
                      <a:headEnd type="none" w="med" len="med"/>
                      <a:tailEnd type="none" w="med" len="med"/>
                    </a:lnR>
                    <a:lnT w="28575" cap="flat" cmpd="sng">
                      <a:solidFill>
                        <a:srgbClr val="0070C0"/>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rPr>
                        <a:t>采集数据</a:t>
                      </a:r>
                      <a:endParaRPr lang="zh-CN" altLang="en-US" sz="1600">
                        <a:solidFill>
                          <a:schemeClr val="tx1"/>
                        </a:solidFill>
                        <a:latin typeface="黑体" panose="02010609060101010101" charset="-122"/>
                        <a:ea typeface="黑体" panose="02010609060101010101" charset="-122"/>
                      </a:endParaRPr>
                    </a:p>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rPr>
                        <a:t>时间点</a:t>
                      </a:r>
                      <a:endParaRPr lang="zh-CN" altLang="en-US" sz="1600">
                        <a:solidFill>
                          <a:schemeClr val="tx1"/>
                        </a:solidFill>
                        <a:latin typeface="黑体" panose="02010609060101010101" charset="-122"/>
                        <a:ea typeface="黑体" panose="02010609060101010101" charset="-122"/>
                      </a:endParaRPr>
                    </a:p>
                  </a:txBody>
                  <a:tcPr marL="68580" marR="68580" marT="0" marB="0" anchor="ctr">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28575" cap="flat" cmpd="sng">
                      <a:solidFill>
                        <a:srgbClr val="0070C0"/>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cs typeface="黑体" panose="02010609060101010101" charset="-122"/>
                        </a:rPr>
                        <a:t>温度</a:t>
                      </a:r>
                      <a:endParaRPr lang="zh-CN" altLang="en-US" sz="1600">
                        <a:solidFill>
                          <a:schemeClr val="tx1"/>
                        </a:solidFill>
                        <a:latin typeface="黑体" panose="02010609060101010101" charset="-122"/>
                        <a:ea typeface="黑体" panose="02010609060101010101" charset="-122"/>
                        <a:cs typeface="黑体" panose="02010609060101010101" charset="-122"/>
                      </a:endParaRPr>
                    </a:p>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cs typeface="黑体" panose="02010609060101010101" charset="-122"/>
                        </a:rPr>
                        <a:t>（</a:t>
                      </a:r>
                      <a:r>
                        <a:rPr lang="en-US" altLang="zh-CN" sz="1600">
                          <a:solidFill>
                            <a:schemeClr val="tx1"/>
                          </a:solidFill>
                          <a:latin typeface="黑体" panose="02010609060101010101" charset="-122"/>
                          <a:ea typeface="黑体" panose="02010609060101010101" charset="-122"/>
                          <a:cs typeface="黑体" panose="02010609060101010101" charset="-122"/>
                        </a:rPr>
                        <a:t>℃</a:t>
                      </a:r>
                      <a:r>
                        <a:rPr lang="zh-CN" altLang="en-US" sz="1600">
                          <a:solidFill>
                            <a:schemeClr val="tx1"/>
                          </a:solidFill>
                          <a:latin typeface="黑体" panose="02010609060101010101" charset="-122"/>
                          <a:ea typeface="黑体" panose="02010609060101010101" charset="-122"/>
                          <a:cs typeface="黑体" panose="02010609060101010101" charset="-122"/>
                        </a:rPr>
                        <a:t>）</a:t>
                      </a:r>
                      <a:endParaRPr lang="zh-CN" altLang="en-US" sz="160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28575" cap="flat" cmpd="sng">
                      <a:solidFill>
                        <a:srgbClr val="0070C0"/>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cs typeface="黑体" panose="02010609060101010101" charset="-122"/>
                        </a:rPr>
                        <a:t>湿度</a:t>
                      </a:r>
                      <a:endParaRPr lang="zh-CN" altLang="en-US" sz="1600">
                        <a:solidFill>
                          <a:schemeClr val="tx1"/>
                        </a:solidFill>
                        <a:latin typeface="黑体" panose="02010609060101010101" charset="-122"/>
                        <a:ea typeface="黑体" panose="02010609060101010101" charset="-122"/>
                        <a:cs typeface="黑体" panose="02010609060101010101" charset="-122"/>
                      </a:endParaRPr>
                    </a:p>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cs typeface="黑体" panose="02010609060101010101" charset="-122"/>
                        </a:rPr>
                        <a:t>（</a:t>
                      </a:r>
                      <a:r>
                        <a:rPr lang="en-US" sz="1600">
                          <a:solidFill>
                            <a:schemeClr val="tx1"/>
                          </a:solidFill>
                          <a:latin typeface="黑体" panose="02010609060101010101" charset="-122"/>
                          <a:ea typeface="黑体" panose="02010609060101010101" charset="-122"/>
                          <a:cs typeface="黑体" panose="02010609060101010101" charset="-122"/>
                        </a:rPr>
                        <a:t>%RH</a:t>
                      </a:r>
                      <a:r>
                        <a:rPr lang="zh-CN" altLang="en-US" sz="1600">
                          <a:solidFill>
                            <a:schemeClr val="tx1"/>
                          </a:solidFill>
                          <a:latin typeface="黑体" panose="02010609060101010101" charset="-122"/>
                          <a:ea typeface="黑体" panose="02010609060101010101" charset="-122"/>
                          <a:cs typeface="黑体" panose="02010609060101010101" charset="-122"/>
                        </a:rPr>
                        <a:t>）</a:t>
                      </a:r>
                      <a:endParaRPr lang="zh-CN" altLang="en-US" sz="160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28575" cap="flat" cmpd="sng">
                      <a:solidFill>
                        <a:srgbClr val="0070C0"/>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cs typeface="黑体" panose="02010609060101010101" charset="-122"/>
                        </a:rPr>
                        <a:t>气压</a:t>
                      </a:r>
                      <a:endParaRPr lang="zh-CN" altLang="en-US" sz="1600">
                        <a:solidFill>
                          <a:schemeClr val="tx1"/>
                        </a:solidFill>
                        <a:latin typeface="黑体" panose="02010609060101010101" charset="-122"/>
                        <a:ea typeface="黑体" panose="02010609060101010101" charset="-122"/>
                        <a:cs typeface="黑体" panose="02010609060101010101" charset="-122"/>
                      </a:endParaRPr>
                    </a:p>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cs typeface="黑体" panose="02010609060101010101" charset="-122"/>
                        </a:rPr>
                        <a:t>（</a:t>
                      </a:r>
                      <a:r>
                        <a:rPr lang="en-US" sz="1600">
                          <a:solidFill>
                            <a:schemeClr val="tx1"/>
                          </a:solidFill>
                          <a:latin typeface="黑体" panose="02010609060101010101" charset="-122"/>
                          <a:ea typeface="黑体" panose="02010609060101010101" charset="-122"/>
                          <a:cs typeface="黑体" panose="02010609060101010101" charset="-122"/>
                        </a:rPr>
                        <a:t>hPa</a:t>
                      </a:r>
                      <a:r>
                        <a:rPr lang="zh-CN" altLang="en-US" sz="1600">
                          <a:solidFill>
                            <a:schemeClr val="tx1"/>
                          </a:solidFill>
                          <a:latin typeface="黑体" panose="02010609060101010101" charset="-122"/>
                          <a:ea typeface="黑体" panose="02010609060101010101" charset="-122"/>
                          <a:cs typeface="黑体" panose="02010609060101010101" charset="-122"/>
                        </a:rPr>
                        <a:t>）</a:t>
                      </a:r>
                      <a:endParaRPr lang="zh-CN" altLang="en-US" sz="160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28575" cap="flat" cmpd="sng">
                      <a:solidFill>
                        <a:srgbClr val="0070C0"/>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cs typeface="黑体" panose="02010609060101010101" charset="-122"/>
                        </a:rPr>
                        <a:t>风速</a:t>
                      </a:r>
                      <a:endParaRPr lang="zh-CN" altLang="en-US" sz="1600">
                        <a:solidFill>
                          <a:schemeClr val="tx1"/>
                        </a:solidFill>
                        <a:latin typeface="黑体" panose="02010609060101010101" charset="-122"/>
                        <a:ea typeface="黑体" panose="02010609060101010101" charset="-122"/>
                        <a:cs typeface="黑体" panose="02010609060101010101" charset="-122"/>
                      </a:endParaRPr>
                    </a:p>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cs typeface="黑体" panose="02010609060101010101" charset="-122"/>
                        </a:rPr>
                        <a:t>（</a:t>
                      </a:r>
                      <a:r>
                        <a:rPr lang="en-US" sz="1600">
                          <a:solidFill>
                            <a:schemeClr val="tx1"/>
                          </a:solidFill>
                          <a:latin typeface="黑体" panose="02010609060101010101" charset="-122"/>
                          <a:ea typeface="黑体" panose="02010609060101010101" charset="-122"/>
                          <a:cs typeface="黑体" panose="02010609060101010101" charset="-122"/>
                        </a:rPr>
                        <a:t>m/s</a:t>
                      </a:r>
                      <a:r>
                        <a:rPr lang="zh-CN" altLang="en-US" sz="1600">
                          <a:solidFill>
                            <a:schemeClr val="tx1"/>
                          </a:solidFill>
                          <a:latin typeface="黑体" panose="02010609060101010101" charset="-122"/>
                          <a:ea typeface="黑体" panose="02010609060101010101" charset="-122"/>
                          <a:cs typeface="黑体" panose="02010609060101010101" charset="-122"/>
                        </a:rPr>
                        <a:t>）</a:t>
                      </a:r>
                      <a:endParaRPr lang="zh-CN" altLang="en-US" sz="160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28575" cap="flat" cmpd="sng">
                      <a:solidFill>
                        <a:srgbClr val="0070C0"/>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cs typeface="黑体" panose="02010609060101010101" charset="-122"/>
                        </a:rPr>
                        <a:t>光照强度</a:t>
                      </a:r>
                      <a:endParaRPr lang="zh-CN" altLang="en-US" sz="1600">
                        <a:solidFill>
                          <a:schemeClr val="tx1"/>
                        </a:solidFill>
                        <a:latin typeface="黑体" panose="02010609060101010101" charset="-122"/>
                        <a:ea typeface="黑体" panose="02010609060101010101" charset="-122"/>
                        <a:cs typeface="黑体" panose="02010609060101010101" charset="-122"/>
                      </a:endParaRPr>
                    </a:p>
                    <a:p>
                      <a:pPr marL="0" indent="2540" algn="ctr">
                        <a:spcBef>
                          <a:spcPct val="20000"/>
                        </a:spcBef>
                        <a:spcAft>
                          <a:spcPts val="200"/>
                        </a:spcAft>
                      </a:pPr>
                      <a:r>
                        <a:rPr lang="zh-CN" altLang="en-US" sz="1600">
                          <a:solidFill>
                            <a:schemeClr val="tx1"/>
                          </a:solidFill>
                          <a:latin typeface="黑体" panose="02010609060101010101" charset="-122"/>
                          <a:ea typeface="黑体" panose="02010609060101010101" charset="-122"/>
                          <a:cs typeface="黑体" panose="02010609060101010101" charset="-122"/>
                        </a:rPr>
                        <a:t>（</a:t>
                      </a:r>
                      <a:r>
                        <a:rPr lang="en-US" sz="1600">
                          <a:solidFill>
                            <a:schemeClr val="tx1"/>
                          </a:solidFill>
                          <a:latin typeface="黑体" panose="02010609060101010101" charset="-122"/>
                          <a:ea typeface="黑体" panose="02010609060101010101" charset="-122"/>
                          <a:cs typeface="黑体" panose="02010609060101010101" charset="-122"/>
                        </a:rPr>
                        <a:t>lux</a:t>
                      </a:r>
                      <a:r>
                        <a:rPr lang="zh-CN" altLang="en-US" sz="1600">
                          <a:solidFill>
                            <a:schemeClr val="tx1"/>
                          </a:solidFill>
                          <a:latin typeface="黑体" panose="02010609060101010101" charset="-122"/>
                          <a:ea typeface="黑体" panose="02010609060101010101" charset="-122"/>
                          <a:cs typeface="黑体" panose="02010609060101010101" charset="-122"/>
                        </a:rPr>
                        <a:t>）</a:t>
                      </a:r>
                      <a:endParaRPr lang="zh-CN" altLang="en-US" sz="1600">
                        <a:solidFill>
                          <a:schemeClr val="tx1"/>
                        </a:solidFill>
                        <a:latin typeface="黑体" panose="02010609060101010101" charset="-122"/>
                        <a:ea typeface="黑体" panose="02010609060101010101" charset="-122"/>
                        <a:cs typeface="黑体" panose="02010609060101010101" charset="-122"/>
                      </a:endParaRPr>
                    </a:p>
                  </a:txBody>
                  <a:tcPr marL="68580" marR="68580" marT="0" marB="0" anchor="ctr">
                    <a:lnL w="12700" cap="flat" cmpd="sng">
                      <a:solidFill>
                        <a:srgbClr val="2E74B5"/>
                      </a:solidFill>
                      <a:prstDash val="solid"/>
                      <a:headEnd type="none" w="med" len="med"/>
                      <a:tailEnd type="none" w="med" len="med"/>
                    </a:lnL>
                    <a:lnR>
                      <a:noFill/>
                      <a:headEnd type="none" w="med" len="med"/>
                      <a:tailEnd type="none" w="med" len="med"/>
                    </a:lnR>
                    <a:lnT w="28575" cap="flat" cmpd="sng">
                      <a:solidFill>
                        <a:srgbClr val="0070C0"/>
                      </a:solidFill>
                      <a:prstDash val="solid"/>
                      <a:headEnd type="none" w="med" len="med"/>
                      <a:tailEnd type="none" w="med" len="med"/>
                    </a:lnT>
                    <a:lnB w="12700" cap="flat" cmpd="sng">
                      <a:solidFill>
                        <a:srgbClr val="2E74B5"/>
                      </a:solidFill>
                      <a:prstDash val="solid"/>
                      <a:headEnd type="none" w="med" len="med"/>
                      <a:tailEnd type="none" w="med" len="med"/>
                    </a:lnB>
                    <a:noFill/>
                  </a:tcPr>
                </a:tc>
              </a:tr>
              <a:tr h="471170">
                <a:tc>
                  <a:txBody>
                    <a:bodyPr/>
                    <a:lstStyle/>
                    <a:p>
                      <a:pPr marL="68580" indent="0" algn="ctr">
                        <a:spcBef>
                          <a:spcPct val="0"/>
                        </a:spcBef>
                        <a:spcAft>
                          <a:spcPct val="0"/>
                        </a:spcAft>
                      </a:pPr>
                      <a:r>
                        <a:rPr lang="en-US" sz="1000">
                          <a:solidFill>
                            <a:srgbClr val="5B9BD5"/>
                          </a:solidFill>
                          <a:latin typeface="Calibri" panose="020F0502020204030204"/>
                          <a:ea typeface="楷体" panose="02010609060101010101" pitchFamily="49" charset="-122"/>
                        </a:rPr>
                        <a:t> </a:t>
                      </a:r>
                      <a:endParaRPr lang="en-US" sz="1000">
                        <a:solidFill>
                          <a:srgbClr val="5B9BD5"/>
                        </a:solidFill>
                        <a:latin typeface="Calibri" panose="020F0502020204030204"/>
                        <a:ea typeface="楷体" panose="02010609060101010101" pitchFamily="49" charset="-122"/>
                      </a:endParaRPr>
                    </a:p>
                  </a:txBody>
                  <a:tcPr marL="68580" marR="68580" marT="0" marB="0">
                    <a:lnL>
                      <a:noFill/>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0" algn="ctr">
                        <a:spcBef>
                          <a:spcPct val="0"/>
                        </a:spcBef>
                        <a:spcAft>
                          <a:spcPct val="0"/>
                        </a:spcAft>
                      </a:pPr>
                      <a:r>
                        <a:rPr lang="en-US" sz="1000">
                          <a:solidFill>
                            <a:srgbClr val="5B9BD5"/>
                          </a:solidFill>
                          <a:latin typeface="Calibri" panose="020F0502020204030204"/>
                          <a:ea typeface="楷体" panose="02010609060101010101" pitchFamily="49" charset="-122"/>
                        </a:rPr>
                        <a:t> </a:t>
                      </a:r>
                      <a:endParaRPr lang="en-US" sz="1000">
                        <a:solidFill>
                          <a:srgbClr val="5B9BD5"/>
                        </a:solidFill>
                        <a:latin typeface="Calibri" panose="020F0502020204030204"/>
                        <a:ea typeface="楷体" panose="02010609060101010101" pitchFamily="49" charset="-122"/>
                      </a:endParaRPr>
                    </a:p>
                  </a:txBody>
                  <a:tcPr marL="68580" marR="68580" marT="0" marB="0" anchor="ctr">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0" algn="ctr">
                        <a:spcBef>
                          <a:spcPct val="0"/>
                        </a:spcBef>
                        <a:spcAft>
                          <a:spcPct val="0"/>
                        </a:spcAft>
                      </a:pPr>
                      <a:r>
                        <a:rPr lang="en-US" sz="1000">
                          <a:solidFill>
                            <a:srgbClr val="5B9BD5"/>
                          </a:solidFill>
                          <a:latin typeface="Calibri" panose="020F0502020204030204"/>
                          <a:ea typeface="楷体" panose="02010609060101010101" pitchFamily="49" charset="-122"/>
                        </a:rPr>
                        <a:t> </a:t>
                      </a:r>
                      <a:endParaRPr lang="en-US" sz="1000">
                        <a:solidFill>
                          <a:srgbClr val="5B9BD5"/>
                        </a:solidFill>
                        <a:latin typeface="Calibri" panose="020F0502020204030204"/>
                        <a:ea typeface="楷体" panose="02010609060101010101" pitchFamily="49" charset="-122"/>
                      </a:endParaRPr>
                    </a:p>
                  </a:txBody>
                  <a:tcPr marL="68580" marR="68580" marT="0" marB="0" anchor="ctr">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0" algn="ctr">
                        <a:spcBef>
                          <a:spcPct val="0"/>
                        </a:spcBef>
                        <a:spcAft>
                          <a:spcPct val="0"/>
                        </a:spcAft>
                      </a:pPr>
                      <a:r>
                        <a:rPr lang="en-US" sz="1000">
                          <a:solidFill>
                            <a:srgbClr val="5B9BD5"/>
                          </a:solidFill>
                          <a:latin typeface="Calibri" panose="020F0502020204030204"/>
                          <a:ea typeface="楷体" panose="02010609060101010101" pitchFamily="49" charset="-122"/>
                        </a:rPr>
                        <a:t> </a:t>
                      </a:r>
                      <a:endParaRPr lang="en-US" sz="1000">
                        <a:solidFill>
                          <a:srgbClr val="5B9BD5"/>
                        </a:solidFill>
                        <a:latin typeface="Calibri" panose="020F0502020204030204"/>
                        <a:ea typeface="楷体" panose="02010609060101010101" pitchFamily="49" charset="-122"/>
                      </a:endParaRPr>
                    </a:p>
                  </a:txBody>
                  <a:tcPr marL="68580" marR="68580" marT="0" marB="0" anchor="ctr">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0" algn="ctr">
                        <a:spcBef>
                          <a:spcPct val="0"/>
                        </a:spcBef>
                        <a:spcAft>
                          <a:spcPct val="0"/>
                        </a:spcAft>
                      </a:pPr>
                      <a:r>
                        <a:rPr lang="en-US" sz="1000">
                          <a:solidFill>
                            <a:srgbClr val="5B9BD5"/>
                          </a:solidFill>
                          <a:latin typeface="Calibri" panose="020F0502020204030204"/>
                          <a:ea typeface="楷体" panose="02010609060101010101" pitchFamily="49" charset="-122"/>
                        </a:rPr>
                        <a:t> </a:t>
                      </a:r>
                      <a:endParaRPr lang="en-US" sz="1000">
                        <a:solidFill>
                          <a:srgbClr val="5B9BD5"/>
                        </a:solidFill>
                        <a:latin typeface="Calibri" panose="020F0502020204030204"/>
                        <a:ea typeface="楷体" panose="02010609060101010101" pitchFamily="49" charset="-122"/>
                      </a:endParaRPr>
                    </a:p>
                  </a:txBody>
                  <a:tcPr marL="68580" marR="68580" marT="0" marB="0">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0" algn="ctr">
                        <a:spcBef>
                          <a:spcPct val="0"/>
                        </a:spcBef>
                        <a:spcAft>
                          <a:spcPct val="0"/>
                        </a:spcAft>
                      </a:pPr>
                      <a:r>
                        <a:rPr lang="en-US" sz="1000">
                          <a:solidFill>
                            <a:srgbClr val="5B9BD5"/>
                          </a:solidFill>
                          <a:latin typeface="Calibri" panose="020F0502020204030204"/>
                          <a:ea typeface="楷体" panose="02010609060101010101" pitchFamily="49" charset="-122"/>
                        </a:rPr>
                        <a:t> </a:t>
                      </a:r>
                      <a:endParaRPr lang="en-US" sz="1000">
                        <a:solidFill>
                          <a:srgbClr val="5B9BD5"/>
                        </a:solidFill>
                        <a:latin typeface="Calibri" panose="020F0502020204030204"/>
                        <a:ea typeface="楷体" panose="02010609060101010101" pitchFamily="49" charset="-122"/>
                      </a:endParaRPr>
                    </a:p>
                  </a:txBody>
                  <a:tcPr marL="68580" marR="68580" marT="0" marB="0">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0" algn="ctr">
                        <a:spcBef>
                          <a:spcPct val="0"/>
                        </a:spcBef>
                        <a:spcAft>
                          <a:spcPct val="0"/>
                        </a:spcAft>
                      </a:pPr>
                      <a:r>
                        <a:rPr lang="en-US" sz="1000">
                          <a:solidFill>
                            <a:srgbClr val="5B9BD5"/>
                          </a:solidFill>
                          <a:latin typeface="Calibri" panose="020F0502020204030204"/>
                          <a:ea typeface="楷体" panose="02010609060101010101" pitchFamily="49" charset="-122"/>
                        </a:rPr>
                        <a:t> </a:t>
                      </a:r>
                      <a:endParaRPr lang="en-US" sz="1000">
                        <a:solidFill>
                          <a:srgbClr val="5B9BD5"/>
                        </a:solidFill>
                        <a:latin typeface="Calibri" panose="020F0502020204030204"/>
                        <a:ea typeface="楷体" panose="02010609060101010101" pitchFamily="49" charset="-122"/>
                      </a:endParaRPr>
                    </a:p>
                  </a:txBody>
                  <a:tcPr marL="68580" marR="68580" marT="0" marB="0">
                    <a:lnL w="12700" cap="flat" cmpd="sng">
                      <a:solidFill>
                        <a:srgbClr val="2E74B5"/>
                      </a:solidFill>
                      <a:prstDash val="solid"/>
                      <a:headEnd type="none" w="med" len="med"/>
                      <a:tailEnd type="none" w="med" len="med"/>
                    </a:lnL>
                    <a:lnR>
                      <a:noFill/>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r>
              <a:tr h="471170">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lnL>
                      <a:noFill/>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nchor="ctr">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nchor="ctr">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lnL w="12700" cap="flat" cmpd="sng">
                      <a:solidFill>
                        <a:srgbClr val="2E74B5"/>
                      </a:solidFill>
                      <a:prstDash val="solid"/>
                      <a:headEnd type="none" w="med" len="med"/>
                      <a:tailEnd type="none" w="med" len="med"/>
                    </a:lnL>
                    <a:lnR>
                      <a:noFill/>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r>
              <a:tr h="471170">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lnL>
                      <a:noFill/>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9050" cap="flat" cmpd="sng">
                      <a:solidFill>
                        <a:srgbClr val="2E74B5"/>
                      </a:solidFill>
                      <a:prstDash val="solid"/>
                      <a:headEnd type="none" w="med" len="med"/>
                      <a:tailEnd type="none" w="med" len="med"/>
                    </a:lnB>
                    <a:noFill/>
                  </a:tcPr>
                </a:tc>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nchor="ctr">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9050" cap="flat" cmpd="sng">
                      <a:solidFill>
                        <a:srgbClr val="2E74B5"/>
                      </a:solidFill>
                      <a:prstDash val="solid"/>
                      <a:headEnd type="none" w="med" len="med"/>
                      <a:tailEnd type="none" w="med" len="med"/>
                    </a:lnB>
                    <a:noFill/>
                  </a:tcPr>
                </a:tc>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9050" cap="flat" cmpd="sng">
                      <a:solidFill>
                        <a:srgbClr val="2E74B5"/>
                      </a:solidFill>
                      <a:prstDash val="solid"/>
                      <a:headEnd type="none" w="med" len="med"/>
                      <a:tailEnd type="none" w="med" len="med"/>
                    </a:lnB>
                    <a:noFill/>
                  </a:tcPr>
                </a:tc>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nchor="ctr">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9050" cap="flat" cmpd="sng">
                      <a:solidFill>
                        <a:srgbClr val="2E74B5"/>
                      </a:solidFill>
                      <a:prstDash val="solid"/>
                      <a:headEnd type="none" w="med" len="med"/>
                      <a:tailEnd type="none" w="med" len="med"/>
                    </a:lnB>
                    <a:noFill/>
                  </a:tcPr>
                </a:tc>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9050" cap="flat" cmpd="sng">
                      <a:solidFill>
                        <a:srgbClr val="2E74B5"/>
                      </a:solidFill>
                      <a:prstDash val="solid"/>
                      <a:headEnd type="none" w="med" len="med"/>
                      <a:tailEnd type="none" w="med" len="med"/>
                    </a:lnB>
                    <a:noFill/>
                  </a:tcPr>
                </a:tc>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lnL w="12700" cap="flat" cmpd="sng">
                      <a:solidFill>
                        <a:srgbClr val="2E74B5"/>
                      </a:solidFill>
                      <a:prstDash val="solid"/>
                      <a:headEnd type="none" w="med" len="med"/>
                      <a:tailEnd type="none" w="med" len="med"/>
                    </a:lnL>
                    <a:lnR w="12700" cap="flat" cmpd="sng">
                      <a:solidFill>
                        <a:srgbClr val="2E74B5"/>
                      </a:solidFill>
                      <a:prstDash val="solid"/>
                      <a:headEnd type="none" w="med" len="med"/>
                      <a:tailEnd type="none" w="med" len="med"/>
                    </a:lnR>
                    <a:lnT w="12700" cap="flat" cmpd="sng">
                      <a:solidFill>
                        <a:srgbClr val="2E74B5"/>
                      </a:solidFill>
                      <a:prstDash val="solid"/>
                      <a:headEnd type="none" w="med" len="med"/>
                      <a:tailEnd type="none" w="med" len="med"/>
                    </a:lnT>
                    <a:lnB w="19050" cap="flat" cmpd="sng">
                      <a:solidFill>
                        <a:srgbClr val="2E74B5"/>
                      </a:solidFill>
                      <a:prstDash val="solid"/>
                      <a:headEnd type="none" w="med" len="med"/>
                      <a:tailEnd type="none" w="med" len="med"/>
                    </a:lnB>
                    <a:noFill/>
                  </a:tcPr>
                </a:tc>
                <a:tc>
                  <a:txBody>
                    <a:bodyPr/>
                    <a:lstStyle/>
                    <a:p>
                      <a:pPr marL="68580" indent="266700" algn="ctr">
                        <a:spcBef>
                          <a:spcPct val="0"/>
                        </a:spcBef>
                        <a:spcAft>
                          <a:spcPct val="0"/>
                        </a:spcAft>
                      </a:pPr>
                      <a:r>
                        <a:rPr lang="en-US" sz="1000">
                          <a:solidFill>
                            <a:srgbClr val="000000"/>
                          </a:solidFill>
                          <a:latin typeface="Calibri" panose="020F0502020204030204"/>
                          <a:ea typeface="楷体" panose="02010609060101010101" pitchFamily="49" charset="-122"/>
                        </a:rPr>
                        <a:t> </a:t>
                      </a:r>
                      <a:endParaRPr lang="en-US" sz="1000">
                        <a:solidFill>
                          <a:srgbClr val="000000"/>
                        </a:solidFill>
                        <a:latin typeface="Calibri" panose="020F0502020204030204"/>
                        <a:ea typeface="楷体" panose="02010609060101010101" pitchFamily="49" charset="-122"/>
                      </a:endParaRPr>
                    </a:p>
                  </a:txBody>
                  <a:tcPr marL="68580" marR="68580" marT="0" marB="0">
                    <a:lnL w="12700" cap="flat" cmpd="sng">
                      <a:solidFill>
                        <a:srgbClr val="2E74B5"/>
                      </a:solidFill>
                      <a:prstDash val="solid"/>
                      <a:headEnd type="none" w="med" len="med"/>
                      <a:tailEnd type="none" w="med" len="med"/>
                    </a:lnL>
                    <a:lnR>
                      <a:noFill/>
                      <a:headEnd type="none" w="med" len="med"/>
                      <a:tailEnd type="none" w="med" len="med"/>
                    </a:lnR>
                    <a:lnT w="12700" cap="flat" cmpd="sng">
                      <a:solidFill>
                        <a:srgbClr val="2E74B5"/>
                      </a:solidFill>
                      <a:prstDash val="solid"/>
                      <a:headEnd type="none" w="med" len="med"/>
                      <a:tailEnd type="none" w="med" len="med"/>
                    </a:lnT>
                    <a:lnB w="19050" cap="flat" cmpd="sng">
                      <a:solidFill>
                        <a:srgbClr val="2E74B5"/>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7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8" name="文本框 1"/>
          <p:cNvSpPr txBox="1"/>
          <p:nvPr/>
        </p:nvSpPr>
        <p:spPr>
          <a:xfrm>
            <a:off x="2020060" y="1048515"/>
            <a:ext cx="3090559" cy="52197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rPr>
              <a:t>汇总气象数据</a:t>
            </a:r>
            <a:endPar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2097181" name="图片 20"/>
          <p:cNvPicPr>
            <a:picLocks noChangeAspect="1"/>
          </p:cNvPicPr>
          <p:nvPr/>
        </p:nvPicPr>
        <p:blipFill>
          <a:blip r:embed="rId1" cstate="print"/>
          <a:stretch>
            <a:fillRect/>
          </a:stretch>
        </p:blipFill>
        <p:spPr>
          <a:xfrm>
            <a:off x="993821" y="585041"/>
            <a:ext cx="1053594" cy="1345767"/>
          </a:xfrm>
          <a:prstGeom prst="rect">
            <a:avLst/>
          </a:prstGeom>
        </p:spPr>
      </p:pic>
      <p:sp>
        <p:nvSpPr>
          <p:cNvPr id="1048709" name="KSO_Shape"/>
          <p:cNvSpPr/>
          <p:nvPr/>
        </p:nvSpPr>
        <p:spPr>
          <a:xfrm>
            <a:off x="11193571"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048710" name="KSO_Shape"/>
          <p:cNvSpPr/>
          <p:nvPr/>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048711" name="文本框 4"/>
          <p:cNvSpPr txBox="1"/>
          <p:nvPr/>
        </p:nvSpPr>
        <p:spPr>
          <a:xfrm>
            <a:off x="2047240" y="1713865"/>
            <a:ext cx="8318500" cy="1014730"/>
          </a:xfrm>
          <a:prstGeom prst="rect">
            <a:avLst/>
          </a:prstGeom>
        </p:spPr>
        <p:txBody>
          <a:bodyPr wrap="square">
            <a:spAutoFit/>
          </a:bodyPr>
          <a:lstStyle/>
          <a:p>
            <a:pPr indent="514985" defTabSz="266700" fontAlgn="auto">
              <a:lnSpc>
                <a:spcPct val="150000"/>
              </a:lnSpc>
            </a:pPr>
            <a:r>
              <a:rPr lang="zh-CN" sz="2000">
                <a:solidFill>
                  <a:srgbClr val="000000"/>
                </a:solidFill>
                <a:latin typeface="Times New Roman" panose="02020603050405020304"/>
                <a:ea typeface="宋体" panose="02010600030101010101" pitchFamily="2" charset="-122"/>
                <a:sym typeface="+mn-ea"/>
              </a:rPr>
              <a:t>选择合适的物联网平台，汇总各个采样点的气象数据，可以通过程序设计将数据整理成可视化信息，以便随时在客户端上实时查看。</a:t>
            </a:r>
            <a:endParaRPr lang="zh-CN" altLang="en-US" sz="2000">
              <a:solidFill>
                <a:srgbClr val="000000"/>
              </a:solidFill>
              <a:latin typeface="Times New Roman" panose="02020603050405020304"/>
              <a:ea typeface="宋体" panose="02010600030101010101" pitchFamily="2" charset="-122"/>
            </a:endParaRPr>
          </a:p>
        </p:txBody>
      </p:sp>
      <p:graphicFrame>
        <p:nvGraphicFramePr>
          <p:cNvPr id="4194309" name="对象 5"/>
          <p:cNvGraphicFramePr>
            <a:graphicFrameLocks noChangeAspect="1"/>
          </p:cNvGraphicFramePr>
          <p:nvPr/>
        </p:nvGraphicFramePr>
        <p:xfrm>
          <a:off x="3564890" y="2981008"/>
          <a:ext cx="5803900" cy="2483485"/>
        </p:xfrm>
        <a:graphic>
          <a:graphicData uri="http://schemas.openxmlformats.org/presentationml/2006/ole">
            <mc:AlternateContent xmlns:mc="http://schemas.openxmlformats.org/markup-compatibility/2006">
              <mc:Choice xmlns:v="urn:schemas-microsoft-com:vml" Requires="v">
                <p:oleObj spid="_x0000_s7212" name="Picture" r:id="rId2" imgW="3634740" imgH="1558925" progId="Word.Picture.8">
                  <p:embed/>
                </p:oleObj>
              </mc:Choice>
              <mc:Fallback>
                <p:oleObj name="Picture" r:id="rId2" imgW="3634740" imgH="1558925" progId="Word.Picture.8">
                  <p:embed/>
                  <p:pic>
                    <p:nvPicPr>
                      <p:cNvPr id="0" name="对象 7"/>
                      <p:cNvPicPr>
                        <a:picLocks noChangeAspect="1" noChangeArrowheads="1"/>
                      </p:cNvPicPr>
                      <p:nvPr/>
                    </p:nvPicPr>
                    <p:blipFill>
                      <a:blip r:embed="rId3"/>
                      <a:srcRect/>
                      <a:stretch>
                        <a:fillRect/>
                      </a:stretch>
                    </p:blipFill>
                    <p:spPr bwMode="auto">
                      <a:xfrm>
                        <a:off x="3564890" y="2981008"/>
                        <a:ext cx="5803900" cy="2483485"/>
                      </a:xfrm>
                      <a:prstGeom prst="rect">
                        <a:avLst/>
                      </a:prstGeom>
                      <a:noFill/>
                    </p:spPr>
                  </p:pic>
                </p:oleObj>
              </mc:Fallback>
            </mc:AlternateContent>
          </a:graphicData>
        </a:graphic>
      </p:graphicFrame>
      <p:pic>
        <p:nvPicPr>
          <p:cNvPr id="2097183" name="图片 6"/>
          <p:cNvPicPr>
            <a:picLocks noChangeAspect="1"/>
          </p:cNvPicPr>
          <p:nvPr/>
        </p:nvPicPr>
        <p:blipFill>
          <a:blip r:embed="rId4" cstate="print"/>
          <a:stretch>
            <a:fillRect/>
          </a:stretch>
        </p:blipFill>
        <p:spPr>
          <a:xfrm>
            <a:off x="8597253" y="3178320"/>
            <a:ext cx="3286648" cy="32866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70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4" name="文本框 1"/>
          <p:cNvSpPr txBox="1"/>
          <p:nvPr/>
        </p:nvSpPr>
        <p:spPr>
          <a:xfrm>
            <a:off x="2019935" y="1048385"/>
            <a:ext cx="2545715" cy="52197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rPr>
              <a:t>分析气象数据</a:t>
            </a:r>
            <a:endPar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2097185" name="图片 20"/>
          <p:cNvPicPr>
            <a:picLocks noChangeAspect="1"/>
          </p:cNvPicPr>
          <p:nvPr/>
        </p:nvPicPr>
        <p:blipFill>
          <a:blip r:embed="rId1" cstate="print"/>
          <a:stretch>
            <a:fillRect/>
          </a:stretch>
        </p:blipFill>
        <p:spPr>
          <a:xfrm>
            <a:off x="993821" y="585041"/>
            <a:ext cx="1053594" cy="1345767"/>
          </a:xfrm>
          <a:prstGeom prst="rect">
            <a:avLst/>
          </a:prstGeom>
        </p:spPr>
      </p:pic>
      <p:sp>
        <p:nvSpPr>
          <p:cNvPr id="1048715" name="KSO_Shape"/>
          <p:cNvSpPr/>
          <p:nvPr/>
        </p:nvSpPr>
        <p:spPr>
          <a:xfrm>
            <a:off x="11193571"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048716" name="KSO_Shape"/>
          <p:cNvSpPr/>
          <p:nvPr/>
        </p:nvSpPr>
        <p:spPr>
          <a:xfrm flipH="1">
            <a:off x="6446207" y="117925"/>
            <a:ext cx="396000" cy="396000"/>
          </a:xfrm>
          <a:custGeom>
            <a:avLst/>
            <a:gdLst>
              <a:gd name="connsiteX0" fmla="*/ 158628 w 585904"/>
              <a:gd name="connsiteY0" fmla="*/ 130053 h 585904"/>
              <a:gd name="connsiteX1" fmla="*/ 321527 w 585904"/>
              <a:gd name="connsiteY1" fmla="*/ 292952 h 585904"/>
              <a:gd name="connsiteX2" fmla="*/ 158628 w 585904"/>
              <a:gd name="connsiteY2" fmla="*/ 455850 h 585904"/>
              <a:gd name="connsiteX3" fmla="*/ 321527 w 585904"/>
              <a:gd name="connsiteY3" fmla="*/ 455850 h 585904"/>
              <a:gd name="connsiteX4" fmla="*/ 484425 w 585904"/>
              <a:gd name="connsiteY4" fmla="*/ 292952 h 585904"/>
              <a:gd name="connsiteX5" fmla="*/ 321527 w 585904"/>
              <a:gd name="connsiteY5" fmla="*/ 130053 h 585904"/>
              <a:gd name="connsiteX6" fmla="*/ 292952 w 585904"/>
              <a:gd name="connsiteY6" fmla="*/ 0 h 585904"/>
              <a:gd name="connsiteX7" fmla="*/ 585904 w 585904"/>
              <a:gd name="connsiteY7" fmla="*/ 292952 h 585904"/>
              <a:gd name="connsiteX8" fmla="*/ 292952 w 585904"/>
              <a:gd name="connsiteY8" fmla="*/ 585904 h 585904"/>
              <a:gd name="connsiteX9" fmla="*/ 0 w 585904"/>
              <a:gd name="connsiteY9" fmla="*/ 292952 h 585904"/>
              <a:gd name="connsiteX10" fmla="*/ 292952 w 585904"/>
              <a:gd name="connsiteY10"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5904" h="585904">
                <a:moveTo>
                  <a:pt x="158628" y="130053"/>
                </a:moveTo>
                <a:lnTo>
                  <a:pt x="321527" y="292952"/>
                </a:lnTo>
                <a:lnTo>
                  <a:pt x="158628" y="455850"/>
                </a:lnTo>
                <a:lnTo>
                  <a:pt x="321527" y="455850"/>
                </a:lnTo>
                <a:lnTo>
                  <a:pt x="484425" y="292952"/>
                </a:lnTo>
                <a:lnTo>
                  <a:pt x="321527" y="130053"/>
                </a:ln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pPr>
            <a:endParaRPr lang="zh-CN" altLang="en-US">
              <a:solidFill>
                <a:srgbClr val="FFFFFF"/>
              </a:solidFill>
            </a:endParaRPr>
          </a:p>
        </p:txBody>
      </p:sp>
      <p:sp>
        <p:nvSpPr>
          <p:cNvPr id="1048717" name="矩形 2"/>
          <p:cNvSpPr/>
          <p:nvPr/>
        </p:nvSpPr>
        <p:spPr>
          <a:xfrm>
            <a:off x="1844232" y="1648680"/>
            <a:ext cx="8816051" cy="1014730"/>
          </a:xfrm>
          <a:prstGeom prst="rect">
            <a:avLst/>
          </a:prstGeom>
        </p:spPr>
        <p:txBody>
          <a:bodyPr wrap="square">
            <a:spAutoFit/>
          </a:bodyPr>
          <a:lstStyle/>
          <a:p>
            <a:pPr indent="514985" fontAlgn="auto">
              <a:lnSpc>
                <a:spcPct val="150000"/>
              </a:lnSpc>
            </a:pPr>
            <a:r>
              <a:rPr lang="zh-CN" altLang="zh-CN" sz="2000" kern="100" dirty="0">
                <a:latin typeface="宋体" panose="02010600030101010101" pitchFamily="2" charset="-122"/>
                <a:ea typeface="宋体" panose="02010600030101010101" pitchFamily="2" charset="-122"/>
                <a:cs typeface="Times New Roman" panose="02020603050405020304" pitchFamily="18" charset="0"/>
              </a:rPr>
              <a:t>分析收集到的气象数据，并依据分析结果合作交流解决方法，思考并回答表格中提出的问题</a:t>
            </a:r>
            <a:r>
              <a:rPr lang="zh-CN" altLang="en-US" sz="2000" kern="100" dirty="0">
                <a:latin typeface="宋体" panose="02010600030101010101" pitchFamily="2" charset="-122"/>
                <a:ea typeface="宋体" panose="02010600030101010101" pitchFamily="2" charset="-122"/>
                <a:cs typeface="Times New Roman" panose="02020603050405020304" pitchFamily="18" charset="0"/>
              </a:rPr>
              <a:t>。</a:t>
            </a:r>
            <a:endParaRPr lang="zh-CN" altLang="en-US" sz="2000" dirty="0">
              <a:latin typeface="宋体" panose="02010600030101010101" pitchFamily="2" charset="-122"/>
              <a:ea typeface="宋体" panose="02010600030101010101" pitchFamily="2" charset="-122"/>
            </a:endParaRPr>
          </a:p>
        </p:txBody>
      </p:sp>
      <p:graphicFrame>
        <p:nvGraphicFramePr>
          <p:cNvPr id="4194310" name="表格 3"/>
          <p:cNvGraphicFramePr/>
          <p:nvPr>
            <p:custDataLst>
              <p:tags r:id="rId2"/>
            </p:custDataLst>
          </p:nvPr>
        </p:nvGraphicFramePr>
        <p:xfrm>
          <a:off x="2300141" y="2635885"/>
          <a:ext cx="7607430" cy="3058795"/>
        </p:xfrm>
        <a:graphic>
          <a:graphicData uri="http://schemas.openxmlformats.org/drawingml/2006/table">
            <a:tbl>
              <a:tblPr/>
              <a:tblGrid>
                <a:gridCol w="4272631"/>
                <a:gridCol w="3334799"/>
              </a:tblGrid>
              <a:tr h="602615">
                <a:tc>
                  <a:txBody>
                    <a:bodyPr/>
                    <a:lstStyle/>
                    <a:p>
                      <a:pPr marL="68580" indent="2540" algn="ctr">
                        <a:spcBef>
                          <a:spcPct val="20000"/>
                        </a:spcBef>
                        <a:spcAft>
                          <a:spcPts val="200"/>
                        </a:spcAft>
                      </a:pPr>
                      <a:r>
                        <a:rPr lang="zh-CN" altLang="en-US" sz="1600">
                          <a:latin typeface="黑体" panose="02010609060101010101" charset="-122"/>
                          <a:ea typeface="黑体" panose="02010609060101010101" charset="-122"/>
                        </a:rPr>
                        <a:t>分析问题</a:t>
                      </a:r>
                      <a:endParaRPr lang="zh-CN" altLang="en-US" sz="1600">
                        <a:latin typeface="黑体" panose="02010609060101010101" charset="-122"/>
                        <a:ea typeface="黑体" panose="02010609060101010101" charset="-122"/>
                      </a:endParaRPr>
                    </a:p>
                  </a:txBody>
                  <a:tcPr marL="68580" marR="68580" marT="0" marB="0" anchor="ctr">
                    <a:lnL>
                      <a:noFill/>
                    </a:lnL>
                    <a:lnR w="12700" cap="flat" cmpd="sng">
                      <a:solidFill>
                        <a:srgbClr val="0070C0"/>
                      </a:solidFill>
                      <a:prstDash val="solid"/>
                      <a:headEnd type="none" w="med" len="med"/>
                      <a:tailEnd type="none" w="med" len="med"/>
                    </a:lnR>
                    <a:lnT w="28575" cap="flat" cmpd="sng">
                      <a:solidFill>
                        <a:srgbClr val="0070C0"/>
                      </a:solidFill>
                      <a:prstDash val="solid"/>
                      <a:headEnd type="none" w="med" len="med"/>
                      <a:tailEnd type="none" w="med" len="med"/>
                    </a:lnT>
                    <a:lnB w="12700" cap="flat" cmpd="sng">
                      <a:solidFill>
                        <a:srgbClr val="0070C0"/>
                      </a:solidFill>
                      <a:prstDash val="solid"/>
                      <a:headEnd type="none" w="med" len="med"/>
                      <a:tailEnd type="none" w="med" len="med"/>
                    </a:lnB>
                    <a:solidFill>
                      <a:srgbClr val="BDD6EE"/>
                    </a:solidFill>
                  </a:tcPr>
                </a:tc>
                <a:tc>
                  <a:txBody>
                    <a:bodyPr/>
                    <a:lstStyle/>
                    <a:p>
                      <a:pPr marL="68580" indent="0" algn="ctr">
                        <a:spcBef>
                          <a:spcPct val="20000"/>
                        </a:spcBef>
                        <a:spcAft>
                          <a:spcPts val="200"/>
                        </a:spcAft>
                      </a:pPr>
                      <a:r>
                        <a:rPr lang="zh-CN" altLang="en-US" sz="1600">
                          <a:latin typeface="黑体" panose="02010609060101010101" charset="-122"/>
                          <a:ea typeface="黑体" panose="02010609060101010101" charset="-122"/>
                        </a:rPr>
                        <a:t>结论</a:t>
                      </a:r>
                      <a:endParaRPr lang="zh-CN" altLang="en-US" sz="1600">
                        <a:latin typeface="黑体" panose="02010609060101010101" charset="-122"/>
                        <a:ea typeface="黑体" panose="02010609060101010101" charset="-122"/>
                      </a:endParaRPr>
                    </a:p>
                  </a:txBody>
                  <a:tcPr marL="68580" marR="68580" marT="0" marB="0" anchor="ctr">
                    <a:lnL w="12700" cap="flat" cmpd="sng">
                      <a:solidFill>
                        <a:srgbClr val="0070C0"/>
                      </a:solidFill>
                      <a:prstDash val="solid"/>
                      <a:headEnd type="none" w="med" len="med"/>
                      <a:tailEnd type="none" w="med" len="med"/>
                    </a:lnL>
                    <a:lnR>
                      <a:noFill/>
                      <a:headEnd type="none" w="med" len="med"/>
                      <a:tailEnd type="none" w="med" len="med"/>
                    </a:lnR>
                    <a:lnT w="28575" cap="flat" cmpd="sng">
                      <a:solidFill>
                        <a:srgbClr val="0070C0"/>
                      </a:solidFill>
                      <a:prstDash val="solid"/>
                      <a:headEnd type="none" w="med" len="med"/>
                      <a:tailEnd type="none" w="med" len="med"/>
                    </a:lnT>
                    <a:lnB w="12700" cap="flat" cmpd="sng">
                      <a:solidFill>
                        <a:srgbClr val="0070C0"/>
                      </a:solidFill>
                      <a:prstDash val="solid"/>
                      <a:headEnd type="none" w="med" len="med"/>
                      <a:tailEnd type="none" w="med" len="med"/>
                    </a:lnB>
                    <a:solidFill>
                      <a:srgbClr val="BDD6EE"/>
                    </a:solidFill>
                  </a:tcPr>
                </a:tc>
              </a:tr>
              <a:tr h="563245">
                <a:tc>
                  <a:txBody>
                    <a:bodyPr/>
                    <a:lstStyle/>
                    <a:p>
                      <a:pPr marL="68580" indent="0" algn="l">
                        <a:spcBef>
                          <a:spcPct val="20000"/>
                        </a:spcBef>
                        <a:spcAft>
                          <a:spcPts val="200"/>
                        </a:spcAft>
                      </a:pPr>
                      <a:r>
                        <a:rPr lang="zh-CN" altLang="en-US" sz="1800">
                          <a:solidFill>
                            <a:srgbClr val="000000"/>
                          </a:solidFill>
                          <a:latin typeface="楷体" panose="02010609060101010101" pitchFamily="49" charset="-122"/>
                          <a:ea typeface="楷体" panose="02010609060101010101" pitchFamily="49" charset="-122"/>
                          <a:cs typeface="楷体" panose="02010609060101010101" pitchFamily="49" charset="-122"/>
                        </a:rPr>
                        <a:t>根据收集到的气象数据，一天当中最高气温是多少，出现在哪个时间段？</a:t>
                      </a:r>
                      <a:endParaRPr lang="zh-CN" altLang="en-US" sz="180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a:noFill/>
                    </a:lnL>
                    <a:lnR w="12700" cap="flat" cmpd="sng">
                      <a:solidFill>
                        <a:srgbClr val="0070C0"/>
                      </a:solidFill>
                      <a:prstDash val="solid"/>
                      <a:headEnd type="none" w="med" len="med"/>
                      <a:tailEnd type="none" w="med" len="med"/>
                    </a:lnR>
                    <a:lnT w="12700" cap="flat" cmpd="sng">
                      <a:solidFill>
                        <a:srgbClr val="0070C0"/>
                      </a:solidFill>
                      <a:prstDash val="solid"/>
                      <a:headEnd type="none" w="med" len="med"/>
                      <a:tailEnd type="none" w="med" len="med"/>
                    </a:lnT>
                    <a:lnB w="12700" cap="flat" cmpd="sng">
                      <a:solidFill>
                        <a:srgbClr val="0070C0"/>
                      </a:solidFill>
                      <a:prstDash val="solid"/>
                      <a:headEnd type="none" w="med" len="med"/>
                      <a:tailEnd type="none" w="med" len="med"/>
                    </a:lnB>
                    <a:noFill/>
                  </a:tcPr>
                </a:tc>
                <a:tc>
                  <a:txBody>
                    <a:bodyPr/>
                    <a:lstStyle/>
                    <a:p>
                      <a:pPr marL="68580" indent="0" algn="l">
                        <a:spcBef>
                          <a:spcPct val="0"/>
                        </a:spcBef>
                        <a:spcAft>
                          <a:spcPct val="0"/>
                        </a:spcAft>
                      </a:pPr>
                      <a:r>
                        <a:rPr lang="en-US" sz="1000">
                          <a:solidFill>
                            <a:srgbClr val="0070C0"/>
                          </a:solidFill>
                          <a:latin typeface="Calibri" panose="020F0502020204030204"/>
                          <a:ea typeface="楷体" panose="02010609060101010101" pitchFamily="49" charset="-122"/>
                        </a:rPr>
                        <a:t> </a:t>
                      </a:r>
                      <a:endParaRPr lang="en-US" sz="1000">
                        <a:solidFill>
                          <a:srgbClr val="0070C0"/>
                        </a:solidFill>
                        <a:latin typeface="Calibri" panose="020F0502020204030204"/>
                        <a:ea typeface="楷体" panose="02010609060101010101" pitchFamily="49" charset="-122"/>
                      </a:endParaRPr>
                    </a:p>
                  </a:txBody>
                  <a:tcPr marL="68580" marR="68580" marT="0" marB="0" anchor="ctr">
                    <a:lnL w="12700" cap="flat" cmpd="sng">
                      <a:solidFill>
                        <a:srgbClr val="0070C0"/>
                      </a:solidFill>
                      <a:prstDash val="solid"/>
                      <a:headEnd type="none" w="med" len="med"/>
                      <a:tailEnd type="none" w="med" len="med"/>
                    </a:lnL>
                    <a:lnR>
                      <a:noFill/>
                      <a:headEnd type="none" w="med" len="med"/>
                      <a:tailEnd type="none" w="med" len="med"/>
                    </a:lnR>
                    <a:lnT w="12700" cap="flat" cmpd="sng">
                      <a:solidFill>
                        <a:srgbClr val="0070C0"/>
                      </a:solidFill>
                      <a:prstDash val="solid"/>
                      <a:headEnd type="none" w="med" len="med"/>
                      <a:tailEnd type="none" w="med" len="med"/>
                    </a:lnT>
                    <a:lnB w="12700" cap="flat" cmpd="sng">
                      <a:solidFill>
                        <a:srgbClr val="0070C0"/>
                      </a:solidFill>
                      <a:prstDash val="solid"/>
                      <a:headEnd type="none" w="med" len="med"/>
                      <a:tailEnd type="none" w="med" len="med"/>
                    </a:lnB>
                    <a:noFill/>
                  </a:tcPr>
                </a:tc>
              </a:tr>
              <a:tr h="1007745">
                <a:tc>
                  <a:txBody>
                    <a:bodyPr/>
                    <a:lstStyle/>
                    <a:p>
                      <a:pPr marL="68580" indent="0" algn="l">
                        <a:spcBef>
                          <a:spcPct val="20000"/>
                        </a:spcBef>
                        <a:spcAft>
                          <a:spcPts val="200"/>
                        </a:spcAft>
                      </a:pPr>
                      <a:r>
                        <a:rPr lang="zh-CN" altLang="en-US" sz="1800" dirty="0">
                          <a:solidFill>
                            <a:srgbClr val="000000"/>
                          </a:solidFill>
                          <a:latin typeface="楷体" panose="02010609060101010101" pitchFamily="49" charset="-122"/>
                          <a:ea typeface="楷体" panose="02010609060101010101" pitchFamily="49" charset="-122"/>
                          <a:cs typeface="楷体" panose="02010609060101010101" pitchFamily="49" charset="-122"/>
                        </a:rPr>
                        <a:t>根据收集到的气象数据，白天的空气湿度和光线强度分别是多少，是否影响绿植的生长发育？若有影响，如何处理？</a:t>
                      </a:r>
                      <a:endParaRPr lang="zh-CN" altLang="en-US" sz="1800"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a:noFill/>
                    </a:lnL>
                    <a:lnR w="12700" cap="flat" cmpd="sng">
                      <a:solidFill>
                        <a:srgbClr val="0070C0"/>
                      </a:solidFill>
                      <a:prstDash val="solid"/>
                      <a:headEnd type="none" w="med" len="med"/>
                      <a:tailEnd type="none" w="med" len="med"/>
                    </a:lnR>
                    <a:lnT w="12700" cap="flat" cmpd="sng">
                      <a:solidFill>
                        <a:srgbClr val="0070C0"/>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0" algn="just">
                        <a:spcBef>
                          <a:spcPct val="20000"/>
                        </a:spcBef>
                        <a:spcAft>
                          <a:spcPts val="200"/>
                        </a:spcAft>
                      </a:pPr>
                      <a:r>
                        <a:rPr lang="en-US" sz="1000">
                          <a:solidFill>
                            <a:srgbClr val="0070C0"/>
                          </a:solidFill>
                          <a:latin typeface="Calibri" panose="020F0502020204030204"/>
                          <a:ea typeface="楷体" panose="02010609060101010101" pitchFamily="49" charset="-122"/>
                        </a:rPr>
                        <a:t> </a:t>
                      </a:r>
                      <a:endParaRPr lang="en-US" sz="1000">
                        <a:solidFill>
                          <a:srgbClr val="0070C0"/>
                        </a:solidFill>
                        <a:latin typeface="Calibri" panose="020F0502020204030204"/>
                        <a:ea typeface="楷体" panose="02010609060101010101" pitchFamily="49" charset="-122"/>
                      </a:endParaRPr>
                    </a:p>
                  </a:txBody>
                  <a:tcPr marL="68580" marR="68580" marT="0" marB="0" anchor="ctr">
                    <a:lnL w="12700" cap="flat" cmpd="sng">
                      <a:solidFill>
                        <a:srgbClr val="0070C0"/>
                      </a:solidFill>
                      <a:prstDash val="solid"/>
                      <a:headEnd type="none" w="med" len="med"/>
                      <a:tailEnd type="none" w="med" len="med"/>
                    </a:lnL>
                    <a:lnR>
                      <a:noFill/>
                      <a:headEnd type="none" w="med" len="med"/>
                      <a:tailEnd type="none" w="med" len="med"/>
                    </a:lnR>
                    <a:lnT w="12700" cap="flat" cmpd="sng">
                      <a:solidFill>
                        <a:srgbClr val="0070C0"/>
                      </a:solidFill>
                      <a:prstDash val="solid"/>
                      <a:headEnd type="none" w="med" len="med"/>
                      <a:tailEnd type="none" w="med" len="med"/>
                    </a:lnT>
                    <a:lnB w="12700" cap="flat" cmpd="sng">
                      <a:solidFill>
                        <a:srgbClr val="2E74B5"/>
                      </a:solidFill>
                      <a:prstDash val="solid"/>
                      <a:headEnd type="none" w="med" len="med"/>
                      <a:tailEnd type="none" w="med" len="med"/>
                    </a:lnB>
                    <a:noFill/>
                  </a:tcPr>
                </a:tc>
              </a:tr>
              <a:tr h="885190">
                <a:tc>
                  <a:txBody>
                    <a:bodyPr/>
                    <a:lstStyle/>
                    <a:p>
                      <a:pPr marL="68580" indent="0" algn="l">
                        <a:spcBef>
                          <a:spcPct val="20000"/>
                        </a:spcBef>
                        <a:spcAft>
                          <a:spcPts val="200"/>
                        </a:spcAft>
                      </a:pPr>
                      <a:r>
                        <a:rPr lang="zh-CN" altLang="en-US" sz="1800">
                          <a:solidFill>
                            <a:srgbClr val="000000"/>
                          </a:solidFill>
                          <a:latin typeface="楷体" panose="02010609060101010101" pitchFamily="49" charset="-122"/>
                          <a:ea typeface="楷体" panose="02010609060101010101" pitchFamily="49" charset="-122"/>
                          <a:cs typeface="楷体" panose="02010609060101010101" pitchFamily="49" charset="-122"/>
                        </a:rPr>
                        <a:t>思考一下，对收集到的气象数据进行分析，你能得出什么天气规律？ </a:t>
                      </a:r>
                      <a:endParaRPr lang="zh-CN" altLang="en-US" sz="180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a:noFill/>
                    </a:lnL>
                    <a:lnR w="12700" cap="flat" cmpd="sng">
                      <a:solidFill>
                        <a:srgbClr val="0070C0"/>
                      </a:solidFill>
                      <a:prstDash val="solid"/>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c>
                  <a:txBody>
                    <a:bodyPr/>
                    <a:lstStyle/>
                    <a:p>
                      <a:pPr marL="68580" indent="0" algn="just">
                        <a:spcBef>
                          <a:spcPct val="0"/>
                        </a:spcBef>
                        <a:spcAft>
                          <a:spcPct val="0"/>
                        </a:spcAft>
                      </a:pPr>
                      <a:r>
                        <a:rPr lang="en-US" sz="1000" dirty="0">
                          <a:solidFill>
                            <a:srgbClr val="0070C0"/>
                          </a:solidFill>
                          <a:latin typeface="Calibri" panose="020F0502020204030204"/>
                          <a:ea typeface="楷体" panose="02010609060101010101" pitchFamily="49" charset="-122"/>
                        </a:rPr>
                        <a:t> </a:t>
                      </a:r>
                      <a:endParaRPr lang="en-US" sz="1000" dirty="0">
                        <a:solidFill>
                          <a:srgbClr val="0070C0"/>
                        </a:solidFill>
                        <a:latin typeface="Calibri" panose="020F0502020204030204"/>
                        <a:ea typeface="楷体" panose="02010609060101010101" pitchFamily="49" charset="-122"/>
                      </a:endParaRPr>
                    </a:p>
                  </a:txBody>
                  <a:tcPr marL="68580" marR="68580" marT="0" marB="0" anchor="ctr">
                    <a:lnL w="12700" cap="flat" cmpd="sng">
                      <a:solidFill>
                        <a:srgbClr val="0070C0"/>
                      </a:solidFill>
                      <a:prstDash val="solid"/>
                      <a:headEnd type="none" w="med" len="med"/>
                      <a:tailEnd type="none" w="med" len="med"/>
                    </a:lnL>
                    <a:lnR>
                      <a:noFill/>
                      <a:headEnd type="none" w="med" len="med"/>
                      <a:tailEnd type="none" w="med" len="med"/>
                    </a:lnR>
                    <a:lnT w="12700" cap="flat" cmpd="sng">
                      <a:solidFill>
                        <a:srgbClr val="2E74B5"/>
                      </a:solidFill>
                      <a:prstDash val="solid"/>
                      <a:headEnd type="none" w="med" len="med"/>
                      <a:tailEnd type="none" w="med" len="med"/>
                    </a:lnT>
                    <a:lnB w="12700" cap="flat" cmpd="sng">
                      <a:solidFill>
                        <a:srgbClr val="2E74B5"/>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7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0" name="矩形 37"/>
          <p:cNvSpPr/>
          <p:nvPr>
            <p:custDataLst>
              <p:tags r:id="rId1"/>
            </p:custDataLst>
          </p:nvPr>
        </p:nvSpPr>
        <p:spPr>
          <a:xfrm>
            <a:off x="4272915" y="1586865"/>
            <a:ext cx="2855595" cy="829945"/>
          </a:xfrm>
          <a:prstGeom prst="rect">
            <a:avLst/>
          </a:prstGeom>
          <a:noFill/>
        </p:spPr>
        <p:txBody>
          <a:bodyPr wrap="square" rtlCol="0">
            <a:spAutoFit/>
          </a:bodyPr>
          <a:lstStyle/>
          <a:p>
            <a:r>
              <a:rPr lang="zh-CN" altLang="en-US" sz="4800" b="1" dirty="0">
                <a:solidFill>
                  <a:schemeClr val="bg1">
                    <a:alpha val="89000"/>
                  </a:schemeClr>
                </a:solidFill>
                <a:latin typeface="微软雅黑" panose="020B0503020204020204" pitchFamily="34" charset="-122"/>
                <a:ea typeface="微软雅黑" panose="020B0503020204020204" pitchFamily="34" charset="-122"/>
              </a:rPr>
              <a:t>素养提升</a:t>
            </a:r>
            <a:endParaRPr lang="zh-CN" altLang="en-US" sz="4800" b="1" dirty="0">
              <a:solidFill>
                <a:schemeClr val="bg1">
                  <a:alpha val="89000"/>
                </a:schemeClr>
              </a:solidFill>
              <a:latin typeface="微软雅黑" panose="020B0503020204020204" pitchFamily="34" charset="-122"/>
              <a:ea typeface="微软雅黑" panose="020B0503020204020204" pitchFamily="34" charset="-122"/>
            </a:endParaRPr>
          </a:p>
        </p:txBody>
      </p:sp>
      <p:pic>
        <p:nvPicPr>
          <p:cNvPr id="2097186" name="图片 32"/>
          <p:cNvPicPr>
            <a:picLocks noChangeAspect="1"/>
          </p:cNvPicPr>
          <p:nvPr/>
        </p:nvPicPr>
        <p:blipFill>
          <a:blip r:embed="rId2" cstate="print"/>
          <a:stretch>
            <a:fillRect/>
          </a:stretch>
        </p:blipFill>
        <p:spPr>
          <a:xfrm>
            <a:off x="8759567" y="3190352"/>
            <a:ext cx="3286648" cy="3286648"/>
          </a:xfrm>
          <a:prstGeom prst="rect">
            <a:avLst/>
          </a:prstGeom>
        </p:spPr>
      </p:pic>
      <p:pic>
        <p:nvPicPr>
          <p:cNvPr id="2097187" name="图片 1"/>
          <p:cNvPicPr>
            <a:picLocks noChangeAspect="1"/>
          </p:cNvPicPr>
          <p:nvPr/>
        </p:nvPicPr>
        <p:blipFill rotWithShape="1">
          <a:blip r:embed="rId3" cstate="print"/>
          <a:srcRect l="7583" t="14440" r="47711" b="31550"/>
          <a:stretch>
            <a:fillRect/>
          </a:stretch>
        </p:blipFill>
        <p:spPr>
          <a:xfrm>
            <a:off x="851530" y="642510"/>
            <a:ext cx="670525" cy="540033"/>
          </a:xfrm>
          <a:prstGeom prst="rect">
            <a:avLst/>
          </a:prstGeom>
        </p:spPr>
      </p:pic>
      <p:grpSp>
        <p:nvGrpSpPr>
          <p:cNvPr id="94" name="组合 10"/>
          <p:cNvGrpSpPr/>
          <p:nvPr>
            <p:custDataLst>
              <p:tags r:id="rId4"/>
            </p:custDataLst>
          </p:nvPr>
        </p:nvGrpSpPr>
        <p:grpSpPr>
          <a:xfrm>
            <a:off x="3407603" y="2559938"/>
            <a:ext cx="1130095" cy="1629029"/>
            <a:chOff x="1132852" y="1215112"/>
            <a:chExt cx="1248082" cy="1799107"/>
          </a:xfrm>
        </p:grpSpPr>
        <p:sp>
          <p:nvSpPr>
            <p:cNvPr id="1048721" name="Oval 24"/>
            <p:cNvSpPr>
              <a:spLocks noChangeArrowheads="1"/>
            </p:cNvSpPr>
            <p:nvPr>
              <p:custDataLst>
                <p:tags r:id="rId5"/>
              </p:custDataLst>
            </p:nvPr>
          </p:nvSpPr>
          <p:spPr bwMode="auto">
            <a:xfrm>
              <a:off x="1132852" y="1215112"/>
              <a:ext cx="1248082" cy="1248251"/>
            </a:xfrm>
            <a:prstGeom prst="ellipse">
              <a:avLst/>
            </a:prstGeom>
            <a:solidFill>
              <a:srgbClr val="3484A2"/>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8722" name="任意多边形 12"/>
            <p:cNvSpPr/>
            <p:nvPr>
              <p:custDataLst>
                <p:tags r:id="rId6"/>
              </p:custDataLst>
            </p:nvPr>
          </p:nvSpPr>
          <p:spPr bwMode="auto">
            <a:xfrm>
              <a:off x="1265187"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0">
                    <a:srgbClr val="D9D9DA"/>
                  </a:gs>
                  <a:gs pos="100000">
                    <a:srgbClr val="FFFFFF"/>
                  </a:gs>
                </a:gsLst>
                <a:lin ang="18900000" scaled="0"/>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048723" name="文本框 22"/>
            <p:cNvSpPr txBox="1"/>
            <p:nvPr>
              <p:custDataLst>
                <p:tags r:id="rId7"/>
              </p:custDataLst>
            </p:nvPr>
          </p:nvSpPr>
          <p:spPr>
            <a:xfrm>
              <a:off x="1401828" y="1503219"/>
              <a:ext cx="759279" cy="700202"/>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pPr>
              <a:r>
                <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01</a:t>
              </a:r>
              <a:endPar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ndParaRPr>
            </a:p>
          </p:txBody>
        </p:sp>
      </p:grpSp>
      <p:grpSp>
        <p:nvGrpSpPr>
          <p:cNvPr id="95" name="组合 14"/>
          <p:cNvGrpSpPr/>
          <p:nvPr>
            <p:custDataLst>
              <p:tags r:id="rId8"/>
            </p:custDataLst>
          </p:nvPr>
        </p:nvGrpSpPr>
        <p:grpSpPr>
          <a:xfrm>
            <a:off x="6494803" y="2630455"/>
            <a:ext cx="1130095" cy="1629029"/>
            <a:chOff x="4791477" y="1215112"/>
            <a:chExt cx="1248082" cy="1799107"/>
          </a:xfrm>
        </p:grpSpPr>
        <p:sp>
          <p:nvSpPr>
            <p:cNvPr id="1048724" name="Oval 24"/>
            <p:cNvSpPr>
              <a:spLocks noChangeArrowheads="1"/>
            </p:cNvSpPr>
            <p:nvPr>
              <p:custDataLst>
                <p:tags r:id="rId9"/>
              </p:custDataLst>
            </p:nvPr>
          </p:nvSpPr>
          <p:spPr bwMode="auto">
            <a:xfrm>
              <a:off x="4791477" y="1215112"/>
              <a:ext cx="1248082" cy="1248251"/>
            </a:xfrm>
            <a:prstGeom prst="ellipse">
              <a:avLst/>
            </a:prstGeom>
            <a:solidFill>
              <a:srgbClr val="0068B6"/>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8725" name="任意多边形 16"/>
            <p:cNvSpPr/>
            <p:nvPr>
              <p:custDataLst>
                <p:tags r:id="rId10"/>
              </p:custDataLst>
            </p:nvPr>
          </p:nvSpPr>
          <p:spPr bwMode="auto">
            <a:xfrm>
              <a:off x="4923812"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0">
                    <a:srgbClr val="D9D9DA"/>
                  </a:gs>
                  <a:gs pos="100000">
                    <a:srgbClr val="FFFFFF"/>
                  </a:gs>
                </a:gsLst>
                <a:lin ang="18900000" scaled="0"/>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048726" name="文本框 24"/>
            <p:cNvSpPr txBox="1"/>
            <p:nvPr>
              <p:custDataLst>
                <p:tags r:id="rId11"/>
              </p:custDataLst>
            </p:nvPr>
          </p:nvSpPr>
          <p:spPr>
            <a:xfrm>
              <a:off x="5057757" y="1503219"/>
              <a:ext cx="759279" cy="700202"/>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pPr>
              <a:r>
                <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02</a:t>
              </a:r>
              <a:endPar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ndParaRPr>
            </a:p>
          </p:txBody>
        </p:sp>
      </p:grpSp>
      <p:sp>
        <p:nvSpPr>
          <p:cNvPr id="1048727" name="MH_Text_1"/>
          <p:cNvSpPr/>
          <p:nvPr>
            <p:custDataLst>
              <p:tags r:id="rId12"/>
            </p:custDataLst>
          </p:nvPr>
        </p:nvSpPr>
        <p:spPr>
          <a:xfrm>
            <a:off x="3143863" y="4352118"/>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项目总结</a:t>
            </a:r>
            <a:endParaRPr lang="zh-CN" altLang="en-US" sz="2400" b="1" dirty="0">
              <a:solidFill>
                <a:srgbClr val="414455"/>
              </a:solidFill>
              <a:latin typeface="微软雅黑" panose="020B0503020204020204" pitchFamily="34" charset="-122"/>
              <a:ea typeface="微软雅黑" panose="020B0503020204020204" pitchFamily="34" charset="-122"/>
            </a:endParaRPr>
          </a:p>
        </p:txBody>
      </p:sp>
      <p:sp>
        <p:nvSpPr>
          <p:cNvPr id="1048728" name="MH_Text_1"/>
          <p:cNvSpPr/>
          <p:nvPr>
            <p:custDataLst>
              <p:tags r:id="rId13"/>
            </p:custDataLst>
          </p:nvPr>
        </p:nvSpPr>
        <p:spPr>
          <a:xfrm>
            <a:off x="6224324" y="4352118"/>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核心概念</a:t>
            </a:r>
            <a:endParaRPr lang="zh-CN" altLang="en-US" sz="2400" b="1" dirty="0">
              <a:solidFill>
                <a:srgbClr val="414455"/>
              </a:solidFill>
              <a:latin typeface="微软雅黑" panose="020B0503020204020204" pitchFamily="34" charset="-122"/>
              <a:ea typeface="微软雅黑" panose="020B0503020204020204" pitchFamily="34" charset="-122"/>
            </a:endParaRPr>
          </a:p>
        </p:txBody>
      </p:sp>
      <p:sp>
        <p:nvSpPr>
          <p:cNvPr id="1048729" name="文本框 3"/>
          <p:cNvSpPr txBox="1"/>
          <p:nvPr/>
        </p:nvSpPr>
        <p:spPr>
          <a:xfrm>
            <a:off x="540000" y="782433"/>
            <a:ext cx="3853650" cy="398780"/>
          </a:xfrm>
          <a:prstGeom prst="rect">
            <a:avLst/>
          </a:prstGeom>
          <a:noFill/>
          <a:ln>
            <a:noFill/>
          </a:ln>
        </p:spPr>
        <p:txBody>
          <a:bodyPr wrap="square" rtlCol="0">
            <a:spAutoFit/>
          </a:bodyPr>
          <a:lstStyle>
            <a:defPPr>
              <a:defRPr lang="zh-CN"/>
            </a:defPPr>
            <a:lvl1pPr algn="ctr">
              <a:defRPr sz="2000" b="1">
                <a:solidFill>
                  <a:schemeClr val="bg1"/>
                </a:solidFill>
                <a:latin typeface="思源黑体" panose="020B0500000000090000" pitchFamily="34" charset="-122"/>
                <a:ea typeface="思源黑体" panose="020B0500000000090000" pitchFamily="34" charset="-122"/>
                <a:cs typeface="阿里巴巴普惠体 M" panose="00020600040101010101" charset="-122"/>
              </a:defRPr>
            </a:lvl1pPr>
          </a:lstStyle>
          <a:p>
            <a:r>
              <a:rPr lang="zh-CN" dirty="0">
                <a:latin typeface="微软雅黑" panose="020B0503020204020204" pitchFamily="34" charset="-122"/>
                <a:ea typeface="微软雅黑" panose="020B0503020204020204" pitchFamily="34" charset="-122"/>
                <a:cs typeface="宋体" panose="02010600030101010101" pitchFamily="2" charset="-122"/>
              </a:rPr>
              <a:t>在线数字气象站</a:t>
            </a:r>
            <a:endParaRPr lang="zh-CN" dirty="0">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727" grpId="0"/>
      <p:bldP spid="10487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5" name="文本框 1"/>
          <p:cNvSpPr txBox="1"/>
          <p:nvPr/>
        </p:nvSpPr>
        <p:spPr>
          <a:xfrm>
            <a:off x="2101517" y="1072579"/>
            <a:ext cx="2407854" cy="52322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rPr>
              <a:t>项目总结</a:t>
            </a:r>
            <a:endParaRPr lang="zh-CN" altLang="en-US" sz="2800" b="1" spc="100" dirty="0">
              <a:solidFill>
                <a:srgbClr val="0068B6"/>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2097189" name="Picture 15" descr="f039543930bba48c37a35001ee9fa89a"/>
          <p:cNvPicPr>
            <a:picLocks noChangeAspect="1" noChangeArrowheads="1"/>
          </p:cNvPicPr>
          <p:nvPr/>
        </p:nvPicPr>
        <p:blipFill>
          <a:blip r:embed="rId1" cstate="print"/>
          <a:srcRect l="23077" t="10257" r="26282" b="16667"/>
          <a:stretch>
            <a:fillRect/>
          </a:stretch>
        </p:blipFill>
        <p:spPr bwMode="auto">
          <a:xfrm>
            <a:off x="1135237" y="791264"/>
            <a:ext cx="752475" cy="1085850"/>
          </a:xfrm>
          <a:prstGeom prst="rect">
            <a:avLst/>
          </a:prstGeom>
          <a:noFill/>
          <a:ln>
            <a:noFill/>
          </a:ln>
        </p:spPr>
      </p:pic>
      <p:grpSp>
        <p:nvGrpSpPr>
          <p:cNvPr id="104" name="组合 10"/>
          <p:cNvGrpSpPr/>
          <p:nvPr/>
        </p:nvGrpSpPr>
        <p:grpSpPr>
          <a:xfrm>
            <a:off x="7198000" y="1453959"/>
            <a:ext cx="3352902" cy="3665449"/>
            <a:chOff x="1249092" y="1220655"/>
            <a:chExt cx="2827683" cy="3548678"/>
          </a:xfrm>
        </p:grpSpPr>
        <p:sp>
          <p:nvSpPr>
            <p:cNvPr id="1048746" name="圆角矩形 12"/>
            <p:cNvSpPr/>
            <p:nvPr/>
          </p:nvSpPr>
          <p:spPr>
            <a:xfrm>
              <a:off x="1249092" y="1276910"/>
              <a:ext cx="2827683" cy="3492423"/>
            </a:xfrm>
            <a:prstGeom prst="roundRect">
              <a:avLst>
                <a:gd name="adj" fmla="val 4670"/>
              </a:avLst>
            </a:prstGeom>
            <a:gradFill flip="none" rotWithShape="1">
              <a:gsLst>
                <a:gs pos="0">
                  <a:schemeClr val="bg1">
                    <a:lumMod val="50000"/>
                  </a:schemeClr>
                </a:gs>
                <a:gs pos="100000">
                  <a:schemeClr val="tx1">
                    <a:lumMod val="75000"/>
                    <a:lumOff val="25000"/>
                  </a:schemeClr>
                </a:gs>
              </a:gsLst>
              <a:lin ang="2700000" scaled="1"/>
            </a:gradFill>
            <a:ln w="22225">
              <a:gradFill flip="none" rotWithShape="1">
                <a:gsLst>
                  <a:gs pos="0">
                    <a:schemeClr val="bg1">
                      <a:lumMod val="65000"/>
                    </a:schemeClr>
                  </a:gs>
                  <a:gs pos="100000">
                    <a:schemeClr val="tx1">
                      <a:lumMod val="85000"/>
                      <a:lumOff val="15000"/>
                    </a:schemeClr>
                  </a:gs>
                </a:gsLst>
                <a:lin ang="2700000" scaled="1"/>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47" name="圆角矩形 13"/>
            <p:cNvSpPr/>
            <p:nvPr/>
          </p:nvSpPr>
          <p:spPr>
            <a:xfrm>
              <a:off x="1413534" y="1404609"/>
              <a:ext cx="2498799" cy="3118235"/>
            </a:xfrm>
            <a:prstGeom prst="roundRect">
              <a:avLst>
                <a:gd name="adj" fmla="val 0"/>
              </a:avLst>
            </a:prstGeom>
            <a:gradFill>
              <a:gsLst>
                <a:gs pos="0">
                  <a:schemeClr val="bg1"/>
                </a:gs>
                <a:gs pos="52000">
                  <a:srgbClr val="F4F4F4"/>
                </a:gs>
                <a:gs pos="100000">
                  <a:srgbClr val="E2E2E2"/>
                </a:gs>
              </a:gsLst>
              <a:lin ang="0" scaled="0"/>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05" name="组合 14"/>
            <p:cNvGrpSpPr/>
            <p:nvPr/>
          </p:nvGrpSpPr>
          <p:grpSpPr>
            <a:xfrm>
              <a:off x="1474375" y="1466277"/>
              <a:ext cx="2377116" cy="160026"/>
              <a:chOff x="2149634" y="1165384"/>
              <a:chExt cx="3485832" cy="234632"/>
            </a:xfrm>
          </p:grpSpPr>
          <p:grpSp>
            <p:nvGrpSpPr>
              <p:cNvPr id="106" name="组合 47"/>
              <p:cNvGrpSpPr/>
              <p:nvPr/>
            </p:nvGrpSpPr>
            <p:grpSpPr>
              <a:xfrm>
                <a:off x="2149634" y="1165384"/>
                <a:ext cx="234632" cy="234632"/>
                <a:chOff x="2483009" y="1114425"/>
                <a:chExt cx="209550" cy="209550"/>
              </a:xfrm>
            </p:grpSpPr>
            <p:sp>
              <p:nvSpPr>
                <p:cNvPr id="1048748" name="椭圆 75"/>
                <p:cNvSpPr/>
                <p:nvPr/>
              </p:nvSpPr>
              <p:spPr>
                <a:xfrm>
                  <a:off x="2483009" y="1114425"/>
                  <a:ext cx="209550" cy="209550"/>
                </a:xfrm>
                <a:prstGeom prst="ellipse">
                  <a:avLst/>
                </a:prstGeom>
                <a:gradFill>
                  <a:gsLst>
                    <a:gs pos="0">
                      <a:schemeClr val="bg1"/>
                    </a:gs>
                    <a:gs pos="17000">
                      <a:schemeClr val="bg1">
                        <a:lumMod val="65000"/>
                      </a:schemeClr>
                    </a:gs>
                    <a:gs pos="35000">
                      <a:schemeClr val="bg1">
                        <a:lumMod val="95000"/>
                      </a:schemeClr>
                    </a:gs>
                    <a:gs pos="55000">
                      <a:schemeClr val="bg1">
                        <a:lumMod val="65000"/>
                      </a:schemeClr>
                    </a:gs>
                    <a:gs pos="75000">
                      <a:schemeClr val="bg1">
                        <a:lumMod val="95000"/>
                      </a:schemeClr>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49" name="椭圆 7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7" name="组合 48"/>
              <p:cNvGrpSpPr/>
              <p:nvPr/>
            </p:nvGrpSpPr>
            <p:grpSpPr>
              <a:xfrm>
                <a:off x="2510879" y="1165384"/>
                <a:ext cx="234632" cy="234632"/>
                <a:chOff x="2483009" y="1114425"/>
                <a:chExt cx="209550" cy="209550"/>
              </a:xfrm>
            </p:grpSpPr>
            <p:sp>
              <p:nvSpPr>
                <p:cNvPr id="1048750" name="椭圆 73"/>
                <p:cNvSpPr/>
                <p:nvPr/>
              </p:nvSpPr>
              <p:spPr>
                <a:xfrm>
                  <a:off x="2483009" y="1114425"/>
                  <a:ext cx="209550" cy="209550"/>
                </a:xfrm>
                <a:prstGeom prst="ellipse">
                  <a:avLst/>
                </a:prstGeom>
                <a:gradFill>
                  <a:gsLst>
                    <a:gs pos="0">
                      <a:schemeClr val="bg1"/>
                    </a:gs>
                    <a:gs pos="17000">
                      <a:schemeClr val="bg1">
                        <a:lumMod val="65000"/>
                      </a:schemeClr>
                    </a:gs>
                    <a:gs pos="35000">
                      <a:schemeClr val="bg1">
                        <a:lumMod val="95000"/>
                      </a:schemeClr>
                    </a:gs>
                    <a:gs pos="55000">
                      <a:schemeClr val="bg1">
                        <a:lumMod val="65000"/>
                      </a:schemeClr>
                    </a:gs>
                    <a:gs pos="75000">
                      <a:schemeClr val="bg1">
                        <a:lumMod val="95000"/>
                      </a:schemeClr>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51" name="椭圆 7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8" name="组合 49"/>
              <p:cNvGrpSpPr/>
              <p:nvPr/>
            </p:nvGrpSpPr>
            <p:grpSpPr>
              <a:xfrm>
                <a:off x="2872123" y="1165384"/>
                <a:ext cx="234632" cy="234632"/>
                <a:chOff x="2483009" y="1114425"/>
                <a:chExt cx="209550" cy="209550"/>
              </a:xfrm>
            </p:grpSpPr>
            <p:sp>
              <p:nvSpPr>
                <p:cNvPr id="1048752" name="椭圆 71"/>
                <p:cNvSpPr/>
                <p:nvPr/>
              </p:nvSpPr>
              <p:spPr>
                <a:xfrm>
                  <a:off x="2483009" y="1114425"/>
                  <a:ext cx="209550" cy="209550"/>
                </a:xfrm>
                <a:prstGeom prst="ellipse">
                  <a:avLst/>
                </a:prstGeom>
                <a:gradFill>
                  <a:gsLst>
                    <a:gs pos="0">
                      <a:schemeClr val="bg1"/>
                    </a:gs>
                    <a:gs pos="17000">
                      <a:schemeClr val="bg1">
                        <a:lumMod val="65000"/>
                      </a:schemeClr>
                    </a:gs>
                    <a:gs pos="35000">
                      <a:schemeClr val="bg1">
                        <a:lumMod val="95000"/>
                      </a:schemeClr>
                    </a:gs>
                    <a:gs pos="55000">
                      <a:schemeClr val="bg1">
                        <a:lumMod val="65000"/>
                      </a:schemeClr>
                    </a:gs>
                    <a:gs pos="75000">
                      <a:schemeClr val="bg1">
                        <a:lumMod val="95000"/>
                      </a:schemeClr>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53" name="椭圆 7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9" name="组合 50"/>
              <p:cNvGrpSpPr/>
              <p:nvPr/>
            </p:nvGrpSpPr>
            <p:grpSpPr>
              <a:xfrm>
                <a:off x="3233367" y="1165384"/>
                <a:ext cx="234632" cy="234632"/>
                <a:chOff x="2483009" y="1114425"/>
                <a:chExt cx="209550" cy="209550"/>
              </a:xfrm>
            </p:grpSpPr>
            <p:sp>
              <p:nvSpPr>
                <p:cNvPr id="1048754" name="椭圆 69"/>
                <p:cNvSpPr/>
                <p:nvPr/>
              </p:nvSpPr>
              <p:spPr>
                <a:xfrm>
                  <a:off x="2483009" y="1114425"/>
                  <a:ext cx="209550" cy="209550"/>
                </a:xfrm>
                <a:prstGeom prst="ellipse">
                  <a:avLst/>
                </a:prstGeom>
                <a:gradFill>
                  <a:gsLst>
                    <a:gs pos="0">
                      <a:schemeClr val="bg1"/>
                    </a:gs>
                    <a:gs pos="17000">
                      <a:schemeClr val="bg1">
                        <a:lumMod val="65000"/>
                      </a:schemeClr>
                    </a:gs>
                    <a:gs pos="35000">
                      <a:schemeClr val="bg1">
                        <a:lumMod val="95000"/>
                      </a:schemeClr>
                    </a:gs>
                    <a:gs pos="55000">
                      <a:schemeClr val="bg1">
                        <a:lumMod val="65000"/>
                      </a:schemeClr>
                    </a:gs>
                    <a:gs pos="75000">
                      <a:schemeClr val="bg1">
                        <a:lumMod val="95000"/>
                      </a:schemeClr>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55" name="椭圆 7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0" name="组合 51"/>
              <p:cNvGrpSpPr/>
              <p:nvPr/>
            </p:nvGrpSpPr>
            <p:grpSpPr>
              <a:xfrm>
                <a:off x="3594612" y="1165384"/>
                <a:ext cx="234632" cy="234632"/>
                <a:chOff x="2483009" y="1114425"/>
                <a:chExt cx="209550" cy="209550"/>
              </a:xfrm>
            </p:grpSpPr>
            <p:sp>
              <p:nvSpPr>
                <p:cNvPr id="1048756" name="椭圆 67"/>
                <p:cNvSpPr/>
                <p:nvPr/>
              </p:nvSpPr>
              <p:spPr>
                <a:xfrm>
                  <a:off x="2483009" y="1114425"/>
                  <a:ext cx="209550" cy="209550"/>
                </a:xfrm>
                <a:prstGeom prst="ellipse">
                  <a:avLst/>
                </a:prstGeom>
                <a:gradFill>
                  <a:gsLst>
                    <a:gs pos="0">
                      <a:schemeClr val="bg1"/>
                    </a:gs>
                    <a:gs pos="17000">
                      <a:schemeClr val="bg1">
                        <a:lumMod val="65000"/>
                      </a:schemeClr>
                    </a:gs>
                    <a:gs pos="35000">
                      <a:schemeClr val="bg1">
                        <a:lumMod val="95000"/>
                      </a:schemeClr>
                    </a:gs>
                    <a:gs pos="55000">
                      <a:schemeClr val="bg1">
                        <a:lumMod val="65000"/>
                      </a:schemeClr>
                    </a:gs>
                    <a:gs pos="75000">
                      <a:schemeClr val="bg1">
                        <a:lumMod val="95000"/>
                      </a:schemeClr>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57" name="椭圆 6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1" name="组合 52"/>
              <p:cNvGrpSpPr/>
              <p:nvPr/>
            </p:nvGrpSpPr>
            <p:grpSpPr>
              <a:xfrm>
                <a:off x="3955856" y="1165384"/>
                <a:ext cx="234632" cy="234632"/>
                <a:chOff x="2483009" y="1114425"/>
                <a:chExt cx="209550" cy="209550"/>
              </a:xfrm>
            </p:grpSpPr>
            <p:sp>
              <p:nvSpPr>
                <p:cNvPr id="1048758" name="椭圆 65"/>
                <p:cNvSpPr/>
                <p:nvPr/>
              </p:nvSpPr>
              <p:spPr>
                <a:xfrm>
                  <a:off x="2483009" y="1114425"/>
                  <a:ext cx="209550" cy="209550"/>
                </a:xfrm>
                <a:prstGeom prst="ellipse">
                  <a:avLst/>
                </a:prstGeom>
                <a:gradFill>
                  <a:gsLst>
                    <a:gs pos="0">
                      <a:schemeClr val="bg1"/>
                    </a:gs>
                    <a:gs pos="17000">
                      <a:schemeClr val="bg1">
                        <a:lumMod val="65000"/>
                      </a:schemeClr>
                    </a:gs>
                    <a:gs pos="35000">
                      <a:schemeClr val="bg1">
                        <a:lumMod val="95000"/>
                      </a:schemeClr>
                    </a:gs>
                    <a:gs pos="55000">
                      <a:schemeClr val="bg1">
                        <a:lumMod val="65000"/>
                      </a:schemeClr>
                    </a:gs>
                    <a:gs pos="75000">
                      <a:schemeClr val="bg1">
                        <a:lumMod val="95000"/>
                      </a:schemeClr>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59" name="椭圆 66"/>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2" name="组合 53"/>
              <p:cNvGrpSpPr/>
              <p:nvPr/>
            </p:nvGrpSpPr>
            <p:grpSpPr>
              <a:xfrm>
                <a:off x="4317101" y="1165384"/>
                <a:ext cx="234632" cy="234632"/>
                <a:chOff x="2483009" y="1114425"/>
                <a:chExt cx="209550" cy="209550"/>
              </a:xfrm>
            </p:grpSpPr>
            <p:sp>
              <p:nvSpPr>
                <p:cNvPr id="1048760" name="椭圆 63"/>
                <p:cNvSpPr/>
                <p:nvPr/>
              </p:nvSpPr>
              <p:spPr>
                <a:xfrm>
                  <a:off x="2483009" y="1114425"/>
                  <a:ext cx="209550" cy="209550"/>
                </a:xfrm>
                <a:prstGeom prst="ellipse">
                  <a:avLst/>
                </a:prstGeom>
                <a:gradFill>
                  <a:gsLst>
                    <a:gs pos="0">
                      <a:schemeClr val="bg1"/>
                    </a:gs>
                    <a:gs pos="17000">
                      <a:schemeClr val="bg1">
                        <a:lumMod val="65000"/>
                      </a:schemeClr>
                    </a:gs>
                    <a:gs pos="35000">
                      <a:schemeClr val="bg1">
                        <a:lumMod val="95000"/>
                      </a:schemeClr>
                    </a:gs>
                    <a:gs pos="55000">
                      <a:schemeClr val="bg1">
                        <a:lumMod val="65000"/>
                      </a:schemeClr>
                    </a:gs>
                    <a:gs pos="75000">
                      <a:schemeClr val="bg1">
                        <a:lumMod val="95000"/>
                      </a:schemeClr>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61" name="椭圆 64"/>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3" name="组合 54"/>
              <p:cNvGrpSpPr/>
              <p:nvPr/>
            </p:nvGrpSpPr>
            <p:grpSpPr>
              <a:xfrm>
                <a:off x="4678345" y="1165384"/>
                <a:ext cx="234632" cy="234632"/>
                <a:chOff x="2483009" y="1114425"/>
                <a:chExt cx="209550" cy="209550"/>
              </a:xfrm>
            </p:grpSpPr>
            <p:sp>
              <p:nvSpPr>
                <p:cNvPr id="1048762" name="椭圆 61"/>
                <p:cNvSpPr/>
                <p:nvPr/>
              </p:nvSpPr>
              <p:spPr>
                <a:xfrm>
                  <a:off x="2483009" y="1114425"/>
                  <a:ext cx="209550" cy="209550"/>
                </a:xfrm>
                <a:prstGeom prst="ellipse">
                  <a:avLst/>
                </a:prstGeom>
                <a:gradFill>
                  <a:gsLst>
                    <a:gs pos="0">
                      <a:schemeClr val="bg1"/>
                    </a:gs>
                    <a:gs pos="17000">
                      <a:schemeClr val="bg1">
                        <a:lumMod val="65000"/>
                      </a:schemeClr>
                    </a:gs>
                    <a:gs pos="35000">
                      <a:schemeClr val="bg1">
                        <a:lumMod val="95000"/>
                      </a:schemeClr>
                    </a:gs>
                    <a:gs pos="55000">
                      <a:schemeClr val="bg1">
                        <a:lumMod val="65000"/>
                      </a:schemeClr>
                    </a:gs>
                    <a:gs pos="75000">
                      <a:schemeClr val="bg1">
                        <a:lumMod val="95000"/>
                      </a:schemeClr>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63" name="椭圆 62"/>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4" name="组合 55"/>
              <p:cNvGrpSpPr/>
              <p:nvPr/>
            </p:nvGrpSpPr>
            <p:grpSpPr>
              <a:xfrm>
                <a:off x="5039590" y="1165384"/>
                <a:ext cx="234632" cy="234632"/>
                <a:chOff x="2483009" y="1114425"/>
                <a:chExt cx="209550" cy="209550"/>
              </a:xfrm>
            </p:grpSpPr>
            <p:sp>
              <p:nvSpPr>
                <p:cNvPr id="1048764" name="椭圆 59"/>
                <p:cNvSpPr/>
                <p:nvPr/>
              </p:nvSpPr>
              <p:spPr>
                <a:xfrm>
                  <a:off x="2483009" y="1114425"/>
                  <a:ext cx="209550" cy="209550"/>
                </a:xfrm>
                <a:prstGeom prst="ellipse">
                  <a:avLst/>
                </a:prstGeom>
                <a:gradFill>
                  <a:gsLst>
                    <a:gs pos="0">
                      <a:schemeClr val="bg1"/>
                    </a:gs>
                    <a:gs pos="17000">
                      <a:schemeClr val="bg1">
                        <a:lumMod val="65000"/>
                      </a:schemeClr>
                    </a:gs>
                    <a:gs pos="35000">
                      <a:schemeClr val="bg1">
                        <a:lumMod val="95000"/>
                      </a:schemeClr>
                    </a:gs>
                    <a:gs pos="55000">
                      <a:schemeClr val="bg1">
                        <a:lumMod val="65000"/>
                      </a:schemeClr>
                    </a:gs>
                    <a:gs pos="75000">
                      <a:schemeClr val="bg1">
                        <a:lumMod val="95000"/>
                      </a:schemeClr>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65" name="椭圆 60"/>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5" name="组合 56"/>
              <p:cNvGrpSpPr/>
              <p:nvPr/>
            </p:nvGrpSpPr>
            <p:grpSpPr>
              <a:xfrm>
                <a:off x="5400834" y="1165384"/>
                <a:ext cx="234632" cy="234632"/>
                <a:chOff x="2483009" y="1114425"/>
                <a:chExt cx="209550" cy="209550"/>
              </a:xfrm>
            </p:grpSpPr>
            <p:sp>
              <p:nvSpPr>
                <p:cNvPr id="1048766" name="椭圆 57"/>
                <p:cNvSpPr/>
                <p:nvPr/>
              </p:nvSpPr>
              <p:spPr>
                <a:xfrm>
                  <a:off x="2483009" y="1114425"/>
                  <a:ext cx="209550" cy="209550"/>
                </a:xfrm>
                <a:prstGeom prst="ellipse">
                  <a:avLst/>
                </a:prstGeom>
                <a:gradFill>
                  <a:gsLst>
                    <a:gs pos="0">
                      <a:schemeClr val="bg1"/>
                    </a:gs>
                    <a:gs pos="17000">
                      <a:schemeClr val="bg1">
                        <a:lumMod val="65000"/>
                      </a:schemeClr>
                    </a:gs>
                    <a:gs pos="35000">
                      <a:schemeClr val="bg1">
                        <a:lumMod val="95000"/>
                      </a:schemeClr>
                    </a:gs>
                    <a:gs pos="55000">
                      <a:schemeClr val="bg1">
                        <a:lumMod val="65000"/>
                      </a:schemeClr>
                    </a:gs>
                    <a:gs pos="75000">
                      <a:schemeClr val="bg1">
                        <a:lumMod val="95000"/>
                      </a:schemeClr>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67" name="椭圆 58"/>
                <p:cNvSpPr/>
                <p:nvPr/>
              </p:nvSpPr>
              <p:spPr>
                <a:xfrm>
                  <a:off x="2502059"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116" name="组合 15"/>
            <p:cNvGrpSpPr/>
            <p:nvPr/>
          </p:nvGrpSpPr>
          <p:grpSpPr>
            <a:xfrm>
              <a:off x="1515603" y="1220655"/>
              <a:ext cx="64560" cy="330785"/>
              <a:chOff x="2244442" y="772895"/>
              <a:chExt cx="94671" cy="485002"/>
            </a:xfrm>
          </p:grpSpPr>
          <p:sp>
            <p:nvSpPr>
              <p:cNvPr id="1048768" name="圆角矩形 45"/>
              <p:cNvSpPr/>
              <p:nvPr/>
            </p:nvSpPr>
            <p:spPr>
              <a:xfrm>
                <a:off x="2244442"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61000">
                      <a:schemeClr val="bg1">
                        <a:lumMod val="100000"/>
                      </a:schemeClr>
                    </a:gs>
                    <a:gs pos="78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69" name="圆角矩形 46"/>
              <p:cNvSpPr/>
              <p:nvPr/>
            </p:nvSpPr>
            <p:spPr>
              <a:xfrm>
                <a:off x="2313407"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61000">
                      <a:schemeClr val="bg1">
                        <a:lumMod val="100000"/>
                      </a:schemeClr>
                    </a:gs>
                    <a:gs pos="79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7" name="组合 16"/>
            <p:cNvGrpSpPr/>
            <p:nvPr/>
          </p:nvGrpSpPr>
          <p:grpSpPr>
            <a:xfrm>
              <a:off x="1762911" y="1220655"/>
              <a:ext cx="64560" cy="330785"/>
              <a:chOff x="2244442" y="772895"/>
              <a:chExt cx="94671" cy="485002"/>
            </a:xfrm>
          </p:grpSpPr>
          <p:sp>
            <p:nvSpPr>
              <p:cNvPr id="1048770" name="圆角矩形 43"/>
              <p:cNvSpPr/>
              <p:nvPr/>
            </p:nvSpPr>
            <p:spPr>
              <a:xfrm>
                <a:off x="2244442"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61000">
                      <a:schemeClr val="bg1">
                        <a:lumMod val="100000"/>
                      </a:schemeClr>
                    </a:gs>
                    <a:gs pos="78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71" name="圆角矩形 44"/>
              <p:cNvSpPr/>
              <p:nvPr/>
            </p:nvSpPr>
            <p:spPr>
              <a:xfrm>
                <a:off x="2313407"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61000">
                      <a:schemeClr val="bg1">
                        <a:lumMod val="100000"/>
                      </a:schemeClr>
                    </a:gs>
                    <a:gs pos="79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8" name="组合 17"/>
            <p:cNvGrpSpPr/>
            <p:nvPr/>
          </p:nvGrpSpPr>
          <p:grpSpPr>
            <a:xfrm>
              <a:off x="2010219" y="1220655"/>
              <a:ext cx="64560" cy="330785"/>
              <a:chOff x="2244442" y="772895"/>
              <a:chExt cx="94671" cy="485002"/>
            </a:xfrm>
          </p:grpSpPr>
          <p:sp>
            <p:nvSpPr>
              <p:cNvPr id="1048772" name="圆角矩形 41"/>
              <p:cNvSpPr/>
              <p:nvPr/>
            </p:nvSpPr>
            <p:spPr>
              <a:xfrm>
                <a:off x="2244442"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61000">
                      <a:schemeClr val="bg1">
                        <a:lumMod val="100000"/>
                      </a:schemeClr>
                    </a:gs>
                    <a:gs pos="78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73" name="圆角矩形 42"/>
              <p:cNvSpPr/>
              <p:nvPr/>
            </p:nvSpPr>
            <p:spPr>
              <a:xfrm>
                <a:off x="2313407"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61000">
                      <a:schemeClr val="bg1">
                        <a:lumMod val="100000"/>
                      </a:schemeClr>
                    </a:gs>
                    <a:gs pos="79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19" name="组合 18"/>
            <p:cNvGrpSpPr/>
            <p:nvPr/>
          </p:nvGrpSpPr>
          <p:grpSpPr>
            <a:xfrm>
              <a:off x="2257526" y="1220655"/>
              <a:ext cx="64560" cy="330785"/>
              <a:chOff x="2244442" y="772895"/>
              <a:chExt cx="94671" cy="485002"/>
            </a:xfrm>
          </p:grpSpPr>
          <p:sp>
            <p:nvSpPr>
              <p:cNvPr id="1048774" name="圆角矩形 39"/>
              <p:cNvSpPr/>
              <p:nvPr/>
            </p:nvSpPr>
            <p:spPr>
              <a:xfrm>
                <a:off x="2244442"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61000">
                      <a:schemeClr val="bg1">
                        <a:lumMod val="100000"/>
                      </a:schemeClr>
                    </a:gs>
                    <a:gs pos="78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75" name="圆角矩形 40"/>
              <p:cNvSpPr/>
              <p:nvPr/>
            </p:nvSpPr>
            <p:spPr>
              <a:xfrm>
                <a:off x="2313407"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61000">
                      <a:schemeClr val="bg1">
                        <a:lumMod val="100000"/>
                      </a:schemeClr>
                    </a:gs>
                    <a:gs pos="79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0" name="组合 19"/>
            <p:cNvGrpSpPr/>
            <p:nvPr/>
          </p:nvGrpSpPr>
          <p:grpSpPr>
            <a:xfrm>
              <a:off x="2504835" y="1220655"/>
              <a:ext cx="64560" cy="330785"/>
              <a:chOff x="2244442" y="772895"/>
              <a:chExt cx="94671" cy="485002"/>
            </a:xfrm>
          </p:grpSpPr>
          <p:sp>
            <p:nvSpPr>
              <p:cNvPr id="1048776" name="圆角矩形 37"/>
              <p:cNvSpPr/>
              <p:nvPr/>
            </p:nvSpPr>
            <p:spPr>
              <a:xfrm>
                <a:off x="2244442"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61000">
                      <a:schemeClr val="bg1">
                        <a:lumMod val="100000"/>
                      </a:schemeClr>
                    </a:gs>
                    <a:gs pos="78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77" name="圆角矩形 38"/>
              <p:cNvSpPr/>
              <p:nvPr/>
            </p:nvSpPr>
            <p:spPr>
              <a:xfrm>
                <a:off x="2313407"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61000">
                      <a:schemeClr val="bg1">
                        <a:lumMod val="100000"/>
                      </a:schemeClr>
                    </a:gs>
                    <a:gs pos="79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1" name="组合 22"/>
            <p:cNvGrpSpPr/>
            <p:nvPr/>
          </p:nvGrpSpPr>
          <p:grpSpPr>
            <a:xfrm>
              <a:off x="2752143" y="1220655"/>
              <a:ext cx="64560" cy="330785"/>
              <a:chOff x="2244442" y="772895"/>
              <a:chExt cx="94671" cy="485002"/>
            </a:xfrm>
          </p:grpSpPr>
          <p:sp>
            <p:nvSpPr>
              <p:cNvPr id="1048778" name="圆角矩形 35"/>
              <p:cNvSpPr/>
              <p:nvPr/>
            </p:nvSpPr>
            <p:spPr>
              <a:xfrm>
                <a:off x="2244442"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61000">
                      <a:schemeClr val="bg1">
                        <a:lumMod val="100000"/>
                      </a:schemeClr>
                    </a:gs>
                    <a:gs pos="78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79" name="圆角矩形 36"/>
              <p:cNvSpPr/>
              <p:nvPr/>
            </p:nvSpPr>
            <p:spPr>
              <a:xfrm>
                <a:off x="2313407"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61000">
                      <a:schemeClr val="bg1">
                        <a:lumMod val="100000"/>
                      </a:schemeClr>
                    </a:gs>
                    <a:gs pos="79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2" name="组合 23"/>
            <p:cNvGrpSpPr/>
            <p:nvPr/>
          </p:nvGrpSpPr>
          <p:grpSpPr>
            <a:xfrm>
              <a:off x="2999451" y="1220655"/>
              <a:ext cx="64560" cy="330785"/>
              <a:chOff x="2244442" y="772895"/>
              <a:chExt cx="94671" cy="485002"/>
            </a:xfrm>
          </p:grpSpPr>
          <p:sp>
            <p:nvSpPr>
              <p:cNvPr id="1048780" name="圆角矩形 33"/>
              <p:cNvSpPr/>
              <p:nvPr/>
            </p:nvSpPr>
            <p:spPr>
              <a:xfrm>
                <a:off x="2244442"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61000">
                      <a:schemeClr val="bg1">
                        <a:lumMod val="100000"/>
                      </a:schemeClr>
                    </a:gs>
                    <a:gs pos="78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81" name="圆角矩形 34"/>
              <p:cNvSpPr/>
              <p:nvPr/>
            </p:nvSpPr>
            <p:spPr>
              <a:xfrm>
                <a:off x="2313407"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61000">
                      <a:schemeClr val="bg1">
                        <a:lumMod val="100000"/>
                      </a:schemeClr>
                    </a:gs>
                    <a:gs pos="79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3" name="组合 24"/>
            <p:cNvGrpSpPr/>
            <p:nvPr/>
          </p:nvGrpSpPr>
          <p:grpSpPr>
            <a:xfrm>
              <a:off x="3246759" y="1220655"/>
              <a:ext cx="64560" cy="330785"/>
              <a:chOff x="2244442" y="772895"/>
              <a:chExt cx="94671" cy="485002"/>
            </a:xfrm>
          </p:grpSpPr>
          <p:sp>
            <p:nvSpPr>
              <p:cNvPr id="1048782" name="圆角矩形 31"/>
              <p:cNvSpPr/>
              <p:nvPr/>
            </p:nvSpPr>
            <p:spPr>
              <a:xfrm>
                <a:off x="2244442"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61000">
                      <a:schemeClr val="bg1">
                        <a:lumMod val="100000"/>
                      </a:schemeClr>
                    </a:gs>
                    <a:gs pos="78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83" name="圆角矩形 32"/>
              <p:cNvSpPr/>
              <p:nvPr/>
            </p:nvSpPr>
            <p:spPr>
              <a:xfrm>
                <a:off x="2313407"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61000">
                      <a:schemeClr val="bg1">
                        <a:lumMod val="100000"/>
                      </a:schemeClr>
                    </a:gs>
                    <a:gs pos="79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4" name="组合 25"/>
            <p:cNvGrpSpPr/>
            <p:nvPr/>
          </p:nvGrpSpPr>
          <p:grpSpPr>
            <a:xfrm>
              <a:off x="3494067" y="1220655"/>
              <a:ext cx="64560" cy="330785"/>
              <a:chOff x="2244442" y="772895"/>
              <a:chExt cx="94671" cy="485002"/>
            </a:xfrm>
          </p:grpSpPr>
          <p:sp>
            <p:nvSpPr>
              <p:cNvPr id="1048784" name="圆角矩形 29"/>
              <p:cNvSpPr/>
              <p:nvPr/>
            </p:nvSpPr>
            <p:spPr>
              <a:xfrm>
                <a:off x="2244442"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61000">
                      <a:schemeClr val="bg1">
                        <a:lumMod val="100000"/>
                      </a:schemeClr>
                    </a:gs>
                    <a:gs pos="78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85" name="圆角矩形 30"/>
              <p:cNvSpPr/>
              <p:nvPr/>
            </p:nvSpPr>
            <p:spPr>
              <a:xfrm>
                <a:off x="2313407"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61000">
                      <a:schemeClr val="bg1">
                        <a:lumMod val="100000"/>
                      </a:schemeClr>
                    </a:gs>
                    <a:gs pos="79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5" name="组合 26"/>
            <p:cNvGrpSpPr/>
            <p:nvPr/>
          </p:nvGrpSpPr>
          <p:grpSpPr>
            <a:xfrm>
              <a:off x="3741375" y="1220655"/>
              <a:ext cx="64560" cy="330785"/>
              <a:chOff x="2244442" y="772895"/>
              <a:chExt cx="94671" cy="485002"/>
            </a:xfrm>
          </p:grpSpPr>
          <p:sp>
            <p:nvSpPr>
              <p:cNvPr id="1048786" name="圆角矩形 27"/>
              <p:cNvSpPr/>
              <p:nvPr/>
            </p:nvSpPr>
            <p:spPr>
              <a:xfrm>
                <a:off x="2244442"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61000">
                      <a:schemeClr val="bg1">
                        <a:lumMod val="100000"/>
                      </a:schemeClr>
                    </a:gs>
                    <a:gs pos="78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48787" name="圆角矩形 28"/>
              <p:cNvSpPr/>
              <p:nvPr/>
            </p:nvSpPr>
            <p:spPr>
              <a:xfrm>
                <a:off x="2313407" y="772895"/>
                <a:ext cx="25706" cy="485002"/>
              </a:xfrm>
              <a:prstGeom prst="roundRect">
                <a:avLst>
                  <a:gd name="adj" fmla="val 50000"/>
                </a:avLst>
              </a:prstGeom>
              <a:gradFill>
                <a:gsLst>
                  <a:gs pos="0">
                    <a:schemeClr val="bg1">
                      <a:lumMod val="50000"/>
                    </a:schemeClr>
                  </a:gs>
                  <a:gs pos="23000">
                    <a:schemeClr val="bg1">
                      <a:lumMod val="65000"/>
                    </a:schemeClr>
                  </a:gs>
                  <a:gs pos="52000">
                    <a:schemeClr val="bg1">
                      <a:lumMod val="85000"/>
                    </a:schemeClr>
                  </a:gs>
                  <a:gs pos="74000">
                    <a:schemeClr val="bg1"/>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61000">
                      <a:schemeClr val="bg1">
                        <a:lumMod val="100000"/>
                      </a:schemeClr>
                    </a:gs>
                    <a:gs pos="79000">
                      <a:schemeClr val="bg1"/>
                    </a:gs>
                    <a:gs pos="100000">
                      <a:schemeClr val="bg1">
                        <a:lumMod val="65000"/>
                      </a:schemeClr>
                    </a:gs>
                  </a:gsLst>
                  <a:lin ang="5400000" scaled="0"/>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1048788" name="文本框 2"/>
          <p:cNvSpPr txBox="1"/>
          <p:nvPr/>
        </p:nvSpPr>
        <p:spPr>
          <a:xfrm>
            <a:off x="1135380" y="2240280"/>
            <a:ext cx="5418455" cy="1861185"/>
          </a:xfrm>
          <a:prstGeom prst="rect">
            <a:avLst/>
          </a:prstGeom>
        </p:spPr>
        <p:txBody>
          <a:bodyPr wrap="square">
            <a:spAutoFit/>
          </a:bodyPr>
          <a:lstStyle/>
          <a:p>
            <a:pPr indent="0" defTabSz="266700" fontAlgn="auto">
              <a:lnSpc>
                <a:spcPct val="150000"/>
              </a:lnSpc>
            </a:pPr>
            <a:r>
              <a:rPr sz="2000" kern="100" dirty="0">
                <a:latin typeface="Times New Roman" panose="02020603050405020304" pitchFamily="18" charset="0"/>
                <a:ea typeface="宋体" panose="02010600030101010101" pitchFamily="2" charset="-122"/>
                <a:sym typeface="+mn-ea"/>
              </a:rPr>
              <a:t>在本节课中，</a:t>
            </a:r>
            <a:r>
              <a:rPr lang="zh-CN" sz="2000" kern="100" dirty="0">
                <a:latin typeface="Times New Roman" panose="02020603050405020304" pitchFamily="18" charset="0"/>
                <a:ea typeface="宋体" panose="02010600030101010101" pitchFamily="2" charset="-122"/>
                <a:sym typeface="+mn-ea"/>
              </a:rPr>
              <a:t>请</a:t>
            </a:r>
            <a:r>
              <a:rPr sz="2000" kern="100" dirty="0">
                <a:latin typeface="Times New Roman" panose="02020603050405020304" pitchFamily="18" charset="0"/>
                <a:ea typeface="宋体" panose="02010600030101010101" pitchFamily="2" charset="-122"/>
                <a:sym typeface="+mn-ea"/>
              </a:rPr>
              <a:t>根据所学的内容，想一想搭建气象站并收集气象数据的过程，完善图</a:t>
            </a:r>
            <a:r>
              <a:rPr lang="zh-CN" sz="2000" kern="100" dirty="0">
                <a:latin typeface="Times New Roman" panose="02020603050405020304" pitchFamily="18" charset="0"/>
                <a:ea typeface="宋体" panose="02010600030101010101" pitchFamily="2" charset="-122"/>
                <a:sym typeface="+mn-ea"/>
              </a:rPr>
              <a:t>框</a:t>
            </a:r>
            <a:r>
              <a:rPr sz="2000" kern="100" dirty="0">
                <a:latin typeface="Times New Roman" panose="02020603050405020304" pitchFamily="18" charset="0"/>
                <a:ea typeface="宋体" panose="02010600030101010101" pitchFamily="2" charset="-122"/>
                <a:sym typeface="+mn-ea"/>
              </a:rPr>
              <a:t>中的内容</a:t>
            </a:r>
            <a:r>
              <a:rPr lang="zh-CN" sz="2000" kern="100" dirty="0">
                <a:latin typeface="Times New Roman" panose="02020603050405020304" pitchFamily="18" charset="0"/>
                <a:ea typeface="宋体" panose="02010600030101010101" pitchFamily="2" charset="-122"/>
                <a:sym typeface="+mn-ea"/>
              </a:rPr>
              <a:t>。</a:t>
            </a:r>
            <a:endParaRPr lang="zh-CN" sz="2000" kern="100" dirty="0">
              <a:latin typeface="Times New Roman" panose="02020603050405020304" pitchFamily="18" charset="0"/>
              <a:ea typeface="宋体" panose="02010600030101010101" pitchFamily="2" charset="-122"/>
            </a:endParaRPr>
          </a:p>
          <a:p>
            <a:pPr indent="0" defTabSz="266700" fontAlgn="auto">
              <a:lnSpc>
                <a:spcPct val="150000"/>
              </a:lnSpc>
            </a:pPr>
            <a:endParaRPr lang="zh-CN" sz="2000" kern="100" dirty="0">
              <a:latin typeface="Times New Roman" panose="02020603050405020304" pitchFamily="18" charset="0"/>
              <a:ea typeface="宋体" panose="02010600030101010101" pitchFamily="2" charset="-122"/>
            </a:endParaRPr>
          </a:p>
        </p:txBody>
      </p:sp>
      <p:sp>
        <p:nvSpPr>
          <p:cNvPr id="1048789" name="Text Box 7"/>
          <p:cNvSpPr txBox="1">
            <a:spLocks noChangeArrowheads="1"/>
          </p:cNvSpPr>
          <p:nvPr/>
        </p:nvSpPr>
        <p:spPr bwMode="auto">
          <a:xfrm>
            <a:off x="7334576" y="1960245"/>
            <a:ext cx="3079750" cy="2082165"/>
          </a:xfrm>
          <a:prstGeom prst="rect">
            <a:avLst/>
          </a:prstGeom>
          <a:noFill/>
          <a:ln>
            <a:noFill/>
          </a:ln>
          <a:effectLst/>
        </p:spPr>
        <p:txBody>
          <a:bodyPr vert="horz" wrap="square" lIns="91440" tIns="45720" rIns="91440" bIns="45720" numCol="1" anchor="t" anchorCtr="0" compatLnSpc="1"/>
          <a:lstStyle/>
          <a:p>
            <a:pPr lvl="0" eaLnBrk="0" fontAlgn="base" hangingPunct="0">
              <a:lnSpc>
                <a:spcPts val="2600"/>
              </a:lnSpc>
              <a:spcBef>
                <a:spcPct val="0"/>
              </a:spcBef>
              <a:spcAft>
                <a:spcPct val="0"/>
              </a:spcAft>
            </a:pPr>
            <a:r>
              <a:rPr kumimoji="0" sz="1600" i="0" u="none" strike="noStrike" cap="none" normalizeH="0" baseline="0" dirty="0">
                <a:solidFill>
                  <a:srgbClr val="000000"/>
                </a:solidFill>
                <a:latin typeface="楷体" panose="02010609060101010101" pitchFamily="49" charset="-122"/>
                <a:ea typeface="楷体" panose="02010609060101010101" pitchFamily="49" charset="-122"/>
              </a:rPr>
              <a:t>先在校园内确定安装气象站采样点位置，选择______等器材，结合设计图在确定的地点搭建气象站，搭建完成后，通过传感器获取______等气象数据，并将其上传到________上，经过数据分析和处理后，依据分析结果，应对学生校园生活出现的问题</a:t>
            </a:r>
            <a:r>
              <a:rPr kumimoji="0" lang="zh-CN" sz="1600" i="0" u="none" strike="noStrike" cap="none" normalizeH="0" baseline="0" dirty="0">
                <a:solidFill>
                  <a:srgbClr val="000000"/>
                </a:solidFill>
                <a:latin typeface="楷体" panose="02010609060101010101" pitchFamily="49" charset="-122"/>
                <a:ea typeface="楷体" panose="02010609060101010101" pitchFamily="49" charset="-122"/>
              </a:rPr>
              <a:t>。</a:t>
            </a:r>
            <a:endParaRPr kumimoji="0" sz="1600" i="0" u="none" strike="noStrike" cap="none" normalizeH="0" baseline="0" dirty="0">
              <a:solidFill>
                <a:srgbClr val="000000"/>
              </a:solidFill>
              <a:latin typeface="楷体" panose="02010609060101010101" pitchFamily="49" charset="-122"/>
              <a:ea typeface="楷体" panose="02010609060101010101" pitchFamily="49" charset="-122"/>
            </a:endParaRPr>
          </a:p>
          <a:p>
            <a:pPr marL="0" marR="0" lvl="0" indent="0" algn="l" defTabSz="914400" rtl="0" eaLnBrk="0" fontAlgn="base" latinLnBrk="0" hangingPunct="0">
              <a:lnSpc>
                <a:spcPts val="2600"/>
              </a:lnSpc>
              <a:spcBef>
                <a:spcPct val="0"/>
              </a:spcBef>
              <a:spcAft>
                <a:spcPct val="0"/>
              </a:spcAft>
              <a:buClrTx/>
              <a:buSzTx/>
              <a:buFontTx/>
              <a:buNone/>
            </a:pPr>
            <a:endParaRPr kumimoji="0" lang="zh-CN" altLang="zh-CN" sz="24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7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2" name="文本框 1"/>
          <p:cNvSpPr txBox="1"/>
          <p:nvPr/>
        </p:nvSpPr>
        <p:spPr>
          <a:xfrm>
            <a:off x="2101516" y="1072579"/>
            <a:ext cx="4438180" cy="52197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rPr>
              <a:t>核心概念（物联网平台）</a:t>
            </a:r>
            <a:endParaRPr lang="zh-CN" altLang="en-US" sz="2800" b="1" spc="100" dirty="0">
              <a:solidFill>
                <a:srgbClr val="0068B6"/>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48793" name="矩形 2"/>
          <p:cNvSpPr/>
          <p:nvPr/>
        </p:nvSpPr>
        <p:spPr>
          <a:xfrm>
            <a:off x="1887712" y="1811005"/>
            <a:ext cx="4914378" cy="3322955"/>
          </a:xfrm>
          <a:prstGeom prst="rect">
            <a:avLst/>
          </a:prstGeom>
        </p:spPr>
        <p:txBody>
          <a:bodyPr wrap="square">
            <a:spAutoFit/>
          </a:bodyPr>
          <a:lstStyle/>
          <a:p>
            <a:pPr indent="0" fontAlgn="auto">
              <a:lnSpc>
                <a:spcPct val="150000"/>
              </a:lnSpc>
              <a:spcAft>
                <a:spcPts val="0"/>
              </a:spcAft>
            </a:pPr>
            <a:r>
              <a:rPr altLang="zh-CN" sz="2000" kern="100" dirty="0">
                <a:latin typeface="Times New Roman" panose="02020603050405020304" pitchFamily="18" charset="0"/>
                <a:ea typeface="宋体" panose="02010600030101010101" pitchFamily="2" charset="-122"/>
              </a:rPr>
              <a:t>在物联网应用中，</a:t>
            </a:r>
            <a:r>
              <a:rPr altLang="zh-CN" sz="2000" kern="100" dirty="0">
                <a:latin typeface="Times New Roman" panose="02020603050405020304" pitchFamily="18" charset="0"/>
                <a:ea typeface="宋体" panose="02010600030101010101" pitchFamily="2" charset="-122"/>
                <a:sym typeface="+mn-ea"/>
              </a:rPr>
              <a:t>物联网平台</a:t>
            </a:r>
            <a:r>
              <a:rPr lang="zh-CN" sz="2000" kern="100" dirty="0">
                <a:latin typeface="Times New Roman" panose="02020603050405020304" pitchFamily="18" charset="0"/>
                <a:ea typeface="宋体" panose="02010600030101010101" pitchFamily="2" charset="-122"/>
                <a:sym typeface="+mn-ea"/>
              </a:rPr>
              <a:t>是</a:t>
            </a:r>
            <a:r>
              <a:rPr altLang="zh-CN" sz="2000" kern="100" dirty="0">
                <a:latin typeface="Times New Roman" panose="02020603050405020304" pitchFamily="18" charset="0"/>
                <a:ea typeface="宋体" panose="02010600030101010101" pitchFamily="2" charset="-122"/>
              </a:rPr>
              <a:t>管理与控制物联网设备的平台，它可以轻松实现各设备的连接和接入，并实现各设备之间的相互通信。传感器或其他设备获取的数据都可以上传到平台上，经过数据分析和处理后，实现反馈控制等基本功能，常用的物联网平台有SIoT、OneNET和EasyIo</a:t>
            </a:r>
            <a:r>
              <a:rPr lang="en-US" altLang="zh-CN" sz="2000" kern="100" dirty="0">
                <a:latin typeface="Times New Roman" panose="02020603050405020304" pitchFamily="18" charset="0"/>
                <a:ea typeface="宋体" panose="02010600030101010101" pitchFamily="2" charset="-122"/>
              </a:rPr>
              <a:t>t</a:t>
            </a:r>
            <a:r>
              <a:rPr lang="zh-CN" altLang="zh-CN" sz="2000" kern="100" dirty="0">
                <a:latin typeface="Times New Roman" panose="02020603050405020304" pitchFamily="18" charset="0"/>
                <a:ea typeface="宋体" panose="02010600030101010101" pitchFamily="2" charset="-122"/>
              </a:rPr>
              <a:t>。</a:t>
            </a:r>
            <a:endParaRPr lang="zh-CN" altLang="zh-CN" sz="1600" kern="100" dirty="0">
              <a:effectLst/>
              <a:latin typeface="Times New Roman" panose="02020603050405020304" pitchFamily="18" charset="0"/>
              <a:ea typeface="宋体" panose="02010600030101010101" pitchFamily="2" charset="-122"/>
            </a:endParaRPr>
          </a:p>
        </p:txBody>
      </p:sp>
      <p:pic>
        <p:nvPicPr>
          <p:cNvPr id="2097190" name="Picture 15" descr="f039543930bba48c37a35001ee9fa89a"/>
          <p:cNvPicPr>
            <a:picLocks noChangeAspect="1" noChangeArrowheads="1"/>
          </p:cNvPicPr>
          <p:nvPr/>
        </p:nvPicPr>
        <p:blipFill>
          <a:blip r:embed="rId1" cstate="print"/>
          <a:srcRect l="23077" t="10257" r="26282" b="16667"/>
          <a:stretch>
            <a:fillRect/>
          </a:stretch>
        </p:blipFill>
        <p:spPr bwMode="auto">
          <a:xfrm>
            <a:off x="1135237" y="791264"/>
            <a:ext cx="752475" cy="1085850"/>
          </a:xfrm>
          <a:prstGeom prst="rect">
            <a:avLst/>
          </a:prstGeom>
          <a:noFill/>
          <a:ln>
            <a:noFill/>
          </a:ln>
        </p:spPr>
      </p:pic>
      <p:pic>
        <p:nvPicPr>
          <p:cNvPr id="2097191" name="图片 35"/>
          <p:cNvPicPr>
            <a:picLocks noChangeAspect="1"/>
          </p:cNvPicPr>
          <p:nvPr/>
        </p:nvPicPr>
        <p:blipFill>
          <a:blip r:embed="rId2"/>
          <a:stretch>
            <a:fillRect/>
          </a:stretch>
        </p:blipFill>
        <p:spPr>
          <a:xfrm>
            <a:off x="6897370" y="3633470"/>
            <a:ext cx="4527550" cy="2259330"/>
          </a:xfrm>
          <a:prstGeom prst="rect">
            <a:avLst/>
          </a:prstGeom>
        </p:spPr>
      </p:pic>
      <p:sp>
        <p:nvSpPr>
          <p:cNvPr id="1048794" name="文本框 22"/>
          <p:cNvSpPr txBox="1"/>
          <p:nvPr/>
        </p:nvSpPr>
        <p:spPr>
          <a:xfrm>
            <a:off x="7240270" y="3851910"/>
            <a:ext cx="3841750" cy="1822450"/>
          </a:xfrm>
          <a:prstGeom prst="rect">
            <a:avLst/>
          </a:prstGeom>
          <a:solidFill>
            <a:schemeClr val="accent2">
              <a:lumMod val="20000"/>
              <a:lumOff val="80000"/>
            </a:schemeClr>
          </a:solidFill>
        </p:spPr>
        <p:txBody>
          <a:bodyPr wrap="square" rtlCol="0">
            <a:spAutoFit/>
          </a:bodyPr>
          <a:lstStyle/>
          <a:p>
            <a:pPr algn="just">
              <a:lnSpc>
                <a:spcPct val="125000"/>
              </a:lnSpc>
            </a:pPr>
            <a:r>
              <a:rPr lang="zh-CN" altLang="en-US" sz="1800" kern="100" dirty="0">
                <a:solidFill>
                  <a:srgbClr val="000000"/>
                </a:solidFill>
                <a:effectLst/>
                <a:latin typeface="Times New Roman" panose="02020603050405020304" pitchFamily="18" charset="0"/>
                <a:ea typeface="楷体" panose="02010609060101010101" pitchFamily="49" charset="-122"/>
              </a:rPr>
              <a:t>练一练：</a:t>
            </a:r>
            <a:endParaRPr lang="zh-CN" altLang="en-US" sz="1800" kern="100" dirty="0">
              <a:solidFill>
                <a:srgbClr val="000000"/>
              </a:solidFill>
              <a:effectLst/>
              <a:latin typeface="Times New Roman" panose="02020603050405020304" pitchFamily="18" charset="0"/>
              <a:ea typeface="楷体" panose="02010609060101010101" pitchFamily="49" charset="-122"/>
            </a:endParaRPr>
          </a:p>
          <a:p>
            <a:pPr algn="just">
              <a:lnSpc>
                <a:spcPct val="125000"/>
              </a:lnSpc>
            </a:pPr>
            <a:r>
              <a:rPr lang="zh-CN" altLang="en-US" kern="100" dirty="0">
                <a:solidFill>
                  <a:srgbClr val="000000"/>
                </a:solidFill>
                <a:effectLst/>
                <a:latin typeface="Times New Roman" panose="02020603050405020304" pitchFamily="18" charset="0"/>
                <a:ea typeface="楷体" panose="02010609060101010101" pitchFamily="49" charset="-122"/>
                <a:sym typeface="+mn-ea"/>
              </a:rPr>
              <a:t>利用互联网，学习SIoT、OneNET和EasyIot的使用方法</a:t>
            </a:r>
            <a:r>
              <a:rPr lang="zh-CN" kern="100" dirty="0">
                <a:latin typeface="Times New Roman" panose="02020603050405020304" pitchFamily="18" charset="0"/>
                <a:ea typeface="宋体" panose="02010600030101010101" pitchFamily="2" charset="-122"/>
                <a:sym typeface="+mn-ea"/>
              </a:rPr>
              <a:t>，</a:t>
            </a:r>
            <a:r>
              <a:rPr lang="zh-CN" altLang="en-US" sz="1800" kern="100" dirty="0">
                <a:solidFill>
                  <a:srgbClr val="000000"/>
                </a:solidFill>
                <a:effectLst/>
                <a:latin typeface="Times New Roman" panose="02020603050405020304" pitchFamily="18" charset="0"/>
                <a:ea typeface="楷体" panose="02010609060101010101" pitchFamily="49" charset="-122"/>
              </a:rPr>
              <a:t>使用这些物联网平台来完成本项目中气象数据的汇总？</a:t>
            </a:r>
            <a:endParaRPr lang="zh-CN" altLang="en-US" sz="1800" kern="100" dirty="0">
              <a:solidFill>
                <a:srgbClr val="000000"/>
              </a:solidFill>
              <a:effectLst/>
              <a:latin typeface="Times New Roman" panose="02020603050405020304" pitchFamily="18" charset="0"/>
              <a:ea typeface="楷体" panose="02010609060101010101" pitchFamily="49" charset="-122"/>
            </a:endParaRPr>
          </a:p>
        </p:txBody>
      </p:sp>
      <p:pic>
        <p:nvPicPr>
          <p:cNvPr id="2097192" name="图片 42"/>
          <p:cNvPicPr>
            <a:picLocks noChangeAspect="1"/>
          </p:cNvPicPr>
          <p:nvPr/>
        </p:nvPicPr>
        <p:blipFill>
          <a:blip r:embed="rId3" cstate="print"/>
          <a:stretch>
            <a:fillRect/>
          </a:stretch>
        </p:blipFill>
        <p:spPr>
          <a:xfrm rot="20238626">
            <a:off x="6723767" y="5402667"/>
            <a:ext cx="708545" cy="8250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7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7" name="文本框 1"/>
          <p:cNvSpPr txBox="1"/>
          <p:nvPr/>
        </p:nvSpPr>
        <p:spPr>
          <a:xfrm>
            <a:off x="2035114" y="1027495"/>
            <a:ext cx="5511580" cy="52197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rPr>
              <a:t>核心概念（气象站选址）</a:t>
            </a:r>
            <a:endParaRPr lang="zh-CN" altLang="en-US" sz="2800" b="1" spc="100" dirty="0">
              <a:solidFill>
                <a:srgbClr val="0068B6"/>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48798" name="矩形 2"/>
          <p:cNvSpPr/>
          <p:nvPr/>
        </p:nvSpPr>
        <p:spPr>
          <a:xfrm>
            <a:off x="1749469" y="1652070"/>
            <a:ext cx="8609556" cy="2399665"/>
          </a:xfrm>
          <a:prstGeom prst="rect">
            <a:avLst/>
          </a:prstGeom>
        </p:spPr>
        <p:txBody>
          <a:bodyPr wrap="square">
            <a:spAutoFit/>
          </a:bodyPr>
          <a:lstStyle/>
          <a:p>
            <a:pPr indent="514985" algn="just" fontAlgn="auto">
              <a:lnSpc>
                <a:spcPct val="150000"/>
              </a:lnSpc>
              <a:spcAft>
                <a:spcPts val="0"/>
              </a:spcAft>
            </a:pPr>
            <a:r>
              <a:rPr lang="zh-CN" altLang="en-US" sz="2000" kern="100" dirty="0">
                <a:latin typeface="Times New Roman" panose="02020603050405020304" pitchFamily="18" charset="0"/>
                <a:ea typeface="宋体" panose="02010600030101010101" pitchFamily="2" charset="-122"/>
              </a:rPr>
              <a:t>气象站是用来观测和记录天气现象的设备，其安装地点的选择对于准确预报天气和气象研究具有重要意义。首先安装气象站的地形应尽量选择平坦、开阔的地形地貌，避免周围有较高的建筑物、树木等遮挡物；其次要选择具有典型的气候特点的区域，气候特点包括降水分布、温度变化等方面；最后要选择距离维护站较近处，从而方便人员进行维护和校准工作</a:t>
            </a:r>
            <a:r>
              <a:rPr lang="zh-CN" altLang="zh-CN" sz="2000" kern="100" dirty="0">
                <a:latin typeface="Times New Roman" panose="02020603050405020304" pitchFamily="18" charset="0"/>
                <a:ea typeface="宋体" panose="02010600030101010101" pitchFamily="2" charset="-122"/>
              </a:rPr>
              <a:t>。</a:t>
            </a:r>
            <a:endParaRPr lang="zh-CN" altLang="zh-CN" sz="2000" kern="100" dirty="0">
              <a:effectLst/>
              <a:latin typeface="Times New Roman" panose="02020603050405020304" pitchFamily="18" charset="0"/>
              <a:ea typeface="宋体" panose="02010600030101010101" pitchFamily="2" charset="-122"/>
            </a:endParaRPr>
          </a:p>
        </p:txBody>
      </p:sp>
      <p:sp>
        <p:nvSpPr>
          <p:cNvPr id="1048799" name="Rectangle 2"/>
          <p:cNvSpPr>
            <a:spLocks noChangeArrowheads="1"/>
          </p:cNvSpPr>
          <p:nvPr/>
        </p:nvSpPr>
        <p:spPr bwMode="auto">
          <a:xfrm>
            <a:off x="5839391" y="2514600"/>
            <a:ext cx="12192000" cy="0"/>
          </a:xfrm>
          <a:prstGeom prst="rect">
            <a:avLst/>
          </a:prstGeom>
          <a:noFill/>
          <a:ln>
            <a:noFill/>
          </a:ln>
          <a:effectLst/>
        </p:spPr>
        <p:txBody>
          <a:bodyPr vert="horz" wrap="none" lIns="91440" tIns="45720" rIns="91440" bIns="45720" numCol="1" anchor="ctr" anchorCtr="0" compatLnSpc="1">
            <a:spAutoFit/>
          </a:bodyPr>
          <a:lstStyle/>
          <a:p>
            <a:endParaRPr lang="zh-CN" altLang="en-US"/>
          </a:p>
        </p:txBody>
      </p:sp>
      <p:pic>
        <p:nvPicPr>
          <p:cNvPr id="2097193" name="Picture 15" descr="f039543930bba48c37a35001ee9fa89a"/>
          <p:cNvPicPr>
            <a:picLocks noChangeAspect="1" noChangeArrowheads="1"/>
          </p:cNvPicPr>
          <p:nvPr/>
        </p:nvPicPr>
        <p:blipFill>
          <a:blip r:embed="rId1" cstate="print"/>
          <a:srcRect l="23077" t="10257" r="26282" b="16667"/>
          <a:stretch>
            <a:fillRect/>
          </a:stretch>
        </p:blipFill>
        <p:spPr bwMode="auto">
          <a:xfrm>
            <a:off x="1135237" y="791264"/>
            <a:ext cx="752475" cy="1085850"/>
          </a:xfrm>
          <a:prstGeom prst="rect">
            <a:avLst/>
          </a:prstGeom>
          <a:noFill/>
          <a:ln>
            <a:noFill/>
          </a:ln>
        </p:spPr>
      </p:pic>
      <p:graphicFrame>
        <p:nvGraphicFramePr>
          <p:cNvPr id="4194311" name="对象 4"/>
          <p:cNvGraphicFramePr>
            <a:graphicFrameLocks noChangeAspect="1"/>
          </p:cNvGraphicFramePr>
          <p:nvPr/>
        </p:nvGraphicFramePr>
        <p:xfrm>
          <a:off x="5951220" y="4038600"/>
          <a:ext cx="5358130" cy="2094230"/>
        </p:xfrm>
        <a:graphic>
          <a:graphicData uri="http://schemas.openxmlformats.org/presentationml/2006/ole">
            <mc:AlternateContent xmlns:mc="http://schemas.openxmlformats.org/markup-compatibility/2006">
              <mc:Choice xmlns:v="urn:schemas-microsoft-com:vml" Requires="v">
                <p:oleObj spid="_x0000_s7212" name="Picture" r:id="rId2" imgW="3529330" imgH="1380490" progId="Word.Picture.8">
                  <p:embed/>
                </p:oleObj>
              </mc:Choice>
              <mc:Fallback>
                <p:oleObj name="Picture" r:id="rId2" imgW="3529330" imgH="1380490" progId="Word.Picture.8">
                  <p:embed/>
                  <p:pic>
                    <p:nvPicPr>
                      <p:cNvPr id="0" name="Object 31"/>
                      <p:cNvPicPr>
                        <a:picLocks noChangeAspect="1" noChangeArrowheads="1"/>
                      </p:cNvPicPr>
                      <p:nvPr/>
                    </p:nvPicPr>
                    <p:blipFill>
                      <a:blip r:embed="rId3"/>
                      <a:srcRect/>
                      <a:stretch>
                        <a:fillRect/>
                      </a:stretch>
                    </p:blipFill>
                    <p:spPr bwMode="auto">
                      <a:xfrm>
                        <a:off x="5951220" y="4038600"/>
                        <a:ext cx="5358130" cy="2094230"/>
                      </a:xfrm>
                      <a:prstGeom prst="rect">
                        <a:avLst/>
                      </a:prstGeom>
                      <a:noFill/>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79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2" name="矩形 37"/>
          <p:cNvSpPr/>
          <p:nvPr/>
        </p:nvSpPr>
        <p:spPr>
          <a:xfrm>
            <a:off x="4552315" y="1541780"/>
            <a:ext cx="2906395" cy="829945"/>
          </a:xfrm>
          <a:prstGeom prst="rect">
            <a:avLst/>
          </a:prstGeom>
          <a:noFill/>
        </p:spPr>
        <p:txBody>
          <a:bodyPr wrap="square" rtlCol="0">
            <a:spAutoFit/>
          </a:bodyPr>
          <a:lstStyle/>
          <a:p>
            <a:r>
              <a:rPr lang="zh-CN" altLang="en-US" sz="4800" b="1" dirty="0">
                <a:solidFill>
                  <a:schemeClr val="bg1">
                    <a:alpha val="89000"/>
                  </a:schemeClr>
                </a:solidFill>
                <a:latin typeface="微软雅黑" panose="020B0503020204020204" pitchFamily="34" charset="-122"/>
                <a:ea typeface="微软雅黑" panose="020B0503020204020204" pitchFamily="34" charset="-122"/>
              </a:rPr>
              <a:t>拓展评价</a:t>
            </a:r>
            <a:endParaRPr lang="zh-CN" altLang="en-US" sz="4800" b="1" dirty="0">
              <a:solidFill>
                <a:schemeClr val="bg1">
                  <a:alpha val="89000"/>
                </a:schemeClr>
              </a:solidFill>
              <a:latin typeface="微软雅黑" panose="020B0503020204020204" pitchFamily="34" charset="-122"/>
              <a:ea typeface="微软雅黑" panose="020B0503020204020204" pitchFamily="34" charset="-122"/>
            </a:endParaRPr>
          </a:p>
        </p:txBody>
      </p:sp>
      <p:pic>
        <p:nvPicPr>
          <p:cNvPr id="2097196" name="图片 32"/>
          <p:cNvPicPr>
            <a:picLocks noChangeAspect="1"/>
          </p:cNvPicPr>
          <p:nvPr/>
        </p:nvPicPr>
        <p:blipFill>
          <a:blip r:embed="rId1" cstate="print"/>
          <a:stretch>
            <a:fillRect/>
          </a:stretch>
        </p:blipFill>
        <p:spPr>
          <a:xfrm>
            <a:off x="9026920" y="3186514"/>
            <a:ext cx="3286648" cy="3286648"/>
          </a:xfrm>
          <a:prstGeom prst="rect">
            <a:avLst/>
          </a:prstGeom>
        </p:spPr>
      </p:pic>
      <p:pic>
        <p:nvPicPr>
          <p:cNvPr id="2097197" name="图片 1"/>
          <p:cNvPicPr>
            <a:picLocks noChangeAspect="1"/>
          </p:cNvPicPr>
          <p:nvPr/>
        </p:nvPicPr>
        <p:blipFill rotWithShape="1">
          <a:blip r:embed="rId2" cstate="print"/>
          <a:srcRect l="7583" t="14440" r="47711" b="31550"/>
          <a:stretch>
            <a:fillRect/>
          </a:stretch>
        </p:blipFill>
        <p:spPr>
          <a:xfrm>
            <a:off x="851530" y="642510"/>
            <a:ext cx="670525" cy="540033"/>
          </a:xfrm>
          <a:prstGeom prst="rect">
            <a:avLst/>
          </a:prstGeom>
        </p:spPr>
      </p:pic>
      <p:sp>
        <p:nvSpPr>
          <p:cNvPr id="1048803" name="文本框 9"/>
          <p:cNvSpPr txBox="1"/>
          <p:nvPr/>
        </p:nvSpPr>
        <p:spPr>
          <a:xfrm>
            <a:off x="540000" y="782433"/>
            <a:ext cx="3853650" cy="398780"/>
          </a:xfrm>
          <a:prstGeom prst="rect">
            <a:avLst/>
          </a:prstGeom>
          <a:noFill/>
          <a:ln>
            <a:noFill/>
          </a:ln>
        </p:spPr>
        <p:txBody>
          <a:bodyPr wrap="square" rtlCol="0">
            <a:spAutoFit/>
          </a:bodyPr>
          <a:lstStyle>
            <a:defPPr>
              <a:defRPr lang="zh-CN"/>
            </a:defPPr>
            <a:lvl1pPr algn="ctr">
              <a:defRPr sz="2000" b="1">
                <a:solidFill>
                  <a:schemeClr val="bg1"/>
                </a:solidFill>
                <a:latin typeface="思源黑体" panose="020B0500000000090000" pitchFamily="34" charset="-122"/>
                <a:ea typeface="思源黑体" panose="020B0500000000090000" pitchFamily="34" charset="-122"/>
                <a:cs typeface="阿里巴巴普惠体 M" panose="00020600040101010101" charset="-122"/>
              </a:defRPr>
            </a:lvl1pPr>
          </a:lstStyle>
          <a:p>
            <a:r>
              <a:rPr lang="zh-CN" dirty="0">
                <a:latin typeface="微软雅黑" panose="020B0503020204020204" pitchFamily="34" charset="-122"/>
                <a:ea typeface="微软雅黑" panose="020B0503020204020204" pitchFamily="34" charset="-122"/>
                <a:cs typeface="宋体" panose="02010600030101010101" pitchFamily="2" charset="-122"/>
              </a:rPr>
              <a:t>在线数字气象站</a:t>
            </a:r>
            <a:endParaRPr lang="zh-CN" dirty="0">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35" name="组合 10"/>
          <p:cNvGrpSpPr/>
          <p:nvPr>
            <p:custDataLst>
              <p:tags r:id="rId3"/>
            </p:custDataLst>
          </p:nvPr>
        </p:nvGrpSpPr>
        <p:grpSpPr>
          <a:xfrm rot="16200000">
            <a:off x="2833523" y="2375837"/>
            <a:ext cx="1130095" cy="1629029"/>
            <a:chOff x="1132852" y="1215112"/>
            <a:chExt cx="1248082" cy="1799107"/>
          </a:xfrm>
        </p:grpSpPr>
        <p:sp>
          <p:nvSpPr>
            <p:cNvPr id="1048804" name="Oval 24"/>
            <p:cNvSpPr>
              <a:spLocks noChangeArrowheads="1"/>
            </p:cNvSpPr>
            <p:nvPr>
              <p:custDataLst>
                <p:tags r:id="rId4"/>
              </p:custDataLst>
            </p:nvPr>
          </p:nvSpPr>
          <p:spPr bwMode="auto">
            <a:xfrm>
              <a:off x="1132852" y="1215112"/>
              <a:ext cx="1248082" cy="1248251"/>
            </a:xfrm>
            <a:prstGeom prst="ellipse">
              <a:avLst/>
            </a:prstGeom>
            <a:solidFill>
              <a:srgbClr val="3484A2"/>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8805" name="任意多边形 12"/>
            <p:cNvSpPr/>
            <p:nvPr>
              <p:custDataLst>
                <p:tags r:id="rId5"/>
              </p:custDataLst>
            </p:nvPr>
          </p:nvSpPr>
          <p:spPr bwMode="auto">
            <a:xfrm>
              <a:off x="1265187"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0">
                    <a:srgbClr val="D9D9DA"/>
                  </a:gs>
                  <a:gs pos="100000">
                    <a:srgbClr val="FFFFFF"/>
                  </a:gs>
                </a:gsLst>
                <a:lin ang="18900000" scaled="0"/>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048806" name="文本框 22"/>
            <p:cNvSpPr txBox="1"/>
            <p:nvPr>
              <p:custDataLst>
                <p:tags r:id="rId6"/>
              </p:custDataLst>
            </p:nvPr>
          </p:nvSpPr>
          <p:spPr>
            <a:xfrm rot="5400000">
              <a:off x="1401827" y="1503219"/>
              <a:ext cx="759279" cy="700202"/>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pPr>
              <a:r>
                <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01</a:t>
              </a:r>
              <a:endPar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ndParaRPr>
            </a:p>
          </p:txBody>
        </p:sp>
      </p:grpSp>
      <p:grpSp>
        <p:nvGrpSpPr>
          <p:cNvPr id="136" name="组合 14"/>
          <p:cNvGrpSpPr/>
          <p:nvPr>
            <p:custDataLst>
              <p:tags r:id="rId7"/>
            </p:custDataLst>
          </p:nvPr>
        </p:nvGrpSpPr>
        <p:grpSpPr>
          <a:xfrm rot="16200000">
            <a:off x="3879377" y="3745953"/>
            <a:ext cx="1130095" cy="1629029"/>
            <a:chOff x="4791477" y="1215112"/>
            <a:chExt cx="1248082" cy="1799107"/>
          </a:xfrm>
        </p:grpSpPr>
        <p:sp>
          <p:nvSpPr>
            <p:cNvPr id="1048807" name="Oval 24"/>
            <p:cNvSpPr>
              <a:spLocks noChangeArrowheads="1"/>
            </p:cNvSpPr>
            <p:nvPr>
              <p:custDataLst>
                <p:tags r:id="rId8"/>
              </p:custDataLst>
            </p:nvPr>
          </p:nvSpPr>
          <p:spPr bwMode="auto">
            <a:xfrm>
              <a:off x="4791477" y="1215112"/>
              <a:ext cx="1248082" cy="1248251"/>
            </a:xfrm>
            <a:prstGeom prst="ellipse">
              <a:avLst/>
            </a:prstGeom>
            <a:solidFill>
              <a:srgbClr val="0068B6"/>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8808" name="任意多边形 16"/>
            <p:cNvSpPr/>
            <p:nvPr>
              <p:custDataLst>
                <p:tags r:id="rId9"/>
              </p:custDataLst>
            </p:nvPr>
          </p:nvSpPr>
          <p:spPr bwMode="auto">
            <a:xfrm>
              <a:off x="4923812"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0">
                    <a:srgbClr val="D9D9DA"/>
                  </a:gs>
                  <a:gs pos="100000">
                    <a:srgbClr val="FFFFFF"/>
                  </a:gs>
                </a:gsLst>
                <a:lin ang="18900000" scaled="0"/>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048809" name="文本框 24"/>
            <p:cNvSpPr txBox="1"/>
            <p:nvPr>
              <p:custDataLst>
                <p:tags r:id="rId10"/>
              </p:custDataLst>
            </p:nvPr>
          </p:nvSpPr>
          <p:spPr>
            <a:xfrm rot="5400000">
              <a:off x="5057757" y="1503219"/>
              <a:ext cx="759279" cy="700202"/>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pPr>
              <a:r>
                <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02</a:t>
              </a:r>
              <a:endPar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ndParaRPr>
            </a:p>
          </p:txBody>
        </p:sp>
      </p:grpSp>
      <p:sp>
        <p:nvSpPr>
          <p:cNvPr id="1048810" name="MH_Text_1"/>
          <p:cNvSpPr/>
          <p:nvPr>
            <p:custDataLst>
              <p:tags r:id="rId11"/>
            </p:custDataLst>
          </p:nvPr>
        </p:nvSpPr>
        <p:spPr>
          <a:xfrm>
            <a:off x="4035022" y="2730853"/>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学以致用</a:t>
            </a:r>
            <a:endParaRPr lang="zh-CN" altLang="en-US" sz="2400" b="1" dirty="0">
              <a:solidFill>
                <a:srgbClr val="414455"/>
              </a:solidFill>
              <a:latin typeface="微软雅黑" panose="020B0503020204020204" pitchFamily="34" charset="-122"/>
              <a:ea typeface="微软雅黑" panose="020B0503020204020204" pitchFamily="34" charset="-122"/>
            </a:endParaRPr>
          </a:p>
        </p:txBody>
      </p:sp>
      <p:sp>
        <p:nvSpPr>
          <p:cNvPr id="1048811" name="MH_Text_1"/>
          <p:cNvSpPr/>
          <p:nvPr>
            <p:custDataLst>
              <p:tags r:id="rId12"/>
            </p:custDataLst>
          </p:nvPr>
        </p:nvSpPr>
        <p:spPr>
          <a:xfrm>
            <a:off x="5064025" y="4069693"/>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举一反三</a:t>
            </a:r>
            <a:endParaRPr lang="zh-CN" altLang="en-US" sz="2400" b="1" dirty="0">
              <a:solidFill>
                <a:srgbClr val="414455"/>
              </a:solidFill>
              <a:latin typeface="微软雅黑" panose="020B0503020204020204" pitchFamily="34" charset="-122"/>
              <a:ea typeface="微软雅黑" panose="020B0503020204020204" pitchFamily="34" charset="-122"/>
            </a:endParaRPr>
          </a:p>
        </p:txBody>
      </p:sp>
      <p:sp>
        <p:nvSpPr>
          <p:cNvPr id="1048812" name="矩形 20"/>
          <p:cNvSpPr/>
          <p:nvPr>
            <p:custDataLst>
              <p:tags r:id="rId13"/>
            </p:custDataLst>
          </p:nvPr>
        </p:nvSpPr>
        <p:spPr>
          <a:xfrm>
            <a:off x="4444325" y="3120503"/>
            <a:ext cx="3956943" cy="460375"/>
          </a:xfrm>
          <a:prstGeom prst="rect">
            <a:avLst/>
          </a:prstGeom>
        </p:spPr>
        <p:txBody>
          <a:bodyPr wrap="square">
            <a:spAutoFit/>
          </a:bodyPr>
          <a:lstStyle/>
          <a:p>
            <a:r>
              <a:rPr lang="zh-CN" altLang="en-US" sz="2400" b="1" dirty="0">
                <a:solidFill>
                  <a:srgbClr val="FFC000"/>
                </a:solidFill>
                <a:latin typeface="楷体" panose="02010609060101010101" pitchFamily="49" charset="-122"/>
                <a:ea typeface="楷体" panose="02010609060101010101" pitchFamily="49" charset="-122"/>
              </a:rPr>
              <a:t>气象数据在生活中的应用</a:t>
            </a:r>
            <a:endParaRPr lang="zh-CN" altLang="en-US" sz="2400" b="1" dirty="0">
              <a:solidFill>
                <a:srgbClr val="FFC000"/>
              </a:solidFill>
              <a:latin typeface="楷体" panose="02010609060101010101" pitchFamily="49" charset="-122"/>
              <a:ea typeface="楷体" panose="02010609060101010101" pitchFamily="49" charset="-122"/>
            </a:endParaRPr>
          </a:p>
        </p:txBody>
      </p:sp>
      <p:sp>
        <p:nvSpPr>
          <p:cNvPr id="1048813" name="矩形 21"/>
          <p:cNvSpPr/>
          <p:nvPr>
            <p:custDataLst>
              <p:tags r:id="rId14"/>
            </p:custDataLst>
          </p:nvPr>
        </p:nvSpPr>
        <p:spPr>
          <a:xfrm>
            <a:off x="5394087" y="4452126"/>
            <a:ext cx="3855720" cy="460375"/>
          </a:xfrm>
          <a:prstGeom prst="rect">
            <a:avLst/>
          </a:prstGeom>
        </p:spPr>
        <p:txBody>
          <a:bodyPr wrap="none">
            <a:spAutoFit/>
          </a:bodyPr>
          <a:lstStyle/>
          <a:p>
            <a:r>
              <a:rPr lang="zh-CN" altLang="en-US" sz="2400" b="1" dirty="0">
                <a:solidFill>
                  <a:srgbClr val="FFC000"/>
                </a:solidFill>
                <a:latin typeface="楷体" panose="02010609060101010101" pitchFamily="49" charset="-122"/>
                <a:ea typeface="楷体" panose="02010609060101010101" pitchFamily="49" charset="-122"/>
              </a:rPr>
              <a:t>建立校际间在线数字气象站</a:t>
            </a:r>
            <a:endParaRPr lang="zh-CN" altLang="en-US" sz="2400" b="1" dirty="0">
              <a:solidFill>
                <a:srgbClr val="FFC000"/>
              </a:solidFill>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810" grpId="0"/>
      <p:bldP spid="10488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4312" name="对象 2"/>
          <p:cNvGraphicFramePr>
            <a:graphicFrameLocks noChangeAspect="1"/>
          </p:cNvGraphicFramePr>
          <p:nvPr/>
        </p:nvGraphicFramePr>
        <p:xfrm>
          <a:off x="2116440" y="2062800"/>
          <a:ext cx="6480810" cy="2990850"/>
        </p:xfrm>
        <a:graphic>
          <a:graphicData uri="http://schemas.openxmlformats.org/presentationml/2006/ole">
            <mc:AlternateContent xmlns:mc="http://schemas.openxmlformats.org/markup-compatibility/2006">
              <mc:Choice xmlns:v="urn:schemas-microsoft-com:vml" Requires="v">
                <p:oleObj spid="_x0000_s7212" name="Picture" r:id="rId1" imgW="3570605" imgH="1650365" progId="Word.Picture.8">
                  <p:embed/>
                </p:oleObj>
              </mc:Choice>
              <mc:Fallback>
                <p:oleObj name="Picture" r:id="rId1" imgW="3570605" imgH="1650365" progId="Word.Picture.8">
                  <p:embed/>
                  <p:pic>
                    <p:nvPicPr>
                      <p:cNvPr id="0" name="Object 35"/>
                      <p:cNvPicPr>
                        <a:picLocks noChangeAspect="1" noChangeArrowheads="1"/>
                      </p:cNvPicPr>
                      <p:nvPr/>
                    </p:nvPicPr>
                    <p:blipFill>
                      <a:blip r:embed="rId2"/>
                      <a:srcRect/>
                      <a:stretch>
                        <a:fillRect/>
                      </a:stretch>
                    </p:blipFill>
                    <p:spPr bwMode="auto">
                      <a:xfrm>
                        <a:off x="2116440" y="2062800"/>
                        <a:ext cx="6480810" cy="2990850"/>
                      </a:xfrm>
                      <a:prstGeom prst="rect">
                        <a:avLst/>
                      </a:prstGeom>
                      <a:noFill/>
                    </p:spPr>
                  </p:pic>
                </p:oleObj>
              </mc:Fallback>
            </mc:AlternateContent>
          </a:graphicData>
        </a:graphic>
      </p:graphicFrame>
      <p:sp>
        <p:nvSpPr>
          <p:cNvPr id="1048829" name="文本框 1"/>
          <p:cNvSpPr txBox="1"/>
          <p:nvPr/>
        </p:nvSpPr>
        <p:spPr>
          <a:xfrm>
            <a:off x="2117030" y="1074639"/>
            <a:ext cx="4621974" cy="52197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rPr>
              <a:t>气象数据在生活中的应用</a:t>
            </a:r>
            <a:endParaRPr lang="zh-CN" altLang="en-US" sz="2800" b="1" spc="100" dirty="0">
              <a:solidFill>
                <a:srgbClr val="0068B6"/>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2097200" name="图片 21"/>
          <p:cNvPicPr>
            <a:picLocks noChangeAspect="1"/>
          </p:cNvPicPr>
          <p:nvPr/>
        </p:nvPicPr>
        <p:blipFill>
          <a:blip r:embed="rId3" cstate="print"/>
          <a:stretch>
            <a:fillRect/>
          </a:stretch>
        </p:blipFill>
        <p:spPr>
          <a:xfrm>
            <a:off x="7711996" y="2515100"/>
            <a:ext cx="3286648" cy="3286648"/>
          </a:xfrm>
          <a:prstGeom prst="rect">
            <a:avLst/>
          </a:prstGeom>
        </p:spPr>
      </p:pic>
      <p:pic>
        <p:nvPicPr>
          <p:cNvPr id="2097201" name="图片 22"/>
          <p:cNvPicPr>
            <a:picLocks noChangeAspect="1"/>
          </p:cNvPicPr>
          <p:nvPr/>
        </p:nvPicPr>
        <p:blipFill>
          <a:blip r:embed="rId4" cstate="print"/>
          <a:stretch>
            <a:fillRect/>
          </a:stretch>
        </p:blipFill>
        <p:spPr>
          <a:xfrm>
            <a:off x="1140605" y="835313"/>
            <a:ext cx="899141" cy="8991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8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124"/>
          <p:cNvGrpSpPr/>
          <p:nvPr/>
        </p:nvGrpSpPr>
        <p:grpSpPr>
          <a:xfrm>
            <a:off x="969820" y="903066"/>
            <a:ext cx="10321017" cy="5095307"/>
            <a:chOff x="1287102" y="1199523"/>
            <a:chExt cx="6847285" cy="2795588"/>
          </a:xfrm>
        </p:grpSpPr>
        <p:sp>
          <p:nvSpPr>
            <p:cNvPr id="1048591" name="圆角矩形 125"/>
            <p:cNvSpPr/>
            <p:nvPr/>
          </p:nvSpPr>
          <p:spPr bwMode="auto">
            <a:xfrm>
              <a:off x="1287102" y="1199523"/>
              <a:ext cx="6847285" cy="2795588"/>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pPr>
              <a:endParaRPr lang="en-US" sz="2400"/>
            </a:p>
          </p:txBody>
        </p:sp>
        <p:sp>
          <p:nvSpPr>
            <p:cNvPr id="1048592" name="圆角矩形 126"/>
            <p:cNvSpPr/>
            <p:nvPr/>
          </p:nvSpPr>
          <p:spPr bwMode="auto">
            <a:xfrm>
              <a:off x="1473978" y="1389553"/>
              <a:ext cx="6428185" cy="2483590"/>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pPr>
              <a:endParaRPr lang="en-US" sz="2400">
                <a:solidFill>
                  <a:srgbClr val="E0E1E0"/>
                </a:solidFill>
              </a:endParaRPr>
            </a:p>
          </p:txBody>
        </p:sp>
      </p:grpSp>
      <p:sp>
        <p:nvSpPr>
          <p:cNvPr id="1048593" name="矩形 1"/>
          <p:cNvSpPr/>
          <p:nvPr/>
        </p:nvSpPr>
        <p:spPr>
          <a:xfrm>
            <a:off x="2606498" y="888808"/>
            <a:ext cx="3721151" cy="360611"/>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594" name="矩形 2"/>
          <p:cNvSpPr/>
          <p:nvPr/>
        </p:nvSpPr>
        <p:spPr>
          <a:xfrm>
            <a:off x="1170691" y="782666"/>
            <a:ext cx="2835064"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595" name="TextBox 28"/>
          <p:cNvSpPr txBox="1"/>
          <p:nvPr/>
        </p:nvSpPr>
        <p:spPr bwMode="auto">
          <a:xfrm>
            <a:off x="969821" y="908506"/>
            <a:ext cx="2641479" cy="396240"/>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80000"/>
              </a:lnSpc>
              <a:spcBef>
                <a:spcPct val="0"/>
              </a:spcBef>
              <a:spcAft>
                <a:spcPct val="0"/>
              </a:spcAft>
            </a:pPr>
            <a:r>
              <a:rPr lang="zh-CN" altLang="en-US" sz="2665" b="1" kern="0" dirty="0">
                <a:ln w="18415" cmpd="sng">
                  <a:noFill/>
                  <a:prstDash val="solid"/>
                </a:ln>
                <a:solidFill>
                  <a:schemeClr val="bg1"/>
                </a:solidFill>
                <a:latin typeface="方正小标宋简体" panose="03000509000000000000" pitchFamily="65" charset="-122"/>
                <a:ea typeface="方正小标宋简体" panose="03000509000000000000" pitchFamily="65" charset="-122"/>
              </a:rPr>
              <a:t>项目情境</a:t>
            </a:r>
            <a:endParaRPr lang="zh-CN" altLang="en-US" sz="2665" b="1" kern="0" dirty="0">
              <a:ln w="18415" cmpd="sng">
                <a:noFill/>
                <a:prstDash val="solid"/>
              </a:ln>
              <a:solidFill>
                <a:schemeClr val="bg1"/>
              </a:solidFill>
              <a:latin typeface="方正小标宋简体" panose="03000509000000000000" pitchFamily="65" charset="-122"/>
              <a:ea typeface="方正小标宋简体" panose="03000509000000000000" pitchFamily="65" charset="-122"/>
            </a:endParaRPr>
          </a:p>
        </p:txBody>
      </p:sp>
      <p:grpSp>
        <p:nvGrpSpPr>
          <p:cNvPr id="43" name="组合 67"/>
          <p:cNvGrpSpPr/>
          <p:nvPr/>
        </p:nvGrpSpPr>
        <p:grpSpPr>
          <a:xfrm>
            <a:off x="6901815" y="2510327"/>
            <a:ext cx="3898265" cy="1953895"/>
            <a:chOff x="4304042" y="1286668"/>
            <a:chExt cx="3837944" cy="2757793"/>
          </a:xfrm>
          <a:effectLst>
            <a:outerShdw blurRad="381000" dist="254000" dir="8100000" algn="tr" rotWithShape="0">
              <a:prstClr val="black">
                <a:alpha val="40000"/>
              </a:prstClr>
            </a:outerShdw>
          </a:effectLst>
        </p:grpSpPr>
        <p:sp>
          <p:nvSpPr>
            <p:cNvPr id="1048596" name="圆角矩形 68"/>
            <p:cNvSpPr/>
            <p:nvPr/>
          </p:nvSpPr>
          <p:spPr>
            <a:xfrm>
              <a:off x="4304042" y="1286668"/>
              <a:ext cx="3837944" cy="2757793"/>
            </a:xfrm>
            <a:prstGeom prst="roundRect">
              <a:avLst>
                <a:gd name="adj" fmla="val 12115"/>
              </a:avLst>
            </a:prstGeom>
            <a:gradFill>
              <a:gsLst>
                <a:gs pos="0">
                  <a:schemeClr val="bg1"/>
                </a:gs>
                <a:gs pos="0">
                  <a:schemeClr val="bg1"/>
                </a:gs>
                <a:gs pos="62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597" name="圆角矩形 69"/>
            <p:cNvSpPr/>
            <p:nvPr/>
          </p:nvSpPr>
          <p:spPr>
            <a:xfrm>
              <a:off x="4400650" y="1367925"/>
              <a:ext cx="3661797" cy="2595722"/>
            </a:xfrm>
            <a:prstGeom prst="roundRect">
              <a:avLst>
                <a:gd name="adj" fmla="val 13040"/>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048598" name="矩形 1"/>
          <p:cNvSpPr/>
          <p:nvPr/>
        </p:nvSpPr>
        <p:spPr>
          <a:xfrm>
            <a:off x="1361441" y="1703356"/>
            <a:ext cx="5425858" cy="3567836"/>
          </a:xfrm>
          <a:prstGeom prst="rect">
            <a:avLst/>
          </a:prstGeom>
        </p:spPr>
        <p:txBody>
          <a:bodyPr wrap="square">
            <a:spAutoFit/>
          </a:bodyPr>
          <a:lstStyle/>
          <a:p>
            <a:pPr indent="0" fontAlgn="auto">
              <a:lnSpc>
                <a:spcPct val="150000"/>
              </a:lnSpc>
            </a:pPr>
            <a:r>
              <a:rPr altLang="zh-CN" sz="2200" kern="100" dirty="0">
                <a:latin typeface="楷体" panose="02010609060101010101" pitchFamily="49" charset="-122"/>
                <a:ea typeface="楷体" panose="02010609060101010101" pitchFamily="49" charset="-122"/>
              </a:rPr>
              <a:t>校园的气象信息也深深影响着我们的校园生活。通常，我们可以通过天气预报获取气象信息，但是一个城市或区域的天气预报对校园这种小气候环境来说可能不够精确。经过与学校沟通，李明小组准备为学校搭建在线数字气象站，从而获取校园气象信息，为师生的校园生活提供优质服务</a:t>
            </a:r>
            <a:r>
              <a:rPr lang="zh-CN" altLang="en-US" sz="2200" kern="100" dirty="0">
                <a:latin typeface="楷体" panose="02010609060101010101" pitchFamily="49" charset="-122"/>
                <a:ea typeface="楷体" panose="02010609060101010101" pitchFamily="49" charset="-122"/>
                <a:cs typeface="Times New Roman" panose="02020603050405020304" pitchFamily="18" charset="0"/>
              </a:rPr>
              <a:t>。</a:t>
            </a:r>
            <a:endParaRPr lang="zh-CN" altLang="en-US" sz="2200" dirty="0">
              <a:latin typeface="楷体" panose="02010609060101010101" pitchFamily="49" charset="-122"/>
              <a:ea typeface="楷体" panose="02010609060101010101" pitchFamily="49" charset="-122"/>
            </a:endParaRPr>
          </a:p>
        </p:txBody>
      </p:sp>
      <p:sp>
        <p:nvSpPr>
          <p:cNvPr id="1048599" name="文本框 11"/>
          <p:cNvSpPr txBox="1"/>
          <p:nvPr/>
        </p:nvSpPr>
        <p:spPr>
          <a:xfrm>
            <a:off x="-778665" y="161035"/>
            <a:ext cx="5269662" cy="398780"/>
          </a:xfrm>
          <a:prstGeom prst="rect">
            <a:avLst/>
          </a:prstGeom>
          <a:noFill/>
        </p:spPr>
        <p:txBody>
          <a:bodyPr wrap="square" rtlCol="0">
            <a:spAutoFit/>
          </a:bodyPr>
          <a:lstStyle/>
          <a:p>
            <a:pPr algn="ctr"/>
            <a:r>
              <a:rPr lang="zh-CN" sz="20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在线数字气象站</a:t>
            </a:r>
            <a:endParaRPr lang="zh-CN" sz="2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2097156" name="图片 12"/>
          <p:cNvPicPr>
            <a:picLocks noChangeAspect="1"/>
          </p:cNvPicPr>
          <p:nvPr/>
        </p:nvPicPr>
        <p:blipFill rotWithShape="1">
          <a:blip r:embed="rId2" cstate="print"/>
          <a:srcRect l="7583" t="14440" r="47711" b="31550"/>
          <a:stretch>
            <a:fillRect/>
          </a:stretch>
        </p:blipFill>
        <p:spPr>
          <a:xfrm>
            <a:off x="289155" y="57103"/>
            <a:ext cx="670525" cy="540033"/>
          </a:xfrm>
          <a:prstGeom prst="rect">
            <a:avLst/>
          </a:prstGeom>
        </p:spPr>
      </p:pic>
      <p:sp>
        <p:nvSpPr>
          <p:cNvPr id="1048609" name="文本框 9"/>
          <p:cNvSpPr txBox="1"/>
          <p:nvPr/>
        </p:nvSpPr>
        <p:spPr>
          <a:xfrm>
            <a:off x="9255292" y="6419789"/>
            <a:ext cx="2736647" cy="361945"/>
          </a:xfrm>
          <a:prstGeom prst="rect">
            <a:avLst/>
          </a:prstGeom>
          <a:noFill/>
        </p:spPr>
        <p:txBody>
          <a:bodyPr wrap="none" rtlCol="0">
            <a:noAutofit/>
          </a:bodyPr>
          <a:lstStyle/>
          <a:p>
            <a:pPr algn="ctr"/>
            <a:r>
              <a:rPr lang="zh-CN" dirty="0">
                <a:solidFill>
                  <a:schemeClr val="bg1"/>
                </a:solidFill>
                <a:latin typeface="宋体" panose="02010600030101010101" pitchFamily="2" charset="-122"/>
                <a:ea typeface="宋体" panose="02010600030101010101" pitchFamily="2" charset="-122"/>
              </a:rPr>
              <a:t>跨学科主题学习</a:t>
            </a:r>
            <a:endParaRPr lang="zh-CN" dirty="0">
              <a:solidFill>
                <a:schemeClr val="bg1"/>
              </a:solidFill>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593" grpId="0" animBg="1"/>
      <p:bldP spid="1048594" grpId="0" animBg="1"/>
      <p:bldP spid="1048595" grpId="0"/>
      <p:bldP spid="1048599" grpId="0"/>
      <p:bldP spid="104859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2" name="文本框 1"/>
          <p:cNvSpPr txBox="1"/>
          <p:nvPr/>
        </p:nvSpPr>
        <p:spPr>
          <a:xfrm>
            <a:off x="2139950" y="1072515"/>
            <a:ext cx="4656455" cy="521970"/>
          </a:xfrm>
          <a:prstGeom prst="rect">
            <a:avLst/>
          </a:prstGeom>
          <a:noFill/>
          <a:ln>
            <a:noFill/>
          </a:ln>
        </p:spPr>
        <p:txBody>
          <a:bodyPr wrap="square" rtlCol="0">
            <a:spAutoFit/>
          </a:bodyPr>
          <a:lstStyle/>
          <a:p>
            <a:r>
              <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rPr>
              <a:t>建立校际间在线数字气象站</a:t>
            </a:r>
            <a:endPar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2097203" name="图片 22"/>
          <p:cNvPicPr>
            <a:picLocks noChangeAspect="1"/>
          </p:cNvPicPr>
          <p:nvPr/>
        </p:nvPicPr>
        <p:blipFill>
          <a:blip r:embed="rId1" cstate="print"/>
          <a:stretch>
            <a:fillRect/>
          </a:stretch>
        </p:blipFill>
        <p:spPr>
          <a:xfrm>
            <a:off x="1140605" y="835313"/>
            <a:ext cx="899141" cy="899141"/>
          </a:xfrm>
          <a:prstGeom prst="rect">
            <a:avLst/>
          </a:prstGeom>
        </p:spPr>
      </p:pic>
      <p:graphicFrame>
        <p:nvGraphicFramePr>
          <p:cNvPr id="4194313" name="对象 3"/>
          <p:cNvGraphicFramePr>
            <a:graphicFrameLocks noChangeAspect="1"/>
          </p:cNvGraphicFramePr>
          <p:nvPr/>
        </p:nvGraphicFramePr>
        <p:xfrm>
          <a:off x="2116440" y="2447610"/>
          <a:ext cx="6480810" cy="2221230"/>
        </p:xfrm>
        <a:graphic>
          <a:graphicData uri="http://schemas.openxmlformats.org/presentationml/2006/ole">
            <mc:AlternateContent xmlns:mc="http://schemas.openxmlformats.org/markup-compatibility/2006">
              <mc:Choice xmlns:v="urn:schemas-microsoft-com:vml" Requires="v">
                <p:oleObj spid="_x0000_s7212" name="Picture" r:id="rId2" imgW="3570605" imgH="1225550" progId="Word.Picture.8">
                  <p:embed/>
                </p:oleObj>
              </mc:Choice>
              <mc:Fallback>
                <p:oleObj name="Picture" r:id="rId2" imgW="3570605" imgH="1225550" progId="Word.Picture.8">
                  <p:embed/>
                  <p:pic>
                    <p:nvPicPr>
                      <p:cNvPr id="0" name="Object 35"/>
                      <p:cNvPicPr>
                        <a:picLocks noChangeAspect="1" noChangeArrowheads="1"/>
                      </p:cNvPicPr>
                      <p:nvPr/>
                    </p:nvPicPr>
                    <p:blipFill>
                      <a:blip r:embed="rId3"/>
                      <a:srcRect/>
                      <a:stretch>
                        <a:fillRect/>
                      </a:stretch>
                    </p:blipFill>
                    <p:spPr bwMode="auto">
                      <a:xfrm>
                        <a:off x="2116440" y="2447610"/>
                        <a:ext cx="6480810" cy="2221230"/>
                      </a:xfrm>
                      <a:prstGeom prst="rect">
                        <a:avLst/>
                      </a:prstGeom>
                      <a:noFill/>
                    </p:spPr>
                  </p:pic>
                </p:oleObj>
              </mc:Fallback>
            </mc:AlternateContent>
          </a:graphicData>
        </a:graphic>
      </p:graphicFrame>
      <p:pic>
        <p:nvPicPr>
          <p:cNvPr id="2097205" name="图片 21"/>
          <p:cNvPicPr>
            <a:picLocks noChangeAspect="1"/>
          </p:cNvPicPr>
          <p:nvPr/>
        </p:nvPicPr>
        <p:blipFill>
          <a:blip r:embed="rId4" cstate="print"/>
          <a:stretch>
            <a:fillRect/>
          </a:stretch>
        </p:blipFill>
        <p:spPr>
          <a:xfrm>
            <a:off x="7711996" y="2515100"/>
            <a:ext cx="3286648" cy="32866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8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07" name="Picture 20"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08" name="Picture 19"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09" name="Picture 18"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10" name="Picture 17"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11" name="Picture 16"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12" name="Picture 15"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13" name="Picture 14"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14" name="Picture 13"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15" name="Picture 12"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16" name="Picture 11"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17" name="Picture 10"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18" name="Picture 9"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19" name="Picture 8"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20" name="Picture 7"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21" name="Picture 6"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22" name="Picture 5"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23" name="Picture 4"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24" name="Picture 3"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25" name="Picture 2"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pic>
        <p:nvPicPr>
          <p:cNvPr id="2097226" name="Picture 1" descr="rId1"/>
          <p:cNvPicPr>
            <a:picLocks noChangeAspect="1" noChangeArrowheads="1"/>
          </p:cNvPicPr>
          <p:nvPr/>
        </p:nvPicPr>
        <p:blipFill>
          <a:blip r:embed="rId1" cstate="print"/>
          <a:srcRect/>
          <a:stretch>
            <a:fillRect/>
          </a:stretch>
        </p:blipFill>
        <p:spPr bwMode="auto">
          <a:xfrm>
            <a:off x="0" y="0"/>
            <a:ext cx="180975" cy="180975"/>
          </a:xfrm>
          <a:prstGeom prst="rect">
            <a:avLst/>
          </a:prstGeom>
          <a:noFill/>
        </p:spPr>
      </p:pic>
      <p:graphicFrame>
        <p:nvGraphicFramePr>
          <p:cNvPr id="4194314" name="表格 1"/>
          <p:cNvGraphicFramePr>
            <a:graphicFrameLocks noGrp="1"/>
          </p:cNvGraphicFramePr>
          <p:nvPr/>
        </p:nvGraphicFramePr>
        <p:xfrm>
          <a:off x="1863525" y="1280758"/>
          <a:ext cx="8472854" cy="3585371"/>
        </p:xfrm>
        <a:graphic>
          <a:graphicData uri="http://schemas.openxmlformats.org/drawingml/2006/table">
            <a:tbl>
              <a:tblPr firstRow="1" firstCol="1" bandRow="1"/>
              <a:tblGrid>
                <a:gridCol w="1579649"/>
                <a:gridCol w="5085995"/>
                <a:gridCol w="1807210"/>
              </a:tblGrid>
              <a:tr h="332901">
                <a:tc>
                  <a:txBody>
                    <a:bodyPr/>
                    <a:lstStyle/>
                    <a:p>
                      <a:pPr indent="269875" algn="ctr">
                        <a:lnSpc>
                          <a:spcPts val="1560"/>
                        </a:lnSpc>
                        <a:spcAft>
                          <a:spcPts val="0"/>
                        </a:spcAft>
                        <a:tabLst>
                          <a:tab pos="269875" algn="l"/>
                        </a:tabLst>
                      </a:pPr>
                      <a:r>
                        <a:rPr lang="zh-CN" sz="1600" kern="100" dirty="0">
                          <a:effectLst/>
                          <a:latin typeface="Calibri" panose="020F0502020204030204" pitchFamily="34" charset="0"/>
                          <a:ea typeface="黑体" panose="02010609060101010101" charset="-122"/>
                          <a:cs typeface="Times New Roman" panose="02020603050405020304" pitchFamily="18" charset="0"/>
                        </a:rPr>
                        <a:t>维度</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solidFill>
                        <a:srgbClr val="C45911"/>
                      </a:solidFill>
                      <a:prstDash val="solid"/>
                      <a:round/>
                      <a:headEnd type="none" w="med" len="med"/>
                      <a:tailEnd type="none" w="med" len="med"/>
                    </a:lnR>
                    <a:lnT w="1905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solidFill>
                      <a:srgbClr val="FBE4D5"/>
                    </a:solidFill>
                  </a:tcPr>
                </a:tc>
                <a:tc>
                  <a:txBody>
                    <a:bodyPr/>
                    <a:lstStyle/>
                    <a:p>
                      <a:pPr indent="269875" algn="ctr">
                        <a:lnSpc>
                          <a:spcPts val="1560"/>
                        </a:lnSpc>
                        <a:spcAft>
                          <a:spcPts val="0"/>
                        </a:spcAft>
                        <a:tabLst>
                          <a:tab pos="269875" algn="l"/>
                        </a:tabLst>
                      </a:pPr>
                      <a:r>
                        <a:rPr lang="zh-CN" sz="1600" kern="100">
                          <a:effectLst/>
                          <a:latin typeface="Calibri" panose="020F0502020204030204" pitchFamily="34" charset="0"/>
                          <a:ea typeface="黑体" panose="02010609060101010101" charset="-122"/>
                          <a:cs typeface="Times New Roman" panose="02020603050405020304" pitchFamily="18" charset="0"/>
                        </a:rPr>
                        <a:t>评价指标</a:t>
                      </a:r>
                      <a:endParaRPr lang="zh-CN" sz="160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w="12700" cap="flat" cmpd="sng" algn="ctr">
                      <a:solidFill>
                        <a:srgbClr val="C45911"/>
                      </a:solidFill>
                      <a:prstDash val="solid"/>
                      <a:round/>
                      <a:headEnd type="none" w="med" len="med"/>
                      <a:tailEnd type="none" w="med" len="med"/>
                    </a:lnR>
                    <a:lnT w="1905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solidFill>
                      <a:srgbClr val="FBE4D5"/>
                    </a:solidFill>
                  </a:tcPr>
                </a:tc>
                <a:tc>
                  <a:txBody>
                    <a:bodyPr/>
                    <a:lstStyle/>
                    <a:p>
                      <a:pPr indent="269875" algn="ctr">
                        <a:spcAft>
                          <a:spcPts val="0"/>
                        </a:spcAft>
                        <a:tabLst>
                          <a:tab pos="269875" algn="l"/>
                        </a:tabLst>
                      </a:pPr>
                      <a:r>
                        <a:rPr lang="zh-CN" altLang="en-US" sz="1600" kern="100" dirty="0">
                          <a:effectLst/>
                          <a:latin typeface="Calibri" panose="020F0502020204030204" pitchFamily="34" charset="0"/>
                          <a:ea typeface="黑体" panose="02010609060101010101" charset="-122"/>
                          <a:cs typeface="Times New Roman" panose="02020603050405020304" pitchFamily="18" charset="0"/>
                        </a:rPr>
                        <a:t>自我评价</a:t>
                      </a:r>
                      <a:endParaRPr lang="zh-CN" sz="160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a:noFill/>
                      <a:headEnd type="none" w="med" len="med"/>
                      <a:tailEnd type="none" w="med" len="med"/>
                    </a:lnR>
                    <a:lnT w="1905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solidFill>
                      <a:srgbClr val="FBE4D5"/>
                    </a:solidFill>
                  </a:tcPr>
                </a:tc>
              </a:tr>
              <a:tr h="583565">
                <a:tc rowSpan="3">
                  <a:txBody>
                    <a:bodyPr/>
                    <a:lstStyle/>
                    <a:p>
                      <a:pPr marL="0" indent="0" algn="ctr">
                        <a:lnSpc>
                          <a:spcPts val="1560"/>
                        </a:lnSpc>
                        <a:spcAft>
                          <a:spcPts val="0"/>
                        </a:spcAft>
                        <a:tabLst>
                          <a:tab pos="269875" algn="l"/>
                        </a:tabLst>
                      </a:pPr>
                      <a:r>
                        <a:rPr lang="zh-CN" sz="1600" b="1" kern="100" dirty="0">
                          <a:effectLst/>
                          <a:latin typeface="Calibri" panose="020F0502020204030204" pitchFamily="34" charset="0"/>
                          <a:ea typeface="宋体" panose="02010600030101010101" pitchFamily="2" charset="-122"/>
                          <a:cs typeface="Times New Roman" panose="02020603050405020304" pitchFamily="18" charset="0"/>
                        </a:rPr>
                        <a:t>过程性评价</a:t>
                      </a:r>
                      <a:endParaRPr 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solidFill>
                        <a:srgbClr val="C45911"/>
                      </a:solidFill>
                      <a:prstDash val="solid"/>
                      <a:round/>
                      <a:headEnd type="none" w="med" len="med"/>
                      <a:tailEnd type="none" w="med" len="med"/>
                    </a:lnR>
                    <a:lnT w="1270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tcPr>
                </a:tc>
                <a:tc>
                  <a:txBody>
                    <a:bodyPr/>
                    <a:lstStyle/>
                    <a:p>
                      <a:pPr marL="0" indent="0" algn="just">
                        <a:spcAft>
                          <a:spcPts val="0"/>
                        </a:spcAft>
                        <a:tabLst>
                          <a:tab pos="269875" algn="l"/>
                        </a:tabLst>
                      </a:pPr>
                      <a:r>
                        <a:rPr lang="zh-CN" sz="1600" kern="100" dirty="0">
                          <a:effectLst/>
                          <a:latin typeface="Times New Roman" panose="02020603050405020304" pitchFamily="18" charset="0"/>
                          <a:ea typeface="宋体" panose="02010600030101010101" pitchFamily="2" charset="-122"/>
                          <a:cs typeface="Times New Roman" panose="02020603050405020304" pitchFamily="18" charset="0"/>
                        </a:rPr>
                        <a:t>能积极参与小组活动，参与度高，听取同伴发言，接纳同伴建议。</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w="12700" cap="flat" cmpd="sng" algn="ctr">
                      <a:solidFill>
                        <a:srgbClr val="C45911"/>
                      </a:solidFill>
                      <a:prstDash val="solid"/>
                      <a:round/>
                      <a:headEnd type="none" w="med" len="med"/>
                      <a:tailEnd type="none" w="med" len="med"/>
                    </a:lnR>
                    <a:lnT w="1270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tcPr>
                </a:tc>
                <a:tc>
                  <a:txBody>
                    <a:bodyPr/>
                    <a:lstStyle/>
                    <a:p>
                      <a:pPr indent="269875" algn="ctr">
                        <a:spcAft>
                          <a:spcPts val="0"/>
                        </a:spcAft>
                        <a:tabLst>
                          <a:tab pos="269875" algn="l"/>
                        </a:tabLst>
                      </a:pPr>
                      <a:endParaRPr lang="en-US"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a:noFill/>
                      <a:headEnd type="none" w="med" len="med"/>
                      <a:tailEnd type="none" w="med" len="med"/>
                    </a:lnR>
                    <a:lnT w="1270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tcPr>
                </a:tc>
              </a:tr>
              <a:tr h="476250">
                <a:tc vMerge="1">
                  <a:tcPr marL="68580" marR="68580" marT="0" marB="0" anchor="ctr">
                    <a:lnL>
                      <a:noFill/>
                    </a:lnL>
                    <a:lnR w="12700" cap="flat" cmpd="sng" algn="ctr">
                      <a:solidFill>
                        <a:srgbClr val="C45911"/>
                      </a:solidFill>
                      <a:prstDash val="solid"/>
                      <a:round/>
                      <a:headEnd type="none" w="med" len="med"/>
                      <a:tailEnd type="none" w="med" len="med"/>
                    </a:lnR>
                    <a:lnT w="1270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tcPr>
                </a:tc>
                <a:tc>
                  <a:txBody>
                    <a:bodyPr/>
                    <a:lstStyle/>
                    <a:p>
                      <a:pPr marL="0" indent="0" algn="just">
                        <a:spcAft>
                          <a:spcPts val="0"/>
                        </a:spcAft>
                        <a:tabLst>
                          <a:tab pos="269875" algn="l"/>
                        </a:tabLst>
                      </a:pPr>
                      <a:r>
                        <a:rPr lang="zh-CN" sz="1600" kern="100" dirty="0">
                          <a:effectLst/>
                          <a:latin typeface="Times New Roman" panose="02020603050405020304" pitchFamily="18" charset="0"/>
                          <a:ea typeface="宋体" panose="02010600030101010101" pitchFamily="2" charset="-122"/>
                          <a:cs typeface="Times New Roman" panose="02020603050405020304" pitchFamily="18" charset="0"/>
                        </a:rPr>
                        <a:t>课堂中表现积极，独立思考，按时准确的完成活动任务。</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w="12700" cap="flat" cmpd="sng" algn="ctr">
                      <a:solidFill>
                        <a:srgbClr val="C45911"/>
                      </a:solidFill>
                      <a:prstDash val="solid"/>
                      <a:round/>
                      <a:headEnd type="none" w="med" len="med"/>
                      <a:tailEnd type="none" w="med" len="med"/>
                    </a:lnR>
                    <a:lnT w="1270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tcPr>
                </a:tc>
                <a:tc>
                  <a:txBody>
                    <a:bodyPr/>
                    <a:lstStyle/>
                    <a:p>
                      <a:pPr indent="269875" algn="ctr">
                        <a:spcAft>
                          <a:spcPts val="0"/>
                        </a:spcAft>
                        <a:tabLst>
                          <a:tab pos="269875" algn="l"/>
                        </a:tabLst>
                      </a:pPr>
                      <a:endParaRPr lang="en-US"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a:noFill/>
                      <a:headEnd type="none" w="med" len="med"/>
                      <a:tailEnd type="none" w="med" len="med"/>
                    </a:lnR>
                    <a:lnT w="1270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tcPr>
                </a:tc>
              </a:tr>
              <a:tr h="624840">
                <a:tc vMerge="1">
                  <a:tcPr marL="68580" marR="68580" marT="0" marB="0" anchor="ctr">
                    <a:lnL>
                      <a:noFill/>
                    </a:lnL>
                    <a:lnR w="12700" cap="flat" cmpd="sng" algn="ctr">
                      <a:solidFill>
                        <a:srgbClr val="C45911"/>
                      </a:solidFill>
                      <a:prstDash val="solid"/>
                      <a:round/>
                      <a:headEnd type="none" w="med" len="med"/>
                      <a:tailEnd type="none" w="med" len="med"/>
                    </a:lnR>
                    <a:lnT w="1270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tcPr>
                </a:tc>
                <a:tc>
                  <a:txBody>
                    <a:bodyPr/>
                    <a:lstStyle/>
                    <a:p>
                      <a:pPr marL="0" indent="0" algn="just">
                        <a:spcAft>
                          <a:spcPts val="0"/>
                        </a:spcAft>
                        <a:buNone/>
                        <a:tabLst>
                          <a:tab pos="269875" algn="l"/>
                        </a:tabLst>
                      </a:pPr>
                      <a:r>
                        <a:rPr lang="zh-CN" altLang="en-US" sz="1600" kern="100" dirty="0">
                          <a:effectLst/>
                          <a:latin typeface="Times New Roman" panose="02020603050405020304" pitchFamily="18" charset="0"/>
                          <a:ea typeface="宋体" panose="02010600030101010101" pitchFamily="2" charset="-122"/>
                          <a:cs typeface="Times New Roman" panose="02020603050405020304" pitchFamily="18" charset="0"/>
                        </a:rPr>
                        <a:t>能主动投入学习，参与小组合作学习效果明显，并和其他学生合作完成项目任务。</a:t>
                      </a:r>
                      <a:endParaRPr lang="zh-CN" altLang="en-US"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w="12700" cap="flat" cmpd="sng" algn="ctr">
                      <a:solidFill>
                        <a:srgbClr val="C45911"/>
                      </a:solidFill>
                      <a:prstDash val="solid"/>
                      <a:round/>
                      <a:headEnd type="none" w="med" len="med"/>
                      <a:tailEnd type="none" w="med" len="med"/>
                    </a:lnR>
                    <a:lnT w="1270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tcPr>
                </a:tc>
                <a:tc>
                  <a:txBody>
                    <a:bodyPr/>
                    <a:lstStyle/>
                    <a:p>
                      <a:pPr indent="269875" algn="ctr">
                        <a:spcAft>
                          <a:spcPts val="0"/>
                        </a:spcAft>
                        <a:buNone/>
                        <a:tabLst>
                          <a:tab pos="269875" algn="l"/>
                        </a:tabLst>
                      </a:pPr>
                      <a:endParaRPr lang="en-US" altLang="en-US"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a:noFill/>
                      <a:headEnd type="none" w="med" len="med"/>
                      <a:tailEnd type="none" w="med" len="med"/>
                    </a:lnR>
                    <a:lnT w="1270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tcPr>
                </a:tc>
              </a:tr>
              <a:tr h="430530">
                <a:tc rowSpan="3">
                  <a:txBody>
                    <a:bodyPr/>
                    <a:lstStyle/>
                    <a:p>
                      <a:pPr marL="0" indent="0" algn="ctr">
                        <a:lnSpc>
                          <a:spcPts val="1560"/>
                        </a:lnSpc>
                        <a:spcAft>
                          <a:spcPts val="0"/>
                        </a:spcAft>
                        <a:tabLst>
                          <a:tab pos="269875" algn="l"/>
                        </a:tabLst>
                      </a:pPr>
                      <a:r>
                        <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rPr>
                        <a:t>总结性评价</a:t>
                      </a: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indent="0" algn="ctr">
                        <a:lnSpc>
                          <a:spcPts val="1560"/>
                        </a:lnSpc>
                        <a:spcAft>
                          <a:spcPts val="0"/>
                        </a:spcAft>
                        <a:tabLst>
                          <a:tab pos="269875" algn="l"/>
                        </a:tabLst>
                      </a:pPr>
                      <a:endParaRPr lang="zh-CN" sz="1600" b="1"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a:noFill/>
                    </a:lnL>
                    <a:lnR w="12700" cap="flat" cmpd="sng" algn="ctr">
                      <a:solidFill>
                        <a:srgbClr val="C45911"/>
                      </a:solidFill>
                      <a:prstDash val="solid"/>
                      <a:round/>
                      <a:headEnd type="none" w="med" len="med"/>
                      <a:tailEnd type="none" w="med" len="med"/>
                    </a:lnR>
                    <a:lnT w="12700" cap="flat" cmpd="sng" algn="ctr">
                      <a:solidFill>
                        <a:srgbClr val="C45911"/>
                      </a:solidFill>
                      <a:prstDash val="solid"/>
                      <a:round/>
                      <a:headEnd type="none" w="med" len="med"/>
                      <a:tailEnd type="none" w="med" len="med"/>
                    </a:lnT>
                    <a:lnB w="19050" cap="flat" cmpd="sng" algn="ctr">
                      <a:solidFill>
                        <a:srgbClr val="C45911"/>
                      </a:solidFill>
                      <a:prstDash val="solid"/>
                      <a:round/>
                      <a:headEnd type="none" w="med" len="med"/>
                      <a:tailEnd type="none" w="med" len="med"/>
                    </a:lnB>
                  </a:tcPr>
                </a:tc>
                <a:tc>
                  <a:txBody>
                    <a:bodyPr/>
                    <a:lstStyle/>
                    <a:p>
                      <a:pPr marL="0" indent="0" algn="just">
                        <a:spcAft>
                          <a:spcPts val="0"/>
                        </a:spcAft>
                        <a:tabLst>
                          <a:tab pos="269875" algn="l"/>
                        </a:tabLst>
                      </a:pPr>
                      <a:r>
                        <a:rPr lang="zh-CN" sz="1600" kern="100" dirty="0">
                          <a:effectLst/>
                          <a:latin typeface="Times New Roman" panose="02020603050405020304" pitchFamily="18" charset="0"/>
                          <a:ea typeface="宋体" panose="02010600030101010101" pitchFamily="2" charset="-122"/>
                          <a:cs typeface="Times New Roman" panose="02020603050405020304" pitchFamily="18" charset="0"/>
                        </a:rPr>
                        <a:t>能够完成校园在线数字气象站的设计与搭建。</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w="12700" cap="flat" cmpd="sng" algn="ctr">
                      <a:solidFill>
                        <a:srgbClr val="C45911"/>
                      </a:solidFill>
                      <a:prstDash val="solid"/>
                      <a:round/>
                      <a:headEnd type="none" w="med" len="med"/>
                      <a:tailEnd type="none" w="med" len="med"/>
                    </a:lnR>
                    <a:lnT w="1270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tcPr>
                </a:tc>
                <a:tc>
                  <a:txBody>
                    <a:bodyPr/>
                    <a:lstStyle/>
                    <a:p>
                      <a:pPr indent="269875" algn="ctr">
                        <a:spcAft>
                          <a:spcPts val="0"/>
                        </a:spcAft>
                        <a:tabLst>
                          <a:tab pos="269875" algn="l"/>
                        </a:tabLst>
                      </a:pPr>
                      <a:endParaRPr lang="en-US"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a:noFill/>
                      <a:headEnd type="none" w="med" len="med"/>
                      <a:tailEnd type="none" w="med" len="med"/>
                    </a:lnR>
                    <a:lnT w="12700" cap="flat" cmpd="sng" algn="ctr">
                      <a:solidFill>
                        <a:srgbClr val="C45911"/>
                      </a:solidFill>
                      <a:prstDash val="solid"/>
                      <a:round/>
                      <a:headEnd type="none" w="med" len="med"/>
                      <a:tailEnd type="none" w="med" len="med"/>
                    </a:lnT>
                    <a:lnB w="12700" cap="flat" cmpd="sng" algn="ctr">
                      <a:solidFill>
                        <a:srgbClr val="C45911"/>
                      </a:solidFill>
                      <a:prstDash val="solid"/>
                      <a:round/>
                      <a:headEnd type="none" w="med" len="med"/>
                      <a:tailEnd type="none" w="med" len="med"/>
                    </a:lnB>
                  </a:tcPr>
                </a:tc>
              </a:tr>
              <a:tr h="419735">
                <a:tc vMerge="1">
                  <a:tcPr marL="68580" marR="68580" marT="0" marB="0" anchor="ctr">
                    <a:lnL>
                      <a:noFill/>
                    </a:lnL>
                    <a:lnR w="12700" cap="flat" cmpd="sng" algn="ctr">
                      <a:solidFill>
                        <a:srgbClr val="C45911"/>
                      </a:solidFill>
                      <a:prstDash val="solid"/>
                      <a:round/>
                      <a:headEnd type="none" w="med" len="med"/>
                      <a:tailEnd type="none" w="med" len="med"/>
                    </a:lnR>
                    <a:lnT w="12700" cap="flat" cmpd="sng" algn="ctr">
                      <a:solidFill>
                        <a:srgbClr val="C45911"/>
                      </a:solidFill>
                      <a:prstDash val="solid"/>
                      <a:round/>
                      <a:headEnd type="none" w="med" len="med"/>
                      <a:tailEnd type="none" w="med" len="med"/>
                    </a:lnT>
                    <a:lnB w="19050" cap="flat" cmpd="sng" algn="ctr">
                      <a:solidFill>
                        <a:srgbClr val="C45911"/>
                      </a:solidFill>
                      <a:prstDash val="solid"/>
                      <a:round/>
                      <a:headEnd type="none" w="med" len="med"/>
                      <a:tailEnd type="none" w="med" len="med"/>
                    </a:lnB>
                  </a:tcPr>
                </a:tc>
                <a:tc>
                  <a:txBody>
                    <a:bodyPr/>
                    <a:lstStyle/>
                    <a:p>
                      <a:pPr marL="0" indent="0" algn="just">
                        <a:spcAft>
                          <a:spcPts val="0"/>
                        </a:spcAft>
                        <a:tabLst>
                          <a:tab pos="269875" algn="l"/>
                        </a:tabLst>
                      </a:pPr>
                      <a:r>
                        <a:rPr lang="zh-CN" sz="1600" kern="100" dirty="0">
                          <a:effectLst/>
                          <a:latin typeface="Times New Roman" panose="02020603050405020304" pitchFamily="18" charset="0"/>
                          <a:ea typeface="宋体" panose="02010600030101010101" pitchFamily="2" charset="-122"/>
                          <a:cs typeface="Times New Roman" panose="02020603050405020304" pitchFamily="18" charset="0"/>
                        </a:rPr>
                        <a:t>能够利用搭建的气象站采集和汇总采样点气象数据。</a:t>
                      </a:r>
                      <a:endParaRPr lang="zh-CN"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w="12700" cap="flat" cmpd="sng" algn="ctr">
                      <a:solidFill>
                        <a:srgbClr val="C45911"/>
                      </a:solidFill>
                      <a:prstDash val="solid"/>
                      <a:round/>
                      <a:headEnd type="none" w="med" len="med"/>
                      <a:tailEnd type="none" w="med" len="med"/>
                    </a:lnR>
                    <a:lnT w="12700" cap="flat" cmpd="sng" algn="ctr">
                      <a:solidFill>
                        <a:srgbClr val="C45911"/>
                      </a:solidFill>
                      <a:prstDash val="solid"/>
                      <a:round/>
                      <a:headEnd type="none" w="med" len="med"/>
                      <a:tailEnd type="none" w="med" len="med"/>
                    </a:lnT>
                    <a:lnB w="19050" cap="flat" cmpd="sng" algn="ctr">
                      <a:solidFill>
                        <a:srgbClr val="C45911"/>
                      </a:solidFill>
                      <a:prstDash val="solid"/>
                      <a:round/>
                      <a:headEnd type="none" w="med" len="med"/>
                      <a:tailEnd type="none" w="med" len="med"/>
                    </a:lnB>
                  </a:tcPr>
                </a:tc>
                <a:tc>
                  <a:txBody>
                    <a:bodyPr/>
                    <a:lstStyle/>
                    <a:p>
                      <a:pPr indent="269875" algn="ctr">
                        <a:spcAft>
                          <a:spcPts val="0"/>
                        </a:spcAft>
                        <a:tabLst>
                          <a:tab pos="269875" algn="l"/>
                        </a:tabLst>
                      </a:pPr>
                      <a:endParaRPr lang="en-US"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a:noFill/>
                      <a:headEnd type="none" w="med" len="med"/>
                      <a:tailEnd type="none" w="med" len="med"/>
                    </a:lnR>
                    <a:lnT w="12700" cap="flat" cmpd="sng" algn="ctr">
                      <a:solidFill>
                        <a:srgbClr val="C45911"/>
                      </a:solidFill>
                      <a:prstDash val="solid"/>
                      <a:round/>
                      <a:headEnd type="none" w="med" len="med"/>
                      <a:tailEnd type="none" w="med" len="med"/>
                    </a:lnT>
                    <a:lnB w="19050" cap="flat" cmpd="sng" algn="ctr">
                      <a:solidFill>
                        <a:srgbClr val="C45911"/>
                      </a:solidFill>
                      <a:prstDash val="solid"/>
                      <a:round/>
                      <a:headEnd type="none" w="med" len="med"/>
                      <a:tailEnd type="none" w="med" len="med"/>
                    </a:lnB>
                  </a:tcPr>
                </a:tc>
              </a:tr>
              <a:tr h="717550">
                <a:tc vMerge="1">
                  <a:tcPr marL="68580" marR="68580" marT="0" marB="0" anchor="ctr">
                    <a:lnL>
                      <a:noFill/>
                    </a:lnL>
                    <a:lnR w="12700" cap="flat" cmpd="sng" algn="ctr">
                      <a:solidFill>
                        <a:srgbClr val="C45911"/>
                      </a:solidFill>
                      <a:prstDash val="solid"/>
                      <a:round/>
                      <a:headEnd type="none" w="med" len="med"/>
                      <a:tailEnd type="none" w="med" len="med"/>
                    </a:lnR>
                    <a:lnT w="12700" cap="flat" cmpd="sng" algn="ctr">
                      <a:solidFill>
                        <a:srgbClr val="C45911"/>
                      </a:solidFill>
                      <a:prstDash val="solid"/>
                      <a:round/>
                      <a:headEnd type="none" w="med" len="med"/>
                      <a:tailEnd type="none" w="med" len="med"/>
                    </a:lnT>
                    <a:lnB w="19050" cap="flat" cmpd="sng" algn="ctr">
                      <a:solidFill>
                        <a:srgbClr val="C45911"/>
                      </a:solidFill>
                      <a:prstDash val="solid"/>
                      <a:round/>
                      <a:headEnd type="none" w="med" len="med"/>
                      <a:tailEnd type="none" w="med" len="med"/>
                    </a:lnB>
                  </a:tcPr>
                </a:tc>
                <a:tc>
                  <a:txBody>
                    <a:bodyPr/>
                    <a:lstStyle/>
                    <a:p>
                      <a:pPr marL="0" indent="0" algn="just">
                        <a:spcAft>
                          <a:spcPts val="0"/>
                        </a:spcAft>
                        <a:buNone/>
                        <a:tabLst>
                          <a:tab pos="269875" algn="l"/>
                        </a:tabLst>
                      </a:pPr>
                      <a:r>
                        <a:rPr lang="zh-CN" altLang="en-US" sz="1600" kern="100" dirty="0">
                          <a:effectLst/>
                          <a:latin typeface="Times New Roman" panose="02020603050405020304" pitchFamily="18" charset="0"/>
                          <a:ea typeface="宋体" panose="02010600030101010101" pitchFamily="2" charset="-122"/>
                          <a:cs typeface="Times New Roman" panose="02020603050405020304" pitchFamily="18" charset="0"/>
                        </a:rPr>
                        <a:t>能够对采集的气象数据进行分析，解决现实生活中的实际问题。</a:t>
                      </a:r>
                      <a:endParaRPr lang="zh-CN" altLang="en-US"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w="12700" cap="flat" cmpd="sng" algn="ctr">
                      <a:solidFill>
                        <a:srgbClr val="C45911"/>
                      </a:solidFill>
                      <a:prstDash val="solid"/>
                      <a:round/>
                      <a:headEnd type="none" w="med" len="med"/>
                      <a:tailEnd type="none" w="med" len="med"/>
                    </a:lnR>
                    <a:lnT w="19050" cap="flat" cmpd="sng" algn="ctr">
                      <a:solidFill>
                        <a:srgbClr val="C45911"/>
                      </a:solidFill>
                      <a:prstDash val="solid"/>
                      <a:round/>
                      <a:headEnd type="none" w="med" len="med"/>
                      <a:tailEnd type="none" w="med" len="med"/>
                    </a:lnT>
                    <a:lnB w="19050" cap="flat" cmpd="sng" algn="ctr">
                      <a:solidFill>
                        <a:srgbClr val="C45911"/>
                      </a:solidFill>
                      <a:prstDash val="solid"/>
                      <a:round/>
                      <a:headEnd type="none" w="med" len="med"/>
                      <a:tailEnd type="none" w="med" len="med"/>
                    </a:lnB>
                  </a:tcPr>
                </a:tc>
                <a:tc>
                  <a:txBody>
                    <a:bodyPr/>
                    <a:lstStyle/>
                    <a:p>
                      <a:pPr indent="269875" algn="ctr">
                        <a:spcAft>
                          <a:spcPts val="0"/>
                        </a:spcAft>
                        <a:buNone/>
                        <a:tabLst>
                          <a:tab pos="269875" algn="l"/>
                        </a:tabLst>
                      </a:pPr>
                      <a:endParaRPr lang="en-US" altLang="en-US" sz="16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C45911"/>
                      </a:solidFill>
                      <a:prstDash val="solid"/>
                      <a:round/>
                      <a:headEnd type="none" w="med" len="med"/>
                      <a:tailEnd type="none" w="med" len="med"/>
                    </a:lnL>
                    <a:lnR>
                      <a:noFill/>
                      <a:headEnd type="none" w="med" len="med"/>
                      <a:tailEnd type="none" w="med" len="med"/>
                    </a:lnR>
                    <a:lnT w="19050" cap="flat" cmpd="sng" algn="ctr">
                      <a:solidFill>
                        <a:srgbClr val="C45911"/>
                      </a:solidFill>
                      <a:prstDash val="solid"/>
                      <a:round/>
                      <a:headEnd type="none" w="med" len="med"/>
                      <a:tailEnd type="none" w="med" len="med"/>
                    </a:lnT>
                    <a:lnB w="19050" cap="flat" cmpd="sng" algn="ctr">
                      <a:solidFill>
                        <a:srgbClr val="C45911"/>
                      </a:solidFill>
                      <a:prstDash val="solid"/>
                      <a:round/>
                      <a:headEnd type="none" w="med" len="med"/>
                      <a:tailEnd type="none" w="med" len="med"/>
                    </a:lnB>
                  </a:tcPr>
                </a:tc>
              </a:tr>
            </a:tbl>
          </a:graphicData>
        </a:graphic>
      </p:graphicFrame>
      <p:pic>
        <p:nvPicPr>
          <p:cNvPr id="2097227" name="Picture 25"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889974" y="1731556"/>
            <a:ext cx="296490" cy="296490"/>
          </a:xfrm>
          <a:prstGeom prst="rect">
            <a:avLst/>
          </a:prstGeom>
          <a:noFill/>
        </p:spPr>
      </p:pic>
      <p:pic>
        <p:nvPicPr>
          <p:cNvPr id="2097228" name="Picture 24"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575418" y="1731556"/>
            <a:ext cx="296490" cy="296490"/>
          </a:xfrm>
          <a:prstGeom prst="rect">
            <a:avLst/>
          </a:prstGeom>
          <a:noFill/>
        </p:spPr>
      </p:pic>
      <p:pic>
        <p:nvPicPr>
          <p:cNvPr id="2097229" name="Picture 23"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269895" y="1731556"/>
            <a:ext cx="296490" cy="296490"/>
          </a:xfrm>
          <a:prstGeom prst="rect">
            <a:avLst/>
          </a:prstGeom>
          <a:noFill/>
        </p:spPr>
      </p:pic>
      <p:pic>
        <p:nvPicPr>
          <p:cNvPr id="2097230" name="Picture 22"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8964372" y="1731556"/>
            <a:ext cx="296490" cy="296490"/>
          </a:xfrm>
          <a:prstGeom prst="rect">
            <a:avLst/>
          </a:prstGeom>
          <a:noFill/>
        </p:spPr>
      </p:pic>
      <p:pic>
        <p:nvPicPr>
          <p:cNvPr id="2097231" name="Picture 21"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8667882" y="1731556"/>
            <a:ext cx="296490" cy="296490"/>
          </a:xfrm>
          <a:prstGeom prst="rect">
            <a:avLst/>
          </a:prstGeom>
          <a:noFill/>
        </p:spPr>
      </p:pic>
      <p:pic>
        <p:nvPicPr>
          <p:cNvPr id="2097232" name="Picture 25"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889974" y="3368589"/>
            <a:ext cx="296490" cy="296490"/>
          </a:xfrm>
          <a:prstGeom prst="rect">
            <a:avLst/>
          </a:prstGeom>
          <a:noFill/>
        </p:spPr>
      </p:pic>
      <p:pic>
        <p:nvPicPr>
          <p:cNvPr id="2097233" name="Picture 24"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575418" y="3368589"/>
            <a:ext cx="296490" cy="296490"/>
          </a:xfrm>
          <a:prstGeom prst="rect">
            <a:avLst/>
          </a:prstGeom>
          <a:noFill/>
        </p:spPr>
      </p:pic>
      <p:pic>
        <p:nvPicPr>
          <p:cNvPr id="2097234" name="Picture 23"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269895" y="3368589"/>
            <a:ext cx="296490" cy="296490"/>
          </a:xfrm>
          <a:prstGeom prst="rect">
            <a:avLst/>
          </a:prstGeom>
          <a:noFill/>
        </p:spPr>
      </p:pic>
      <p:pic>
        <p:nvPicPr>
          <p:cNvPr id="2097235" name="Picture 22"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8964372" y="3368589"/>
            <a:ext cx="296490" cy="296490"/>
          </a:xfrm>
          <a:prstGeom prst="rect">
            <a:avLst/>
          </a:prstGeom>
          <a:noFill/>
        </p:spPr>
      </p:pic>
      <p:pic>
        <p:nvPicPr>
          <p:cNvPr id="2097236" name="Picture 21"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8667882" y="3368589"/>
            <a:ext cx="296490" cy="296490"/>
          </a:xfrm>
          <a:prstGeom prst="rect">
            <a:avLst/>
          </a:prstGeom>
          <a:noFill/>
        </p:spPr>
      </p:pic>
      <p:pic>
        <p:nvPicPr>
          <p:cNvPr id="2097237" name="Picture 25"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889974" y="4367504"/>
            <a:ext cx="296490" cy="296490"/>
          </a:xfrm>
          <a:prstGeom prst="rect">
            <a:avLst/>
          </a:prstGeom>
          <a:noFill/>
        </p:spPr>
      </p:pic>
      <p:pic>
        <p:nvPicPr>
          <p:cNvPr id="2097238" name="Picture 24"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575418" y="4367504"/>
            <a:ext cx="296490" cy="296490"/>
          </a:xfrm>
          <a:prstGeom prst="rect">
            <a:avLst/>
          </a:prstGeom>
          <a:noFill/>
        </p:spPr>
      </p:pic>
      <p:pic>
        <p:nvPicPr>
          <p:cNvPr id="2097239" name="Picture 23"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269895" y="4367504"/>
            <a:ext cx="296490" cy="296490"/>
          </a:xfrm>
          <a:prstGeom prst="rect">
            <a:avLst/>
          </a:prstGeom>
          <a:noFill/>
        </p:spPr>
      </p:pic>
      <p:pic>
        <p:nvPicPr>
          <p:cNvPr id="2097240" name="Picture 22"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8964372" y="4367504"/>
            <a:ext cx="296490" cy="296490"/>
          </a:xfrm>
          <a:prstGeom prst="rect">
            <a:avLst/>
          </a:prstGeom>
          <a:noFill/>
        </p:spPr>
      </p:pic>
      <p:pic>
        <p:nvPicPr>
          <p:cNvPr id="2097241" name="Picture 21"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8667882" y="4367504"/>
            <a:ext cx="296490" cy="296490"/>
          </a:xfrm>
          <a:prstGeom prst="rect">
            <a:avLst/>
          </a:prstGeom>
          <a:noFill/>
        </p:spPr>
      </p:pic>
      <p:pic>
        <p:nvPicPr>
          <p:cNvPr id="2097242" name="Picture 25"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889974" y="2271941"/>
            <a:ext cx="296490" cy="296490"/>
          </a:xfrm>
          <a:prstGeom prst="rect">
            <a:avLst/>
          </a:prstGeom>
          <a:noFill/>
        </p:spPr>
      </p:pic>
      <p:pic>
        <p:nvPicPr>
          <p:cNvPr id="2097243" name="Picture 24"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575418" y="2271941"/>
            <a:ext cx="296490" cy="296490"/>
          </a:xfrm>
          <a:prstGeom prst="rect">
            <a:avLst/>
          </a:prstGeom>
          <a:noFill/>
        </p:spPr>
      </p:pic>
      <p:pic>
        <p:nvPicPr>
          <p:cNvPr id="2097244" name="Picture 23"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269895" y="2271941"/>
            <a:ext cx="296490" cy="296490"/>
          </a:xfrm>
          <a:prstGeom prst="rect">
            <a:avLst/>
          </a:prstGeom>
          <a:noFill/>
        </p:spPr>
      </p:pic>
      <p:pic>
        <p:nvPicPr>
          <p:cNvPr id="2097245" name="Picture 22"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8964372" y="2271941"/>
            <a:ext cx="296490" cy="296490"/>
          </a:xfrm>
          <a:prstGeom prst="rect">
            <a:avLst/>
          </a:prstGeom>
          <a:noFill/>
        </p:spPr>
      </p:pic>
      <p:pic>
        <p:nvPicPr>
          <p:cNvPr id="2097246" name="Picture 21"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8667882" y="2271941"/>
            <a:ext cx="296490" cy="296490"/>
          </a:xfrm>
          <a:prstGeom prst="rect">
            <a:avLst/>
          </a:prstGeom>
          <a:noFill/>
        </p:spPr>
      </p:pic>
      <p:pic>
        <p:nvPicPr>
          <p:cNvPr id="2097247" name="Picture 25"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889974" y="2845346"/>
            <a:ext cx="296490" cy="296490"/>
          </a:xfrm>
          <a:prstGeom prst="rect">
            <a:avLst/>
          </a:prstGeom>
          <a:noFill/>
        </p:spPr>
      </p:pic>
      <p:pic>
        <p:nvPicPr>
          <p:cNvPr id="2097248" name="Picture 24"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575418" y="2845346"/>
            <a:ext cx="296490" cy="296490"/>
          </a:xfrm>
          <a:prstGeom prst="rect">
            <a:avLst/>
          </a:prstGeom>
          <a:noFill/>
        </p:spPr>
      </p:pic>
      <p:pic>
        <p:nvPicPr>
          <p:cNvPr id="2097249" name="Picture 23"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269895" y="2845346"/>
            <a:ext cx="296490" cy="296490"/>
          </a:xfrm>
          <a:prstGeom prst="rect">
            <a:avLst/>
          </a:prstGeom>
          <a:noFill/>
        </p:spPr>
      </p:pic>
      <p:pic>
        <p:nvPicPr>
          <p:cNvPr id="2097250" name="Picture 22"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8964372" y="2845346"/>
            <a:ext cx="296490" cy="296490"/>
          </a:xfrm>
          <a:prstGeom prst="rect">
            <a:avLst/>
          </a:prstGeom>
          <a:noFill/>
        </p:spPr>
      </p:pic>
      <p:pic>
        <p:nvPicPr>
          <p:cNvPr id="2097251" name="Picture 21"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8667882" y="2845346"/>
            <a:ext cx="296490" cy="296490"/>
          </a:xfrm>
          <a:prstGeom prst="rect">
            <a:avLst/>
          </a:prstGeom>
          <a:noFill/>
        </p:spPr>
      </p:pic>
      <p:pic>
        <p:nvPicPr>
          <p:cNvPr id="2097252" name="Picture 25"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889974" y="3804055"/>
            <a:ext cx="296490" cy="296490"/>
          </a:xfrm>
          <a:prstGeom prst="rect">
            <a:avLst/>
          </a:prstGeom>
          <a:noFill/>
        </p:spPr>
      </p:pic>
      <p:pic>
        <p:nvPicPr>
          <p:cNvPr id="2097253" name="Picture 24"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575418" y="3804055"/>
            <a:ext cx="296490" cy="296490"/>
          </a:xfrm>
          <a:prstGeom prst="rect">
            <a:avLst/>
          </a:prstGeom>
          <a:noFill/>
        </p:spPr>
      </p:pic>
      <p:pic>
        <p:nvPicPr>
          <p:cNvPr id="2097254" name="Picture 23"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9269895" y="3804055"/>
            <a:ext cx="296490" cy="296490"/>
          </a:xfrm>
          <a:prstGeom prst="rect">
            <a:avLst/>
          </a:prstGeom>
          <a:noFill/>
        </p:spPr>
      </p:pic>
      <p:pic>
        <p:nvPicPr>
          <p:cNvPr id="2097255" name="Picture 22"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8964372" y="3804055"/>
            <a:ext cx="296490" cy="296490"/>
          </a:xfrm>
          <a:prstGeom prst="rect">
            <a:avLst/>
          </a:prstGeom>
          <a:noFill/>
        </p:spPr>
      </p:pic>
      <p:pic>
        <p:nvPicPr>
          <p:cNvPr id="2097256" name="Picture 21" descr="E:\360CloudEnterprise\Cache\2672364650\14815487282164357\01个人工作\ADMINI~1\AppData\Local\Temp\SGPicFaceTpBq\10544\0025DF50.png"/>
          <p:cNvPicPr>
            <a:picLocks noChangeAspect="1" noChangeArrowheads="1"/>
          </p:cNvPicPr>
          <p:nvPr/>
        </p:nvPicPr>
        <p:blipFill>
          <a:blip r:embed="rId2"/>
          <a:srcRect/>
          <a:stretch>
            <a:fillRect/>
          </a:stretch>
        </p:blipFill>
        <p:spPr bwMode="auto">
          <a:xfrm>
            <a:off x="8667882" y="3804055"/>
            <a:ext cx="296490" cy="29649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7" name="矩形 37"/>
          <p:cNvSpPr/>
          <p:nvPr/>
        </p:nvSpPr>
        <p:spPr>
          <a:xfrm>
            <a:off x="3387725" y="1579245"/>
            <a:ext cx="4302125" cy="583565"/>
          </a:xfrm>
          <a:prstGeom prst="rect">
            <a:avLst/>
          </a:prstGeom>
        </p:spPr>
        <p:txBody>
          <a:bodyPr wrap="square">
            <a:spAutoFit/>
          </a:bodyPr>
          <a:lstStyle/>
          <a:p>
            <a:r>
              <a:rPr lang="zh-CN" altLang="en-US" sz="3200" b="1" spc="300" dirty="0">
                <a:solidFill>
                  <a:srgbClr val="3484A2"/>
                </a:solidFill>
                <a:latin typeface="微软雅黑" panose="020B0503020204020204" pitchFamily="34" charset="-122"/>
                <a:ea typeface="微软雅黑" panose="020B0503020204020204" pitchFamily="34" charset="-122"/>
              </a:rPr>
              <a:t>在线数字气象站</a:t>
            </a:r>
            <a:endParaRPr lang="zh-CN" altLang="en-US" sz="3200" b="1" spc="300" dirty="0">
              <a:solidFill>
                <a:srgbClr val="3484A2"/>
              </a:solidFill>
              <a:latin typeface="微软雅黑" panose="020B0503020204020204" pitchFamily="34" charset="-122"/>
              <a:ea typeface="微软雅黑" panose="020B0503020204020204" pitchFamily="34" charset="-122"/>
            </a:endParaRPr>
          </a:p>
        </p:txBody>
      </p:sp>
      <p:sp>
        <p:nvSpPr>
          <p:cNvPr id="1048838" name="圆角矩形标注 8"/>
          <p:cNvSpPr/>
          <p:nvPr/>
        </p:nvSpPr>
        <p:spPr>
          <a:xfrm>
            <a:off x="2177716" y="2519495"/>
            <a:ext cx="5095329" cy="2060884"/>
          </a:xfrm>
          <a:prstGeom prst="wedgeRoundRectCallout">
            <a:avLst>
              <a:gd name="adj1" fmla="val 71823"/>
              <a:gd name="adj2" fmla="val -2611"/>
              <a:gd name="adj3" fmla="val 16667"/>
            </a:avLst>
          </a:prstGeom>
          <a:solidFill>
            <a:schemeClr val="accent5">
              <a:lumMod val="75000"/>
              <a:alpha val="69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839" name="矩形 11"/>
          <p:cNvSpPr/>
          <p:nvPr/>
        </p:nvSpPr>
        <p:spPr>
          <a:xfrm>
            <a:off x="2230934" y="2793642"/>
            <a:ext cx="5219406" cy="1383665"/>
          </a:xfrm>
          <a:prstGeom prst="rect">
            <a:avLst/>
          </a:prstGeom>
        </p:spPr>
        <p:txBody>
          <a:bodyPr wrap="square">
            <a:spAutoFit/>
          </a:bodyPr>
          <a:lstStyle/>
          <a:p>
            <a:pPr algn="ctr"/>
            <a:r>
              <a:rPr lang="zh-CN" altLang="en-US" sz="4800" b="1" spc="600" dirty="0">
                <a:solidFill>
                  <a:schemeClr val="bg1"/>
                </a:solidFill>
                <a:latin typeface="宋体" panose="02010600030101010101" pitchFamily="2" charset="-122"/>
                <a:ea typeface="宋体" panose="02010600030101010101" pitchFamily="2" charset="-122"/>
              </a:rPr>
              <a:t>信息科技</a:t>
            </a:r>
            <a:endParaRPr lang="en-US" altLang="zh-CN" sz="4800" b="1" spc="600" dirty="0">
              <a:solidFill>
                <a:schemeClr val="bg1"/>
              </a:solidFill>
              <a:latin typeface="宋体" panose="02010600030101010101" pitchFamily="2" charset="-122"/>
              <a:ea typeface="宋体" panose="02010600030101010101" pitchFamily="2" charset="-122"/>
            </a:endParaRPr>
          </a:p>
          <a:p>
            <a:pPr algn="ctr"/>
            <a:r>
              <a:rPr lang="zh-CN" altLang="en-US" sz="3600" b="1" spc="600" dirty="0">
                <a:solidFill>
                  <a:schemeClr val="bg1"/>
                </a:solidFill>
                <a:latin typeface="宋体" panose="02010600030101010101" pitchFamily="2" charset="-122"/>
                <a:ea typeface="宋体" panose="02010600030101010101" pitchFamily="2" charset="-122"/>
              </a:rPr>
              <a:t>未来可期！</a:t>
            </a:r>
            <a:endParaRPr lang="zh-CN" altLang="en-US" sz="3600" b="1" spc="600" dirty="0">
              <a:solidFill>
                <a:schemeClr val="bg1"/>
              </a:solidFill>
              <a:latin typeface="宋体" panose="02010600030101010101" pitchFamily="2" charset="-122"/>
              <a:ea typeface="宋体" panose="02010600030101010101" pitchFamily="2" charset="-122"/>
            </a:endParaRPr>
          </a:p>
        </p:txBody>
      </p:sp>
      <p:pic>
        <p:nvPicPr>
          <p:cNvPr id="2097257" name="图片 12"/>
          <p:cNvPicPr>
            <a:picLocks noChangeAspect="1"/>
          </p:cNvPicPr>
          <p:nvPr/>
        </p:nvPicPr>
        <p:blipFill>
          <a:blip r:embed="rId1" cstate="print"/>
          <a:stretch>
            <a:fillRect/>
          </a:stretch>
        </p:blipFill>
        <p:spPr>
          <a:xfrm>
            <a:off x="6752967" y="2664288"/>
            <a:ext cx="4023294" cy="4023294"/>
          </a:xfrm>
          <a:prstGeom prst="rect">
            <a:avLst/>
          </a:prstGeom>
        </p:spPr>
      </p:pic>
      <p:sp>
        <p:nvSpPr>
          <p:cNvPr id="1048840" name="文本框 10"/>
          <p:cNvSpPr txBox="1"/>
          <p:nvPr/>
        </p:nvSpPr>
        <p:spPr>
          <a:xfrm>
            <a:off x="5635364" y="903099"/>
            <a:ext cx="3531537" cy="398780"/>
          </a:xfrm>
          <a:prstGeom prst="rect">
            <a:avLst/>
          </a:prstGeom>
          <a:noFill/>
        </p:spPr>
        <p:txBody>
          <a:bodyPr wrap="square" rtlCol="0">
            <a:spAutoFit/>
          </a:bodyPr>
          <a:lstStyle/>
          <a:p>
            <a:pPr algn="ctr"/>
            <a:r>
              <a:rPr lang="zh-CN" sz="2000" dirty="0">
                <a:solidFill>
                  <a:srgbClr val="3484A2"/>
                </a:solidFill>
                <a:latin typeface="微软雅黑" panose="020B0503020204020204" pitchFamily="34" charset="-122"/>
                <a:ea typeface="微软雅黑" panose="020B0503020204020204" pitchFamily="34" charset="-122"/>
                <a:cs typeface="宋体" panose="02010600030101010101" pitchFamily="2" charset="-122"/>
              </a:rPr>
              <a:t>跨学科主题学习</a:t>
            </a:r>
            <a:endParaRPr lang="zh-CN" sz="2000" dirty="0">
              <a:solidFill>
                <a:srgbClr val="3484A2"/>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48841" name="文本框 13"/>
          <p:cNvSpPr txBox="1"/>
          <p:nvPr/>
        </p:nvSpPr>
        <p:spPr>
          <a:xfrm>
            <a:off x="1619591" y="891524"/>
            <a:ext cx="4293441" cy="400110"/>
          </a:xfrm>
          <a:prstGeom prst="rect">
            <a:avLst/>
          </a:prstGeom>
          <a:noFill/>
          <a:ln>
            <a:noFill/>
          </a:ln>
        </p:spPr>
        <p:txBody>
          <a:bodyPr wrap="square" rtlCol="0">
            <a:spAutoFit/>
          </a:bodyPr>
          <a:lstStyle/>
          <a:p>
            <a:pPr algn="ctr"/>
            <a:r>
              <a:rPr lang="zh-CN" altLang="en-US" sz="2000" b="1" dirty="0">
                <a:solidFill>
                  <a:srgbClr val="3484A2"/>
                </a:solidFill>
                <a:latin typeface="微软雅黑" panose="020B0503020204020204" pitchFamily="34" charset="-122"/>
                <a:ea typeface="微软雅黑" panose="020B0503020204020204" pitchFamily="34" charset="-122"/>
                <a:cs typeface="宋体" panose="02010600030101010101" pitchFamily="2" charset="-122"/>
              </a:rPr>
              <a:t>义务教育</a:t>
            </a:r>
            <a:r>
              <a:rPr lang="en-US" altLang="zh-CN" sz="2000" b="1" dirty="0">
                <a:solidFill>
                  <a:srgbClr val="3484A2"/>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宋体" panose="02010600030101010101" pitchFamily="2" charset="-122"/>
              </a:rPr>
              <a:t>信息科技</a:t>
            </a:r>
            <a:r>
              <a:rPr lang="en-US" altLang="zh-CN" sz="2000" b="1" dirty="0">
                <a:solidFill>
                  <a:srgbClr val="3484A2"/>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dirty="0">
                <a:solidFill>
                  <a:srgbClr val="3484A2"/>
                </a:solidFill>
                <a:latin typeface="微软雅黑" panose="020B0503020204020204" pitchFamily="34" charset="-122"/>
                <a:ea typeface="微软雅黑" panose="020B0503020204020204" pitchFamily="34" charset="-122"/>
                <a:cs typeface="宋体" panose="02010600030101010101" pitchFamily="2" charset="-122"/>
              </a:rPr>
              <a:t>八年级上册</a:t>
            </a:r>
            <a:endParaRPr lang="zh-CN" altLang="en-US" sz="2000" b="1" dirty="0">
              <a:solidFill>
                <a:srgbClr val="3484A2"/>
              </a:solidFill>
              <a:latin typeface="微软雅黑" panose="020B0503020204020204" pitchFamily="34" charset="-122"/>
              <a:ea typeface="微软雅黑" panose="020B0503020204020204" pitchFamily="34" charset="-122"/>
              <a:cs typeface="宋体" panose="02010600030101010101" pitchFamily="2" charset="-122"/>
            </a:endParaRPr>
          </a:p>
        </p:txBody>
      </p:sp>
      <p:pic>
        <p:nvPicPr>
          <p:cNvPr id="2097258" name="图片 14"/>
          <p:cNvPicPr>
            <a:picLocks noChangeAspect="1"/>
          </p:cNvPicPr>
          <p:nvPr/>
        </p:nvPicPr>
        <p:blipFill rotWithShape="1">
          <a:blip r:embed="rId2" cstate="print"/>
          <a:srcRect l="7583" t="14440" r="47711" b="31550"/>
          <a:stretch>
            <a:fillRect/>
          </a:stretch>
        </p:blipFill>
        <p:spPr>
          <a:xfrm>
            <a:off x="955702" y="654085"/>
            <a:ext cx="720000" cy="5798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839" grpId="0"/>
      <p:bldP spid="1048840" grpId="0"/>
      <p:bldP spid="1048840" grpId="1"/>
      <p:bldP spid="10488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124"/>
          <p:cNvGrpSpPr/>
          <p:nvPr/>
        </p:nvGrpSpPr>
        <p:grpSpPr>
          <a:xfrm>
            <a:off x="969821" y="901822"/>
            <a:ext cx="10321017" cy="5095307"/>
            <a:chOff x="1287102" y="1199523"/>
            <a:chExt cx="6847285" cy="2795588"/>
          </a:xfrm>
        </p:grpSpPr>
        <p:sp>
          <p:nvSpPr>
            <p:cNvPr id="1048604" name="圆角矩形 125"/>
            <p:cNvSpPr/>
            <p:nvPr/>
          </p:nvSpPr>
          <p:spPr bwMode="auto">
            <a:xfrm>
              <a:off x="1287102" y="1199523"/>
              <a:ext cx="6847285" cy="2795588"/>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pPr>
              <a:endParaRPr lang="en-US" sz="2400"/>
            </a:p>
          </p:txBody>
        </p:sp>
        <p:sp>
          <p:nvSpPr>
            <p:cNvPr id="1048605" name="圆角矩形 126"/>
            <p:cNvSpPr/>
            <p:nvPr/>
          </p:nvSpPr>
          <p:spPr bwMode="auto">
            <a:xfrm>
              <a:off x="1473978" y="1376349"/>
              <a:ext cx="6428185" cy="2483590"/>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pPr>
              <a:endParaRPr lang="en-US" sz="2400"/>
            </a:p>
          </p:txBody>
        </p:sp>
      </p:grpSp>
      <p:sp>
        <p:nvSpPr>
          <p:cNvPr id="1048606" name="矩形 1"/>
          <p:cNvSpPr/>
          <p:nvPr/>
        </p:nvSpPr>
        <p:spPr>
          <a:xfrm>
            <a:off x="2606498" y="888808"/>
            <a:ext cx="3721151" cy="336545"/>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607" name="矩形 2"/>
          <p:cNvSpPr/>
          <p:nvPr/>
        </p:nvSpPr>
        <p:spPr>
          <a:xfrm>
            <a:off x="1170691" y="782666"/>
            <a:ext cx="2835064"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608" name="TextBox 28"/>
          <p:cNvSpPr txBox="1"/>
          <p:nvPr/>
        </p:nvSpPr>
        <p:spPr bwMode="auto">
          <a:xfrm>
            <a:off x="969821" y="908506"/>
            <a:ext cx="2641479" cy="396240"/>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80000"/>
              </a:lnSpc>
              <a:spcBef>
                <a:spcPct val="0"/>
              </a:spcBef>
              <a:spcAft>
                <a:spcPct val="0"/>
              </a:spcAft>
            </a:pPr>
            <a:r>
              <a:rPr lang="zh-CN" altLang="en-US" sz="2665" b="1" kern="0" dirty="0">
                <a:ln w="18415" cmpd="sng">
                  <a:noFill/>
                  <a:prstDash val="solid"/>
                </a:ln>
                <a:solidFill>
                  <a:schemeClr val="bg1"/>
                </a:solidFill>
                <a:latin typeface="方正小标宋简体" panose="03000509000000000000" pitchFamily="65" charset="-122"/>
                <a:ea typeface="方正小标宋简体" panose="03000509000000000000" pitchFamily="65" charset="-122"/>
              </a:rPr>
              <a:t>学习目标</a:t>
            </a:r>
            <a:endParaRPr lang="zh-CN" altLang="en-US" sz="2665" b="1" kern="0" dirty="0">
              <a:ln w="18415" cmpd="sng">
                <a:noFill/>
                <a:prstDash val="solid"/>
              </a:ln>
              <a:solidFill>
                <a:schemeClr val="bg1"/>
              </a:solidFill>
              <a:latin typeface="方正小标宋简体" panose="03000509000000000000" pitchFamily="65" charset="-122"/>
              <a:ea typeface="方正小标宋简体" panose="03000509000000000000" pitchFamily="65" charset="-122"/>
            </a:endParaRPr>
          </a:p>
        </p:txBody>
      </p:sp>
      <p:pic>
        <p:nvPicPr>
          <p:cNvPr id="2097157" name="图片 8"/>
          <p:cNvPicPr>
            <a:picLocks noChangeAspect="1"/>
          </p:cNvPicPr>
          <p:nvPr/>
        </p:nvPicPr>
        <p:blipFill rotWithShape="1">
          <a:blip r:embed="rId1" cstate="print"/>
          <a:srcRect l="7583" t="14440" r="47711" b="31550"/>
          <a:stretch>
            <a:fillRect/>
          </a:stretch>
        </p:blipFill>
        <p:spPr>
          <a:xfrm>
            <a:off x="289155" y="57103"/>
            <a:ext cx="670525" cy="540033"/>
          </a:xfrm>
          <a:prstGeom prst="rect">
            <a:avLst/>
          </a:prstGeom>
        </p:spPr>
      </p:pic>
      <p:sp>
        <p:nvSpPr>
          <p:cNvPr id="1048609" name="文本框 9"/>
          <p:cNvSpPr txBox="1"/>
          <p:nvPr/>
        </p:nvSpPr>
        <p:spPr>
          <a:xfrm>
            <a:off x="9255292" y="6419789"/>
            <a:ext cx="2736647" cy="361945"/>
          </a:xfrm>
          <a:prstGeom prst="rect">
            <a:avLst/>
          </a:prstGeom>
          <a:noFill/>
        </p:spPr>
        <p:txBody>
          <a:bodyPr wrap="none" rtlCol="0">
            <a:noAutofit/>
          </a:bodyPr>
          <a:lstStyle/>
          <a:p>
            <a:pPr algn="ctr"/>
            <a:r>
              <a:rPr lang="zh-CN" dirty="0">
                <a:solidFill>
                  <a:schemeClr val="bg1"/>
                </a:solidFill>
                <a:latin typeface="宋体" panose="02010600030101010101" pitchFamily="2" charset="-122"/>
                <a:ea typeface="宋体" panose="02010600030101010101" pitchFamily="2" charset="-122"/>
              </a:rPr>
              <a:t>跨学科主题学习</a:t>
            </a:r>
            <a:endParaRPr lang="zh-CN" dirty="0">
              <a:solidFill>
                <a:schemeClr val="bg1"/>
              </a:solidFill>
              <a:latin typeface="宋体" panose="02010600030101010101" pitchFamily="2" charset="-122"/>
              <a:ea typeface="宋体" panose="02010600030101010101" pitchFamily="2" charset="-122"/>
            </a:endParaRPr>
          </a:p>
        </p:txBody>
      </p:sp>
      <p:sp>
        <p:nvSpPr>
          <p:cNvPr id="1048610" name="矩形 1"/>
          <p:cNvSpPr/>
          <p:nvPr/>
        </p:nvSpPr>
        <p:spPr>
          <a:xfrm>
            <a:off x="1902370" y="1649277"/>
            <a:ext cx="8190754" cy="3669030"/>
          </a:xfrm>
          <a:prstGeom prst="rect">
            <a:avLst/>
          </a:prstGeom>
        </p:spPr>
        <p:txBody>
          <a:bodyPr wrap="square">
            <a:spAutoFit/>
          </a:bodyPr>
          <a:lstStyle/>
          <a:p>
            <a:pPr indent="266700" algn="just">
              <a:spcBef>
                <a:spcPts val="500"/>
              </a:spcBef>
              <a:spcAft>
                <a:spcPts val="500"/>
              </a:spcAft>
              <a:tabLst>
                <a:tab pos="269875" algn="l"/>
              </a:tabLst>
            </a:pPr>
            <a:r>
              <a:rPr lang="en-US" altLang="zh-CN" sz="2000" kern="100" dirty="0">
                <a:solidFill>
                  <a:srgbClr val="000000"/>
                </a:solidFill>
                <a:latin typeface="Times New Roman" panose="02020603050405020304" pitchFamily="18" charset="0"/>
                <a:ea typeface="楷体" panose="02010609060101010101" pitchFamily="49" charset="-122"/>
                <a:cs typeface="宋体" panose="02010600030101010101" pitchFamily="2" charset="-122"/>
              </a:rPr>
              <a:t>1</a:t>
            </a:r>
            <a:r>
              <a:rPr lang="zh-CN" altLang="zh-CN" sz="2000" kern="100" dirty="0">
                <a:solidFill>
                  <a:srgbClr val="000000"/>
                </a:solidFill>
                <a:latin typeface="Times New Roman" panose="02020603050405020304" pitchFamily="18" charset="0"/>
                <a:ea typeface="楷体" panose="02010609060101010101" pitchFamily="49" charset="-122"/>
                <a:cs typeface="宋体" panose="02010600030101010101" pitchFamily="2" charset="-122"/>
              </a:rPr>
              <a:t>．素养目标</a:t>
            </a:r>
            <a:endParaRPr lang="zh-CN" altLang="zh-CN" sz="2000" kern="100" dirty="0">
              <a:solidFill>
                <a:srgbClr val="000000"/>
              </a:solidFill>
              <a:latin typeface="Calibri" panose="020F0502020204030204" pitchFamily="34" charset="0"/>
              <a:ea typeface="楷体" panose="02010609060101010101" pitchFamily="49" charset="-122"/>
              <a:cs typeface="宋体" panose="02010600030101010101" pitchFamily="2" charset="-122"/>
            </a:endParaRPr>
          </a:p>
          <a:p>
            <a:pPr indent="266700" algn="just">
              <a:spcAft>
                <a:spcPts val="0"/>
              </a:spcAft>
              <a:tabLst>
                <a:tab pos="269875" algn="l"/>
                <a:tab pos="203835" algn="l"/>
              </a:tabLst>
            </a:pPr>
            <a:r>
              <a:rPr lang="zh-CN" altLang="zh-CN" sz="2000" kern="100" dirty="0">
                <a:latin typeface="Times New Roman" panose="02020603050405020304" pitchFamily="18" charset="0"/>
                <a:ea typeface="宋体" panose="02010600030101010101" pitchFamily="2" charset="-122"/>
                <a:cs typeface="Times New Roman" panose="02020603050405020304" pitchFamily="18" charset="0"/>
              </a:rPr>
              <a:t>（1）了解气象站的来源及其在生活中的作用。</a:t>
            </a:r>
            <a:endParaRPr lang="zh-CN" altLang="zh-CN" sz="20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spcAft>
                <a:spcPts val="0"/>
              </a:spcAft>
              <a:tabLst>
                <a:tab pos="269875" algn="l"/>
                <a:tab pos="203835" algn="l"/>
              </a:tabLst>
            </a:pP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2</a:t>
            </a: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）认识传感器及其在各种场景中的应用。</a:t>
            </a:r>
            <a:endParaRPr lang="zh-CN" altLang="en-US" sz="20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spcAft>
                <a:spcPts val="0"/>
              </a:spcAft>
              <a:tabLst>
                <a:tab pos="269875" algn="l"/>
                <a:tab pos="203835" algn="l"/>
              </a:tabLst>
            </a:pP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3</a:t>
            </a: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）设计并搭建物联网系统，理解系统中数据采集、传输和控制的</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方法和过程。</a:t>
            </a:r>
            <a:endParaRPr lang="zh-CN" altLang="en-US" sz="20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spcAft>
                <a:spcPts val="0"/>
              </a:spcAft>
              <a:tabLst>
                <a:tab pos="269875" algn="l"/>
                <a:tab pos="203835" algn="l"/>
              </a:tabLst>
            </a:pP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4</a:t>
            </a: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）汇总并分析物联网中的数据，能在更大范围上</a:t>
            </a: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sym typeface="+mn-ea"/>
              </a:rPr>
              <a:t>探究</a:t>
            </a: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数据。</a:t>
            </a:r>
            <a:endParaRPr lang="en-US" altLang="zh-CN" sz="2000" kern="100" dirty="0">
              <a:solidFill>
                <a:srgbClr val="000000"/>
              </a:solidFill>
              <a:latin typeface="Times New Roman" panose="02020603050405020304" pitchFamily="18" charset="0"/>
              <a:ea typeface="楷体" panose="02010609060101010101" pitchFamily="49" charset="-122"/>
              <a:cs typeface="宋体" panose="02010600030101010101" pitchFamily="2" charset="-122"/>
            </a:endParaRPr>
          </a:p>
          <a:p>
            <a:pPr indent="266700" algn="just">
              <a:spcBef>
                <a:spcPts val="500"/>
              </a:spcBef>
              <a:spcAft>
                <a:spcPts val="500"/>
              </a:spcAft>
              <a:tabLst>
                <a:tab pos="269875" algn="l"/>
              </a:tabLst>
            </a:pPr>
            <a:r>
              <a:rPr lang="en-US" altLang="zh-CN" sz="2000" kern="100" dirty="0">
                <a:solidFill>
                  <a:srgbClr val="000000"/>
                </a:solidFill>
                <a:latin typeface="Times New Roman" panose="02020603050405020304" pitchFamily="18" charset="0"/>
                <a:ea typeface="楷体" panose="02010609060101010101" pitchFamily="49" charset="-122"/>
                <a:cs typeface="宋体" panose="02010600030101010101" pitchFamily="2" charset="-122"/>
              </a:rPr>
              <a:t>2</a:t>
            </a:r>
            <a:r>
              <a:rPr lang="zh-CN" altLang="zh-CN" sz="2000" kern="100" dirty="0">
                <a:solidFill>
                  <a:srgbClr val="000000"/>
                </a:solidFill>
                <a:latin typeface="Times New Roman" panose="02020603050405020304" pitchFamily="18" charset="0"/>
                <a:ea typeface="楷体" panose="02010609060101010101" pitchFamily="49" charset="-122"/>
                <a:cs typeface="宋体" panose="02010600030101010101" pitchFamily="2" charset="-122"/>
              </a:rPr>
              <a:t>．项目目标</a:t>
            </a:r>
            <a:endParaRPr lang="zh-CN" altLang="zh-CN" sz="2000" kern="100" dirty="0">
              <a:solidFill>
                <a:srgbClr val="000000"/>
              </a:solidFill>
              <a:latin typeface="Calibri" panose="020F0502020204030204" pitchFamily="34" charset="0"/>
              <a:ea typeface="楷体" panose="02010609060101010101" pitchFamily="49" charset="-122"/>
              <a:cs typeface="宋体" panose="02010600030101010101" pitchFamily="2" charset="-122"/>
            </a:endParaRPr>
          </a:p>
          <a:p>
            <a:pPr indent="266700" algn="just">
              <a:spcAft>
                <a:spcPts val="0"/>
              </a:spcAft>
              <a:tabLst>
                <a:tab pos="269875" algn="l"/>
                <a:tab pos="203835" algn="l"/>
              </a:tabLst>
            </a:pPr>
            <a:r>
              <a:rPr lang="zh-CN" altLang="zh-CN" sz="2000" kern="100" dirty="0">
                <a:latin typeface="Times New Roman" panose="02020603050405020304" pitchFamily="18" charset="0"/>
                <a:ea typeface="宋体" panose="02010600030101010101" pitchFamily="2" charset="-122"/>
                <a:cs typeface="Times New Roman" panose="02020603050405020304" pitchFamily="18" charset="0"/>
              </a:rPr>
              <a:t>运用信息科技、地理和艺术等课程知识，搭</a:t>
            </a:r>
            <a:endParaRPr lang="zh-CN" altLang="zh-CN" sz="20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spcAft>
                <a:spcPts val="0"/>
              </a:spcAft>
              <a:tabLst>
                <a:tab pos="269875" algn="l"/>
                <a:tab pos="203835" algn="l"/>
              </a:tabLst>
            </a:pPr>
            <a:r>
              <a:rPr lang="zh-CN" altLang="zh-CN" sz="2000" kern="100" dirty="0">
                <a:latin typeface="Times New Roman" panose="02020603050405020304" pitchFamily="18" charset="0"/>
                <a:ea typeface="宋体" panose="02010600030101010101" pitchFamily="2" charset="-122"/>
                <a:cs typeface="Times New Roman" panose="02020603050405020304" pitchFamily="18" charset="0"/>
              </a:rPr>
              <a:t>建校园在线数字气象站，收集和分析气象数</a:t>
            </a:r>
            <a:endParaRPr lang="zh-CN" altLang="zh-CN" sz="20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spcAft>
                <a:spcPts val="0"/>
              </a:spcAft>
              <a:tabLst>
                <a:tab pos="269875" algn="l"/>
                <a:tab pos="203835" algn="l"/>
              </a:tabLst>
            </a:pPr>
            <a:r>
              <a:rPr lang="zh-CN" altLang="zh-CN" sz="2000" kern="100" dirty="0">
                <a:latin typeface="Times New Roman" panose="02020603050405020304" pitchFamily="18" charset="0"/>
                <a:ea typeface="宋体" panose="02010600030101010101" pitchFamily="2" charset="-122"/>
                <a:cs typeface="Times New Roman" panose="02020603050405020304" pitchFamily="18" charset="0"/>
              </a:rPr>
              <a:t>据，描绘校园气象信息，能和其他校园气象</a:t>
            </a:r>
            <a:endParaRPr lang="zh-CN" altLang="zh-CN" sz="20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spcAft>
                <a:spcPts val="0"/>
              </a:spcAft>
              <a:tabLst>
                <a:tab pos="269875" algn="l"/>
                <a:tab pos="203835" algn="l"/>
              </a:tabLst>
            </a:pPr>
            <a:r>
              <a:rPr lang="zh-CN" altLang="zh-CN" sz="2000" kern="100" dirty="0">
                <a:latin typeface="Times New Roman" panose="02020603050405020304" pitchFamily="18" charset="0"/>
                <a:ea typeface="宋体" panose="02010600030101010101" pitchFamily="2" charset="-122"/>
                <a:cs typeface="Times New Roman" panose="02020603050405020304" pitchFamily="18" charset="0"/>
              </a:rPr>
              <a:t>站进行协作，探究分析数据。</a:t>
            </a:r>
            <a:endParaRPr lang="zh-CN" altLang="zh-CN" sz="2000" kern="100" dirty="0">
              <a:latin typeface="Calibri" panose="020F0502020204030204" pitchFamily="34" charset="0"/>
              <a:ea typeface="宋体" panose="02010600030101010101" pitchFamily="2" charset="-122"/>
              <a:cs typeface="Times New Roman" panose="02020603050405020304" pitchFamily="18" charset="0"/>
            </a:endParaRPr>
          </a:p>
        </p:txBody>
      </p:sp>
      <p:sp>
        <p:nvSpPr>
          <p:cNvPr id="1048611" name="矩形 13"/>
          <p:cNvSpPr/>
          <p:nvPr/>
        </p:nvSpPr>
        <p:spPr>
          <a:xfrm>
            <a:off x="8154353" y="3548736"/>
            <a:ext cx="1407160" cy="460375"/>
          </a:xfrm>
          <a:prstGeom prst="rect">
            <a:avLst/>
          </a:prstGeom>
        </p:spPr>
        <p:txBody>
          <a:bodyPr wrap="none">
            <a:spAutoFit/>
          </a:bodyPr>
          <a:lstStyle/>
          <a:p>
            <a:r>
              <a:rPr lang="zh-CN" altLang="en-US" sz="2400" b="1" dirty="0">
                <a:solidFill>
                  <a:srgbClr val="FFC000"/>
                </a:solidFill>
                <a:latin typeface="楷体" panose="02010609060101010101" pitchFamily="49" charset="-122"/>
                <a:ea typeface="楷体" panose="02010609060101010101" pitchFamily="49" charset="-122"/>
              </a:rPr>
              <a:t>气象数据</a:t>
            </a:r>
            <a:endParaRPr lang="en-US" altLang="zh-CN" sz="2400" b="1" dirty="0">
              <a:solidFill>
                <a:srgbClr val="FFC000"/>
              </a:solidFill>
              <a:latin typeface="楷体" panose="02010609060101010101" pitchFamily="49" charset="-122"/>
              <a:ea typeface="楷体" panose="02010609060101010101" pitchFamily="49" charset="-122"/>
            </a:endParaRPr>
          </a:p>
        </p:txBody>
      </p:sp>
      <p:pic>
        <p:nvPicPr>
          <p:cNvPr id="2097158" name="图片 22" descr="千库网_黑色手绘LED电视屏幕_元素编号12398715"/>
          <p:cNvPicPr>
            <a:picLocks noChangeAspect="1"/>
          </p:cNvPicPr>
          <p:nvPr/>
        </p:nvPicPr>
        <p:blipFill>
          <a:blip r:embed="rId2"/>
          <a:srcRect l="18850" t="25838" r="19980" b="29852"/>
          <a:stretch>
            <a:fillRect/>
          </a:stretch>
        </p:blipFill>
        <p:spPr>
          <a:xfrm>
            <a:off x="7516495" y="3978593"/>
            <a:ext cx="2682875" cy="1670685"/>
          </a:xfrm>
          <a:prstGeom prst="rect">
            <a:avLst/>
          </a:prstGeom>
        </p:spPr>
      </p:pic>
      <p:sp>
        <p:nvSpPr>
          <p:cNvPr id="1048612" name="文本框 2"/>
          <p:cNvSpPr txBox="1"/>
          <p:nvPr/>
        </p:nvSpPr>
        <p:spPr>
          <a:xfrm>
            <a:off x="8038465" y="4178935"/>
            <a:ext cx="1801495" cy="1270000"/>
          </a:xfrm>
          <a:prstGeom prst="rect">
            <a:avLst/>
          </a:prstGeom>
          <a:noFill/>
        </p:spPr>
        <p:txBody>
          <a:bodyPr wrap="square" rtlCol="0">
            <a:noAutofit/>
          </a:bodyPr>
          <a:lstStyle/>
          <a:p>
            <a:r>
              <a:rPr lang="zh-CN" altLang="en-US" sz="1600">
                <a:gradFill>
                  <a:gsLst>
                    <a:gs pos="0">
                      <a:schemeClr val="accent1">
                        <a:lumMod val="25000"/>
                        <a:lumOff val="75000"/>
                      </a:schemeClr>
                    </a:gs>
                    <a:gs pos="50000">
                      <a:schemeClr val="accent1"/>
                    </a:gs>
                    <a:gs pos="100000">
                      <a:schemeClr val="accent1">
                        <a:lumMod val="85000"/>
                      </a:schemeClr>
                    </a:gs>
                  </a:gsLst>
                  <a:lin ang="5400000" scaled="1"/>
                </a:gradFill>
              </a:rPr>
              <a:t>气温：</a:t>
            </a:r>
            <a:r>
              <a:rPr lang="en-US" altLang="zh-CN" sz="1600">
                <a:gradFill>
                  <a:gsLst>
                    <a:gs pos="0">
                      <a:schemeClr val="accent1">
                        <a:lumMod val="25000"/>
                        <a:lumOff val="75000"/>
                      </a:schemeClr>
                    </a:gs>
                    <a:gs pos="50000">
                      <a:schemeClr val="accent1"/>
                    </a:gs>
                    <a:gs pos="100000">
                      <a:schemeClr val="accent1">
                        <a:lumMod val="85000"/>
                      </a:schemeClr>
                    </a:gs>
                  </a:gsLst>
                  <a:lin ang="5400000" scaled="1"/>
                </a:gradFill>
              </a:rPr>
              <a:t>28℃</a:t>
            </a:r>
            <a:endParaRPr lang="en-US" altLang="zh-CN" sz="1600">
              <a:gradFill>
                <a:gsLst>
                  <a:gs pos="0">
                    <a:schemeClr val="accent1">
                      <a:lumMod val="25000"/>
                      <a:lumOff val="75000"/>
                    </a:schemeClr>
                  </a:gs>
                  <a:gs pos="50000">
                    <a:schemeClr val="accent1"/>
                  </a:gs>
                  <a:gs pos="100000">
                    <a:schemeClr val="accent1">
                      <a:lumMod val="85000"/>
                    </a:schemeClr>
                  </a:gs>
                </a:gsLst>
                <a:lin ang="5400000" scaled="1"/>
              </a:gradFill>
            </a:endParaRPr>
          </a:p>
          <a:p>
            <a:r>
              <a:rPr lang="zh-CN" altLang="en-US" sz="1600">
                <a:gradFill>
                  <a:gsLst>
                    <a:gs pos="0">
                      <a:schemeClr val="accent1">
                        <a:lumMod val="25000"/>
                        <a:lumOff val="75000"/>
                      </a:schemeClr>
                    </a:gs>
                    <a:gs pos="50000">
                      <a:schemeClr val="accent1"/>
                    </a:gs>
                    <a:gs pos="100000">
                      <a:schemeClr val="accent1">
                        <a:lumMod val="85000"/>
                      </a:schemeClr>
                    </a:gs>
                  </a:gsLst>
                  <a:lin ang="5400000" scaled="1"/>
                </a:gradFill>
              </a:rPr>
              <a:t>湿度：</a:t>
            </a:r>
            <a:r>
              <a:rPr lang="en-US" altLang="zh-CN" sz="1600">
                <a:gradFill>
                  <a:gsLst>
                    <a:gs pos="0">
                      <a:schemeClr val="accent1">
                        <a:lumMod val="25000"/>
                        <a:lumOff val="75000"/>
                      </a:schemeClr>
                    </a:gs>
                    <a:gs pos="50000">
                      <a:schemeClr val="accent1"/>
                    </a:gs>
                    <a:gs pos="100000">
                      <a:schemeClr val="accent1">
                        <a:lumMod val="85000"/>
                      </a:schemeClr>
                    </a:gs>
                  </a:gsLst>
                  <a:lin ang="5400000" scaled="1"/>
                </a:gradFill>
              </a:rPr>
              <a:t>58%RH</a:t>
            </a:r>
            <a:endParaRPr lang="en-US" altLang="zh-CN" sz="1600">
              <a:gradFill>
                <a:gsLst>
                  <a:gs pos="0">
                    <a:schemeClr val="accent1">
                      <a:lumMod val="25000"/>
                      <a:lumOff val="75000"/>
                    </a:schemeClr>
                  </a:gs>
                  <a:gs pos="50000">
                    <a:schemeClr val="accent1"/>
                  </a:gs>
                  <a:gs pos="100000">
                    <a:schemeClr val="accent1">
                      <a:lumMod val="85000"/>
                    </a:schemeClr>
                  </a:gs>
                </a:gsLst>
                <a:lin ang="5400000" scaled="1"/>
              </a:gradFill>
            </a:endParaRPr>
          </a:p>
          <a:p>
            <a:r>
              <a:rPr lang="zh-CN" altLang="en-US" sz="1600">
                <a:gradFill>
                  <a:gsLst>
                    <a:gs pos="0">
                      <a:schemeClr val="accent1">
                        <a:lumMod val="25000"/>
                        <a:lumOff val="75000"/>
                      </a:schemeClr>
                    </a:gs>
                    <a:gs pos="50000">
                      <a:schemeClr val="accent1"/>
                    </a:gs>
                    <a:gs pos="100000">
                      <a:schemeClr val="accent1">
                        <a:lumMod val="85000"/>
                      </a:schemeClr>
                    </a:gs>
                  </a:gsLst>
                  <a:lin ang="5400000" scaled="1"/>
                </a:gradFill>
              </a:rPr>
              <a:t>气压：</a:t>
            </a:r>
            <a:r>
              <a:rPr lang="en-US" altLang="zh-CN" sz="1600">
                <a:gradFill>
                  <a:gsLst>
                    <a:gs pos="0">
                      <a:schemeClr val="accent1">
                        <a:lumMod val="25000"/>
                        <a:lumOff val="75000"/>
                      </a:schemeClr>
                    </a:gs>
                    <a:gs pos="50000">
                      <a:schemeClr val="accent1"/>
                    </a:gs>
                    <a:gs pos="100000">
                      <a:schemeClr val="accent1">
                        <a:lumMod val="85000"/>
                      </a:schemeClr>
                    </a:gs>
                  </a:gsLst>
                  <a:lin ang="5400000" scaled="1"/>
                </a:gradFill>
              </a:rPr>
              <a:t>1012hPa</a:t>
            </a:r>
            <a:endParaRPr lang="zh-CN" altLang="en-US" sz="1600">
              <a:gradFill>
                <a:gsLst>
                  <a:gs pos="0">
                    <a:schemeClr val="accent1">
                      <a:lumMod val="25000"/>
                      <a:lumOff val="75000"/>
                    </a:schemeClr>
                  </a:gs>
                  <a:gs pos="50000">
                    <a:schemeClr val="accent1"/>
                  </a:gs>
                  <a:gs pos="100000">
                    <a:schemeClr val="accent1">
                      <a:lumMod val="85000"/>
                    </a:schemeClr>
                  </a:gs>
                </a:gsLst>
                <a:lin ang="5400000" scaled="1"/>
              </a:gradFill>
            </a:endParaRPr>
          </a:p>
          <a:p>
            <a:r>
              <a:rPr lang="zh-CN" altLang="en-US" sz="1600">
                <a:gradFill>
                  <a:gsLst>
                    <a:gs pos="0">
                      <a:schemeClr val="accent1">
                        <a:lumMod val="25000"/>
                        <a:lumOff val="75000"/>
                      </a:schemeClr>
                    </a:gs>
                    <a:gs pos="50000">
                      <a:schemeClr val="accent1"/>
                    </a:gs>
                    <a:gs pos="100000">
                      <a:schemeClr val="accent1">
                        <a:lumMod val="85000"/>
                      </a:schemeClr>
                    </a:gs>
                  </a:gsLst>
                  <a:lin ang="5400000" scaled="1"/>
                </a:gradFill>
              </a:rPr>
              <a:t>风速：</a:t>
            </a:r>
            <a:r>
              <a:rPr lang="en-US" altLang="zh-CN" sz="1600">
                <a:gradFill>
                  <a:gsLst>
                    <a:gs pos="0">
                      <a:schemeClr val="accent1">
                        <a:lumMod val="25000"/>
                        <a:lumOff val="75000"/>
                      </a:schemeClr>
                    </a:gs>
                    <a:gs pos="50000">
                      <a:schemeClr val="accent1"/>
                    </a:gs>
                    <a:gs pos="100000">
                      <a:schemeClr val="accent1">
                        <a:lumMod val="85000"/>
                      </a:schemeClr>
                    </a:gs>
                  </a:gsLst>
                  <a:lin ang="5400000" scaled="1"/>
                </a:gradFill>
              </a:rPr>
              <a:t>2.2m/s</a:t>
            </a:r>
            <a:endParaRPr lang="zh-CN" altLang="en-US" sz="1600">
              <a:gradFill>
                <a:gsLst>
                  <a:gs pos="0">
                    <a:schemeClr val="accent1">
                      <a:lumMod val="25000"/>
                      <a:lumOff val="75000"/>
                    </a:schemeClr>
                  </a:gs>
                  <a:gs pos="50000">
                    <a:schemeClr val="accent1"/>
                  </a:gs>
                  <a:gs pos="100000">
                    <a:schemeClr val="accent1">
                      <a:lumMod val="85000"/>
                    </a:schemeClr>
                  </a:gs>
                </a:gsLst>
                <a:lin ang="5400000" scaled="1"/>
              </a:gradFill>
            </a:endParaRPr>
          </a:p>
          <a:p>
            <a:r>
              <a:rPr lang="zh-CN" altLang="en-US" sz="1600">
                <a:gradFill>
                  <a:gsLst>
                    <a:gs pos="0">
                      <a:schemeClr val="accent1">
                        <a:lumMod val="25000"/>
                        <a:lumOff val="75000"/>
                      </a:schemeClr>
                    </a:gs>
                    <a:gs pos="50000">
                      <a:schemeClr val="accent1"/>
                    </a:gs>
                    <a:gs pos="100000">
                      <a:schemeClr val="accent1">
                        <a:lumMod val="85000"/>
                      </a:schemeClr>
                    </a:gs>
                  </a:gsLst>
                  <a:lin ang="5400000" scaled="1"/>
                </a:gradFill>
              </a:rPr>
              <a:t>光照度：</a:t>
            </a:r>
            <a:r>
              <a:rPr lang="en-US" altLang="zh-CN" sz="1600">
                <a:gradFill>
                  <a:gsLst>
                    <a:gs pos="0">
                      <a:schemeClr val="accent1">
                        <a:lumMod val="25000"/>
                        <a:lumOff val="75000"/>
                      </a:schemeClr>
                    </a:gs>
                    <a:gs pos="50000">
                      <a:schemeClr val="accent1"/>
                    </a:gs>
                    <a:gs pos="100000">
                      <a:schemeClr val="accent1">
                        <a:lumMod val="85000"/>
                      </a:schemeClr>
                    </a:gs>
                  </a:gsLst>
                  <a:lin ang="5400000" scaled="1"/>
                </a:gradFill>
              </a:rPr>
              <a:t>100000lx</a:t>
            </a:r>
            <a:endParaRPr lang="en-US" altLang="zh-CN" sz="1600">
              <a:gradFill>
                <a:gsLst>
                  <a:gs pos="0">
                    <a:schemeClr val="accent1">
                      <a:lumMod val="25000"/>
                      <a:lumOff val="75000"/>
                    </a:schemeClr>
                  </a:gs>
                  <a:gs pos="50000">
                    <a:schemeClr val="accent1"/>
                  </a:gs>
                  <a:gs pos="100000">
                    <a:schemeClr val="accent1">
                      <a:lumMod val="85000"/>
                    </a:schemeClr>
                  </a:gs>
                </a:gsLst>
                <a:lin ang="5400000" scaled="1"/>
              </a:gradFill>
            </a:endParaRPr>
          </a:p>
          <a:p>
            <a:endParaRPr lang="en-US" altLang="zh-CN" sz="1600">
              <a:gradFill>
                <a:gsLst>
                  <a:gs pos="0">
                    <a:schemeClr val="accent1">
                      <a:lumMod val="25000"/>
                      <a:lumOff val="75000"/>
                    </a:schemeClr>
                  </a:gs>
                  <a:gs pos="50000">
                    <a:schemeClr val="accent1"/>
                  </a:gs>
                  <a:gs pos="100000">
                    <a:schemeClr val="accent1">
                      <a:lumMod val="85000"/>
                    </a:schemeClr>
                  </a:gs>
                </a:gsLst>
                <a:lin ang="5400000" scaled="1"/>
              </a:gradFill>
            </a:endParaRPr>
          </a:p>
        </p:txBody>
      </p:sp>
      <p:sp>
        <p:nvSpPr>
          <p:cNvPr id="2" name="文本框 11"/>
          <p:cNvSpPr txBox="1"/>
          <p:nvPr/>
        </p:nvSpPr>
        <p:spPr>
          <a:xfrm>
            <a:off x="-778665" y="161035"/>
            <a:ext cx="5269662" cy="398780"/>
          </a:xfrm>
          <a:prstGeom prst="rect">
            <a:avLst/>
          </a:prstGeom>
          <a:noFill/>
        </p:spPr>
        <p:txBody>
          <a:bodyPr wrap="square" rtlCol="0">
            <a:spAutoFit/>
          </a:bodyPr>
          <a:p>
            <a:pPr algn="ctr"/>
            <a:r>
              <a:rPr lang="zh-CN" sz="20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在线数字气象站</a:t>
            </a:r>
            <a:endParaRPr lang="zh-CN" sz="2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606" grpId="0" animBg="1"/>
      <p:bldP spid="1048607" grpId="0" animBg="1"/>
      <p:bldP spid="1048608" grpId="0"/>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124"/>
          <p:cNvGrpSpPr/>
          <p:nvPr/>
        </p:nvGrpSpPr>
        <p:grpSpPr>
          <a:xfrm>
            <a:off x="969820" y="903066"/>
            <a:ext cx="10321017" cy="5095307"/>
            <a:chOff x="1287102" y="1199523"/>
            <a:chExt cx="6847285" cy="2795588"/>
          </a:xfrm>
        </p:grpSpPr>
        <p:sp>
          <p:nvSpPr>
            <p:cNvPr id="1048617" name="圆角矩形 125"/>
            <p:cNvSpPr/>
            <p:nvPr/>
          </p:nvSpPr>
          <p:spPr bwMode="auto">
            <a:xfrm>
              <a:off x="1287102" y="1199523"/>
              <a:ext cx="6847285" cy="2795588"/>
            </a:xfrm>
            <a:prstGeom prst="roundRect">
              <a:avLst>
                <a:gd name="adj" fmla="val 9960"/>
              </a:avLst>
            </a:prstGeom>
            <a:gradFill flip="none" rotWithShape="1">
              <a:gsLst>
                <a:gs pos="0">
                  <a:schemeClr val="bg1"/>
                </a:gs>
                <a:gs pos="100000">
                  <a:srgbClr val="E0E0E0"/>
                </a:gs>
              </a:gsLst>
              <a:lin ang="5400000" scaled="1"/>
            </a:gradFill>
            <a:ln>
              <a:no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pPr>
              <a:endParaRPr lang="en-US" sz="2400"/>
            </a:p>
          </p:txBody>
        </p:sp>
        <p:sp>
          <p:nvSpPr>
            <p:cNvPr id="1048618" name="圆角矩形 126"/>
            <p:cNvSpPr/>
            <p:nvPr/>
          </p:nvSpPr>
          <p:spPr bwMode="auto">
            <a:xfrm>
              <a:off x="1473978" y="1370500"/>
              <a:ext cx="6428185" cy="2483590"/>
            </a:xfrm>
            <a:prstGeom prst="roundRect">
              <a:avLst>
                <a:gd name="adj" fmla="val 8011"/>
              </a:avLst>
            </a:prstGeom>
            <a:gradFill flip="none" rotWithShape="1">
              <a:gsLst>
                <a:gs pos="0">
                  <a:schemeClr val="bg1"/>
                </a:gs>
                <a:gs pos="100000">
                  <a:srgbClr val="DDDED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fontAlgn="auto">
                <a:spcBef>
                  <a:spcPct val="0"/>
                </a:spcBef>
                <a:spcAft>
                  <a:spcPct val="0"/>
                </a:spcAft>
              </a:pPr>
              <a:endParaRPr lang="en-US" sz="2400"/>
            </a:p>
          </p:txBody>
        </p:sp>
      </p:grpSp>
      <p:sp>
        <p:nvSpPr>
          <p:cNvPr id="1048619" name="矩形 1"/>
          <p:cNvSpPr/>
          <p:nvPr/>
        </p:nvSpPr>
        <p:spPr>
          <a:xfrm>
            <a:off x="2606498" y="888808"/>
            <a:ext cx="3721151" cy="325885"/>
          </a:xfrm>
          <a:custGeom>
            <a:avLst/>
            <a:gdLst>
              <a:gd name="connsiteX0" fmla="*/ 0 w 1565482"/>
              <a:gd name="connsiteY0" fmla="*/ 0 h 247650"/>
              <a:gd name="connsiteX1" fmla="*/ 1298782 w 1565482"/>
              <a:gd name="connsiteY1" fmla="*/ 0 h 247650"/>
              <a:gd name="connsiteX2" fmla="*/ 1565482 w 1565482"/>
              <a:gd name="connsiteY2" fmla="*/ 247650 h 247650"/>
              <a:gd name="connsiteX3" fmla="*/ 0 w 1565482"/>
              <a:gd name="connsiteY3" fmla="*/ 247650 h 247650"/>
              <a:gd name="connsiteX4" fmla="*/ 0 w 1565482"/>
              <a:gd name="connsiteY4" fmla="*/ 0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82" h="247650">
                <a:moveTo>
                  <a:pt x="0" y="0"/>
                </a:moveTo>
                <a:lnTo>
                  <a:pt x="1298782" y="0"/>
                </a:lnTo>
                <a:lnTo>
                  <a:pt x="1565482" y="247650"/>
                </a:lnTo>
                <a:lnTo>
                  <a:pt x="0" y="247650"/>
                </a:lnTo>
                <a:lnTo>
                  <a:pt x="0" y="0"/>
                </a:lnTo>
                <a:close/>
              </a:path>
            </a:pathLst>
          </a:custGeom>
          <a:solidFill>
            <a:srgbClr val="005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620" name="矩形 2"/>
          <p:cNvSpPr/>
          <p:nvPr/>
        </p:nvSpPr>
        <p:spPr>
          <a:xfrm>
            <a:off x="1170691" y="782666"/>
            <a:ext cx="2835064" cy="657688"/>
          </a:xfrm>
          <a:custGeom>
            <a:avLst/>
            <a:gdLst>
              <a:gd name="connsiteX0" fmla="*/ 47625 w 1370758"/>
              <a:gd name="connsiteY0" fmla="*/ 0 h 836719"/>
              <a:gd name="connsiteX1" fmla="*/ 1370758 w 1370758"/>
              <a:gd name="connsiteY1" fmla="*/ 0 h 836719"/>
              <a:gd name="connsiteX2" fmla="*/ 875458 w 1370758"/>
              <a:gd name="connsiteY2" fmla="*/ 836719 h 836719"/>
              <a:gd name="connsiteX3" fmla="*/ 0 w 1370758"/>
              <a:gd name="connsiteY3" fmla="*/ 827194 h 836719"/>
              <a:gd name="connsiteX4" fmla="*/ 47625 w 1370758"/>
              <a:gd name="connsiteY4" fmla="*/ 0 h 836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758" h="836719">
                <a:moveTo>
                  <a:pt x="47625" y="0"/>
                </a:moveTo>
                <a:lnTo>
                  <a:pt x="1370758" y="0"/>
                </a:lnTo>
                <a:lnTo>
                  <a:pt x="875458" y="836719"/>
                </a:lnTo>
                <a:lnTo>
                  <a:pt x="0" y="827194"/>
                </a:lnTo>
                <a:lnTo>
                  <a:pt x="47625" y="0"/>
                </a:lnTo>
                <a:close/>
              </a:path>
            </a:pathLst>
          </a:custGeom>
          <a:solidFill>
            <a:srgbClr val="005A9E"/>
          </a:solidFill>
          <a:ln>
            <a:noFill/>
          </a:ln>
          <a:effectLst>
            <a:outerShdw blurRad="63500" dist="63500" sx="102000" sy="102000" algn="ctr"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8621" name="TextBox 28"/>
          <p:cNvSpPr txBox="1"/>
          <p:nvPr/>
        </p:nvSpPr>
        <p:spPr bwMode="auto">
          <a:xfrm>
            <a:off x="969820" y="908506"/>
            <a:ext cx="2641480" cy="420693"/>
          </a:xfrm>
          <a:prstGeom prst="rect">
            <a:avLst/>
          </a:prstGeom>
          <a:noFill/>
        </p:spPr>
        <p:txBody>
          <a:bodyPr wrap="squar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80000"/>
              </a:lnSpc>
              <a:spcBef>
                <a:spcPct val="0"/>
              </a:spcBef>
              <a:spcAft>
                <a:spcPct val="0"/>
              </a:spcAft>
            </a:pPr>
            <a:r>
              <a:rPr lang="zh-CN" altLang="en-US" sz="2665" b="1" kern="0" dirty="0">
                <a:ln w="18415" cmpd="sng">
                  <a:noFill/>
                  <a:prstDash val="solid"/>
                </a:ln>
                <a:solidFill>
                  <a:schemeClr val="bg1"/>
                </a:solidFill>
                <a:latin typeface="方正小标宋简体" panose="03000509000000000000" pitchFamily="65" charset="-122"/>
                <a:ea typeface="方正小标宋简体" panose="03000509000000000000" pitchFamily="65" charset="-122"/>
              </a:rPr>
              <a:t>核心问题</a:t>
            </a:r>
            <a:endParaRPr lang="zh-CN" altLang="en-US" sz="2665" b="1" kern="0" dirty="0">
              <a:ln w="18415" cmpd="sng">
                <a:noFill/>
                <a:prstDash val="solid"/>
              </a:ln>
              <a:solidFill>
                <a:schemeClr val="bg1"/>
              </a:solidFill>
              <a:latin typeface="方正小标宋简体" panose="03000509000000000000" pitchFamily="65" charset="-122"/>
              <a:ea typeface="方正小标宋简体" panose="03000509000000000000" pitchFamily="65" charset="-122"/>
            </a:endParaRPr>
          </a:p>
        </p:txBody>
      </p:sp>
      <p:pic>
        <p:nvPicPr>
          <p:cNvPr id="2097159" name="图片 8"/>
          <p:cNvPicPr>
            <a:picLocks noChangeAspect="1"/>
          </p:cNvPicPr>
          <p:nvPr/>
        </p:nvPicPr>
        <p:blipFill rotWithShape="1">
          <a:blip r:embed="rId1" cstate="print"/>
          <a:srcRect l="7583" t="14440" r="47711" b="31550"/>
          <a:stretch>
            <a:fillRect/>
          </a:stretch>
        </p:blipFill>
        <p:spPr>
          <a:xfrm>
            <a:off x="289155" y="57103"/>
            <a:ext cx="670525" cy="540033"/>
          </a:xfrm>
          <a:prstGeom prst="rect">
            <a:avLst/>
          </a:prstGeom>
        </p:spPr>
      </p:pic>
      <p:graphicFrame>
        <p:nvGraphicFramePr>
          <p:cNvPr id="4194304" name="表格 11"/>
          <p:cNvGraphicFramePr>
            <a:graphicFrameLocks noGrp="1"/>
          </p:cNvGraphicFramePr>
          <p:nvPr/>
        </p:nvGraphicFramePr>
        <p:xfrm>
          <a:off x="2365706" y="2249226"/>
          <a:ext cx="7610108" cy="2908907"/>
        </p:xfrm>
        <a:graphic>
          <a:graphicData uri="http://schemas.openxmlformats.org/drawingml/2006/table">
            <a:tbl>
              <a:tblPr firstRow="1" bandRow="1">
                <a:tableStyleId>{BDBED569-4797-4DF1-A0F4-6AAB3CD982D8}</a:tableStyleId>
              </a:tblPr>
              <a:tblGrid>
                <a:gridCol w="909929"/>
                <a:gridCol w="2934103"/>
                <a:gridCol w="3766076"/>
              </a:tblGrid>
              <a:tr h="348587">
                <a:tc rowSpan="9">
                  <a:txBody>
                    <a:bodyPr/>
                    <a:lstStyle/>
                    <a:p>
                      <a:pPr algn="ctr"/>
                      <a:r>
                        <a:rPr lang="zh-CN" altLang="en-US" sz="1800" dirty="0"/>
                        <a:t>在线数字气象站</a:t>
                      </a:r>
                      <a:endParaRPr lang="zh-CN" altLang="en-US" sz="1800" dirty="0"/>
                    </a:p>
                  </a:txBody>
                  <a:tcPr anchor="ctr"/>
                </a:tc>
                <a:tc>
                  <a:txBody>
                    <a:bodyPr/>
                    <a:lstStyle/>
                    <a:p>
                      <a:pPr marL="0" indent="0" algn="ctr" defTabSz="914400" rtl="0" eaLnBrk="1" latinLnBrk="0" hangingPunct="1"/>
                      <a:r>
                        <a:rPr lang="zh-CN" altLang="en-US" sz="1600" kern="1200" dirty="0"/>
                        <a:t>选一选</a:t>
                      </a:r>
                      <a:endParaRPr lang="en-US" altLang="zh-CN" sz="1600" kern="1200" dirty="0">
                        <a:solidFill>
                          <a:schemeClr val="tx1"/>
                        </a:solidFill>
                        <a:latin typeface="+mn-lt"/>
                        <a:ea typeface="+mn-ea"/>
                        <a:cs typeface="+mn-cs"/>
                      </a:endParaRPr>
                    </a:p>
                  </a:txBody>
                  <a:tcPr/>
                </a:tc>
                <a:tc>
                  <a:txBody>
                    <a:bodyPr/>
                    <a:lstStyle/>
                    <a:p>
                      <a:pPr algn="ctr"/>
                      <a:r>
                        <a:rPr lang="zh-CN" altLang="en-US" sz="1600" dirty="0"/>
                        <a:t>问题池</a:t>
                      </a:r>
                      <a:endParaRPr lang="zh-CN" altLang="en-US" sz="1600" dirty="0"/>
                    </a:p>
                  </a:txBody>
                  <a:tcPr/>
                </a:tc>
              </a:tr>
              <a:tr h="273212">
                <a:tc vMerge="1">
                  <a:tcPr/>
                </a:tc>
                <a:tc>
                  <a:txBody>
                    <a:bodyPr/>
                    <a:lstStyle/>
                    <a:p>
                      <a:pPr marL="0" marR="0" lvl="0" indent="0" algn="just" defTabSz="914400" rtl="0" eaLnBrk="1" fontAlgn="auto" latinLnBrk="0" hangingPunct="1">
                        <a:lnSpc>
                          <a:spcPct val="100000"/>
                        </a:lnSpc>
                        <a:spcBef>
                          <a:spcPts val="0"/>
                        </a:spcBef>
                        <a:spcAft>
                          <a:spcPts val="0"/>
                        </a:spcAft>
                        <a:buClrTx/>
                        <a:buSzTx/>
                        <a:buFontTx/>
                        <a:buNone/>
                      </a:pPr>
                      <a:endParaRPr lang="zh-CN" altLang="en-US" sz="1400" kern="1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rowSpan="8">
                  <a:txBody>
                    <a:bodyPr/>
                    <a:lstStyle/>
                    <a:p>
                      <a:pPr marL="0" marR="0" lvl="0" indent="0" algn="l" defTabSz="914400" rtl="0" eaLnBrk="1" fontAlgn="auto" latinLnBrk="0" hangingPunct="1">
                        <a:lnSpc>
                          <a:spcPct val="100000"/>
                        </a:lnSpc>
                        <a:spcBef>
                          <a:spcPts val="0"/>
                        </a:spcBef>
                        <a:spcAft>
                          <a:spcPts val="0"/>
                        </a:spcAft>
                        <a:buClrTx/>
                        <a:buSzTx/>
                        <a:buFontTx/>
                        <a:buNone/>
                      </a:pPr>
                      <a:r>
                        <a:rPr lang="en-US" altLang="zh-CN" sz="1600" kern="100" dirty="0">
                          <a:latin typeface="宋体" panose="02010600030101010101" pitchFamily="2" charset="-122"/>
                          <a:ea typeface="宋体" panose="02010600030101010101" pitchFamily="2" charset="-122"/>
                          <a:cs typeface="宋体" panose="02010600030101010101" pitchFamily="2" charset="-122"/>
                        </a:rPr>
                        <a:t>1.</a:t>
                      </a:r>
                      <a:r>
                        <a:rPr lang="zh-CN" altLang="en-US" sz="1600" kern="100" dirty="0">
                          <a:latin typeface="宋体" panose="02010600030101010101" pitchFamily="2" charset="-122"/>
                          <a:ea typeface="宋体" panose="02010600030101010101" pitchFamily="2" charset="-122"/>
                          <a:cs typeface="宋体" panose="02010600030101010101" pitchFamily="2" charset="-122"/>
                        </a:rPr>
                        <a:t>什么是物联网平台？</a:t>
                      </a:r>
                      <a:endParaRPr lang="zh-CN" altLang="en-US" sz="1600" kern="100" dirty="0">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pPr>
                      <a:r>
                        <a:rPr lang="en-US" altLang="zh-CN" sz="1600" kern="100" dirty="0">
                          <a:latin typeface="宋体" panose="02010600030101010101" pitchFamily="2" charset="-122"/>
                          <a:ea typeface="宋体" panose="02010600030101010101" pitchFamily="2" charset="-122"/>
                          <a:cs typeface="宋体" panose="02010600030101010101" pitchFamily="2" charset="-122"/>
                        </a:rPr>
                        <a:t>2.</a:t>
                      </a:r>
                      <a:r>
                        <a:rPr lang="zh-CN" altLang="en-US" sz="1600" kern="100" dirty="0">
                          <a:latin typeface="宋体" panose="02010600030101010101" pitchFamily="2" charset="-122"/>
                          <a:ea typeface="宋体" panose="02010600030101010101" pitchFamily="2" charset="-122"/>
                          <a:cs typeface="宋体" panose="02010600030101010101" pitchFamily="2" charset="-122"/>
                        </a:rPr>
                        <a:t>常用的物联网平台有哪些？</a:t>
                      </a:r>
                      <a:endParaRPr lang="zh-CN" altLang="en-US" sz="1600" kern="100" dirty="0">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pPr>
                      <a:r>
                        <a:rPr lang="en-US" altLang="zh-CN" sz="1600" kern="100" dirty="0">
                          <a:latin typeface="宋体" panose="02010600030101010101" pitchFamily="2" charset="-122"/>
                          <a:ea typeface="宋体" panose="02010600030101010101" pitchFamily="2" charset="-122"/>
                          <a:cs typeface="宋体" panose="02010600030101010101" pitchFamily="2" charset="-122"/>
                        </a:rPr>
                        <a:t>3.</a:t>
                      </a:r>
                      <a:r>
                        <a:rPr lang="zh-CN" altLang="en-US" sz="1600" kern="100" dirty="0">
                          <a:latin typeface="宋体" panose="02010600030101010101" pitchFamily="2" charset="-122"/>
                          <a:ea typeface="宋体" panose="02010600030101010101" pitchFamily="2" charset="-122"/>
                          <a:cs typeface="宋体" panose="02010600030101010101" pitchFamily="2" charset="-122"/>
                        </a:rPr>
                        <a:t>气象站选址要注意哪些问题？</a:t>
                      </a:r>
                      <a:endParaRPr lang="zh-CN" altLang="en-US" sz="1600" kern="100" dirty="0">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pPr>
                      <a:r>
                        <a:rPr lang="en-US" altLang="zh-CN" sz="1600" kern="100" dirty="0">
                          <a:latin typeface="宋体" panose="02010600030101010101" pitchFamily="2" charset="-122"/>
                          <a:ea typeface="宋体" panose="02010600030101010101" pitchFamily="2" charset="-122"/>
                          <a:cs typeface="宋体" panose="02010600030101010101" pitchFamily="2" charset="-122"/>
                        </a:rPr>
                        <a:t>4.</a:t>
                      </a:r>
                      <a:r>
                        <a:rPr lang="zh-CN" altLang="en-US" sz="1600" kern="100" dirty="0">
                          <a:latin typeface="宋体" panose="02010600030101010101" pitchFamily="2" charset="-122"/>
                          <a:ea typeface="宋体" panose="02010600030101010101" pitchFamily="2" charset="-122"/>
                          <a:cs typeface="宋体" panose="02010600030101010101" pitchFamily="2" charset="-122"/>
                        </a:rPr>
                        <a:t>如何搭建校园在线数字气象站？</a:t>
                      </a:r>
                      <a:endParaRPr lang="zh-CN" altLang="en-US" sz="1600" kern="100" dirty="0">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pPr>
                      <a:r>
                        <a:rPr lang="en-US" altLang="zh-CN" sz="1600" kern="100" dirty="0">
                          <a:latin typeface="宋体" panose="02010600030101010101" pitchFamily="2" charset="-122"/>
                          <a:ea typeface="宋体" panose="02010600030101010101" pitchFamily="2" charset="-122"/>
                          <a:cs typeface="宋体" panose="02010600030101010101" pitchFamily="2" charset="-122"/>
                        </a:rPr>
                        <a:t>5.</a:t>
                      </a:r>
                      <a:r>
                        <a:rPr lang="zh-CN" altLang="en-US" sz="1600" kern="100" dirty="0">
                          <a:latin typeface="宋体" panose="02010600030101010101" pitchFamily="2" charset="-122"/>
                          <a:ea typeface="宋体" panose="02010600030101010101" pitchFamily="2" charset="-122"/>
                          <a:cs typeface="宋体" panose="02010600030101010101" pitchFamily="2" charset="-122"/>
                        </a:rPr>
                        <a:t>搭建的气象站需要收集哪些气象数据？</a:t>
                      </a:r>
                      <a:endParaRPr lang="zh-CN" altLang="en-US" sz="1600" kern="100" dirty="0">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pPr>
                      <a:r>
                        <a:rPr lang="en-US" altLang="zh-CN" sz="1600" kern="100" dirty="0">
                          <a:latin typeface="宋体" panose="02010600030101010101" pitchFamily="2" charset="-122"/>
                          <a:ea typeface="宋体" panose="02010600030101010101" pitchFamily="2" charset="-122"/>
                          <a:cs typeface="宋体" panose="02010600030101010101" pitchFamily="2" charset="-122"/>
                        </a:rPr>
                        <a:t>6.</a:t>
                      </a:r>
                      <a:r>
                        <a:rPr lang="zh-CN" altLang="en-US" sz="1600" kern="100" dirty="0">
                          <a:latin typeface="宋体" panose="02010600030101010101" pitchFamily="2" charset="-122"/>
                          <a:ea typeface="宋体" panose="02010600030101010101" pitchFamily="2" charset="-122"/>
                          <a:cs typeface="宋体" panose="02010600030101010101" pitchFamily="2" charset="-122"/>
                        </a:rPr>
                        <a:t>气象站需要安装哪些传感器来收集气象数据？</a:t>
                      </a:r>
                      <a:endParaRPr lang="zh-CN" altLang="en-US" sz="1600" kern="100" dirty="0">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pPr>
                      <a:r>
                        <a:rPr lang="en-US" altLang="zh-CN" sz="1600" kern="100" dirty="0">
                          <a:latin typeface="宋体" panose="02010600030101010101" pitchFamily="2" charset="-122"/>
                          <a:ea typeface="宋体" panose="02010600030101010101" pitchFamily="2" charset="-122"/>
                          <a:cs typeface="宋体" panose="02010600030101010101" pitchFamily="2" charset="-122"/>
                        </a:rPr>
                        <a:t>7.</a:t>
                      </a:r>
                      <a:r>
                        <a:rPr lang="zh-CN" altLang="en-US" sz="1600" kern="100" dirty="0">
                          <a:latin typeface="宋体" panose="02010600030101010101" pitchFamily="2" charset="-122"/>
                          <a:ea typeface="宋体" panose="02010600030101010101" pitchFamily="2" charset="-122"/>
                          <a:cs typeface="宋体" panose="02010600030101010101" pitchFamily="2" charset="-122"/>
                        </a:rPr>
                        <a:t>分析气象数据的目的是什么？</a:t>
                      </a:r>
                      <a:endParaRPr lang="zh-CN" altLang="en-US" sz="1600" kern="100" dirty="0">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pPr>
                      <a:r>
                        <a:rPr lang="en-US" altLang="zh-CN" sz="1600" kern="100" dirty="0">
                          <a:latin typeface="宋体" panose="02010600030101010101" pitchFamily="2" charset="-122"/>
                          <a:ea typeface="宋体" panose="02010600030101010101" pitchFamily="2" charset="-122"/>
                          <a:cs typeface="宋体" panose="02010600030101010101" pitchFamily="2" charset="-122"/>
                        </a:rPr>
                        <a:t>8.</a:t>
                      </a:r>
                      <a:r>
                        <a:rPr lang="zh-CN" altLang="en-US" sz="1600" kern="100" dirty="0">
                          <a:latin typeface="宋体" panose="02010600030101010101" pitchFamily="2" charset="-122"/>
                          <a:ea typeface="宋体" panose="02010600030101010101" pitchFamily="2" charset="-122"/>
                          <a:cs typeface="宋体" panose="02010600030101010101" pitchFamily="2" charset="-122"/>
                        </a:rPr>
                        <a:t>建立校际间在线数字气象站的目的是什么？</a:t>
                      </a:r>
                      <a:endParaRPr lang="zh-CN" altLang="en-US" sz="1600" kern="100" dirty="0">
                        <a:latin typeface="宋体" panose="02010600030101010101" pitchFamily="2" charset="-122"/>
                        <a:ea typeface="宋体" panose="02010600030101010101" pitchFamily="2" charset="-122"/>
                        <a:cs typeface="宋体" panose="02010600030101010101" pitchFamily="2" charset="-122"/>
                      </a:endParaRPr>
                    </a:p>
                  </a:txBody>
                  <a:tcPr anchor="ctr"/>
                </a:tc>
              </a:tr>
              <a:tr h="273212">
                <a:tc vMerge="1">
                  <a:tcPr/>
                </a:tc>
                <a:tc>
                  <a:txBody>
                    <a:bodyPr/>
                    <a:lstStyle/>
                    <a:p>
                      <a:pPr marL="0" indent="0" algn="just" defTabSz="914400" rtl="0" eaLnBrk="1" latinLnBrk="0" hangingPunct="1"/>
                      <a:endParaRPr lang="zh-CN" altLang="en-US" sz="1400" kern="1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vMerge="1">
                  <a:tcPr/>
                </a:tc>
              </a:tr>
              <a:tr h="280581">
                <a:tc vMerge="1">
                  <a:tcPr/>
                </a:tc>
                <a:tc>
                  <a:txBody>
                    <a:bodyPr/>
                    <a:lstStyle/>
                    <a:p>
                      <a:pPr marL="0" indent="0" algn="just" defTabSz="914400" rtl="0" eaLnBrk="1" latinLnBrk="0" hangingPunct="1"/>
                      <a:endParaRPr lang="zh-CN" altLang="en-US" sz="1400" kern="1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vMerge="1">
                  <a:tcPr/>
                </a:tc>
              </a:tr>
              <a:tr h="273212">
                <a:tc vMerge="1">
                  <a:tcPr/>
                </a:tc>
                <a:tc>
                  <a:txBody>
                    <a:bodyPr/>
                    <a:lstStyle/>
                    <a:p>
                      <a:pPr marL="0" marR="0" lvl="0" indent="0" algn="just" defTabSz="914400" rtl="0" eaLnBrk="1" fontAlgn="auto" latinLnBrk="0" hangingPunct="1">
                        <a:lnSpc>
                          <a:spcPct val="100000"/>
                        </a:lnSpc>
                        <a:spcBef>
                          <a:spcPts val="0"/>
                        </a:spcBef>
                        <a:spcAft>
                          <a:spcPts val="0"/>
                        </a:spcAft>
                        <a:buClrTx/>
                        <a:buSzTx/>
                        <a:buFontTx/>
                        <a:buNone/>
                      </a:pPr>
                      <a:endParaRPr lang="zh-CN" altLang="en-US" sz="1400" kern="1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txBody>
                  <a:tcPr/>
                </a:tc>
                <a:tc vMerge="1">
                  <a:tcPr/>
                </a:tc>
              </a:tr>
              <a:tr h="300533">
                <a:tc vMerge="1">
                  <a:tcPr anchor="ctr"/>
                </a:tc>
                <a:tc>
                  <a:txBody>
                    <a:bodyPr/>
                    <a:lstStyle/>
                    <a:p>
                      <a:endParaRPr lang="zh-CN" altLang="en-US" sz="1600" dirty="0"/>
                    </a:p>
                  </a:txBody>
                  <a:tcPr/>
                </a:tc>
                <a:tc vMerge="1">
                  <a:tcPr/>
                </a:tc>
              </a:tr>
              <a:tr h="300533">
                <a:tc vMerge="1">
                  <a:tcPr/>
                </a:tc>
                <a:tc>
                  <a:txBody>
                    <a:bodyPr/>
                    <a:lstStyle/>
                    <a:p>
                      <a:endParaRPr lang="zh-CN" altLang="en-US" sz="1600" dirty="0"/>
                    </a:p>
                  </a:txBody>
                  <a:tcPr/>
                </a:tc>
                <a:tc vMerge="1">
                  <a:tcPr/>
                </a:tc>
              </a:tr>
              <a:tr h="300533">
                <a:tc vMerge="1">
                  <a:tcPr/>
                </a:tc>
                <a:tc>
                  <a:txBody>
                    <a:bodyPr/>
                    <a:lstStyle/>
                    <a:p>
                      <a:endParaRPr lang="zh-CN" altLang="en-US" sz="1600" dirty="0"/>
                    </a:p>
                  </a:txBody>
                  <a:tcPr/>
                </a:tc>
                <a:tc vMerge="1">
                  <a:tcPr/>
                </a:tc>
              </a:tr>
              <a:tr h="300533">
                <a:tc vMerge="1">
                  <a:tcPr/>
                </a:tc>
                <a:tc>
                  <a:txBody>
                    <a:bodyPr/>
                    <a:lstStyle/>
                    <a:p>
                      <a:endParaRPr lang="zh-CN" altLang="en-US" sz="1600" dirty="0"/>
                    </a:p>
                  </a:txBody>
                  <a:tcPr/>
                </a:tc>
                <a:tc vMerge="1">
                  <a:tcPr/>
                </a:tc>
              </a:tr>
            </a:tbl>
          </a:graphicData>
        </a:graphic>
      </p:graphicFrame>
      <p:sp>
        <p:nvSpPr>
          <p:cNvPr id="1048622" name="矩形 12"/>
          <p:cNvSpPr/>
          <p:nvPr/>
        </p:nvSpPr>
        <p:spPr>
          <a:xfrm>
            <a:off x="1859609" y="1693303"/>
            <a:ext cx="8936079" cy="400110"/>
          </a:xfrm>
          <a:prstGeom prst="rect">
            <a:avLst/>
          </a:prstGeom>
        </p:spPr>
        <p:txBody>
          <a:bodyPr wrap="square">
            <a:spAutoFit/>
          </a:bodyPr>
          <a:lstStyle/>
          <a:p>
            <a:pPr indent="514350"/>
            <a:r>
              <a:rPr lang="zh-CN" altLang="en-US" sz="2000" kern="100" dirty="0">
                <a:solidFill>
                  <a:srgbClr val="FF9900"/>
                </a:solidFill>
                <a:latin typeface="楷体" panose="02010609060101010101" pitchFamily="49" charset="-122"/>
                <a:ea typeface="楷体" panose="02010609060101010101" pitchFamily="49" charset="-122"/>
                <a:cs typeface="Times New Roman" panose="02020603050405020304" pitchFamily="18" charset="0"/>
              </a:rPr>
              <a:t>从“问题池”中选一选与项目相关的问题，并按照先后顺序排序。</a:t>
            </a:r>
            <a:endParaRPr lang="zh-CN" altLang="en-US" sz="2000" dirty="0">
              <a:solidFill>
                <a:srgbClr val="FF9900"/>
              </a:solidFill>
              <a:latin typeface="楷体" panose="02010609060101010101" pitchFamily="49" charset="-122"/>
              <a:ea typeface="楷体" panose="02010609060101010101" pitchFamily="49" charset="-122"/>
            </a:endParaRPr>
          </a:p>
        </p:txBody>
      </p:sp>
      <p:sp>
        <p:nvSpPr>
          <p:cNvPr id="1048609" name="文本框 9"/>
          <p:cNvSpPr txBox="1"/>
          <p:nvPr/>
        </p:nvSpPr>
        <p:spPr>
          <a:xfrm>
            <a:off x="9255292" y="6419789"/>
            <a:ext cx="2736647" cy="361945"/>
          </a:xfrm>
          <a:prstGeom prst="rect">
            <a:avLst/>
          </a:prstGeom>
          <a:noFill/>
        </p:spPr>
        <p:txBody>
          <a:bodyPr wrap="none" rtlCol="0">
            <a:noAutofit/>
          </a:bodyPr>
          <a:p>
            <a:pPr algn="ctr"/>
            <a:r>
              <a:rPr lang="zh-CN" dirty="0">
                <a:solidFill>
                  <a:schemeClr val="bg1"/>
                </a:solidFill>
                <a:latin typeface="宋体" panose="02010600030101010101" pitchFamily="2" charset="-122"/>
                <a:ea typeface="宋体" panose="02010600030101010101" pitchFamily="2" charset="-122"/>
              </a:rPr>
              <a:t>跨学科主题学习</a:t>
            </a:r>
            <a:endParaRPr lang="zh-CN" dirty="0">
              <a:solidFill>
                <a:schemeClr val="bg1"/>
              </a:solidFill>
              <a:latin typeface="宋体" panose="02010600030101010101" pitchFamily="2" charset="-122"/>
              <a:ea typeface="宋体" panose="02010600030101010101" pitchFamily="2" charset="-122"/>
            </a:endParaRPr>
          </a:p>
        </p:txBody>
      </p:sp>
      <p:sp>
        <p:nvSpPr>
          <p:cNvPr id="2" name="文本框 11"/>
          <p:cNvSpPr txBox="1"/>
          <p:nvPr/>
        </p:nvSpPr>
        <p:spPr>
          <a:xfrm>
            <a:off x="-778665" y="161035"/>
            <a:ext cx="5269662" cy="398780"/>
          </a:xfrm>
          <a:prstGeom prst="rect">
            <a:avLst/>
          </a:prstGeom>
          <a:noFill/>
        </p:spPr>
        <p:txBody>
          <a:bodyPr wrap="square" rtlCol="0">
            <a:spAutoFit/>
          </a:bodyPr>
          <a:lstStyle/>
          <a:p>
            <a:pPr algn="ctr"/>
            <a:r>
              <a:rPr lang="zh-CN" sz="20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在线数字气象站</a:t>
            </a:r>
            <a:endParaRPr lang="zh-CN" sz="2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619" grpId="0" animBg="1"/>
      <p:bldP spid="1048620" grpId="0" animBg="1"/>
      <p:bldP spid="1048621" grpId="0"/>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1" name="图片 83"/>
          <p:cNvPicPr>
            <a:picLocks noChangeAspect="1"/>
          </p:cNvPicPr>
          <p:nvPr/>
        </p:nvPicPr>
        <p:blipFill>
          <a:blip r:embed="rId1" cstate="print"/>
          <a:stretch>
            <a:fillRect/>
          </a:stretch>
        </p:blipFill>
        <p:spPr>
          <a:xfrm>
            <a:off x="1395730" y="2397760"/>
            <a:ext cx="3223895" cy="3223895"/>
          </a:xfrm>
          <a:prstGeom prst="rect">
            <a:avLst/>
          </a:prstGeom>
        </p:spPr>
      </p:pic>
      <p:sp>
        <p:nvSpPr>
          <p:cNvPr id="1048641" name="矩形: 圆角 2"/>
          <p:cNvSpPr/>
          <p:nvPr>
            <p:custDataLst>
              <p:tags r:id="rId2"/>
            </p:custDataLst>
          </p:nvPr>
        </p:nvSpPr>
        <p:spPr>
          <a:xfrm>
            <a:off x="5481320" y="956945"/>
            <a:ext cx="5559425" cy="5117465"/>
          </a:xfrm>
          <a:prstGeom prst="roundRect">
            <a:avLst>
              <a:gd name="adj" fmla="val 3640"/>
            </a:avLst>
          </a:prstGeom>
          <a:noFill/>
          <a:ln>
            <a:solidFill>
              <a:schemeClr val="accent1">
                <a:alpha val="50000"/>
              </a:schemeClr>
            </a:solidFill>
            <a:prstDash val="solid"/>
          </a:ln>
          <a:effectLst>
            <a:outerShdw blurRad="330200" dist="203200" dir="5400000" sx="98000" sy="98000" algn="t" rotWithShape="0">
              <a:schemeClr val="accent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宋体" panose="02010600030101010101" pitchFamily="2" charset="-122"/>
            </a:endParaRPr>
          </a:p>
        </p:txBody>
      </p:sp>
      <p:pic>
        <p:nvPicPr>
          <p:cNvPr id="2097162" name="图片 1"/>
          <p:cNvPicPr>
            <a:picLocks noChangeAspect="1"/>
          </p:cNvPicPr>
          <p:nvPr/>
        </p:nvPicPr>
        <p:blipFill>
          <a:blip r:embed="rId3">
            <a:clrChange>
              <a:clrFrom>
                <a:srgbClr val="74D5F9">
                  <a:alpha val="100000"/>
                </a:srgbClr>
              </a:clrFrom>
              <a:clrTo>
                <a:srgbClr val="74D5F9">
                  <a:alpha val="100000"/>
                  <a:alpha val="0"/>
                </a:srgbClr>
              </a:clrTo>
            </a:clrChange>
          </a:blip>
          <a:stretch>
            <a:fillRect/>
          </a:stretch>
        </p:blipFill>
        <p:spPr>
          <a:xfrm>
            <a:off x="5408930" y="894715"/>
            <a:ext cx="5849620" cy="5179695"/>
          </a:xfrm>
          <a:prstGeom prst="rect">
            <a:avLst/>
          </a:prstGeom>
        </p:spPr>
      </p:pic>
      <p:sp>
        <p:nvSpPr>
          <p:cNvPr id="1048642" name="序号"/>
          <p:cNvSpPr txBox="1"/>
          <p:nvPr>
            <p:custDataLst>
              <p:tags r:id="rId4"/>
            </p:custDataLst>
          </p:nvPr>
        </p:nvSpPr>
        <p:spPr>
          <a:xfrm>
            <a:off x="10464800" y="1322389"/>
            <a:ext cx="728345" cy="889950"/>
          </a:xfrm>
          <a:prstGeom prst="rect">
            <a:avLst/>
          </a:prstGeom>
          <a:noFill/>
        </p:spPr>
        <p:txBody>
          <a:bodyPr vert="horz" wrap="non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gradFill>
                <a:effectLst/>
                <a:uLnTx/>
                <a:uFillTx/>
                <a:latin typeface="+mj-ea"/>
                <a:ea typeface="+mj-ea"/>
              </a:defRPr>
            </a:lvl1pPr>
          </a:lstStyle>
          <a:p>
            <a:pPr lvl="0" algn="l">
              <a:lnSpc>
                <a:spcPct val="110000"/>
              </a:lnSpc>
              <a:buClrTx/>
              <a:buSzTx/>
              <a:buFontTx/>
            </a:pPr>
            <a:r>
              <a:rPr lang="en-US" altLang="zh-CN" sz="1600" dirty="0">
                <a:solidFill>
                  <a:schemeClr val="accent1"/>
                </a:solidFill>
                <a:latin typeface="+mn-ea"/>
                <a:ea typeface="+mn-ea"/>
                <a:cs typeface="宋体" panose="02010600030101010101" pitchFamily="2" charset="-122"/>
                <a:sym typeface="+mn-ea"/>
              </a:rPr>
              <a:t>01.</a:t>
            </a:r>
            <a:endParaRPr lang="en-US" altLang="zh-CN" sz="1600" dirty="0">
              <a:solidFill>
                <a:schemeClr val="accent1"/>
              </a:solidFill>
              <a:latin typeface="+mn-ea"/>
              <a:ea typeface="+mn-ea"/>
              <a:cs typeface="宋体" panose="02010600030101010101" pitchFamily="2" charset="-122"/>
              <a:sym typeface="+mn-ea"/>
            </a:endParaRPr>
          </a:p>
        </p:txBody>
      </p:sp>
      <p:sp>
        <p:nvSpPr>
          <p:cNvPr id="1048643" name="标题"/>
          <p:cNvSpPr txBox="1"/>
          <p:nvPr>
            <p:custDataLst>
              <p:tags r:id="rId5"/>
            </p:custDataLst>
          </p:nvPr>
        </p:nvSpPr>
        <p:spPr>
          <a:xfrm>
            <a:off x="6049010" y="1108394"/>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gradFill>
                <a:effectLst/>
                <a:uLnTx/>
                <a:uFillTx/>
                <a:latin typeface="+mj-ea"/>
                <a:ea typeface="+mj-ea"/>
              </a:defRPr>
            </a:lvl1pPr>
          </a:lstStyle>
          <a:p>
            <a:pPr lvl="0" algn="l">
              <a:lnSpc>
                <a:spcPct val="110000"/>
              </a:lnSpc>
              <a:buClrTx/>
              <a:buSzTx/>
              <a:buFontTx/>
            </a:pPr>
            <a:r>
              <a:rPr lang="zh-CN" altLang="en-US" sz="2400" dirty="0">
                <a:solidFill>
                  <a:schemeClr val="tx1">
                    <a:lumMod val="75000"/>
                    <a:lumOff val="25000"/>
                  </a:schemeClr>
                </a:solidFill>
                <a:cs typeface="宋体" panose="02010600030101010101" pitchFamily="2" charset="-122"/>
                <a:sym typeface="+mn-ea"/>
              </a:rPr>
              <a:t>项目准备</a:t>
            </a:r>
            <a:endParaRPr lang="zh-CN" altLang="en-US" sz="2400" dirty="0">
              <a:solidFill>
                <a:schemeClr val="tx1">
                  <a:lumMod val="75000"/>
                  <a:lumOff val="25000"/>
                </a:schemeClr>
              </a:solidFill>
              <a:cs typeface="宋体" panose="02010600030101010101" pitchFamily="2" charset="-122"/>
              <a:sym typeface="+mn-ea"/>
            </a:endParaRPr>
          </a:p>
        </p:txBody>
      </p:sp>
      <p:cxnSp>
        <p:nvCxnSpPr>
          <p:cNvPr id="3145728" name="直接连接符 2"/>
          <p:cNvCxnSpPr/>
          <p:nvPr>
            <p:custDataLst>
              <p:tags r:id="rId6"/>
            </p:custDataLst>
          </p:nvPr>
        </p:nvCxnSpPr>
        <p:spPr>
          <a:xfrm>
            <a:off x="6049010" y="2463800"/>
            <a:ext cx="4907280" cy="0"/>
          </a:xfrm>
          <a:prstGeom prst="line">
            <a:avLst/>
          </a:prstGeom>
          <a:ln w="9525">
            <a:gradFill>
              <a:gsLst>
                <a:gs pos="15000">
                  <a:schemeClr val="accent1"/>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sp>
        <p:nvSpPr>
          <p:cNvPr id="1048644" name="序号"/>
          <p:cNvSpPr txBox="1"/>
          <p:nvPr>
            <p:custDataLst>
              <p:tags r:id="rId7"/>
            </p:custDataLst>
          </p:nvPr>
        </p:nvSpPr>
        <p:spPr>
          <a:xfrm>
            <a:off x="10464800" y="2516717"/>
            <a:ext cx="728345" cy="889950"/>
          </a:xfrm>
          <a:prstGeom prst="rect">
            <a:avLst/>
          </a:prstGeom>
          <a:noFill/>
        </p:spPr>
        <p:txBody>
          <a:bodyPr vert="horz" wrap="non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gradFill>
                <a:effectLst/>
                <a:uLnTx/>
                <a:uFillTx/>
                <a:latin typeface="+mj-ea"/>
                <a:ea typeface="+mj-ea"/>
              </a:defRPr>
            </a:lvl1pPr>
          </a:lstStyle>
          <a:p>
            <a:pPr lvl="0" algn="l">
              <a:lnSpc>
                <a:spcPct val="110000"/>
              </a:lnSpc>
              <a:buClrTx/>
              <a:buSzTx/>
              <a:buFontTx/>
            </a:pPr>
            <a:r>
              <a:rPr lang="en-US" altLang="zh-CN" sz="1600" dirty="0">
                <a:solidFill>
                  <a:schemeClr val="accent1"/>
                </a:solidFill>
                <a:latin typeface="+mn-ea"/>
                <a:ea typeface="+mn-ea"/>
                <a:cs typeface="宋体" panose="02010600030101010101" pitchFamily="2" charset="-122"/>
                <a:sym typeface="+mn-ea"/>
              </a:rPr>
              <a:t>02.</a:t>
            </a:r>
            <a:endParaRPr lang="en-US" altLang="zh-CN" sz="1600" dirty="0">
              <a:solidFill>
                <a:schemeClr val="accent1"/>
              </a:solidFill>
              <a:latin typeface="+mn-ea"/>
              <a:ea typeface="+mn-ea"/>
              <a:cs typeface="宋体" panose="02010600030101010101" pitchFamily="2" charset="-122"/>
              <a:sym typeface="+mn-ea"/>
            </a:endParaRPr>
          </a:p>
        </p:txBody>
      </p:sp>
      <p:sp>
        <p:nvSpPr>
          <p:cNvPr id="1048645" name="标题"/>
          <p:cNvSpPr txBox="1"/>
          <p:nvPr>
            <p:custDataLst>
              <p:tags r:id="rId8"/>
            </p:custDataLst>
          </p:nvPr>
        </p:nvSpPr>
        <p:spPr>
          <a:xfrm>
            <a:off x="6049010" y="2354792"/>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gradFill>
                <a:effectLst/>
                <a:uLnTx/>
                <a:uFillTx/>
                <a:latin typeface="+mj-ea"/>
                <a:ea typeface="+mj-ea"/>
              </a:defRPr>
            </a:lvl1pPr>
          </a:lstStyle>
          <a:p>
            <a:pPr lvl="0" algn="l">
              <a:lnSpc>
                <a:spcPct val="110000"/>
              </a:lnSpc>
              <a:buClrTx/>
              <a:buSzTx/>
              <a:buFontTx/>
            </a:pPr>
            <a:r>
              <a:rPr lang="zh-CN" altLang="en-US" sz="2400" dirty="0">
                <a:solidFill>
                  <a:schemeClr val="tx1">
                    <a:lumMod val="75000"/>
                    <a:lumOff val="25000"/>
                  </a:schemeClr>
                </a:solidFill>
                <a:cs typeface="宋体" panose="02010600030101010101" pitchFamily="2" charset="-122"/>
                <a:sym typeface="+mn-ea"/>
              </a:rPr>
              <a:t>项目实施</a:t>
            </a:r>
            <a:endParaRPr lang="zh-CN" altLang="en-US" sz="2400" dirty="0">
              <a:solidFill>
                <a:schemeClr val="tx1">
                  <a:lumMod val="75000"/>
                  <a:lumOff val="25000"/>
                </a:schemeClr>
              </a:solidFill>
              <a:cs typeface="宋体" panose="02010600030101010101" pitchFamily="2" charset="-122"/>
              <a:sym typeface="+mn-ea"/>
            </a:endParaRPr>
          </a:p>
        </p:txBody>
      </p:sp>
      <p:cxnSp>
        <p:nvCxnSpPr>
          <p:cNvPr id="3145729" name="直接连接符 3"/>
          <p:cNvCxnSpPr/>
          <p:nvPr>
            <p:custDataLst>
              <p:tags r:id="rId9"/>
            </p:custDataLst>
          </p:nvPr>
        </p:nvCxnSpPr>
        <p:spPr>
          <a:xfrm>
            <a:off x="6049010" y="3658128"/>
            <a:ext cx="4907280" cy="0"/>
          </a:xfrm>
          <a:prstGeom prst="line">
            <a:avLst/>
          </a:prstGeom>
          <a:ln w="9525">
            <a:gradFill>
              <a:gsLst>
                <a:gs pos="15000">
                  <a:schemeClr val="accent1"/>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sp>
        <p:nvSpPr>
          <p:cNvPr id="1048646" name="序号"/>
          <p:cNvSpPr txBox="1"/>
          <p:nvPr>
            <p:custDataLst>
              <p:tags r:id="rId10"/>
            </p:custDataLst>
          </p:nvPr>
        </p:nvSpPr>
        <p:spPr>
          <a:xfrm>
            <a:off x="10464800" y="3711045"/>
            <a:ext cx="728345" cy="889950"/>
          </a:xfrm>
          <a:prstGeom prst="rect">
            <a:avLst/>
          </a:prstGeom>
          <a:noFill/>
        </p:spPr>
        <p:txBody>
          <a:bodyPr vert="horz" wrap="non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gradFill>
                <a:effectLst/>
                <a:uLnTx/>
                <a:uFillTx/>
                <a:latin typeface="+mj-ea"/>
                <a:ea typeface="+mj-ea"/>
              </a:defRPr>
            </a:lvl1pPr>
          </a:lstStyle>
          <a:p>
            <a:pPr lvl="0" algn="l">
              <a:lnSpc>
                <a:spcPct val="110000"/>
              </a:lnSpc>
              <a:buClrTx/>
              <a:buSzTx/>
              <a:buFontTx/>
            </a:pPr>
            <a:r>
              <a:rPr lang="en-US" altLang="zh-CN" sz="1600" dirty="0">
                <a:solidFill>
                  <a:schemeClr val="accent1"/>
                </a:solidFill>
                <a:latin typeface="+mn-ea"/>
                <a:ea typeface="+mn-ea"/>
                <a:cs typeface="宋体" panose="02010600030101010101" pitchFamily="2" charset="-122"/>
                <a:sym typeface="+mn-ea"/>
              </a:rPr>
              <a:t>03.</a:t>
            </a:r>
            <a:endParaRPr lang="en-US" altLang="zh-CN" sz="1600" dirty="0">
              <a:solidFill>
                <a:schemeClr val="accent1"/>
              </a:solidFill>
              <a:latin typeface="+mn-ea"/>
              <a:ea typeface="+mn-ea"/>
              <a:cs typeface="宋体" panose="02010600030101010101" pitchFamily="2" charset="-122"/>
              <a:sym typeface="+mn-ea"/>
            </a:endParaRPr>
          </a:p>
        </p:txBody>
      </p:sp>
      <p:sp>
        <p:nvSpPr>
          <p:cNvPr id="1048647" name="标题"/>
          <p:cNvSpPr txBox="1"/>
          <p:nvPr>
            <p:custDataLst>
              <p:tags r:id="rId11"/>
            </p:custDataLst>
          </p:nvPr>
        </p:nvSpPr>
        <p:spPr>
          <a:xfrm>
            <a:off x="6049010" y="3549120"/>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gradFill>
                <a:effectLst/>
                <a:uLnTx/>
                <a:uFillTx/>
                <a:latin typeface="+mj-ea"/>
                <a:ea typeface="+mj-ea"/>
              </a:defRPr>
            </a:lvl1pPr>
          </a:lstStyle>
          <a:p>
            <a:pPr lvl="0" algn="l">
              <a:lnSpc>
                <a:spcPct val="110000"/>
              </a:lnSpc>
              <a:buClrTx/>
              <a:buSzTx/>
              <a:buFontTx/>
            </a:pPr>
            <a:r>
              <a:rPr lang="zh-CN" altLang="en-US" sz="2400" dirty="0">
                <a:solidFill>
                  <a:schemeClr val="tx1">
                    <a:lumMod val="75000"/>
                    <a:lumOff val="25000"/>
                  </a:schemeClr>
                </a:solidFill>
                <a:cs typeface="宋体" panose="02010600030101010101" pitchFamily="2" charset="-122"/>
                <a:sym typeface="+mn-ea"/>
              </a:rPr>
              <a:t>素养提升</a:t>
            </a:r>
            <a:endParaRPr lang="zh-CN" altLang="en-US" sz="2400" dirty="0">
              <a:solidFill>
                <a:schemeClr val="tx1">
                  <a:lumMod val="75000"/>
                  <a:lumOff val="25000"/>
                </a:schemeClr>
              </a:solidFill>
              <a:cs typeface="宋体" panose="02010600030101010101" pitchFamily="2" charset="-122"/>
              <a:sym typeface="+mn-ea"/>
            </a:endParaRPr>
          </a:p>
        </p:txBody>
      </p:sp>
      <p:cxnSp>
        <p:nvCxnSpPr>
          <p:cNvPr id="3145730" name="直接连接符 32"/>
          <p:cNvCxnSpPr/>
          <p:nvPr>
            <p:custDataLst>
              <p:tags r:id="rId12"/>
            </p:custDataLst>
          </p:nvPr>
        </p:nvCxnSpPr>
        <p:spPr>
          <a:xfrm>
            <a:off x="6049010" y="4852456"/>
            <a:ext cx="4907280" cy="0"/>
          </a:xfrm>
          <a:prstGeom prst="line">
            <a:avLst/>
          </a:prstGeom>
          <a:ln w="9525">
            <a:gradFill>
              <a:gsLst>
                <a:gs pos="15000">
                  <a:schemeClr val="accent1"/>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sp>
        <p:nvSpPr>
          <p:cNvPr id="1048648" name="序号"/>
          <p:cNvSpPr txBox="1"/>
          <p:nvPr>
            <p:custDataLst>
              <p:tags r:id="rId13"/>
            </p:custDataLst>
          </p:nvPr>
        </p:nvSpPr>
        <p:spPr>
          <a:xfrm>
            <a:off x="10464800" y="4905374"/>
            <a:ext cx="728345" cy="889950"/>
          </a:xfrm>
          <a:prstGeom prst="rect">
            <a:avLst/>
          </a:prstGeom>
          <a:noFill/>
        </p:spPr>
        <p:txBody>
          <a:bodyPr vert="horz" wrap="non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gradFill>
                <a:effectLst/>
                <a:uLnTx/>
                <a:uFillTx/>
                <a:latin typeface="+mj-ea"/>
                <a:ea typeface="+mj-ea"/>
              </a:defRPr>
            </a:lvl1pPr>
          </a:lstStyle>
          <a:p>
            <a:pPr lvl="0" algn="l">
              <a:lnSpc>
                <a:spcPct val="110000"/>
              </a:lnSpc>
              <a:buClrTx/>
              <a:buSzTx/>
              <a:buFontTx/>
            </a:pPr>
            <a:r>
              <a:rPr lang="en-US" altLang="zh-CN" sz="1600" dirty="0">
                <a:solidFill>
                  <a:schemeClr val="accent1"/>
                </a:solidFill>
                <a:latin typeface="+mn-ea"/>
                <a:ea typeface="+mn-ea"/>
                <a:cs typeface="宋体" panose="02010600030101010101" pitchFamily="2" charset="-122"/>
                <a:sym typeface="+mn-ea"/>
              </a:rPr>
              <a:t>04.</a:t>
            </a:r>
            <a:endParaRPr lang="en-US" altLang="zh-CN" sz="1600" dirty="0">
              <a:solidFill>
                <a:schemeClr val="accent1"/>
              </a:solidFill>
              <a:latin typeface="+mn-ea"/>
              <a:ea typeface="+mn-ea"/>
              <a:cs typeface="宋体" panose="02010600030101010101" pitchFamily="2" charset="-122"/>
              <a:sym typeface="+mn-ea"/>
            </a:endParaRPr>
          </a:p>
        </p:txBody>
      </p:sp>
      <p:sp>
        <p:nvSpPr>
          <p:cNvPr id="1048649" name="标题"/>
          <p:cNvSpPr txBox="1"/>
          <p:nvPr>
            <p:custDataLst>
              <p:tags r:id="rId14"/>
            </p:custDataLst>
          </p:nvPr>
        </p:nvSpPr>
        <p:spPr>
          <a:xfrm>
            <a:off x="6049010" y="4743449"/>
            <a:ext cx="4274819" cy="889952"/>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gradFill>
                <a:effectLst/>
                <a:uLnTx/>
                <a:uFillTx/>
                <a:latin typeface="+mj-ea"/>
                <a:ea typeface="+mj-ea"/>
              </a:defRPr>
            </a:lvl1pPr>
          </a:lstStyle>
          <a:p>
            <a:pPr lvl="0" algn="l">
              <a:lnSpc>
                <a:spcPct val="110000"/>
              </a:lnSpc>
              <a:buClrTx/>
              <a:buSzTx/>
              <a:buFontTx/>
            </a:pPr>
            <a:r>
              <a:rPr lang="zh-CN" altLang="en-US" sz="2400" dirty="0">
                <a:solidFill>
                  <a:schemeClr val="tx1">
                    <a:lumMod val="75000"/>
                    <a:lumOff val="25000"/>
                  </a:schemeClr>
                </a:solidFill>
                <a:cs typeface="宋体" panose="02010600030101010101" pitchFamily="2" charset="-122"/>
                <a:sym typeface="+mn-ea"/>
              </a:rPr>
              <a:t>拓展评价</a:t>
            </a:r>
            <a:endParaRPr lang="zh-CN" altLang="en-US" sz="2400" dirty="0">
              <a:solidFill>
                <a:schemeClr val="tx1">
                  <a:lumMod val="75000"/>
                  <a:lumOff val="25000"/>
                </a:schemeClr>
              </a:solidFill>
              <a:cs typeface="宋体" panose="02010600030101010101" pitchFamily="2" charset="-122"/>
              <a:sym typeface="+mn-ea"/>
            </a:endParaRPr>
          </a:p>
        </p:txBody>
      </p:sp>
      <p:sp>
        <p:nvSpPr>
          <p:cNvPr id="1048650" name="标题"/>
          <p:cNvSpPr txBox="1"/>
          <p:nvPr>
            <p:custDataLst>
              <p:tags r:id="rId15"/>
            </p:custDataLst>
          </p:nvPr>
        </p:nvSpPr>
        <p:spPr>
          <a:xfrm>
            <a:off x="6615430" y="1576705"/>
            <a:ext cx="3388995" cy="889635"/>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gradFill>
                <a:effectLst/>
                <a:uLnTx/>
                <a:uFillTx/>
                <a:latin typeface="+mj-ea"/>
                <a:ea typeface="+mj-ea"/>
              </a:defRPr>
            </a:lvl1pPr>
          </a:lstStyle>
          <a:p>
            <a:pPr lvl="0" algn="l">
              <a:lnSpc>
                <a:spcPct val="110000"/>
              </a:lnSpc>
              <a:buClrTx/>
              <a:buSzTx/>
              <a:buFontTx/>
            </a:pPr>
            <a:r>
              <a:rPr lang="zh-CN" altLang="en-US" sz="1800" dirty="0">
                <a:solidFill>
                  <a:srgbClr val="3484A2"/>
                </a:solidFill>
                <a:cs typeface="宋体" panose="02010600030101010101" pitchFamily="2" charset="-122"/>
                <a:sym typeface="+mn-ea"/>
              </a:rPr>
              <a:t>认识发展历程，确定采样点位置</a:t>
            </a:r>
            <a:endParaRPr lang="zh-CN" altLang="en-US" sz="1800" dirty="0">
              <a:solidFill>
                <a:srgbClr val="3484A2"/>
              </a:solidFill>
              <a:cs typeface="宋体" panose="02010600030101010101" pitchFamily="2" charset="-122"/>
              <a:sym typeface="+mn-ea"/>
            </a:endParaRPr>
          </a:p>
        </p:txBody>
      </p:sp>
      <p:sp>
        <p:nvSpPr>
          <p:cNvPr id="1048651" name="标题"/>
          <p:cNvSpPr txBox="1"/>
          <p:nvPr>
            <p:custDataLst>
              <p:tags r:id="rId16"/>
            </p:custDataLst>
          </p:nvPr>
        </p:nvSpPr>
        <p:spPr>
          <a:xfrm>
            <a:off x="6502400" y="2767330"/>
            <a:ext cx="3615055" cy="889635"/>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gradFill>
                <a:effectLst/>
                <a:uLnTx/>
                <a:uFillTx/>
                <a:latin typeface="+mj-ea"/>
                <a:ea typeface="+mj-ea"/>
              </a:defRPr>
            </a:lvl1pPr>
          </a:lstStyle>
          <a:p>
            <a:pPr lvl="0" algn="l">
              <a:lnSpc>
                <a:spcPct val="110000"/>
              </a:lnSpc>
              <a:buClrTx/>
              <a:buSzTx/>
              <a:buFontTx/>
            </a:pPr>
            <a:r>
              <a:rPr lang="zh-CN" altLang="en-US" sz="1800" dirty="0">
                <a:solidFill>
                  <a:srgbClr val="3484A2"/>
                </a:solidFill>
                <a:cs typeface="宋体" panose="02010600030101010101" pitchFamily="2" charset="-122"/>
                <a:sym typeface="+mn-ea"/>
              </a:rPr>
              <a:t>搭建气象站，收集与分析气象数据</a:t>
            </a:r>
            <a:endParaRPr lang="zh-CN" altLang="en-US" sz="1800" dirty="0">
              <a:solidFill>
                <a:srgbClr val="3484A2"/>
              </a:solidFill>
              <a:cs typeface="宋体" panose="02010600030101010101" pitchFamily="2" charset="-122"/>
              <a:sym typeface="+mn-ea"/>
            </a:endParaRPr>
          </a:p>
        </p:txBody>
      </p:sp>
      <p:sp>
        <p:nvSpPr>
          <p:cNvPr id="1048652" name="标题"/>
          <p:cNvSpPr txBox="1"/>
          <p:nvPr>
            <p:custDataLst>
              <p:tags r:id="rId17"/>
            </p:custDataLst>
          </p:nvPr>
        </p:nvSpPr>
        <p:spPr>
          <a:xfrm>
            <a:off x="5910580" y="3997960"/>
            <a:ext cx="4798695" cy="889635"/>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gradFill>
                <a:effectLst/>
                <a:uLnTx/>
                <a:uFillTx/>
                <a:latin typeface="+mj-ea"/>
                <a:ea typeface="+mj-ea"/>
              </a:defRPr>
            </a:lvl1pPr>
          </a:lstStyle>
          <a:p>
            <a:pPr lvl="0" algn="l">
              <a:lnSpc>
                <a:spcPct val="110000"/>
              </a:lnSpc>
              <a:buClrTx/>
              <a:buSzTx/>
              <a:buFontTx/>
            </a:pPr>
            <a:r>
              <a:rPr lang="zh-CN" altLang="en-US" sz="1800" dirty="0">
                <a:solidFill>
                  <a:srgbClr val="3484A2"/>
                </a:solidFill>
                <a:cs typeface="宋体" panose="02010600030101010101" pitchFamily="2" charset="-122"/>
                <a:sym typeface="+mn-ea"/>
              </a:rPr>
              <a:t>了解常用的物联网平台和气象站选址注意问题</a:t>
            </a:r>
            <a:endParaRPr lang="zh-CN" altLang="en-US" sz="1800" dirty="0">
              <a:solidFill>
                <a:srgbClr val="3484A2"/>
              </a:solidFill>
              <a:cs typeface="宋体" panose="02010600030101010101" pitchFamily="2" charset="-122"/>
              <a:sym typeface="+mn-ea"/>
            </a:endParaRPr>
          </a:p>
        </p:txBody>
      </p:sp>
      <p:sp>
        <p:nvSpPr>
          <p:cNvPr id="1048653" name="标题"/>
          <p:cNvSpPr txBox="1"/>
          <p:nvPr>
            <p:custDataLst>
              <p:tags r:id="rId18"/>
            </p:custDataLst>
          </p:nvPr>
        </p:nvSpPr>
        <p:spPr>
          <a:xfrm>
            <a:off x="6488430" y="5076190"/>
            <a:ext cx="3642995" cy="889635"/>
          </a:xfrm>
          <a:prstGeom prst="rect">
            <a:avLst/>
          </a:prstGeom>
          <a:noFill/>
        </p:spPr>
        <p:txBody>
          <a:bodyPr vert="horz" wrap="square" lIns="91440" tIns="45720" rIns="91440" bIns="45720" rtlCol="0" anchor="b" anchorCtr="0">
            <a:normAutofit/>
          </a:bodyPr>
          <a:lstStyle>
            <a:defPPr>
              <a:defRPr lang="zh-CN"/>
            </a:defPPr>
            <a:lvl1pPr algn="dist">
              <a:defRPr kumimoji="0" sz="5400" b="0" i="0" u="none" strike="noStrike" cap="none" spc="0" normalizeH="0" baseline="0">
                <a:ln>
                  <a:noFill/>
                </a:ln>
                <a:gradFill flip="none" rotWithShape="1">
                  <a:gsLst>
                    <a:gs pos="8000">
                      <a:srgbClr val="843A24"/>
                    </a:gs>
                    <a:gs pos="100000">
                      <a:srgbClr val="F7F5B1"/>
                    </a:gs>
                  </a:gsLst>
                  <a:lin ang="13500000" scaled="1"/>
                </a:gradFill>
                <a:effectLst/>
                <a:uLnTx/>
                <a:uFillTx/>
                <a:latin typeface="+mj-ea"/>
                <a:ea typeface="+mj-ea"/>
              </a:defRPr>
            </a:lvl1pPr>
          </a:lstStyle>
          <a:p>
            <a:pPr lvl="0" algn="l">
              <a:lnSpc>
                <a:spcPct val="110000"/>
              </a:lnSpc>
              <a:buClrTx/>
              <a:buSzTx/>
              <a:buFontTx/>
            </a:pPr>
            <a:r>
              <a:rPr lang="zh-CN" altLang="en-US" sz="1800" dirty="0">
                <a:solidFill>
                  <a:srgbClr val="3484A2"/>
                </a:solidFill>
                <a:cs typeface="宋体" panose="02010600030101010101" pitchFamily="2" charset="-122"/>
                <a:sym typeface="+mn-ea"/>
              </a:rPr>
              <a:t>应用气象数据，建立校际间气象站</a:t>
            </a:r>
            <a:endParaRPr lang="zh-CN" altLang="en-US" sz="1800" dirty="0">
              <a:solidFill>
                <a:srgbClr val="3484A2"/>
              </a:solidFill>
              <a:cs typeface="宋体" panose="02010600030101010101" pitchFamily="2" charset="-122"/>
              <a:sym typeface="+mn-ea"/>
            </a:endParaRPr>
          </a:p>
        </p:txBody>
      </p:sp>
      <p:sp>
        <p:nvSpPr>
          <p:cNvPr id="1048654" name="文本框 26"/>
          <p:cNvSpPr txBox="1"/>
          <p:nvPr userDrawn="1">
            <p:custDataLst>
              <p:tags r:id="rId19"/>
            </p:custDataLst>
          </p:nvPr>
        </p:nvSpPr>
        <p:spPr>
          <a:xfrm>
            <a:off x="3016432" y="1389212"/>
            <a:ext cx="1532679" cy="229214"/>
          </a:xfrm>
          <a:custGeom>
            <a:avLst/>
            <a:gdLst/>
            <a:ahLst/>
            <a:cxnLst/>
            <a:rect l="l" t="t" r="r" b="b"/>
            <a:pathLst>
              <a:path w="1532679" h="229214">
                <a:moveTo>
                  <a:pt x="290910" y="25296"/>
                </a:moveTo>
                <a:cubicBezTo>
                  <a:pt x="278078" y="25296"/>
                  <a:pt x="267307" y="27705"/>
                  <a:pt x="258599" y="32523"/>
                </a:cubicBezTo>
                <a:cubicBezTo>
                  <a:pt x="249891" y="37342"/>
                  <a:pt x="242816" y="43766"/>
                  <a:pt x="237374" y="51797"/>
                </a:cubicBezTo>
                <a:cubicBezTo>
                  <a:pt x="231932" y="59827"/>
                  <a:pt x="228036" y="69206"/>
                  <a:pt x="225687" y="79932"/>
                </a:cubicBezTo>
                <a:cubicBezTo>
                  <a:pt x="223338" y="90659"/>
                  <a:pt x="222163" y="101930"/>
                  <a:pt x="222163" y="113746"/>
                </a:cubicBezTo>
                <a:cubicBezTo>
                  <a:pt x="222163" y="126825"/>
                  <a:pt x="223252" y="138870"/>
                  <a:pt x="225429" y="149884"/>
                </a:cubicBezTo>
                <a:cubicBezTo>
                  <a:pt x="227606" y="160897"/>
                  <a:pt x="231273" y="170390"/>
                  <a:pt x="236429" y="178363"/>
                </a:cubicBezTo>
                <a:cubicBezTo>
                  <a:pt x="241585" y="186336"/>
                  <a:pt x="248488" y="192531"/>
                  <a:pt x="257139" y="196948"/>
                </a:cubicBezTo>
                <a:cubicBezTo>
                  <a:pt x="265790" y="201365"/>
                  <a:pt x="276645" y="203573"/>
                  <a:pt x="289706" y="203573"/>
                </a:cubicBezTo>
                <a:cubicBezTo>
                  <a:pt x="302653" y="203573"/>
                  <a:pt x="313538" y="201164"/>
                  <a:pt x="322361" y="196346"/>
                </a:cubicBezTo>
                <a:cubicBezTo>
                  <a:pt x="331184" y="191528"/>
                  <a:pt x="338288" y="185017"/>
                  <a:pt x="343672" y="176815"/>
                </a:cubicBezTo>
                <a:cubicBezTo>
                  <a:pt x="349057" y="168612"/>
                  <a:pt x="352895" y="159119"/>
                  <a:pt x="355187" y="148335"/>
                </a:cubicBezTo>
                <a:cubicBezTo>
                  <a:pt x="357479" y="137551"/>
                  <a:pt x="358625" y="126136"/>
                  <a:pt x="358625" y="114090"/>
                </a:cubicBezTo>
                <a:cubicBezTo>
                  <a:pt x="358625" y="101471"/>
                  <a:pt x="357508" y="89741"/>
                  <a:pt x="355273" y="78900"/>
                </a:cubicBezTo>
                <a:cubicBezTo>
                  <a:pt x="353039" y="68058"/>
                  <a:pt x="349315" y="58651"/>
                  <a:pt x="344101" y="50678"/>
                </a:cubicBezTo>
                <a:cubicBezTo>
                  <a:pt x="338888" y="42705"/>
                  <a:pt x="331927" y="36481"/>
                  <a:pt x="323220" y="32007"/>
                </a:cubicBezTo>
                <a:cubicBezTo>
                  <a:pt x="314513" y="27533"/>
                  <a:pt x="303743" y="25296"/>
                  <a:pt x="290910" y="25296"/>
                </a:cubicBezTo>
                <a:close/>
                <a:moveTo>
                  <a:pt x="1220465" y="3269"/>
                </a:moveTo>
                <a:lnTo>
                  <a:pt x="1375340" y="3269"/>
                </a:lnTo>
                <a:cubicBezTo>
                  <a:pt x="1376257" y="3269"/>
                  <a:pt x="1377089" y="3499"/>
                  <a:pt x="1377835" y="3958"/>
                </a:cubicBezTo>
                <a:cubicBezTo>
                  <a:pt x="1378580" y="4416"/>
                  <a:pt x="1379211" y="5162"/>
                  <a:pt x="1379728" y="6195"/>
                </a:cubicBezTo>
                <a:cubicBezTo>
                  <a:pt x="1380244" y="7227"/>
                  <a:pt x="1380617" y="8575"/>
                  <a:pt x="1380846" y="10239"/>
                </a:cubicBezTo>
                <a:cubicBezTo>
                  <a:pt x="1381076" y="11902"/>
                  <a:pt x="1381190" y="13824"/>
                  <a:pt x="1381190" y="16003"/>
                </a:cubicBezTo>
                <a:cubicBezTo>
                  <a:pt x="1381190" y="18183"/>
                  <a:pt x="1381076" y="20076"/>
                  <a:pt x="1380846" y="21682"/>
                </a:cubicBezTo>
                <a:cubicBezTo>
                  <a:pt x="1380617" y="23288"/>
                  <a:pt x="1380244" y="24579"/>
                  <a:pt x="1379728" y="25554"/>
                </a:cubicBezTo>
                <a:cubicBezTo>
                  <a:pt x="1379211" y="26529"/>
                  <a:pt x="1378580" y="27246"/>
                  <a:pt x="1377835" y="27705"/>
                </a:cubicBezTo>
                <a:cubicBezTo>
                  <a:pt x="1377089" y="28164"/>
                  <a:pt x="1376257" y="28393"/>
                  <a:pt x="1375340" y="28393"/>
                </a:cubicBezTo>
                <a:lnTo>
                  <a:pt x="1312702" y="28393"/>
                </a:lnTo>
                <a:lnTo>
                  <a:pt x="1312702" y="221470"/>
                </a:lnTo>
                <a:cubicBezTo>
                  <a:pt x="1312702" y="222388"/>
                  <a:pt x="1312472" y="223191"/>
                  <a:pt x="1312013" y="223879"/>
                </a:cubicBezTo>
                <a:cubicBezTo>
                  <a:pt x="1311554" y="224567"/>
                  <a:pt x="1310751" y="225112"/>
                  <a:pt x="1309604" y="225514"/>
                </a:cubicBezTo>
                <a:cubicBezTo>
                  <a:pt x="1308457" y="225915"/>
                  <a:pt x="1306937" y="226260"/>
                  <a:pt x="1305044" y="226546"/>
                </a:cubicBezTo>
                <a:cubicBezTo>
                  <a:pt x="1303151" y="226833"/>
                  <a:pt x="1300771" y="226977"/>
                  <a:pt x="1297902" y="226977"/>
                </a:cubicBezTo>
                <a:cubicBezTo>
                  <a:pt x="1295149" y="226977"/>
                  <a:pt x="1292797" y="226833"/>
                  <a:pt x="1290847" y="226546"/>
                </a:cubicBezTo>
                <a:cubicBezTo>
                  <a:pt x="1288897" y="226260"/>
                  <a:pt x="1287348" y="225915"/>
                  <a:pt x="1286201" y="225514"/>
                </a:cubicBezTo>
                <a:cubicBezTo>
                  <a:pt x="1285054" y="225112"/>
                  <a:pt x="1284251" y="224567"/>
                  <a:pt x="1283792" y="223879"/>
                </a:cubicBezTo>
                <a:cubicBezTo>
                  <a:pt x="1283333" y="223191"/>
                  <a:pt x="1283103" y="222388"/>
                  <a:pt x="1283103" y="221470"/>
                </a:cubicBezTo>
                <a:lnTo>
                  <a:pt x="1283103" y="28393"/>
                </a:lnTo>
                <a:lnTo>
                  <a:pt x="1220465" y="28393"/>
                </a:lnTo>
                <a:cubicBezTo>
                  <a:pt x="1219548" y="28393"/>
                  <a:pt x="1218716" y="28164"/>
                  <a:pt x="1217970" y="27705"/>
                </a:cubicBezTo>
                <a:cubicBezTo>
                  <a:pt x="1217224" y="27246"/>
                  <a:pt x="1216622" y="26529"/>
                  <a:pt x="1216163" y="25554"/>
                </a:cubicBezTo>
                <a:cubicBezTo>
                  <a:pt x="1215704" y="24579"/>
                  <a:pt x="1215332" y="23288"/>
                  <a:pt x="1215045" y="21682"/>
                </a:cubicBezTo>
                <a:cubicBezTo>
                  <a:pt x="1214758" y="20076"/>
                  <a:pt x="1214614" y="18183"/>
                  <a:pt x="1214614" y="16003"/>
                </a:cubicBezTo>
                <a:cubicBezTo>
                  <a:pt x="1214614" y="13824"/>
                  <a:pt x="1214758" y="11902"/>
                  <a:pt x="1215045" y="10239"/>
                </a:cubicBezTo>
                <a:cubicBezTo>
                  <a:pt x="1215332" y="8575"/>
                  <a:pt x="1215704" y="7227"/>
                  <a:pt x="1216163" y="6195"/>
                </a:cubicBezTo>
                <a:cubicBezTo>
                  <a:pt x="1216622" y="5162"/>
                  <a:pt x="1217224" y="4416"/>
                  <a:pt x="1217970" y="3958"/>
                </a:cubicBezTo>
                <a:cubicBezTo>
                  <a:pt x="1218716" y="3499"/>
                  <a:pt x="1219548" y="3269"/>
                  <a:pt x="1220465" y="3269"/>
                </a:cubicBezTo>
                <a:close/>
                <a:moveTo>
                  <a:pt x="852595" y="3269"/>
                </a:moveTo>
                <a:lnTo>
                  <a:pt x="958253" y="3269"/>
                </a:lnTo>
                <a:cubicBezTo>
                  <a:pt x="959171" y="3269"/>
                  <a:pt x="960003" y="3499"/>
                  <a:pt x="960749" y="3958"/>
                </a:cubicBezTo>
                <a:cubicBezTo>
                  <a:pt x="961494" y="4416"/>
                  <a:pt x="962096" y="5162"/>
                  <a:pt x="962555" y="6195"/>
                </a:cubicBezTo>
                <a:cubicBezTo>
                  <a:pt x="963014" y="7227"/>
                  <a:pt x="963387" y="8518"/>
                  <a:pt x="963674" y="10067"/>
                </a:cubicBezTo>
                <a:cubicBezTo>
                  <a:pt x="963961" y="11615"/>
                  <a:pt x="964104" y="13537"/>
                  <a:pt x="964104" y="15831"/>
                </a:cubicBezTo>
                <a:cubicBezTo>
                  <a:pt x="964104" y="17896"/>
                  <a:pt x="963961" y="19703"/>
                  <a:pt x="963674" y="21252"/>
                </a:cubicBezTo>
                <a:cubicBezTo>
                  <a:pt x="963387" y="22801"/>
                  <a:pt x="963014" y="24063"/>
                  <a:pt x="962555" y="25038"/>
                </a:cubicBezTo>
                <a:cubicBezTo>
                  <a:pt x="962096" y="26013"/>
                  <a:pt x="961494" y="26730"/>
                  <a:pt x="960749" y="27189"/>
                </a:cubicBezTo>
                <a:cubicBezTo>
                  <a:pt x="960003" y="27648"/>
                  <a:pt x="959171" y="27877"/>
                  <a:pt x="958253" y="27877"/>
                </a:cubicBezTo>
                <a:lnTo>
                  <a:pt x="871180" y="27877"/>
                </a:lnTo>
                <a:lnTo>
                  <a:pt x="871180" y="97743"/>
                </a:lnTo>
                <a:lnTo>
                  <a:pt x="945863" y="97743"/>
                </a:lnTo>
                <a:cubicBezTo>
                  <a:pt x="946781" y="97743"/>
                  <a:pt x="947613" y="98001"/>
                  <a:pt x="948359" y="98517"/>
                </a:cubicBezTo>
                <a:cubicBezTo>
                  <a:pt x="949104" y="99033"/>
                  <a:pt x="949735" y="99750"/>
                  <a:pt x="950251" y="100668"/>
                </a:cubicBezTo>
                <a:cubicBezTo>
                  <a:pt x="950768" y="101586"/>
                  <a:pt x="951141" y="102848"/>
                  <a:pt x="951370" y="104454"/>
                </a:cubicBezTo>
                <a:cubicBezTo>
                  <a:pt x="951599" y="106060"/>
                  <a:pt x="951714" y="107953"/>
                  <a:pt x="951714" y="110133"/>
                </a:cubicBezTo>
                <a:cubicBezTo>
                  <a:pt x="951714" y="112198"/>
                  <a:pt x="951599" y="113976"/>
                  <a:pt x="951370" y="115467"/>
                </a:cubicBezTo>
                <a:cubicBezTo>
                  <a:pt x="951141" y="116958"/>
                  <a:pt x="950768" y="118163"/>
                  <a:pt x="950251" y="119081"/>
                </a:cubicBezTo>
                <a:cubicBezTo>
                  <a:pt x="949735" y="119999"/>
                  <a:pt x="949104" y="120658"/>
                  <a:pt x="948359" y="121060"/>
                </a:cubicBezTo>
                <a:cubicBezTo>
                  <a:pt x="947613" y="121461"/>
                  <a:pt x="946781" y="121662"/>
                  <a:pt x="945863" y="121662"/>
                </a:cubicBezTo>
                <a:lnTo>
                  <a:pt x="871180" y="121662"/>
                </a:lnTo>
                <a:lnTo>
                  <a:pt x="871180" y="201336"/>
                </a:lnTo>
                <a:lnTo>
                  <a:pt x="959458" y="201336"/>
                </a:lnTo>
                <a:cubicBezTo>
                  <a:pt x="960376" y="201336"/>
                  <a:pt x="961207" y="201566"/>
                  <a:pt x="961953" y="202025"/>
                </a:cubicBezTo>
                <a:cubicBezTo>
                  <a:pt x="962699" y="202484"/>
                  <a:pt x="963358" y="203201"/>
                  <a:pt x="963932" y="204176"/>
                </a:cubicBezTo>
                <a:cubicBezTo>
                  <a:pt x="964506" y="205151"/>
                  <a:pt x="964907" y="206413"/>
                  <a:pt x="965137" y="207961"/>
                </a:cubicBezTo>
                <a:cubicBezTo>
                  <a:pt x="965366" y="209510"/>
                  <a:pt x="965481" y="211432"/>
                  <a:pt x="965481" y="213726"/>
                </a:cubicBezTo>
                <a:cubicBezTo>
                  <a:pt x="965481" y="215791"/>
                  <a:pt x="965366" y="217598"/>
                  <a:pt x="965137" y="219147"/>
                </a:cubicBezTo>
                <a:cubicBezTo>
                  <a:pt x="964907" y="220696"/>
                  <a:pt x="964506" y="221986"/>
                  <a:pt x="963932" y="223019"/>
                </a:cubicBezTo>
                <a:cubicBezTo>
                  <a:pt x="963358" y="224051"/>
                  <a:pt x="962699" y="224797"/>
                  <a:pt x="961953" y="225256"/>
                </a:cubicBezTo>
                <a:cubicBezTo>
                  <a:pt x="961207" y="225715"/>
                  <a:pt x="960376" y="225944"/>
                  <a:pt x="959458" y="225944"/>
                </a:cubicBezTo>
                <a:lnTo>
                  <a:pt x="852595" y="225944"/>
                </a:lnTo>
                <a:cubicBezTo>
                  <a:pt x="849956" y="225944"/>
                  <a:pt x="847461" y="225055"/>
                  <a:pt x="845109" y="223277"/>
                </a:cubicBezTo>
                <a:cubicBezTo>
                  <a:pt x="842757" y="221499"/>
                  <a:pt x="841581" y="218372"/>
                  <a:pt x="841581" y="213898"/>
                </a:cubicBezTo>
                <a:lnTo>
                  <a:pt x="841581" y="15315"/>
                </a:lnTo>
                <a:cubicBezTo>
                  <a:pt x="841581" y="10841"/>
                  <a:pt x="842757" y="7715"/>
                  <a:pt x="845109" y="5937"/>
                </a:cubicBezTo>
                <a:cubicBezTo>
                  <a:pt x="847461" y="4158"/>
                  <a:pt x="849956" y="3269"/>
                  <a:pt x="852595" y="3269"/>
                </a:cubicBezTo>
                <a:close/>
                <a:moveTo>
                  <a:pt x="648965" y="3269"/>
                </a:moveTo>
                <a:lnTo>
                  <a:pt x="803839" y="3269"/>
                </a:lnTo>
                <a:cubicBezTo>
                  <a:pt x="804757" y="3269"/>
                  <a:pt x="805589" y="3499"/>
                  <a:pt x="806335" y="3958"/>
                </a:cubicBezTo>
                <a:cubicBezTo>
                  <a:pt x="807080" y="4416"/>
                  <a:pt x="807711" y="5162"/>
                  <a:pt x="808228" y="6195"/>
                </a:cubicBezTo>
                <a:cubicBezTo>
                  <a:pt x="808744" y="7227"/>
                  <a:pt x="809117" y="8575"/>
                  <a:pt x="809346" y="10239"/>
                </a:cubicBezTo>
                <a:cubicBezTo>
                  <a:pt x="809576" y="11902"/>
                  <a:pt x="809690" y="13824"/>
                  <a:pt x="809690" y="16003"/>
                </a:cubicBezTo>
                <a:cubicBezTo>
                  <a:pt x="809690" y="18183"/>
                  <a:pt x="809576" y="20076"/>
                  <a:pt x="809346" y="21682"/>
                </a:cubicBezTo>
                <a:cubicBezTo>
                  <a:pt x="809117" y="23288"/>
                  <a:pt x="808744" y="24579"/>
                  <a:pt x="808228" y="25554"/>
                </a:cubicBezTo>
                <a:cubicBezTo>
                  <a:pt x="807711" y="26529"/>
                  <a:pt x="807080" y="27246"/>
                  <a:pt x="806335" y="27705"/>
                </a:cubicBezTo>
                <a:cubicBezTo>
                  <a:pt x="805589" y="28164"/>
                  <a:pt x="804757" y="28393"/>
                  <a:pt x="803839" y="28393"/>
                </a:cubicBezTo>
                <a:lnTo>
                  <a:pt x="741201" y="28393"/>
                </a:lnTo>
                <a:lnTo>
                  <a:pt x="741201" y="221470"/>
                </a:lnTo>
                <a:cubicBezTo>
                  <a:pt x="741201" y="222388"/>
                  <a:pt x="740972" y="223191"/>
                  <a:pt x="740513" y="223879"/>
                </a:cubicBezTo>
                <a:cubicBezTo>
                  <a:pt x="740054" y="224567"/>
                  <a:pt x="739251" y="225112"/>
                  <a:pt x="738104" y="225514"/>
                </a:cubicBezTo>
                <a:cubicBezTo>
                  <a:pt x="736957" y="225915"/>
                  <a:pt x="735437" y="226260"/>
                  <a:pt x="733544" y="226546"/>
                </a:cubicBezTo>
                <a:cubicBezTo>
                  <a:pt x="731651" y="226833"/>
                  <a:pt x="729270" y="226977"/>
                  <a:pt x="726402" y="226977"/>
                </a:cubicBezTo>
                <a:cubicBezTo>
                  <a:pt x="723649" y="226977"/>
                  <a:pt x="721297" y="226833"/>
                  <a:pt x="719347" y="226546"/>
                </a:cubicBezTo>
                <a:cubicBezTo>
                  <a:pt x="717397" y="226260"/>
                  <a:pt x="715848" y="225915"/>
                  <a:pt x="714701" y="225514"/>
                </a:cubicBezTo>
                <a:cubicBezTo>
                  <a:pt x="713554" y="225112"/>
                  <a:pt x="712750" y="224567"/>
                  <a:pt x="712292" y="223879"/>
                </a:cubicBezTo>
                <a:cubicBezTo>
                  <a:pt x="711833" y="223191"/>
                  <a:pt x="711603" y="222388"/>
                  <a:pt x="711603" y="221470"/>
                </a:cubicBezTo>
                <a:lnTo>
                  <a:pt x="711603" y="28393"/>
                </a:lnTo>
                <a:lnTo>
                  <a:pt x="648965" y="28393"/>
                </a:lnTo>
                <a:cubicBezTo>
                  <a:pt x="648047" y="28393"/>
                  <a:pt x="647216" y="28164"/>
                  <a:pt x="646470" y="27705"/>
                </a:cubicBezTo>
                <a:cubicBezTo>
                  <a:pt x="645724" y="27246"/>
                  <a:pt x="645122" y="26529"/>
                  <a:pt x="644663" y="25554"/>
                </a:cubicBezTo>
                <a:cubicBezTo>
                  <a:pt x="644204" y="24579"/>
                  <a:pt x="643831" y="23288"/>
                  <a:pt x="643545" y="21682"/>
                </a:cubicBezTo>
                <a:cubicBezTo>
                  <a:pt x="643258" y="20076"/>
                  <a:pt x="643114" y="18183"/>
                  <a:pt x="643114" y="16003"/>
                </a:cubicBezTo>
                <a:cubicBezTo>
                  <a:pt x="643114" y="13824"/>
                  <a:pt x="643258" y="11902"/>
                  <a:pt x="643545" y="10239"/>
                </a:cubicBezTo>
                <a:cubicBezTo>
                  <a:pt x="643831" y="8575"/>
                  <a:pt x="644204" y="7227"/>
                  <a:pt x="644663" y="6195"/>
                </a:cubicBezTo>
                <a:cubicBezTo>
                  <a:pt x="645122" y="5162"/>
                  <a:pt x="645724" y="4416"/>
                  <a:pt x="646470" y="3958"/>
                </a:cubicBezTo>
                <a:cubicBezTo>
                  <a:pt x="647216" y="3499"/>
                  <a:pt x="648047" y="3269"/>
                  <a:pt x="648965" y="3269"/>
                </a:cubicBezTo>
                <a:close/>
                <a:moveTo>
                  <a:pt x="1166801" y="2753"/>
                </a:moveTo>
                <a:cubicBezTo>
                  <a:pt x="1169464" y="2753"/>
                  <a:pt x="1171764" y="2868"/>
                  <a:pt x="1173701" y="3097"/>
                </a:cubicBezTo>
                <a:cubicBezTo>
                  <a:pt x="1175638" y="3327"/>
                  <a:pt x="1177152" y="3699"/>
                  <a:pt x="1178241" y="4216"/>
                </a:cubicBezTo>
                <a:cubicBezTo>
                  <a:pt x="1179331" y="4732"/>
                  <a:pt x="1180118" y="5334"/>
                  <a:pt x="1180602" y="6023"/>
                </a:cubicBezTo>
                <a:cubicBezTo>
                  <a:pt x="1181086" y="6711"/>
                  <a:pt x="1181328" y="7457"/>
                  <a:pt x="1181328" y="8260"/>
                </a:cubicBezTo>
                <a:lnTo>
                  <a:pt x="1181328" y="213726"/>
                </a:lnTo>
                <a:cubicBezTo>
                  <a:pt x="1181328" y="216021"/>
                  <a:pt x="1180943" y="217971"/>
                  <a:pt x="1180172" y="219577"/>
                </a:cubicBezTo>
                <a:cubicBezTo>
                  <a:pt x="1179401" y="221183"/>
                  <a:pt x="1178393" y="222502"/>
                  <a:pt x="1177147" y="223535"/>
                </a:cubicBezTo>
                <a:cubicBezTo>
                  <a:pt x="1175901" y="224567"/>
                  <a:pt x="1174507" y="225313"/>
                  <a:pt x="1172965" y="225772"/>
                </a:cubicBezTo>
                <a:cubicBezTo>
                  <a:pt x="1171422" y="226231"/>
                  <a:pt x="1169879" y="226460"/>
                  <a:pt x="1168336" y="226460"/>
                </a:cubicBezTo>
                <a:lnTo>
                  <a:pt x="1158549" y="226460"/>
                </a:lnTo>
                <a:cubicBezTo>
                  <a:pt x="1155464" y="226460"/>
                  <a:pt x="1152764" y="226145"/>
                  <a:pt x="1150450" y="225514"/>
                </a:cubicBezTo>
                <a:cubicBezTo>
                  <a:pt x="1148136" y="224883"/>
                  <a:pt x="1145941" y="223736"/>
                  <a:pt x="1143865" y="222072"/>
                </a:cubicBezTo>
                <a:cubicBezTo>
                  <a:pt x="1141789" y="220409"/>
                  <a:pt x="1139713" y="218143"/>
                  <a:pt x="1137637" y="215275"/>
                </a:cubicBezTo>
                <a:cubicBezTo>
                  <a:pt x="1135560" y="212407"/>
                  <a:pt x="1133357" y="208736"/>
                  <a:pt x="1131026" y="204262"/>
                </a:cubicBezTo>
                <a:lnTo>
                  <a:pt x="1063097" y="77609"/>
                </a:lnTo>
                <a:cubicBezTo>
                  <a:pt x="1059546" y="71070"/>
                  <a:pt x="1055966" y="64215"/>
                  <a:pt x="1052359" y="57045"/>
                </a:cubicBezTo>
                <a:cubicBezTo>
                  <a:pt x="1048751" y="49875"/>
                  <a:pt x="1045394" y="42906"/>
                  <a:pt x="1042285" y="36137"/>
                </a:cubicBezTo>
                <a:lnTo>
                  <a:pt x="1041941" y="36137"/>
                </a:lnTo>
                <a:cubicBezTo>
                  <a:pt x="1042171" y="44397"/>
                  <a:pt x="1042343" y="52829"/>
                  <a:pt x="1042457" y="61433"/>
                </a:cubicBezTo>
                <a:cubicBezTo>
                  <a:pt x="1042572" y="70037"/>
                  <a:pt x="1042630" y="78584"/>
                  <a:pt x="1042630" y="87073"/>
                </a:cubicBezTo>
                <a:lnTo>
                  <a:pt x="1042630" y="221470"/>
                </a:lnTo>
                <a:cubicBezTo>
                  <a:pt x="1042630" y="222273"/>
                  <a:pt x="1042388" y="223047"/>
                  <a:pt x="1041904" y="223793"/>
                </a:cubicBezTo>
                <a:cubicBezTo>
                  <a:pt x="1041420" y="224539"/>
                  <a:pt x="1040603" y="225112"/>
                  <a:pt x="1039453" y="225514"/>
                </a:cubicBezTo>
                <a:cubicBezTo>
                  <a:pt x="1038303" y="225915"/>
                  <a:pt x="1036790" y="226260"/>
                  <a:pt x="1034913" y="226546"/>
                </a:cubicBezTo>
                <a:cubicBezTo>
                  <a:pt x="1033036" y="226833"/>
                  <a:pt x="1030645" y="226977"/>
                  <a:pt x="1027739" y="226977"/>
                </a:cubicBezTo>
                <a:cubicBezTo>
                  <a:pt x="1024833" y="226977"/>
                  <a:pt x="1022443" y="226833"/>
                  <a:pt x="1020567" y="226546"/>
                </a:cubicBezTo>
                <a:cubicBezTo>
                  <a:pt x="1018691" y="226260"/>
                  <a:pt x="1017208" y="225915"/>
                  <a:pt x="1016118" y="225514"/>
                </a:cubicBezTo>
                <a:cubicBezTo>
                  <a:pt x="1015028" y="225112"/>
                  <a:pt x="1014241" y="224539"/>
                  <a:pt x="1013757" y="223793"/>
                </a:cubicBezTo>
                <a:cubicBezTo>
                  <a:pt x="1013273" y="223047"/>
                  <a:pt x="1013031" y="222273"/>
                  <a:pt x="1013031" y="221470"/>
                </a:cubicBezTo>
                <a:lnTo>
                  <a:pt x="1013031" y="16003"/>
                </a:lnTo>
                <a:cubicBezTo>
                  <a:pt x="1013031" y="11415"/>
                  <a:pt x="1014334" y="8145"/>
                  <a:pt x="1016940" y="6195"/>
                </a:cubicBezTo>
                <a:cubicBezTo>
                  <a:pt x="1019545" y="4244"/>
                  <a:pt x="1022387" y="3269"/>
                  <a:pt x="1025464" y="3269"/>
                </a:cubicBezTo>
                <a:lnTo>
                  <a:pt x="1040030" y="3269"/>
                </a:lnTo>
                <a:cubicBezTo>
                  <a:pt x="1043462" y="3269"/>
                  <a:pt x="1046333" y="3556"/>
                  <a:pt x="1048643" y="4130"/>
                </a:cubicBezTo>
                <a:cubicBezTo>
                  <a:pt x="1050953" y="4703"/>
                  <a:pt x="1053025" y="5650"/>
                  <a:pt x="1054860" y="6969"/>
                </a:cubicBezTo>
                <a:cubicBezTo>
                  <a:pt x="1056694" y="8288"/>
                  <a:pt x="1058470" y="10124"/>
                  <a:pt x="1060187" y="12476"/>
                </a:cubicBezTo>
                <a:cubicBezTo>
                  <a:pt x="1061905" y="14827"/>
                  <a:pt x="1063706" y="17782"/>
                  <a:pt x="1065592" y="21338"/>
                </a:cubicBezTo>
                <a:lnTo>
                  <a:pt x="1117814" y="119081"/>
                </a:lnTo>
                <a:cubicBezTo>
                  <a:pt x="1121029" y="125046"/>
                  <a:pt x="1124134" y="130868"/>
                  <a:pt x="1127128" y="136547"/>
                </a:cubicBezTo>
                <a:cubicBezTo>
                  <a:pt x="1130121" y="142226"/>
                  <a:pt x="1133004" y="147819"/>
                  <a:pt x="1135776" y="153325"/>
                </a:cubicBezTo>
                <a:cubicBezTo>
                  <a:pt x="1138548" y="158832"/>
                  <a:pt x="1141292" y="164252"/>
                  <a:pt x="1144008" y="169587"/>
                </a:cubicBezTo>
                <a:cubicBezTo>
                  <a:pt x="1146723" y="174922"/>
                  <a:pt x="1149412" y="180285"/>
                  <a:pt x="1152074" y="185677"/>
                </a:cubicBezTo>
                <a:lnTo>
                  <a:pt x="1152246" y="185677"/>
                </a:lnTo>
                <a:cubicBezTo>
                  <a:pt x="1152017" y="176614"/>
                  <a:pt x="1151873" y="167178"/>
                  <a:pt x="1151816" y="157369"/>
                </a:cubicBezTo>
                <a:cubicBezTo>
                  <a:pt x="1151759" y="147560"/>
                  <a:pt x="1151730" y="138125"/>
                  <a:pt x="1151730" y="129062"/>
                </a:cubicBezTo>
                <a:lnTo>
                  <a:pt x="1151730" y="8260"/>
                </a:lnTo>
                <a:cubicBezTo>
                  <a:pt x="1151730" y="7457"/>
                  <a:pt x="1151972" y="6711"/>
                  <a:pt x="1152456" y="6023"/>
                </a:cubicBezTo>
                <a:cubicBezTo>
                  <a:pt x="1152940" y="5334"/>
                  <a:pt x="1153757" y="4732"/>
                  <a:pt x="1154907" y="4216"/>
                </a:cubicBezTo>
                <a:cubicBezTo>
                  <a:pt x="1156057" y="3699"/>
                  <a:pt x="1157570" y="3327"/>
                  <a:pt x="1159447" y="3097"/>
                </a:cubicBezTo>
                <a:cubicBezTo>
                  <a:pt x="1161324" y="2868"/>
                  <a:pt x="1163775" y="2753"/>
                  <a:pt x="1166801" y="2753"/>
                </a:cubicBezTo>
                <a:close/>
                <a:moveTo>
                  <a:pt x="595301" y="2753"/>
                </a:moveTo>
                <a:cubicBezTo>
                  <a:pt x="597964" y="2753"/>
                  <a:pt x="600264" y="2868"/>
                  <a:pt x="602201" y="3097"/>
                </a:cubicBezTo>
                <a:cubicBezTo>
                  <a:pt x="604138" y="3327"/>
                  <a:pt x="605651" y="3699"/>
                  <a:pt x="606741" y="4216"/>
                </a:cubicBezTo>
                <a:cubicBezTo>
                  <a:pt x="607831" y="4732"/>
                  <a:pt x="608618" y="5334"/>
                  <a:pt x="609102" y="6023"/>
                </a:cubicBezTo>
                <a:cubicBezTo>
                  <a:pt x="609586" y="6711"/>
                  <a:pt x="609828" y="7457"/>
                  <a:pt x="609828" y="8260"/>
                </a:cubicBezTo>
                <a:lnTo>
                  <a:pt x="609828" y="213726"/>
                </a:lnTo>
                <a:cubicBezTo>
                  <a:pt x="609828" y="216021"/>
                  <a:pt x="609443" y="217971"/>
                  <a:pt x="608672" y="219577"/>
                </a:cubicBezTo>
                <a:cubicBezTo>
                  <a:pt x="607901" y="221183"/>
                  <a:pt x="606893" y="222502"/>
                  <a:pt x="605647" y="223535"/>
                </a:cubicBezTo>
                <a:cubicBezTo>
                  <a:pt x="604401" y="224567"/>
                  <a:pt x="603007" y="225313"/>
                  <a:pt x="601465" y="225772"/>
                </a:cubicBezTo>
                <a:cubicBezTo>
                  <a:pt x="599922" y="226231"/>
                  <a:pt x="598379" y="226460"/>
                  <a:pt x="596836" y="226460"/>
                </a:cubicBezTo>
                <a:lnTo>
                  <a:pt x="587049" y="226460"/>
                </a:lnTo>
                <a:cubicBezTo>
                  <a:pt x="583964" y="226460"/>
                  <a:pt x="581264" y="226145"/>
                  <a:pt x="578950" y="225514"/>
                </a:cubicBezTo>
                <a:cubicBezTo>
                  <a:pt x="576636" y="224883"/>
                  <a:pt x="574441" y="223736"/>
                  <a:pt x="572365" y="222072"/>
                </a:cubicBezTo>
                <a:cubicBezTo>
                  <a:pt x="570289" y="220409"/>
                  <a:pt x="568213" y="218143"/>
                  <a:pt x="566137" y="215275"/>
                </a:cubicBezTo>
                <a:cubicBezTo>
                  <a:pt x="564060" y="212407"/>
                  <a:pt x="561856" y="208736"/>
                  <a:pt x="559526" y="204262"/>
                </a:cubicBezTo>
                <a:lnTo>
                  <a:pt x="491597" y="77609"/>
                </a:lnTo>
                <a:cubicBezTo>
                  <a:pt x="488046" y="71070"/>
                  <a:pt x="484466" y="64215"/>
                  <a:pt x="480859" y="57045"/>
                </a:cubicBezTo>
                <a:cubicBezTo>
                  <a:pt x="477251" y="49875"/>
                  <a:pt x="473894" y="42906"/>
                  <a:pt x="470785" y="36137"/>
                </a:cubicBezTo>
                <a:lnTo>
                  <a:pt x="470441" y="36137"/>
                </a:lnTo>
                <a:cubicBezTo>
                  <a:pt x="470671" y="44397"/>
                  <a:pt x="470843" y="52829"/>
                  <a:pt x="470957" y="61433"/>
                </a:cubicBezTo>
                <a:cubicBezTo>
                  <a:pt x="471072" y="70037"/>
                  <a:pt x="471130" y="78584"/>
                  <a:pt x="471130" y="87073"/>
                </a:cubicBezTo>
                <a:lnTo>
                  <a:pt x="471130" y="221470"/>
                </a:lnTo>
                <a:cubicBezTo>
                  <a:pt x="471130" y="222273"/>
                  <a:pt x="470888" y="223047"/>
                  <a:pt x="470404" y="223793"/>
                </a:cubicBezTo>
                <a:cubicBezTo>
                  <a:pt x="469920" y="224539"/>
                  <a:pt x="469103" y="225112"/>
                  <a:pt x="467953" y="225514"/>
                </a:cubicBezTo>
                <a:cubicBezTo>
                  <a:pt x="466803" y="225915"/>
                  <a:pt x="465290" y="226260"/>
                  <a:pt x="463413" y="226546"/>
                </a:cubicBezTo>
                <a:cubicBezTo>
                  <a:pt x="461536" y="226833"/>
                  <a:pt x="459145" y="226977"/>
                  <a:pt x="456239" y="226977"/>
                </a:cubicBezTo>
                <a:cubicBezTo>
                  <a:pt x="453333" y="226977"/>
                  <a:pt x="450943" y="226833"/>
                  <a:pt x="449067" y="226546"/>
                </a:cubicBezTo>
                <a:cubicBezTo>
                  <a:pt x="447191" y="226260"/>
                  <a:pt x="445708" y="225915"/>
                  <a:pt x="444618" y="225514"/>
                </a:cubicBezTo>
                <a:cubicBezTo>
                  <a:pt x="443528" y="225112"/>
                  <a:pt x="442741" y="224539"/>
                  <a:pt x="442257" y="223793"/>
                </a:cubicBezTo>
                <a:cubicBezTo>
                  <a:pt x="441773" y="223047"/>
                  <a:pt x="441531" y="222273"/>
                  <a:pt x="441531" y="221470"/>
                </a:cubicBezTo>
                <a:lnTo>
                  <a:pt x="441531" y="16003"/>
                </a:lnTo>
                <a:cubicBezTo>
                  <a:pt x="441531" y="11415"/>
                  <a:pt x="442834" y="8145"/>
                  <a:pt x="445440" y="6195"/>
                </a:cubicBezTo>
                <a:cubicBezTo>
                  <a:pt x="448045" y="4244"/>
                  <a:pt x="450887" y="3269"/>
                  <a:pt x="453964" y="3269"/>
                </a:cubicBezTo>
                <a:lnTo>
                  <a:pt x="468530" y="3269"/>
                </a:lnTo>
                <a:cubicBezTo>
                  <a:pt x="471962" y="3269"/>
                  <a:pt x="474833" y="3556"/>
                  <a:pt x="477143" y="4130"/>
                </a:cubicBezTo>
                <a:cubicBezTo>
                  <a:pt x="479453" y="4703"/>
                  <a:pt x="481525" y="5650"/>
                  <a:pt x="483359" y="6969"/>
                </a:cubicBezTo>
                <a:cubicBezTo>
                  <a:pt x="485194" y="8288"/>
                  <a:pt x="486970" y="10124"/>
                  <a:pt x="488687" y="12476"/>
                </a:cubicBezTo>
                <a:cubicBezTo>
                  <a:pt x="490405" y="14827"/>
                  <a:pt x="492206" y="17782"/>
                  <a:pt x="494092" y="21338"/>
                </a:cubicBezTo>
                <a:lnTo>
                  <a:pt x="546314" y="119081"/>
                </a:lnTo>
                <a:cubicBezTo>
                  <a:pt x="549529" y="125046"/>
                  <a:pt x="552634" y="130868"/>
                  <a:pt x="555627" y="136547"/>
                </a:cubicBezTo>
                <a:cubicBezTo>
                  <a:pt x="558621" y="142226"/>
                  <a:pt x="561504" y="147819"/>
                  <a:pt x="564276" y="153325"/>
                </a:cubicBezTo>
                <a:cubicBezTo>
                  <a:pt x="567048" y="158832"/>
                  <a:pt x="569792" y="164252"/>
                  <a:pt x="572508" y="169587"/>
                </a:cubicBezTo>
                <a:cubicBezTo>
                  <a:pt x="575223" y="174922"/>
                  <a:pt x="577912" y="180285"/>
                  <a:pt x="580574" y="185677"/>
                </a:cubicBezTo>
                <a:lnTo>
                  <a:pt x="580746" y="185677"/>
                </a:lnTo>
                <a:cubicBezTo>
                  <a:pt x="580517" y="176614"/>
                  <a:pt x="580373" y="167178"/>
                  <a:pt x="580316" y="157369"/>
                </a:cubicBezTo>
                <a:cubicBezTo>
                  <a:pt x="580259" y="147560"/>
                  <a:pt x="580230" y="138125"/>
                  <a:pt x="580230" y="129062"/>
                </a:cubicBezTo>
                <a:lnTo>
                  <a:pt x="580230" y="8260"/>
                </a:lnTo>
                <a:cubicBezTo>
                  <a:pt x="580230" y="7457"/>
                  <a:pt x="580472" y="6711"/>
                  <a:pt x="580956" y="6023"/>
                </a:cubicBezTo>
                <a:cubicBezTo>
                  <a:pt x="581440" y="5334"/>
                  <a:pt x="582257" y="4732"/>
                  <a:pt x="583407" y="4216"/>
                </a:cubicBezTo>
                <a:cubicBezTo>
                  <a:pt x="584557" y="3699"/>
                  <a:pt x="586070" y="3327"/>
                  <a:pt x="587947" y="3097"/>
                </a:cubicBezTo>
                <a:cubicBezTo>
                  <a:pt x="589824" y="2868"/>
                  <a:pt x="592275" y="2753"/>
                  <a:pt x="595301" y="2753"/>
                </a:cubicBezTo>
                <a:close/>
                <a:moveTo>
                  <a:pt x="97915" y="516"/>
                </a:moveTo>
                <a:cubicBezTo>
                  <a:pt x="104340" y="516"/>
                  <a:pt x="110592" y="1118"/>
                  <a:pt x="116672" y="2323"/>
                </a:cubicBezTo>
                <a:cubicBezTo>
                  <a:pt x="122752" y="3527"/>
                  <a:pt x="128374" y="5047"/>
                  <a:pt x="133536" y="6883"/>
                </a:cubicBezTo>
                <a:cubicBezTo>
                  <a:pt x="138699" y="8719"/>
                  <a:pt x="143288" y="10841"/>
                  <a:pt x="147303" y="13250"/>
                </a:cubicBezTo>
                <a:cubicBezTo>
                  <a:pt x="151318" y="15659"/>
                  <a:pt x="154100" y="17638"/>
                  <a:pt x="155649" y="19187"/>
                </a:cubicBezTo>
                <a:cubicBezTo>
                  <a:pt x="157198" y="20736"/>
                  <a:pt x="158201" y="21912"/>
                  <a:pt x="158660" y="22715"/>
                </a:cubicBezTo>
                <a:cubicBezTo>
                  <a:pt x="159119" y="23518"/>
                  <a:pt x="159492" y="24464"/>
                  <a:pt x="159779" y="25554"/>
                </a:cubicBezTo>
                <a:cubicBezTo>
                  <a:pt x="160066" y="26644"/>
                  <a:pt x="160295" y="27934"/>
                  <a:pt x="160467" y="29426"/>
                </a:cubicBezTo>
                <a:cubicBezTo>
                  <a:pt x="160639" y="30917"/>
                  <a:pt x="160725" y="32695"/>
                  <a:pt x="160725" y="34760"/>
                </a:cubicBezTo>
                <a:cubicBezTo>
                  <a:pt x="160725" y="37055"/>
                  <a:pt x="160610" y="39005"/>
                  <a:pt x="160380" y="40611"/>
                </a:cubicBezTo>
                <a:cubicBezTo>
                  <a:pt x="160149" y="42217"/>
                  <a:pt x="159803" y="43565"/>
                  <a:pt x="159342" y="44655"/>
                </a:cubicBezTo>
                <a:cubicBezTo>
                  <a:pt x="158880" y="45745"/>
                  <a:pt x="158332" y="46548"/>
                  <a:pt x="157698" y="47064"/>
                </a:cubicBezTo>
                <a:cubicBezTo>
                  <a:pt x="157063" y="47581"/>
                  <a:pt x="156284" y="47839"/>
                  <a:pt x="155361" y="47839"/>
                </a:cubicBezTo>
                <a:cubicBezTo>
                  <a:pt x="153748" y="47839"/>
                  <a:pt x="151499" y="46720"/>
                  <a:pt x="148615" y="44483"/>
                </a:cubicBezTo>
                <a:cubicBezTo>
                  <a:pt x="145731" y="42246"/>
                  <a:pt x="142011" y="39779"/>
                  <a:pt x="137455" y="37084"/>
                </a:cubicBezTo>
                <a:cubicBezTo>
                  <a:pt x="132899" y="34388"/>
                  <a:pt x="127364" y="31921"/>
                  <a:pt x="120848" y="29684"/>
                </a:cubicBezTo>
                <a:cubicBezTo>
                  <a:pt x="114332" y="27447"/>
                  <a:pt x="106518" y="26328"/>
                  <a:pt x="97407" y="26328"/>
                </a:cubicBezTo>
                <a:cubicBezTo>
                  <a:pt x="87487" y="26328"/>
                  <a:pt x="78462" y="28307"/>
                  <a:pt x="70331" y="32265"/>
                </a:cubicBezTo>
                <a:cubicBezTo>
                  <a:pt x="62200" y="36223"/>
                  <a:pt x="55251" y="42045"/>
                  <a:pt x="49485" y="49732"/>
                </a:cubicBezTo>
                <a:cubicBezTo>
                  <a:pt x="43718" y="57418"/>
                  <a:pt x="39249" y="66796"/>
                  <a:pt x="36077" y="77867"/>
                </a:cubicBezTo>
                <a:cubicBezTo>
                  <a:pt x="32905" y="88938"/>
                  <a:pt x="31319" y="101586"/>
                  <a:pt x="31319" y="115811"/>
                </a:cubicBezTo>
                <a:cubicBezTo>
                  <a:pt x="31319" y="129922"/>
                  <a:pt x="32847" y="142398"/>
                  <a:pt x="35904" y="153239"/>
                </a:cubicBezTo>
                <a:cubicBezTo>
                  <a:pt x="38960" y="164080"/>
                  <a:pt x="43343" y="173143"/>
                  <a:pt x="49052" y="180428"/>
                </a:cubicBezTo>
                <a:cubicBezTo>
                  <a:pt x="54761" y="187713"/>
                  <a:pt x="61767" y="193220"/>
                  <a:pt x="70071" y="196948"/>
                </a:cubicBezTo>
                <a:cubicBezTo>
                  <a:pt x="78375" y="200677"/>
                  <a:pt x="87775" y="202541"/>
                  <a:pt x="98270" y="202541"/>
                </a:cubicBezTo>
                <a:cubicBezTo>
                  <a:pt x="107150" y="202541"/>
                  <a:pt x="114906" y="201451"/>
                  <a:pt x="121537" y="199271"/>
                </a:cubicBezTo>
                <a:cubicBezTo>
                  <a:pt x="128169" y="197092"/>
                  <a:pt x="133820" y="194654"/>
                  <a:pt x="138490" y="191958"/>
                </a:cubicBezTo>
                <a:cubicBezTo>
                  <a:pt x="143161" y="189262"/>
                  <a:pt x="146995" y="186824"/>
                  <a:pt x="149994" y="184644"/>
                </a:cubicBezTo>
                <a:cubicBezTo>
                  <a:pt x="152993" y="182465"/>
                  <a:pt x="155358" y="181375"/>
                  <a:pt x="157087" y="181375"/>
                </a:cubicBezTo>
                <a:cubicBezTo>
                  <a:pt x="157896" y="181375"/>
                  <a:pt x="158588" y="181547"/>
                  <a:pt x="159164" y="181891"/>
                </a:cubicBezTo>
                <a:cubicBezTo>
                  <a:pt x="159741" y="182235"/>
                  <a:pt x="160202" y="182895"/>
                  <a:pt x="160548" y="183870"/>
                </a:cubicBezTo>
                <a:cubicBezTo>
                  <a:pt x="160894" y="184845"/>
                  <a:pt x="161153" y="186193"/>
                  <a:pt x="161326" y="187914"/>
                </a:cubicBezTo>
                <a:cubicBezTo>
                  <a:pt x="161499" y="189635"/>
                  <a:pt x="161586" y="191814"/>
                  <a:pt x="161586" y="194453"/>
                </a:cubicBezTo>
                <a:cubicBezTo>
                  <a:pt x="161586" y="196289"/>
                  <a:pt x="161528" y="197895"/>
                  <a:pt x="161414" y="199271"/>
                </a:cubicBezTo>
                <a:cubicBezTo>
                  <a:pt x="161299" y="200648"/>
                  <a:pt x="161098" y="201853"/>
                  <a:pt x="160811" y="202885"/>
                </a:cubicBezTo>
                <a:cubicBezTo>
                  <a:pt x="160525" y="203918"/>
                  <a:pt x="160152" y="204835"/>
                  <a:pt x="159693" y="205638"/>
                </a:cubicBezTo>
                <a:cubicBezTo>
                  <a:pt x="159234" y="206441"/>
                  <a:pt x="158431" y="207417"/>
                  <a:pt x="157284" y="208564"/>
                </a:cubicBezTo>
                <a:cubicBezTo>
                  <a:pt x="156136" y="209711"/>
                  <a:pt x="153727" y="211460"/>
                  <a:pt x="150056" y="213812"/>
                </a:cubicBezTo>
                <a:cubicBezTo>
                  <a:pt x="146385" y="216164"/>
                  <a:pt x="141825" y="218458"/>
                  <a:pt x="136376" y="220696"/>
                </a:cubicBezTo>
                <a:cubicBezTo>
                  <a:pt x="130926" y="222933"/>
                  <a:pt x="124674" y="224826"/>
                  <a:pt x="117619" y="226374"/>
                </a:cubicBezTo>
                <a:cubicBezTo>
                  <a:pt x="110563" y="227923"/>
                  <a:pt x="102848" y="228697"/>
                  <a:pt x="94473" y="228697"/>
                </a:cubicBezTo>
                <a:cubicBezTo>
                  <a:pt x="80019" y="228697"/>
                  <a:pt x="66969" y="226288"/>
                  <a:pt x="55325" y="221470"/>
                </a:cubicBezTo>
                <a:cubicBezTo>
                  <a:pt x="43680" y="216652"/>
                  <a:pt x="33757" y="209539"/>
                  <a:pt x="25554" y="200132"/>
                </a:cubicBezTo>
                <a:cubicBezTo>
                  <a:pt x="17352" y="190725"/>
                  <a:pt x="11042" y="179109"/>
                  <a:pt x="6625" y="165285"/>
                </a:cubicBezTo>
                <a:cubicBezTo>
                  <a:pt x="2209" y="151461"/>
                  <a:pt x="0" y="135543"/>
                  <a:pt x="0" y="117532"/>
                </a:cubicBezTo>
                <a:cubicBezTo>
                  <a:pt x="0" y="99062"/>
                  <a:pt x="2381" y="82599"/>
                  <a:pt x="7142" y="68144"/>
                </a:cubicBezTo>
                <a:cubicBezTo>
                  <a:pt x="11903" y="53689"/>
                  <a:pt x="18585" y="41443"/>
                  <a:pt x="27189" y="31405"/>
                </a:cubicBezTo>
                <a:cubicBezTo>
                  <a:pt x="35793" y="21367"/>
                  <a:pt x="46090" y="13709"/>
                  <a:pt x="58078" y="8432"/>
                </a:cubicBezTo>
                <a:cubicBezTo>
                  <a:pt x="70066" y="3155"/>
                  <a:pt x="83345" y="516"/>
                  <a:pt x="97915" y="516"/>
                </a:cubicBezTo>
                <a:close/>
                <a:moveTo>
                  <a:pt x="1468836" y="0"/>
                </a:moveTo>
                <a:cubicBezTo>
                  <a:pt x="1473769" y="0"/>
                  <a:pt x="1478731" y="430"/>
                  <a:pt x="1483721" y="1290"/>
                </a:cubicBezTo>
                <a:cubicBezTo>
                  <a:pt x="1488712" y="2151"/>
                  <a:pt x="1493415" y="3298"/>
                  <a:pt x="1497832" y="4732"/>
                </a:cubicBezTo>
                <a:cubicBezTo>
                  <a:pt x="1502249" y="6166"/>
                  <a:pt x="1506178" y="7772"/>
                  <a:pt x="1509620" y="9550"/>
                </a:cubicBezTo>
                <a:cubicBezTo>
                  <a:pt x="1513061" y="11328"/>
                  <a:pt x="1515327" y="12762"/>
                  <a:pt x="1516417" y="13852"/>
                </a:cubicBezTo>
                <a:cubicBezTo>
                  <a:pt x="1517507" y="14942"/>
                  <a:pt x="1518224" y="15803"/>
                  <a:pt x="1518568" y="16434"/>
                </a:cubicBezTo>
                <a:cubicBezTo>
                  <a:pt x="1518912" y="17065"/>
                  <a:pt x="1519199" y="17868"/>
                  <a:pt x="1519428" y="18843"/>
                </a:cubicBezTo>
                <a:cubicBezTo>
                  <a:pt x="1519658" y="19818"/>
                  <a:pt x="1519830" y="20994"/>
                  <a:pt x="1519945" y="22370"/>
                </a:cubicBezTo>
                <a:cubicBezTo>
                  <a:pt x="1520059" y="23747"/>
                  <a:pt x="1520117" y="25525"/>
                  <a:pt x="1520117" y="27705"/>
                </a:cubicBezTo>
                <a:cubicBezTo>
                  <a:pt x="1520117" y="29770"/>
                  <a:pt x="1520031" y="31606"/>
                  <a:pt x="1519859" y="33212"/>
                </a:cubicBezTo>
                <a:cubicBezTo>
                  <a:pt x="1519687" y="34818"/>
                  <a:pt x="1519428" y="36166"/>
                  <a:pt x="1519084" y="37256"/>
                </a:cubicBezTo>
                <a:cubicBezTo>
                  <a:pt x="1518740" y="38345"/>
                  <a:pt x="1518252" y="39148"/>
                  <a:pt x="1517622" y="39665"/>
                </a:cubicBezTo>
                <a:cubicBezTo>
                  <a:pt x="1516991" y="40181"/>
                  <a:pt x="1516274" y="40439"/>
                  <a:pt x="1515471" y="40439"/>
                </a:cubicBezTo>
                <a:cubicBezTo>
                  <a:pt x="1514209" y="40439"/>
                  <a:pt x="1512230" y="39636"/>
                  <a:pt x="1509534" y="38030"/>
                </a:cubicBezTo>
                <a:cubicBezTo>
                  <a:pt x="1506838" y="36424"/>
                  <a:pt x="1503539" y="34617"/>
                  <a:pt x="1499639" y="32609"/>
                </a:cubicBezTo>
                <a:cubicBezTo>
                  <a:pt x="1495738" y="30602"/>
                  <a:pt x="1491121" y="28766"/>
                  <a:pt x="1485786" y="27103"/>
                </a:cubicBezTo>
                <a:cubicBezTo>
                  <a:pt x="1480452" y="25439"/>
                  <a:pt x="1474457" y="24608"/>
                  <a:pt x="1467804" y="24608"/>
                </a:cubicBezTo>
                <a:cubicBezTo>
                  <a:pt x="1461609" y="24608"/>
                  <a:pt x="1456217" y="25439"/>
                  <a:pt x="1451628" y="27103"/>
                </a:cubicBezTo>
                <a:cubicBezTo>
                  <a:pt x="1447039" y="28766"/>
                  <a:pt x="1443253" y="30975"/>
                  <a:pt x="1440270" y="33728"/>
                </a:cubicBezTo>
                <a:cubicBezTo>
                  <a:pt x="1437288" y="36481"/>
                  <a:pt x="1435051" y="39751"/>
                  <a:pt x="1433559" y="43537"/>
                </a:cubicBezTo>
                <a:cubicBezTo>
                  <a:pt x="1432068" y="47322"/>
                  <a:pt x="1431322" y="51338"/>
                  <a:pt x="1431322" y="55582"/>
                </a:cubicBezTo>
                <a:cubicBezTo>
                  <a:pt x="1431322" y="61777"/>
                  <a:pt x="1432756" y="67112"/>
                  <a:pt x="1435624" y="71586"/>
                </a:cubicBezTo>
                <a:cubicBezTo>
                  <a:pt x="1438492" y="76060"/>
                  <a:pt x="1442307" y="80018"/>
                  <a:pt x="1447068" y="83460"/>
                </a:cubicBezTo>
                <a:cubicBezTo>
                  <a:pt x="1451829" y="86901"/>
                  <a:pt x="1457249" y="90056"/>
                  <a:pt x="1463330" y="92924"/>
                </a:cubicBezTo>
                <a:cubicBezTo>
                  <a:pt x="1469410" y="95792"/>
                  <a:pt x="1475605" y="98689"/>
                  <a:pt x="1481914" y="101614"/>
                </a:cubicBezTo>
                <a:cubicBezTo>
                  <a:pt x="1488224" y="104540"/>
                  <a:pt x="1494419" y="107752"/>
                  <a:pt x="1500499" y="111251"/>
                </a:cubicBezTo>
                <a:cubicBezTo>
                  <a:pt x="1506580" y="114750"/>
                  <a:pt x="1512000" y="118880"/>
                  <a:pt x="1516761" y="123641"/>
                </a:cubicBezTo>
                <a:cubicBezTo>
                  <a:pt x="1521522" y="128402"/>
                  <a:pt x="1525365" y="134023"/>
                  <a:pt x="1528291" y="140505"/>
                </a:cubicBezTo>
                <a:cubicBezTo>
                  <a:pt x="1531216" y="146987"/>
                  <a:pt x="1532679" y="154645"/>
                  <a:pt x="1532679" y="163478"/>
                </a:cubicBezTo>
                <a:cubicBezTo>
                  <a:pt x="1532679" y="173918"/>
                  <a:pt x="1530757" y="183210"/>
                  <a:pt x="1526914" y="191355"/>
                </a:cubicBezTo>
                <a:cubicBezTo>
                  <a:pt x="1523071" y="199501"/>
                  <a:pt x="1517736" y="206413"/>
                  <a:pt x="1510910" y="212091"/>
                </a:cubicBezTo>
                <a:cubicBezTo>
                  <a:pt x="1504084" y="217770"/>
                  <a:pt x="1496054" y="222044"/>
                  <a:pt x="1486819" y="224912"/>
                </a:cubicBezTo>
                <a:cubicBezTo>
                  <a:pt x="1477584" y="227780"/>
                  <a:pt x="1467632" y="229214"/>
                  <a:pt x="1456962" y="229214"/>
                </a:cubicBezTo>
                <a:cubicBezTo>
                  <a:pt x="1449506" y="229214"/>
                  <a:pt x="1442594" y="228583"/>
                  <a:pt x="1436227" y="227321"/>
                </a:cubicBezTo>
                <a:cubicBezTo>
                  <a:pt x="1429859" y="226059"/>
                  <a:pt x="1424181" y="224510"/>
                  <a:pt x="1419190" y="222675"/>
                </a:cubicBezTo>
                <a:cubicBezTo>
                  <a:pt x="1414200" y="220839"/>
                  <a:pt x="1410013" y="218946"/>
                  <a:pt x="1406628" y="216996"/>
                </a:cubicBezTo>
                <a:cubicBezTo>
                  <a:pt x="1403244" y="215046"/>
                  <a:pt x="1400892" y="213382"/>
                  <a:pt x="1399573" y="212005"/>
                </a:cubicBezTo>
                <a:cubicBezTo>
                  <a:pt x="1398254" y="210629"/>
                  <a:pt x="1397278" y="208879"/>
                  <a:pt x="1396648" y="206757"/>
                </a:cubicBezTo>
                <a:cubicBezTo>
                  <a:pt x="1396017" y="204635"/>
                  <a:pt x="1395701" y="201795"/>
                  <a:pt x="1395701" y="198239"/>
                </a:cubicBezTo>
                <a:cubicBezTo>
                  <a:pt x="1395701" y="195715"/>
                  <a:pt x="1395816" y="193621"/>
                  <a:pt x="1396045" y="191958"/>
                </a:cubicBezTo>
                <a:cubicBezTo>
                  <a:pt x="1396275" y="190294"/>
                  <a:pt x="1396619" y="188946"/>
                  <a:pt x="1397078" y="187914"/>
                </a:cubicBezTo>
                <a:cubicBezTo>
                  <a:pt x="1397537" y="186881"/>
                  <a:pt x="1398110" y="186164"/>
                  <a:pt x="1398799" y="185763"/>
                </a:cubicBezTo>
                <a:cubicBezTo>
                  <a:pt x="1399487" y="185361"/>
                  <a:pt x="1400290" y="185161"/>
                  <a:pt x="1401208" y="185161"/>
                </a:cubicBezTo>
                <a:cubicBezTo>
                  <a:pt x="1402814" y="185161"/>
                  <a:pt x="1405080" y="186136"/>
                  <a:pt x="1408005" y="188086"/>
                </a:cubicBezTo>
                <a:cubicBezTo>
                  <a:pt x="1410930" y="190036"/>
                  <a:pt x="1414688" y="192159"/>
                  <a:pt x="1419276" y="194453"/>
                </a:cubicBezTo>
                <a:cubicBezTo>
                  <a:pt x="1423865" y="196747"/>
                  <a:pt x="1429401" y="198898"/>
                  <a:pt x="1435882" y="200906"/>
                </a:cubicBezTo>
                <a:cubicBezTo>
                  <a:pt x="1442364" y="202914"/>
                  <a:pt x="1449850" y="203918"/>
                  <a:pt x="1458339" y="203918"/>
                </a:cubicBezTo>
                <a:cubicBezTo>
                  <a:pt x="1464764" y="203918"/>
                  <a:pt x="1470643" y="203057"/>
                  <a:pt x="1475978" y="201336"/>
                </a:cubicBezTo>
                <a:cubicBezTo>
                  <a:pt x="1481312" y="199615"/>
                  <a:pt x="1485901" y="197178"/>
                  <a:pt x="1489744" y="194023"/>
                </a:cubicBezTo>
                <a:cubicBezTo>
                  <a:pt x="1493587" y="190868"/>
                  <a:pt x="1496541" y="186996"/>
                  <a:pt x="1498606" y="182407"/>
                </a:cubicBezTo>
                <a:cubicBezTo>
                  <a:pt x="1500671" y="177818"/>
                  <a:pt x="1501704" y="172598"/>
                  <a:pt x="1501704" y="166748"/>
                </a:cubicBezTo>
                <a:cubicBezTo>
                  <a:pt x="1501704" y="160438"/>
                  <a:pt x="1500270" y="155046"/>
                  <a:pt x="1497402" y="150572"/>
                </a:cubicBezTo>
                <a:cubicBezTo>
                  <a:pt x="1494534" y="146098"/>
                  <a:pt x="1490748" y="142169"/>
                  <a:pt x="1486044" y="138784"/>
                </a:cubicBezTo>
                <a:cubicBezTo>
                  <a:pt x="1481341" y="135400"/>
                  <a:pt x="1475978" y="132303"/>
                  <a:pt x="1469955" y="129492"/>
                </a:cubicBezTo>
                <a:cubicBezTo>
                  <a:pt x="1463932" y="126681"/>
                  <a:pt x="1457765" y="123813"/>
                  <a:pt x="1451456" y="120888"/>
                </a:cubicBezTo>
                <a:cubicBezTo>
                  <a:pt x="1445146" y="117962"/>
                  <a:pt x="1439008" y="114721"/>
                  <a:pt x="1433043" y="111165"/>
                </a:cubicBezTo>
                <a:cubicBezTo>
                  <a:pt x="1427078" y="107609"/>
                  <a:pt x="1421743" y="103421"/>
                  <a:pt x="1417039" y="98603"/>
                </a:cubicBezTo>
                <a:cubicBezTo>
                  <a:pt x="1412336" y="93785"/>
                  <a:pt x="1408521" y="88135"/>
                  <a:pt x="1405596" y="81653"/>
                </a:cubicBezTo>
                <a:cubicBezTo>
                  <a:pt x="1402670" y="75171"/>
                  <a:pt x="1401208" y="67399"/>
                  <a:pt x="1401208" y="58336"/>
                </a:cubicBezTo>
                <a:cubicBezTo>
                  <a:pt x="1401208" y="49043"/>
                  <a:pt x="1402900" y="40755"/>
                  <a:pt x="1406284" y="33470"/>
                </a:cubicBezTo>
                <a:cubicBezTo>
                  <a:pt x="1409668" y="26185"/>
                  <a:pt x="1414372" y="20076"/>
                  <a:pt x="1420395" y="15143"/>
                </a:cubicBezTo>
                <a:cubicBezTo>
                  <a:pt x="1426418" y="10210"/>
                  <a:pt x="1433588" y="6453"/>
                  <a:pt x="1441905" y="3872"/>
                </a:cubicBezTo>
                <a:cubicBezTo>
                  <a:pt x="1450223" y="1290"/>
                  <a:pt x="1459200" y="0"/>
                  <a:pt x="1468836" y="0"/>
                </a:cubicBezTo>
                <a:close/>
                <a:moveTo>
                  <a:pt x="292717" y="0"/>
                </a:moveTo>
                <a:cubicBezTo>
                  <a:pt x="309122" y="0"/>
                  <a:pt x="323405" y="2466"/>
                  <a:pt x="335566" y="7399"/>
                </a:cubicBezTo>
                <a:cubicBezTo>
                  <a:pt x="347726" y="12332"/>
                  <a:pt x="357850" y="19531"/>
                  <a:pt x="365938" y="28996"/>
                </a:cubicBezTo>
                <a:cubicBezTo>
                  <a:pt x="374026" y="38460"/>
                  <a:pt x="380049" y="50162"/>
                  <a:pt x="384007" y="64100"/>
                </a:cubicBezTo>
                <a:cubicBezTo>
                  <a:pt x="387965" y="78039"/>
                  <a:pt x="389944" y="94014"/>
                  <a:pt x="389944" y="112025"/>
                </a:cubicBezTo>
                <a:cubicBezTo>
                  <a:pt x="389944" y="130037"/>
                  <a:pt x="387821" y="146270"/>
                  <a:pt x="383577" y="160725"/>
                </a:cubicBezTo>
                <a:cubicBezTo>
                  <a:pt x="379332" y="175180"/>
                  <a:pt x="372994" y="187484"/>
                  <a:pt x="364562" y="197636"/>
                </a:cubicBezTo>
                <a:cubicBezTo>
                  <a:pt x="356130" y="207789"/>
                  <a:pt x="345547" y="215590"/>
                  <a:pt x="332812" y="221040"/>
                </a:cubicBezTo>
                <a:cubicBezTo>
                  <a:pt x="320078" y="226489"/>
                  <a:pt x="305222" y="229214"/>
                  <a:pt x="288243" y="229214"/>
                </a:cubicBezTo>
                <a:cubicBezTo>
                  <a:pt x="271494" y="229214"/>
                  <a:pt x="257010" y="226718"/>
                  <a:pt x="244792" y="221728"/>
                </a:cubicBezTo>
                <a:cubicBezTo>
                  <a:pt x="232574" y="216738"/>
                  <a:pt x="222479" y="209482"/>
                  <a:pt x="214506" y="199960"/>
                </a:cubicBezTo>
                <a:cubicBezTo>
                  <a:pt x="206533" y="190438"/>
                  <a:pt x="200596" y="178621"/>
                  <a:pt x="196695" y="164511"/>
                </a:cubicBezTo>
                <a:cubicBezTo>
                  <a:pt x="192795" y="150400"/>
                  <a:pt x="190844" y="134167"/>
                  <a:pt x="190844" y="115811"/>
                </a:cubicBezTo>
                <a:cubicBezTo>
                  <a:pt x="190844" y="98259"/>
                  <a:pt x="192967" y="82313"/>
                  <a:pt x="197211" y="67972"/>
                </a:cubicBezTo>
                <a:cubicBezTo>
                  <a:pt x="201456" y="53632"/>
                  <a:pt x="207823" y="41443"/>
                  <a:pt x="216313" y="31405"/>
                </a:cubicBezTo>
                <a:cubicBezTo>
                  <a:pt x="224802" y="21367"/>
                  <a:pt x="235414" y="13623"/>
                  <a:pt x="248148" y="8174"/>
                </a:cubicBezTo>
                <a:cubicBezTo>
                  <a:pt x="260882" y="2724"/>
                  <a:pt x="275738" y="0"/>
                  <a:pt x="292717" y="0"/>
                </a:cubicBezTo>
                <a:close/>
              </a:path>
            </a:pathLst>
          </a:custGeom>
          <a:solidFill>
            <a:schemeClr val="tx1">
              <a:lumMod val="85000"/>
              <a:lumOff val="15000"/>
            </a:schemeClr>
          </a:solidFill>
          <a:ln>
            <a:noFill/>
            <a:prstDash val="sysDot"/>
          </a:ln>
          <a:effectLst/>
        </p:spPr>
        <p:txBody>
          <a:bodyPr rot="0" spcFirstLastPara="0" vertOverflow="overflow" horzOverflow="overflow" vert="horz" wrap="square" lIns="91440" tIns="45720" rIns="91440" bIns="45720" numCol="1" spcCol="0" rtlCol="0" fromWordArt="0" anchor="t" anchorCtr="0" forceAA="0" compatLnSpc="1">
            <a:noAutofit/>
          </a:bodyPr>
          <a:lstStyle>
            <a:lvl1pPr marR="0" lvl="0" indent="-228600" fontAlgn="auto">
              <a:lnSpc>
                <a:spcPct val="130000"/>
              </a:lnSpc>
              <a:spcBef>
                <a:spcPts val="0"/>
              </a:spcBef>
              <a:spcAft>
                <a:spcPts val="1000"/>
              </a:spcAft>
              <a:buClrTx/>
              <a:buSzTx/>
              <a:buFontTx/>
              <a:buNone/>
              <a:defRPr kumimoji="0" lang="en-GB" altLang="zh-CN" sz="2800" b="0" i="0" u="none" strike="noStrike" cap="none" spc="0" normalizeH="0" baseline="0" noProof="1" dirty="0">
                <a:ln>
                  <a:noFill/>
                  <a:prstDash val="sysDot"/>
                </a:ln>
                <a:solidFill>
                  <a:schemeClr val="tx1">
                    <a:lumMod val="85000"/>
                    <a:lumOff val="15000"/>
                  </a:schemeClr>
                </a:solidFill>
                <a:latin typeface="+mj-lt"/>
                <a:ea typeface="+mj-lt"/>
                <a:cs typeface="MiSans Normal" panose="00000500000000000000" charset="-122"/>
                <a:sym typeface="+mn-ea"/>
              </a:defRPr>
            </a:lvl1pPr>
            <a:lvl2pPr marL="685800" indent="-228600" fontAlgn="auto">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kumimoji="0" lang="zh-CN" altLang="en-US" sz="1600" b="0" i="0" u="none" strike="noStrike" cap="none" spc="150" normalizeH="0" baseline="0" dirty="0" smtClean="0">
                <a:solidFill>
                  <a:schemeClr val="tx1">
                    <a:lumMod val="65000"/>
                    <a:lumOff val="35000"/>
                  </a:schemeClr>
                </a:solidFill>
                <a:latin typeface="+mn-ea"/>
                <a:cs typeface="MiSans Normal" panose="00000500000000000000" charset="-122"/>
              </a:defRPr>
            </a:lvl2pPr>
            <a:lvl3pPr marL="1143000" indent="-228600" fontAlgn="auto">
              <a:lnSpc>
                <a:spcPct val="120000"/>
              </a:lnSpc>
              <a:spcBef>
                <a:spcPts val="0"/>
              </a:spcBef>
              <a:spcAft>
                <a:spcPts val="600"/>
              </a:spcAft>
              <a:buFont typeface="Arial" panose="020B0604020202020204" pitchFamily="34" charset="0"/>
              <a:buChar char="●"/>
              <a:defRPr kumimoji="0" lang="zh-CN" altLang="en-US" sz="1600" b="0" i="0" u="none" strike="noStrike" cap="none" spc="150" normalizeH="0" baseline="0" dirty="0" smtClean="0">
                <a:solidFill>
                  <a:schemeClr val="tx1">
                    <a:lumMod val="65000"/>
                    <a:lumOff val="35000"/>
                  </a:schemeClr>
                </a:solidFill>
                <a:latin typeface="+mn-ea"/>
                <a:cs typeface="MiSans Normal" panose="00000500000000000000" charset="-122"/>
              </a:defRPr>
            </a:lvl3pPr>
            <a:lvl4pPr marL="1600200" indent="-228600" fontAlgn="auto">
              <a:lnSpc>
                <a:spcPct val="120000"/>
              </a:lnSpc>
              <a:spcBef>
                <a:spcPts val="0"/>
              </a:spcBef>
              <a:spcAft>
                <a:spcPts val="300"/>
              </a:spcAft>
              <a:buFont typeface="Wingdings" panose="05000000000000000000" charset="0"/>
              <a:buChar char=""/>
              <a:defRPr kumimoji="0" lang="zh-CN" altLang="en-US" sz="1400" b="0" i="0" u="none" strike="noStrike" cap="none" spc="150" normalizeH="0" baseline="0" dirty="0" smtClean="0">
                <a:solidFill>
                  <a:schemeClr val="tx1">
                    <a:lumMod val="65000"/>
                    <a:lumOff val="35000"/>
                  </a:schemeClr>
                </a:solidFill>
                <a:latin typeface="+mn-ea"/>
                <a:cs typeface="MiSans Normal" panose="00000500000000000000" charset="-122"/>
              </a:defRPr>
            </a:lvl4pPr>
            <a:lvl5pPr marL="2057400" indent="-228600" fontAlgn="auto">
              <a:lnSpc>
                <a:spcPct val="120000"/>
              </a:lnSpc>
              <a:spcBef>
                <a:spcPts val="0"/>
              </a:spcBef>
              <a:spcAft>
                <a:spcPts val="300"/>
              </a:spcAft>
              <a:buFont typeface="Arial" panose="020B0604020202020204" pitchFamily="34" charset="0"/>
              <a:buChar char="•"/>
              <a:defRPr kumimoji="0" lang="zh-CN" altLang="en-US" sz="1400" b="0" i="0" u="none" strike="noStrike" cap="none" spc="150" normalizeH="0" baseline="0" dirty="0" smtClean="0">
                <a:solidFill>
                  <a:schemeClr val="tx1">
                    <a:lumMod val="65000"/>
                    <a:lumOff val="35000"/>
                  </a:schemeClr>
                </a:solidFill>
                <a:latin typeface="+mn-ea"/>
                <a:cs typeface="MiSans Normal" panose="00000500000000000000"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zh-CN" altLang="en-US">
              <a:cs typeface="宋体" panose="02010600030101010101" pitchFamily="2" charset="-122"/>
            </a:endParaRPr>
          </a:p>
        </p:txBody>
      </p:sp>
      <p:sp>
        <p:nvSpPr>
          <p:cNvPr id="1048655" name="标题 5"/>
          <p:cNvSpPr>
            <a:spLocks noGrp="1"/>
          </p:cNvSpPr>
          <p:nvPr>
            <p:custDataLst>
              <p:tags r:id="rId20"/>
            </p:custDataLst>
          </p:nvPr>
        </p:nvSpPr>
        <p:spPr>
          <a:xfrm>
            <a:off x="835025" y="603885"/>
            <a:ext cx="2002790" cy="1223010"/>
          </a:xfrm>
          <a:prstGeom prst="rect">
            <a:avLst/>
          </a:prstGeom>
          <a:noFill/>
          <a:ln>
            <a:noFill/>
            <a:prstDash val="sysDash"/>
          </a:ln>
        </p:spPr>
        <p:txBody>
          <a:bodyPr vert="horz" wrap="square" lIns="91440" tIns="45720" rIns="91440" bIns="45720" rtlCol="0" anchor="t">
            <a:normAutofit/>
          </a:bodyPr>
          <a:lstStyle>
            <a:lvl1pPr marL="0" marR="0" lvl="0" algn="ctr" defTabSz="914400" rtl="0" eaLnBrk="1" fontAlgn="auto" latinLnBrk="0" hangingPunct="1">
              <a:lnSpc>
                <a:spcPct val="120000"/>
              </a:lnSpc>
              <a:spcBef>
                <a:spcPct val="0"/>
              </a:spcBef>
              <a:buClrTx/>
              <a:buSzTx/>
              <a:buFontTx/>
              <a:buNone/>
              <a:defRPr kumimoji="0" lang="zh-CN" altLang="en-US" sz="6000" b="0" i="0" u="none" strike="noStrike" kern="1200" cap="none" spc="0" normalizeH="0" baseline="0" noProof="1" dirty="0" smtClean="0">
                <a:ln>
                  <a:noFill/>
                  <a:prstDash val="sysDot"/>
                </a:ln>
                <a:solidFill>
                  <a:schemeClr val="tx1">
                    <a:lumMod val="85000"/>
                    <a:lumOff val="15000"/>
                  </a:schemeClr>
                </a:solidFill>
                <a:latin typeface="+mj-lt"/>
                <a:ea typeface="+mj-lt"/>
                <a:cs typeface="MiSans Normal" panose="00000500000000000000" charset="-122"/>
                <a:sym typeface="+mn-ea"/>
              </a:defRPr>
            </a:lvl1pPr>
          </a:lstStyle>
          <a:p>
            <a:r>
              <a:rPr lang="zh-CN" altLang="en-US" dirty="0">
                <a:latin typeface="汉仪雅酷黑 85W" panose="020B0904020202020204" charset="-122"/>
                <a:ea typeface="汉仪雅酷黑 85W" panose="020B0904020202020204" charset="-122"/>
                <a:cs typeface="宋体" panose="02010600030101010101" pitchFamily="2" charset="-122"/>
              </a:rPr>
              <a:t>目录</a:t>
            </a:r>
            <a:endParaRPr lang="zh-CN" altLang="en-US" dirty="0">
              <a:latin typeface="汉仪雅酷黑 85W" panose="020B0904020202020204" charset="-122"/>
              <a:ea typeface="汉仪雅酷黑 85W" panose="020B0904020202020204"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8" name="矩形 37"/>
          <p:cNvSpPr/>
          <p:nvPr>
            <p:custDataLst>
              <p:tags r:id="rId1"/>
            </p:custDataLst>
          </p:nvPr>
        </p:nvSpPr>
        <p:spPr>
          <a:xfrm>
            <a:off x="4262120" y="1479550"/>
            <a:ext cx="3009900" cy="829945"/>
          </a:xfrm>
          <a:prstGeom prst="rect">
            <a:avLst/>
          </a:prstGeom>
          <a:noFill/>
        </p:spPr>
        <p:txBody>
          <a:bodyPr wrap="square" rtlCol="0">
            <a:spAutoFit/>
          </a:bodyPr>
          <a:lstStyle/>
          <a:p>
            <a:r>
              <a:rPr lang="zh-CN" altLang="en-US" sz="4800" b="1" dirty="0">
                <a:solidFill>
                  <a:schemeClr val="bg1">
                    <a:alpha val="89000"/>
                  </a:schemeClr>
                </a:solidFill>
                <a:latin typeface="微软雅黑" panose="020B0503020204020204" pitchFamily="34" charset="-122"/>
                <a:ea typeface="微软雅黑" panose="020B0503020204020204" pitchFamily="34" charset="-122"/>
              </a:rPr>
              <a:t>项目准备</a:t>
            </a:r>
            <a:endParaRPr lang="zh-CN" altLang="en-US" sz="4800" b="1" dirty="0">
              <a:solidFill>
                <a:schemeClr val="bg1">
                  <a:alpha val="89000"/>
                </a:schemeClr>
              </a:solidFill>
              <a:latin typeface="微软雅黑" panose="020B0503020204020204" pitchFamily="34" charset="-122"/>
              <a:ea typeface="微软雅黑" panose="020B0503020204020204" pitchFamily="34" charset="-122"/>
            </a:endParaRPr>
          </a:p>
        </p:txBody>
      </p:sp>
      <p:pic>
        <p:nvPicPr>
          <p:cNvPr id="2097163" name="图片 32"/>
          <p:cNvPicPr>
            <a:picLocks noChangeAspect="1"/>
          </p:cNvPicPr>
          <p:nvPr/>
        </p:nvPicPr>
        <p:blipFill>
          <a:blip r:embed="rId2" cstate="print"/>
          <a:stretch>
            <a:fillRect/>
          </a:stretch>
        </p:blipFill>
        <p:spPr>
          <a:xfrm>
            <a:off x="9168941" y="3525335"/>
            <a:ext cx="2877273" cy="2877273"/>
          </a:xfrm>
          <a:prstGeom prst="rect">
            <a:avLst/>
          </a:prstGeom>
        </p:spPr>
      </p:pic>
      <p:pic>
        <p:nvPicPr>
          <p:cNvPr id="2097164" name="图片 1"/>
          <p:cNvPicPr>
            <a:picLocks noChangeAspect="1"/>
          </p:cNvPicPr>
          <p:nvPr/>
        </p:nvPicPr>
        <p:blipFill rotWithShape="1">
          <a:blip r:embed="rId3" cstate="print"/>
          <a:srcRect l="7583" t="14440" r="47711" b="31550"/>
          <a:stretch>
            <a:fillRect/>
          </a:stretch>
        </p:blipFill>
        <p:spPr>
          <a:xfrm>
            <a:off x="851530" y="642510"/>
            <a:ext cx="670525" cy="540033"/>
          </a:xfrm>
          <a:prstGeom prst="rect">
            <a:avLst/>
          </a:prstGeom>
        </p:spPr>
      </p:pic>
      <p:grpSp>
        <p:nvGrpSpPr>
          <p:cNvPr id="63" name="组合 9"/>
          <p:cNvGrpSpPr/>
          <p:nvPr>
            <p:custDataLst>
              <p:tags r:id="rId4"/>
            </p:custDataLst>
          </p:nvPr>
        </p:nvGrpSpPr>
        <p:grpSpPr>
          <a:xfrm>
            <a:off x="3407603" y="2493919"/>
            <a:ext cx="1130095" cy="1695048"/>
            <a:chOff x="1132852" y="1142200"/>
            <a:chExt cx="1248082" cy="1872019"/>
          </a:xfrm>
        </p:grpSpPr>
        <p:sp>
          <p:nvSpPr>
            <p:cNvPr id="1048659" name="Oval 24"/>
            <p:cNvSpPr>
              <a:spLocks noChangeArrowheads="1"/>
            </p:cNvSpPr>
            <p:nvPr>
              <p:custDataLst>
                <p:tags r:id="rId5"/>
              </p:custDataLst>
            </p:nvPr>
          </p:nvSpPr>
          <p:spPr bwMode="auto">
            <a:xfrm>
              <a:off x="1132852" y="1215112"/>
              <a:ext cx="1248082" cy="1248251"/>
            </a:xfrm>
            <a:prstGeom prst="ellipse">
              <a:avLst/>
            </a:prstGeom>
            <a:solidFill>
              <a:srgbClr val="3484A2"/>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8660" name="任意多边形 11"/>
            <p:cNvSpPr/>
            <p:nvPr>
              <p:custDataLst>
                <p:tags r:id="rId6"/>
              </p:custDataLst>
            </p:nvPr>
          </p:nvSpPr>
          <p:spPr bwMode="auto">
            <a:xfrm>
              <a:off x="1265187"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0">
                    <a:srgbClr val="D9D9DA"/>
                  </a:gs>
                  <a:gs pos="100000">
                    <a:srgbClr val="FFFFFF"/>
                  </a:gs>
                </a:gsLst>
                <a:lin ang="18900000" scaled="0"/>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048661" name="文本框 22"/>
            <p:cNvSpPr txBox="1"/>
            <p:nvPr>
              <p:custDataLst>
                <p:tags r:id="rId7"/>
              </p:custDataLst>
            </p:nvPr>
          </p:nvSpPr>
          <p:spPr>
            <a:xfrm>
              <a:off x="1401828" y="1142200"/>
              <a:ext cx="759279" cy="1422240"/>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pPr>
              <a:r>
                <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01</a:t>
              </a:r>
              <a:endPar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ndParaRPr>
            </a:p>
          </p:txBody>
        </p:sp>
      </p:grpSp>
      <p:grpSp>
        <p:nvGrpSpPr>
          <p:cNvPr id="64" name="组合 13"/>
          <p:cNvGrpSpPr/>
          <p:nvPr>
            <p:custDataLst>
              <p:tags r:id="rId8"/>
            </p:custDataLst>
          </p:nvPr>
        </p:nvGrpSpPr>
        <p:grpSpPr>
          <a:xfrm>
            <a:off x="6494803" y="2564436"/>
            <a:ext cx="1130095" cy="1695048"/>
            <a:chOff x="4791477" y="1142200"/>
            <a:chExt cx="1248082" cy="1872019"/>
          </a:xfrm>
        </p:grpSpPr>
        <p:sp>
          <p:nvSpPr>
            <p:cNvPr id="1048662" name="Oval 24"/>
            <p:cNvSpPr>
              <a:spLocks noChangeArrowheads="1"/>
            </p:cNvSpPr>
            <p:nvPr>
              <p:custDataLst>
                <p:tags r:id="rId9"/>
              </p:custDataLst>
            </p:nvPr>
          </p:nvSpPr>
          <p:spPr bwMode="auto">
            <a:xfrm>
              <a:off x="4791477" y="1215112"/>
              <a:ext cx="1248082" cy="1248251"/>
            </a:xfrm>
            <a:prstGeom prst="ellipse">
              <a:avLst/>
            </a:prstGeom>
            <a:solidFill>
              <a:srgbClr val="0068B6"/>
            </a:solidFill>
            <a:ln w="14288" cap="flat">
              <a:noFill/>
              <a:prstDash val="solid"/>
              <a:miter lim="800000"/>
            </a:ln>
            <a:effec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8663" name="任意多边形 15"/>
            <p:cNvSpPr/>
            <p:nvPr>
              <p:custDataLst>
                <p:tags r:id="rId10"/>
              </p:custDataLst>
            </p:nvPr>
          </p:nvSpPr>
          <p:spPr bwMode="auto">
            <a:xfrm>
              <a:off x="4923812" y="1356556"/>
              <a:ext cx="991889" cy="1657663"/>
            </a:xfrm>
            <a:custGeom>
              <a:avLst/>
              <a:gdLst>
                <a:gd name="connsiteX0" fmla="*/ 643732 w 1287464"/>
                <a:gd name="connsiteY0" fmla="*/ 0 h 2151341"/>
                <a:gd name="connsiteX1" fmla="*/ 1287464 w 1287464"/>
                <a:gd name="connsiteY1" fmla="*/ 646113 h 2151341"/>
                <a:gd name="connsiteX2" fmla="*/ 1003649 w 1287464"/>
                <a:gd name="connsiteY2" fmla="*/ 1181880 h 2151341"/>
                <a:gd name="connsiteX3" fmla="*/ 982663 w 1287464"/>
                <a:gd name="connsiteY3" fmla="*/ 1193313 h 2151341"/>
                <a:gd name="connsiteX4" fmla="*/ 982663 w 1287464"/>
                <a:gd name="connsiteY4" fmla="*/ 1459191 h 2151341"/>
                <a:gd name="connsiteX5" fmla="*/ 1204913 w 1287464"/>
                <a:gd name="connsiteY5" fmla="*/ 1459191 h 2151341"/>
                <a:gd name="connsiteX6" fmla="*/ 646113 w 1287464"/>
                <a:gd name="connsiteY6" fmla="*/ 2151341 h 2151341"/>
                <a:gd name="connsiteX7" fmla="*/ 85725 w 1287464"/>
                <a:gd name="connsiteY7" fmla="*/ 1459191 h 2151341"/>
                <a:gd name="connsiteX8" fmla="*/ 303213 w 1287464"/>
                <a:gd name="connsiteY8" fmla="*/ 1459191 h 2151341"/>
                <a:gd name="connsiteX9" fmla="*/ 303213 w 1287464"/>
                <a:gd name="connsiteY9" fmla="*/ 1192447 h 2151341"/>
                <a:gd name="connsiteX10" fmla="*/ 283816 w 1287464"/>
                <a:gd name="connsiteY10" fmla="*/ 1181880 h 2151341"/>
                <a:gd name="connsiteX11" fmla="*/ 0 w 1287464"/>
                <a:gd name="connsiteY11" fmla="*/ 646113 h 2151341"/>
                <a:gd name="connsiteX12" fmla="*/ 643732 w 1287464"/>
                <a:gd name="connsiteY12" fmla="*/ 0 h 215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7464" h="2151341">
                  <a:moveTo>
                    <a:pt x="643732" y="0"/>
                  </a:moveTo>
                  <a:cubicBezTo>
                    <a:pt x="999255" y="0"/>
                    <a:pt x="1287464" y="289275"/>
                    <a:pt x="1287464" y="646113"/>
                  </a:cubicBezTo>
                  <a:cubicBezTo>
                    <a:pt x="1287464" y="869137"/>
                    <a:pt x="1174882" y="1065769"/>
                    <a:pt x="1003649" y="1181880"/>
                  </a:cubicBezTo>
                  <a:lnTo>
                    <a:pt x="982663" y="1193313"/>
                  </a:lnTo>
                  <a:lnTo>
                    <a:pt x="982663" y="1459191"/>
                  </a:lnTo>
                  <a:lnTo>
                    <a:pt x="1204913" y="1459191"/>
                  </a:lnTo>
                  <a:lnTo>
                    <a:pt x="646113" y="2151341"/>
                  </a:lnTo>
                  <a:lnTo>
                    <a:pt x="85725" y="1459191"/>
                  </a:lnTo>
                  <a:lnTo>
                    <a:pt x="303213" y="1459191"/>
                  </a:lnTo>
                  <a:lnTo>
                    <a:pt x="303213" y="1192447"/>
                  </a:lnTo>
                  <a:lnTo>
                    <a:pt x="283816" y="1181880"/>
                  </a:lnTo>
                  <a:cubicBezTo>
                    <a:pt x="112582" y="1065769"/>
                    <a:pt x="0" y="869137"/>
                    <a:pt x="0" y="646113"/>
                  </a:cubicBezTo>
                  <a:cubicBezTo>
                    <a:pt x="0" y="289275"/>
                    <a:pt x="288209" y="0"/>
                    <a:pt x="643732" y="0"/>
                  </a:cubicBezTo>
                  <a:close/>
                </a:path>
              </a:pathLst>
            </a:custGeom>
            <a:solidFill>
              <a:srgbClr val="F0F0F0"/>
            </a:solidFill>
            <a:ln w="28575" cap="flat" cmpd="sng" algn="ctr">
              <a:gradFill flip="none" rotWithShape="1">
                <a:gsLst>
                  <a:gs pos="0">
                    <a:srgbClr val="D9D9DA"/>
                  </a:gs>
                  <a:gs pos="100000">
                    <a:srgbClr val="FFFFFF"/>
                  </a:gs>
                </a:gsLst>
                <a:lin ang="18900000" scaled="0"/>
              </a:gradFill>
              <a:prstDash val="solid"/>
              <a:miter lim="800000"/>
            </a:ln>
            <a:effectLst>
              <a:outerShdw blurRad="228600" dist="63500" dir="8100000" algn="tr" rotWithShape="0">
                <a:prstClr val="black">
                  <a:alpha val="40000"/>
                </a:prstClr>
              </a:outerShdw>
            </a:effectLst>
          </p:spPr>
          <p:txBody>
            <a:bodyPr lIns="68589" tIns="34295" rIns="68589" bIns="34295" rtlCol="0" anchor="ctr"/>
            <a:lstStyle/>
            <a:p>
              <a:pPr algn="ctr"/>
              <a:endParaRPr lang="zh-CN" altLang="en-US" kern="0">
                <a:solidFill>
                  <a:prstClr val="white"/>
                </a:solidFill>
                <a:latin typeface="Calibri" panose="020F0502020204030204"/>
                <a:ea typeface="宋体" panose="02010600030101010101" pitchFamily="2" charset="-122"/>
              </a:endParaRPr>
            </a:p>
          </p:txBody>
        </p:sp>
        <p:sp>
          <p:nvSpPr>
            <p:cNvPr id="1048664" name="文本框 24"/>
            <p:cNvSpPr txBox="1"/>
            <p:nvPr>
              <p:custDataLst>
                <p:tags r:id="rId11"/>
              </p:custDataLst>
            </p:nvPr>
          </p:nvSpPr>
          <p:spPr>
            <a:xfrm>
              <a:off x="5057757" y="1142200"/>
              <a:ext cx="759279" cy="1422240"/>
            </a:xfrm>
            <a:prstGeom prst="rect">
              <a:avLst/>
            </a:prstGeom>
            <a:noFill/>
          </p:spPr>
          <p:txBody>
            <a:bodyPr wrap="square" lIns="68589" tIns="34295" rIns="68589" bIns="34295" rtlCol="0" anchor="ctr">
              <a:spAutoFit/>
            </a:bodyPr>
            <a:lstStyle/>
            <a:p>
              <a:pPr marL="0" marR="0" lvl="0" indent="0" algn="ctr" defTabSz="914400" eaLnBrk="1" fontAlgn="auto" latinLnBrk="0" hangingPunct="1">
                <a:lnSpc>
                  <a:spcPct val="100000"/>
                </a:lnSpc>
                <a:spcBef>
                  <a:spcPts val="0"/>
                </a:spcBef>
                <a:spcAft>
                  <a:spcPts val="0"/>
                </a:spcAft>
                <a:buClrTx/>
                <a:buSzTx/>
                <a:buFontTx/>
                <a:buNone/>
              </a:pPr>
              <a:r>
                <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rPr>
                <a:t>02</a:t>
              </a:r>
              <a:endParaRPr kumimoji="0" lang="en-US" altLang="zh-CN" sz="4100" b="0"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ndParaRPr>
            </a:p>
          </p:txBody>
        </p:sp>
      </p:grpSp>
      <p:sp>
        <p:nvSpPr>
          <p:cNvPr id="1048665" name="MH_Text_1"/>
          <p:cNvSpPr/>
          <p:nvPr>
            <p:custDataLst>
              <p:tags r:id="rId12"/>
            </p:custDataLst>
          </p:nvPr>
        </p:nvSpPr>
        <p:spPr>
          <a:xfrm>
            <a:off x="3137591" y="4352118"/>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发展历程</a:t>
            </a:r>
            <a:endParaRPr lang="zh-CN" altLang="en-US" sz="2400" b="1" dirty="0">
              <a:solidFill>
                <a:srgbClr val="414455"/>
              </a:solidFill>
              <a:latin typeface="微软雅黑" panose="020B0503020204020204" pitchFamily="34" charset="-122"/>
              <a:ea typeface="微软雅黑" panose="020B0503020204020204" pitchFamily="34" charset="-122"/>
            </a:endParaRPr>
          </a:p>
        </p:txBody>
      </p:sp>
      <p:sp>
        <p:nvSpPr>
          <p:cNvPr id="1048666" name="MH_Text_1"/>
          <p:cNvSpPr/>
          <p:nvPr>
            <p:custDataLst>
              <p:tags r:id="rId13"/>
            </p:custDataLst>
          </p:nvPr>
        </p:nvSpPr>
        <p:spPr>
          <a:xfrm>
            <a:off x="6236552" y="4352118"/>
            <a:ext cx="1702075" cy="290534"/>
          </a:xfrm>
          <a:prstGeom prst="rect">
            <a:avLst/>
          </a:prstGeom>
          <a:noFill/>
          <a:ln w="25400" cap="flat" cmpd="sng" algn="ctr">
            <a:noFill/>
            <a:prstDash val="solid"/>
          </a:ln>
          <a:effectLst/>
        </p:spPr>
        <p:txBody>
          <a:bodyPr wrap="square" lIns="119989" tIns="0" rIns="119989" bIns="0" rtlCol="0" anchor="t">
            <a:noAutofit/>
          </a:bodyPr>
          <a:lstStyle/>
          <a:p>
            <a:pPr algn="ctr"/>
            <a:r>
              <a:rPr lang="zh-CN" altLang="en-US" sz="2400" b="1" dirty="0">
                <a:solidFill>
                  <a:srgbClr val="414455"/>
                </a:solidFill>
                <a:latin typeface="微软雅黑" panose="020B0503020204020204" pitchFamily="34" charset="-122"/>
                <a:ea typeface="微软雅黑" panose="020B0503020204020204" pitchFamily="34" charset="-122"/>
              </a:rPr>
              <a:t>确定位置</a:t>
            </a:r>
            <a:endParaRPr lang="zh-CN" altLang="en-US" sz="2400" b="1" dirty="0">
              <a:solidFill>
                <a:srgbClr val="414455"/>
              </a:solidFill>
              <a:latin typeface="微软雅黑" panose="020B0503020204020204" pitchFamily="34" charset="-122"/>
              <a:ea typeface="微软雅黑" panose="020B0503020204020204" pitchFamily="34" charset="-122"/>
            </a:endParaRPr>
          </a:p>
        </p:txBody>
      </p:sp>
      <p:sp>
        <p:nvSpPr>
          <p:cNvPr id="1048667" name="矩形 3"/>
          <p:cNvSpPr/>
          <p:nvPr/>
        </p:nvSpPr>
        <p:spPr>
          <a:xfrm>
            <a:off x="3132014" y="4708553"/>
            <a:ext cx="1706880" cy="802640"/>
          </a:xfrm>
          <a:prstGeom prst="rect">
            <a:avLst/>
          </a:prstGeom>
        </p:spPr>
        <p:txBody>
          <a:bodyPr wrap="none">
            <a:spAutoFit/>
          </a:bodyPr>
          <a:lstStyle/>
          <a:p>
            <a:pPr algn="l"/>
            <a:r>
              <a:rPr lang="zh-CN" altLang="en-US" sz="2400" b="1" dirty="0">
                <a:solidFill>
                  <a:srgbClr val="FFC000"/>
                </a:solidFill>
                <a:latin typeface="楷体" panose="02010609060101010101" pitchFamily="49" charset="-122"/>
                <a:ea typeface="楷体" panose="02010609060101010101" pitchFamily="49" charset="-122"/>
              </a:rPr>
              <a:t>认识气象站</a:t>
            </a:r>
            <a:endParaRPr lang="zh-CN" altLang="en-US" sz="2400" b="1" dirty="0">
              <a:solidFill>
                <a:srgbClr val="FFC000"/>
              </a:solidFill>
              <a:latin typeface="楷体" panose="02010609060101010101" pitchFamily="49" charset="-122"/>
              <a:ea typeface="楷体" panose="02010609060101010101" pitchFamily="49" charset="-122"/>
            </a:endParaRPr>
          </a:p>
          <a:p>
            <a:pPr algn="l"/>
            <a:r>
              <a:rPr lang="zh-CN" altLang="en-US" sz="2400" b="1" dirty="0">
                <a:solidFill>
                  <a:srgbClr val="FFC000"/>
                </a:solidFill>
                <a:latin typeface="楷体" panose="02010609060101010101" pitchFamily="49" charset="-122"/>
                <a:ea typeface="楷体" panose="02010609060101010101" pitchFamily="49" charset="-122"/>
              </a:rPr>
              <a:t>的发展历程</a:t>
            </a:r>
            <a:endParaRPr lang="zh-CN" altLang="en-US" sz="2400" b="1" dirty="0">
              <a:solidFill>
                <a:srgbClr val="FFC000"/>
              </a:solidFill>
              <a:latin typeface="楷体" panose="02010609060101010101" pitchFamily="49" charset="-122"/>
              <a:ea typeface="楷体" panose="02010609060101010101" pitchFamily="49" charset="-122"/>
            </a:endParaRPr>
          </a:p>
        </p:txBody>
      </p:sp>
      <p:sp>
        <p:nvSpPr>
          <p:cNvPr id="1048668" name="矩形 6"/>
          <p:cNvSpPr/>
          <p:nvPr/>
        </p:nvSpPr>
        <p:spPr>
          <a:xfrm>
            <a:off x="6230975" y="4708553"/>
            <a:ext cx="1706880" cy="802640"/>
          </a:xfrm>
          <a:prstGeom prst="rect">
            <a:avLst/>
          </a:prstGeom>
        </p:spPr>
        <p:txBody>
          <a:bodyPr wrap="none">
            <a:spAutoFit/>
          </a:bodyPr>
          <a:lstStyle/>
          <a:p>
            <a:pPr algn="l"/>
            <a:r>
              <a:rPr lang="zh-CN" altLang="en-US" sz="2400" b="1" dirty="0">
                <a:solidFill>
                  <a:srgbClr val="FFC000"/>
                </a:solidFill>
                <a:latin typeface="楷体" panose="02010609060101010101" pitchFamily="49" charset="-122"/>
                <a:ea typeface="楷体" panose="02010609060101010101" pitchFamily="49" charset="-122"/>
              </a:rPr>
              <a:t>确定校园采</a:t>
            </a:r>
            <a:endParaRPr lang="zh-CN" altLang="en-US" sz="2400" b="1" dirty="0">
              <a:solidFill>
                <a:srgbClr val="FFC000"/>
              </a:solidFill>
              <a:latin typeface="楷体" panose="02010609060101010101" pitchFamily="49" charset="-122"/>
              <a:ea typeface="楷体" panose="02010609060101010101" pitchFamily="49" charset="-122"/>
            </a:endParaRPr>
          </a:p>
          <a:p>
            <a:pPr algn="l"/>
            <a:r>
              <a:rPr lang="zh-CN" altLang="en-US" sz="2400" b="1" dirty="0">
                <a:solidFill>
                  <a:srgbClr val="FFC000"/>
                </a:solidFill>
                <a:latin typeface="楷体" panose="02010609060101010101" pitchFamily="49" charset="-122"/>
                <a:ea typeface="楷体" panose="02010609060101010101" pitchFamily="49" charset="-122"/>
              </a:rPr>
              <a:t>样点的位置</a:t>
            </a:r>
            <a:endParaRPr lang="zh-CN" altLang="en-US" sz="2400" b="1" dirty="0">
              <a:solidFill>
                <a:srgbClr val="FFC000"/>
              </a:solidFill>
              <a:latin typeface="楷体" panose="02010609060101010101" pitchFamily="49" charset="-122"/>
              <a:ea typeface="楷体" panose="02010609060101010101" pitchFamily="49" charset="-122"/>
            </a:endParaRPr>
          </a:p>
        </p:txBody>
      </p:sp>
      <p:sp>
        <p:nvSpPr>
          <p:cNvPr id="1048669" name="文本框 4"/>
          <p:cNvSpPr txBox="1"/>
          <p:nvPr/>
        </p:nvSpPr>
        <p:spPr>
          <a:xfrm>
            <a:off x="540000" y="782433"/>
            <a:ext cx="3853650" cy="398780"/>
          </a:xfrm>
          <a:prstGeom prst="rect">
            <a:avLst/>
          </a:prstGeom>
          <a:noFill/>
          <a:ln>
            <a:noFill/>
          </a:ln>
        </p:spPr>
        <p:txBody>
          <a:bodyPr wrap="square" rtlCol="0">
            <a:spAutoFit/>
          </a:bodyPr>
          <a:lstStyle>
            <a:defPPr>
              <a:defRPr lang="zh-CN"/>
            </a:defPPr>
            <a:lvl1pPr algn="ctr">
              <a:defRPr sz="2000" b="1">
                <a:solidFill>
                  <a:schemeClr val="bg1"/>
                </a:solidFill>
                <a:latin typeface="思源黑体" panose="020B0500000000090000" pitchFamily="34" charset="-122"/>
                <a:ea typeface="思源黑体" panose="020B0500000000090000" pitchFamily="34" charset="-122"/>
                <a:cs typeface="阿里巴巴普惠体 M" panose="00020600040101010101" charset="-122"/>
              </a:defRPr>
            </a:lvl1pPr>
          </a:lstStyle>
          <a:p>
            <a:r>
              <a:rPr lang="zh-CN" dirty="0">
                <a:latin typeface="微软雅黑" panose="020B0503020204020204" pitchFamily="34" charset="-122"/>
                <a:ea typeface="微软雅黑" panose="020B0503020204020204" pitchFamily="34" charset="-122"/>
                <a:cs typeface="宋体" panose="02010600030101010101" pitchFamily="2" charset="-122"/>
              </a:rPr>
              <a:t>在线数字气象站</a:t>
            </a:r>
            <a:endParaRPr lang="zh-CN" dirty="0">
              <a:latin typeface="微软雅黑" panose="020B0503020204020204" pitchFamily="34" charset="-122"/>
              <a:ea typeface="微软雅黑" panose="020B0503020204020204" pitchFamily="34"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665" grpId="0" bldLvl="0" animBg="1"/>
      <p:bldP spid="104866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3" name="文本框 1"/>
          <p:cNvSpPr txBox="1"/>
          <p:nvPr/>
        </p:nvSpPr>
        <p:spPr>
          <a:xfrm>
            <a:off x="1965600" y="981710"/>
            <a:ext cx="3877945" cy="521970"/>
          </a:xfrm>
          <a:prstGeom prst="rect">
            <a:avLst/>
          </a:prstGeom>
          <a:noFill/>
          <a:ln>
            <a:noFill/>
          </a:ln>
        </p:spPr>
        <p:txBody>
          <a:bodyPr wrap="square" rtlCol="0">
            <a:spAutoFit/>
          </a:bodyPr>
          <a:lstStyle/>
          <a:p>
            <a:pPr algn="ctr"/>
            <a:r>
              <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rPr>
              <a:t>认识气象站的发展历程</a:t>
            </a:r>
            <a:endPar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48674" name="矩形 3"/>
          <p:cNvSpPr/>
          <p:nvPr/>
        </p:nvSpPr>
        <p:spPr>
          <a:xfrm>
            <a:off x="1760160" y="1737262"/>
            <a:ext cx="8373306" cy="1014730"/>
          </a:xfrm>
          <a:prstGeom prst="rect">
            <a:avLst/>
          </a:prstGeom>
        </p:spPr>
        <p:txBody>
          <a:bodyPr wrap="square">
            <a:spAutoFit/>
          </a:bodyPr>
          <a:lstStyle/>
          <a:p>
            <a:pPr indent="476250" fontAlgn="auto">
              <a:lnSpc>
                <a:spcPct val="150000"/>
              </a:lnSpc>
            </a:pPr>
            <a:r>
              <a:rPr lang="zh-CN" altLang="zh-CN" sz="2000" kern="100" dirty="0">
                <a:latin typeface="宋体" panose="02010600030101010101" pitchFamily="2" charset="-122"/>
                <a:ea typeface="宋体" panose="02010600030101010101" pitchFamily="2" charset="-122"/>
                <a:cs typeface="Times New Roman" panose="02020603050405020304" pitchFamily="18" charset="0"/>
              </a:rPr>
              <a:t>查找气象站的相关资料，了解气象站获取气象数据的来源、相关应用以及发展历史，思考与讨论后，回答以下问题。</a:t>
            </a:r>
            <a:endParaRPr lang="zh-CN" altLang="en-US" sz="2000" dirty="0">
              <a:latin typeface="宋体" panose="02010600030101010101" pitchFamily="2" charset="-122"/>
              <a:ea typeface="宋体" panose="02010600030101010101" pitchFamily="2" charset="-122"/>
            </a:endParaRPr>
          </a:p>
        </p:txBody>
      </p:sp>
      <p:pic>
        <p:nvPicPr>
          <p:cNvPr id="2097165" name="图片 21"/>
          <p:cNvPicPr>
            <a:picLocks noChangeAspect="1"/>
          </p:cNvPicPr>
          <p:nvPr/>
        </p:nvPicPr>
        <p:blipFill>
          <a:blip r:embed="rId1" cstate="print"/>
          <a:stretch>
            <a:fillRect/>
          </a:stretch>
        </p:blipFill>
        <p:spPr>
          <a:xfrm>
            <a:off x="1399914" y="2420330"/>
            <a:ext cx="3286648" cy="3286648"/>
          </a:xfrm>
          <a:prstGeom prst="rect">
            <a:avLst/>
          </a:prstGeom>
        </p:spPr>
      </p:pic>
      <p:pic>
        <p:nvPicPr>
          <p:cNvPr id="2097166" name="图片 24"/>
          <p:cNvPicPr>
            <a:picLocks noChangeAspect="1"/>
          </p:cNvPicPr>
          <p:nvPr/>
        </p:nvPicPr>
        <p:blipFill>
          <a:blip r:embed="rId2" cstate="print"/>
          <a:stretch>
            <a:fillRect/>
          </a:stretch>
        </p:blipFill>
        <p:spPr>
          <a:xfrm>
            <a:off x="922421" y="609787"/>
            <a:ext cx="1255295" cy="1255295"/>
          </a:xfrm>
          <a:prstGeom prst="rect">
            <a:avLst/>
          </a:prstGeom>
        </p:spPr>
      </p:pic>
      <p:graphicFrame>
        <p:nvGraphicFramePr>
          <p:cNvPr id="4194305" name="对象 4"/>
          <p:cNvGraphicFramePr>
            <a:graphicFrameLocks noChangeAspect="1"/>
          </p:cNvGraphicFramePr>
          <p:nvPr/>
        </p:nvGraphicFramePr>
        <p:xfrm>
          <a:off x="4178935" y="3088640"/>
          <a:ext cx="6980555" cy="2402205"/>
        </p:xfrm>
        <a:graphic>
          <a:graphicData uri="http://schemas.openxmlformats.org/presentationml/2006/ole">
            <mc:AlternateContent xmlns:mc="http://schemas.openxmlformats.org/markup-compatibility/2006">
              <mc:Choice xmlns:v="urn:schemas-microsoft-com:vml" Requires="v">
                <p:oleObj spid="_x0000_s7212" name="Picture" r:id="rId3" imgW="4819015" imgH="1659890" progId="Word.Picture.8">
                  <p:embed/>
                </p:oleObj>
              </mc:Choice>
              <mc:Fallback>
                <p:oleObj name="Picture" r:id="rId3" imgW="4819015" imgH="1659890" progId="Word.Picture.8">
                  <p:embed/>
                  <p:pic>
                    <p:nvPicPr>
                      <p:cNvPr id="0" name="Object 31"/>
                      <p:cNvPicPr>
                        <a:picLocks noChangeAspect="1" noChangeArrowheads="1"/>
                      </p:cNvPicPr>
                      <p:nvPr/>
                    </p:nvPicPr>
                    <p:blipFill>
                      <a:blip r:embed="rId4"/>
                      <a:srcRect/>
                      <a:stretch>
                        <a:fillRect/>
                      </a:stretch>
                    </p:blipFill>
                    <p:spPr bwMode="auto">
                      <a:xfrm>
                        <a:off x="4178935" y="3088640"/>
                        <a:ext cx="6980555" cy="2402205"/>
                      </a:xfrm>
                      <a:prstGeom prst="rect">
                        <a:avLst/>
                      </a:prstGeom>
                      <a:noFill/>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67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8" name="文本框 1"/>
          <p:cNvSpPr txBox="1"/>
          <p:nvPr/>
        </p:nvSpPr>
        <p:spPr>
          <a:xfrm>
            <a:off x="1688591" y="975824"/>
            <a:ext cx="4534133" cy="521970"/>
          </a:xfrm>
          <a:prstGeom prst="rect">
            <a:avLst/>
          </a:prstGeom>
          <a:noFill/>
          <a:ln>
            <a:noFill/>
          </a:ln>
        </p:spPr>
        <p:txBody>
          <a:bodyPr wrap="square" rtlCol="0">
            <a:spAutoFit/>
          </a:bodyPr>
          <a:lstStyle/>
          <a:p>
            <a:pPr algn="ctr"/>
            <a:r>
              <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rPr>
              <a:t>确定校园采样点的位置</a:t>
            </a:r>
            <a:endParaRPr lang="zh-CN" altLang="en-US" sz="2800" b="1" dirty="0">
              <a:solidFill>
                <a:srgbClr val="0068B6"/>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48679" name="矩形 3"/>
          <p:cNvSpPr/>
          <p:nvPr/>
        </p:nvSpPr>
        <p:spPr>
          <a:xfrm>
            <a:off x="1635887" y="1690424"/>
            <a:ext cx="8936079" cy="1476375"/>
          </a:xfrm>
          <a:prstGeom prst="rect">
            <a:avLst/>
          </a:prstGeom>
        </p:spPr>
        <p:txBody>
          <a:bodyPr wrap="square">
            <a:spAutoFit/>
          </a:bodyPr>
          <a:lstStyle/>
          <a:p>
            <a:pPr indent="514350" fontAlgn="auto">
              <a:lnSpc>
                <a:spcPct val="150000"/>
              </a:lnSpc>
            </a:pP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为了获取精确的气象数据，需要在校园内确定的采样点位置安装相应的气象数据获取传感器，请在表格中填一填，明确校园气象数据采样点的位置、在采样点位置安装的传感器以及使用传感器获取的数据</a:t>
            </a:r>
            <a:r>
              <a:rPr lang="zh-CN" altLang="zh-CN" sz="2000" kern="100" dirty="0">
                <a:latin typeface="Times New Roman" panose="02020603050405020304" pitchFamily="18" charset="0"/>
                <a:ea typeface="宋体" panose="02010600030101010101" pitchFamily="2" charset="-122"/>
                <a:cs typeface="Times New Roman" panose="02020603050405020304" pitchFamily="18" charset="0"/>
              </a:rPr>
              <a:t>。</a:t>
            </a:r>
            <a:endParaRPr lang="zh-CN" altLang="en-US" sz="2000" dirty="0">
              <a:solidFill>
                <a:srgbClr val="FF9900"/>
              </a:solidFill>
              <a:latin typeface="楷体" panose="02010609060101010101" pitchFamily="49" charset="-122"/>
              <a:ea typeface="楷体" panose="02010609060101010101" pitchFamily="49" charset="-122"/>
            </a:endParaRPr>
          </a:p>
        </p:txBody>
      </p:sp>
      <p:pic>
        <p:nvPicPr>
          <p:cNvPr id="2097169" name="图片 13"/>
          <p:cNvPicPr>
            <a:picLocks noChangeAspect="1"/>
          </p:cNvPicPr>
          <p:nvPr/>
        </p:nvPicPr>
        <p:blipFill>
          <a:blip r:embed="rId1" cstate="print"/>
          <a:stretch>
            <a:fillRect/>
          </a:stretch>
        </p:blipFill>
        <p:spPr>
          <a:xfrm>
            <a:off x="922421" y="609787"/>
            <a:ext cx="1255295" cy="1255295"/>
          </a:xfrm>
          <a:prstGeom prst="rect">
            <a:avLst/>
          </a:prstGeom>
        </p:spPr>
      </p:pic>
      <p:pic>
        <p:nvPicPr>
          <p:cNvPr id="2097170" name="图片 22"/>
          <p:cNvPicPr>
            <a:picLocks noChangeAspect="1"/>
          </p:cNvPicPr>
          <p:nvPr/>
        </p:nvPicPr>
        <p:blipFill>
          <a:blip r:embed="rId2" cstate="print"/>
          <a:stretch>
            <a:fillRect/>
          </a:stretch>
        </p:blipFill>
        <p:spPr>
          <a:xfrm>
            <a:off x="8675821" y="3122278"/>
            <a:ext cx="3286648" cy="3286648"/>
          </a:xfrm>
          <a:prstGeom prst="rect">
            <a:avLst/>
          </a:prstGeom>
        </p:spPr>
      </p:pic>
      <p:graphicFrame>
        <p:nvGraphicFramePr>
          <p:cNvPr id="4194306" name="表格 2"/>
          <p:cNvGraphicFramePr/>
          <p:nvPr>
            <p:custDataLst>
              <p:tags r:id="rId3"/>
            </p:custDataLst>
          </p:nvPr>
        </p:nvGraphicFramePr>
        <p:xfrm>
          <a:off x="2088515" y="3284220"/>
          <a:ext cx="6646545" cy="1993900"/>
        </p:xfrm>
        <a:graphic>
          <a:graphicData uri="http://schemas.openxmlformats.org/drawingml/2006/table">
            <a:tbl>
              <a:tblPr firstRow="1" bandRow="1">
                <a:tableStyleId>{9690F610-ADFB-4F3F-9E95-619E2BBEF485}</a:tableStyleId>
              </a:tblPr>
              <a:tblGrid>
                <a:gridCol w="2141855"/>
                <a:gridCol w="2034540"/>
                <a:gridCol w="2470150"/>
              </a:tblGrid>
              <a:tr h="498475">
                <a:tc>
                  <a:txBody>
                    <a:bodyPr/>
                    <a:lstStyle/>
                    <a:p>
                      <a:pPr marL="68580" indent="2540" algn="ctr">
                        <a:spcBef>
                          <a:spcPct val="20000"/>
                        </a:spcBef>
                        <a:spcAft>
                          <a:spcPts val="200"/>
                        </a:spcAft>
                      </a:pPr>
                      <a:r>
                        <a:rPr lang="zh-CN" altLang="en-US" sz="1800"/>
                        <a:t>采样点位置</a:t>
                      </a:r>
                      <a:endParaRPr lang="zh-CN" altLang="en-US" sz="1800"/>
                    </a:p>
                  </a:txBody>
                  <a:tcPr marL="68580" marR="68580" marT="0" marB="0" anchor="ctr"/>
                </a:tc>
                <a:tc>
                  <a:txBody>
                    <a:bodyPr/>
                    <a:lstStyle/>
                    <a:p>
                      <a:pPr marL="68580" indent="2540" algn="ctr">
                        <a:spcBef>
                          <a:spcPct val="20000"/>
                        </a:spcBef>
                        <a:spcAft>
                          <a:spcPts val="200"/>
                        </a:spcAft>
                      </a:pPr>
                      <a:r>
                        <a:rPr lang="zh-CN" altLang="en-US" sz="1800"/>
                        <a:t>安装的传感器</a:t>
                      </a:r>
                      <a:endParaRPr lang="zh-CN" altLang="en-US" sz="1800"/>
                    </a:p>
                  </a:txBody>
                  <a:tcPr marL="68580" marR="68580" marT="0" marB="0" anchor="ctr"/>
                </a:tc>
                <a:tc>
                  <a:txBody>
                    <a:bodyPr/>
                    <a:lstStyle/>
                    <a:p>
                      <a:pPr marL="68580" indent="2540" algn="ctr">
                        <a:spcBef>
                          <a:spcPct val="20000"/>
                        </a:spcBef>
                        <a:spcAft>
                          <a:spcPts val="200"/>
                        </a:spcAft>
                      </a:pPr>
                      <a:r>
                        <a:rPr lang="zh-CN" altLang="en-US" sz="1800"/>
                        <a:t>获取的数据</a:t>
                      </a:r>
                      <a:endParaRPr lang="zh-CN" altLang="en-US" sz="1800"/>
                    </a:p>
                  </a:txBody>
                  <a:tcPr marL="68580" marR="68580" marT="0" marB="0" anchor="ctr"/>
                </a:tc>
              </a:tr>
              <a:tr h="498475">
                <a:tc>
                  <a:txBody>
                    <a:bodyPr/>
                    <a:lstStyle/>
                    <a:p>
                      <a:pPr marL="68580" indent="0" algn="ctr">
                        <a:spcBef>
                          <a:spcPct val="0"/>
                        </a:spcBef>
                        <a:spcAft>
                          <a:spcPct val="0"/>
                        </a:spcAft>
                      </a:pPr>
                      <a:r>
                        <a:rPr lang="en-US" sz="1000"/>
                        <a:t> </a:t>
                      </a:r>
                      <a:endParaRPr lang="en-US" sz="1000"/>
                    </a:p>
                  </a:txBody>
                  <a:tcPr marL="68580" marR="68580" marT="0" marB="0" anchor="ctr"/>
                </a:tc>
                <a:tc>
                  <a:txBody>
                    <a:bodyPr/>
                    <a:lstStyle/>
                    <a:p>
                      <a:pPr marL="68580" indent="0" algn="ctr">
                        <a:spcBef>
                          <a:spcPct val="0"/>
                        </a:spcBef>
                        <a:spcAft>
                          <a:spcPct val="0"/>
                        </a:spcAft>
                      </a:pPr>
                      <a:r>
                        <a:rPr lang="en-US" sz="1000"/>
                        <a:t> </a:t>
                      </a:r>
                      <a:endParaRPr lang="en-US" sz="1000"/>
                    </a:p>
                  </a:txBody>
                  <a:tcPr marL="68580" marR="68580" marT="0" marB="0" anchor="ctr"/>
                </a:tc>
                <a:tc>
                  <a:txBody>
                    <a:bodyPr/>
                    <a:lstStyle/>
                    <a:p>
                      <a:pPr marL="68580" indent="0" algn="ctr">
                        <a:spcBef>
                          <a:spcPct val="0"/>
                        </a:spcBef>
                        <a:spcAft>
                          <a:spcPct val="0"/>
                        </a:spcAft>
                      </a:pPr>
                      <a:r>
                        <a:rPr lang="en-US" sz="1000"/>
                        <a:t> </a:t>
                      </a:r>
                      <a:endParaRPr lang="en-US" sz="1000"/>
                    </a:p>
                  </a:txBody>
                  <a:tcPr marL="68580" marR="68580" marT="0" marB="0" anchor="ctr"/>
                </a:tc>
              </a:tr>
              <a:tr h="498475">
                <a:tc>
                  <a:txBody>
                    <a:bodyPr/>
                    <a:lstStyle/>
                    <a:p>
                      <a:pPr marL="68580" indent="266700" algn="ctr">
                        <a:spcBef>
                          <a:spcPct val="0"/>
                        </a:spcBef>
                        <a:spcAft>
                          <a:spcPct val="0"/>
                        </a:spcAft>
                      </a:pPr>
                      <a:r>
                        <a:rPr lang="en-US" sz="1000"/>
                        <a:t> </a:t>
                      </a:r>
                      <a:endParaRPr lang="en-US" sz="1000"/>
                    </a:p>
                  </a:txBody>
                  <a:tcPr marL="68580" marR="68580" marT="0" marB="0" anchor="ctr"/>
                </a:tc>
                <a:tc>
                  <a:txBody>
                    <a:bodyPr/>
                    <a:lstStyle/>
                    <a:p>
                      <a:pPr marL="68580" indent="266700" algn="ctr">
                        <a:spcBef>
                          <a:spcPct val="0"/>
                        </a:spcBef>
                        <a:spcAft>
                          <a:spcPct val="0"/>
                        </a:spcAft>
                      </a:pPr>
                      <a:r>
                        <a:rPr lang="en-US" sz="1000"/>
                        <a:t> </a:t>
                      </a:r>
                      <a:endParaRPr lang="en-US" sz="1000"/>
                    </a:p>
                  </a:txBody>
                  <a:tcPr marL="68580" marR="68580" marT="0" marB="0" anchor="ctr"/>
                </a:tc>
                <a:tc>
                  <a:txBody>
                    <a:bodyPr/>
                    <a:lstStyle/>
                    <a:p>
                      <a:pPr marL="68580" indent="266700" algn="ctr">
                        <a:spcBef>
                          <a:spcPct val="0"/>
                        </a:spcBef>
                        <a:spcAft>
                          <a:spcPct val="0"/>
                        </a:spcAft>
                      </a:pPr>
                      <a:r>
                        <a:rPr lang="en-US" sz="1000"/>
                        <a:t> </a:t>
                      </a:r>
                      <a:endParaRPr lang="en-US" sz="1000"/>
                    </a:p>
                  </a:txBody>
                  <a:tcPr marL="68580" marR="68580" marT="0" marB="0" anchor="ctr"/>
                </a:tc>
              </a:tr>
              <a:tr h="498475">
                <a:tc>
                  <a:txBody>
                    <a:bodyPr/>
                    <a:lstStyle/>
                    <a:p>
                      <a:pPr marL="68580" indent="266700" algn="ctr">
                        <a:spcBef>
                          <a:spcPct val="0"/>
                        </a:spcBef>
                        <a:spcAft>
                          <a:spcPct val="0"/>
                        </a:spcAft>
                      </a:pPr>
                      <a:r>
                        <a:rPr lang="en-US" sz="1000"/>
                        <a:t> </a:t>
                      </a:r>
                      <a:endParaRPr lang="en-US" sz="1000"/>
                    </a:p>
                  </a:txBody>
                  <a:tcPr marL="68580" marR="68580" marT="0" marB="0" anchor="ctr"/>
                </a:tc>
                <a:tc>
                  <a:txBody>
                    <a:bodyPr/>
                    <a:lstStyle/>
                    <a:p>
                      <a:pPr marL="68580" indent="266700" algn="ctr">
                        <a:spcBef>
                          <a:spcPct val="0"/>
                        </a:spcBef>
                        <a:spcAft>
                          <a:spcPct val="0"/>
                        </a:spcAft>
                      </a:pPr>
                      <a:r>
                        <a:rPr lang="en-US" sz="1000"/>
                        <a:t> </a:t>
                      </a:r>
                      <a:endParaRPr lang="en-US" sz="1000"/>
                    </a:p>
                  </a:txBody>
                  <a:tcPr marL="68580" marR="68580" marT="0" marB="0" anchor="ctr"/>
                </a:tc>
                <a:tc>
                  <a:txBody>
                    <a:bodyPr/>
                    <a:lstStyle/>
                    <a:p>
                      <a:pPr marL="68580" indent="266700" algn="ctr">
                        <a:spcBef>
                          <a:spcPct val="0"/>
                        </a:spcBef>
                        <a:spcAft>
                          <a:spcPct val="0"/>
                        </a:spcAft>
                      </a:pPr>
                      <a:r>
                        <a:rPr lang="en-US" sz="1000"/>
                        <a:t> </a:t>
                      </a:r>
                      <a:endParaRPr lang="en-US" sz="1000"/>
                    </a:p>
                  </a:txBody>
                  <a:tcPr marL="68580" marR="68580" marT="0" marB="0" anchor="ctr"/>
                </a:tc>
              </a:tr>
            </a:tbl>
          </a:graphicData>
        </a:graphic>
      </p:graphicFrame>
    </p:spTree>
    <p:custDataLst>
      <p:tags r:id="rId4"/>
    </p:custDataLst>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bldLst>
      <p:bldP spid="104867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矩形 37"/>
          <p:cNvSpPr/>
          <p:nvPr/>
        </p:nvSpPr>
        <p:spPr>
          <a:xfrm>
            <a:off x="4763770" y="1548130"/>
            <a:ext cx="3043555" cy="829945"/>
          </a:xfrm>
          <a:prstGeom prst="rect">
            <a:avLst/>
          </a:prstGeom>
          <a:noFill/>
        </p:spPr>
        <p:txBody>
          <a:bodyPr wrap="square" rtlCol="0">
            <a:spAutoFit/>
          </a:bodyPr>
          <a:lstStyle/>
          <a:p>
            <a:r>
              <a:rPr lang="zh-CN" altLang="en-US" sz="4800" b="1" dirty="0">
                <a:solidFill>
                  <a:schemeClr val="bg1">
                    <a:alpha val="89000"/>
                  </a:schemeClr>
                </a:solidFill>
                <a:latin typeface="微软雅黑" panose="020B0503020204020204" pitchFamily="34" charset="-122"/>
                <a:ea typeface="微软雅黑" panose="020B0503020204020204" pitchFamily="34" charset="-122"/>
              </a:rPr>
              <a:t>项目实施</a:t>
            </a:r>
            <a:endParaRPr lang="zh-CN" altLang="en-US" sz="4800" b="1" dirty="0">
              <a:solidFill>
                <a:schemeClr val="bg1">
                  <a:alpha val="89000"/>
                </a:schemeClr>
              </a:solidFill>
              <a:latin typeface="微软雅黑" panose="020B0503020204020204" pitchFamily="34" charset="-122"/>
              <a:ea typeface="微软雅黑" panose="020B0503020204020204" pitchFamily="34" charset="-122"/>
            </a:endParaRPr>
          </a:p>
        </p:txBody>
      </p:sp>
      <p:pic>
        <p:nvPicPr>
          <p:cNvPr id="2097171" name="图片 1"/>
          <p:cNvPicPr>
            <a:picLocks noChangeAspect="1"/>
          </p:cNvPicPr>
          <p:nvPr/>
        </p:nvPicPr>
        <p:blipFill rotWithShape="1">
          <a:blip r:embed="rId1" cstate="print"/>
          <a:srcRect l="7583" t="14440" r="47711" b="31550"/>
          <a:stretch>
            <a:fillRect/>
          </a:stretch>
        </p:blipFill>
        <p:spPr>
          <a:xfrm>
            <a:off x="851530" y="642510"/>
            <a:ext cx="670525" cy="540033"/>
          </a:xfrm>
          <a:prstGeom prst="rect">
            <a:avLst/>
          </a:prstGeom>
        </p:spPr>
      </p:pic>
      <p:sp>
        <p:nvSpPr>
          <p:cNvPr id="1048683" name="文本框 9"/>
          <p:cNvSpPr txBox="1"/>
          <p:nvPr/>
        </p:nvSpPr>
        <p:spPr>
          <a:xfrm>
            <a:off x="621691" y="782433"/>
            <a:ext cx="3790689" cy="398780"/>
          </a:xfrm>
          <a:prstGeom prst="rect">
            <a:avLst/>
          </a:prstGeom>
          <a:noFill/>
          <a:ln>
            <a:noFill/>
          </a:ln>
        </p:spPr>
        <p:txBody>
          <a:bodyPr wrap="square" rtlCol="0">
            <a:spAutoFit/>
          </a:bodyPr>
          <a:lstStyle>
            <a:defPPr>
              <a:defRPr lang="zh-CN"/>
            </a:defPPr>
            <a:lvl1pPr algn="ctr">
              <a:defRPr sz="2000" b="1">
                <a:solidFill>
                  <a:schemeClr val="bg1"/>
                </a:solidFill>
                <a:latin typeface="思源黑体" panose="020B0500000000090000" pitchFamily="34" charset="-122"/>
                <a:ea typeface="思源黑体" panose="020B0500000000090000" pitchFamily="34" charset="-122"/>
                <a:cs typeface="阿里巴巴普惠体 M" panose="00020600040101010101" charset="-122"/>
              </a:defRPr>
            </a:lvl1pPr>
          </a:lstStyle>
          <a:p>
            <a:r>
              <a:rPr lang="zh-CN" dirty="0">
                <a:latin typeface="微软雅黑" panose="020B0503020204020204" pitchFamily="34" charset="-122"/>
                <a:ea typeface="微软雅黑" panose="020B0503020204020204" pitchFamily="34" charset="-122"/>
                <a:cs typeface="宋体" panose="02010600030101010101" pitchFamily="2" charset="-122"/>
              </a:rPr>
              <a:t>在线数字气象站</a:t>
            </a:r>
            <a:endParaRPr lang="zh-CN" dirty="0">
              <a:latin typeface="微软雅黑" panose="020B0503020204020204" pitchFamily="34" charset="-122"/>
              <a:ea typeface="微软雅黑" panose="020B0503020204020204" pitchFamily="34" charset="-122"/>
              <a:cs typeface="宋体" panose="02010600030101010101" pitchFamily="2" charset="-122"/>
            </a:endParaRPr>
          </a:p>
        </p:txBody>
      </p:sp>
      <p:graphicFrame>
        <p:nvGraphicFramePr>
          <p:cNvPr id="4194307" name="对象 6"/>
          <p:cNvGraphicFramePr>
            <a:graphicFrameLocks noChangeAspect="1"/>
          </p:cNvGraphicFramePr>
          <p:nvPr/>
        </p:nvGraphicFramePr>
        <p:xfrm>
          <a:off x="3378200" y="2646363"/>
          <a:ext cx="5381625" cy="2911475"/>
        </p:xfrm>
        <a:graphic>
          <a:graphicData uri="http://schemas.openxmlformats.org/presentationml/2006/ole">
            <mc:AlternateContent xmlns:mc="http://schemas.openxmlformats.org/markup-compatibility/2006">
              <mc:Choice xmlns:v="urn:schemas-microsoft-com:vml" Requires="v">
                <p:oleObj spid="_x0000_s7212" name="Picture" r:id="rId2" imgW="6743700" imgH="3676650" progId="Word.Picture.8">
                  <p:embed/>
                </p:oleObj>
              </mc:Choice>
              <mc:Fallback>
                <p:oleObj name="Picture" r:id="rId2" imgW="6743700" imgH="3676650" progId="Word.Picture.8">
                  <p:embed/>
                  <p:pic>
                    <p:nvPicPr>
                      <p:cNvPr id="0" name="Object 26"/>
                      <p:cNvPicPr>
                        <a:picLocks noChangeAspect="1" noChangeArrowheads="1"/>
                      </p:cNvPicPr>
                      <p:nvPr/>
                    </p:nvPicPr>
                    <p:blipFill>
                      <a:blip r:embed="rId3"/>
                      <a:srcRect/>
                      <a:stretch>
                        <a:fillRect/>
                      </a:stretch>
                    </p:blipFill>
                    <p:spPr bwMode="auto">
                      <a:xfrm>
                        <a:off x="3378200" y="2646363"/>
                        <a:ext cx="5381625" cy="2911475"/>
                      </a:xfrm>
                      <a:prstGeom prst="rect">
                        <a:avLst/>
                      </a:prstGeom>
                      <a:noFill/>
                    </p:spPr>
                  </p:pic>
                </p:oleObj>
              </mc:Fallback>
            </mc:AlternateContent>
          </a:graphicData>
        </a:graphic>
      </p:graphicFrame>
      <p:pic>
        <p:nvPicPr>
          <p:cNvPr id="2097173" name="图片 10"/>
          <p:cNvPicPr>
            <a:picLocks noChangeAspect="1"/>
          </p:cNvPicPr>
          <p:nvPr/>
        </p:nvPicPr>
        <p:blipFill>
          <a:blip r:embed="rId4" cstate="print"/>
          <a:stretch>
            <a:fillRect/>
          </a:stretch>
        </p:blipFill>
        <p:spPr>
          <a:xfrm>
            <a:off x="8759567" y="3190352"/>
            <a:ext cx="3286648" cy="32866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PA" val="v5.1.1"/>
</p:tagLst>
</file>

<file path=ppt/tags/tag1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3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3_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0290_4*l_h_i*1_4_1"/>
  <p:tag name="KSO_WM_TEMPLATE_CATEGORY" val="custom"/>
  <p:tag name="KSO_WM_TEMPLATE_INDEX" val="20230290"/>
  <p:tag name="KSO_WM_UNIT_LAYERLEVEL" val="1_1_1"/>
  <p:tag name="KSO_WM_TAG_VERSION" val="3.0"/>
  <p:tag name="KSO_WM_BEAUTIFY_FLAG" val="#wm#"/>
  <p:tag name="KSO_WM_DIAGRAM_GROUP_CODE" val="l1-1"/>
  <p:tag name="KSO_WM_UNIT_TYPE" val="l_h_i"/>
  <p:tag name="KSO_WM_UNIT_INDEX" val="1_4_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gradient&quot;:[{&quot;brightness&quot;:0,&quot;colorType&quot;:1,&quot;foreColorIndex&quot;:5,&quot;pos&quot;:0.15000000596046448,&quot;transparency&quot;:0},{&quot;brightness&quot;:0,&quot;colorType&quot;:1,&quot;foreColorIndex&quot;:14,&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custom20230290_4*l_h_i*1_4_2"/>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4."/>
</p:tagLst>
</file>

<file path=ppt/tags/tag1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4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4_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1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1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1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5"/>
  <p:tag name="KSO_WM_UNIT_LAYERLEVEL" val="1"/>
  <p:tag name="KSO_WM_TAG_VERSION" val="3.0"/>
  <p:tag name="KSO_WM_BEAUTIFY_FLAG" val="#wm#"/>
  <p:tag name="KSO_WM_UNIT_TYPE" val="i"/>
  <p:tag name="KSO_WM_UNIT_INDEX" val="5"/>
</p:tagLst>
</file>

<file path=ppt/tags/tag19.xml><?xml version="1.0" encoding="utf-8"?>
<p:tagLst xmlns:p="http://schemas.openxmlformats.org/presentationml/2006/main">
  <p:tag name="KSO_WM_UNIT_ISCONTENTSTITLE" val="1"/>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90_4*a*1"/>
  <p:tag name="KSO_WM_TEMPLATE_CATEGORY" val="custom"/>
  <p:tag name="KSO_WM_TEMPLATE_INDEX" val="20230290"/>
  <p:tag name="KSO_WM_UNIT_LAYERLEVEL" val="1"/>
  <p:tag name="KSO_WM_TAG_VERSION" val="3.0"/>
  <p:tag name="KSO_WM_BEAUTIFY_FLAG" val="#wm#"/>
  <p:tag name="KSO_WM_DIAGRAM_GROUP_CODE" val="l1-1"/>
  <p:tag name="KSO_WM_UNIT_PRESET_TEXT" val="目录"/>
</p:tagLst>
</file>

<file path=ppt/tags/tag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UNIT_TYPE" val="i"/>
  <p:tag name="KSO_WM_UNIT_INDEX" val="3"/>
</p:tagLst>
</file>

<file path=ppt/tags/tag20.xml><?xml version="1.0" encoding="utf-8"?>
<p:tagLst xmlns:p="http://schemas.openxmlformats.org/presentationml/2006/main">
  <p:tag name="KSO_WM_DIAGRAM_VIRTUALLY_FRAME" val="{&quot;height&quot;:249.0631496062992,&quot;left&quot;:165.141968503937,&quot;top&quot;:116.5,&quot;width&quot;:458.98393700787403}"/>
</p:tagLst>
</file>

<file path=ppt/tags/tag21.xml><?xml version="1.0" encoding="utf-8"?>
<p:tagLst xmlns:p="http://schemas.openxmlformats.org/presentationml/2006/main">
  <p:tag name="KSO_WM_DIAGRAM_VIRTUALLY_FRAME" val="{&quot;height&quot;:249.0631496062992,&quot;left&quot;:165.141968503937,&quot;top&quot;:116.5,&quot;width&quot;:459.94677165354324}"/>
</p:tagLst>
</file>

<file path=ppt/tags/tag22.xml><?xml version="1.0" encoding="utf-8"?>
<p:tagLst xmlns:p="http://schemas.openxmlformats.org/presentationml/2006/main">
  <p:tag name="KSO_WM_DIAGRAM_VIRTUALLY_FRAME" val="{&quot;height&quot;:249.0631496062992,&quot;left&quot;:165.141968503937,&quot;top&quot;:116.5,&quot;width&quot;:459.94677165354324}"/>
</p:tagLst>
</file>

<file path=ppt/tags/tag23.xml><?xml version="1.0" encoding="utf-8"?>
<p:tagLst xmlns:p="http://schemas.openxmlformats.org/presentationml/2006/main">
  <p:tag name="KSO_WM_DIAGRAM_VIRTUALLY_FRAME" val="{&quot;height&quot;:249.0631496062992,&quot;left&quot;:165.141968503937,&quot;top&quot;:116.5,&quot;width&quot;:459.94677165354324}"/>
</p:tagLst>
</file>

<file path=ppt/tags/tag24.xml><?xml version="1.0" encoding="utf-8"?>
<p:tagLst xmlns:p="http://schemas.openxmlformats.org/presentationml/2006/main">
  <p:tag name="KSO_WM_DIAGRAM_VIRTUALLY_FRAME" val="{&quot;height&quot;:249.0631496062992,&quot;left&quot;:165.141968503937,&quot;top&quot;:116.5,&quot;width&quot;:459.94677165354324}"/>
</p:tagLst>
</file>

<file path=ppt/tags/tag25.xml><?xml version="1.0" encoding="utf-8"?>
<p:tagLst xmlns:p="http://schemas.openxmlformats.org/presentationml/2006/main">
  <p:tag name="KSO_WM_DIAGRAM_VIRTUALLY_FRAME" val="{&quot;height&quot;:249.0631496062992,&quot;left&quot;:165.141968503937,&quot;top&quot;:116.5,&quot;width&quot;:459.94677165354324}"/>
</p:tagLst>
</file>

<file path=ppt/tags/tag26.xml><?xml version="1.0" encoding="utf-8"?>
<p:tagLst xmlns:p="http://schemas.openxmlformats.org/presentationml/2006/main">
  <p:tag name="KSO_WM_DIAGRAM_VIRTUALLY_FRAME" val="{&quot;height&quot;:249.0631496062992,&quot;left&quot;:165.141968503937,&quot;top&quot;:116.5,&quot;width&quot;:459.94677165354324}"/>
</p:tagLst>
</file>

<file path=ppt/tags/tag27.xml><?xml version="1.0" encoding="utf-8"?>
<p:tagLst xmlns:p="http://schemas.openxmlformats.org/presentationml/2006/main">
  <p:tag name="KSO_WM_DIAGRAM_VIRTUALLY_FRAME" val="{&quot;height&quot;:249.0631496062992,&quot;left&quot;:165.141968503937,&quot;top&quot;:116.5,&quot;width&quot;:459.94677165354324}"/>
</p:tagLst>
</file>

<file path=ppt/tags/tag28.xml><?xml version="1.0" encoding="utf-8"?>
<p:tagLst xmlns:p="http://schemas.openxmlformats.org/presentationml/2006/main">
  <p:tag name="KSO_WM_DIAGRAM_VIRTUALLY_FRAME" val="{&quot;height&quot;:249.0631496062992,&quot;left&quot;:165.141968503937,&quot;top&quot;:116.5,&quot;width&quot;:459.94677165354324}"/>
</p:tagLst>
</file>

<file path=ppt/tags/tag29.xml><?xml version="1.0" encoding="utf-8"?>
<p:tagLst xmlns:p="http://schemas.openxmlformats.org/presentationml/2006/main">
  <p:tag name="MH" val="20151104112100"/>
  <p:tag name="MH_LIBRARY" val="GRAPHIC"/>
  <p:tag name="MH_TYPE" val="Text"/>
  <p:tag name="MH_ORDER" val="1"/>
  <p:tag name="KSO_WM_DIAGRAM_VIRTUALLY_FRAME" val="{&quot;height&quot;:249.0631496062992,&quot;left&quot;:165.141968503937,&quot;top&quot;:116.5,&quot;width&quot;:459.94677165354324}"/>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custom20230290_4*l_h_i*1_1_1"/>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1."/>
</p:tagLst>
</file>

<file path=ppt/tags/tag30.xml><?xml version="1.0" encoding="utf-8"?>
<p:tagLst xmlns:p="http://schemas.openxmlformats.org/presentationml/2006/main">
  <p:tag name="MH" val="20151104112100"/>
  <p:tag name="MH_LIBRARY" val="GRAPHIC"/>
  <p:tag name="MH_TYPE" val="Text"/>
  <p:tag name="MH_ORDER" val="1"/>
  <p:tag name="KSO_WM_DIAGRAM_VIRTUALLY_FRAME" val="{&quot;height&quot;:249.0631496062992,&quot;left&quot;:165.141968503937,&quot;top&quot;:116.5,&quot;width&quot;:459.94677165354324}"/>
</p:tagLst>
</file>

<file path=ppt/tags/tag31.xml><?xml version="1.0" encoding="utf-8"?>
<p:tagLst xmlns:p="http://schemas.openxmlformats.org/presentationml/2006/main">
  <p:tag name="TABLE_ENDDRAG_ORIGIN_RECT" val="462*138"/>
  <p:tag name="TABLE_ENDDRAG_RECT" val="317*221*462*138"/>
</p:tagLst>
</file>

<file path=ppt/tags/tag32.xml><?xml version="1.0" encoding="utf-8"?>
<p:tagLst xmlns:p="http://schemas.openxmlformats.org/presentationml/2006/main">
  <p:tag name="RESOURCE_RECORD_KEY" val="{&quot;29&quot;:[20426248,20750895]}"/>
</p:tagLst>
</file>

<file path=ppt/tags/tag33.xml><?xml version="1.0" encoding="utf-8"?>
<p:tagLst xmlns:p="http://schemas.openxmlformats.org/presentationml/2006/main">
  <p:tag name="TABLE_ENDDRAG_ORIGIN_RECT" val="546*154"/>
  <p:tag name="TABLE_ENDDRAG_RECT" val="177*200*546*154"/>
</p:tagLst>
</file>

<file path=ppt/tags/tag34.xml><?xml version="1.0" encoding="utf-8"?>
<p:tagLst xmlns:p="http://schemas.openxmlformats.org/presentationml/2006/main">
  <p:tag name="TABLE_ENDDRAG_ORIGIN_RECT" val="546*250"/>
  <p:tag name="TABLE_ENDDRAG_RECT" val="291*183*546*250"/>
</p:tagLst>
</file>

<file path=ppt/tags/tag35.xml><?xml version="1.0" encoding="utf-8"?>
<p:tagLst xmlns:p="http://schemas.openxmlformats.org/presentationml/2006/main">
  <p:tag name="KSO_WM_DIAGRAM_VIRTUALLY_FRAME" val="{&quot;height&quot;:240.61314960629926,&quot;left&quot;:207.86889763779527,&quot;top&quot;:124.95,&quot;width&quot;:416.25700787401576}"/>
</p:tagLst>
</file>

<file path=ppt/tags/tag36.xml><?xml version="1.0" encoding="utf-8"?>
<p:tagLst xmlns:p="http://schemas.openxmlformats.org/presentationml/2006/main">
  <p:tag name="KSO_WM_DIAGRAM_VIRTUALLY_FRAME" val="{&quot;height&quot;:240.61314960629926,&quot;left&quot;:207.86889763779527,&quot;top&quot;:124.95,&quot;width&quot;:416.25700787401576}"/>
</p:tagLst>
</file>

<file path=ppt/tags/tag37.xml><?xml version="1.0" encoding="utf-8"?>
<p:tagLst xmlns:p="http://schemas.openxmlformats.org/presentationml/2006/main">
  <p:tag name="KSO_WM_DIAGRAM_VIRTUALLY_FRAME" val="{&quot;height&quot;:240.61314960629926,&quot;left&quot;:207.86889763779527,&quot;top&quot;:124.95,&quot;width&quot;:416.25700787401576}"/>
</p:tagLst>
</file>

<file path=ppt/tags/tag38.xml><?xml version="1.0" encoding="utf-8"?>
<p:tagLst xmlns:p="http://schemas.openxmlformats.org/presentationml/2006/main">
  <p:tag name="KSO_WM_DIAGRAM_VIRTUALLY_FRAME" val="{&quot;height&quot;:240.61314960629926,&quot;left&quot;:207.86889763779527,&quot;top&quot;:124.95,&quot;width&quot;:416.25700787401576}"/>
</p:tagLst>
</file>

<file path=ppt/tags/tag39.xml><?xml version="1.0" encoding="utf-8"?>
<p:tagLst xmlns:p="http://schemas.openxmlformats.org/presentationml/2006/main">
  <p:tag name="KSO_WM_DIAGRAM_VIRTUALLY_FRAME" val="{&quot;height&quot;:240.61314960629926,&quot;left&quot;:207.86889763779527,&quot;top&quot;:124.95,&quot;width&quot;:416.25700787401576}"/>
</p:tagLst>
</file>

<file path=ppt/tags/tag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1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1_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40.xml><?xml version="1.0" encoding="utf-8"?>
<p:tagLst xmlns:p="http://schemas.openxmlformats.org/presentationml/2006/main">
  <p:tag name="KSO_WM_DIAGRAM_VIRTUALLY_FRAME" val="{&quot;height&quot;:240.61314960629926,&quot;left&quot;:207.86889763779527,&quot;top&quot;:124.95,&quot;width&quot;:416.25700787401576}"/>
</p:tagLst>
</file>

<file path=ppt/tags/tag41.xml><?xml version="1.0" encoding="utf-8"?>
<p:tagLst xmlns:p="http://schemas.openxmlformats.org/presentationml/2006/main">
  <p:tag name="KSO_WM_DIAGRAM_VIRTUALLY_FRAME" val="{&quot;height&quot;:240.61314960629926,&quot;left&quot;:207.86889763779527,&quot;top&quot;:124.95,&quot;width&quot;:416.25700787401576}"/>
</p:tagLst>
</file>

<file path=ppt/tags/tag42.xml><?xml version="1.0" encoding="utf-8"?>
<p:tagLst xmlns:p="http://schemas.openxmlformats.org/presentationml/2006/main">
  <p:tag name="KSO_WM_DIAGRAM_VIRTUALLY_FRAME" val="{&quot;height&quot;:240.61314960629926,&quot;left&quot;:207.86889763779527,&quot;top&quot;:124.95,&quot;width&quot;:416.25700787401576}"/>
</p:tagLst>
</file>

<file path=ppt/tags/tag43.xml><?xml version="1.0" encoding="utf-8"?>
<p:tagLst xmlns:p="http://schemas.openxmlformats.org/presentationml/2006/main">
  <p:tag name="KSO_WM_DIAGRAM_VIRTUALLY_FRAME" val="{&quot;height&quot;:240.61314960629926,&quot;left&quot;:207.86889763779527,&quot;top&quot;:124.95,&quot;width&quot;:416.25700787401576}"/>
</p:tagLst>
</file>

<file path=ppt/tags/tag44.xml><?xml version="1.0" encoding="utf-8"?>
<p:tagLst xmlns:p="http://schemas.openxmlformats.org/presentationml/2006/main">
  <p:tag name="MH" val="20151104112100"/>
  <p:tag name="MH_LIBRARY" val="GRAPHIC"/>
  <p:tag name="MH_TYPE" val="Text"/>
  <p:tag name="MH_ORDER" val="1"/>
  <p:tag name="KSO_WM_DIAGRAM_VIRTUALLY_FRAME" val="{&quot;height&quot;:240.61314960629926,&quot;left&quot;:207.86889763779527,&quot;top&quot;:124.95,&quot;width&quot;:416.25700787401576}"/>
</p:tagLst>
</file>

<file path=ppt/tags/tag45.xml><?xml version="1.0" encoding="utf-8"?>
<p:tagLst xmlns:p="http://schemas.openxmlformats.org/presentationml/2006/main">
  <p:tag name="MH" val="20151104112100"/>
  <p:tag name="MH_LIBRARY" val="GRAPHIC"/>
  <p:tag name="MH_TYPE" val="Text"/>
  <p:tag name="MH_ORDER" val="1"/>
  <p:tag name="KSO_WM_DIAGRAM_VIRTUALLY_FRAME" val="{&quot;height&quot;:240.61314960629926,&quot;left&quot;:207.86889763779527,&quot;top&quot;:124.95,&quot;width&quot;:416.25700787401576}"/>
</p:tagLst>
</file>

<file path=ppt/tags/tag46.xml><?xml version="1.0" encoding="utf-8"?>
<p:tagLst xmlns:p="http://schemas.openxmlformats.org/presentationml/2006/main">
  <p:tag name="KSO_WM_DIAGRAM_VIRTUALLY_FRAME" val="{&quot;height&quot;:196.86700787401577,&quot;left&quot;:203.46897637795277,&quot;top&quot;:206.71685039370078,&quot;width&quot;:524.8622834645669}"/>
</p:tagLst>
</file>

<file path=ppt/tags/tag47.xml><?xml version="1.0" encoding="utf-8"?>
<p:tagLst xmlns:p="http://schemas.openxmlformats.org/presentationml/2006/main">
  <p:tag name="KSO_WM_DIAGRAM_VIRTUALLY_FRAME" val="{&quot;height&quot;:196.86700787401577,&quot;left&quot;:203.46897637795277,&quot;top&quot;:206.71685039370078,&quot;width&quot;:524.8622834645669}"/>
</p:tagLst>
</file>

<file path=ppt/tags/tag48.xml><?xml version="1.0" encoding="utf-8"?>
<p:tagLst xmlns:p="http://schemas.openxmlformats.org/presentationml/2006/main">
  <p:tag name="KSO_WM_DIAGRAM_VIRTUALLY_FRAME" val="{&quot;height&quot;:196.86700787401577,&quot;left&quot;:203.46897637795277,&quot;top&quot;:206.71685039370078,&quot;width&quot;:524.8622834645669}"/>
</p:tagLst>
</file>

<file path=ppt/tags/tag49.xml><?xml version="1.0" encoding="utf-8"?>
<p:tagLst xmlns:p="http://schemas.openxmlformats.org/presentationml/2006/main">
  <p:tag name="KSO_WM_DIAGRAM_VIRTUALLY_FRAME" val="{&quot;height&quot;:196.86700787401577,&quot;left&quot;:203.46897637795277,&quot;top&quot;:206.71685039370078,&quot;width&quot;:524.8622834645669}"/>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0290_4*l_h_i*1_2_1"/>
  <p:tag name="KSO_WM_TEMPLATE_CATEGORY" val="custom"/>
  <p:tag name="KSO_WM_TEMPLATE_INDEX" val="20230290"/>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gradient&quot;:[{&quot;brightness&quot;:0,&quot;colorType&quot;:1,&quot;foreColorIndex&quot;:5,&quot;pos&quot;:0.15000000596046448,&quot;transparency&quot;:0},{&quot;brightness&quot;:0,&quot;colorType&quot;:1,&quot;foreColorIndex&quot;:14,&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50.xml><?xml version="1.0" encoding="utf-8"?>
<p:tagLst xmlns:p="http://schemas.openxmlformats.org/presentationml/2006/main">
  <p:tag name="KSO_WM_DIAGRAM_VIRTUALLY_FRAME" val="{&quot;height&quot;:196.86700787401577,&quot;left&quot;:203.46897637795277,&quot;top&quot;:206.71685039370078,&quot;width&quot;:524.8622834645669}"/>
</p:tagLst>
</file>

<file path=ppt/tags/tag51.xml><?xml version="1.0" encoding="utf-8"?>
<p:tagLst xmlns:p="http://schemas.openxmlformats.org/presentationml/2006/main">
  <p:tag name="KSO_WM_DIAGRAM_VIRTUALLY_FRAME" val="{&quot;height&quot;:196.86700787401577,&quot;left&quot;:203.46897637795277,&quot;top&quot;:206.71685039370078,&quot;width&quot;:524.8622834645669}"/>
</p:tagLst>
</file>

<file path=ppt/tags/tag52.xml><?xml version="1.0" encoding="utf-8"?>
<p:tagLst xmlns:p="http://schemas.openxmlformats.org/presentationml/2006/main">
  <p:tag name="KSO_WM_DIAGRAM_VIRTUALLY_FRAME" val="{&quot;height&quot;:196.86700787401577,&quot;left&quot;:203.46897637795277,&quot;top&quot;:206.71685039370078,&quot;width&quot;:524.8622834645669}"/>
</p:tagLst>
</file>

<file path=ppt/tags/tag53.xml><?xml version="1.0" encoding="utf-8"?>
<p:tagLst xmlns:p="http://schemas.openxmlformats.org/presentationml/2006/main">
  <p:tag name="KSO_WM_DIAGRAM_VIRTUALLY_FRAME" val="{&quot;height&quot;:196.86700787401577,&quot;left&quot;:203.46897637795277,&quot;top&quot;:206.71685039370078,&quot;width&quot;:524.8622834645669}"/>
</p:tagLst>
</file>

<file path=ppt/tags/tag54.xml><?xml version="1.0" encoding="utf-8"?>
<p:tagLst xmlns:p="http://schemas.openxmlformats.org/presentationml/2006/main">
  <p:tag name="MH" val="20151104112100"/>
  <p:tag name="MH_LIBRARY" val="GRAPHIC"/>
  <p:tag name="MH_TYPE" val="Text"/>
  <p:tag name="MH_ORDER" val="1"/>
  <p:tag name="KSO_WM_DIAGRAM_VIRTUALLY_FRAME" val="{&quot;height&quot;:196.86700787401577,&quot;left&quot;:203.46897637795277,&quot;top&quot;:206.71685039370078,&quot;width&quot;:524.8622834645669}"/>
</p:tagLst>
</file>

<file path=ppt/tags/tag55.xml><?xml version="1.0" encoding="utf-8"?>
<p:tagLst xmlns:p="http://schemas.openxmlformats.org/presentationml/2006/main">
  <p:tag name="MH" val="20151104112100"/>
  <p:tag name="MH_LIBRARY" val="GRAPHIC"/>
  <p:tag name="MH_TYPE" val="Text"/>
  <p:tag name="MH_ORDER" val="1"/>
  <p:tag name="KSO_WM_DIAGRAM_VIRTUALLY_FRAME" val="{&quot;height&quot;:196.86700787401577,&quot;left&quot;:203.46897637795277,&quot;top&quot;:206.71685039370078,&quot;width&quot;:524.8622834645669}"/>
</p:tagLst>
</file>

<file path=ppt/tags/tag56.xml><?xml version="1.0" encoding="utf-8"?>
<p:tagLst xmlns:p="http://schemas.openxmlformats.org/presentationml/2006/main">
  <p:tag name="KSO_WM_DIAGRAM_VIRTUALLY_FRAME" val="{&quot;height&quot;:196.86700787401577,&quot;left&quot;:203.46897637795277,&quot;top&quot;:206.71685039370078,&quot;width&quot;:524.8622834645669}"/>
</p:tagLst>
</file>

<file path=ppt/tags/tag57.xml><?xml version="1.0" encoding="utf-8"?>
<p:tagLst xmlns:p="http://schemas.openxmlformats.org/presentationml/2006/main">
  <p:tag name="KSO_WM_DIAGRAM_VIRTUALLY_FRAME" val="{&quot;height&quot;:196.86700787401577,&quot;left&quot;:203.46897637795277,&quot;top&quot;:206.71685039370078,&quot;width&quot;:524.8622834645669}"/>
</p:tagLst>
</file>

<file path=ppt/tags/tag58.xml><?xml version="1.0" encoding="utf-8"?>
<p:tagLst xmlns:p="http://schemas.openxmlformats.org/presentationml/2006/main">
  <p:tag name="COMMONDATA" val="eyJoZGlkIjoiMzVhMWFhMzE0ZDdlZTk1MzUxMjZmOTAzZDU5NWY5NjkifQ=="/>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custom20230290_4*l_h_i*1_2_2"/>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2."/>
</p:tagLst>
</file>

<file path=ppt/tags/tag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NDEX" val="1_2_1"/>
  <p:tag name="KSO_WM_TEMPLATE_CATEGORY" val="custom"/>
  <p:tag name="KSO_WM_TEMPLATE_INDEX" val="20230290"/>
  <p:tag name="KSO_WM_UNIT_LAYERLEVEL" val="1_1_1"/>
  <p:tag name="KSO_WM_TAG_VERSION" val="3.0"/>
  <p:tag name="KSO_WM_BEAUTIFY_FLAG" val="#wm#"/>
  <p:tag name="KSO_WM_DIAGRAM_GROUP_CODE" val="l1-1"/>
  <p:tag name="KSO_WM_UNIT_VALUE" val="26"/>
  <p:tag name="KSO_WM_UNIT_TYPE" val="l_h_a"/>
  <p:tag name="KSO_WM_UNIT_ID" val="custom20230290_4*l_h_a*1_2_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单击此处添加目录标题"/>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0290_4*l_h_i*1_3_1"/>
  <p:tag name="KSO_WM_TEMPLATE_CATEGORY" val="custom"/>
  <p:tag name="KSO_WM_TEMPLATE_INDEX" val="20230290"/>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gradient&quot;:[{&quot;brightness&quot;:0,&quot;colorType&quot;:1,&quot;foreColorIndex&quot;:5,&quot;pos&quot;:0.15000000596046448,&quot;transparency&quot;:0},{&quot;brightness&quot;:0,&quot;colorType&quot;:1,&quot;foreColorIndex&quot;:14,&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COLOR_TRICK" val="1"/>
  <p:tag name="KSO_WM_DIAGRAM_COLOR_TEXT_CAN_REMOVE" val="n"/>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custom20230290_4*l_h_i*1_3_2"/>
  <p:tag name="KSO_WM_TEMPLATE_CATEGORY" val="custom"/>
  <p:tag name="KSO_WM_TEMPLATE_INDEX" val="20230290"/>
  <p:tag name="KSO_WM_UNIT_LAYERLEVEL" val="1_1_1"/>
  <p:tag name="KSO_WM_TAG_VERSION" val="3.0"/>
  <p:tag name="KSO_WM_BEAUTIFY_FLAG" val="#wm#"/>
  <p:tag name="KSO_WM_UNIT_TEXT_FILL_FORE_SCHEMECOLOR_INDEX_BRIGHTNESS" val="0"/>
  <p:tag name="KSO_WM_UNIT_TEXT_FILL_FORE_SCHEMECOLOR_INDEX" val="6"/>
  <p:tag name="KSO_WM_UNIT_TEXT_FILL_TYPE" val="1"/>
  <p:tag name="KSO_WM_DIAGRAM_GROUP_CODE" val="l1-1"/>
  <p:tag name="KSO_WM_DIAGRAM_VERSION" val="3"/>
  <p:tag name="KSO_WM_DIAGRAM_MAX_ITEMCNT" val="6"/>
  <p:tag name="KSO_WM_DIAGRAM_MIN_ITEMCNT" val="2"/>
  <p:tag name="KSO_WM_DIAGRAM_VIRTUALLY_FRAME" val="{&quot;height&quot;:423.0386657714844,&quot;left&quot;:465.4,&quot;top&quot;:68.7056671142578,&quot;width&quot;:4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DIAGRAM_COLOR_TEXT_CAN_REMOVE" val="n"/>
  <p:tag name="KSO_WM_UNIT_PRESET_TEXT" val="03."/>
</p:tagLst>
</file>

<file path=ppt/theme/theme1.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ont">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3308</Words>
  <Application>WPS 演示</Application>
  <PresentationFormat>宽屏</PresentationFormat>
  <Paragraphs>414</Paragraphs>
  <Slides>22</Slides>
  <Notes>22</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6</vt:i4>
      </vt:variant>
      <vt:variant>
        <vt:lpstr>幻灯片标题</vt:lpstr>
      </vt:variant>
      <vt:variant>
        <vt:i4>22</vt:i4>
      </vt:variant>
    </vt:vector>
  </HeadingPairs>
  <TitlesOfParts>
    <vt:vector size="49" baseType="lpstr">
      <vt:lpstr>Arial</vt:lpstr>
      <vt:lpstr>宋体</vt:lpstr>
      <vt:lpstr>Wingdings</vt:lpstr>
      <vt:lpstr>方正姚体简体</vt:lpstr>
      <vt:lpstr>微软雅黑</vt:lpstr>
      <vt:lpstr>方正小标宋简体</vt:lpstr>
      <vt:lpstr>楷体</vt:lpstr>
      <vt:lpstr>Times New Roman</vt:lpstr>
      <vt:lpstr>Calibri</vt:lpstr>
      <vt:lpstr>MiSans Normal</vt:lpstr>
      <vt:lpstr>Wingdings</vt:lpstr>
      <vt:lpstr>汉仪雅酷黑 85W</vt:lpstr>
      <vt:lpstr>Calibri</vt:lpstr>
      <vt:lpstr>Impact</vt:lpstr>
      <vt:lpstr>思源黑体</vt:lpstr>
      <vt:lpstr>黑体</vt:lpstr>
      <vt:lpstr>阿里巴巴普惠体 M</vt:lpstr>
      <vt:lpstr>Arial Unicode MS</vt:lpstr>
      <vt:lpstr>等线</vt:lpstr>
      <vt:lpstr>Times New Roman</vt:lpstr>
      <vt:lpstr>Office 主题</vt:lpstr>
      <vt:lpstr>Word.Picture.8</vt:lpstr>
      <vt:lpstr>Word.Picture.8</vt:lpstr>
      <vt:lpstr>Word.Picture.8</vt:lpstr>
      <vt:lpstr>Word.Picture.8</vt:lpstr>
      <vt:lpstr>Word.Picture.8</vt:lpstr>
      <vt:lpstr>Word.Picture.8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课件</dc:title>
  <dc:creator>Administrator</dc:creator>
  <cp:lastModifiedBy>真牛</cp:lastModifiedBy>
  <cp:revision>35</cp:revision>
  <dcterms:created xsi:type="dcterms:W3CDTF">2021-03-09T16:28:00Z</dcterms:created>
  <dcterms:modified xsi:type="dcterms:W3CDTF">2024-08-10T02:00:50Z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90d0f30d9eb84a089315638f0691ff21_23</vt:lpwstr>
  </property>
</Properties>
</file>