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24"/>
  </p:handoutMasterIdLst>
  <p:sldIdLst>
    <p:sldId id="256" r:id="rId2"/>
    <p:sldId id="257" r:id="rId3"/>
    <p:sldId id="285" r:id="rId4"/>
    <p:sldId id="262" r:id="rId5"/>
    <p:sldId id="263" r:id="rId6"/>
    <p:sldId id="286" r:id="rId7"/>
    <p:sldId id="288" r:id="rId8"/>
    <p:sldId id="289" r:id="rId9"/>
    <p:sldId id="266" r:id="rId10"/>
    <p:sldId id="280" r:id="rId11"/>
    <p:sldId id="275" r:id="rId12"/>
    <p:sldId id="268" r:id="rId13"/>
    <p:sldId id="291" r:id="rId14"/>
    <p:sldId id="292" r:id="rId15"/>
    <p:sldId id="270" r:id="rId16"/>
    <p:sldId id="276" r:id="rId17"/>
    <p:sldId id="272" r:id="rId18"/>
    <p:sldId id="273" r:id="rId19"/>
    <p:sldId id="277" r:id="rId20"/>
    <p:sldId id="279" r:id="rId21"/>
    <p:sldId id="290" r:id="rId22"/>
    <p:sldId id="283" r:id="rId23"/>
  </p:sldIdLst>
  <p:sldSz cx="12192000" cy="6858000"/>
  <p:notesSz cx="6858000" cy="9144000"/>
  <p:embeddedFontLst>
    <p:embeddedFont>
      <p:font typeface="Consolas" panose="020B0609020204030204" pitchFamily="49" charset="0"/>
      <p:regular r:id="rId25"/>
      <p:bold r:id="rId26"/>
      <p:italic r:id="rId27"/>
      <p:boldItalic r:id="rId28"/>
    </p:embeddedFont>
    <p:embeddedFont>
      <p:font typeface="等线" panose="02010600030101010101" pitchFamily="2" charset="-122"/>
      <p:regular r:id="rId29"/>
      <p:bold r:id="rId30"/>
    </p:embeddedFont>
    <p:embeddedFont>
      <p:font typeface="方正姚体" panose="02010601030101010101" pitchFamily="2" charset="-122"/>
      <p:regular r:id="rId31"/>
    </p:embeddedFont>
    <p:embeddedFont>
      <p:font typeface="方正准圆简体" panose="03000509000000000000" pitchFamily="65" charset="-122"/>
      <p:regular r:id="rId32"/>
    </p:embeddedFont>
    <p:embeddedFont>
      <p:font typeface="仿宋_GB2312" panose="02010609030101010101" pitchFamily="49" charset="-122"/>
      <p:regular r:id="rId33"/>
    </p:embeddedFont>
    <p:embeddedFont>
      <p:font typeface="华文楷体" panose="02010600040101010101" pitchFamily="2" charset="-122"/>
      <p:regular r:id="rId34"/>
    </p:embeddedFont>
    <p:embeddedFont>
      <p:font typeface="楷体" panose="02010609060101010101" pitchFamily="49" charset="-122"/>
      <p:regular r:id="rId35"/>
    </p:embeddedFont>
    <p:embeddedFont>
      <p:font typeface="隶书" panose="02010509060101010101" pitchFamily="49" charset="-122"/>
      <p:regular r:id="rId36"/>
    </p:embeddedFont>
    <p:embeddedFont>
      <p:font typeface="三极泼墨体" panose="00000500000000000000" pitchFamily="2" charset="-122"/>
      <p:regular r:id="rId37"/>
    </p:embeddedFont>
    <p:embeddedFont>
      <p:font typeface="微软雅黑" panose="020B0503020204020204" pitchFamily="34" charset="-122"/>
      <p:regular r:id="rId38"/>
      <p:bold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F4"/>
    <a:srgbClr val="2381C7"/>
    <a:srgbClr val="FAFAFA"/>
    <a:srgbClr val="FFD966"/>
    <a:srgbClr val="F73C8D"/>
    <a:srgbClr val="FDB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4" d="100"/>
          <a:sy n="104" d="100"/>
        </p:scale>
        <p:origin x="308" y="48"/>
      </p:cViewPr>
      <p:guideLst/>
    </p:cSldViewPr>
  </p:slideViewPr>
  <p:notesTextViewPr>
    <p:cViewPr>
      <p:scale>
        <a:sx n="1" d="1"/>
        <a:sy n="1" d="1"/>
      </p:scale>
      <p:origin x="0" y="0"/>
    </p:cViewPr>
  </p:notesTextViewPr>
  <p:notesViewPr>
    <p:cSldViewPr snapToGrid="0">
      <p:cViewPr varScale="1">
        <p:scale>
          <a:sx n="83" d="100"/>
          <a:sy n="83" d="100"/>
        </p:scale>
        <p:origin x="2428" y="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F11C9A7-238B-F173-AD50-500A6A10F7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ADF58E9E-535C-91FC-D1EB-5D87D948DA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6A34F9-E934-4C84-82BB-1A58EFAB691E}" type="datetimeFigureOut">
              <a:rPr lang="zh-CN" altLang="en-US" smtClean="0"/>
              <a:t>2024/8/2</a:t>
            </a:fld>
            <a:endParaRPr lang="zh-CN" altLang="en-US"/>
          </a:p>
        </p:txBody>
      </p:sp>
      <p:sp>
        <p:nvSpPr>
          <p:cNvPr id="4" name="页脚占位符 3">
            <a:extLst>
              <a:ext uri="{FF2B5EF4-FFF2-40B4-BE49-F238E27FC236}">
                <a16:creationId xmlns:a16="http://schemas.microsoft.com/office/drawing/2014/main" id="{990D059F-AF13-9D0C-CE07-7A27B0A9C3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96B1C7F-3DB6-BFDD-4CA4-7CE1C84DF3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AA543A-54FC-4B37-8B66-131239F36F5B}" type="slidenum">
              <a:rPr lang="zh-CN" altLang="en-US" smtClean="0"/>
              <a:t>‹#›</a:t>
            </a:fld>
            <a:endParaRPr lang="zh-CN" altLang="en-US"/>
          </a:p>
        </p:txBody>
      </p:sp>
    </p:spTree>
    <p:extLst>
      <p:ext uri="{BB962C8B-B14F-4D97-AF65-F5344CB8AC3E}">
        <p14:creationId xmlns:p14="http://schemas.microsoft.com/office/powerpoint/2010/main" val="34991085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22B350D-7AD8-68D4-5E8F-24408C656D8C}"/>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0974579" flipH="1">
            <a:off x="-31218" y="4088099"/>
            <a:ext cx="3169225" cy="3169225"/>
          </a:xfrm>
          <a:prstGeom prst="rect">
            <a:avLst/>
          </a:prstGeom>
          <a:effectLst>
            <a:outerShdw blurRad="63500" sx="102000" sy="102000" algn="ctr" rotWithShape="0">
              <a:prstClr val="black">
                <a:alpha val="40000"/>
              </a:prstClr>
            </a:outerShdw>
          </a:effectLst>
        </p:spPr>
      </p:pic>
      <p:pic>
        <p:nvPicPr>
          <p:cNvPr id="12" name="图片 11">
            <a:extLst>
              <a:ext uri="{FF2B5EF4-FFF2-40B4-BE49-F238E27FC236}">
                <a16:creationId xmlns:a16="http://schemas.microsoft.com/office/drawing/2014/main" id="{11B2259C-BC44-FAC6-3654-A4848D23DE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0384"/>
          <a:stretch/>
        </p:blipFill>
        <p:spPr>
          <a:xfrm rot="21045238" flipH="1">
            <a:off x="1496539" y="3642742"/>
            <a:ext cx="2382728" cy="1538774"/>
          </a:xfrm>
          <a:prstGeom prst="rect">
            <a:avLst/>
          </a:prstGeom>
        </p:spPr>
      </p:pic>
      <p:sp>
        <p:nvSpPr>
          <p:cNvPr id="9" name="矩形 8">
            <a:extLst>
              <a:ext uri="{FF2B5EF4-FFF2-40B4-BE49-F238E27FC236}">
                <a16:creationId xmlns:a16="http://schemas.microsoft.com/office/drawing/2014/main" id="{FAA333F4-EAC7-A82A-BB2F-056F97C52709}"/>
              </a:ext>
            </a:extLst>
          </p:cNvPr>
          <p:cNvSpPr/>
          <p:nvPr userDrawn="1"/>
        </p:nvSpPr>
        <p:spPr>
          <a:xfrm rot="20327872">
            <a:off x="1431974" y="4272858"/>
            <a:ext cx="1350115" cy="769441"/>
          </a:xfrm>
          <a:prstGeom prst="rect">
            <a:avLst/>
          </a:prstGeom>
          <a:noFill/>
        </p:spPr>
        <p:txBody>
          <a:bodyPr wrap="square" lIns="91440" tIns="45720" rIns="91440" bIns="45720">
            <a:spAutoFit/>
          </a:bodyPr>
          <a:lstStyle/>
          <a:p>
            <a:pPr algn="ctr"/>
            <a:r>
              <a:rPr lang="zh-CN" altLang="en-US" sz="4400" b="0" cap="none" spc="0" dirty="0">
                <a:ln w="12700">
                  <a:solidFill>
                    <a:srgbClr val="00B0F0"/>
                  </a:solidFill>
                </a:ln>
                <a:solidFill>
                  <a:srgbClr val="0070C0"/>
                </a:solidFill>
                <a:effectLst>
                  <a:reflection blurRad="6350" stA="53000" endA="300" endPos="35500" dir="5400000" sy="-90000" algn="bl" rotWithShape="0"/>
                </a:effectLst>
                <a:latin typeface="三极泼墨体" panose="00000500000000000000" pitchFamily="2" charset="-122"/>
                <a:ea typeface="三极泼墨体" panose="00000500000000000000" pitchFamily="2" charset="-122"/>
              </a:rPr>
              <a:t>启航</a:t>
            </a:r>
          </a:p>
        </p:txBody>
      </p:sp>
      <p:pic>
        <p:nvPicPr>
          <p:cNvPr id="14" name="图片 13">
            <a:extLst>
              <a:ext uri="{FF2B5EF4-FFF2-40B4-BE49-F238E27FC236}">
                <a16:creationId xmlns:a16="http://schemas.microsoft.com/office/drawing/2014/main" id="{B3593B50-EBFD-7E05-49C8-6D5C2DFD1B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704358">
            <a:off x="2975371" y="3720263"/>
            <a:ext cx="571429" cy="409524"/>
          </a:xfrm>
          <a:prstGeom prst="rect">
            <a:avLst/>
          </a:prstGeom>
        </p:spPr>
      </p:pic>
    </p:spTree>
    <p:extLst>
      <p:ext uri="{BB962C8B-B14F-4D97-AF65-F5344CB8AC3E}">
        <p14:creationId xmlns:p14="http://schemas.microsoft.com/office/powerpoint/2010/main" val="400637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1B96AE9D-4F37-56CD-6572-B9C542BE54A9}"/>
              </a:ext>
            </a:extLst>
          </p:cNvPr>
          <p:cNvSpPr txBox="1"/>
          <p:nvPr userDrawn="1"/>
        </p:nvSpPr>
        <p:spPr>
          <a:xfrm>
            <a:off x="594716" y="6519446"/>
            <a:ext cx="2520000" cy="338554"/>
          </a:xfrm>
          <a:prstGeom prst="rect">
            <a:avLst/>
          </a:prstGeom>
          <a:noFill/>
        </p:spPr>
        <p:txBody>
          <a:bodyPr wrap="square" rtlCol="0">
            <a:spAutoFit/>
          </a:bodyPr>
          <a:lstStyle/>
          <a:p>
            <a:pPr algn="dist"/>
            <a:r>
              <a:rPr lang="zh-CN" altLang="en-US" sz="1600" dirty="0">
                <a:solidFill>
                  <a:schemeClr val="tx1"/>
                </a:solidFill>
                <a:latin typeface="方正姚体" panose="02010601030101010101" pitchFamily="2" charset="-122"/>
                <a:ea typeface="方正姚体" panose="02010601030101010101" pitchFamily="2" charset="-122"/>
              </a:rPr>
              <a:t>第</a:t>
            </a:r>
            <a:r>
              <a:rPr lang="en-US" altLang="zh-CN" sz="1600" dirty="0">
                <a:solidFill>
                  <a:schemeClr val="tx1"/>
                </a:solidFill>
                <a:latin typeface="方正姚体" panose="02010601030101010101" pitchFamily="2" charset="-122"/>
                <a:ea typeface="方正姚体" panose="02010601030101010101" pitchFamily="2" charset="-122"/>
              </a:rPr>
              <a:t>6</a:t>
            </a:r>
            <a:r>
              <a:rPr lang="zh-CN" altLang="en-US" sz="1600" dirty="0">
                <a:solidFill>
                  <a:schemeClr val="tx1"/>
                </a:solidFill>
                <a:latin typeface="方正姚体" panose="02010601030101010101" pitchFamily="2" charset="-122"/>
                <a:ea typeface="方正姚体" panose="02010601030101010101" pitchFamily="2" charset="-122"/>
              </a:rPr>
              <a:t>课 粉刷房间算面积</a:t>
            </a:r>
          </a:p>
        </p:txBody>
      </p:sp>
      <p:sp>
        <p:nvSpPr>
          <p:cNvPr id="10" name="文本框 9">
            <a:extLst>
              <a:ext uri="{FF2B5EF4-FFF2-40B4-BE49-F238E27FC236}">
                <a16:creationId xmlns:a16="http://schemas.microsoft.com/office/drawing/2014/main" id="{400EEF44-D76C-286A-D906-8C0A169C1801}"/>
              </a:ext>
            </a:extLst>
          </p:cNvPr>
          <p:cNvSpPr txBox="1"/>
          <p:nvPr userDrawn="1"/>
        </p:nvSpPr>
        <p:spPr>
          <a:xfrm>
            <a:off x="9104294" y="6519446"/>
            <a:ext cx="2492990" cy="338554"/>
          </a:xfrm>
          <a:prstGeom prst="rect">
            <a:avLst/>
          </a:prstGeom>
          <a:noFill/>
        </p:spPr>
        <p:txBody>
          <a:bodyPr wrap="none" rtlCol="0">
            <a:spAutoFit/>
          </a:bodyPr>
          <a:lstStyle/>
          <a:p>
            <a:pPr algn="dist"/>
            <a:r>
              <a:rPr lang="zh-CN" altLang="en-US" sz="1600" b="0" dirty="0">
                <a:solidFill>
                  <a:schemeClr val="tx1"/>
                </a:solidFill>
                <a:latin typeface="方正姚体" panose="02010601030101010101" pitchFamily="2" charset="-122"/>
                <a:ea typeface="方正姚体" panose="02010601030101010101" pitchFamily="2" charset="-122"/>
              </a:rPr>
              <a:t>第二单元 孝敬老人我出力</a:t>
            </a:r>
          </a:p>
        </p:txBody>
      </p:sp>
      <p:pic>
        <p:nvPicPr>
          <p:cNvPr id="11" name="图片 10">
            <a:extLst>
              <a:ext uri="{FF2B5EF4-FFF2-40B4-BE49-F238E27FC236}">
                <a16:creationId xmlns:a16="http://schemas.microsoft.com/office/drawing/2014/main" id="{2C8486F7-F0C5-F247-4C76-0E4355C24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82009"/>
            <a:ext cx="584041" cy="469828"/>
          </a:xfrm>
          <a:prstGeom prst="rect">
            <a:avLst/>
          </a:prstGeom>
        </p:spPr>
      </p:pic>
    </p:spTree>
    <p:extLst>
      <p:ext uri="{BB962C8B-B14F-4D97-AF65-F5344CB8AC3E}">
        <p14:creationId xmlns:p14="http://schemas.microsoft.com/office/powerpoint/2010/main" val="306941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6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DC8155-63BE-8CC6-4864-40DA6C839D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1B810D-774F-E691-60AE-F6E3F4116BC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00ADC3F-4E89-3BE9-C4B2-5236C2A14A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8376D05-CB0A-462A-2B05-427009160D1F}"/>
              </a:ext>
            </a:extLst>
          </p:cNvPr>
          <p:cNvSpPr>
            <a:spLocks noGrp="1"/>
          </p:cNvSpPr>
          <p:nvPr>
            <p:ph type="dt" sz="half" idx="10"/>
          </p:nvPr>
        </p:nvSpPr>
        <p:spPr>
          <a:xfrm>
            <a:off x="838200" y="6356350"/>
            <a:ext cx="2743200" cy="365125"/>
          </a:xfrm>
          <a:prstGeom prst="rect">
            <a:avLst/>
          </a:prstGeom>
        </p:spPr>
        <p:txBody>
          <a:bodyPr/>
          <a:lstStyle/>
          <a:p>
            <a:fld id="{B9837E92-DC04-4DCD-8EF4-16AFDA81ABB3}" type="datetimeFigureOut">
              <a:rPr lang="zh-CN" altLang="en-US" smtClean="0"/>
              <a:t>2024/8/2</a:t>
            </a:fld>
            <a:endParaRPr lang="zh-CN" altLang="en-US"/>
          </a:p>
        </p:txBody>
      </p:sp>
      <p:sp>
        <p:nvSpPr>
          <p:cNvPr id="6" name="页脚占位符 5">
            <a:extLst>
              <a:ext uri="{FF2B5EF4-FFF2-40B4-BE49-F238E27FC236}">
                <a16:creationId xmlns:a16="http://schemas.microsoft.com/office/drawing/2014/main" id="{C1640E40-2568-EC0D-9378-E77B11952E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5EA819-ECBA-5BD1-09BD-179B265D6373}"/>
              </a:ext>
            </a:extLst>
          </p:cNvPr>
          <p:cNvSpPr>
            <a:spLocks noGrp="1"/>
          </p:cNvSpPr>
          <p:nvPr>
            <p:ph type="sldNum" sz="quarter" idx="12"/>
          </p:nvPr>
        </p:nvSpPr>
        <p:spPr>
          <a:xfrm>
            <a:off x="8610600" y="6356350"/>
            <a:ext cx="2743200" cy="365125"/>
          </a:xfrm>
          <a:prstGeom prst="rect">
            <a:avLst/>
          </a:prstGeom>
        </p:spPr>
        <p:txBody>
          <a:bodyPr/>
          <a:lstStyle/>
          <a:p>
            <a:fld id="{CE688D34-3507-4921-B747-DAA7CDC78560}" type="slidenum">
              <a:rPr lang="zh-CN" altLang="en-US" smtClean="0"/>
              <a:t>‹#›</a:t>
            </a:fld>
            <a:endParaRPr lang="zh-CN" altLang="en-US"/>
          </a:p>
        </p:txBody>
      </p:sp>
    </p:spTree>
    <p:extLst>
      <p:ext uri="{BB962C8B-B14F-4D97-AF65-F5344CB8AC3E}">
        <p14:creationId xmlns:p14="http://schemas.microsoft.com/office/powerpoint/2010/main" val="367410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20AB1-A76F-9BFE-1701-9967E6B77D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239CD2C-DB6D-FA27-196A-DF485353CE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4B0789-F458-5EAA-F2D2-EC0895E2BE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513B2A-0890-67CA-88F9-4EB553991AE6}"/>
              </a:ext>
            </a:extLst>
          </p:cNvPr>
          <p:cNvSpPr>
            <a:spLocks noGrp="1"/>
          </p:cNvSpPr>
          <p:nvPr>
            <p:ph type="dt" sz="half" idx="10"/>
          </p:nvPr>
        </p:nvSpPr>
        <p:spPr>
          <a:xfrm>
            <a:off x="838200" y="6356350"/>
            <a:ext cx="2743200" cy="365125"/>
          </a:xfrm>
          <a:prstGeom prst="rect">
            <a:avLst/>
          </a:prstGeom>
        </p:spPr>
        <p:txBody>
          <a:bodyPr/>
          <a:lstStyle/>
          <a:p>
            <a:fld id="{B9837E92-DC04-4DCD-8EF4-16AFDA81ABB3}" type="datetimeFigureOut">
              <a:rPr lang="zh-CN" altLang="en-US" smtClean="0"/>
              <a:t>2024/8/2</a:t>
            </a:fld>
            <a:endParaRPr lang="zh-CN" altLang="en-US"/>
          </a:p>
        </p:txBody>
      </p:sp>
      <p:sp>
        <p:nvSpPr>
          <p:cNvPr id="6" name="页脚占位符 5">
            <a:extLst>
              <a:ext uri="{FF2B5EF4-FFF2-40B4-BE49-F238E27FC236}">
                <a16:creationId xmlns:a16="http://schemas.microsoft.com/office/drawing/2014/main" id="{81222F93-8F8A-25C4-CD8F-9A35F9696BE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1D45CEC-C6CB-689A-AC29-5969A0B52CFA}"/>
              </a:ext>
            </a:extLst>
          </p:cNvPr>
          <p:cNvSpPr>
            <a:spLocks noGrp="1"/>
          </p:cNvSpPr>
          <p:nvPr>
            <p:ph type="sldNum" sz="quarter" idx="12"/>
          </p:nvPr>
        </p:nvSpPr>
        <p:spPr>
          <a:xfrm>
            <a:off x="8610600" y="6356350"/>
            <a:ext cx="2743200" cy="365125"/>
          </a:xfrm>
          <a:prstGeom prst="rect">
            <a:avLst/>
          </a:prstGeom>
        </p:spPr>
        <p:txBody>
          <a:bodyPr/>
          <a:lstStyle/>
          <a:p>
            <a:fld id="{CE688D34-3507-4921-B747-DAA7CDC78560}" type="slidenum">
              <a:rPr lang="zh-CN" altLang="en-US" smtClean="0"/>
              <a:t>‹#›</a:t>
            </a:fld>
            <a:endParaRPr lang="zh-CN" altLang="en-US"/>
          </a:p>
        </p:txBody>
      </p:sp>
    </p:spTree>
    <p:extLst>
      <p:ext uri="{BB962C8B-B14F-4D97-AF65-F5344CB8AC3E}">
        <p14:creationId xmlns:p14="http://schemas.microsoft.com/office/powerpoint/2010/main" val="256844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8B8D21-0BB3-626B-3610-43F141C6A2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9EACB60-D6CB-685A-53A7-8CF42264E4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9E7C8E-7420-25CC-A18F-056D4ACBD648}"/>
              </a:ext>
            </a:extLst>
          </p:cNvPr>
          <p:cNvSpPr>
            <a:spLocks noGrp="1"/>
          </p:cNvSpPr>
          <p:nvPr>
            <p:ph type="dt" sz="half" idx="10"/>
          </p:nvPr>
        </p:nvSpPr>
        <p:spPr>
          <a:xfrm>
            <a:off x="838200" y="6356350"/>
            <a:ext cx="2743200" cy="365125"/>
          </a:xfrm>
          <a:prstGeom prst="rect">
            <a:avLst/>
          </a:prstGeom>
        </p:spPr>
        <p:txBody>
          <a:bodyPr/>
          <a:lstStyle/>
          <a:p>
            <a:fld id="{B9837E92-DC04-4DCD-8EF4-16AFDA81ABB3}" type="datetimeFigureOut">
              <a:rPr lang="zh-CN" altLang="en-US" smtClean="0"/>
              <a:t>2024/8/2</a:t>
            </a:fld>
            <a:endParaRPr lang="zh-CN" altLang="en-US"/>
          </a:p>
        </p:txBody>
      </p:sp>
      <p:sp>
        <p:nvSpPr>
          <p:cNvPr id="5" name="页脚占位符 4">
            <a:extLst>
              <a:ext uri="{FF2B5EF4-FFF2-40B4-BE49-F238E27FC236}">
                <a16:creationId xmlns:a16="http://schemas.microsoft.com/office/drawing/2014/main" id="{3431D954-1D66-00CC-41B2-BC2A71F8D7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6CF60D-0E03-BB77-EA43-47382B2A9C94}"/>
              </a:ext>
            </a:extLst>
          </p:cNvPr>
          <p:cNvSpPr>
            <a:spLocks noGrp="1"/>
          </p:cNvSpPr>
          <p:nvPr>
            <p:ph type="sldNum" sz="quarter" idx="12"/>
          </p:nvPr>
        </p:nvSpPr>
        <p:spPr>
          <a:xfrm>
            <a:off x="8610600" y="6356350"/>
            <a:ext cx="2743200" cy="365125"/>
          </a:xfrm>
          <a:prstGeom prst="rect">
            <a:avLst/>
          </a:prstGeom>
        </p:spPr>
        <p:txBody>
          <a:bodyPr/>
          <a:lstStyle/>
          <a:p>
            <a:fld id="{CE688D34-3507-4921-B747-DAA7CDC78560}" type="slidenum">
              <a:rPr lang="zh-CN" altLang="en-US" smtClean="0"/>
              <a:t>‹#›</a:t>
            </a:fld>
            <a:endParaRPr lang="zh-CN" altLang="en-US"/>
          </a:p>
        </p:txBody>
      </p:sp>
    </p:spTree>
    <p:extLst>
      <p:ext uri="{BB962C8B-B14F-4D97-AF65-F5344CB8AC3E}">
        <p14:creationId xmlns:p14="http://schemas.microsoft.com/office/powerpoint/2010/main" val="188691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F3CAB7E-C117-F760-AD42-3005886FFD8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7D4B14-2F37-DD5C-101F-CABC6E81089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BD146B-79FB-11D2-1C94-A71AE0B1B0BD}"/>
              </a:ext>
            </a:extLst>
          </p:cNvPr>
          <p:cNvSpPr>
            <a:spLocks noGrp="1"/>
          </p:cNvSpPr>
          <p:nvPr>
            <p:ph type="dt" sz="half" idx="10"/>
          </p:nvPr>
        </p:nvSpPr>
        <p:spPr>
          <a:xfrm>
            <a:off x="838200" y="6356350"/>
            <a:ext cx="2743200" cy="365125"/>
          </a:xfrm>
          <a:prstGeom prst="rect">
            <a:avLst/>
          </a:prstGeom>
        </p:spPr>
        <p:txBody>
          <a:bodyPr/>
          <a:lstStyle/>
          <a:p>
            <a:fld id="{B9837E92-DC04-4DCD-8EF4-16AFDA81ABB3}" type="datetimeFigureOut">
              <a:rPr lang="zh-CN" altLang="en-US" smtClean="0"/>
              <a:t>2024/8/2</a:t>
            </a:fld>
            <a:endParaRPr lang="zh-CN" altLang="en-US"/>
          </a:p>
        </p:txBody>
      </p:sp>
      <p:sp>
        <p:nvSpPr>
          <p:cNvPr id="5" name="页脚占位符 4">
            <a:extLst>
              <a:ext uri="{FF2B5EF4-FFF2-40B4-BE49-F238E27FC236}">
                <a16:creationId xmlns:a16="http://schemas.microsoft.com/office/drawing/2014/main" id="{99ECB682-2D71-9ECB-DF87-BF37BED5A6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3B10762-515E-CCF6-4BA1-9247A0BB566E}"/>
              </a:ext>
            </a:extLst>
          </p:cNvPr>
          <p:cNvSpPr>
            <a:spLocks noGrp="1"/>
          </p:cNvSpPr>
          <p:nvPr>
            <p:ph type="sldNum" sz="quarter" idx="12"/>
          </p:nvPr>
        </p:nvSpPr>
        <p:spPr>
          <a:xfrm>
            <a:off x="8610600" y="6356350"/>
            <a:ext cx="2743200" cy="365125"/>
          </a:xfrm>
          <a:prstGeom prst="rect">
            <a:avLst/>
          </a:prstGeom>
        </p:spPr>
        <p:txBody>
          <a:bodyPr/>
          <a:lstStyle/>
          <a:p>
            <a:fld id="{CE688D34-3507-4921-B747-DAA7CDC78560}" type="slidenum">
              <a:rPr lang="zh-CN" altLang="en-US" smtClean="0"/>
              <a:t>‹#›</a:t>
            </a:fld>
            <a:endParaRPr lang="zh-CN" altLang="en-US"/>
          </a:p>
        </p:txBody>
      </p:sp>
    </p:spTree>
    <p:extLst>
      <p:ext uri="{BB962C8B-B14F-4D97-AF65-F5344CB8AC3E}">
        <p14:creationId xmlns:p14="http://schemas.microsoft.com/office/powerpoint/2010/main" val="300333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BB62180-3077-C66E-7AA6-2AC7FEE18DBF}"/>
              </a:ext>
            </a:extLst>
          </p:cNvPr>
          <p:cNvSpPr/>
          <p:nvPr userDrawn="1"/>
        </p:nvSpPr>
        <p:spPr>
          <a:xfrm>
            <a:off x="0" y="0"/>
            <a:ext cx="12192000" cy="6858000"/>
          </a:xfrm>
          <a:prstGeom prst="rect">
            <a:avLst/>
          </a:prstGeom>
          <a:solidFill>
            <a:srgbClr val="E2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圆角 7">
            <a:extLst>
              <a:ext uri="{FF2B5EF4-FFF2-40B4-BE49-F238E27FC236}">
                <a16:creationId xmlns:a16="http://schemas.microsoft.com/office/drawing/2014/main" id="{7CBCDB5F-0FBD-52E6-30F0-0B539C5A3A86}"/>
              </a:ext>
            </a:extLst>
          </p:cNvPr>
          <p:cNvSpPr/>
          <p:nvPr userDrawn="1"/>
        </p:nvSpPr>
        <p:spPr>
          <a:xfrm>
            <a:off x="439056" y="388257"/>
            <a:ext cx="11314793" cy="6081486"/>
          </a:xfrm>
          <a:prstGeom prst="roundRect">
            <a:avLst/>
          </a:prstGeom>
          <a:solidFill>
            <a:schemeClr val="bg1">
              <a:alpha val="48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a:extLst>
              <a:ext uri="{FF2B5EF4-FFF2-40B4-BE49-F238E27FC236}">
                <a16:creationId xmlns:a16="http://schemas.microsoft.com/office/drawing/2014/main" id="{65CB29B5-941F-E860-E966-541FD5063C7D}"/>
              </a:ext>
            </a:extLst>
          </p:cNvPr>
          <p:cNvPicPr>
            <a:picLocks noChangeAspect="1"/>
          </p:cNvPicPr>
          <p:nvPr userDrawn="1"/>
        </p:nvPicPr>
        <p:blipFill rotWithShape="1">
          <a:blip r:embed="rId9">
            <a:alphaModFix amt="35000"/>
            <a:extLst>
              <a:ext uri="{28A0092B-C50C-407E-A947-70E740481C1C}">
                <a14:useLocalDpi xmlns:a14="http://schemas.microsoft.com/office/drawing/2010/main"/>
              </a:ext>
            </a:extLst>
          </a:blip>
          <a:srcRect l="15950" r="8135"/>
          <a:stretch/>
        </p:blipFill>
        <p:spPr>
          <a:xfrm>
            <a:off x="0" y="2699657"/>
            <a:ext cx="12192000" cy="4158343"/>
          </a:xfrm>
          <a:prstGeom prst="rect">
            <a:avLst/>
          </a:prstGeom>
        </p:spPr>
      </p:pic>
    </p:spTree>
    <p:extLst>
      <p:ext uri="{BB962C8B-B14F-4D97-AF65-F5344CB8AC3E}">
        <p14:creationId xmlns:p14="http://schemas.microsoft.com/office/powerpoint/2010/main" val="1478206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hyperlink" Target="https://coding.qq.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073CFC-0CCA-D991-B170-35F783EB7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276" y="618306"/>
            <a:ext cx="584041" cy="469828"/>
          </a:xfrm>
          <a:prstGeom prst="rect">
            <a:avLst/>
          </a:prstGeom>
        </p:spPr>
      </p:pic>
      <p:sp>
        <p:nvSpPr>
          <p:cNvPr id="5" name="文本框 4">
            <a:extLst>
              <a:ext uri="{FF2B5EF4-FFF2-40B4-BE49-F238E27FC236}">
                <a16:creationId xmlns:a16="http://schemas.microsoft.com/office/drawing/2014/main" id="{E0025FE1-A659-DDC5-E8CB-DD46A90C65D0}"/>
              </a:ext>
            </a:extLst>
          </p:cNvPr>
          <p:cNvSpPr txBox="1"/>
          <p:nvPr/>
        </p:nvSpPr>
        <p:spPr>
          <a:xfrm>
            <a:off x="6366027" y="688024"/>
            <a:ext cx="4625696" cy="400110"/>
          </a:xfrm>
          <a:prstGeom prst="rect">
            <a:avLst/>
          </a:prstGeom>
          <a:noFill/>
        </p:spPr>
        <p:txBody>
          <a:bodyPr wrap="square" rtlCol="0">
            <a:spAutoFit/>
          </a:bodyPr>
          <a:lstStyle/>
          <a:p>
            <a:pPr algn="ct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单元  孝敬老人我出力</a:t>
            </a:r>
          </a:p>
        </p:txBody>
      </p:sp>
      <p:sp>
        <p:nvSpPr>
          <p:cNvPr id="6" name="文本框 5">
            <a:extLst>
              <a:ext uri="{FF2B5EF4-FFF2-40B4-BE49-F238E27FC236}">
                <a16:creationId xmlns:a16="http://schemas.microsoft.com/office/drawing/2014/main" id="{523F0C3A-E615-189F-5727-69710E044239}"/>
              </a:ext>
            </a:extLst>
          </p:cNvPr>
          <p:cNvSpPr txBox="1"/>
          <p:nvPr/>
        </p:nvSpPr>
        <p:spPr>
          <a:xfrm>
            <a:off x="1699450" y="688024"/>
            <a:ext cx="4126525" cy="400110"/>
          </a:xfrm>
          <a:prstGeom prst="rect">
            <a:avLst/>
          </a:prstGeom>
          <a:noFill/>
          <a:ln>
            <a:noFill/>
          </a:ln>
        </p:spPr>
        <p:txBody>
          <a:bodyPr wrap="square" rtlCol="0">
            <a:spAutoFit/>
          </a:bodyPr>
          <a:lstStyle/>
          <a:p>
            <a:pPr algn="ct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0070C0"/>
                </a:solidFill>
                <a:latin typeface="微软雅黑" panose="020B0503020204020204" pitchFamily="34" charset="-122"/>
                <a:ea typeface="微软雅黑" panose="020B0503020204020204" pitchFamily="34" charset="-122"/>
                <a:cs typeface="汉仪综艺体简" panose="02010609000101010101" charset="-122"/>
              </a:rPr>
              <a:t>五年级上册</a:t>
            </a:r>
            <a:endPar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7" name="副标题 8">
            <a:extLst>
              <a:ext uri="{FF2B5EF4-FFF2-40B4-BE49-F238E27FC236}">
                <a16:creationId xmlns:a16="http://schemas.microsoft.com/office/drawing/2014/main" id="{D551C0C1-E040-9A96-70FB-E8747FF58178}"/>
              </a:ext>
            </a:extLst>
          </p:cNvPr>
          <p:cNvSpPr txBox="1">
            <a:spLocks/>
          </p:cNvSpPr>
          <p:nvPr/>
        </p:nvSpPr>
        <p:spPr>
          <a:xfrm>
            <a:off x="5825975" y="3666239"/>
            <a:ext cx="5474043" cy="7171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600" dirty="0">
                <a:solidFill>
                  <a:srgbClr val="4B93E8"/>
                </a:solidFill>
                <a:latin typeface="方正准圆简体" panose="03000509000000000000" pitchFamily="65" charset="-122"/>
                <a:ea typeface="方正准圆简体" panose="03000509000000000000" pitchFamily="65" charset="-122"/>
              </a:rPr>
              <a:t>——</a:t>
            </a:r>
            <a:r>
              <a:rPr lang="zh-CN" altLang="en-US" sz="3600" dirty="0">
                <a:solidFill>
                  <a:srgbClr val="4B93E8"/>
                </a:solidFill>
                <a:latin typeface="方正准圆简体" panose="03000509000000000000" pitchFamily="65" charset="-122"/>
                <a:ea typeface="方正准圆简体" panose="03000509000000000000" pitchFamily="65" charset="-122"/>
              </a:rPr>
              <a:t>用程序语言描述算法</a:t>
            </a:r>
          </a:p>
        </p:txBody>
      </p:sp>
      <p:sp>
        <p:nvSpPr>
          <p:cNvPr id="8" name="文本占位符 2">
            <a:extLst>
              <a:ext uri="{FF2B5EF4-FFF2-40B4-BE49-F238E27FC236}">
                <a16:creationId xmlns:a16="http://schemas.microsoft.com/office/drawing/2014/main" id="{72EA90FF-885E-2183-1DBD-66DE8E980283}"/>
              </a:ext>
            </a:extLst>
          </p:cNvPr>
          <p:cNvSpPr txBox="1">
            <a:spLocks/>
          </p:cNvSpPr>
          <p:nvPr/>
        </p:nvSpPr>
        <p:spPr>
          <a:xfrm>
            <a:off x="4786792" y="5024189"/>
            <a:ext cx="5070684" cy="3871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淮北市杜集区朔里实验小学    </a:t>
            </a:r>
            <a:r>
              <a:rPr lang="zh-CN" altLang="en-US" sz="2000" dirty="0">
                <a:solidFill>
                  <a:schemeClr val="accent1">
                    <a:lumMod val="50000"/>
                  </a:schemeClr>
                </a:solidFill>
                <a:latin typeface="微软雅黑" panose="020B0503020204020204" pitchFamily="34" charset="-122"/>
                <a:ea typeface="微软雅黑" panose="020B0503020204020204" pitchFamily="34" charset="-122"/>
                <a:cs typeface="阿里巴巴普惠体 M" panose="00020600040101010101" charset="-122"/>
              </a:rPr>
              <a:t>邢  萍</a:t>
            </a:r>
          </a:p>
          <a:p>
            <a:pPr marL="0" indent="0" algn="ctr">
              <a:buNone/>
            </a:pPr>
            <a:endParaRPr lang="zh-CN" altLang="en-US" sz="2000"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50BC1665-DF35-305B-1666-E55266B6054D}"/>
              </a:ext>
            </a:extLst>
          </p:cNvPr>
          <p:cNvPicPr>
            <a:picLocks noChangeAspect="1"/>
          </p:cNvPicPr>
          <p:nvPr/>
        </p:nvPicPr>
        <p:blipFill>
          <a:blip r:embed="rId3">
            <a:clrChange>
              <a:clrFrom>
                <a:srgbClr val="E5EEF3"/>
              </a:clrFrom>
              <a:clrTo>
                <a:srgbClr val="E5EEF3">
                  <a:alpha val="0"/>
                </a:srgbClr>
              </a:clrTo>
            </a:clrChange>
          </a:blip>
          <a:stretch>
            <a:fillRect/>
          </a:stretch>
        </p:blipFill>
        <p:spPr>
          <a:xfrm>
            <a:off x="1647597" y="1983971"/>
            <a:ext cx="8896807" cy="1041454"/>
          </a:xfrm>
          <a:prstGeom prst="rect">
            <a:avLst/>
          </a:prstGeom>
        </p:spPr>
      </p:pic>
    </p:spTree>
    <p:extLst>
      <p:ext uri="{BB962C8B-B14F-4D97-AF65-F5344CB8AC3E}">
        <p14:creationId xmlns:p14="http://schemas.microsoft.com/office/powerpoint/2010/main" val="258470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7E7ED9A-0930-8BD0-E988-B7DC47D91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264" y="2408059"/>
            <a:ext cx="5065472" cy="4060248"/>
          </a:xfrm>
          <a:prstGeom prst="rect">
            <a:avLst/>
          </a:prstGeom>
        </p:spPr>
      </p:pic>
      <p:grpSp>
        <p:nvGrpSpPr>
          <p:cNvPr id="7" name="组合 6">
            <a:extLst>
              <a:ext uri="{FF2B5EF4-FFF2-40B4-BE49-F238E27FC236}">
                <a16:creationId xmlns:a16="http://schemas.microsoft.com/office/drawing/2014/main" id="{7DBCE535-2E1F-5EBA-1A64-46CB60240EAF}"/>
              </a:ext>
            </a:extLst>
          </p:cNvPr>
          <p:cNvGrpSpPr/>
          <p:nvPr/>
        </p:nvGrpSpPr>
        <p:grpSpPr>
          <a:xfrm>
            <a:off x="4162361" y="894592"/>
            <a:ext cx="3867278" cy="553206"/>
            <a:chOff x="3369165" y="3823296"/>
            <a:chExt cx="3867278" cy="553206"/>
          </a:xfrm>
        </p:grpSpPr>
        <p:sp>
          <p:nvSpPr>
            <p:cNvPr id="8" name="椭圆 7">
              <a:extLst>
                <a:ext uri="{FF2B5EF4-FFF2-40B4-BE49-F238E27FC236}">
                  <a16:creationId xmlns:a16="http://schemas.microsoft.com/office/drawing/2014/main" id="{0F7A575B-73E4-F934-CE7A-4A9FE67659A6}"/>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494A7F6-7E3E-5BC6-28B6-4E18DCBEE3CD}"/>
                </a:ext>
              </a:extLst>
            </p:cNvPr>
            <p:cNvSpPr txBox="1"/>
            <p:nvPr/>
          </p:nvSpPr>
          <p:spPr>
            <a:xfrm>
              <a:off x="4051669" y="3853282"/>
              <a:ext cx="3184774"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规划菜谱拟写方案</a:t>
              </a:r>
            </a:p>
          </p:txBody>
        </p:sp>
      </p:grpSp>
      <p:grpSp>
        <p:nvGrpSpPr>
          <p:cNvPr id="35" name="组合 34">
            <a:extLst>
              <a:ext uri="{FF2B5EF4-FFF2-40B4-BE49-F238E27FC236}">
                <a16:creationId xmlns:a16="http://schemas.microsoft.com/office/drawing/2014/main" id="{2E214D8D-456F-B91B-5B7E-7A2878DD5BE2}"/>
              </a:ext>
            </a:extLst>
          </p:cNvPr>
          <p:cNvGrpSpPr/>
          <p:nvPr/>
        </p:nvGrpSpPr>
        <p:grpSpPr>
          <a:xfrm>
            <a:off x="569568" y="1831068"/>
            <a:ext cx="11052864" cy="858155"/>
            <a:chOff x="1536978" y="2025221"/>
            <a:chExt cx="11052864" cy="858155"/>
          </a:xfrm>
        </p:grpSpPr>
        <p:sp>
          <p:nvSpPr>
            <p:cNvPr id="11" name="文本框 10">
              <a:extLst>
                <a:ext uri="{FF2B5EF4-FFF2-40B4-BE49-F238E27FC236}">
                  <a16:creationId xmlns:a16="http://schemas.microsoft.com/office/drawing/2014/main" id="{10D2E140-DCAF-752D-8E7E-AEC5FB3D3F8D}"/>
                </a:ext>
              </a:extLst>
            </p:cNvPr>
            <p:cNvSpPr txBox="1"/>
            <p:nvPr/>
          </p:nvSpPr>
          <p:spPr>
            <a:xfrm>
              <a:off x="2431117" y="2270832"/>
              <a:ext cx="10158725" cy="461665"/>
            </a:xfrm>
            <a:prstGeom prst="rect">
              <a:avLst/>
            </a:prstGeom>
            <a:noFill/>
          </p:spPr>
          <p:txBody>
            <a:bodyPr wrap="square" rtlCol="0">
              <a:spAutoFit/>
            </a:bodyPr>
            <a:lstStyle/>
            <a:p>
              <a:r>
                <a:rPr kumimoji="1" lang="zh-CN" altLang="en-US" sz="2400" dirty="0">
                  <a:solidFill>
                    <a:schemeClr val="tx1">
                      <a:lumMod val="75000"/>
                      <a:lumOff val="25000"/>
                    </a:schemeClr>
                  </a:solidFill>
                  <a:latin typeface="华文楷体" panose="02010600040101010101" pitchFamily="2" charset="-122"/>
                  <a:ea typeface="华文楷体" panose="02010600040101010101" pitchFamily="2" charset="-122"/>
                </a:rPr>
                <a:t>小组合作，梳理计算涂刷面积的步骤，选择正确的词语将流程图补充完整。</a:t>
              </a:r>
              <a:endParaRPr lang="zh-CN" altLang="en-US" sz="2400" dirty="0">
                <a:latin typeface="华文楷体" panose="02010600040101010101" pitchFamily="2" charset="-122"/>
                <a:ea typeface="华文楷体" panose="02010600040101010101" pitchFamily="2" charset="-122"/>
              </a:endParaRPr>
            </a:p>
          </p:txBody>
        </p:sp>
        <p:pic>
          <p:nvPicPr>
            <p:cNvPr id="25" name="图片 24">
              <a:extLst>
                <a:ext uri="{FF2B5EF4-FFF2-40B4-BE49-F238E27FC236}">
                  <a16:creationId xmlns:a16="http://schemas.microsoft.com/office/drawing/2014/main" id="{806B2CA6-4837-4EA1-E364-9682FB662A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96" t="10696" r="6291" b="11265"/>
            <a:stretch>
              <a:fillRect/>
            </a:stretch>
          </p:blipFill>
          <p:spPr>
            <a:xfrm>
              <a:off x="1536978" y="2025221"/>
              <a:ext cx="894140" cy="858155"/>
            </a:xfrm>
            <a:prstGeom prst="rect">
              <a:avLst/>
            </a:prstGeom>
          </p:spPr>
        </p:pic>
      </p:grpSp>
      <p:sp>
        <p:nvSpPr>
          <p:cNvPr id="34" name="文本框 33">
            <a:extLst>
              <a:ext uri="{FF2B5EF4-FFF2-40B4-BE49-F238E27FC236}">
                <a16:creationId xmlns:a16="http://schemas.microsoft.com/office/drawing/2014/main" id="{4DAF536F-942E-1822-3670-43F3A4CA3521}"/>
              </a:ext>
            </a:extLst>
          </p:cNvPr>
          <p:cNvSpPr txBox="1"/>
          <p:nvPr/>
        </p:nvSpPr>
        <p:spPr>
          <a:xfrm>
            <a:off x="4522493" y="1533675"/>
            <a:ext cx="3147015" cy="523220"/>
          </a:xfrm>
          <a:prstGeom prst="rect">
            <a:avLst/>
          </a:prstGeom>
          <a:noFill/>
        </p:spPr>
        <p:txBody>
          <a:bodyPr wrap="none" rtlCol="0">
            <a:spAutoFit/>
          </a:bodyPr>
          <a:lstStyle/>
          <a:p>
            <a:r>
              <a:rPr lang="zh-CN" altLang="en-US" sz="2800" spc="500" dirty="0">
                <a:solidFill>
                  <a:srgbClr val="0C2C2E"/>
                </a:solidFill>
                <a:latin typeface="隶书" panose="02010509060101010101" pitchFamily="49" charset="-122"/>
                <a:ea typeface="隶书" panose="02010509060101010101" pitchFamily="49" charset="-122"/>
              </a:rPr>
              <a:t>★梳理计算步骤</a:t>
            </a:r>
          </a:p>
        </p:txBody>
      </p:sp>
      <p:grpSp>
        <p:nvGrpSpPr>
          <p:cNvPr id="4" name="组合 3">
            <a:extLst>
              <a:ext uri="{FF2B5EF4-FFF2-40B4-BE49-F238E27FC236}">
                <a16:creationId xmlns:a16="http://schemas.microsoft.com/office/drawing/2014/main" id="{D595CB72-C38F-061C-CACF-01641A48D100}"/>
              </a:ext>
            </a:extLst>
          </p:cNvPr>
          <p:cNvGrpSpPr/>
          <p:nvPr/>
        </p:nvGrpSpPr>
        <p:grpSpPr>
          <a:xfrm>
            <a:off x="696658" y="3035203"/>
            <a:ext cx="2635266" cy="3318189"/>
            <a:chOff x="1051242" y="2910935"/>
            <a:chExt cx="2635266" cy="3318189"/>
          </a:xfrm>
        </p:grpSpPr>
        <p:grpSp>
          <p:nvGrpSpPr>
            <p:cNvPr id="29" name="组合 28">
              <a:extLst>
                <a:ext uri="{FF2B5EF4-FFF2-40B4-BE49-F238E27FC236}">
                  <a16:creationId xmlns:a16="http://schemas.microsoft.com/office/drawing/2014/main" id="{A3D267B9-7359-7F75-89F0-3A33ACD3409A}"/>
                </a:ext>
              </a:extLst>
            </p:cNvPr>
            <p:cNvGrpSpPr/>
            <p:nvPr/>
          </p:nvGrpSpPr>
          <p:grpSpPr>
            <a:xfrm>
              <a:off x="1820229" y="2910935"/>
              <a:ext cx="1866279" cy="1235856"/>
              <a:chOff x="7287107" y="2492304"/>
              <a:chExt cx="2620478" cy="1235856"/>
            </a:xfrm>
          </p:grpSpPr>
          <p:sp>
            <p:nvSpPr>
              <p:cNvPr id="26" name="文本框 25">
                <a:extLst>
                  <a:ext uri="{FF2B5EF4-FFF2-40B4-BE49-F238E27FC236}">
                    <a16:creationId xmlns:a16="http://schemas.microsoft.com/office/drawing/2014/main" id="{EBF41DF1-69E9-B4CD-13A9-6D91A9B65BAE}"/>
                  </a:ext>
                </a:extLst>
              </p:cNvPr>
              <p:cNvSpPr txBox="1"/>
              <p:nvPr/>
            </p:nvSpPr>
            <p:spPr>
              <a:xfrm>
                <a:off x="7733937" y="2775664"/>
                <a:ext cx="2173648" cy="716671"/>
              </a:xfrm>
              <a:prstGeom prst="rect">
                <a:avLst/>
              </a:prstGeom>
              <a:noFill/>
            </p:spPr>
            <p:txBody>
              <a:bodyPr wrap="square" rtlCol="0">
                <a:spAutoFit/>
              </a:bodyPr>
              <a:lstStyle/>
              <a:p>
                <a:pPr>
                  <a:lnSpc>
                    <a:spcPts val="2400"/>
                  </a:lnSpc>
                </a:pPr>
                <a:r>
                  <a:rPr kumimoji="1" lang="zh-CN" altLang="en-US" sz="2400" dirty="0">
                    <a:solidFill>
                      <a:schemeClr val="tx1">
                        <a:lumMod val="75000"/>
                        <a:lumOff val="25000"/>
                      </a:schemeClr>
                    </a:solidFill>
                    <a:latin typeface="华文楷体" panose="02010600040101010101" pitchFamily="2" charset="-122"/>
                    <a:ea typeface="华文楷体" panose="02010600040101010101" pitchFamily="2" charset="-122"/>
                  </a:rPr>
                  <a:t>想一想，填一填。</a:t>
                </a:r>
              </a:p>
            </p:txBody>
          </p:sp>
          <p:sp>
            <p:nvSpPr>
              <p:cNvPr id="27" name="云形标注 32">
                <a:extLst>
                  <a:ext uri="{FF2B5EF4-FFF2-40B4-BE49-F238E27FC236}">
                    <a16:creationId xmlns:a16="http://schemas.microsoft.com/office/drawing/2014/main" id="{E619D39F-445A-6FE5-2E54-AD439152E3BB}"/>
                  </a:ext>
                </a:extLst>
              </p:cNvPr>
              <p:cNvSpPr/>
              <p:nvPr/>
            </p:nvSpPr>
            <p:spPr>
              <a:xfrm>
                <a:off x="7287107" y="2492304"/>
                <a:ext cx="2550126" cy="1235856"/>
              </a:xfrm>
              <a:prstGeom prst="cloudCallout">
                <a:avLst>
                  <a:gd name="adj1" fmla="val -25972"/>
                  <a:gd name="adj2" fmla="val 103441"/>
                </a:avLst>
              </a:prstGeom>
              <a:noFill/>
              <a:ln w="19050">
                <a:solidFill>
                  <a:srgbClr val="F7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形状, 圆圈&#10;&#10;描述已自动生成">
              <a:extLst>
                <a:ext uri="{FF2B5EF4-FFF2-40B4-BE49-F238E27FC236}">
                  <a16:creationId xmlns:a16="http://schemas.microsoft.com/office/drawing/2014/main" id="{578FA251-2448-663D-ECEA-5DF067ED8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242" y="4429124"/>
              <a:ext cx="1537975" cy="1800000"/>
            </a:xfrm>
            <a:prstGeom prst="rect">
              <a:avLst/>
            </a:prstGeom>
          </p:spPr>
        </p:pic>
      </p:grpSp>
      <p:grpSp>
        <p:nvGrpSpPr>
          <p:cNvPr id="3" name="组合 2">
            <a:extLst>
              <a:ext uri="{FF2B5EF4-FFF2-40B4-BE49-F238E27FC236}">
                <a16:creationId xmlns:a16="http://schemas.microsoft.com/office/drawing/2014/main" id="{8269F49C-3AB7-AE8B-BF75-64E3F3DC4948}"/>
              </a:ext>
            </a:extLst>
          </p:cNvPr>
          <p:cNvGrpSpPr/>
          <p:nvPr/>
        </p:nvGrpSpPr>
        <p:grpSpPr>
          <a:xfrm>
            <a:off x="7347773" y="51452"/>
            <a:ext cx="4721412" cy="625965"/>
            <a:chOff x="7347773" y="30020"/>
            <a:chExt cx="4721412" cy="625965"/>
          </a:xfrm>
        </p:grpSpPr>
        <p:grpSp>
          <p:nvGrpSpPr>
            <p:cNvPr id="5" name="组合 4">
              <a:extLst>
                <a:ext uri="{FF2B5EF4-FFF2-40B4-BE49-F238E27FC236}">
                  <a16:creationId xmlns:a16="http://schemas.microsoft.com/office/drawing/2014/main" id="{85EB6CE6-F999-1B83-617C-39C63D73075E}"/>
                </a:ext>
              </a:extLst>
            </p:cNvPr>
            <p:cNvGrpSpPr/>
            <p:nvPr/>
          </p:nvGrpSpPr>
          <p:grpSpPr>
            <a:xfrm flipH="1">
              <a:off x="7719755" y="30020"/>
              <a:ext cx="1177545" cy="550473"/>
              <a:chOff x="5555101" y="508211"/>
              <a:chExt cx="1589160" cy="731680"/>
            </a:xfrm>
          </p:grpSpPr>
          <p:pic>
            <p:nvPicPr>
              <p:cNvPr id="43" name="图片 42">
                <a:extLst>
                  <a:ext uri="{FF2B5EF4-FFF2-40B4-BE49-F238E27FC236}">
                    <a16:creationId xmlns:a16="http://schemas.microsoft.com/office/drawing/2014/main" id="{669398C2-E328-3293-3DAB-CC49D1FC2954}"/>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44" name="TextBox 45">
                <a:extLst>
                  <a:ext uri="{FF2B5EF4-FFF2-40B4-BE49-F238E27FC236}">
                    <a16:creationId xmlns:a16="http://schemas.microsoft.com/office/drawing/2014/main" id="{B3C54ABB-E381-ABA6-DCD8-4468D95E5103}"/>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6" name="图片 5" descr="卡通人物&#10;&#10;描述已自动生成">
              <a:extLst>
                <a:ext uri="{FF2B5EF4-FFF2-40B4-BE49-F238E27FC236}">
                  <a16:creationId xmlns:a16="http://schemas.microsoft.com/office/drawing/2014/main" id="{48D34EAD-7D0D-38C6-C8BA-EC42B7D3A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12" name="组合 11">
              <a:extLst>
                <a:ext uri="{FF2B5EF4-FFF2-40B4-BE49-F238E27FC236}">
                  <a16:creationId xmlns:a16="http://schemas.microsoft.com/office/drawing/2014/main" id="{39BB51CE-5108-7D31-A8C9-876B248CD1FF}"/>
                </a:ext>
              </a:extLst>
            </p:cNvPr>
            <p:cNvGrpSpPr/>
            <p:nvPr/>
          </p:nvGrpSpPr>
          <p:grpSpPr>
            <a:xfrm>
              <a:off x="10891640" y="30020"/>
              <a:ext cx="1177545" cy="543034"/>
              <a:chOff x="8796623" y="100891"/>
              <a:chExt cx="1177545" cy="543034"/>
            </a:xfrm>
          </p:grpSpPr>
          <p:pic>
            <p:nvPicPr>
              <p:cNvPr id="41" name="图片 40">
                <a:extLst>
                  <a:ext uri="{FF2B5EF4-FFF2-40B4-BE49-F238E27FC236}">
                    <a16:creationId xmlns:a16="http://schemas.microsoft.com/office/drawing/2014/main" id="{B8392043-3A67-793D-BF27-8B989C8E5F22}"/>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2" name="TextBox 45">
                <a:extLst>
                  <a:ext uri="{FF2B5EF4-FFF2-40B4-BE49-F238E27FC236}">
                    <a16:creationId xmlns:a16="http://schemas.microsoft.com/office/drawing/2014/main" id="{4D825A4E-7527-BF49-695F-838BD126E9AB}"/>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28" name="图片 27">
              <a:extLst>
                <a:ext uri="{FF2B5EF4-FFF2-40B4-BE49-F238E27FC236}">
                  <a16:creationId xmlns:a16="http://schemas.microsoft.com/office/drawing/2014/main" id="{187F4AB7-F4AB-EB6C-76B6-5CCA438F20FF}"/>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31" name="TextBox 45">
              <a:extLst>
                <a:ext uri="{FF2B5EF4-FFF2-40B4-BE49-F238E27FC236}">
                  <a16:creationId xmlns:a16="http://schemas.microsoft.com/office/drawing/2014/main" id="{0D1ED06C-7719-D554-1326-99AF95662BE5}"/>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33" name="图片 32">
              <a:extLst>
                <a:ext uri="{FF2B5EF4-FFF2-40B4-BE49-F238E27FC236}">
                  <a16:creationId xmlns:a16="http://schemas.microsoft.com/office/drawing/2014/main" id="{7F07E2EA-F16C-3BB6-0BB0-00CE03DBDD04}"/>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7" name="TextBox 45">
              <a:extLst>
                <a:ext uri="{FF2B5EF4-FFF2-40B4-BE49-F238E27FC236}">
                  <a16:creationId xmlns:a16="http://schemas.microsoft.com/office/drawing/2014/main" id="{E1FB8B16-2D36-5FAF-2CA7-6851ED8D4938}"/>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sp>
        <p:nvSpPr>
          <p:cNvPr id="55" name="矩形: 对角圆角 54">
            <a:extLst>
              <a:ext uri="{FF2B5EF4-FFF2-40B4-BE49-F238E27FC236}">
                <a16:creationId xmlns:a16="http://schemas.microsoft.com/office/drawing/2014/main" id="{92C641EF-5504-FE1B-2178-FE70644DF100}"/>
              </a:ext>
            </a:extLst>
          </p:cNvPr>
          <p:cNvSpPr/>
          <p:nvPr/>
        </p:nvSpPr>
        <p:spPr>
          <a:xfrm>
            <a:off x="9321075" y="3259106"/>
            <a:ext cx="937045" cy="417792"/>
          </a:xfrm>
          <a:custGeom>
            <a:avLst/>
            <a:gdLst>
              <a:gd name="connsiteX0" fmla="*/ 69633 w 937045"/>
              <a:gd name="connsiteY0" fmla="*/ 0 h 417792"/>
              <a:gd name="connsiteX1" fmla="*/ 937045 w 937045"/>
              <a:gd name="connsiteY1" fmla="*/ 0 h 417792"/>
              <a:gd name="connsiteX2" fmla="*/ 937045 w 937045"/>
              <a:gd name="connsiteY2" fmla="*/ 0 h 417792"/>
              <a:gd name="connsiteX3" fmla="*/ 937045 w 937045"/>
              <a:gd name="connsiteY3" fmla="*/ 348159 h 417792"/>
              <a:gd name="connsiteX4" fmla="*/ 867412 w 937045"/>
              <a:gd name="connsiteY4" fmla="*/ 417792 h 417792"/>
              <a:gd name="connsiteX5" fmla="*/ 0 w 937045"/>
              <a:gd name="connsiteY5" fmla="*/ 417792 h 417792"/>
              <a:gd name="connsiteX6" fmla="*/ 0 w 937045"/>
              <a:gd name="connsiteY6" fmla="*/ 417792 h 417792"/>
              <a:gd name="connsiteX7" fmla="*/ 0 w 937045"/>
              <a:gd name="connsiteY7" fmla="*/ 69633 h 417792"/>
              <a:gd name="connsiteX8" fmla="*/ 69633 w 937045"/>
              <a:gd name="connsiteY8" fmla="*/ 0 h 41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045" h="417792" extrusionOk="0">
                <a:moveTo>
                  <a:pt x="69633" y="0"/>
                </a:moveTo>
                <a:cubicBezTo>
                  <a:pt x="268208" y="75353"/>
                  <a:pt x="572344" y="-53903"/>
                  <a:pt x="937045" y="0"/>
                </a:cubicBezTo>
                <a:lnTo>
                  <a:pt x="937045" y="0"/>
                </a:lnTo>
                <a:cubicBezTo>
                  <a:pt x="965054" y="160040"/>
                  <a:pt x="965990" y="222698"/>
                  <a:pt x="937045" y="348159"/>
                </a:cubicBezTo>
                <a:cubicBezTo>
                  <a:pt x="942010" y="389506"/>
                  <a:pt x="899742" y="413199"/>
                  <a:pt x="867412" y="417792"/>
                </a:cubicBezTo>
                <a:cubicBezTo>
                  <a:pt x="752243" y="492159"/>
                  <a:pt x="398823" y="377605"/>
                  <a:pt x="0" y="417792"/>
                </a:cubicBezTo>
                <a:lnTo>
                  <a:pt x="0" y="417792"/>
                </a:lnTo>
                <a:cubicBezTo>
                  <a:pt x="4496" y="285312"/>
                  <a:pt x="-1231" y="144230"/>
                  <a:pt x="0" y="69633"/>
                </a:cubicBezTo>
                <a:cubicBezTo>
                  <a:pt x="1000" y="30745"/>
                  <a:pt x="25535" y="-1456"/>
                  <a:pt x="69633" y="0"/>
                </a:cubicBezTo>
                <a:close/>
              </a:path>
            </a:pathLst>
          </a:custGeom>
          <a:noFill/>
          <a:ln w="12700">
            <a:noFill/>
            <a:prstDash val="dashDot"/>
            <a:extLst>
              <a:ext uri="{C807C97D-BFC1-408E-A445-0C87EB9F89A2}">
                <ask:lineSketchStyleProps xmlns:ask="http://schemas.microsoft.com/office/drawing/2018/sketchyshapes" sd="3360526263">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accent6">
                    <a:lumMod val="50000"/>
                  </a:schemeClr>
                </a:solidFill>
                <a:latin typeface="隶书" panose="02010509060101010101" pitchFamily="49" charset="-122"/>
                <a:ea typeface="隶书" panose="02010509060101010101" pitchFamily="49" charset="-122"/>
              </a:rPr>
              <a:t>计算</a:t>
            </a:r>
          </a:p>
        </p:txBody>
      </p:sp>
      <p:sp>
        <p:nvSpPr>
          <p:cNvPr id="56" name="矩形: 对角圆角 55">
            <a:extLst>
              <a:ext uri="{FF2B5EF4-FFF2-40B4-BE49-F238E27FC236}">
                <a16:creationId xmlns:a16="http://schemas.microsoft.com/office/drawing/2014/main" id="{E87F5A86-C153-96A3-475B-81E5E15BB82E}"/>
              </a:ext>
            </a:extLst>
          </p:cNvPr>
          <p:cNvSpPr/>
          <p:nvPr/>
        </p:nvSpPr>
        <p:spPr>
          <a:xfrm>
            <a:off x="9354598" y="4052177"/>
            <a:ext cx="937045" cy="417792"/>
          </a:xfrm>
          <a:custGeom>
            <a:avLst/>
            <a:gdLst>
              <a:gd name="connsiteX0" fmla="*/ 69633 w 937045"/>
              <a:gd name="connsiteY0" fmla="*/ 0 h 417792"/>
              <a:gd name="connsiteX1" fmla="*/ 937045 w 937045"/>
              <a:gd name="connsiteY1" fmla="*/ 0 h 417792"/>
              <a:gd name="connsiteX2" fmla="*/ 937045 w 937045"/>
              <a:gd name="connsiteY2" fmla="*/ 0 h 417792"/>
              <a:gd name="connsiteX3" fmla="*/ 937045 w 937045"/>
              <a:gd name="connsiteY3" fmla="*/ 348159 h 417792"/>
              <a:gd name="connsiteX4" fmla="*/ 867412 w 937045"/>
              <a:gd name="connsiteY4" fmla="*/ 417792 h 417792"/>
              <a:gd name="connsiteX5" fmla="*/ 0 w 937045"/>
              <a:gd name="connsiteY5" fmla="*/ 417792 h 417792"/>
              <a:gd name="connsiteX6" fmla="*/ 0 w 937045"/>
              <a:gd name="connsiteY6" fmla="*/ 417792 h 417792"/>
              <a:gd name="connsiteX7" fmla="*/ 0 w 937045"/>
              <a:gd name="connsiteY7" fmla="*/ 69633 h 417792"/>
              <a:gd name="connsiteX8" fmla="*/ 69633 w 937045"/>
              <a:gd name="connsiteY8" fmla="*/ 0 h 41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045" h="417792" extrusionOk="0">
                <a:moveTo>
                  <a:pt x="69633" y="0"/>
                </a:moveTo>
                <a:cubicBezTo>
                  <a:pt x="268208" y="75353"/>
                  <a:pt x="572344" y="-53903"/>
                  <a:pt x="937045" y="0"/>
                </a:cubicBezTo>
                <a:lnTo>
                  <a:pt x="937045" y="0"/>
                </a:lnTo>
                <a:cubicBezTo>
                  <a:pt x="965054" y="160040"/>
                  <a:pt x="965990" y="222698"/>
                  <a:pt x="937045" y="348159"/>
                </a:cubicBezTo>
                <a:cubicBezTo>
                  <a:pt x="942010" y="389506"/>
                  <a:pt x="899742" y="413199"/>
                  <a:pt x="867412" y="417792"/>
                </a:cubicBezTo>
                <a:cubicBezTo>
                  <a:pt x="752243" y="492159"/>
                  <a:pt x="398823" y="377605"/>
                  <a:pt x="0" y="417792"/>
                </a:cubicBezTo>
                <a:lnTo>
                  <a:pt x="0" y="417792"/>
                </a:lnTo>
                <a:cubicBezTo>
                  <a:pt x="4496" y="285312"/>
                  <a:pt x="-1231" y="144230"/>
                  <a:pt x="0" y="69633"/>
                </a:cubicBezTo>
                <a:cubicBezTo>
                  <a:pt x="1000" y="30745"/>
                  <a:pt x="25535" y="-1456"/>
                  <a:pt x="69633" y="0"/>
                </a:cubicBezTo>
                <a:close/>
              </a:path>
            </a:pathLst>
          </a:custGeom>
          <a:noFill/>
          <a:ln w="12700">
            <a:noFill/>
            <a:prstDash val="dashDot"/>
            <a:extLst>
              <a:ext uri="{C807C97D-BFC1-408E-A445-0C87EB9F89A2}">
                <ask:lineSketchStyleProps xmlns:ask="http://schemas.microsoft.com/office/drawing/2018/sketchyshapes" sd="3360526263">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accent6">
                    <a:lumMod val="50000"/>
                  </a:schemeClr>
                </a:solidFill>
                <a:latin typeface="隶书" panose="02010509060101010101" pitchFamily="49" charset="-122"/>
                <a:ea typeface="隶书" panose="02010509060101010101" pitchFamily="49" charset="-122"/>
              </a:rPr>
              <a:t>输出</a:t>
            </a:r>
          </a:p>
        </p:txBody>
      </p:sp>
      <p:sp>
        <p:nvSpPr>
          <p:cNvPr id="57" name="矩形: 对角圆角 56">
            <a:extLst>
              <a:ext uri="{FF2B5EF4-FFF2-40B4-BE49-F238E27FC236}">
                <a16:creationId xmlns:a16="http://schemas.microsoft.com/office/drawing/2014/main" id="{52CB87E6-73BB-1528-9952-355D07F2FF3B}"/>
              </a:ext>
            </a:extLst>
          </p:cNvPr>
          <p:cNvSpPr/>
          <p:nvPr/>
        </p:nvSpPr>
        <p:spPr>
          <a:xfrm>
            <a:off x="9341925" y="4772939"/>
            <a:ext cx="937045" cy="417792"/>
          </a:xfrm>
          <a:custGeom>
            <a:avLst/>
            <a:gdLst>
              <a:gd name="connsiteX0" fmla="*/ 69633 w 937045"/>
              <a:gd name="connsiteY0" fmla="*/ 0 h 417792"/>
              <a:gd name="connsiteX1" fmla="*/ 937045 w 937045"/>
              <a:gd name="connsiteY1" fmla="*/ 0 h 417792"/>
              <a:gd name="connsiteX2" fmla="*/ 937045 w 937045"/>
              <a:gd name="connsiteY2" fmla="*/ 0 h 417792"/>
              <a:gd name="connsiteX3" fmla="*/ 937045 w 937045"/>
              <a:gd name="connsiteY3" fmla="*/ 348159 h 417792"/>
              <a:gd name="connsiteX4" fmla="*/ 867412 w 937045"/>
              <a:gd name="connsiteY4" fmla="*/ 417792 h 417792"/>
              <a:gd name="connsiteX5" fmla="*/ 0 w 937045"/>
              <a:gd name="connsiteY5" fmla="*/ 417792 h 417792"/>
              <a:gd name="connsiteX6" fmla="*/ 0 w 937045"/>
              <a:gd name="connsiteY6" fmla="*/ 417792 h 417792"/>
              <a:gd name="connsiteX7" fmla="*/ 0 w 937045"/>
              <a:gd name="connsiteY7" fmla="*/ 69633 h 417792"/>
              <a:gd name="connsiteX8" fmla="*/ 69633 w 937045"/>
              <a:gd name="connsiteY8" fmla="*/ 0 h 41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045" h="417792" extrusionOk="0">
                <a:moveTo>
                  <a:pt x="69633" y="0"/>
                </a:moveTo>
                <a:cubicBezTo>
                  <a:pt x="268208" y="75353"/>
                  <a:pt x="572344" y="-53903"/>
                  <a:pt x="937045" y="0"/>
                </a:cubicBezTo>
                <a:lnTo>
                  <a:pt x="937045" y="0"/>
                </a:lnTo>
                <a:cubicBezTo>
                  <a:pt x="965054" y="160040"/>
                  <a:pt x="965990" y="222698"/>
                  <a:pt x="937045" y="348159"/>
                </a:cubicBezTo>
                <a:cubicBezTo>
                  <a:pt x="942010" y="389506"/>
                  <a:pt x="899742" y="413199"/>
                  <a:pt x="867412" y="417792"/>
                </a:cubicBezTo>
                <a:cubicBezTo>
                  <a:pt x="752243" y="492159"/>
                  <a:pt x="398823" y="377605"/>
                  <a:pt x="0" y="417792"/>
                </a:cubicBezTo>
                <a:lnTo>
                  <a:pt x="0" y="417792"/>
                </a:lnTo>
                <a:cubicBezTo>
                  <a:pt x="4496" y="285312"/>
                  <a:pt x="-1231" y="144230"/>
                  <a:pt x="0" y="69633"/>
                </a:cubicBezTo>
                <a:cubicBezTo>
                  <a:pt x="1000" y="30745"/>
                  <a:pt x="25535" y="-1456"/>
                  <a:pt x="69633" y="0"/>
                </a:cubicBezTo>
                <a:close/>
              </a:path>
            </a:pathLst>
          </a:custGeom>
          <a:noFill/>
          <a:ln w="12700">
            <a:noFill/>
            <a:prstDash val="dashDot"/>
            <a:extLst>
              <a:ext uri="{C807C97D-BFC1-408E-A445-0C87EB9F89A2}">
                <ask:lineSketchStyleProps xmlns:ask="http://schemas.microsoft.com/office/drawing/2018/sketchyshapes" sd="3360526263">
                  <a:prstGeom prst="round2Diag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accent6">
                    <a:lumMod val="50000"/>
                  </a:schemeClr>
                </a:solidFill>
                <a:latin typeface="隶书" panose="02010509060101010101" pitchFamily="49" charset="-122"/>
                <a:ea typeface="隶书" panose="02010509060101010101" pitchFamily="49" charset="-122"/>
              </a:rPr>
              <a:t>输入</a:t>
            </a:r>
          </a:p>
        </p:txBody>
      </p:sp>
    </p:spTree>
    <p:extLst>
      <p:ext uri="{BB962C8B-B14F-4D97-AF65-F5344CB8AC3E}">
        <p14:creationId xmlns:p14="http://schemas.microsoft.com/office/powerpoint/2010/main" val="125161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A626E1-0DC3-61D5-CB3D-948B7C1E67C2}"/>
              </a:ext>
            </a:extLst>
          </p:cNvPr>
          <p:cNvGrpSpPr/>
          <p:nvPr/>
        </p:nvGrpSpPr>
        <p:grpSpPr>
          <a:xfrm>
            <a:off x="357645" y="440975"/>
            <a:ext cx="11476710" cy="5722719"/>
            <a:chOff x="357645" y="440975"/>
            <a:chExt cx="11476710" cy="5722719"/>
          </a:xfrm>
        </p:grpSpPr>
        <p:pic>
          <p:nvPicPr>
            <p:cNvPr id="3" name="图片 2">
              <a:extLst>
                <a:ext uri="{FF2B5EF4-FFF2-40B4-BE49-F238E27FC236}">
                  <a16:creationId xmlns:a16="http://schemas.microsoft.com/office/drawing/2014/main" id="{58C9ED0C-209D-B164-40F3-6D70C4B37BB7}"/>
                </a:ext>
              </a:extLst>
            </p:cNvPr>
            <p:cNvPicPr>
              <a:picLocks noChangeAspect="1"/>
            </p:cNvPicPr>
            <p:nvPr/>
          </p:nvPicPr>
          <p:blipFill rotWithShape="1">
            <a:blip r:embed="rId2" cstate="hqprint">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r="52615" b="54174"/>
            <a:stretch/>
          </p:blipFill>
          <p:spPr>
            <a:xfrm flipH="1">
              <a:off x="357645" y="440975"/>
              <a:ext cx="11476710" cy="5722719"/>
            </a:xfrm>
            <a:prstGeom prst="rect">
              <a:avLst/>
            </a:prstGeom>
          </p:spPr>
        </p:pic>
        <p:pic>
          <p:nvPicPr>
            <p:cNvPr id="4" name="图片 3" descr="卡通人物&#10;&#10;描述已自动生成">
              <a:extLst>
                <a:ext uri="{FF2B5EF4-FFF2-40B4-BE49-F238E27FC236}">
                  <a16:creationId xmlns:a16="http://schemas.microsoft.com/office/drawing/2014/main" id="{BDBBE4A4-5E81-7713-0BF3-BA7B687B4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792" y="2078721"/>
              <a:ext cx="2520000" cy="2520000"/>
            </a:xfrm>
            <a:prstGeom prst="rect">
              <a:avLst/>
            </a:prstGeom>
          </p:spPr>
        </p:pic>
        <p:grpSp>
          <p:nvGrpSpPr>
            <p:cNvPr id="6" name="组合 5">
              <a:extLst>
                <a:ext uri="{FF2B5EF4-FFF2-40B4-BE49-F238E27FC236}">
                  <a16:creationId xmlns:a16="http://schemas.microsoft.com/office/drawing/2014/main" id="{D4D20F34-2988-D790-FD2A-BEA13951BC74}"/>
                </a:ext>
              </a:extLst>
            </p:cNvPr>
            <p:cNvGrpSpPr/>
            <p:nvPr/>
          </p:nvGrpSpPr>
          <p:grpSpPr>
            <a:xfrm>
              <a:off x="5083995" y="3338721"/>
              <a:ext cx="2354045" cy="1144905"/>
              <a:chOff x="1026360" y="2474412"/>
              <a:chExt cx="2467447" cy="1144905"/>
            </a:xfrm>
          </p:grpSpPr>
          <p:sp>
            <p:nvSpPr>
              <p:cNvPr id="7" name="TextBox 46">
                <a:extLst>
                  <a:ext uri="{FF2B5EF4-FFF2-40B4-BE49-F238E27FC236}">
                    <a16:creationId xmlns:a16="http://schemas.microsoft.com/office/drawing/2014/main" id="{6917B389-0EBB-AA9F-8B56-2D02DA638558}"/>
                  </a:ext>
                </a:extLst>
              </p:cNvPr>
              <p:cNvSpPr txBox="1"/>
              <p:nvPr/>
            </p:nvSpPr>
            <p:spPr>
              <a:xfrm>
                <a:off x="1026360" y="2474412"/>
                <a:ext cx="2467447" cy="1144905"/>
              </a:xfrm>
              <a:prstGeom prst="rect">
                <a:avLst/>
              </a:prstGeom>
            </p:spPr>
            <p:txBody>
              <a:bodyPr vert="horz" wrap="square" lIns="0" tIns="0" rIns="0" bIns="0" anchor="t" anchorCtr="1">
                <a:noAutofit/>
              </a:bodyPr>
              <a:lstStyle/>
              <a:p>
                <a:pPr indent="457200"/>
                <a:endParaRPr lang="zh-CN" altLang="en-US" sz="2400" dirty="0">
                  <a:solidFill>
                    <a:srgbClr val="333333"/>
                  </a:solidFill>
                  <a:latin typeface="楷体" panose="02010609060101010101" pitchFamily="49" charset="-122"/>
                  <a:ea typeface="楷体" panose="02010609060101010101" pitchFamily="49" charset="-122"/>
                  <a:cs typeface="+mn-ea"/>
                  <a:sym typeface="+mn-lt"/>
                </a:endParaRPr>
              </a:p>
            </p:txBody>
          </p:sp>
          <p:grpSp>
            <p:nvGrpSpPr>
              <p:cNvPr id="8" name="组合 7">
                <a:extLst>
                  <a:ext uri="{FF2B5EF4-FFF2-40B4-BE49-F238E27FC236}">
                    <a16:creationId xmlns:a16="http://schemas.microsoft.com/office/drawing/2014/main" id="{DB971792-2A46-8CEF-5A88-9BB7A2F97728}"/>
                  </a:ext>
                </a:extLst>
              </p:cNvPr>
              <p:cNvGrpSpPr/>
              <p:nvPr/>
            </p:nvGrpSpPr>
            <p:grpSpPr>
              <a:xfrm>
                <a:off x="1026360" y="2749874"/>
                <a:ext cx="278539" cy="800328"/>
                <a:chOff x="1867266" y="4932265"/>
                <a:chExt cx="278539" cy="800328"/>
              </a:xfrm>
            </p:grpSpPr>
            <p:pic>
              <p:nvPicPr>
                <p:cNvPr id="10" name="图片 9">
                  <a:extLst>
                    <a:ext uri="{FF2B5EF4-FFF2-40B4-BE49-F238E27FC236}">
                      <a16:creationId xmlns:a16="http://schemas.microsoft.com/office/drawing/2014/main" id="{351ECEA5-C37D-F96B-2915-5E1170A7CDB1}"/>
                    </a:ext>
                  </a:extLst>
                </p:cNvPr>
                <p:cNvPicPr>
                  <a:picLocks noChangeAspect="1"/>
                </p:cNvPicPr>
                <p:nvPr/>
              </p:nvPicPr>
              <p:blipFill>
                <a:blip r:embed="rId4"/>
                <a:stretch>
                  <a:fillRect/>
                </a:stretch>
              </p:blipFill>
              <p:spPr>
                <a:xfrm>
                  <a:off x="1867266" y="4932265"/>
                  <a:ext cx="278539" cy="296990"/>
                </a:xfrm>
                <a:prstGeom prst="rect">
                  <a:avLst/>
                </a:prstGeom>
              </p:spPr>
            </p:pic>
            <p:pic>
              <p:nvPicPr>
                <p:cNvPr id="11" name="图片 10">
                  <a:extLst>
                    <a:ext uri="{FF2B5EF4-FFF2-40B4-BE49-F238E27FC236}">
                      <a16:creationId xmlns:a16="http://schemas.microsoft.com/office/drawing/2014/main" id="{0D7E7E92-6411-48B8-8761-C57279B19370}"/>
                    </a:ext>
                  </a:extLst>
                </p:cNvPr>
                <p:cNvPicPr>
                  <a:picLocks noChangeAspect="1"/>
                </p:cNvPicPr>
                <p:nvPr/>
              </p:nvPicPr>
              <p:blipFill>
                <a:blip r:embed="rId4"/>
                <a:stretch>
                  <a:fillRect/>
                </a:stretch>
              </p:blipFill>
              <p:spPr>
                <a:xfrm>
                  <a:off x="1867266" y="5435603"/>
                  <a:ext cx="278539" cy="296990"/>
                </a:xfrm>
                <a:prstGeom prst="rect">
                  <a:avLst/>
                </a:prstGeom>
              </p:spPr>
            </p:pic>
          </p:grpSp>
        </p:grpSp>
      </p:grpSp>
      <p:sp>
        <p:nvSpPr>
          <p:cNvPr id="12" name="文本框 11">
            <a:extLst>
              <a:ext uri="{FF2B5EF4-FFF2-40B4-BE49-F238E27FC236}">
                <a16:creationId xmlns:a16="http://schemas.microsoft.com/office/drawing/2014/main" id="{5367DCD8-5F18-A7A1-9437-AE229FBD27FB}"/>
              </a:ext>
            </a:extLst>
          </p:cNvPr>
          <p:cNvSpPr txBox="1"/>
          <p:nvPr/>
        </p:nvSpPr>
        <p:spPr>
          <a:xfrm>
            <a:off x="5349733" y="3394246"/>
            <a:ext cx="3727414" cy="1142300"/>
          </a:xfrm>
          <a:prstGeom prst="rect">
            <a:avLst/>
          </a:prstGeom>
          <a:noFill/>
        </p:spPr>
        <p:txBody>
          <a:bodyPr wrap="square" rtlCol="0">
            <a:spAutoFit/>
          </a:bodyPr>
          <a:lstStyle/>
          <a:p>
            <a:pPr>
              <a:lnSpc>
                <a:spcPct val="150000"/>
              </a:lnSpc>
            </a:pPr>
            <a:r>
              <a:rPr lang="zh-CN" altLang="en-US" sz="2400" dirty="0">
                <a:latin typeface="方正准圆简体" panose="03000509000000000000" pitchFamily="65" charset="-122"/>
                <a:ea typeface="方正准圆简体" panose="03000509000000000000" pitchFamily="65" charset="-122"/>
              </a:rPr>
              <a:t>编写涂刷面积计算程序</a:t>
            </a:r>
            <a:endParaRPr lang="en-US" altLang="zh-CN" sz="2400" dirty="0">
              <a:latin typeface="方正准圆简体" panose="03000509000000000000" pitchFamily="65" charset="-122"/>
              <a:ea typeface="方正准圆简体" panose="03000509000000000000" pitchFamily="65" charset="-122"/>
            </a:endParaRPr>
          </a:p>
          <a:p>
            <a:pPr>
              <a:lnSpc>
                <a:spcPct val="150000"/>
              </a:lnSpc>
            </a:pPr>
            <a:r>
              <a:rPr lang="zh-CN" altLang="en-US" sz="2400" dirty="0">
                <a:latin typeface="方正准圆简体" panose="03000509000000000000" pitchFamily="65" charset="-122"/>
                <a:ea typeface="方正准圆简体" panose="03000509000000000000" pitchFamily="65" charset="-122"/>
              </a:rPr>
              <a:t>运行程序输出结果</a:t>
            </a:r>
            <a:endParaRPr lang="en-US" altLang="zh-CN" sz="2400" dirty="0">
              <a:latin typeface="方正准圆简体" panose="03000509000000000000" pitchFamily="65" charset="-122"/>
              <a:ea typeface="方正准圆简体" panose="03000509000000000000" pitchFamily="65" charset="-122"/>
            </a:endParaRPr>
          </a:p>
        </p:txBody>
      </p:sp>
      <p:pic>
        <p:nvPicPr>
          <p:cNvPr id="13" name="图片 12">
            <a:extLst>
              <a:ext uri="{FF2B5EF4-FFF2-40B4-BE49-F238E27FC236}">
                <a16:creationId xmlns:a16="http://schemas.microsoft.com/office/drawing/2014/main" id="{A084823C-5431-682A-2FDE-A84822BF916B}"/>
              </a:ext>
            </a:extLst>
          </p:cNvPr>
          <p:cNvPicPr>
            <a:picLocks noChangeAspect="1"/>
          </p:cNvPicPr>
          <p:nvPr/>
        </p:nvPicPr>
        <p:blipFill>
          <a:blip r:embed="rId5">
            <a:clrChange>
              <a:clrFrom>
                <a:srgbClr val="E5EEF3"/>
              </a:clrFrom>
              <a:clrTo>
                <a:srgbClr val="E5EEF3">
                  <a:alpha val="0"/>
                </a:srgbClr>
              </a:clrTo>
            </a:clrChange>
          </a:blip>
          <a:stretch>
            <a:fillRect/>
          </a:stretch>
        </p:blipFill>
        <p:spPr>
          <a:xfrm>
            <a:off x="5216864" y="2263947"/>
            <a:ext cx="2775093" cy="971600"/>
          </a:xfrm>
          <a:prstGeom prst="rect">
            <a:avLst/>
          </a:prstGeom>
        </p:spPr>
      </p:pic>
    </p:spTree>
    <p:extLst>
      <p:ext uri="{BB962C8B-B14F-4D97-AF65-F5344CB8AC3E}">
        <p14:creationId xmlns:p14="http://schemas.microsoft.com/office/powerpoint/2010/main" val="204877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465D8309-ADE0-C73E-75DF-C607CFF34783}"/>
              </a:ext>
            </a:extLst>
          </p:cNvPr>
          <p:cNvGrpSpPr/>
          <p:nvPr/>
        </p:nvGrpSpPr>
        <p:grpSpPr>
          <a:xfrm>
            <a:off x="3758048" y="787436"/>
            <a:ext cx="4675904" cy="553206"/>
            <a:chOff x="3369165" y="3823296"/>
            <a:chExt cx="4675904" cy="553206"/>
          </a:xfrm>
        </p:grpSpPr>
        <p:sp>
          <p:nvSpPr>
            <p:cNvPr id="17" name="椭圆 16">
              <a:extLst>
                <a:ext uri="{FF2B5EF4-FFF2-40B4-BE49-F238E27FC236}">
                  <a16:creationId xmlns:a16="http://schemas.microsoft.com/office/drawing/2014/main" id="{3803FCE2-3096-D055-5184-D18810D5DF83}"/>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B0F442A1-F9A9-2340-ABDB-001C81B613A5}"/>
                </a:ext>
              </a:extLst>
            </p:cNvPr>
            <p:cNvSpPr txBox="1"/>
            <p:nvPr/>
          </p:nvSpPr>
          <p:spPr>
            <a:xfrm>
              <a:off x="4051668" y="3853282"/>
              <a:ext cx="3993401"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编写涂刷面积计算程序</a:t>
              </a:r>
            </a:p>
          </p:txBody>
        </p:sp>
      </p:grpSp>
      <p:sp>
        <p:nvSpPr>
          <p:cNvPr id="20" name="矩形 19">
            <a:extLst>
              <a:ext uri="{FF2B5EF4-FFF2-40B4-BE49-F238E27FC236}">
                <a16:creationId xmlns:a16="http://schemas.microsoft.com/office/drawing/2014/main" id="{A02BF7C3-1A1D-C159-7FC7-1DD53762BA1D}"/>
              </a:ext>
            </a:extLst>
          </p:cNvPr>
          <p:cNvSpPr/>
          <p:nvPr/>
        </p:nvSpPr>
        <p:spPr>
          <a:xfrm>
            <a:off x="2756050" y="2123340"/>
            <a:ext cx="6679901" cy="510011"/>
          </a:xfrm>
          <a:prstGeom prst="rect">
            <a:avLst/>
          </a:prstGeom>
          <a:ln w="12700">
            <a:solidFill>
              <a:srgbClr val="1CB8B2"/>
            </a:solidFill>
            <a:prstDash val="dashDot"/>
          </a:ln>
        </p:spPr>
        <p:txBody>
          <a:bodyPr wrap="square">
            <a:spAutoFit/>
          </a:bodyPr>
          <a:lstStyle/>
          <a:p>
            <a:pPr>
              <a:lnSpc>
                <a:spcPct val="150000"/>
              </a:lnSpc>
            </a:pPr>
            <a:r>
              <a:rPr lang="zh-CN" altLang="en-US" sz="2000" dirty="0">
                <a:latin typeface="华文楷体" panose="02010600040101010101" pitchFamily="2" charset="-122"/>
                <a:ea typeface="华文楷体" panose="02010600040101010101" pitchFamily="2" charset="-122"/>
              </a:rPr>
              <a:t>请根据爸爸的测量结果，编写输入长、宽、高的程序语句。</a:t>
            </a:r>
          </a:p>
        </p:txBody>
      </p:sp>
      <p:pic>
        <p:nvPicPr>
          <p:cNvPr id="43" name="图片 42">
            <a:extLst>
              <a:ext uri="{FF2B5EF4-FFF2-40B4-BE49-F238E27FC236}">
                <a16:creationId xmlns:a16="http://schemas.microsoft.com/office/drawing/2014/main" id="{749B7F72-9893-7C58-BE93-2AD3892F4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96" t="10696" r="6291" b="11265"/>
          <a:stretch>
            <a:fillRect/>
          </a:stretch>
        </p:blipFill>
        <p:spPr>
          <a:xfrm>
            <a:off x="2134087" y="2056895"/>
            <a:ext cx="621962" cy="596931"/>
          </a:xfrm>
          <a:prstGeom prst="rect">
            <a:avLst/>
          </a:prstGeom>
        </p:spPr>
      </p:pic>
      <p:grpSp>
        <p:nvGrpSpPr>
          <p:cNvPr id="21" name="组合 20">
            <a:extLst>
              <a:ext uri="{FF2B5EF4-FFF2-40B4-BE49-F238E27FC236}">
                <a16:creationId xmlns:a16="http://schemas.microsoft.com/office/drawing/2014/main" id="{7F6D7DEB-D5BB-96BC-B0B2-C2F40ECBB49F}"/>
              </a:ext>
            </a:extLst>
          </p:cNvPr>
          <p:cNvGrpSpPr/>
          <p:nvPr/>
        </p:nvGrpSpPr>
        <p:grpSpPr>
          <a:xfrm>
            <a:off x="7389970" y="51451"/>
            <a:ext cx="4679215" cy="625966"/>
            <a:chOff x="7389970" y="22875"/>
            <a:chExt cx="4679215" cy="625966"/>
          </a:xfrm>
        </p:grpSpPr>
        <p:grpSp>
          <p:nvGrpSpPr>
            <p:cNvPr id="22" name="组合 21">
              <a:extLst>
                <a:ext uri="{FF2B5EF4-FFF2-40B4-BE49-F238E27FC236}">
                  <a16:creationId xmlns:a16="http://schemas.microsoft.com/office/drawing/2014/main" id="{66DA4FC7-4AB3-3F5C-00FE-EBDDAC089BB9}"/>
                </a:ext>
              </a:extLst>
            </p:cNvPr>
            <p:cNvGrpSpPr/>
            <p:nvPr/>
          </p:nvGrpSpPr>
          <p:grpSpPr>
            <a:xfrm flipH="1">
              <a:off x="8756127" y="22875"/>
              <a:ext cx="1177545" cy="543036"/>
              <a:chOff x="4072203" y="579075"/>
              <a:chExt cx="1589159" cy="721794"/>
            </a:xfrm>
          </p:grpSpPr>
          <p:pic>
            <p:nvPicPr>
              <p:cNvPr id="46" name="图片 45">
                <a:extLst>
                  <a:ext uri="{FF2B5EF4-FFF2-40B4-BE49-F238E27FC236}">
                    <a16:creationId xmlns:a16="http://schemas.microsoft.com/office/drawing/2014/main" id="{18CC30FE-A7E9-84C1-3D56-35975E92617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4138391" y="579075"/>
                <a:ext cx="1447528" cy="721794"/>
              </a:xfrm>
              <a:prstGeom prst="rect">
                <a:avLst/>
              </a:prstGeom>
            </p:spPr>
          </p:pic>
          <p:sp>
            <p:nvSpPr>
              <p:cNvPr id="47" name="TextBox 45">
                <a:extLst>
                  <a:ext uri="{FF2B5EF4-FFF2-40B4-BE49-F238E27FC236}">
                    <a16:creationId xmlns:a16="http://schemas.microsoft.com/office/drawing/2014/main" id="{73397DF8-78C3-7E65-2F5F-DA96B888773E}"/>
                  </a:ext>
                </a:extLst>
              </p:cNvPr>
              <p:cNvSpPr txBox="1"/>
              <p:nvPr/>
            </p:nvSpPr>
            <p:spPr>
              <a:xfrm>
                <a:off x="4072203" y="584844"/>
                <a:ext cx="1589159" cy="640484"/>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C000"/>
                    </a:solidFill>
                    <a:latin typeface="隶书" panose="02010509060101010101" pitchFamily="49" charset="-122"/>
                    <a:ea typeface="隶书" panose="02010509060101010101" pitchFamily="49" charset="-122"/>
                    <a:cs typeface="+mn-ea"/>
                    <a:sym typeface="+mn-lt"/>
                  </a:rPr>
                  <a:t>活动室</a:t>
                </a:r>
              </a:p>
            </p:txBody>
          </p:sp>
        </p:grpSp>
        <p:pic>
          <p:nvPicPr>
            <p:cNvPr id="23" name="图片 22" descr="卡通人物&#10;&#10;描述已自动生成">
              <a:extLst>
                <a:ext uri="{FF2B5EF4-FFF2-40B4-BE49-F238E27FC236}">
                  <a16:creationId xmlns:a16="http://schemas.microsoft.com/office/drawing/2014/main" id="{30A3229D-19EC-E8D1-3C22-8A00F174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706" y="22875"/>
              <a:ext cx="743958" cy="625966"/>
            </a:xfrm>
            <a:prstGeom prst="rect">
              <a:avLst/>
            </a:prstGeom>
          </p:spPr>
        </p:pic>
        <p:grpSp>
          <p:nvGrpSpPr>
            <p:cNvPr id="24" name="组合 23">
              <a:extLst>
                <a:ext uri="{FF2B5EF4-FFF2-40B4-BE49-F238E27FC236}">
                  <a16:creationId xmlns:a16="http://schemas.microsoft.com/office/drawing/2014/main" id="{3F1DA6BF-B2BD-3021-DF76-FE9D0C0F7799}"/>
                </a:ext>
              </a:extLst>
            </p:cNvPr>
            <p:cNvGrpSpPr/>
            <p:nvPr/>
          </p:nvGrpSpPr>
          <p:grpSpPr>
            <a:xfrm>
              <a:off x="10891640" y="22875"/>
              <a:ext cx="1177545" cy="543034"/>
              <a:chOff x="8796623" y="100891"/>
              <a:chExt cx="1177545" cy="543034"/>
            </a:xfrm>
          </p:grpSpPr>
          <p:pic>
            <p:nvPicPr>
              <p:cNvPr id="44" name="图片 43">
                <a:extLst>
                  <a:ext uri="{FF2B5EF4-FFF2-40B4-BE49-F238E27FC236}">
                    <a16:creationId xmlns:a16="http://schemas.microsoft.com/office/drawing/2014/main" id="{5748A905-728C-D55D-B365-583997E6BFE3}"/>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5" name="TextBox 45">
                <a:extLst>
                  <a:ext uri="{FF2B5EF4-FFF2-40B4-BE49-F238E27FC236}">
                    <a16:creationId xmlns:a16="http://schemas.microsoft.com/office/drawing/2014/main" id="{637E5BB3-95D3-0688-BA3F-21C63D1A7FFC}"/>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7" name="组合 26">
              <a:extLst>
                <a:ext uri="{FF2B5EF4-FFF2-40B4-BE49-F238E27FC236}">
                  <a16:creationId xmlns:a16="http://schemas.microsoft.com/office/drawing/2014/main" id="{2105E21D-9845-57DE-084C-FF37414A1B9B}"/>
                </a:ext>
              </a:extLst>
            </p:cNvPr>
            <p:cNvGrpSpPr/>
            <p:nvPr/>
          </p:nvGrpSpPr>
          <p:grpSpPr>
            <a:xfrm>
              <a:off x="9834599" y="22875"/>
              <a:ext cx="1177545" cy="543034"/>
              <a:chOff x="8796623" y="100891"/>
              <a:chExt cx="1177545" cy="543034"/>
            </a:xfrm>
          </p:grpSpPr>
          <p:pic>
            <p:nvPicPr>
              <p:cNvPr id="38" name="图片 37">
                <a:extLst>
                  <a:ext uri="{FF2B5EF4-FFF2-40B4-BE49-F238E27FC236}">
                    <a16:creationId xmlns:a16="http://schemas.microsoft.com/office/drawing/2014/main" id="{C2E8AE50-07D7-61AA-E57F-F69A6280E2F8}"/>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0" name="TextBox 45">
                <a:extLst>
                  <a:ext uri="{FF2B5EF4-FFF2-40B4-BE49-F238E27FC236}">
                    <a16:creationId xmlns:a16="http://schemas.microsoft.com/office/drawing/2014/main" id="{781A97BB-F424-D62C-33CC-2C1F6DCCEDB7}"/>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30" name="组合 29">
              <a:extLst>
                <a:ext uri="{FF2B5EF4-FFF2-40B4-BE49-F238E27FC236}">
                  <a16:creationId xmlns:a16="http://schemas.microsoft.com/office/drawing/2014/main" id="{AE70E23B-E772-AFE6-6117-F1638B94A80E}"/>
                </a:ext>
              </a:extLst>
            </p:cNvPr>
            <p:cNvGrpSpPr/>
            <p:nvPr/>
          </p:nvGrpSpPr>
          <p:grpSpPr>
            <a:xfrm>
              <a:off x="7389970" y="22875"/>
              <a:ext cx="1177545" cy="543034"/>
              <a:chOff x="7773702" y="162574"/>
              <a:chExt cx="1177545" cy="543034"/>
            </a:xfrm>
          </p:grpSpPr>
          <p:pic>
            <p:nvPicPr>
              <p:cNvPr id="33" name="图片 32">
                <a:extLst>
                  <a:ext uri="{FF2B5EF4-FFF2-40B4-BE49-F238E27FC236}">
                    <a16:creationId xmlns:a16="http://schemas.microsoft.com/office/drawing/2014/main" id="{7643D280-F5FC-F321-4687-516680828EF7}"/>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7841953" y="162574"/>
                <a:ext cx="1072598" cy="543034"/>
              </a:xfrm>
              <a:prstGeom prst="rect">
                <a:avLst/>
              </a:prstGeom>
            </p:spPr>
          </p:pic>
          <p:sp>
            <p:nvSpPr>
              <p:cNvPr id="36" name="TextBox 45">
                <a:extLst>
                  <a:ext uri="{FF2B5EF4-FFF2-40B4-BE49-F238E27FC236}">
                    <a16:creationId xmlns:a16="http://schemas.microsoft.com/office/drawing/2014/main" id="{4705E916-C4E9-577A-EEED-820B74B90099}"/>
                  </a:ext>
                </a:extLst>
              </p:cNvPr>
              <p:cNvSpPr txBox="1"/>
              <p:nvPr/>
            </p:nvSpPr>
            <p:spPr>
              <a:xfrm flipH="1">
                <a:off x="7773702" y="178406"/>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sp>
        <p:nvSpPr>
          <p:cNvPr id="48" name="文本框 47">
            <a:extLst>
              <a:ext uri="{FF2B5EF4-FFF2-40B4-BE49-F238E27FC236}">
                <a16:creationId xmlns:a16="http://schemas.microsoft.com/office/drawing/2014/main" id="{C805379F-AC0F-559A-3E27-62B2EA996BDC}"/>
              </a:ext>
            </a:extLst>
          </p:cNvPr>
          <p:cNvSpPr txBox="1"/>
          <p:nvPr/>
        </p:nvSpPr>
        <p:spPr>
          <a:xfrm>
            <a:off x="4522493" y="1533675"/>
            <a:ext cx="3147015" cy="523220"/>
          </a:xfrm>
          <a:prstGeom prst="rect">
            <a:avLst/>
          </a:prstGeom>
          <a:noFill/>
        </p:spPr>
        <p:txBody>
          <a:bodyPr wrap="none" rtlCol="0">
            <a:spAutoFit/>
          </a:bodyPr>
          <a:lstStyle/>
          <a:p>
            <a:r>
              <a:rPr lang="zh-CN" altLang="en-US" sz="2800" spc="500" dirty="0">
                <a:solidFill>
                  <a:srgbClr val="0C2C2E"/>
                </a:solidFill>
                <a:latin typeface="隶书" panose="02010509060101010101" pitchFamily="49" charset="-122"/>
                <a:ea typeface="隶书" panose="02010509060101010101" pitchFamily="49" charset="-122"/>
              </a:rPr>
              <a:t>★编写输入语句</a:t>
            </a:r>
          </a:p>
        </p:txBody>
      </p:sp>
      <p:pic>
        <p:nvPicPr>
          <p:cNvPr id="50" name="图片 49">
            <a:extLst>
              <a:ext uri="{FF2B5EF4-FFF2-40B4-BE49-F238E27FC236}">
                <a16:creationId xmlns:a16="http://schemas.microsoft.com/office/drawing/2014/main" id="{B20F856E-2033-5F0D-A845-A1178A2218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98744" y="3121982"/>
            <a:ext cx="3693059" cy="2121394"/>
          </a:xfrm>
          <a:prstGeom prst="rect">
            <a:avLst/>
          </a:prstGeom>
        </p:spPr>
      </p:pic>
      <p:pic>
        <p:nvPicPr>
          <p:cNvPr id="53" name="图片 52">
            <a:extLst>
              <a:ext uri="{FF2B5EF4-FFF2-40B4-BE49-F238E27FC236}">
                <a16:creationId xmlns:a16="http://schemas.microsoft.com/office/drawing/2014/main" id="{581DACAB-E13A-390F-C101-7A8B3090B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050" y="2633351"/>
            <a:ext cx="1637094" cy="3928012"/>
          </a:xfrm>
          <a:prstGeom prst="rect">
            <a:avLst/>
          </a:prstGeom>
        </p:spPr>
      </p:pic>
      <p:sp>
        <p:nvSpPr>
          <p:cNvPr id="54" name="对话气泡: 圆角矩形 53">
            <a:extLst>
              <a:ext uri="{FF2B5EF4-FFF2-40B4-BE49-F238E27FC236}">
                <a16:creationId xmlns:a16="http://schemas.microsoft.com/office/drawing/2014/main" id="{175CB160-A3E8-E6D6-C4B6-7CD803592AE0}"/>
              </a:ext>
            </a:extLst>
          </p:cNvPr>
          <p:cNvSpPr/>
          <p:nvPr/>
        </p:nvSpPr>
        <p:spPr>
          <a:xfrm>
            <a:off x="5290189" y="3362413"/>
            <a:ext cx="3786475" cy="1724473"/>
          </a:xfrm>
          <a:custGeom>
            <a:avLst/>
            <a:gdLst>
              <a:gd name="connsiteX0" fmla="*/ 0 w 3786475"/>
              <a:gd name="connsiteY0" fmla="*/ 287418 h 1724473"/>
              <a:gd name="connsiteX1" fmla="*/ 287418 w 3786475"/>
              <a:gd name="connsiteY1" fmla="*/ 0 h 1724473"/>
              <a:gd name="connsiteX2" fmla="*/ 927871 w 3786475"/>
              <a:gd name="connsiteY2" fmla="*/ 0 h 1724473"/>
              <a:gd name="connsiteX3" fmla="*/ 1587538 w 3786475"/>
              <a:gd name="connsiteY3" fmla="*/ 0 h 1724473"/>
              <a:gd name="connsiteX4" fmla="*/ 2208777 w 3786475"/>
              <a:gd name="connsiteY4" fmla="*/ 0 h 1724473"/>
              <a:gd name="connsiteX5" fmla="*/ 2208777 w 3786475"/>
              <a:gd name="connsiteY5" fmla="*/ 0 h 1724473"/>
              <a:gd name="connsiteX6" fmla="*/ 2701019 w 3786475"/>
              <a:gd name="connsiteY6" fmla="*/ 0 h 1724473"/>
              <a:gd name="connsiteX7" fmla="*/ 3155396 w 3786475"/>
              <a:gd name="connsiteY7" fmla="*/ 0 h 1724473"/>
              <a:gd name="connsiteX8" fmla="*/ 3499057 w 3786475"/>
              <a:gd name="connsiteY8" fmla="*/ 0 h 1724473"/>
              <a:gd name="connsiteX9" fmla="*/ 3786475 w 3786475"/>
              <a:gd name="connsiteY9" fmla="*/ 287418 h 1724473"/>
              <a:gd name="connsiteX10" fmla="*/ 3786475 w 3786475"/>
              <a:gd name="connsiteY10" fmla="*/ 287412 h 1724473"/>
              <a:gd name="connsiteX11" fmla="*/ 4047704 w 3786475"/>
              <a:gd name="connsiteY11" fmla="*/ 163566 h 1724473"/>
              <a:gd name="connsiteX12" fmla="*/ 3786475 w 3786475"/>
              <a:gd name="connsiteY12" fmla="*/ 718530 h 1724473"/>
              <a:gd name="connsiteX13" fmla="*/ 3786475 w 3786475"/>
              <a:gd name="connsiteY13" fmla="*/ 1092163 h 1724473"/>
              <a:gd name="connsiteX14" fmla="*/ 3786475 w 3786475"/>
              <a:gd name="connsiteY14" fmla="*/ 1437055 h 1724473"/>
              <a:gd name="connsiteX15" fmla="*/ 3499057 w 3786475"/>
              <a:gd name="connsiteY15" fmla="*/ 1724473 h 1724473"/>
              <a:gd name="connsiteX16" fmla="*/ 3155396 w 3786475"/>
              <a:gd name="connsiteY16" fmla="*/ 1724473 h 1724473"/>
              <a:gd name="connsiteX17" fmla="*/ 2701019 w 3786475"/>
              <a:gd name="connsiteY17" fmla="*/ 1724473 h 1724473"/>
              <a:gd name="connsiteX18" fmla="*/ 2208777 w 3786475"/>
              <a:gd name="connsiteY18" fmla="*/ 1724473 h 1724473"/>
              <a:gd name="connsiteX19" fmla="*/ 2208777 w 3786475"/>
              <a:gd name="connsiteY19" fmla="*/ 1724473 h 1724473"/>
              <a:gd name="connsiteX20" fmla="*/ 1587538 w 3786475"/>
              <a:gd name="connsiteY20" fmla="*/ 1724473 h 1724473"/>
              <a:gd name="connsiteX21" fmla="*/ 985512 w 3786475"/>
              <a:gd name="connsiteY21" fmla="*/ 1724473 h 1724473"/>
              <a:gd name="connsiteX22" fmla="*/ 287418 w 3786475"/>
              <a:gd name="connsiteY22" fmla="*/ 1724473 h 1724473"/>
              <a:gd name="connsiteX23" fmla="*/ 0 w 3786475"/>
              <a:gd name="connsiteY23" fmla="*/ 1437055 h 1724473"/>
              <a:gd name="connsiteX24" fmla="*/ 0 w 3786475"/>
              <a:gd name="connsiteY24" fmla="*/ 1077793 h 1724473"/>
              <a:gd name="connsiteX25" fmla="*/ 0 w 3786475"/>
              <a:gd name="connsiteY25" fmla="*/ 718530 h 1724473"/>
              <a:gd name="connsiteX26" fmla="*/ 0 w 3786475"/>
              <a:gd name="connsiteY26" fmla="*/ 287412 h 1724473"/>
              <a:gd name="connsiteX27" fmla="*/ 0 w 3786475"/>
              <a:gd name="connsiteY27" fmla="*/ 287412 h 1724473"/>
              <a:gd name="connsiteX28" fmla="*/ 0 w 3786475"/>
              <a:gd name="connsiteY28" fmla="*/ 287418 h 172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6475" h="1724473" extrusionOk="0">
                <a:moveTo>
                  <a:pt x="0" y="287418"/>
                </a:moveTo>
                <a:cubicBezTo>
                  <a:pt x="25089" y="119140"/>
                  <a:pt x="105593" y="-9442"/>
                  <a:pt x="287418" y="0"/>
                </a:cubicBezTo>
                <a:cubicBezTo>
                  <a:pt x="512240" y="24662"/>
                  <a:pt x="763050" y="-27270"/>
                  <a:pt x="927871" y="0"/>
                </a:cubicBezTo>
                <a:cubicBezTo>
                  <a:pt x="1092692" y="27270"/>
                  <a:pt x="1283739" y="1050"/>
                  <a:pt x="1587538" y="0"/>
                </a:cubicBezTo>
                <a:cubicBezTo>
                  <a:pt x="1891337" y="-1050"/>
                  <a:pt x="1934903" y="-21217"/>
                  <a:pt x="2208777" y="0"/>
                </a:cubicBezTo>
                <a:lnTo>
                  <a:pt x="2208777" y="0"/>
                </a:lnTo>
                <a:cubicBezTo>
                  <a:pt x="2397022" y="-7508"/>
                  <a:pt x="2494550" y="764"/>
                  <a:pt x="2701019" y="0"/>
                </a:cubicBezTo>
                <a:cubicBezTo>
                  <a:pt x="2907488" y="-764"/>
                  <a:pt x="3020458" y="20196"/>
                  <a:pt x="3155396" y="0"/>
                </a:cubicBezTo>
                <a:cubicBezTo>
                  <a:pt x="3241526" y="-2592"/>
                  <a:pt x="3395042" y="-9446"/>
                  <a:pt x="3499057" y="0"/>
                </a:cubicBezTo>
                <a:cubicBezTo>
                  <a:pt x="3682105" y="9416"/>
                  <a:pt x="3764603" y="122647"/>
                  <a:pt x="3786475" y="287418"/>
                </a:cubicBezTo>
                <a:lnTo>
                  <a:pt x="3786475" y="287412"/>
                </a:lnTo>
                <a:cubicBezTo>
                  <a:pt x="3913524" y="218614"/>
                  <a:pt x="3953819" y="208209"/>
                  <a:pt x="4047704" y="163566"/>
                </a:cubicBezTo>
                <a:cubicBezTo>
                  <a:pt x="3989764" y="320439"/>
                  <a:pt x="3869243" y="515622"/>
                  <a:pt x="3786475" y="718530"/>
                </a:cubicBezTo>
                <a:cubicBezTo>
                  <a:pt x="3776993" y="793469"/>
                  <a:pt x="3785262" y="937484"/>
                  <a:pt x="3786475" y="1092163"/>
                </a:cubicBezTo>
                <a:cubicBezTo>
                  <a:pt x="3787688" y="1246842"/>
                  <a:pt x="3780061" y="1333171"/>
                  <a:pt x="3786475" y="1437055"/>
                </a:cubicBezTo>
                <a:cubicBezTo>
                  <a:pt x="3800970" y="1587612"/>
                  <a:pt x="3680725" y="1698436"/>
                  <a:pt x="3499057" y="1724473"/>
                </a:cubicBezTo>
                <a:cubicBezTo>
                  <a:pt x="3368337" y="1732192"/>
                  <a:pt x="3280857" y="1734926"/>
                  <a:pt x="3155396" y="1724473"/>
                </a:cubicBezTo>
                <a:cubicBezTo>
                  <a:pt x="3021151" y="1727461"/>
                  <a:pt x="2809016" y="1732915"/>
                  <a:pt x="2701019" y="1724473"/>
                </a:cubicBezTo>
                <a:cubicBezTo>
                  <a:pt x="2593022" y="1716031"/>
                  <a:pt x="2418211" y="1717866"/>
                  <a:pt x="2208777" y="1724473"/>
                </a:cubicBezTo>
                <a:lnTo>
                  <a:pt x="2208777" y="1724473"/>
                </a:lnTo>
                <a:cubicBezTo>
                  <a:pt x="1959347" y="1706216"/>
                  <a:pt x="1767890" y="1719313"/>
                  <a:pt x="1587538" y="1724473"/>
                </a:cubicBezTo>
                <a:cubicBezTo>
                  <a:pt x="1407186" y="1729633"/>
                  <a:pt x="1114759" y="1724807"/>
                  <a:pt x="985512" y="1724473"/>
                </a:cubicBezTo>
                <a:cubicBezTo>
                  <a:pt x="856265" y="1724139"/>
                  <a:pt x="574823" y="1702729"/>
                  <a:pt x="287418" y="1724473"/>
                </a:cubicBezTo>
                <a:cubicBezTo>
                  <a:pt x="113717" y="1696095"/>
                  <a:pt x="-19154" y="1593533"/>
                  <a:pt x="0" y="1437055"/>
                </a:cubicBezTo>
                <a:cubicBezTo>
                  <a:pt x="-3541" y="1295135"/>
                  <a:pt x="4723" y="1255396"/>
                  <a:pt x="0" y="1077793"/>
                </a:cubicBezTo>
                <a:cubicBezTo>
                  <a:pt x="-4723" y="900190"/>
                  <a:pt x="7682" y="896476"/>
                  <a:pt x="0" y="718530"/>
                </a:cubicBezTo>
                <a:cubicBezTo>
                  <a:pt x="18694" y="516218"/>
                  <a:pt x="-10141" y="483259"/>
                  <a:pt x="0" y="287412"/>
                </a:cubicBezTo>
                <a:lnTo>
                  <a:pt x="0" y="287412"/>
                </a:lnTo>
                <a:lnTo>
                  <a:pt x="0" y="287418"/>
                </a:lnTo>
                <a:close/>
              </a:path>
            </a:pathLst>
          </a:custGeom>
          <a:noFill/>
          <a:ln w="19050">
            <a:solidFill>
              <a:srgbClr val="00B050"/>
            </a:solidFill>
            <a:extLst>
              <a:ext uri="{C807C97D-BFC1-408E-A445-0C87EB9F89A2}">
                <ask:lineSketchStyleProps xmlns:ask="http://schemas.microsoft.com/office/drawing/2018/sketchyshapes" sd="2680862060">
                  <a:prstGeom prst="wedgeRoundRectCallout">
                    <a:avLst>
                      <a:gd name="adj1" fmla="val 56899"/>
                      <a:gd name="adj2" fmla="val -40515"/>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800" dirty="0">
                <a:solidFill>
                  <a:schemeClr val="tx1"/>
                </a:solidFill>
                <a:latin typeface="楷体" panose="02010609060101010101" pitchFamily="49" charset="-122"/>
                <a:ea typeface="楷体" panose="02010609060101010101" pitchFamily="49" charset="-122"/>
              </a:rPr>
              <a:t>爷爷奶奶房间长</a:t>
            </a:r>
            <a:r>
              <a:rPr lang="en-US" altLang="zh-CN" sz="2800" dirty="0">
                <a:solidFill>
                  <a:schemeClr val="tx1"/>
                </a:solidFill>
                <a:latin typeface="楷体" panose="02010609060101010101" pitchFamily="49" charset="-122"/>
                <a:ea typeface="楷体" panose="02010609060101010101" pitchFamily="49" charset="-122"/>
              </a:rPr>
              <a:t>4.5</a:t>
            </a:r>
            <a:r>
              <a:rPr lang="zh-CN" altLang="en-US" sz="2800" dirty="0">
                <a:solidFill>
                  <a:schemeClr val="tx1"/>
                </a:solidFill>
                <a:latin typeface="楷体" panose="02010609060101010101" pitchFamily="49" charset="-122"/>
                <a:ea typeface="楷体" panose="02010609060101010101" pitchFamily="49" charset="-122"/>
              </a:rPr>
              <a:t>米，宽</a:t>
            </a:r>
            <a:r>
              <a:rPr lang="en-US" altLang="zh-CN" sz="2800" dirty="0">
                <a:solidFill>
                  <a:schemeClr val="tx1"/>
                </a:solidFill>
                <a:latin typeface="楷体" panose="02010609060101010101" pitchFamily="49" charset="-122"/>
                <a:ea typeface="楷体" panose="02010609060101010101" pitchFamily="49" charset="-122"/>
              </a:rPr>
              <a:t>3.6</a:t>
            </a:r>
            <a:r>
              <a:rPr lang="zh-CN" altLang="en-US" sz="2800" dirty="0">
                <a:solidFill>
                  <a:schemeClr val="tx1"/>
                </a:solidFill>
                <a:latin typeface="楷体" panose="02010609060101010101" pitchFamily="49" charset="-122"/>
                <a:ea typeface="楷体" panose="02010609060101010101" pitchFamily="49" charset="-122"/>
              </a:rPr>
              <a:t>米，高 </a:t>
            </a:r>
            <a:r>
              <a:rPr lang="en-US" altLang="zh-CN" sz="2800" dirty="0">
                <a:solidFill>
                  <a:schemeClr val="tx1"/>
                </a:solidFill>
                <a:latin typeface="楷体" panose="02010609060101010101" pitchFamily="49" charset="-122"/>
                <a:ea typeface="楷体" panose="02010609060101010101" pitchFamily="49" charset="-122"/>
              </a:rPr>
              <a:t>2.7</a:t>
            </a:r>
            <a:r>
              <a:rPr lang="zh-CN" altLang="en-US" sz="2800" dirty="0">
                <a:solidFill>
                  <a:schemeClr val="tx1"/>
                </a:solidFill>
                <a:latin typeface="楷体" panose="02010609060101010101" pitchFamily="49" charset="-122"/>
                <a:ea typeface="楷体" panose="02010609060101010101" pitchFamily="49" charset="-122"/>
              </a:rPr>
              <a:t>米。</a:t>
            </a:r>
          </a:p>
        </p:txBody>
      </p:sp>
    </p:spTree>
    <p:extLst>
      <p:ext uri="{BB962C8B-B14F-4D97-AF65-F5344CB8AC3E}">
        <p14:creationId xmlns:p14="http://schemas.microsoft.com/office/powerpoint/2010/main" val="851037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465D8309-ADE0-C73E-75DF-C607CFF34783}"/>
              </a:ext>
            </a:extLst>
          </p:cNvPr>
          <p:cNvGrpSpPr/>
          <p:nvPr/>
        </p:nvGrpSpPr>
        <p:grpSpPr>
          <a:xfrm>
            <a:off x="3758048" y="787436"/>
            <a:ext cx="4675904" cy="553206"/>
            <a:chOff x="3369165" y="3823296"/>
            <a:chExt cx="4675904" cy="553206"/>
          </a:xfrm>
        </p:grpSpPr>
        <p:sp>
          <p:nvSpPr>
            <p:cNvPr id="17" name="椭圆 16">
              <a:extLst>
                <a:ext uri="{FF2B5EF4-FFF2-40B4-BE49-F238E27FC236}">
                  <a16:creationId xmlns:a16="http://schemas.microsoft.com/office/drawing/2014/main" id="{3803FCE2-3096-D055-5184-D18810D5DF83}"/>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B0F442A1-F9A9-2340-ABDB-001C81B613A5}"/>
                </a:ext>
              </a:extLst>
            </p:cNvPr>
            <p:cNvSpPr txBox="1"/>
            <p:nvPr/>
          </p:nvSpPr>
          <p:spPr>
            <a:xfrm>
              <a:off x="4051668" y="3853282"/>
              <a:ext cx="3993401"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编写涂刷面积计算程序</a:t>
              </a:r>
            </a:p>
          </p:txBody>
        </p:sp>
      </p:grpSp>
      <p:sp>
        <p:nvSpPr>
          <p:cNvPr id="20" name="矩形 19">
            <a:extLst>
              <a:ext uri="{FF2B5EF4-FFF2-40B4-BE49-F238E27FC236}">
                <a16:creationId xmlns:a16="http://schemas.microsoft.com/office/drawing/2014/main" id="{A02BF7C3-1A1D-C159-7FC7-1DD53762BA1D}"/>
              </a:ext>
            </a:extLst>
          </p:cNvPr>
          <p:cNvSpPr/>
          <p:nvPr/>
        </p:nvSpPr>
        <p:spPr>
          <a:xfrm>
            <a:off x="1487179" y="2123340"/>
            <a:ext cx="9217642" cy="504049"/>
          </a:xfrm>
          <a:prstGeom prst="rect">
            <a:avLst/>
          </a:prstGeom>
          <a:ln w="12700">
            <a:solidFill>
              <a:srgbClr val="1CB8B2"/>
            </a:solidFill>
            <a:prstDash val="dashDot"/>
          </a:ln>
        </p:spPr>
        <p:txBody>
          <a:bodyPr wrap="square">
            <a:spAutoFit/>
          </a:bodyPr>
          <a:lstStyle/>
          <a:p>
            <a:pPr>
              <a:lnSpc>
                <a:spcPct val="150000"/>
              </a:lnSpc>
            </a:pPr>
            <a:r>
              <a:rPr lang="zh-CN" altLang="en-US" sz="2000" dirty="0">
                <a:latin typeface="楷体" panose="02010609060101010101" pitchFamily="49" charset="-122"/>
                <a:ea typeface="楷体" panose="02010609060101010101" pitchFamily="49" charset="-122"/>
              </a:rPr>
              <a:t>涂刷面积中包含顶面积和侧面积</a:t>
            </a:r>
            <a:r>
              <a:rPr kumimoji="1" lang="zh-CN" altLang="en-US" sz="2000"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sz="2000" dirty="0">
                <a:latin typeface="华文楷体" panose="02010600040101010101" pitchFamily="2" charset="-122"/>
                <a:ea typeface="华文楷体" panose="02010600040101010101" pitchFamily="2" charset="-122"/>
              </a:rPr>
              <a:t>小组合作，按顺序将计算面积的语句补充完整。</a:t>
            </a:r>
          </a:p>
        </p:txBody>
      </p:sp>
      <p:pic>
        <p:nvPicPr>
          <p:cNvPr id="43" name="图片 42">
            <a:extLst>
              <a:ext uri="{FF2B5EF4-FFF2-40B4-BE49-F238E27FC236}">
                <a16:creationId xmlns:a16="http://schemas.microsoft.com/office/drawing/2014/main" id="{749B7F72-9893-7C58-BE93-2AD3892F4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96" t="10696" r="6291" b="11265"/>
          <a:stretch>
            <a:fillRect/>
          </a:stretch>
        </p:blipFill>
        <p:spPr>
          <a:xfrm>
            <a:off x="865217" y="2030458"/>
            <a:ext cx="621962" cy="596931"/>
          </a:xfrm>
          <a:prstGeom prst="rect">
            <a:avLst/>
          </a:prstGeom>
        </p:spPr>
      </p:pic>
      <p:grpSp>
        <p:nvGrpSpPr>
          <p:cNvPr id="21" name="组合 20">
            <a:extLst>
              <a:ext uri="{FF2B5EF4-FFF2-40B4-BE49-F238E27FC236}">
                <a16:creationId xmlns:a16="http://schemas.microsoft.com/office/drawing/2014/main" id="{7F6D7DEB-D5BB-96BC-B0B2-C2F40ECBB49F}"/>
              </a:ext>
            </a:extLst>
          </p:cNvPr>
          <p:cNvGrpSpPr/>
          <p:nvPr/>
        </p:nvGrpSpPr>
        <p:grpSpPr>
          <a:xfrm>
            <a:off x="7389970" y="51451"/>
            <a:ext cx="4679215" cy="625966"/>
            <a:chOff x="7389970" y="22875"/>
            <a:chExt cx="4679215" cy="625966"/>
          </a:xfrm>
        </p:grpSpPr>
        <p:grpSp>
          <p:nvGrpSpPr>
            <p:cNvPr id="22" name="组合 21">
              <a:extLst>
                <a:ext uri="{FF2B5EF4-FFF2-40B4-BE49-F238E27FC236}">
                  <a16:creationId xmlns:a16="http://schemas.microsoft.com/office/drawing/2014/main" id="{66DA4FC7-4AB3-3F5C-00FE-EBDDAC089BB9}"/>
                </a:ext>
              </a:extLst>
            </p:cNvPr>
            <p:cNvGrpSpPr/>
            <p:nvPr/>
          </p:nvGrpSpPr>
          <p:grpSpPr>
            <a:xfrm flipH="1">
              <a:off x="8756127" y="22875"/>
              <a:ext cx="1177545" cy="543036"/>
              <a:chOff x="4072203" y="579075"/>
              <a:chExt cx="1589159" cy="721794"/>
            </a:xfrm>
          </p:grpSpPr>
          <p:pic>
            <p:nvPicPr>
              <p:cNvPr id="46" name="图片 45">
                <a:extLst>
                  <a:ext uri="{FF2B5EF4-FFF2-40B4-BE49-F238E27FC236}">
                    <a16:creationId xmlns:a16="http://schemas.microsoft.com/office/drawing/2014/main" id="{18CC30FE-A7E9-84C1-3D56-35975E92617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4138391" y="579075"/>
                <a:ext cx="1447528" cy="721794"/>
              </a:xfrm>
              <a:prstGeom prst="rect">
                <a:avLst/>
              </a:prstGeom>
            </p:spPr>
          </p:pic>
          <p:sp>
            <p:nvSpPr>
              <p:cNvPr id="47" name="TextBox 45">
                <a:extLst>
                  <a:ext uri="{FF2B5EF4-FFF2-40B4-BE49-F238E27FC236}">
                    <a16:creationId xmlns:a16="http://schemas.microsoft.com/office/drawing/2014/main" id="{73397DF8-78C3-7E65-2F5F-DA96B888773E}"/>
                  </a:ext>
                </a:extLst>
              </p:cNvPr>
              <p:cNvSpPr txBox="1"/>
              <p:nvPr/>
            </p:nvSpPr>
            <p:spPr>
              <a:xfrm>
                <a:off x="4072203" y="584844"/>
                <a:ext cx="1589159" cy="640484"/>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C000"/>
                    </a:solidFill>
                    <a:latin typeface="隶书" panose="02010509060101010101" pitchFamily="49" charset="-122"/>
                    <a:ea typeface="隶书" panose="02010509060101010101" pitchFamily="49" charset="-122"/>
                    <a:cs typeface="+mn-ea"/>
                    <a:sym typeface="+mn-lt"/>
                  </a:rPr>
                  <a:t>活动室</a:t>
                </a:r>
              </a:p>
            </p:txBody>
          </p:sp>
        </p:grpSp>
        <p:pic>
          <p:nvPicPr>
            <p:cNvPr id="23" name="图片 22" descr="卡通人物&#10;&#10;描述已自动生成">
              <a:extLst>
                <a:ext uri="{FF2B5EF4-FFF2-40B4-BE49-F238E27FC236}">
                  <a16:creationId xmlns:a16="http://schemas.microsoft.com/office/drawing/2014/main" id="{30A3229D-19EC-E8D1-3C22-8A00F174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706" y="22875"/>
              <a:ext cx="743958" cy="625966"/>
            </a:xfrm>
            <a:prstGeom prst="rect">
              <a:avLst/>
            </a:prstGeom>
          </p:spPr>
        </p:pic>
        <p:grpSp>
          <p:nvGrpSpPr>
            <p:cNvPr id="24" name="组合 23">
              <a:extLst>
                <a:ext uri="{FF2B5EF4-FFF2-40B4-BE49-F238E27FC236}">
                  <a16:creationId xmlns:a16="http://schemas.microsoft.com/office/drawing/2014/main" id="{3F1DA6BF-B2BD-3021-DF76-FE9D0C0F7799}"/>
                </a:ext>
              </a:extLst>
            </p:cNvPr>
            <p:cNvGrpSpPr/>
            <p:nvPr/>
          </p:nvGrpSpPr>
          <p:grpSpPr>
            <a:xfrm>
              <a:off x="10891640" y="22875"/>
              <a:ext cx="1177545" cy="543034"/>
              <a:chOff x="8796623" y="100891"/>
              <a:chExt cx="1177545" cy="543034"/>
            </a:xfrm>
          </p:grpSpPr>
          <p:pic>
            <p:nvPicPr>
              <p:cNvPr id="44" name="图片 43">
                <a:extLst>
                  <a:ext uri="{FF2B5EF4-FFF2-40B4-BE49-F238E27FC236}">
                    <a16:creationId xmlns:a16="http://schemas.microsoft.com/office/drawing/2014/main" id="{5748A905-728C-D55D-B365-583997E6BFE3}"/>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5" name="TextBox 45">
                <a:extLst>
                  <a:ext uri="{FF2B5EF4-FFF2-40B4-BE49-F238E27FC236}">
                    <a16:creationId xmlns:a16="http://schemas.microsoft.com/office/drawing/2014/main" id="{637E5BB3-95D3-0688-BA3F-21C63D1A7FFC}"/>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7" name="组合 26">
              <a:extLst>
                <a:ext uri="{FF2B5EF4-FFF2-40B4-BE49-F238E27FC236}">
                  <a16:creationId xmlns:a16="http://schemas.microsoft.com/office/drawing/2014/main" id="{2105E21D-9845-57DE-084C-FF37414A1B9B}"/>
                </a:ext>
              </a:extLst>
            </p:cNvPr>
            <p:cNvGrpSpPr/>
            <p:nvPr/>
          </p:nvGrpSpPr>
          <p:grpSpPr>
            <a:xfrm>
              <a:off x="9834599" y="22875"/>
              <a:ext cx="1177545" cy="543034"/>
              <a:chOff x="8796623" y="100891"/>
              <a:chExt cx="1177545" cy="543034"/>
            </a:xfrm>
          </p:grpSpPr>
          <p:pic>
            <p:nvPicPr>
              <p:cNvPr id="38" name="图片 37">
                <a:extLst>
                  <a:ext uri="{FF2B5EF4-FFF2-40B4-BE49-F238E27FC236}">
                    <a16:creationId xmlns:a16="http://schemas.microsoft.com/office/drawing/2014/main" id="{C2E8AE50-07D7-61AA-E57F-F69A6280E2F8}"/>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0" name="TextBox 45">
                <a:extLst>
                  <a:ext uri="{FF2B5EF4-FFF2-40B4-BE49-F238E27FC236}">
                    <a16:creationId xmlns:a16="http://schemas.microsoft.com/office/drawing/2014/main" id="{781A97BB-F424-D62C-33CC-2C1F6DCCEDB7}"/>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30" name="组合 29">
              <a:extLst>
                <a:ext uri="{FF2B5EF4-FFF2-40B4-BE49-F238E27FC236}">
                  <a16:creationId xmlns:a16="http://schemas.microsoft.com/office/drawing/2014/main" id="{AE70E23B-E772-AFE6-6117-F1638B94A80E}"/>
                </a:ext>
              </a:extLst>
            </p:cNvPr>
            <p:cNvGrpSpPr/>
            <p:nvPr/>
          </p:nvGrpSpPr>
          <p:grpSpPr>
            <a:xfrm>
              <a:off x="7389970" y="22875"/>
              <a:ext cx="1177545" cy="543034"/>
              <a:chOff x="7773702" y="162574"/>
              <a:chExt cx="1177545" cy="543034"/>
            </a:xfrm>
          </p:grpSpPr>
          <p:pic>
            <p:nvPicPr>
              <p:cNvPr id="33" name="图片 32">
                <a:extLst>
                  <a:ext uri="{FF2B5EF4-FFF2-40B4-BE49-F238E27FC236}">
                    <a16:creationId xmlns:a16="http://schemas.microsoft.com/office/drawing/2014/main" id="{7643D280-F5FC-F321-4687-516680828EF7}"/>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7841953" y="162574"/>
                <a:ext cx="1072598" cy="543034"/>
              </a:xfrm>
              <a:prstGeom prst="rect">
                <a:avLst/>
              </a:prstGeom>
            </p:spPr>
          </p:pic>
          <p:sp>
            <p:nvSpPr>
              <p:cNvPr id="36" name="TextBox 45">
                <a:extLst>
                  <a:ext uri="{FF2B5EF4-FFF2-40B4-BE49-F238E27FC236}">
                    <a16:creationId xmlns:a16="http://schemas.microsoft.com/office/drawing/2014/main" id="{4705E916-C4E9-577A-EEED-820B74B90099}"/>
                  </a:ext>
                </a:extLst>
              </p:cNvPr>
              <p:cNvSpPr txBox="1"/>
              <p:nvPr/>
            </p:nvSpPr>
            <p:spPr>
              <a:xfrm flipH="1">
                <a:off x="7773702" y="178406"/>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sp>
        <p:nvSpPr>
          <p:cNvPr id="48" name="文本框 47">
            <a:extLst>
              <a:ext uri="{FF2B5EF4-FFF2-40B4-BE49-F238E27FC236}">
                <a16:creationId xmlns:a16="http://schemas.microsoft.com/office/drawing/2014/main" id="{C805379F-AC0F-559A-3E27-62B2EA996BDC}"/>
              </a:ext>
            </a:extLst>
          </p:cNvPr>
          <p:cNvSpPr txBox="1"/>
          <p:nvPr/>
        </p:nvSpPr>
        <p:spPr>
          <a:xfrm>
            <a:off x="4522493" y="1533675"/>
            <a:ext cx="3147015" cy="523220"/>
          </a:xfrm>
          <a:prstGeom prst="rect">
            <a:avLst/>
          </a:prstGeom>
          <a:noFill/>
        </p:spPr>
        <p:txBody>
          <a:bodyPr wrap="none" rtlCol="0">
            <a:spAutoFit/>
          </a:bodyPr>
          <a:lstStyle/>
          <a:p>
            <a:r>
              <a:rPr lang="zh-CN" altLang="en-US" sz="2800" spc="500" dirty="0">
                <a:solidFill>
                  <a:srgbClr val="0C2C2E"/>
                </a:solidFill>
                <a:latin typeface="隶书" panose="02010509060101010101" pitchFamily="49" charset="-122"/>
                <a:ea typeface="隶书" panose="02010509060101010101" pitchFamily="49" charset="-122"/>
              </a:rPr>
              <a:t>★编写计算语句</a:t>
            </a:r>
          </a:p>
        </p:txBody>
      </p:sp>
      <p:pic>
        <p:nvPicPr>
          <p:cNvPr id="11" name="图片 10">
            <a:extLst>
              <a:ext uri="{FF2B5EF4-FFF2-40B4-BE49-F238E27FC236}">
                <a16:creationId xmlns:a16="http://schemas.microsoft.com/office/drawing/2014/main" id="{FEE807C9-C3B2-3972-D519-EA9C73FC5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171" y="2976080"/>
            <a:ext cx="9683658" cy="2139748"/>
          </a:xfrm>
          <a:prstGeom prst="rect">
            <a:avLst/>
          </a:prstGeom>
        </p:spPr>
      </p:pic>
      <p:pic>
        <p:nvPicPr>
          <p:cNvPr id="19" name="图片 18" descr="卡通人物&#10;&#10;描述已自动生成">
            <a:extLst>
              <a:ext uri="{FF2B5EF4-FFF2-40B4-BE49-F238E27FC236}">
                <a16:creationId xmlns:a16="http://schemas.microsoft.com/office/drawing/2014/main" id="{15A6DFEF-B630-149D-93BD-E23CF6CB53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3672" y="4716270"/>
            <a:ext cx="1851321" cy="1800000"/>
          </a:xfrm>
          <a:prstGeom prst="rect">
            <a:avLst/>
          </a:prstGeom>
        </p:spPr>
      </p:pic>
      <p:grpSp>
        <p:nvGrpSpPr>
          <p:cNvPr id="26" name="组合 25">
            <a:extLst>
              <a:ext uri="{FF2B5EF4-FFF2-40B4-BE49-F238E27FC236}">
                <a16:creationId xmlns:a16="http://schemas.microsoft.com/office/drawing/2014/main" id="{B587FF60-907F-FAD3-9264-34A3534D222A}"/>
              </a:ext>
            </a:extLst>
          </p:cNvPr>
          <p:cNvGrpSpPr/>
          <p:nvPr/>
        </p:nvGrpSpPr>
        <p:grpSpPr>
          <a:xfrm>
            <a:off x="3178871" y="5510775"/>
            <a:ext cx="6938909" cy="754843"/>
            <a:chOff x="3129826" y="5460358"/>
            <a:chExt cx="6938909" cy="754843"/>
          </a:xfrm>
        </p:grpSpPr>
        <p:pic>
          <p:nvPicPr>
            <p:cNvPr id="15" name="图片 14">
              <a:extLst>
                <a:ext uri="{FF2B5EF4-FFF2-40B4-BE49-F238E27FC236}">
                  <a16:creationId xmlns:a16="http://schemas.microsoft.com/office/drawing/2014/main" id="{4B81BA1E-2DC4-F7A1-2DB4-B69DB8EA3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7675" y="5621085"/>
              <a:ext cx="2166061" cy="514708"/>
            </a:xfrm>
            <a:prstGeom prst="rect">
              <a:avLst/>
            </a:prstGeom>
          </p:spPr>
        </p:pic>
        <p:sp>
          <p:nvSpPr>
            <p:cNvPr id="25" name="对话气泡: 圆角矩形 24">
              <a:extLst>
                <a:ext uri="{FF2B5EF4-FFF2-40B4-BE49-F238E27FC236}">
                  <a16:creationId xmlns:a16="http://schemas.microsoft.com/office/drawing/2014/main" id="{7ACC3A3C-7E68-446C-4672-27FF1F1A93B7}"/>
                </a:ext>
              </a:extLst>
            </p:cNvPr>
            <p:cNvSpPr/>
            <p:nvPr/>
          </p:nvSpPr>
          <p:spPr>
            <a:xfrm>
              <a:off x="3129826" y="5460358"/>
              <a:ext cx="6938909" cy="754843"/>
            </a:xfrm>
            <a:custGeom>
              <a:avLst/>
              <a:gdLst>
                <a:gd name="connsiteX0" fmla="*/ 0 w 6938909"/>
                <a:gd name="connsiteY0" fmla="*/ 125810 h 754843"/>
                <a:gd name="connsiteX1" fmla="*/ 125810 w 6938909"/>
                <a:gd name="connsiteY1" fmla="*/ 0 h 754843"/>
                <a:gd name="connsiteX2" fmla="*/ 779458 w 6938909"/>
                <a:gd name="connsiteY2" fmla="*/ 0 h 754843"/>
                <a:gd name="connsiteX3" fmla="*/ 1472325 w 6938909"/>
                <a:gd name="connsiteY3" fmla="*/ 0 h 754843"/>
                <a:gd name="connsiteX4" fmla="*/ 2086754 w 6938909"/>
                <a:gd name="connsiteY4" fmla="*/ 0 h 754843"/>
                <a:gd name="connsiteX5" fmla="*/ 2818839 w 6938909"/>
                <a:gd name="connsiteY5" fmla="*/ 0 h 754843"/>
                <a:gd name="connsiteX6" fmla="*/ 3472487 w 6938909"/>
                <a:gd name="connsiteY6" fmla="*/ 0 h 754843"/>
                <a:gd name="connsiteX7" fmla="*/ 4047697 w 6938909"/>
                <a:gd name="connsiteY7" fmla="*/ 0 h 754843"/>
                <a:gd name="connsiteX8" fmla="*/ 4047697 w 6938909"/>
                <a:gd name="connsiteY8" fmla="*/ 0 h 754843"/>
                <a:gd name="connsiteX9" fmla="*/ 4625939 w 6938909"/>
                <a:gd name="connsiteY9" fmla="*/ 0 h 754843"/>
                <a:gd name="connsiteX10" fmla="*/ 5204182 w 6938909"/>
                <a:gd name="connsiteY10" fmla="*/ 0 h 754843"/>
                <a:gd name="connsiteX11" fmla="*/ 5782424 w 6938909"/>
                <a:gd name="connsiteY11" fmla="*/ 0 h 754843"/>
                <a:gd name="connsiteX12" fmla="*/ 6266841 w 6938909"/>
                <a:gd name="connsiteY12" fmla="*/ 0 h 754843"/>
                <a:gd name="connsiteX13" fmla="*/ 6813099 w 6938909"/>
                <a:gd name="connsiteY13" fmla="*/ 0 h 754843"/>
                <a:gd name="connsiteX14" fmla="*/ 6938909 w 6938909"/>
                <a:gd name="connsiteY14" fmla="*/ 125810 h 754843"/>
                <a:gd name="connsiteX15" fmla="*/ 6938909 w 6938909"/>
                <a:gd name="connsiteY15" fmla="*/ 440325 h 754843"/>
                <a:gd name="connsiteX16" fmla="*/ 7159150 w 6938909"/>
                <a:gd name="connsiteY16" fmla="*/ 495041 h 754843"/>
                <a:gd name="connsiteX17" fmla="*/ 6938909 w 6938909"/>
                <a:gd name="connsiteY17" fmla="*/ 629036 h 754843"/>
                <a:gd name="connsiteX18" fmla="*/ 6938909 w 6938909"/>
                <a:gd name="connsiteY18" fmla="*/ 629033 h 754843"/>
                <a:gd name="connsiteX19" fmla="*/ 6813099 w 6938909"/>
                <a:gd name="connsiteY19" fmla="*/ 754843 h 754843"/>
                <a:gd name="connsiteX20" fmla="*/ 6287455 w 6938909"/>
                <a:gd name="connsiteY20" fmla="*/ 754843 h 754843"/>
                <a:gd name="connsiteX21" fmla="*/ 5782424 w 6938909"/>
                <a:gd name="connsiteY21" fmla="*/ 754843 h 754843"/>
                <a:gd name="connsiteX22" fmla="*/ 5186834 w 6938909"/>
                <a:gd name="connsiteY22" fmla="*/ 754843 h 754843"/>
                <a:gd name="connsiteX23" fmla="*/ 4591245 w 6938909"/>
                <a:gd name="connsiteY23" fmla="*/ 754843 h 754843"/>
                <a:gd name="connsiteX24" fmla="*/ 4047697 w 6938909"/>
                <a:gd name="connsiteY24" fmla="*/ 754843 h 754843"/>
                <a:gd name="connsiteX25" fmla="*/ 4047697 w 6938909"/>
                <a:gd name="connsiteY25" fmla="*/ 754843 h 754843"/>
                <a:gd name="connsiteX26" fmla="*/ 3354830 w 6938909"/>
                <a:gd name="connsiteY26" fmla="*/ 754843 h 754843"/>
                <a:gd name="connsiteX27" fmla="*/ 2818839 w 6938909"/>
                <a:gd name="connsiteY27" fmla="*/ 754843 h 754843"/>
                <a:gd name="connsiteX28" fmla="*/ 2125972 w 6938909"/>
                <a:gd name="connsiteY28" fmla="*/ 754843 h 754843"/>
                <a:gd name="connsiteX29" fmla="*/ 1433106 w 6938909"/>
                <a:gd name="connsiteY29" fmla="*/ 754843 h 754843"/>
                <a:gd name="connsiteX30" fmla="*/ 701020 w 6938909"/>
                <a:gd name="connsiteY30" fmla="*/ 754843 h 754843"/>
                <a:gd name="connsiteX31" fmla="*/ 125810 w 6938909"/>
                <a:gd name="connsiteY31" fmla="*/ 754843 h 754843"/>
                <a:gd name="connsiteX32" fmla="*/ 0 w 6938909"/>
                <a:gd name="connsiteY32" fmla="*/ 629033 h 754843"/>
                <a:gd name="connsiteX33" fmla="*/ 0 w 6938909"/>
                <a:gd name="connsiteY33" fmla="*/ 629036 h 754843"/>
                <a:gd name="connsiteX34" fmla="*/ 0 w 6938909"/>
                <a:gd name="connsiteY34" fmla="*/ 440325 h 754843"/>
                <a:gd name="connsiteX35" fmla="*/ 0 w 6938909"/>
                <a:gd name="connsiteY35" fmla="*/ 440325 h 754843"/>
                <a:gd name="connsiteX36" fmla="*/ 0 w 6938909"/>
                <a:gd name="connsiteY36" fmla="*/ 125810 h 7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38909" h="754843" extrusionOk="0">
                  <a:moveTo>
                    <a:pt x="0" y="125810"/>
                  </a:moveTo>
                  <a:cubicBezTo>
                    <a:pt x="16038" y="50228"/>
                    <a:pt x="45531" y="-4415"/>
                    <a:pt x="125810" y="0"/>
                  </a:cubicBezTo>
                  <a:cubicBezTo>
                    <a:pt x="347106" y="2740"/>
                    <a:pt x="623932" y="-27391"/>
                    <a:pt x="779458" y="0"/>
                  </a:cubicBezTo>
                  <a:cubicBezTo>
                    <a:pt x="934984" y="27391"/>
                    <a:pt x="1176733" y="6366"/>
                    <a:pt x="1472325" y="0"/>
                  </a:cubicBezTo>
                  <a:cubicBezTo>
                    <a:pt x="1767917" y="-6366"/>
                    <a:pt x="1826187" y="-5797"/>
                    <a:pt x="2086754" y="0"/>
                  </a:cubicBezTo>
                  <a:cubicBezTo>
                    <a:pt x="2347321" y="5797"/>
                    <a:pt x="2521057" y="-8261"/>
                    <a:pt x="2818839" y="0"/>
                  </a:cubicBezTo>
                  <a:cubicBezTo>
                    <a:pt x="3116621" y="8261"/>
                    <a:pt x="3216348" y="15204"/>
                    <a:pt x="3472487" y="0"/>
                  </a:cubicBezTo>
                  <a:cubicBezTo>
                    <a:pt x="3728626" y="-15204"/>
                    <a:pt x="3815251" y="5677"/>
                    <a:pt x="4047697" y="0"/>
                  </a:cubicBezTo>
                  <a:lnTo>
                    <a:pt x="4047697" y="0"/>
                  </a:lnTo>
                  <a:cubicBezTo>
                    <a:pt x="4202852" y="13961"/>
                    <a:pt x="4337771" y="-11962"/>
                    <a:pt x="4625939" y="0"/>
                  </a:cubicBezTo>
                  <a:cubicBezTo>
                    <a:pt x="4914107" y="11962"/>
                    <a:pt x="5060628" y="-12576"/>
                    <a:pt x="5204182" y="0"/>
                  </a:cubicBezTo>
                  <a:cubicBezTo>
                    <a:pt x="5347736" y="12576"/>
                    <a:pt x="5648340" y="22872"/>
                    <a:pt x="5782424" y="0"/>
                  </a:cubicBezTo>
                  <a:cubicBezTo>
                    <a:pt x="5958641" y="-14989"/>
                    <a:pt x="6139447" y="-8073"/>
                    <a:pt x="6266841" y="0"/>
                  </a:cubicBezTo>
                  <a:cubicBezTo>
                    <a:pt x="6394235" y="8073"/>
                    <a:pt x="6598196" y="-21150"/>
                    <a:pt x="6813099" y="0"/>
                  </a:cubicBezTo>
                  <a:cubicBezTo>
                    <a:pt x="6885406" y="8059"/>
                    <a:pt x="6939572" y="63352"/>
                    <a:pt x="6938909" y="125810"/>
                  </a:cubicBezTo>
                  <a:cubicBezTo>
                    <a:pt x="6934078" y="210384"/>
                    <a:pt x="6949497" y="348651"/>
                    <a:pt x="6938909" y="440325"/>
                  </a:cubicBezTo>
                  <a:cubicBezTo>
                    <a:pt x="7018760" y="455597"/>
                    <a:pt x="7062876" y="470120"/>
                    <a:pt x="7159150" y="495041"/>
                  </a:cubicBezTo>
                  <a:cubicBezTo>
                    <a:pt x="7056012" y="555669"/>
                    <a:pt x="7015699" y="588124"/>
                    <a:pt x="6938909" y="629036"/>
                  </a:cubicBezTo>
                  <a:lnTo>
                    <a:pt x="6938909" y="629033"/>
                  </a:lnTo>
                  <a:cubicBezTo>
                    <a:pt x="6940950" y="691400"/>
                    <a:pt x="6871540" y="755231"/>
                    <a:pt x="6813099" y="754843"/>
                  </a:cubicBezTo>
                  <a:cubicBezTo>
                    <a:pt x="6596888" y="747479"/>
                    <a:pt x="6463777" y="766374"/>
                    <a:pt x="6287455" y="754843"/>
                  </a:cubicBezTo>
                  <a:cubicBezTo>
                    <a:pt x="6111133" y="743312"/>
                    <a:pt x="5884896" y="756681"/>
                    <a:pt x="5782424" y="754843"/>
                  </a:cubicBezTo>
                  <a:cubicBezTo>
                    <a:pt x="5579486" y="751613"/>
                    <a:pt x="5324552" y="751218"/>
                    <a:pt x="5186834" y="754843"/>
                  </a:cubicBezTo>
                  <a:cubicBezTo>
                    <a:pt x="5049116" y="758469"/>
                    <a:pt x="4767133" y="780923"/>
                    <a:pt x="4591245" y="754843"/>
                  </a:cubicBezTo>
                  <a:cubicBezTo>
                    <a:pt x="4415357" y="728763"/>
                    <a:pt x="4235330" y="769934"/>
                    <a:pt x="4047697" y="754843"/>
                  </a:cubicBezTo>
                  <a:lnTo>
                    <a:pt x="4047697" y="754843"/>
                  </a:lnTo>
                  <a:cubicBezTo>
                    <a:pt x="3885549" y="753680"/>
                    <a:pt x="3552767" y="776957"/>
                    <a:pt x="3354830" y="754843"/>
                  </a:cubicBezTo>
                  <a:cubicBezTo>
                    <a:pt x="3156893" y="732729"/>
                    <a:pt x="2969711" y="758630"/>
                    <a:pt x="2818839" y="754843"/>
                  </a:cubicBezTo>
                  <a:cubicBezTo>
                    <a:pt x="2667967" y="751056"/>
                    <a:pt x="2339097" y="756266"/>
                    <a:pt x="2125972" y="754843"/>
                  </a:cubicBezTo>
                  <a:cubicBezTo>
                    <a:pt x="1912847" y="753420"/>
                    <a:pt x="1726384" y="772310"/>
                    <a:pt x="1433106" y="754843"/>
                  </a:cubicBezTo>
                  <a:cubicBezTo>
                    <a:pt x="1139828" y="737376"/>
                    <a:pt x="970059" y="731872"/>
                    <a:pt x="701020" y="754843"/>
                  </a:cubicBezTo>
                  <a:cubicBezTo>
                    <a:pt x="431981" y="777814"/>
                    <a:pt x="311241" y="731587"/>
                    <a:pt x="125810" y="754843"/>
                  </a:cubicBezTo>
                  <a:cubicBezTo>
                    <a:pt x="56226" y="747152"/>
                    <a:pt x="-7622" y="690047"/>
                    <a:pt x="0" y="629033"/>
                  </a:cubicBezTo>
                  <a:lnTo>
                    <a:pt x="0" y="629036"/>
                  </a:lnTo>
                  <a:cubicBezTo>
                    <a:pt x="5684" y="541158"/>
                    <a:pt x="-4786" y="514849"/>
                    <a:pt x="0" y="440325"/>
                  </a:cubicBezTo>
                  <a:lnTo>
                    <a:pt x="0" y="440325"/>
                  </a:lnTo>
                  <a:cubicBezTo>
                    <a:pt x="-14619" y="366843"/>
                    <a:pt x="36" y="215808"/>
                    <a:pt x="0" y="125810"/>
                  </a:cubicBezTo>
                  <a:close/>
                </a:path>
              </a:pathLst>
            </a:custGeom>
            <a:noFill/>
            <a:ln>
              <a:solidFill>
                <a:srgbClr val="00B3F4"/>
              </a:solidFill>
              <a:extLst>
                <a:ext uri="{C807C97D-BFC1-408E-A445-0C87EB9F89A2}">
                  <ask:lineSketchStyleProps xmlns:ask="http://schemas.microsoft.com/office/drawing/2018/sketchyshapes" sd="2680862060">
                    <a:prstGeom prst="wedgeRoundRectCallout">
                      <a:avLst>
                        <a:gd name="adj1" fmla="val 53174"/>
                        <a:gd name="adj2" fmla="val 15582"/>
                        <a:gd name="adj3" fmla="val 16667"/>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150000"/>
                </a:lnSpc>
              </a:pPr>
              <a:r>
                <a:rPr lang="zh-CN" altLang="en-US" sz="2400" dirty="0">
                  <a:solidFill>
                    <a:schemeClr val="tx1"/>
                  </a:solidFill>
                  <a:latin typeface="楷体" panose="02010609060101010101" pitchFamily="49" charset="-122"/>
                  <a:ea typeface="楷体" panose="02010609060101010101" pitchFamily="49" charset="-122"/>
                </a:rPr>
                <a:t>积木可以变化为任意四则运算。</a:t>
              </a:r>
            </a:p>
          </p:txBody>
        </p:sp>
      </p:grpSp>
    </p:spTree>
    <p:extLst>
      <p:ext uri="{BB962C8B-B14F-4D97-AF65-F5344CB8AC3E}">
        <p14:creationId xmlns:p14="http://schemas.microsoft.com/office/powerpoint/2010/main" val="39116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465D8309-ADE0-C73E-75DF-C607CFF34783}"/>
              </a:ext>
            </a:extLst>
          </p:cNvPr>
          <p:cNvGrpSpPr/>
          <p:nvPr/>
        </p:nvGrpSpPr>
        <p:grpSpPr>
          <a:xfrm>
            <a:off x="3758048" y="787436"/>
            <a:ext cx="4675904" cy="553206"/>
            <a:chOff x="3369165" y="3823296"/>
            <a:chExt cx="4675904" cy="553206"/>
          </a:xfrm>
        </p:grpSpPr>
        <p:sp>
          <p:nvSpPr>
            <p:cNvPr id="17" name="椭圆 16">
              <a:extLst>
                <a:ext uri="{FF2B5EF4-FFF2-40B4-BE49-F238E27FC236}">
                  <a16:creationId xmlns:a16="http://schemas.microsoft.com/office/drawing/2014/main" id="{3803FCE2-3096-D055-5184-D18810D5DF83}"/>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B0F442A1-F9A9-2340-ABDB-001C81B613A5}"/>
                </a:ext>
              </a:extLst>
            </p:cNvPr>
            <p:cNvSpPr txBox="1"/>
            <p:nvPr/>
          </p:nvSpPr>
          <p:spPr>
            <a:xfrm>
              <a:off x="4051668" y="3853282"/>
              <a:ext cx="3993401"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编写涂刷面积计算程序</a:t>
              </a:r>
            </a:p>
          </p:txBody>
        </p:sp>
      </p:grpSp>
      <p:sp>
        <p:nvSpPr>
          <p:cNvPr id="20" name="矩形 19">
            <a:extLst>
              <a:ext uri="{FF2B5EF4-FFF2-40B4-BE49-F238E27FC236}">
                <a16:creationId xmlns:a16="http://schemas.microsoft.com/office/drawing/2014/main" id="{A02BF7C3-1A1D-C159-7FC7-1DD53762BA1D}"/>
              </a:ext>
            </a:extLst>
          </p:cNvPr>
          <p:cNvSpPr/>
          <p:nvPr/>
        </p:nvSpPr>
        <p:spPr>
          <a:xfrm>
            <a:off x="3196536" y="2123340"/>
            <a:ext cx="5798929" cy="504049"/>
          </a:xfrm>
          <a:prstGeom prst="rect">
            <a:avLst/>
          </a:prstGeom>
          <a:ln w="12700">
            <a:solidFill>
              <a:srgbClr val="1CB8B2"/>
            </a:solidFill>
            <a:prstDash val="dashDot"/>
          </a:ln>
        </p:spPr>
        <p:txBody>
          <a:bodyPr wrap="square">
            <a:spAutoFit/>
          </a:bodyPr>
          <a:lstStyle/>
          <a:p>
            <a:pPr algn="ctr">
              <a:lnSpc>
                <a:spcPct val="150000"/>
              </a:lnSpc>
            </a:pPr>
            <a:r>
              <a:rPr lang="zh-CN" altLang="en-US" sz="2000" dirty="0">
                <a:latin typeface="楷体" panose="02010609060101010101" pitchFamily="49" charset="-122"/>
                <a:ea typeface="楷体" panose="02010609060101010101" pitchFamily="49" charset="-122"/>
              </a:rPr>
              <a:t>请选择其中一个指令，使程序能够输出涂刷面积。</a:t>
            </a:r>
            <a:endParaRPr lang="zh-CN" altLang="en-US" sz="2000" dirty="0">
              <a:latin typeface="华文楷体" panose="02010600040101010101" pitchFamily="2" charset="-122"/>
              <a:ea typeface="华文楷体" panose="02010600040101010101" pitchFamily="2" charset="-122"/>
            </a:endParaRPr>
          </a:p>
        </p:txBody>
      </p:sp>
      <p:pic>
        <p:nvPicPr>
          <p:cNvPr id="43" name="图片 42">
            <a:extLst>
              <a:ext uri="{FF2B5EF4-FFF2-40B4-BE49-F238E27FC236}">
                <a16:creationId xmlns:a16="http://schemas.microsoft.com/office/drawing/2014/main" id="{749B7F72-9893-7C58-BE93-2AD3892F4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96" t="10696" r="6291" b="11265"/>
          <a:stretch>
            <a:fillRect/>
          </a:stretch>
        </p:blipFill>
        <p:spPr>
          <a:xfrm>
            <a:off x="2574574" y="2030458"/>
            <a:ext cx="621962" cy="596931"/>
          </a:xfrm>
          <a:prstGeom prst="rect">
            <a:avLst/>
          </a:prstGeom>
        </p:spPr>
      </p:pic>
      <p:grpSp>
        <p:nvGrpSpPr>
          <p:cNvPr id="21" name="组合 20">
            <a:extLst>
              <a:ext uri="{FF2B5EF4-FFF2-40B4-BE49-F238E27FC236}">
                <a16:creationId xmlns:a16="http://schemas.microsoft.com/office/drawing/2014/main" id="{7F6D7DEB-D5BB-96BC-B0B2-C2F40ECBB49F}"/>
              </a:ext>
            </a:extLst>
          </p:cNvPr>
          <p:cNvGrpSpPr/>
          <p:nvPr/>
        </p:nvGrpSpPr>
        <p:grpSpPr>
          <a:xfrm>
            <a:off x="7389970" y="51451"/>
            <a:ext cx="4679215" cy="625966"/>
            <a:chOff x="7389970" y="22875"/>
            <a:chExt cx="4679215" cy="625966"/>
          </a:xfrm>
        </p:grpSpPr>
        <p:grpSp>
          <p:nvGrpSpPr>
            <p:cNvPr id="22" name="组合 21">
              <a:extLst>
                <a:ext uri="{FF2B5EF4-FFF2-40B4-BE49-F238E27FC236}">
                  <a16:creationId xmlns:a16="http://schemas.microsoft.com/office/drawing/2014/main" id="{66DA4FC7-4AB3-3F5C-00FE-EBDDAC089BB9}"/>
                </a:ext>
              </a:extLst>
            </p:cNvPr>
            <p:cNvGrpSpPr/>
            <p:nvPr/>
          </p:nvGrpSpPr>
          <p:grpSpPr>
            <a:xfrm flipH="1">
              <a:off x="8756127" y="22875"/>
              <a:ext cx="1177545" cy="543036"/>
              <a:chOff x="4072203" y="579075"/>
              <a:chExt cx="1589159" cy="721794"/>
            </a:xfrm>
          </p:grpSpPr>
          <p:pic>
            <p:nvPicPr>
              <p:cNvPr id="46" name="图片 45">
                <a:extLst>
                  <a:ext uri="{FF2B5EF4-FFF2-40B4-BE49-F238E27FC236}">
                    <a16:creationId xmlns:a16="http://schemas.microsoft.com/office/drawing/2014/main" id="{18CC30FE-A7E9-84C1-3D56-35975E92617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4138391" y="579075"/>
                <a:ext cx="1447528" cy="721794"/>
              </a:xfrm>
              <a:prstGeom prst="rect">
                <a:avLst/>
              </a:prstGeom>
            </p:spPr>
          </p:pic>
          <p:sp>
            <p:nvSpPr>
              <p:cNvPr id="47" name="TextBox 45">
                <a:extLst>
                  <a:ext uri="{FF2B5EF4-FFF2-40B4-BE49-F238E27FC236}">
                    <a16:creationId xmlns:a16="http://schemas.microsoft.com/office/drawing/2014/main" id="{73397DF8-78C3-7E65-2F5F-DA96B888773E}"/>
                  </a:ext>
                </a:extLst>
              </p:cNvPr>
              <p:cNvSpPr txBox="1"/>
              <p:nvPr/>
            </p:nvSpPr>
            <p:spPr>
              <a:xfrm>
                <a:off x="4072203" y="584844"/>
                <a:ext cx="1589159" cy="640484"/>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C000"/>
                    </a:solidFill>
                    <a:latin typeface="隶书" panose="02010509060101010101" pitchFamily="49" charset="-122"/>
                    <a:ea typeface="隶书" panose="02010509060101010101" pitchFamily="49" charset="-122"/>
                    <a:cs typeface="+mn-ea"/>
                    <a:sym typeface="+mn-lt"/>
                  </a:rPr>
                  <a:t>活动室</a:t>
                </a:r>
              </a:p>
            </p:txBody>
          </p:sp>
        </p:grpSp>
        <p:pic>
          <p:nvPicPr>
            <p:cNvPr id="23" name="图片 22" descr="卡通人物&#10;&#10;描述已自动生成">
              <a:extLst>
                <a:ext uri="{FF2B5EF4-FFF2-40B4-BE49-F238E27FC236}">
                  <a16:creationId xmlns:a16="http://schemas.microsoft.com/office/drawing/2014/main" id="{30A3229D-19EC-E8D1-3C22-8A00F174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706" y="22875"/>
              <a:ext cx="743958" cy="625966"/>
            </a:xfrm>
            <a:prstGeom prst="rect">
              <a:avLst/>
            </a:prstGeom>
          </p:spPr>
        </p:pic>
        <p:grpSp>
          <p:nvGrpSpPr>
            <p:cNvPr id="24" name="组合 23">
              <a:extLst>
                <a:ext uri="{FF2B5EF4-FFF2-40B4-BE49-F238E27FC236}">
                  <a16:creationId xmlns:a16="http://schemas.microsoft.com/office/drawing/2014/main" id="{3F1DA6BF-B2BD-3021-DF76-FE9D0C0F7799}"/>
                </a:ext>
              </a:extLst>
            </p:cNvPr>
            <p:cNvGrpSpPr/>
            <p:nvPr/>
          </p:nvGrpSpPr>
          <p:grpSpPr>
            <a:xfrm>
              <a:off x="10891640" y="22875"/>
              <a:ext cx="1177545" cy="543034"/>
              <a:chOff x="8796623" y="100891"/>
              <a:chExt cx="1177545" cy="543034"/>
            </a:xfrm>
          </p:grpSpPr>
          <p:pic>
            <p:nvPicPr>
              <p:cNvPr id="44" name="图片 43">
                <a:extLst>
                  <a:ext uri="{FF2B5EF4-FFF2-40B4-BE49-F238E27FC236}">
                    <a16:creationId xmlns:a16="http://schemas.microsoft.com/office/drawing/2014/main" id="{5748A905-728C-D55D-B365-583997E6BFE3}"/>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5" name="TextBox 45">
                <a:extLst>
                  <a:ext uri="{FF2B5EF4-FFF2-40B4-BE49-F238E27FC236}">
                    <a16:creationId xmlns:a16="http://schemas.microsoft.com/office/drawing/2014/main" id="{637E5BB3-95D3-0688-BA3F-21C63D1A7FFC}"/>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7" name="组合 26">
              <a:extLst>
                <a:ext uri="{FF2B5EF4-FFF2-40B4-BE49-F238E27FC236}">
                  <a16:creationId xmlns:a16="http://schemas.microsoft.com/office/drawing/2014/main" id="{2105E21D-9845-57DE-084C-FF37414A1B9B}"/>
                </a:ext>
              </a:extLst>
            </p:cNvPr>
            <p:cNvGrpSpPr/>
            <p:nvPr/>
          </p:nvGrpSpPr>
          <p:grpSpPr>
            <a:xfrm>
              <a:off x="9834599" y="22875"/>
              <a:ext cx="1177545" cy="543034"/>
              <a:chOff x="8796623" y="100891"/>
              <a:chExt cx="1177545" cy="543034"/>
            </a:xfrm>
          </p:grpSpPr>
          <p:pic>
            <p:nvPicPr>
              <p:cNvPr id="38" name="图片 37">
                <a:extLst>
                  <a:ext uri="{FF2B5EF4-FFF2-40B4-BE49-F238E27FC236}">
                    <a16:creationId xmlns:a16="http://schemas.microsoft.com/office/drawing/2014/main" id="{C2E8AE50-07D7-61AA-E57F-F69A6280E2F8}"/>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0" name="TextBox 45">
                <a:extLst>
                  <a:ext uri="{FF2B5EF4-FFF2-40B4-BE49-F238E27FC236}">
                    <a16:creationId xmlns:a16="http://schemas.microsoft.com/office/drawing/2014/main" id="{781A97BB-F424-D62C-33CC-2C1F6DCCEDB7}"/>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30" name="组合 29">
              <a:extLst>
                <a:ext uri="{FF2B5EF4-FFF2-40B4-BE49-F238E27FC236}">
                  <a16:creationId xmlns:a16="http://schemas.microsoft.com/office/drawing/2014/main" id="{AE70E23B-E772-AFE6-6117-F1638B94A80E}"/>
                </a:ext>
              </a:extLst>
            </p:cNvPr>
            <p:cNvGrpSpPr/>
            <p:nvPr/>
          </p:nvGrpSpPr>
          <p:grpSpPr>
            <a:xfrm>
              <a:off x="7389970" y="22875"/>
              <a:ext cx="1177545" cy="543034"/>
              <a:chOff x="7773702" y="162574"/>
              <a:chExt cx="1177545" cy="543034"/>
            </a:xfrm>
          </p:grpSpPr>
          <p:pic>
            <p:nvPicPr>
              <p:cNvPr id="33" name="图片 32">
                <a:extLst>
                  <a:ext uri="{FF2B5EF4-FFF2-40B4-BE49-F238E27FC236}">
                    <a16:creationId xmlns:a16="http://schemas.microsoft.com/office/drawing/2014/main" id="{7643D280-F5FC-F321-4687-516680828EF7}"/>
                  </a:ext>
                </a:extLst>
              </p:cNvPr>
              <p:cNvPicPr>
                <a:picLocks noChangeAspect="1"/>
              </p:cNvPicPr>
              <p:nvPr/>
            </p:nvPicPr>
            <p:blipFill rotWithShape="1">
              <a:blip r:embed="rId3"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7841953" y="162574"/>
                <a:ext cx="1072598" cy="543034"/>
              </a:xfrm>
              <a:prstGeom prst="rect">
                <a:avLst/>
              </a:prstGeom>
            </p:spPr>
          </p:pic>
          <p:sp>
            <p:nvSpPr>
              <p:cNvPr id="36" name="TextBox 45">
                <a:extLst>
                  <a:ext uri="{FF2B5EF4-FFF2-40B4-BE49-F238E27FC236}">
                    <a16:creationId xmlns:a16="http://schemas.microsoft.com/office/drawing/2014/main" id="{4705E916-C4E9-577A-EEED-820B74B90099}"/>
                  </a:ext>
                </a:extLst>
              </p:cNvPr>
              <p:cNvSpPr txBox="1"/>
              <p:nvPr/>
            </p:nvSpPr>
            <p:spPr>
              <a:xfrm flipH="1">
                <a:off x="7773702" y="178406"/>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sp>
        <p:nvSpPr>
          <p:cNvPr id="48" name="文本框 47">
            <a:extLst>
              <a:ext uri="{FF2B5EF4-FFF2-40B4-BE49-F238E27FC236}">
                <a16:creationId xmlns:a16="http://schemas.microsoft.com/office/drawing/2014/main" id="{C805379F-AC0F-559A-3E27-62B2EA996BDC}"/>
              </a:ext>
            </a:extLst>
          </p:cNvPr>
          <p:cNvSpPr txBox="1"/>
          <p:nvPr/>
        </p:nvSpPr>
        <p:spPr>
          <a:xfrm>
            <a:off x="4522493" y="1533675"/>
            <a:ext cx="3147015" cy="523220"/>
          </a:xfrm>
          <a:prstGeom prst="rect">
            <a:avLst/>
          </a:prstGeom>
          <a:noFill/>
        </p:spPr>
        <p:txBody>
          <a:bodyPr wrap="none" rtlCol="0">
            <a:spAutoFit/>
          </a:bodyPr>
          <a:lstStyle/>
          <a:p>
            <a:r>
              <a:rPr lang="zh-CN" altLang="en-US" sz="2800" spc="500" dirty="0">
                <a:solidFill>
                  <a:srgbClr val="0C2C2E"/>
                </a:solidFill>
                <a:latin typeface="隶书" panose="02010509060101010101" pitchFamily="49" charset="-122"/>
                <a:ea typeface="隶书" panose="02010509060101010101" pitchFamily="49" charset="-122"/>
              </a:rPr>
              <a:t>★编写输出语句</a:t>
            </a:r>
          </a:p>
        </p:txBody>
      </p:sp>
      <p:pic>
        <p:nvPicPr>
          <p:cNvPr id="5" name="图片 4">
            <a:extLst>
              <a:ext uri="{FF2B5EF4-FFF2-40B4-BE49-F238E27FC236}">
                <a16:creationId xmlns:a16="http://schemas.microsoft.com/office/drawing/2014/main" id="{BA0A9935-5842-5A81-78EE-3F39D181A6C6}"/>
              </a:ext>
            </a:extLst>
          </p:cNvPr>
          <p:cNvPicPr>
            <a:picLocks noChangeAspect="1"/>
          </p:cNvPicPr>
          <p:nvPr/>
        </p:nvPicPr>
        <p:blipFill rotWithShape="1">
          <a:blip r:embed="rId5">
            <a:extLst>
              <a:ext uri="{28A0092B-C50C-407E-A947-70E740481C1C}">
                <a14:useLocalDpi xmlns:a14="http://schemas.microsoft.com/office/drawing/2010/main" val="0"/>
              </a:ext>
            </a:extLst>
          </a:blip>
          <a:srcRect l="1572" r="59379"/>
          <a:stretch/>
        </p:blipFill>
        <p:spPr>
          <a:xfrm>
            <a:off x="3811407" y="2869495"/>
            <a:ext cx="4760941" cy="1041400"/>
          </a:xfrm>
          <a:prstGeom prst="rect">
            <a:avLst/>
          </a:prstGeom>
        </p:spPr>
      </p:pic>
      <p:pic>
        <p:nvPicPr>
          <p:cNvPr id="6" name="图片 5">
            <a:extLst>
              <a:ext uri="{FF2B5EF4-FFF2-40B4-BE49-F238E27FC236}">
                <a16:creationId xmlns:a16="http://schemas.microsoft.com/office/drawing/2014/main" id="{4EB78D17-C266-3DBB-61F6-B71ABC13FF7F}"/>
              </a:ext>
            </a:extLst>
          </p:cNvPr>
          <p:cNvPicPr>
            <a:picLocks noChangeAspect="1"/>
          </p:cNvPicPr>
          <p:nvPr/>
        </p:nvPicPr>
        <p:blipFill rotWithShape="1">
          <a:blip r:embed="rId5">
            <a:extLst>
              <a:ext uri="{28A0092B-C50C-407E-A947-70E740481C1C}">
                <a14:useLocalDpi xmlns:a14="http://schemas.microsoft.com/office/drawing/2010/main" val="0"/>
              </a:ext>
            </a:extLst>
          </a:blip>
          <a:srcRect l="41092" t="8305" r="29556" b="-8305"/>
          <a:stretch/>
        </p:blipFill>
        <p:spPr>
          <a:xfrm>
            <a:off x="3811407" y="3902352"/>
            <a:ext cx="3578563" cy="1041400"/>
          </a:xfrm>
          <a:prstGeom prst="rect">
            <a:avLst/>
          </a:prstGeom>
        </p:spPr>
      </p:pic>
      <p:pic>
        <p:nvPicPr>
          <p:cNvPr id="7" name="图片 6">
            <a:extLst>
              <a:ext uri="{FF2B5EF4-FFF2-40B4-BE49-F238E27FC236}">
                <a16:creationId xmlns:a16="http://schemas.microsoft.com/office/drawing/2014/main" id="{27C20A60-0AF3-C522-5277-2C9FA05A4E2C}"/>
              </a:ext>
            </a:extLst>
          </p:cNvPr>
          <p:cNvPicPr>
            <a:picLocks noChangeAspect="1"/>
          </p:cNvPicPr>
          <p:nvPr/>
        </p:nvPicPr>
        <p:blipFill rotWithShape="1">
          <a:blip r:embed="rId5">
            <a:extLst>
              <a:ext uri="{28A0092B-C50C-407E-A947-70E740481C1C}">
                <a14:useLocalDpi xmlns:a14="http://schemas.microsoft.com/office/drawing/2010/main" val="0"/>
              </a:ext>
            </a:extLst>
          </a:blip>
          <a:srcRect l="70566" r="2008"/>
          <a:stretch/>
        </p:blipFill>
        <p:spPr>
          <a:xfrm>
            <a:off x="3811407" y="4837017"/>
            <a:ext cx="3343819" cy="1041400"/>
          </a:xfrm>
          <a:prstGeom prst="rect">
            <a:avLst/>
          </a:prstGeom>
        </p:spPr>
      </p:pic>
    </p:spTree>
    <p:extLst>
      <p:ext uri="{BB962C8B-B14F-4D97-AF65-F5344CB8AC3E}">
        <p14:creationId xmlns:p14="http://schemas.microsoft.com/office/powerpoint/2010/main" val="1416558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卡通人物&#10;&#10;描述已自动生成">
            <a:extLst>
              <a:ext uri="{FF2B5EF4-FFF2-40B4-BE49-F238E27FC236}">
                <a16:creationId xmlns:a16="http://schemas.microsoft.com/office/drawing/2014/main" id="{4EC65C4B-ECD6-C98C-4DDF-FC2125A733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292" y="4510632"/>
            <a:ext cx="1683684" cy="1683684"/>
          </a:xfrm>
          <a:prstGeom prst="rect">
            <a:avLst/>
          </a:prstGeom>
        </p:spPr>
      </p:pic>
      <p:grpSp>
        <p:nvGrpSpPr>
          <p:cNvPr id="21" name="组合 20">
            <a:extLst>
              <a:ext uri="{FF2B5EF4-FFF2-40B4-BE49-F238E27FC236}">
                <a16:creationId xmlns:a16="http://schemas.microsoft.com/office/drawing/2014/main" id="{9814E95A-7154-F6BC-15EC-2C688BE0AECF}"/>
              </a:ext>
            </a:extLst>
          </p:cNvPr>
          <p:cNvGrpSpPr/>
          <p:nvPr/>
        </p:nvGrpSpPr>
        <p:grpSpPr>
          <a:xfrm>
            <a:off x="3758048" y="787436"/>
            <a:ext cx="4675904" cy="553206"/>
            <a:chOff x="3369165" y="3823296"/>
            <a:chExt cx="4675904" cy="553206"/>
          </a:xfrm>
        </p:grpSpPr>
        <p:sp>
          <p:nvSpPr>
            <p:cNvPr id="22" name="椭圆 21">
              <a:extLst>
                <a:ext uri="{FF2B5EF4-FFF2-40B4-BE49-F238E27FC236}">
                  <a16:creationId xmlns:a16="http://schemas.microsoft.com/office/drawing/2014/main" id="{1C743069-15A2-E37E-F23E-DBFFC95A16F3}"/>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5A447037-B2E7-58A4-9710-22BED11086F0}"/>
                </a:ext>
              </a:extLst>
            </p:cNvPr>
            <p:cNvSpPr txBox="1"/>
            <p:nvPr/>
          </p:nvSpPr>
          <p:spPr>
            <a:xfrm>
              <a:off x="4051668" y="3853282"/>
              <a:ext cx="3993401"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运行程序输出结果</a:t>
              </a:r>
            </a:p>
          </p:txBody>
        </p:sp>
      </p:grpSp>
      <p:grpSp>
        <p:nvGrpSpPr>
          <p:cNvPr id="30" name="组合 29">
            <a:extLst>
              <a:ext uri="{FF2B5EF4-FFF2-40B4-BE49-F238E27FC236}">
                <a16:creationId xmlns:a16="http://schemas.microsoft.com/office/drawing/2014/main" id="{43E09C3F-7EEE-6DEE-079C-BC708F6AFFB3}"/>
              </a:ext>
            </a:extLst>
          </p:cNvPr>
          <p:cNvGrpSpPr/>
          <p:nvPr/>
        </p:nvGrpSpPr>
        <p:grpSpPr>
          <a:xfrm>
            <a:off x="1179311" y="1632385"/>
            <a:ext cx="9833379" cy="400110"/>
            <a:chOff x="1520561" y="1748988"/>
            <a:chExt cx="9833379" cy="400110"/>
          </a:xfrm>
        </p:grpSpPr>
        <p:sp>
          <p:nvSpPr>
            <p:cNvPr id="27" name="矩形 26">
              <a:extLst>
                <a:ext uri="{FF2B5EF4-FFF2-40B4-BE49-F238E27FC236}">
                  <a16:creationId xmlns:a16="http://schemas.microsoft.com/office/drawing/2014/main" id="{5F59ED73-E776-6363-FD4B-20711ED34943}"/>
                </a:ext>
              </a:extLst>
            </p:cNvPr>
            <p:cNvSpPr/>
            <p:nvPr/>
          </p:nvSpPr>
          <p:spPr>
            <a:xfrm>
              <a:off x="1520561" y="1748988"/>
              <a:ext cx="9833379" cy="400110"/>
            </a:xfrm>
            <a:prstGeom prst="rect">
              <a:avLst/>
            </a:prstGeom>
            <a:ln w="12700">
              <a:solidFill>
                <a:srgbClr val="1CB8B2"/>
              </a:solidFill>
              <a:prstDash val="dashDot"/>
            </a:ln>
          </p:spPr>
          <p:txBody>
            <a:bodyPr wrap="square">
              <a:spAutoFit/>
            </a:bodyPr>
            <a:lstStyle/>
            <a:p>
              <a:r>
                <a:rPr lang="zh-CN" altLang="en-US" sz="2000" dirty="0">
                  <a:latin typeface="楷体" panose="02010609060101010101" pitchFamily="49" charset="-122"/>
                  <a:ea typeface="楷体" panose="02010609060101010101" pitchFamily="49" charset="-122"/>
                </a:rPr>
                <a:t>单击       运行程序，测试程序能否能计算出涂刷面积，并记录程序输出的计算结果。</a:t>
              </a:r>
            </a:p>
          </p:txBody>
        </p:sp>
        <p:pic>
          <p:nvPicPr>
            <p:cNvPr id="29" name="图片 28">
              <a:extLst>
                <a:ext uri="{FF2B5EF4-FFF2-40B4-BE49-F238E27FC236}">
                  <a16:creationId xmlns:a16="http://schemas.microsoft.com/office/drawing/2014/main" id="{081DD553-81AD-84FE-8C4E-9E378E9224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36446" y="1765714"/>
              <a:ext cx="827684" cy="342110"/>
            </a:xfrm>
            <a:prstGeom prst="rect">
              <a:avLst/>
            </a:prstGeom>
          </p:spPr>
        </p:pic>
      </p:grpSp>
      <p:pic>
        <p:nvPicPr>
          <p:cNvPr id="31" name="图片 30">
            <a:extLst>
              <a:ext uri="{FF2B5EF4-FFF2-40B4-BE49-F238E27FC236}">
                <a16:creationId xmlns:a16="http://schemas.microsoft.com/office/drawing/2014/main" id="{07BEED2B-6958-1690-C0A4-56C2CE5B2B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96" t="10696" r="6291" b="11265"/>
          <a:stretch>
            <a:fillRect/>
          </a:stretch>
        </p:blipFill>
        <p:spPr>
          <a:xfrm>
            <a:off x="554311" y="1435564"/>
            <a:ext cx="621962" cy="596931"/>
          </a:xfrm>
          <a:prstGeom prst="rect">
            <a:avLst/>
          </a:prstGeom>
        </p:spPr>
      </p:pic>
      <p:pic>
        <p:nvPicPr>
          <p:cNvPr id="35" name="图片 34">
            <a:extLst>
              <a:ext uri="{FF2B5EF4-FFF2-40B4-BE49-F238E27FC236}">
                <a16:creationId xmlns:a16="http://schemas.microsoft.com/office/drawing/2014/main" id="{1BD01BCF-B4E5-556A-A302-54C0839DD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192" y="2149098"/>
            <a:ext cx="6689616" cy="4386714"/>
          </a:xfrm>
          <a:prstGeom prst="rect">
            <a:avLst/>
          </a:prstGeom>
        </p:spPr>
      </p:pic>
      <p:grpSp>
        <p:nvGrpSpPr>
          <p:cNvPr id="36" name="组合 35">
            <a:extLst>
              <a:ext uri="{FF2B5EF4-FFF2-40B4-BE49-F238E27FC236}">
                <a16:creationId xmlns:a16="http://schemas.microsoft.com/office/drawing/2014/main" id="{189A36D9-2D94-78A3-446F-0A2524442D72}"/>
              </a:ext>
            </a:extLst>
          </p:cNvPr>
          <p:cNvGrpSpPr/>
          <p:nvPr/>
        </p:nvGrpSpPr>
        <p:grpSpPr>
          <a:xfrm>
            <a:off x="7389970" y="51451"/>
            <a:ext cx="4679215" cy="625966"/>
            <a:chOff x="7389970" y="22875"/>
            <a:chExt cx="4679215" cy="625966"/>
          </a:xfrm>
        </p:grpSpPr>
        <p:grpSp>
          <p:nvGrpSpPr>
            <p:cNvPr id="37" name="组合 36">
              <a:extLst>
                <a:ext uri="{FF2B5EF4-FFF2-40B4-BE49-F238E27FC236}">
                  <a16:creationId xmlns:a16="http://schemas.microsoft.com/office/drawing/2014/main" id="{1FC4BC76-3E10-E15D-EB2A-38222A768266}"/>
                </a:ext>
              </a:extLst>
            </p:cNvPr>
            <p:cNvGrpSpPr/>
            <p:nvPr/>
          </p:nvGrpSpPr>
          <p:grpSpPr>
            <a:xfrm flipH="1">
              <a:off x="8756127" y="22875"/>
              <a:ext cx="1177545" cy="543036"/>
              <a:chOff x="4072203" y="579075"/>
              <a:chExt cx="1589159" cy="721794"/>
            </a:xfrm>
          </p:grpSpPr>
          <p:pic>
            <p:nvPicPr>
              <p:cNvPr id="48" name="图片 47">
                <a:extLst>
                  <a:ext uri="{FF2B5EF4-FFF2-40B4-BE49-F238E27FC236}">
                    <a16:creationId xmlns:a16="http://schemas.microsoft.com/office/drawing/2014/main" id="{96E65EF3-7224-21AE-01BD-059D0ADF176A}"/>
                  </a:ext>
                </a:extLst>
              </p:cNvPr>
              <p:cNvPicPr>
                <a:picLocks noChangeAspect="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4138391" y="579075"/>
                <a:ext cx="1447528" cy="721794"/>
              </a:xfrm>
              <a:prstGeom prst="rect">
                <a:avLst/>
              </a:prstGeom>
            </p:spPr>
          </p:pic>
          <p:sp>
            <p:nvSpPr>
              <p:cNvPr id="49" name="TextBox 45">
                <a:extLst>
                  <a:ext uri="{FF2B5EF4-FFF2-40B4-BE49-F238E27FC236}">
                    <a16:creationId xmlns:a16="http://schemas.microsoft.com/office/drawing/2014/main" id="{5472025F-E523-FCD3-DF08-AD11D5F4F5FA}"/>
                  </a:ext>
                </a:extLst>
              </p:cNvPr>
              <p:cNvSpPr txBox="1"/>
              <p:nvPr/>
            </p:nvSpPr>
            <p:spPr>
              <a:xfrm>
                <a:off x="4072203" y="584844"/>
                <a:ext cx="1589159" cy="640484"/>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C000"/>
                    </a:solidFill>
                    <a:latin typeface="隶书" panose="02010509060101010101" pitchFamily="49" charset="-122"/>
                    <a:ea typeface="隶书" panose="02010509060101010101" pitchFamily="49" charset="-122"/>
                    <a:cs typeface="+mn-ea"/>
                    <a:sym typeface="+mn-lt"/>
                  </a:rPr>
                  <a:t>活动室</a:t>
                </a:r>
              </a:p>
            </p:txBody>
          </p:sp>
        </p:grpSp>
        <p:pic>
          <p:nvPicPr>
            <p:cNvPr id="38" name="图片 37" descr="卡通人物&#10;&#10;描述已自动生成">
              <a:extLst>
                <a:ext uri="{FF2B5EF4-FFF2-40B4-BE49-F238E27FC236}">
                  <a16:creationId xmlns:a16="http://schemas.microsoft.com/office/drawing/2014/main" id="{CBB36EED-77D3-B553-3356-5772182C46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2706" y="22875"/>
              <a:ext cx="743958" cy="625966"/>
            </a:xfrm>
            <a:prstGeom prst="rect">
              <a:avLst/>
            </a:prstGeom>
          </p:spPr>
        </p:pic>
        <p:grpSp>
          <p:nvGrpSpPr>
            <p:cNvPr id="39" name="组合 38">
              <a:extLst>
                <a:ext uri="{FF2B5EF4-FFF2-40B4-BE49-F238E27FC236}">
                  <a16:creationId xmlns:a16="http://schemas.microsoft.com/office/drawing/2014/main" id="{4BB4377C-28D8-38C6-F672-D4CF95DA0212}"/>
                </a:ext>
              </a:extLst>
            </p:cNvPr>
            <p:cNvGrpSpPr/>
            <p:nvPr/>
          </p:nvGrpSpPr>
          <p:grpSpPr>
            <a:xfrm>
              <a:off x="10891640" y="22875"/>
              <a:ext cx="1177545" cy="543034"/>
              <a:chOff x="8796623" y="100891"/>
              <a:chExt cx="1177545" cy="543034"/>
            </a:xfrm>
          </p:grpSpPr>
          <p:pic>
            <p:nvPicPr>
              <p:cNvPr id="46" name="图片 45">
                <a:extLst>
                  <a:ext uri="{FF2B5EF4-FFF2-40B4-BE49-F238E27FC236}">
                    <a16:creationId xmlns:a16="http://schemas.microsoft.com/office/drawing/2014/main" id="{3F57AFCB-7B95-FE60-5169-4DD4D87B0E13}"/>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7" name="TextBox 45">
                <a:extLst>
                  <a:ext uri="{FF2B5EF4-FFF2-40B4-BE49-F238E27FC236}">
                    <a16:creationId xmlns:a16="http://schemas.microsoft.com/office/drawing/2014/main" id="{7AE70335-7500-AEB1-AE8A-9F0F9701B75E}"/>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40" name="组合 39">
              <a:extLst>
                <a:ext uri="{FF2B5EF4-FFF2-40B4-BE49-F238E27FC236}">
                  <a16:creationId xmlns:a16="http://schemas.microsoft.com/office/drawing/2014/main" id="{DEB6A33C-37BC-86FF-8076-449BFE38C4FD}"/>
                </a:ext>
              </a:extLst>
            </p:cNvPr>
            <p:cNvGrpSpPr/>
            <p:nvPr/>
          </p:nvGrpSpPr>
          <p:grpSpPr>
            <a:xfrm>
              <a:off x="9834599" y="22875"/>
              <a:ext cx="1177545" cy="543034"/>
              <a:chOff x="8796623" y="100891"/>
              <a:chExt cx="1177545" cy="543034"/>
            </a:xfrm>
          </p:grpSpPr>
          <p:pic>
            <p:nvPicPr>
              <p:cNvPr id="44" name="图片 43">
                <a:extLst>
                  <a:ext uri="{FF2B5EF4-FFF2-40B4-BE49-F238E27FC236}">
                    <a16:creationId xmlns:a16="http://schemas.microsoft.com/office/drawing/2014/main" id="{7084DF43-21E6-00D6-1EBC-07540D422BC7}"/>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45" name="TextBox 45">
                <a:extLst>
                  <a:ext uri="{FF2B5EF4-FFF2-40B4-BE49-F238E27FC236}">
                    <a16:creationId xmlns:a16="http://schemas.microsoft.com/office/drawing/2014/main" id="{639C1CE1-7EF7-83CD-991D-A75E2EED2FC0}"/>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41" name="组合 40">
              <a:extLst>
                <a:ext uri="{FF2B5EF4-FFF2-40B4-BE49-F238E27FC236}">
                  <a16:creationId xmlns:a16="http://schemas.microsoft.com/office/drawing/2014/main" id="{14D8AA02-DD8E-77F5-9AEF-E60D70BC6A2E}"/>
                </a:ext>
              </a:extLst>
            </p:cNvPr>
            <p:cNvGrpSpPr/>
            <p:nvPr/>
          </p:nvGrpSpPr>
          <p:grpSpPr>
            <a:xfrm>
              <a:off x="7389970" y="22875"/>
              <a:ext cx="1177545" cy="543034"/>
              <a:chOff x="7773702" y="162574"/>
              <a:chExt cx="1177545" cy="543034"/>
            </a:xfrm>
          </p:grpSpPr>
          <p:pic>
            <p:nvPicPr>
              <p:cNvPr id="42" name="图片 41">
                <a:extLst>
                  <a:ext uri="{FF2B5EF4-FFF2-40B4-BE49-F238E27FC236}">
                    <a16:creationId xmlns:a16="http://schemas.microsoft.com/office/drawing/2014/main" id="{38F841C2-9AF8-5D8A-49C5-753EF1A66F7F}"/>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7841953" y="162574"/>
                <a:ext cx="1072598" cy="543034"/>
              </a:xfrm>
              <a:prstGeom prst="rect">
                <a:avLst/>
              </a:prstGeom>
            </p:spPr>
          </p:pic>
          <p:sp>
            <p:nvSpPr>
              <p:cNvPr id="43" name="TextBox 45">
                <a:extLst>
                  <a:ext uri="{FF2B5EF4-FFF2-40B4-BE49-F238E27FC236}">
                    <a16:creationId xmlns:a16="http://schemas.microsoft.com/office/drawing/2014/main" id="{1EF15E18-C80C-60AA-282F-5DE943C17D07}"/>
                  </a:ext>
                </a:extLst>
              </p:cNvPr>
              <p:cNvSpPr txBox="1"/>
              <p:nvPr/>
            </p:nvSpPr>
            <p:spPr>
              <a:xfrm flipH="1">
                <a:off x="7773702" y="178406"/>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pic>
        <p:nvPicPr>
          <p:cNvPr id="51" name="图片 50">
            <a:extLst>
              <a:ext uri="{FF2B5EF4-FFF2-40B4-BE49-F238E27FC236}">
                <a16:creationId xmlns:a16="http://schemas.microsoft.com/office/drawing/2014/main" id="{9EEDBA5B-3605-6B9E-A1D3-A6AF9B7A8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1193" y="4762244"/>
            <a:ext cx="1620182" cy="1206399"/>
          </a:xfrm>
          <a:prstGeom prst="rect">
            <a:avLst/>
          </a:prstGeom>
        </p:spPr>
      </p:pic>
    </p:spTree>
    <p:extLst>
      <p:ext uri="{BB962C8B-B14F-4D97-AF65-F5344CB8AC3E}">
        <p14:creationId xmlns:p14="http://schemas.microsoft.com/office/powerpoint/2010/main" val="1238839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A626E1-0DC3-61D5-CB3D-948B7C1E67C2}"/>
              </a:ext>
            </a:extLst>
          </p:cNvPr>
          <p:cNvGrpSpPr/>
          <p:nvPr/>
        </p:nvGrpSpPr>
        <p:grpSpPr>
          <a:xfrm>
            <a:off x="357645" y="440975"/>
            <a:ext cx="11476710" cy="5722719"/>
            <a:chOff x="357645" y="440975"/>
            <a:chExt cx="11476710" cy="5722719"/>
          </a:xfrm>
        </p:grpSpPr>
        <p:pic>
          <p:nvPicPr>
            <p:cNvPr id="3" name="图片 2">
              <a:extLst>
                <a:ext uri="{FF2B5EF4-FFF2-40B4-BE49-F238E27FC236}">
                  <a16:creationId xmlns:a16="http://schemas.microsoft.com/office/drawing/2014/main" id="{58C9ED0C-209D-B164-40F3-6D70C4B37BB7}"/>
                </a:ext>
              </a:extLst>
            </p:cNvPr>
            <p:cNvPicPr>
              <a:picLocks noChangeAspect="1"/>
            </p:cNvPicPr>
            <p:nvPr/>
          </p:nvPicPr>
          <p:blipFill rotWithShape="1">
            <a:blip r:embed="rId2" cstate="hqprint">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r="52615" b="54174"/>
            <a:stretch/>
          </p:blipFill>
          <p:spPr>
            <a:xfrm flipH="1">
              <a:off x="357645" y="440975"/>
              <a:ext cx="11476710" cy="5722719"/>
            </a:xfrm>
            <a:prstGeom prst="rect">
              <a:avLst/>
            </a:prstGeom>
          </p:spPr>
        </p:pic>
        <p:pic>
          <p:nvPicPr>
            <p:cNvPr id="4" name="图片 3" descr="卡通人物&#10;&#10;描述已自动生成">
              <a:extLst>
                <a:ext uri="{FF2B5EF4-FFF2-40B4-BE49-F238E27FC236}">
                  <a16:creationId xmlns:a16="http://schemas.microsoft.com/office/drawing/2014/main" id="{BDBBE4A4-5E81-7713-0BF3-BA7B687B4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792" y="2078721"/>
              <a:ext cx="2520000" cy="2520000"/>
            </a:xfrm>
            <a:prstGeom prst="rect">
              <a:avLst/>
            </a:prstGeom>
          </p:spPr>
        </p:pic>
        <p:grpSp>
          <p:nvGrpSpPr>
            <p:cNvPr id="6" name="组合 5">
              <a:extLst>
                <a:ext uri="{FF2B5EF4-FFF2-40B4-BE49-F238E27FC236}">
                  <a16:creationId xmlns:a16="http://schemas.microsoft.com/office/drawing/2014/main" id="{D4D20F34-2988-D790-FD2A-BEA13951BC74}"/>
                </a:ext>
              </a:extLst>
            </p:cNvPr>
            <p:cNvGrpSpPr/>
            <p:nvPr/>
          </p:nvGrpSpPr>
          <p:grpSpPr>
            <a:xfrm>
              <a:off x="5021851" y="3338721"/>
              <a:ext cx="2416189" cy="1144905"/>
              <a:chOff x="961222" y="2474412"/>
              <a:chExt cx="2532585" cy="1144905"/>
            </a:xfrm>
          </p:grpSpPr>
          <p:sp>
            <p:nvSpPr>
              <p:cNvPr id="7" name="TextBox 46">
                <a:extLst>
                  <a:ext uri="{FF2B5EF4-FFF2-40B4-BE49-F238E27FC236}">
                    <a16:creationId xmlns:a16="http://schemas.microsoft.com/office/drawing/2014/main" id="{6917B389-0EBB-AA9F-8B56-2D02DA638558}"/>
                  </a:ext>
                </a:extLst>
              </p:cNvPr>
              <p:cNvSpPr txBox="1"/>
              <p:nvPr/>
            </p:nvSpPr>
            <p:spPr>
              <a:xfrm>
                <a:off x="1026360" y="2474412"/>
                <a:ext cx="2467447" cy="1144905"/>
              </a:xfrm>
              <a:prstGeom prst="rect">
                <a:avLst/>
              </a:prstGeom>
            </p:spPr>
            <p:txBody>
              <a:bodyPr vert="horz" wrap="square" lIns="0" tIns="0" rIns="0" bIns="0" anchor="t" anchorCtr="1">
                <a:noAutofit/>
              </a:bodyPr>
              <a:lstStyle/>
              <a:p>
                <a:pPr indent="457200"/>
                <a:endParaRPr lang="zh-CN" altLang="en-US" sz="2400" dirty="0">
                  <a:solidFill>
                    <a:srgbClr val="333333"/>
                  </a:solidFill>
                  <a:latin typeface="楷体" panose="02010609060101010101" pitchFamily="49" charset="-122"/>
                  <a:ea typeface="楷体" panose="02010609060101010101" pitchFamily="49" charset="-122"/>
                  <a:cs typeface="+mn-ea"/>
                  <a:sym typeface="+mn-lt"/>
                </a:endParaRPr>
              </a:p>
            </p:txBody>
          </p:sp>
          <p:grpSp>
            <p:nvGrpSpPr>
              <p:cNvPr id="8" name="组合 7">
                <a:extLst>
                  <a:ext uri="{FF2B5EF4-FFF2-40B4-BE49-F238E27FC236}">
                    <a16:creationId xmlns:a16="http://schemas.microsoft.com/office/drawing/2014/main" id="{DB971792-2A46-8CEF-5A88-9BB7A2F97728}"/>
                  </a:ext>
                </a:extLst>
              </p:cNvPr>
              <p:cNvGrpSpPr/>
              <p:nvPr/>
            </p:nvGrpSpPr>
            <p:grpSpPr>
              <a:xfrm>
                <a:off x="961222" y="2719817"/>
                <a:ext cx="278539" cy="837720"/>
                <a:chOff x="1802128" y="4902208"/>
                <a:chExt cx="278539" cy="837720"/>
              </a:xfrm>
            </p:grpSpPr>
            <p:pic>
              <p:nvPicPr>
                <p:cNvPr id="10" name="图片 9">
                  <a:extLst>
                    <a:ext uri="{FF2B5EF4-FFF2-40B4-BE49-F238E27FC236}">
                      <a16:creationId xmlns:a16="http://schemas.microsoft.com/office/drawing/2014/main" id="{351ECEA5-C37D-F96B-2915-5E1170A7CDB1}"/>
                    </a:ext>
                  </a:extLst>
                </p:cNvPr>
                <p:cNvPicPr>
                  <a:picLocks noChangeAspect="1"/>
                </p:cNvPicPr>
                <p:nvPr/>
              </p:nvPicPr>
              <p:blipFill>
                <a:blip r:embed="rId4">
                  <a:duotone>
                    <a:prstClr val="black"/>
                    <a:schemeClr val="accent6">
                      <a:tint val="45000"/>
                      <a:satMod val="400000"/>
                    </a:schemeClr>
                  </a:duotone>
                </a:blip>
                <a:stretch>
                  <a:fillRect/>
                </a:stretch>
              </p:blipFill>
              <p:spPr>
                <a:xfrm>
                  <a:off x="1802128" y="4902208"/>
                  <a:ext cx="278539" cy="296990"/>
                </a:xfrm>
                <a:prstGeom prst="rect">
                  <a:avLst/>
                </a:prstGeom>
              </p:spPr>
            </p:pic>
            <p:pic>
              <p:nvPicPr>
                <p:cNvPr id="11" name="图片 10">
                  <a:extLst>
                    <a:ext uri="{FF2B5EF4-FFF2-40B4-BE49-F238E27FC236}">
                      <a16:creationId xmlns:a16="http://schemas.microsoft.com/office/drawing/2014/main" id="{0D7E7E92-6411-48B8-8761-C57279B19370}"/>
                    </a:ext>
                  </a:extLst>
                </p:cNvPr>
                <p:cNvPicPr>
                  <a:picLocks noChangeAspect="1"/>
                </p:cNvPicPr>
                <p:nvPr/>
              </p:nvPicPr>
              <p:blipFill>
                <a:blip r:embed="rId4">
                  <a:duotone>
                    <a:prstClr val="black"/>
                    <a:schemeClr val="accent6">
                      <a:tint val="45000"/>
                      <a:satMod val="400000"/>
                    </a:schemeClr>
                  </a:duotone>
                </a:blip>
                <a:stretch>
                  <a:fillRect/>
                </a:stretch>
              </p:blipFill>
              <p:spPr>
                <a:xfrm>
                  <a:off x="1802128" y="5442938"/>
                  <a:ext cx="278539" cy="296990"/>
                </a:xfrm>
                <a:prstGeom prst="rect">
                  <a:avLst/>
                </a:prstGeom>
              </p:spPr>
            </p:pic>
          </p:grpSp>
        </p:grpSp>
      </p:grpSp>
      <p:sp>
        <p:nvSpPr>
          <p:cNvPr id="12" name="文本框 11">
            <a:extLst>
              <a:ext uri="{FF2B5EF4-FFF2-40B4-BE49-F238E27FC236}">
                <a16:creationId xmlns:a16="http://schemas.microsoft.com/office/drawing/2014/main" id="{9933349F-F462-EC77-BD10-990225465172}"/>
              </a:ext>
            </a:extLst>
          </p:cNvPr>
          <p:cNvSpPr txBox="1"/>
          <p:nvPr/>
        </p:nvSpPr>
        <p:spPr>
          <a:xfrm>
            <a:off x="5404126" y="3373328"/>
            <a:ext cx="3959647" cy="1146339"/>
          </a:xfrm>
          <a:prstGeom prst="rect">
            <a:avLst/>
          </a:prstGeom>
          <a:noFill/>
        </p:spPr>
        <p:txBody>
          <a:bodyPr wrap="square" rtlCol="0">
            <a:spAutoFit/>
          </a:bodyPr>
          <a:lstStyle/>
          <a:p>
            <a:pPr>
              <a:lnSpc>
                <a:spcPct val="150000"/>
              </a:lnSpc>
            </a:pPr>
            <a:r>
              <a:rPr lang="zh-CN" altLang="en-US" sz="2400" dirty="0">
                <a:latin typeface="方正准圆简体" panose="03000509000000000000" pitchFamily="65" charset="-122"/>
                <a:ea typeface="方正准圆简体" panose="03000509000000000000" pitchFamily="65" charset="-122"/>
              </a:rPr>
              <a:t>程序语言的作用</a:t>
            </a:r>
            <a:endParaRPr lang="en-US" altLang="zh-CN" sz="2400" dirty="0">
              <a:latin typeface="方正准圆简体" panose="03000509000000000000" pitchFamily="65" charset="-122"/>
              <a:ea typeface="方正准圆简体" panose="03000509000000000000" pitchFamily="65" charset="-122"/>
            </a:endParaRPr>
          </a:p>
          <a:p>
            <a:pPr>
              <a:lnSpc>
                <a:spcPct val="150000"/>
              </a:lnSpc>
            </a:pPr>
            <a:r>
              <a:rPr lang="zh-CN" altLang="en-US" sz="2400" dirty="0">
                <a:latin typeface="方正准圆简体" panose="03000509000000000000" pitchFamily="65" charset="-122"/>
                <a:ea typeface="方正准圆简体" panose="03000509000000000000" pitchFamily="65" charset="-122"/>
              </a:rPr>
              <a:t>程序语言描述算法</a:t>
            </a:r>
            <a:endParaRPr lang="zh-CN" altLang="en-US" sz="2000" dirty="0">
              <a:latin typeface="华文楷体" panose="02010600040101010101" pitchFamily="2" charset="-122"/>
              <a:ea typeface="华文楷体" panose="02010600040101010101" pitchFamily="2" charset="-122"/>
            </a:endParaRPr>
          </a:p>
        </p:txBody>
      </p:sp>
      <p:pic>
        <p:nvPicPr>
          <p:cNvPr id="13" name="图片 12">
            <a:extLst>
              <a:ext uri="{FF2B5EF4-FFF2-40B4-BE49-F238E27FC236}">
                <a16:creationId xmlns:a16="http://schemas.microsoft.com/office/drawing/2014/main" id="{C5120481-C354-4C2B-613E-F7CC1F53764F}"/>
              </a:ext>
            </a:extLst>
          </p:cNvPr>
          <p:cNvPicPr>
            <a:picLocks noChangeAspect="1"/>
          </p:cNvPicPr>
          <p:nvPr/>
        </p:nvPicPr>
        <p:blipFill>
          <a:blip r:embed="rId5">
            <a:clrChange>
              <a:clrFrom>
                <a:srgbClr val="E5EEF3"/>
              </a:clrFrom>
              <a:clrTo>
                <a:srgbClr val="E5EEF3">
                  <a:alpha val="0"/>
                </a:srgbClr>
              </a:clrTo>
            </a:clrChange>
          </a:blip>
          <a:stretch>
            <a:fillRect/>
          </a:stretch>
        </p:blipFill>
        <p:spPr>
          <a:xfrm>
            <a:off x="5021851" y="2233817"/>
            <a:ext cx="2794144" cy="1092256"/>
          </a:xfrm>
          <a:prstGeom prst="rect">
            <a:avLst/>
          </a:prstGeom>
        </p:spPr>
      </p:pic>
    </p:spTree>
    <p:extLst>
      <p:ext uri="{BB962C8B-B14F-4D97-AF65-F5344CB8AC3E}">
        <p14:creationId xmlns:p14="http://schemas.microsoft.com/office/powerpoint/2010/main" val="189132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AEE447A4-4B2A-575B-5E7B-0B97A762AB4E}"/>
              </a:ext>
            </a:extLst>
          </p:cNvPr>
          <p:cNvGrpSpPr/>
          <p:nvPr/>
        </p:nvGrpSpPr>
        <p:grpSpPr>
          <a:xfrm>
            <a:off x="1224261" y="1386242"/>
            <a:ext cx="9743478" cy="3784071"/>
            <a:chOff x="898653" y="1214914"/>
            <a:chExt cx="7225826" cy="4222187"/>
          </a:xfrm>
        </p:grpSpPr>
        <p:pic>
          <p:nvPicPr>
            <p:cNvPr id="18" name="图片 17">
              <a:extLst>
                <a:ext uri="{FF2B5EF4-FFF2-40B4-BE49-F238E27FC236}">
                  <a16:creationId xmlns:a16="http://schemas.microsoft.com/office/drawing/2014/main" id="{3D01EE38-CAFE-45C9-2EC3-8F428A90E065}"/>
                </a:ext>
              </a:extLst>
            </p:cNvPr>
            <p:cNvPicPr>
              <a:picLocks noChangeAspect="1"/>
            </p:cNvPicPr>
            <p:nvPr/>
          </p:nvPicPr>
          <p:blipFill rotWithShape="1">
            <a:blip r:embed="rId2">
              <a:extLst>
                <a:ext uri="{28A0092B-C50C-407E-A947-70E740481C1C}">
                  <a14:useLocalDpi xmlns:a14="http://schemas.microsoft.com/office/drawing/2010/main" val="0"/>
                </a:ext>
              </a:extLst>
            </a:blip>
            <a:srcRect l="3769" t="10059" r="4543" b="8755"/>
            <a:stretch/>
          </p:blipFill>
          <p:spPr>
            <a:xfrm flipH="1" flipV="1">
              <a:off x="898653" y="1214914"/>
              <a:ext cx="7225826" cy="4143481"/>
            </a:xfrm>
            <a:prstGeom prst="rect">
              <a:avLst/>
            </a:prstGeom>
          </p:spPr>
        </p:pic>
        <p:sp>
          <p:nvSpPr>
            <p:cNvPr id="19" name="文本框 18">
              <a:extLst>
                <a:ext uri="{FF2B5EF4-FFF2-40B4-BE49-F238E27FC236}">
                  <a16:creationId xmlns:a16="http://schemas.microsoft.com/office/drawing/2014/main" id="{B826330D-7D8F-6B2E-16AB-1A880D6AA53D}"/>
                </a:ext>
              </a:extLst>
            </p:cNvPr>
            <p:cNvSpPr txBox="1"/>
            <p:nvPr/>
          </p:nvSpPr>
          <p:spPr>
            <a:xfrm>
              <a:off x="1413663" y="1796947"/>
              <a:ext cx="6263295" cy="3640154"/>
            </a:xfrm>
            <a:prstGeom prst="rect">
              <a:avLst/>
            </a:prstGeom>
            <a:noFill/>
          </p:spPr>
          <p:txBody>
            <a:bodyPr wrap="square" rtlCol="0">
              <a:spAutoFit/>
            </a:bodyPr>
            <a:lstStyle/>
            <a:p>
              <a:pPr indent="539750">
                <a:lnSpc>
                  <a:spcPct val="150000"/>
                </a:lnSpc>
              </a:pPr>
              <a:r>
                <a:rPr lang="zh-CN" altLang="en-US" sz="2800" dirty="0">
                  <a:solidFill>
                    <a:srgbClr val="FF0000"/>
                  </a:solidFill>
                  <a:latin typeface="华文楷体" panose="02010600040101010101" pitchFamily="2" charset="-122"/>
                  <a:ea typeface="华文楷体" panose="02010600040101010101" pitchFamily="2" charset="-122"/>
                </a:rPr>
                <a:t>程序语言</a:t>
              </a:r>
              <a:r>
                <a:rPr lang="zh-CN" altLang="en-US" sz="2800" dirty="0">
                  <a:latin typeface="华文楷体" panose="02010600040101010101" pitchFamily="2" charset="-122"/>
                  <a:ea typeface="华文楷体" panose="02010600040101010101" pitchFamily="2" charset="-122"/>
                </a:rPr>
                <a:t>能够让各种机器听懂并执行人的</a:t>
              </a:r>
              <a:r>
                <a:rPr lang="zh-CN" altLang="en-US" sz="2800"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指令</a:t>
              </a:r>
              <a:r>
                <a:rPr lang="zh-CN" altLang="en-US" sz="2800" dirty="0">
                  <a:latin typeface="华文楷体" panose="02010600040101010101" pitchFamily="2" charset="-122"/>
                  <a:ea typeface="华文楷体" panose="02010600040101010101" pitchFamily="2" charset="-122"/>
                </a:rPr>
                <a:t>，在生活中有着广泛的应用，比如洗衣机里的不同洗衣程序、扫地机器人的清扫程序、手机中的闹铃设定、超市里的收银软件等。</a:t>
              </a:r>
              <a:endParaRPr lang="en-US" altLang="zh-CN" sz="2800" dirty="0">
                <a:latin typeface="华文楷体" panose="02010600040101010101" pitchFamily="2" charset="-122"/>
                <a:ea typeface="华文楷体" panose="02010600040101010101" pitchFamily="2" charset="-122"/>
              </a:endParaRPr>
            </a:p>
          </p:txBody>
        </p:sp>
      </p:grpSp>
      <p:grpSp>
        <p:nvGrpSpPr>
          <p:cNvPr id="20" name="组合 19">
            <a:extLst>
              <a:ext uri="{FF2B5EF4-FFF2-40B4-BE49-F238E27FC236}">
                <a16:creationId xmlns:a16="http://schemas.microsoft.com/office/drawing/2014/main" id="{B1A0B407-4AD1-C952-1CC9-A4D595DDB093}"/>
              </a:ext>
            </a:extLst>
          </p:cNvPr>
          <p:cNvGrpSpPr/>
          <p:nvPr/>
        </p:nvGrpSpPr>
        <p:grpSpPr>
          <a:xfrm flipH="1">
            <a:off x="9307693" y="4516768"/>
            <a:ext cx="2113195" cy="1712297"/>
            <a:chOff x="621926" y="338368"/>
            <a:chExt cx="1474699" cy="1134228"/>
          </a:xfrm>
        </p:grpSpPr>
        <p:pic>
          <p:nvPicPr>
            <p:cNvPr id="21" name="图片 20">
              <a:extLst>
                <a:ext uri="{FF2B5EF4-FFF2-40B4-BE49-F238E27FC236}">
                  <a16:creationId xmlns:a16="http://schemas.microsoft.com/office/drawing/2014/main" id="{9BBE3C08-65FF-37B8-41EB-212ECC94F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22" name="图片 21">
              <a:extLst>
                <a:ext uri="{FF2B5EF4-FFF2-40B4-BE49-F238E27FC236}">
                  <a16:creationId xmlns:a16="http://schemas.microsoft.com/office/drawing/2014/main" id="{292D6753-BD9B-8220-CA8D-CB3725A40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grpSp>
        <p:nvGrpSpPr>
          <p:cNvPr id="23" name="组合 22">
            <a:extLst>
              <a:ext uri="{FF2B5EF4-FFF2-40B4-BE49-F238E27FC236}">
                <a16:creationId xmlns:a16="http://schemas.microsoft.com/office/drawing/2014/main" id="{B8A12E49-E05F-089E-DC6E-37EC9C3EF4A9}"/>
              </a:ext>
            </a:extLst>
          </p:cNvPr>
          <p:cNvGrpSpPr/>
          <p:nvPr/>
        </p:nvGrpSpPr>
        <p:grpSpPr>
          <a:xfrm>
            <a:off x="4362322" y="894592"/>
            <a:ext cx="3467356" cy="521638"/>
            <a:chOff x="3369165" y="3823296"/>
            <a:chExt cx="3467356" cy="521638"/>
          </a:xfrm>
        </p:grpSpPr>
        <p:sp>
          <p:nvSpPr>
            <p:cNvPr id="24" name="椭圆 23">
              <a:extLst>
                <a:ext uri="{FF2B5EF4-FFF2-40B4-BE49-F238E27FC236}">
                  <a16:creationId xmlns:a16="http://schemas.microsoft.com/office/drawing/2014/main" id="{0C23ACB8-5195-9F31-CC44-6720ADAC6FB0}"/>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9A2E0EC1-1082-11D4-5553-F13099D4C5A9}"/>
                </a:ext>
              </a:extLst>
            </p:cNvPr>
            <p:cNvSpPr txBox="1"/>
            <p:nvPr/>
          </p:nvSpPr>
          <p:spPr>
            <a:xfrm>
              <a:off x="4051669" y="3853282"/>
              <a:ext cx="2784852"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程序语言的作用</a:t>
              </a:r>
            </a:p>
          </p:txBody>
        </p:sp>
      </p:grpSp>
      <p:grpSp>
        <p:nvGrpSpPr>
          <p:cNvPr id="26" name="组合 25">
            <a:extLst>
              <a:ext uri="{FF2B5EF4-FFF2-40B4-BE49-F238E27FC236}">
                <a16:creationId xmlns:a16="http://schemas.microsoft.com/office/drawing/2014/main" id="{ABF6FCC8-D893-4254-739A-88017D05A824}"/>
              </a:ext>
            </a:extLst>
          </p:cNvPr>
          <p:cNvGrpSpPr/>
          <p:nvPr/>
        </p:nvGrpSpPr>
        <p:grpSpPr>
          <a:xfrm>
            <a:off x="7396051" y="48673"/>
            <a:ext cx="4673134" cy="625965"/>
            <a:chOff x="7396051" y="5809"/>
            <a:chExt cx="4673134" cy="625965"/>
          </a:xfrm>
        </p:grpSpPr>
        <p:grpSp>
          <p:nvGrpSpPr>
            <p:cNvPr id="27" name="组合 26">
              <a:extLst>
                <a:ext uri="{FF2B5EF4-FFF2-40B4-BE49-F238E27FC236}">
                  <a16:creationId xmlns:a16="http://schemas.microsoft.com/office/drawing/2014/main" id="{4C9E74A6-522E-07E2-6948-3D07B8B0B974}"/>
                </a:ext>
              </a:extLst>
            </p:cNvPr>
            <p:cNvGrpSpPr/>
            <p:nvPr/>
          </p:nvGrpSpPr>
          <p:grpSpPr>
            <a:xfrm>
              <a:off x="9447060" y="5809"/>
              <a:ext cx="1549527" cy="625965"/>
              <a:chOff x="4599872" y="462981"/>
              <a:chExt cx="1732954" cy="832023"/>
            </a:xfrm>
          </p:grpSpPr>
          <p:grpSp>
            <p:nvGrpSpPr>
              <p:cNvPr id="37" name="组合 36">
                <a:extLst>
                  <a:ext uri="{FF2B5EF4-FFF2-40B4-BE49-F238E27FC236}">
                    <a16:creationId xmlns:a16="http://schemas.microsoft.com/office/drawing/2014/main" id="{A56C0E15-A02C-C982-24C2-C248177E1884}"/>
                  </a:ext>
                </a:extLst>
              </p:cNvPr>
              <p:cNvGrpSpPr/>
              <p:nvPr/>
            </p:nvGrpSpPr>
            <p:grpSpPr>
              <a:xfrm flipH="1">
                <a:off x="5015888" y="508211"/>
                <a:ext cx="1316938" cy="731680"/>
                <a:chOff x="5555101" y="508211"/>
                <a:chExt cx="1589160" cy="731680"/>
              </a:xfrm>
            </p:grpSpPr>
            <p:pic>
              <p:nvPicPr>
                <p:cNvPr id="39" name="图片 38">
                  <a:extLst>
                    <a:ext uri="{FF2B5EF4-FFF2-40B4-BE49-F238E27FC236}">
                      <a16:creationId xmlns:a16="http://schemas.microsoft.com/office/drawing/2014/main" id="{1CDA40A0-EEF9-F83F-DFBA-27E16A7A61F8}"/>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40" name="TextBox 45">
                  <a:extLst>
                    <a:ext uri="{FF2B5EF4-FFF2-40B4-BE49-F238E27FC236}">
                      <a16:creationId xmlns:a16="http://schemas.microsoft.com/office/drawing/2014/main" id="{217B8338-62DC-E027-2D0B-86EE880AE2E8}"/>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00B050"/>
                      </a:solidFill>
                      <a:latin typeface="隶书" panose="02010509060101010101" pitchFamily="49" charset="-122"/>
                      <a:ea typeface="隶书" panose="02010509060101010101" pitchFamily="49" charset="-122"/>
                      <a:cs typeface="+mn-ea"/>
                      <a:sym typeface="+mn-lt"/>
                    </a:rPr>
                    <a:t>收获园</a:t>
                  </a:r>
                </a:p>
              </p:txBody>
            </p:sp>
          </p:grpSp>
          <p:pic>
            <p:nvPicPr>
              <p:cNvPr id="38" name="图片 37" descr="卡通人物&#10;&#10;描述已自动生成">
                <a:extLst>
                  <a:ext uri="{FF2B5EF4-FFF2-40B4-BE49-F238E27FC236}">
                    <a16:creationId xmlns:a16="http://schemas.microsoft.com/office/drawing/2014/main" id="{B3E7C6E0-4EFE-503A-A4D3-2C2B2FD1E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872" y="462981"/>
                <a:ext cx="832024" cy="832023"/>
              </a:xfrm>
              <a:prstGeom prst="rect">
                <a:avLst/>
              </a:prstGeom>
            </p:spPr>
          </p:pic>
        </p:grpSp>
        <p:grpSp>
          <p:nvGrpSpPr>
            <p:cNvPr id="28" name="组合 27">
              <a:extLst>
                <a:ext uri="{FF2B5EF4-FFF2-40B4-BE49-F238E27FC236}">
                  <a16:creationId xmlns:a16="http://schemas.microsoft.com/office/drawing/2014/main" id="{94042B1B-51C7-7F71-A407-F2A6E6A179A4}"/>
                </a:ext>
              </a:extLst>
            </p:cNvPr>
            <p:cNvGrpSpPr/>
            <p:nvPr/>
          </p:nvGrpSpPr>
          <p:grpSpPr>
            <a:xfrm>
              <a:off x="10891640" y="5809"/>
              <a:ext cx="1177545" cy="543034"/>
              <a:chOff x="8796623" y="100891"/>
              <a:chExt cx="1177545" cy="543034"/>
            </a:xfrm>
          </p:grpSpPr>
          <p:pic>
            <p:nvPicPr>
              <p:cNvPr id="35" name="图片 34">
                <a:extLst>
                  <a:ext uri="{FF2B5EF4-FFF2-40B4-BE49-F238E27FC236}">
                    <a16:creationId xmlns:a16="http://schemas.microsoft.com/office/drawing/2014/main" id="{33F3A48B-B3C5-66F0-31E8-321DA61D90DD}"/>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6" name="TextBox 45">
                <a:extLst>
                  <a:ext uri="{FF2B5EF4-FFF2-40B4-BE49-F238E27FC236}">
                    <a16:creationId xmlns:a16="http://schemas.microsoft.com/office/drawing/2014/main" id="{102EFFBA-CCDF-B3B6-B6B4-0C1C949ECCB8}"/>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9" name="组合 28">
              <a:extLst>
                <a:ext uri="{FF2B5EF4-FFF2-40B4-BE49-F238E27FC236}">
                  <a16:creationId xmlns:a16="http://schemas.microsoft.com/office/drawing/2014/main" id="{84213919-AF76-ED93-BF43-39C5EFE8B193}"/>
                </a:ext>
              </a:extLst>
            </p:cNvPr>
            <p:cNvGrpSpPr/>
            <p:nvPr/>
          </p:nvGrpSpPr>
          <p:grpSpPr>
            <a:xfrm>
              <a:off x="7396051" y="5809"/>
              <a:ext cx="1177545" cy="543034"/>
              <a:chOff x="8796623" y="100891"/>
              <a:chExt cx="1177545" cy="543034"/>
            </a:xfrm>
          </p:grpSpPr>
          <p:pic>
            <p:nvPicPr>
              <p:cNvPr id="33" name="图片 32">
                <a:extLst>
                  <a:ext uri="{FF2B5EF4-FFF2-40B4-BE49-F238E27FC236}">
                    <a16:creationId xmlns:a16="http://schemas.microsoft.com/office/drawing/2014/main" id="{7C217ECA-C367-B54B-B37A-B70273050E9E}"/>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4" name="TextBox 45">
                <a:extLst>
                  <a:ext uri="{FF2B5EF4-FFF2-40B4-BE49-F238E27FC236}">
                    <a16:creationId xmlns:a16="http://schemas.microsoft.com/office/drawing/2014/main" id="{BB4F9787-66ED-BC91-7ADA-D2D30B2C8827}"/>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nvGrpSpPr>
            <p:cNvPr id="30" name="组合 29">
              <a:extLst>
                <a:ext uri="{FF2B5EF4-FFF2-40B4-BE49-F238E27FC236}">
                  <a16:creationId xmlns:a16="http://schemas.microsoft.com/office/drawing/2014/main" id="{E8EBC4B5-6DE8-8DE7-53BA-F231349007F1}"/>
                </a:ext>
              </a:extLst>
            </p:cNvPr>
            <p:cNvGrpSpPr/>
            <p:nvPr/>
          </p:nvGrpSpPr>
          <p:grpSpPr>
            <a:xfrm>
              <a:off x="8484860" y="5809"/>
              <a:ext cx="1177545" cy="543034"/>
              <a:chOff x="8796623" y="100891"/>
              <a:chExt cx="1177545" cy="543034"/>
            </a:xfrm>
          </p:grpSpPr>
          <p:pic>
            <p:nvPicPr>
              <p:cNvPr id="31" name="图片 30">
                <a:extLst>
                  <a:ext uri="{FF2B5EF4-FFF2-40B4-BE49-F238E27FC236}">
                    <a16:creationId xmlns:a16="http://schemas.microsoft.com/office/drawing/2014/main" id="{9D0D9EBC-D383-8B31-0122-F9964DD9C0D4}"/>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2" name="TextBox 45">
                <a:extLst>
                  <a:ext uri="{FF2B5EF4-FFF2-40B4-BE49-F238E27FC236}">
                    <a16:creationId xmlns:a16="http://schemas.microsoft.com/office/drawing/2014/main" id="{DD0E71DE-8E42-6EBB-C5BD-5736BFFD4BBC}"/>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sp>
        <p:nvSpPr>
          <p:cNvPr id="42" name="云形标注 32">
            <a:extLst>
              <a:ext uri="{FF2B5EF4-FFF2-40B4-BE49-F238E27FC236}">
                <a16:creationId xmlns:a16="http://schemas.microsoft.com/office/drawing/2014/main" id="{D1E6EA5F-FF57-A4CF-6AA9-6F76087A94DF}"/>
              </a:ext>
            </a:extLst>
          </p:cNvPr>
          <p:cNvSpPr/>
          <p:nvPr/>
        </p:nvSpPr>
        <p:spPr>
          <a:xfrm>
            <a:off x="3718969" y="5154591"/>
            <a:ext cx="5539629" cy="1012378"/>
          </a:xfrm>
          <a:prstGeom prst="wedgeRoundRectCallout">
            <a:avLst>
              <a:gd name="adj1" fmla="val 53050"/>
              <a:gd name="adj2" fmla="val 7180"/>
              <a:gd name="adj3" fmla="val 16667"/>
            </a:avLst>
          </a:prstGeom>
          <a:noFill/>
          <a:ln w="19050">
            <a:solidFill>
              <a:srgbClr val="238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dirty="0">
                <a:solidFill>
                  <a:schemeClr val="tx1"/>
                </a:solidFill>
                <a:latin typeface="仿宋_GB2312" panose="02010609030101010101" pitchFamily="49" charset="-122"/>
                <a:ea typeface="仿宋_GB2312" panose="02010609030101010101" pitchFamily="49" charset="-122"/>
              </a:rPr>
              <a:t>    你还知道哪些日常生活中应用程序语言方便我们生活和学习的实例呢？和大家分享交流一下吧！</a:t>
            </a:r>
          </a:p>
        </p:txBody>
      </p:sp>
    </p:spTree>
    <p:extLst>
      <p:ext uri="{BB962C8B-B14F-4D97-AF65-F5344CB8AC3E}">
        <p14:creationId xmlns:p14="http://schemas.microsoft.com/office/powerpoint/2010/main" val="1379529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00AC9BA-83EC-43E3-9967-4ED9AE7FF2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515740" y="4378880"/>
            <a:ext cx="1625018" cy="2119589"/>
          </a:xfrm>
          <a:prstGeom prst="rect">
            <a:avLst/>
          </a:prstGeom>
        </p:spPr>
      </p:pic>
      <p:grpSp>
        <p:nvGrpSpPr>
          <p:cNvPr id="26" name="组合 25">
            <a:extLst>
              <a:ext uri="{FF2B5EF4-FFF2-40B4-BE49-F238E27FC236}">
                <a16:creationId xmlns:a16="http://schemas.microsoft.com/office/drawing/2014/main" id="{4DAD6931-AA19-5E16-7CD8-627083D90084}"/>
              </a:ext>
            </a:extLst>
          </p:cNvPr>
          <p:cNvGrpSpPr/>
          <p:nvPr/>
        </p:nvGrpSpPr>
        <p:grpSpPr>
          <a:xfrm>
            <a:off x="412622" y="1497409"/>
            <a:ext cx="6037973" cy="4909528"/>
            <a:chOff x="412622" y="1497409"/>
            <a:chExt cx="6037973" cy="4909528"/>
          </a:xfrm>
        </p:grpSpPr>
        <p:pic>
          <p:nvPicPr>
            <p:cNvPr id="21" name="图片 20" descr="形状, 圆圈&#10;&#10;描述已自动生成">
              <a:extLst>
                <a:ext uri="{FF2B5EF4-FFF2-40B4-BE49-F238E27FC236}">
                  <a16:creationId xmlns:a16="http://schemas.microsoft.com/office/drawing/2014/main" id="{BCCC3071-DD54-6616-B72E-13D8CF72484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12622" y="1497409"/>
              <a:ext cx="1420660" cy="1595596"/>
            </a:xfrm>
            <a:prstGeom prst="rect">
              <a:avLst/>
            </a:prstGeom>
          </p:spPr>
        </p:pic>
        <p:pic>
          <p:nvPicPr>
            <p:cNvPr id="22" name="图片 21" descr="图片包含 室内, 桌子, 小, 前&#10;&#10;描述已自动生成">
              <a:extLst>
                <a:ext uri="{FF2B5EF4-FFF2-40B4-BE49-F238E27FC236}">
                  <a16:creationId xmlns:a16="http://schemas.microsoft.com/office/drawing/2014/main" id="{871D7ABD-19B1-3F66-E2A0-EC2E0766398E}"/>
                </a:ext>
              </a:extLst>
            </p:cNvPr>
            <p:cNvPicPr>
              <a:picLocks noChangeAspect="1"/>
            </p:cNvPicPr>
            <p:nvPr/>
          </p:nvPicPr>
          <p:blipFill rotWithShape="1">
            <a:blip r:embed="rId4">
              <a:extLst>
                <a:ext uri="{28A0092B-C50C-407E-A947-70E740481C1C}">
                  <a14:useLocalDpi xmlns:a14="http://schemas.microsoft.com/office/drawing/2010/main" val="0"/>
                </a:ext>
              </a:extLst>
            </a:blip>
            <a:srcRect t="15863" r="1817" b="14808"/>
            <a:stretch/>
          </p:blipFill>
          <p:spPr>
            <a:xfrm>
              <a:off x="884473" y="2304995"/>
              <a:ext cx="5566122" cy="4101942"/>
            </a:xfrm>
            <a:prstGeom prst="rect">
              <a:avLst/>
            </a:prstGeom>
          </p:spPr>
        </p:pic>
        <p:sp>
          <p:nvSpPr>
            <p:cNvPr id="23" name="文本框 22">
              <a:extLst>
                <a:ext uri="{FF2B5EF4-FFF2-40B4-BE49-F238E27FC236}">
                  <a16:creationId xmlns:a16="http://schemas.microsoft.com/office/drawing/2014/main" id="{922E89B4-4322-05B7-0FA3-90FDB95DA332}"/>
                </a:ext>
              </a:extLst>
            </p:cNvPr>
            <p:cNvSpPr txBox="1"/>
            <p:nvPr/>
          </p:nvSpPr>
          <p:spPr>
            <a:xfrm>
              <a:off x="1559504" y="2881536"/>
              <a:ext cx="4216059" cy="1701556"/>
            </a:xfrm>
            <a:prstGeom prst="rect">
              <a:avLst/>
            </a:prstGeom>
            <a:noFill/>
          </p:spPr>
          <p:txBody>
            <a:bodyPr wrap="square" rtlCol="0">
              <a:spAutoFit/>
            </a:bodyPr>
            <a:lstStyle/>
            <a:p>
              <a:pPr indent="539750">
                <a:lnSpc>
                  <a:spcPct val="150000"/>
                </a:lnSpc>
              </a:pPr>
              <a:r>
                <a:rPr kumimoji="1" lang="zh-CN" altLang="en-US" sz="2400" dirty="0">
                  <a:solidFill>
                    <a:schemeClr val="tx1">
                      <a:lumMod val="75000"/>
                      <a:lumOff val="25000"/>
                    </a:schemeClr>
                  </a:solidFill>
                  <a:latin typeface="华文楷体" panose="02010600040101010101" pitchFamily="2" charset="-122"/>
                  <a:ea typeface="华文楷体" panose="02010600040101010101" pitchFamily="2" charset="-122"/>
                </a:rPr>
                <a:t>计算机程序中，要按照什么顺序来编写算法中的输入、计算和输出？填上序号。</a:t>
              </a:r>
            </a:p>
          </p:txBody>
        </p:sp>
        <p:sp>
          <p:nvSpPr>
            <p:cNvPr id="25" name="文本框 24">
              <a:extLst>
                <a:ext uri="{FF2B5EF4-FFF2-40B4-BE49-F238E27FC236}">
                  <a16:creationId xmlns:a16="http://schemas.microsoft.com/office/drawing/2014/main" id="{8A6F14BD-3468-9F56-7C49-26C245462533}"/>
                </a:ext>
              </a:extLst>
            </p:cNvPr>
            <p:cNvSpPr txBox="1"/>
            <p:nvPr/>
          </p:nvSpPr>
          <p:spPr>
            <a:xfrm>
              <a:off x="1559503" y="4410322"/>
              <a:ext cx="4331933" cy="677108"/>
            </a:xfrm>
            <a:prstGeom prst="rect">
              <a:avLst/>
            </a:prstGeom>
            <a:noFill/>
          </p:spPr>
          <p:txBody>
            <a:bodyPr wrap="square">
              <a:spAutoFit/>
            </a:bodyPr>
            <a:lstStyle/>
            <a:p>
              <a:pPr algn="ctr">
                <a:lnSpc>
                  <a:spcPct val="150000"/>
                </a:lnSpc>
              </a:pPr>
              <a:r>
                <a:rPr lang="en-US" altLang="zh-CN" sz="2800" dirty="0">
                  <a:solidFill>
                    <a:srgbClr val="FF0000"/>
                  </a:solidFill>
                  <a:latin typeface="华文楷体" panose="02010600040101010101" pitchFamily="2" charset="-122"/>
                  <a:ea typeface="华文楷体" panose="02010600040101010101" pitchFamily="2" charset="-122"/>
                </a:rPr>
                <a:t>○</a:t>
              </a:r>
              <a:r>
                <a:rPr lang="zh-CN" altLang="en-US" sz="2800" dirty="0">
                  <a:solidFill>
                    <a:srgbClr val="FF0000"/>
                  </a:solidFill>
                  <a:latin typeface="华文楷体" panose="02010600040101010101" pitchFamily="2" charset="-122"/>
                  <a:ea typeface="华文楷体" panose="02010600040101010101" pitchFamily="2" charset="-122"/>
                </a:rPr>
                <a:t>输入   </a:t>
              </a:r>
              <a:r>
                <a:rPr lang="en-US" altLang="zh-CN" sz="2800" dirty="0">
                  <a:solidFill>
                    <a:srgbClr val="FF0000"/>
                  </a:solidFill>
                  <a:latin typeface="华文楷体" panose="02010600040101010101" pitchFamily="2" charset="-122"/>
                  <a:ea typeface="华文楷体" panose="02010600040101010101" pitchFamily="2" charset="-122"/>
                </a:rPr>
                <a:t>○</a:t>
              </a:r>
              <a:r>
                <a:rPr lang="zh-CN" altLang="en-US" sz="2800" dirty="0">
                  <a:solidFill>
                    <a:srgbClr val="FF0000"/>
                  </a:solidFill>
                  <a:latin typeface="华文楷体" panose="02010600040101010101" pitchFamily="2" charset="-122"/>
                  <a:ea typeface="华文楷体" panose="02010600040101010101" pitchFamily="2" charset="-122"/>
                </a:rPr>
                <a:t>输出    </a:t>
              </a:r>
              <a:r>
                <a:rPr lang="en-US" altLang="zh-CN" sz="2800" dirty="0">
                  <a:solidFill>
                    <a:srgbClr val="FF0000"/>
                  </a:solidFill>
                  <a:latin typeface="华文楷体" panose="02010600040101010101" pitchFamily="2" charset="-122"/>
                  <a:ea typeface="华文楷体" panose="02010600040101010101" pitchFamily="2" charset="-122"/>
                </a:rPr>
                <a:t>○</a:t>
              </a:r>
              <a:r>
                <a:rPr lang="zh-CN" altLang="en-US" sz="2800" dirty="0">
                  <a:solidFill>
                    <a:srgbClr val="FF0000"/>
                  </a:solidFill>
                  <a:latin typeface="华文楷体" panose="02010600040101010101" pitchFamily="2" charset="-122"/>
                  <a:ea typeface="华文楷体" panose="02010600040101010101" pitchFamily="2" charset="-122"/>
                </a:rPr>
                <a:t>计算</a:t>
              </a:r>
            </a:p>
          </p:txBody>
        </p:sp>
      </p:grpSp>
      <p:grpSp>
        <p:nvGrpSpPr>
          <p:cNvPr id="27" name="组合 26">
            <a:extLst>
              <a:ext uri="{FF2B5EF4-FFF2-40B4-BE49-F238E27FC236}">
                <a16:creationId xmlns:a16="http://schemas.microsoft.com/office/drawing/2014/main" id="{50E9FEF8-FFDC-53F7-8737-764BAA34E2F1}"/>
              </a:ext>
            </a:extLst>
          </p:cNvPr>
          <p:cNvGrpSpPr/>
          <p:nvPr/>
        </p:nvGrpSpPr>
        <p:grpSpPr>
          <a:xfrm>
            <a:off x="3918814" y="894592"/>
            <a:ext cx="4030316" cy="521638"/>
            <a:chOff x="3369165" y="3823296"/>
            <a:chExt cx="4030316" cy="521638"/>
          </a:xfrm>
        </p:grpSpPr>
        <p:sp>
          <p:nvSpPr>
            <p:cNvPr id="28" name="椭圆 27">
              <a:extLst>
                <a:ext uri="{FF2B5EF4-FFF2-40B4-BE49-F238E27FC236}">
                  <a16:creationId xmlns:a16="http://schemas.microsoft.com/office/drawing/2014/main" id="{CE2C4427-FDB5-E08F-5094-636F0B76DACA}"/>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ACB94366-5963-90F4-02C2-5AF270D23908}"/>
                </a:ext>
              </a:extLst>
            </p:cNvPr>
            <p:cNvSpPr txBox="1"/>
            <p:nvPr/>
          </p:nvSpPr>
          <p:spPr>
            <a:xfrm>
              <a:off x="4051668" y="3853282"/>
              <a:ext cx="3347813"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程序语言描述算法</a:t>
              </a:r>
            </a:p>
          </p:txBody>
        </p:sp>
      </p:grpSp>
      <p:grpSp>
        <p:nvGrpSpPr>
          <p:cNvPr id="17" name="组合 16" descr="7b0a202020202274657874626f78223a2022220a7d0a">
            <a:extLst>
              <a:ext uri="{FF2B5EF4-FFF2-40B4-BE49-F238E27FC236}">
                <a16:creationId xmlns:a16="http://schemas.microsoft.com/office/drawing/2014/main" id="{D1A45A97-63F8-9EE7-0F19-E712996F0152}"/>
              </a:ext>
            </a:extLst>
          </p:cNvPr>
          <p:cNvGrpSpPr/>
          <p:nvPr/>
        </p:nvGrpSpPr>
        <p:grpSpPr>
          <a:xfrm>
            <a:off x="6450594" y="1994311"/>
            <a:ext cx="4039204" cy="2479498"/>
            <a:chOff x="5803" y="3788"/>
            <a:chExt cx="7830" cy="3225"/>
          </a:xfrm>
        </p:grpSpPr>
        <p:grpSp>
          <p:nvGrpSpPr>
            <p:cNvPr id="18" name="组合 17">
              <a:extLst>
                <a:ext uri="{FF2B5EF4-FFF2-40B4-BE49-F238E27FC236}">
                  <a16:creationId xmlns:a16="http://schemas.microsoft.com/office/drawing/2014/main" id="{47D845CC-60B1-432A-2042-D38A5AEEDEBE}"/>
                </a:ext>
              </a:extLst>
            </p:cNvPr>
            <p:cNvGrpSpPr/>
            <p:nvPr/>
          </p:nvGrpSpPr>
          <p:grpSpPr>
            <a:xfrm>
              <a:off x="5803" y="3788"/>
              <a:ext cx="7830" cy="3225"/>
              <a:chOff x="3606800" y="2408238"/>
              <a:chExt cx="4972198" cy="2047875"/>
            </a:xfrm>
          </p:grpSpPr>
          <p:sp>
            <p:nvSpPr>
              <p:cNvPr id="30" name="Freeform 28">
                <a:extLst>
                  <a:ext uri="{FF2B5EF4-FFF2-40B4-BE49-F238E27FC236}">
                    <a16:creationId xmlns:a16="http://schemas.microsoft.com/office/drawing/2014/main" id="{EBA453B0-241F-31EB-0C9D-403B94C273C9}"/>
                  </a:ext>
                </a:extLst>
              </p:cNvPr>
              <p:cNvSpPr/>
              <p:nvPr/>
            </p:nvSpPr>
            <p:spPr bwMode="auto">
              <a:xfrm flipH="1" flipV="1">
                <a:off x="6778625" y="4373563"/>
                <a:ext cx="104775" cy="82550"/>
              </a:xfrm>
              <a:custGeom>
                <a:avLst/>
                <a:gdLst>
                  <a:gd name="T0" fmla="*/ 14 w 28"/>
                  <a:gd name="T1" fmla="*/ 0 h 22"/>
                  <a:gd name="T2" fmla="*/ 14 w 28"/>
                  <a:gd name="T3" fmla="*/ 0 h 22"/>
                  <a:gd name="T4" fmla="*/ 14 w 28"/>
                  <a:gd name="T5" fmla="*/ 0 h 22"/>
                  <a:gd name="T6" fmla="*/ 2 w 28"/>
                  <a:gd name="T7" fmla="*/ 10 h 22"/>
                  <a:gd name="T8" fmla="*/ 0 w 28"/>
                  <a:gd name="T9" fmla="*/ 15 h 22"/>
                  <a:gd name="T10" fmla="*/ 8 w 28"/>
                  <a:gd name="T11" fmla="*/ 22 h 22"/>
                  <a:gd name="T12" fmla="*/ 14 w 28"/>
                  <a:gd name="T13" fmla="*/ 19 h 22"/>
                  <a:gd name="T14" fmla="*/ 14 w 28"/>
                  <a:gd name="T15" fmla="*/ 19 h 22"/>
                  <a:gd name="T16" fmla="*/ 14 w 28"/>
                  <a:gd name="T17" fmla="*/ 19 h 22"/>
                  <a:gd name="T18" fmla="*/ 20 w 28"/>
                  <a:gd name="T19" fmla="*/ 22 h 22"/>
                  <a:gd name="T20" fmla="*/ 27 w 28"/>
                  <a:gd name="T21" fmla="*/ 15 h 22"/>
                  <a:gd name="T22" fmla="*/ 26 w 28"/>
                  <a:gd name="T23" fmla="*/ 10 h 22"/>
                  <a:gd name="T24" fmla="*/ 14 w 2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2">
                    <a:moveTo>
                      <a:pt x="14" y="0"/>
                    </a:moveTo>
                    <a:cubicBezTo>
                      <a:pt x="14" y="0"/>
                      <a:pt x="14" y="0"/>
                      <a:pt x="14" y="0"/>
                    </a:cubicBezTo>
                    <a:cubicBezTo>
                      <a:pt x="14" y="0"/>
                      <a:pt x="14" y="0"/>
                      <a:pt x="14" y="0"/>
                    </a:cubicBezTo>
                    <a:cubicBezTo>
                      <a:pt x="8" y="3"/>
                      <a:pt x="4" y="7"/>
                      <a:pt x="2" y="10"/>
                    </a:cubicBezTo>
                    <a:cubicBezTo>
                      <a:pt x="0" y="13"/>
                      <a:pt x="0" y="14"/>
                      <a:pt x="0" y="15"/>
                    </a:cubicBezTo>
                    <a:cubicBezTo>
                      <a:pt x="0" y="19"/>
                      <a:pt x="4" y="22"/>
                      <a:pt x="8" y="22"/>
                    </a:cubicBezTo>
                    <a:cubicBezTo>
                      <a:pt x="10" y="22"/>
                      <a:pt x="12" y="21"/>
                      <a:pt x="14" y="19"/>
                    </a:cubicBezTo>
                    <a:cubicBezTo>
                      <a:pt x="14" y="19"/>
                      <a:pt x="14" y="19"/>
                      <a:pt x="14" y="19"/>
                    </a:cubicBezTo>
                    <a:cubicBezTo>
                      <a:pt x="14" y="19"/>
                      <a:pt x="14" y="19"/>
                      <a:pt x="14" y="19"/>
                    </a:cubicBezTo>
                    <a:cubicBezTo>
                      <a:pt x="15" y="21"/>
                      <a:pt x="18" y="22"/>
                      <a:pt x="20" y="22"/>
                    </a:cubicBezTo>
                    <a:cubicBezTo>
                      <a:pt x="24" y="22"/>
                      <a:pt x="27" y="19"/>
                      <a:pt x="27" y="15"/>
                    </a:cubicBezTo>
                    <a:cubicBezTo>
                      <a:pt x="27" y="14"/>
                      <a:pt x="28" y="13"/>
                      <a:pt x="26" y="10"/>
                    </a:cubicBezTo>
                    <a:cubicBezTo>
                      <a:pt x="24" y="7"/>
                      <a:pt x="20" y="3"/>
                      <a:pt x="14" y="0"/>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29">
                <a:extLst>
                  <a:ext uri="{FF2B5EF4-FFF2-40B4-BE49-F238E27FC236}">
                    <a16:creationId xmlns:a16="http://schemas.microsoft.com/office/drawing/2014/main" id="{46083E39-6B17-856B-8F2B-4B13BE75BDC0}"/>
                  </a:ext>
                </a:extLst>
              </p:cNvPr>
              <p:cNvSpPr/>
              <p:nvPr/>
            </p:nvSpPr>
            <p:spPr bwMode="auto">
              <a:xfrm flipH="1" flipV="1">
                <a:off x="6630988" y="4373563"/>
                <a:ext cx="101600" cy="82550"/>
              </a:xfrm>
              <a:custGeom>
                <a:avLst/>
                <a:gdLst>
                  <a:gd name="T0" fmla="*/ 14 w 27"/>
                  <a:gd name="T1" fmla="*/ 0 h 22"/>
                  <a:gd name="T2" fmla="*/ 14 w 27"/>
                  <a:gd name="T3" fmla="*/ 0 h 22"/>
                  <a:gd name="T4" fmla="*/ 13 w 27"/>
                  <a:gd name="T5" fmla="*/ 0 h 22"/>
                  <a:gd name="T6" fmla="*/ 1 w 27"/>
                  <a:gd name="T7" fmla="*/ 10 h 22"/>
                  <a:gd name="T8" fmla="*/ 0 w 27"/>
                  <a:gd name="T9" fmla="*/ 15 h 22"/>
                  <a:gd name="T10" fmla="*/ 8 w 27"/>
                  <a:gd name="T11" fmla="*/ 22 h 22"/>
                  <a:gd name="T12" fmla="*/ 13 w 27"/>
                  <a:gd name="T13" fmla="*/ 19 h 22"/>
                  <a:gd name="T14" fmla="*/ 14 w 27"/>
                  <a:gd name="T15" fmla="*/ 19 h 22"/>
                  <a:gd name="T16" fmla="*/ 14 w 27"/>
                  <a:gd name="T17" fmla="*/ 19 h 22"/>
                  <a:gd name="T18" fmla="*/ 19 w 27"/>
                  <a:gd name="T19" fmla="*/ 22 h 22"/>
                  <a:gd name="T20" fmla="*/ 27 w 27"/>
                  <a:gd name="T21" fmla="*/ 15 h 22"/>
                  <a:gd name="T22" fmla="*/ 26 w 27"/>
                  <a:gd name="T23" fmla="*/ 10 h 22"/>
                  <a:gd name="T24" fmla="*/ 14 w 27"/>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2">
                    <a:moveTo>
                      <a:pt x="14" y="0"/>
                    </a:moveTo>
                    <a:cubicBezTo>
                      <a:pt x="14" y="0"/>
                      <a:pt x="14" y="0"/>
                      <a:pt x="14" y="0"/>
                    </a:cubicBezTo>
                    <a:cubicBezTo>
                      <a:pt x="13" y="0"/>
                      <a:pt x="13" y="0"/>
                      <a:pt x="13" y="0"/>
                    </a:cubicBezTo>
                    <a:cubicBezTo>
                      <a:pt x="7" y="3"/>
                      <a:pt x="3" y="7"/>
                      <a:pt x="1" y="10"/>
                    </a:cubicBezTo>
                    <a:cubicBezTo>
                      <a:pt x="0" y="13"/>
                      <a:pt x="0" y="14"/>
                      <a:pt x="0" y="15"/>
                    </a:cubicBezTo>
                    <a:cubicBezTo>
                      <a:pt x="0" y="19"/>
                      <a:pt x="3" y="22"/>
                      <a:pt x="8" y="22"/>
                    </a:cubicBezTo>
                    <a:cubicBezTo>
                      <a:pt x="10" y="22"/>
                      <a:pt x="12" y="21"/>
                      <a:pt x="13" y="19"/>
                    </a:cubicBezTo>
                    <a:cubicBezTo>
                      <a:pt x="13" y="19"/>
                      <a:pt x="14" y="19"/>
                      <a:pt x="14" y="19"/>
                    </a:cubicBezTo>
                    <a:cubicBezTo>
                      <a:pt x="14" y="19"/>
                      <a:pt x="14" y="19"/>
                      <a:pt x="14" y="19"/>
                    </a:cubicBezTo>
                    <a:cubicBezTo>
                      <a:pt x="15" y="21"/>
                      <a:pt x="17" y="22"/>
                      <a:pt x="19" y="22"/>
                    </a:cubicBezTo>
                    <a:cubicBezTo>
                      <a:pt x="24" y="22"/>
                      <a:pt x="27" y="19"/>
                      <a:pt x="27" y="15"/>
                    </a:cubicBezTo>
                    <a:cubicBezTo>
                      <a:pt x="27" y="14"/>
                      <a:pt x="27" y="13"/>
                      <a:pt x="26" y="10"/>
                    </a:cubicBezTo>
                    <a:cubicBezTo>
                      <a:pt x="24" y="7"/>
                      <a:pt x="20" y="3"/>
                      <a:pt x="14" y="0"/>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30">
                <a:extLst>
                  <a:ext uri="{FF2B5EF4-FFF2-40B4-BE49-F238E27FC236}">
                    <a16:creationId xmlns:a16="http://schemas.microsoft.com/office/drawing/2014/main" id="{83EA15D5-389A-DE6A-914E-1F543F993AEA}"/>
                  </a:ext>
                </a:extLst>
              </p:cNvPr>
              <p:cNvSpPr/>
              <p:nvPr/>
            </p:nvSpPr>
            <p:spPr bwMode="auto">
              <a:xfrm flipH="1" flipV="1">
                <a:off x="6481763" y="4373563"/>
                <a:ext cx="104775" cy="82550"/>
              </a:xfrm>
              <a:custGeom>
                <a:avLst/>
                <a:gdLst>
                  <a:gd name="T0" fmla="*/ 14 w 28"/>
                  <a:gd name="T1" fmla="*/ 0 h 22"/>
                  <a:gd name="T2" fmla="*/ 14 w 28"/>
                  <a:gd name="T3" fmla="*/ 0 h 22"/>
                  <a:gd name="T4" fmla="*/ 14 w 28"/>
                  <a:gd name="T5" fmla="*/ 0 h 22"/>
                  <a:gd name="T6" fmla="*/ 2 w 28"/>
                  <a:gd name="T7" fmla="*/ 10 h 22"/>
                  <a:gd name="T8" fmla="*/ 1 w 28"/>
                  <a:gd name="T9" fmla="*/ 15 h 22"/>
                  <a:gd name="T10" fmla="*/ 8 w 28"/>
                  <a:gd name="T11" fmla="*/ 22 h 22"/>
                  <a:gd name="T12" fmla="*/ 14 w 28"/>
                  <a:gd name="T13" fmla="*/ 19 h 22"/>
                  <a:gd name="T14" fmla="*/ 14 w 28"/>
                  <a:gd name="T15" fmla="*/ 19 h 22"/>
                  <a:gd name="T16" fmla="*/ 14 w 28"/>
                  <a:gd name="T17" fmla="*/ 19 h 22"/>
                  <a:gd name="T18" fmla="*/ 20 w 28"/>
                  <a:gd name="T19" fmla="*/ 22 h 22"/>
                  <a:gd name="T20" fmla="*/ 28 w 28"/>
                  <a:gd name="T21" fmla="*/ 15 h 22"/>
                  <a:gd name="T22" fmla="*/ 26 w 28"/>
                  <a:gd name="T23" fmla="*/ 10 h 22"/>
                  <a:gd name="T24" fmla="*/ 14 w 2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2">
                    <a:moveTo>
                      <a:pt x="14" y="0"/>
                    </a:moveTo>
                    <a:cubicBezTo>
                      <a:pt x="14" y="0"/>
                      <a:pt x="14" y="0"/>
                      <a:pt x="14" y="0"/>
                    </a:cubicBezTo>
                    <a:cubicBezTo>
                      <a:pt x="14" y="0"/>
                      <a:pt x="14" y="0"/>
                      <a:pt x="14" y="0"/>
                    </a:cubicBezTo>
                    <a:cubicBezTo>
                      <a:pt x="8" y="3"/>
                      <a:pt x="4" y="7"/>
                      <a:pt x="2" y="10"/>
                    </a:cubicBezTo>
                    <a:cubicBezTo>
                      <a:pt x="0" y="13"/>
                      <a:pt x="1" y="14"/>
                      <a:pt x="1" y="15"/>
                    </a:cubicBezTo>
                    <a:cubicBezTo>
                      <a:pt x="1" y="19"/>
                      <a:pt x="4" y="22"/>
                      <a:pt x="8" y="22"/>
                    </a:cubicBezTo>
                    <a:cubicBezTo>
                      <a:pt x="10" y="22"/>
                      <a:pt x="13" y="21"/>
                      <a:pt x="14" y="19"/>
                    </a:cubicBezTo>
                    <a:cubicBezTo>
                      <a:pt x="14" y="19"/>
                      <a:pt x="14" y="19"/>
                      <a:pt x="14" y="19"/>
                    </a:cubicBezTo>
                    <a:cubicBezTo>
                      <a:pt x="14" y="19"/>
                      <a:pt x="14" y="19"/>
                      <a:pt x="14" y="19"/>
                    </a:cubicBezTo>
                    <a:cubicBezTo>
                      <a:pt x="16" y="21"/>
                      <a:pt x="18" y="22"/>
                      <a:pt x="20" y="22"/>
                    </a:cubicBezTo>
                    <a:cubicBezTo>
                      <a:pt x="24" y="22"/>
                      <a:pt x="28" y="19"/>
                      <a:pt x="28" y="15"/>
                    </a:cubicBezTo>
                    <a:cubicBezTo>
                      <a:pt x="28" y="14"/>
                      <a:pt x="28" y="13"/>
                      <a:pt x="26" y="10"/>
                    </a:cubicBezTo>
                    <a:cubicBezTo>
                      <a:pt x="24" y="7"/>
                      <a:pt x="20" y="3"/>
                      <a:pt x="14" y="0"/>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Line 31">
                <a:extLst>
                  <a:ext uri="{FF2B5EF4-FFF2-40B4-BE49-F238E27FC236}">
                    <a16:creationId xmlns:a16="http://schemas.microsoft.com/office/drawing/2014/main" id="{66470EF9-A35C-B2ED-E2E4-8E4DF80C5D31}"/>
                  </a:ext>
                </a:extLst>
              </p:cNvPr>
              <p:cNvSpPr>
                <a:spLocks noChangeShapeType="1"/>
              </p:cNvSpPr>
              <p:nvPr/>
            </p:nvSpPr>
            <p:spPr bwMode="auto">
              <a:xfrm flipH="1">
                <a:off x="6938963" y="4433888"/>
                <a:ext cx="1414463"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Line 32">
                <a:extLst>
                  <a:ext uri="{FF2B5EF4-FFF2-40B4-BE49-F238E27FC236}">
                    <a16:creationId xmlns:a16="http://schemas.microsoft.com/office/drawing/2014/main" id="{8958AFAB-8F8D-F4E3-D052-016BDC968AFF}"/>
                  </a:ext>
                </a:extLst>
              </p:cNvPr>
              <p:cNvSpPr>
                <a:spLocks noChangeShapeType="1"/>
              </p:cNvSpPr>
              <p:nvPr/>
            </p:nvSpPr>
            <p:spPr bwMode="auto">
              <a:xfrm flipH="1">
                <a:off x="6938963" y="4384676"/>
                <a:ext cx="1414463"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Line 33">
                <a:extLst>
                  <a:ext uri="{FF2B5EF4-FFF2-40B4-BE49-F238E27FC236}">
                    <a16:creationId xmlns:a16="http://schemas.microsoft.com/office/drawing/2014/main" id="{77A89E0E-E48D-3EDA-87AF-3AF3C375AE18}"/>
                  </a:ext>
                </a:extLst>
              </p:cNvPr>
              <p:cNvSpPr>
                <a:spLocks noChangeShapeType="1"/>
              </p:cNvSpPr>
              <p:nvPr/>
            </p:nvSpPr>
            <p:spPr bwMode="auto">
              <a:xfrm flipH="1">
                <a:off x="5011738" y="4433888"/>
                <a:ext cx="1412875"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Line 34">
                <a:extLst>
                  <a:ext uri="{FF2B5EF4-FFF2-40B4-BE49-F238E27FC236}">
                    <a16:creationId xmlns:a16="http://schemas.microsoft.com/office/drawing/2014/main" id="{3CAE53A3-4096-A160-05DC-962EB0FC5DDE}"/>
                  </a:ext>
                </a:extLst>
              </p:cNvPr>
              <p:cNvSpPr>
                <a:spLocks noChangeShapeType="1"/>
              </p:cNvSpPr>
              <p:nvPr/>
            </p:nvSpPr>
            <p:spPr bwMode="auto">
              <a:xfrm flipH="1">
                <a:off x="5011738" y="4384676"/>
                <a:ext cx="1412875"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35">
                <a:extLst>
                  <a:ext uri="{FF2B5EF4-FFF2-40B4-BE49-F238E27FC236}">
                    <a16:creationId xmlns:a16="http://schemas.microsoft.com/office/drawing/2014/main" id="{7BF81B1C-1366-A3C3-7193-5E36880CC14A}"/>
                  </a:ext>
                </a:extLst>
              </p:cNvPr>
              <p:cNvSpPr/>
              <p:nvPr/>
            </p:nvSpPr>
            <p:spPr bwMode="auto">
              <a:xfrm>
                <a:off x="3606800" y="4121151"/>
                <a:ext cx="85725" cy="101600"/>
              </a:xfrm>
              <a:custGeom>
                <a:avLst/>
                <a:gdLst>
                  <a:gd name="T0" fmla="*/ 22 w 23"/>
                  <a:gd name="T1" fmla="*/ 14 h 27"/>
                  <a:gd name="T2" fmla="*/ 23 w 23"/>
                  <a:gd name="T3" fmla="*/ 14 h 27"/>
                  <a:gd name="T4" fmla="*/ 22 w 23"/>
                  <a:gd name="T5" fmla="*/ 14 h 27"/>
                  <a:gd name="T6" fmla="*/ 12 w 23"/>
                  <a:gd name="T7" fmla="*/ 2 h 27"/>
                  <a:gd name="T8" fmla="*/ 7 w 23"/>
                  <a:gd name="T9" fmla="*/ 0 h 27"/>
                  <a:gd name="T10" fmla="*/ 0 w 23"/>
                  <a:gd name="T11" fmla="*/ 8 h 27"/>
                  <a:gd name="T12" fmla="*/ 3 w 23"/>
                  <a:gd name="T13" fmla="*/ 14 h 27"/>
                  <a:gd name="T14" fmla="*/ 3 w 23"/>
                  <a:gd name="T15" fmla="*/ 14 h 27"/>
                  <a:gd name="T16" fmla="*/ 3 w 23"/>
                  <a:gd name="T17" fmla="*/ 14 h 27"/>
                  <a:gd name="T18" fmla="*/ 0 w 23"/>
                  <a:gd name="T19" fmla="*/ 20 h 27"/>
                  <a:gd name="T20" fmla="*/ 7 w 23"/>
                  <a:gd name="T21" fmla="*/ 27 h 27"/>
                  <a:gd name="T22" fmla="*/ 12 w 23"/>
                  <a:gd name="T23" fmla="*/ 26 h 27"/>
                  <a:gd name="T24" fmla="*/ 22 w 23"/>
                  <a:gd name="T2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2" y="14"/>
                    </a:moveTo>
                    <a:cubicBezTo>
                      <a:pt x="23" y="14"/>
                      <a:pt x="23" y="14"/>
                      <a:pt x="23" y="14"/>
                    </a:cubicBezTo>
                    <a:cubicBezTo>
                      <a:pt x="23" y="14"/>
                      <a:pt x="23" y="14"/>
                      <a:pt x="22" y="14"/>
                    </a:cubicBezTo>
                    <a:cubicBezTo>
                      <a:pt x="19" y="8"/>
                      <a:pt x="15" y="4"/>
                      <a:pt x="12" y="2"/>
                    </a:cubicBezTo>
                    <a:cubicBezTo>
                      <a:pt x="9" y="0"/>
                      <a:pt x="8" y="0"/>
                      <a:pt x="7" y="0"/>
                    </a:cubicBezTo>
                    <a:cubicBezTo>
                      <a:pt x="3" y="0"/>
                      <a:pt x="0" y="4"/>
                      <a:pt x="0" y="8"/>
                    </a:cubicBezTo>
                    <a:cubicBezTo>
                      <a:pt x="0" y="10"/>
                      <a:pt x="1" y="12"/>
                      <a:pt x="3" y="14"/>
                    </a:cubicBezTo>
                    <a:cubicBezTo>
                      <a:pt x="3" y="14"/>
                      <a:pt x="3" y="14"/>
                      <a:pt x="3" y="14"/>
                    </a:cubicBezTo>
                    <a:cubicBezTo>
                      <a:pt x="3" y="14"/>
                      <a:pt x="3" y="14"/>
                      <a:pt x="3" y="14"/>
                    </a:cubicBezTo>
                    <a:cubicBezTo>
                      <a:pt x="1" y="15"/>
                      <a:pt x="0" y="17"/>
                      <a:pt x="0" y="20"/>
                    </a:cubicBezTo>
                    <a:cubicBezTo>
                      <a:pt x="0" y="24"/>
                      <a:pt x="3" y="27"/>
                      <a:pt x="7" y="27"/>
                    </a:cubicBezTo>
                    <a:cubicBezTo>
                      <a:pt x="8" y="27"/>
                      <a:pt x="9" y="27"/>
                      <a:pt x="12" y="26"/>
                    </a:cubicBezTo>
                    <a:cubicBezTo>
                      <a:pt x="15" y="24"/>
                      <a:pt x="19" y="20"/>
                      <a:pt x="22" y="14"/>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36">
                <a:extLst>
                  <a:ext uri="{FF2B5EF4-FFF2-40B4-BE49-F238E27FC236}">
                    <a16:creationId xmlns:a16="http://schemas.microsoft.com/office/drawing/2014/main" id="{68ABA240-F655-CDCA-891B-86D2EA6E5BD1}"/>
                  </a:ext>
                </a:extLst>
              </p:cNvPr>
              <p:cNvSpPr/>
              <p:nvPr/>
            </p:nvSpPr>
            <p:spPr bwMode="auto">
              <a:xfrm>
                <a:off x="3606800" y="3973513"/>
                <a:ext cx="85725" cy="101600"/>
              </a:xfrm>
              <a:custGeom>
                <a:avLst/>
                <a:gdLst>
                  <a:gd name="T0" fmla="*/ 22 w 23"/>
                  <a:gd name="T1" fmla="*/ 14 h 27"/>
                  <a:gd name="T2" fmla="*/ 23 w 23"/>
                  <a:gd name="T3" fmla="*/ 13 h 27"/>
                  <a:gd name="T4" fmla="*/ 22 w 23"/>
                  <a:gd name="T5" fmla="*/ 13 h 27"/>
                  <a:gd name="T6" fmla="*/ 12 w 23"/>
                  <a:gd name="T7" fmla="*/ 1 h 27"/>
                  <a:gd name="T8" fmla="*/ 7 w 23"/>
                  <a:gd name="T9" fmla="*/ 0 h 27"/>
                  <a:gd name="T10" fmla="*/ 0 w 23"/>
                  <a:gd name="T11" fmla="*/ 8 h 27"/>
                  <a:gd name="T12" fmla="*/ 3 w 23"/>
                  <a:gd name="T13" fmla="*/ 13 h 27"/>
                  <a:gd name="T14" fmla="*/ 3 w 23"/>
                  <a:gd name="T15" fmla="*/ 13 h 27"/>
                  <a:gd name="T16" fmla="*/ 3 w 23"/>
                  <a:gd name="T17" fmla="*/ 13 h 27"/>
                  <a:gd name="T18" fmla="*/ 0 w 23"/>
                  <a:gd name="T19" fmla="*/ 19 h 27"/>
                  <a:gd name="T20" fmla="*/ 7 w 23"/>
                  <a:gd name="T21" fmla="*/ 27 h 27"/>
                  <a:gd name="T22" fmla="*/ 12 w 23"/>
                  <a:gd name="T23" fmla="*/ 26 h 27"/>
                  <a:gd name="T24" fmla="*/ 22 w 23"/>
                  <a:gd name="T2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22" y="14"/>
                    </a:moveTo>
                    <a:cubicBezTo>
                      <a:pt x="23" y="14"/>
                      <a:pt x="23" y="14"/>
                      <a:pt x="23" y="13"/>
                    </a:cubicBezTo>
                    <a:cubicBezTo>
                      <a:pt x="23" y="13"/>
                      <a:pt x="23" y="13"/>
                      <a:pt x="22" y="13"/>
                    </a:cubicBezTo>
                    <a:cubicBezTo>
                      <a:pt x="19" y="7"/>
                      <a:pt x="15" y="3"/>
                      <a:pt x="12" y="1"/>
                    </a:cubicBezTo>
                    <a:cubicBezTo>
                      <a:pt x="9" y="0"/>
                      <a:pt x="8" y="0"/>
                      <a:pt x="7" y="0"/>
                    </a:cubicBezTo>
                    <a:cubicBezTo>
                      <a:pt x="3" y="0"/>
                      <a:pt x="0" y="3"/>
                      <a:pt x="0" y="8"/>
                    </a:cubicBezTo>
                    <a:cubicBezTo>
                      <a:pt x="0" y="10"/>
                      <a:pt x="1" y="12"/>
                      <a:pt x="3" y="13"/>
                    </a:cubicBezTo>
                    <a:cubicBezTo>
                      <a:pt x="3" y="13"/>
                      <a:pt x="3" y="13"/>
                      <a:pt x="3" y="13"/>
                    </a:cubicBezTo>
                    <a:cubicBezTo>
                      <a:pt x="3" y="13"/>
                      <a:pt x="3" y="13"/>
                      <a:pt x="3" y="13"/>
                    </a:cubicBezTo>
                    <a:cubicBezTo>
                      <a:pt x="1" y="15"/>
                      <a:pt x="0" y="17"/>
                      <a:pt x="0" y="19"/>
                    </a:cubicBezTo>
                    <a:cubicBezTo>
                      <a:pt x="0" y="23"/>
                      <a:pt x="3" y="27"/>
                      <a:pt x="7" y="27"/>
                    </a:cubicBezTo>
                    <a:cubicBezTo>
                      <a:pt x="8" y="27"/>
                      <a:pt x="9" y="27"/>
                      <a:pt x="12" y="26"/>
                    </a:cubicBezTo>
                    <a:cubicBezTo>
                      <a:pt x="15" y="23"/>
                      <a:pt x="19" y="19"/>
                      <a:pt x="22" y="14"/>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37">
                <a:extLst>
                  <a:ext uri="{FF2B5EF4-FFF2-40B4-BE49-F238E27FC236}">
                    <a16:creationId xmlns:a16="http://schemas.microsoft.com/office/drawing/2014/main" id="{B447D5AF-A5EB-5FC7-931C-1B4F12D76A93}"/>
                  </a:ext>
                </a:extLst>
              </p:cNvPr>
              <p:cNvSpPr/>
              <p:nvPr/>
            </p:nvSpPr>
            <p:spPr bwMode="auto">
              <a:xfrm>
                <a:off x="3606800" y="3822701"/>
                <a:ext cx="85725" cy="106363"/>
              </a:xfrm>
              <a:custGeom>
                <a:avLst/>
                <a:gdLst>
                  <a:gd name="T0" fmla="*/ 22 w 23"/>
                  <a:gd name="T1" fmla="*/ 14 h 28"/>
                  <a:gd name="T2" fmla="*/ 23 w 23"/>
                  <a:gd name="T3" fmla="*/ 14 h 28"/>
                  <a:gd name="T4" fmla="*/ 22 w 23"/>
                  <a:gd name="T5" fmla="*/ 14 h 28"/>
                  <a:gd name="T6" fmla="*/ 12 w 23"/>
                  <a:gd name="T7" fmla="*/ 2 h 28"/>
                  <a:gd name="T8" fmla="*/ 7 w 23"/>
                  <a:gd name="T9" fmla="*/ 1 h 28"/>
                  <a:gd name="T10" fmla="*/ 0 w 23"/>
                  <a:gd name="T11" fmla="*/ 8 h 28"/>
                  <a:gd name="T12" fmla="*/ 3 w 23"/>
                  <a:gd name="T13" fmla="*/ 14 h 28"/>
                  <a:gd name="T14" fmla="*/ 3 w 23"/>
                  <a:gd name="T15" fmla="*/ 14 h 28"/>
                  <a:gd name="T16" fmla="*/ 3 w 23"/>
                  <a:gd name="T17" fmla="*/ 14 h 28"/>
                  <a:gd name="T18" fmla="*/ 0 w 23"/>
                  <a:gd name="T19" fmla="*/ 20 h 28"/>
                  <a:gd name="T20" fmla="*/ 7 w 23"/>
                  <a:gd name="T21" fmla="*/ 28 h 28"/>
                  <a:gd name="T22" fmla="*/ 12 w 23"/>
                  <a:gd name="T23" fmla="*/ 26 h 28"/>
                  <a:gd name="T24" fmla="*/ 22 w 23"/>
                  <a:gd name="T2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8">
                    <a:moveTo>
                      <a:pt x="22" y="14"/>
                    </a:moveTo>
                    <a:cubicBezTo>
                      <a:pt x="23" y="14"/>
                      <a:pt x="23" y="14"/>
                      <a:pt x="23" y="14"/>
                    </a:cubicBezTo>
                    <a:cubicBezTo>
                      <a:pt x="23" y="14"/>
                      <a:pt x="23" y="14"/>
                      <a:pt x="22" y="14"/>
                    </a:cubicBezTo>
                    <a:cubicBezTo>
                      <a:pt x="19" y="8"/>
                      <a:pt x="15" y="4"/>
                      <a:pt x="12" y="2"/>
                    </a:cubicBezTo>
                    <a:cubicBezTo>
                      <a:pt x="9" y="0"/>
                      <a:pt x="8" y="1"/>
                      <a:pt x="7" y="1"/>
                    </a:cubicBezTo>
                    <a:cubicBezTo>
                      <a:pt x="3" y="1"/>
                      <a:pt x="0" y="4"/>
                      <a:pt x="0" y="8"/>
                    </a:cubicBezTo>
                    <a:cubicBezTo>
                      <a:pt x="0" y="10"/>
                      <a:pt x="1" y="13"/>
                      <a:pt x="3" y="14"/>
                    </a:cubicBezTo>
                    <a:cubicBezTo>
                      <a:pt x="3" y="14"/>
                      <a:pt x="3" y="14"/>
                      <a:pt x="3" y="14"/>
                    </a:cubicBezTo>
                    <a:cubicBezTo>
                      <a:pt x="3" y="14"/>
                      <a:pt x="3" y="14"/>
                      <a:pt x="3" y="14"/>
                    </a:cubicBezTo>
                    <a:cubicBezTo>
                      <a:pt x="1" y="16"/>
                      <a:pt x="0" y="18"/>
                      <a:pt x="0" y="20"/>
                    </a:cubicBezTo>
                    <a:cubicBezTo>
                      <a:pt x="0" y="24"/>
                      <a:pt x="3" y="28"/>
                      <a:pt x="7" y="28"/>
                    </a:cubicBezTo>
                    <a:cubicBezTo>
                      <a:pt x="8" y="28"/>
                      <a:pt x="9" y="28"/>
                      <a:pt x="12" y="26"/>
                    </a:cubicBezTo>
                    <a:cubicBezTo>
                      <a:pt x="15" y="24"/>
                      <a:pt x="19" y="20"/>
                      <a:pt x="22" y="14"/>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38">
                <a:extLst>
                  <a:ext uri="{FF2B5EF4-FFF2-40B4-BE49-F238E27FC236}">
                    <a16:creationId xmlns:a16="http://schemas.microsoft.com/office/drawing/2014/main" id="{BE243C28-7812-C437-C73D-A93A54A76652}"/>
                  </a:ext>
                </a:extLst>
              </p:cNvPr>
              <p:cNvSpPr/>
              <p:nvPr/>
            </p:nvSpPr>
            <p:spPr bwMode="auto">
              <a:xfrm>
                <a:off x="3635375" y="4286251"/>
                <a:ext cx="1376363" cy="147638"/>
              </a:xfrm>
              <a:custGeom>
                <a:avLst/>
                <a:gdLst>
                  <a:gd name="T0" fmla="*/ 366 w 366"/>
                  <a:gd name="T1" fmla="*/ 39 h 39"/>
                  <a:gd name="T2" fmla="*/ 177 w 366"/>
                  <a:gd name="T3" fmla="*/ 39 h 39"/>
                  <a:gd name="T4" fmla="*/ 83 w 366"/>
                  <a:gd name="T5" fmla="*/ 39 h 39"/>
                  <a:gd name="T6" fmla="*/ 59 w 366"/>
                  <a:gd name="T7" fmla="*/ 39 h 39"/>
                  <a:gd name="T8" fmla="*/ 47 w 366"/>
                  <a:gd name="T9" fmla="*/ 39 h 39"/>
                  <a:gd name="T10" fmla="*/ 41 w 366"/>
                  <a:gd name="T11" fmla="*/ 38 h 39"/>
                  <a:gd name="T12" fmla="*/ 35 w 366"/>
                  <a:gd name="T13" fmla="*/ 36 h 39"/>
                  <a:gd name="T14" fmla="*/ 0 w 366"/>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39">
                    <a:moveTo>
                      <a:pt x="366" y="39"/>
                    </a:moveTo>
                    <a:cubicBezTo>
                      <a:pt x="177" y="39"/>
                      <a:pt x="177" y="39"/>
                      <a:pt x="177" y="39"/>
                    </a:cubicBezTo>
                    <a:cubicBezTo>
                      <a:pt x="83" y="39"/>
                      <a:pt x="83" y="39"/>
                      <a:pt x="83" y="39"/>
                    </a:cubicBezTo>
                    <a:cubicBezTo>
                      <a:pt x="59" y="39"/>
                      <a:pt x="59" y="39"/>
                      <a:pt x="59" y="39"/>
                    </a:cubicBezTo>
                    <a:cubicBezTo>
                      <a:pt x="55" y="39"/>
                      <a:pt x="52" y="39"/>
                      <a:pt x="47" y="39"/>
                    </a:cubicBezTo>
                    <a:cubicBezTo>
                      <a:pt x="45" y="38"/>
                      <a:pt x="43" y="38"/>
                      <a:pt x="41" y="38"/>
                    </a:cubicBezTo>
                    <a:cubicBezTo>
                      <a:pt x="39" y="37"/>
                      <a:pt x="37" y="37"/>
                      <a:pt x="35" y="36"/>
                    </a:cubicBezTo>
                    <a:cubicBezTo>
                      <a:pt x="18" y="30"/>
                      <a:pt x="5" y="16"/>
                      <a:pt x="0" y="0"/>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39">
                <a:extLst>
                  <a:ext uri="{FF2B5EF4-FFF2-40B4-BE49-F238E27FC236}">
                    <a16:creationId xmlns:a16="http://schemas.microsoft.com/office/drawing/2014/main" id="{D263B238-46D3-1068-DE34-2145BCF47779}"/>
                  </a:ext>
                </a:extLst>
              </p:cNvPr>
              <p:cNvSpPr/>
              <p:nvPr/>
            </p:nvSpPr>
            <p:spPr bwMode="auto">
              <a:xfrm>
                <a:off x="3684588" y="4271963"/>
                <a:ext cx="1327150" cy="112713"/>
              </a:xfrm>
              <a:custGeom>
                <a:avLst/>
                <a:gdLst>
                  <a:gd name="T0" fmla="*/ 353 w 353"/>
                  <a:gd name="T1" fmla="*/ 30 h 30"/>
                  <a:gd name="T2" fmla="*/ 164 w 353"/>
                  <a:gd name="T3" fmla="*/ 30 h 30"/>
                  <a:gd name="T4" fmla="*/ 70 w 353"/>
                  <a:gd name="T5" fmla="*/ 30 h 30"/>
                  <a:gd name="T6" fmla="*/ 46 w 353"/>
                  <a:gd name="T7" fmla="*/ 30 h 30"/>
                  <a:gd name="T8" fmla="*/ 26 w 353"/>
                  <a:gd name="T9" fmla="*/ 28 h 30"/>
                  <a:gd name="T10" fmla="*/ 0 w 353"/>
                  <a:gd name="T11" fmla="*/ 0 h 30"/>
                </a:gdLst>
                <a:ahLst/>
                <a:cxnLst>
                  <a:cxn ang="0">
                    <a:pos x="T0" y="T1"/>
                  </a:cxn>
                  <a:cxn ang="0">
                    <a:pos x="T2" y="T3"/>
                  </a:cxn>
                  <a:cxn ang="0">
                    <a:pos x="T4" y="T5"/>
                  </a:cxn>
                  <a:cxn ang="0">
                    <a:pos x="T6" y="T7"/>
                  </a:cxn>
                  <a:cxn ang="0">
                    <a:pos x="T8" y="T9"/>
                  </a:cxn>
                  <a:cxn ang="0">
                    <a:pos x="T10" y="T11"/>
                  </a:cxn>
                </a:cxnLst>
                <a:rect l="0" t="0" r="r" b="b"/>
                <a:pathLst>
                  <a:path w="353" h="30">
                    <a:moveTo>
                      <a:pt x="353" y="30"/>
                    </a:moveTo>
                    <a:cubicBezTo>
                      <a:pt x="164" y="30"/>
                      <a:pt x="164" y="30"/>
                      <a:pt x="164" y="30"/>
                    </a:cubicBezTo>
                    <a:cubicBezTo>
                      <a:pt x="70" y="30"/>
                      <a:pt x="70" y="30"/>
                      <a:pt x="70" y="30"/>
                    </a:cubicBezTo>
                    <a:cubicBezTo>
                      <a:pt x="46" y="30"/>
                      <a:pt x="46" y="30"/>
                      <a:pt x="46" y="30"/>
                    </a:cubicBezTo>
                    <a:cubicBezTo>
                      <a:pt x="38" y="30"/>
                      <a:pt x="32" y="30"/>
                      <a:pt x="26" y="28"/>
                    </a:cubicBezTo>
                    <a:cubicBezTo>
                      <a:pt x="13" y="24"/>
                      <a:pt x="3" y="13"/>
                      <a:pt x="0" y="0"/>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40">
                <a:extLst>
                  <a:ext uri="{FF2B5EF4-FFF2-40B4-BE49-F238E27FC236}">
                    <a16:creationId xmlns:a16="http://schemas.microsoft.com/office/drawing/2014/main" id="{2BFEB53E-BBE9-FF0B-9A5B-E1E7D5824A2F}"/>
                  </a:ext>
                </a:extLst>
              </p:cNvPr>
              <p:cNvSpPr/>
              <p:nvPr/>
            </p:nvSpPr>
            <p:spPr bwMode="auto">
              <a:xfrm>
                <a:off x="3629025" y="2432051"/>
                <a:ext cx="198438" cy="1335088"/>
              </a:xfrm>
              <a:custGeom>
                <a:avLst/>
                <a:gdLst>
                  <a:gd name="T0" fmla="*/ 0 w 53"/>
                  <a:gd name="T1" fmla="*/ 354 h 354"/>
                  <a:gd name="T2" fmla="*/ 0 w 53"/>
                  <a:gd name="T3" fmla="*/ 166 h 354"/>
                  <a:gd name="T4" fmla="*/ 0 w 53"/>
                  <a:gd name="T5" fmla="*/ 72 h 354"/>
                  <a:gd name="T6" fmla="*/ 0 w 53"/>
                  <a:gd name="T7" fmla="*/ 60 h 354"/>
                  <a:gd name="T8" fmla="*/ 0 w 53"/>
                  <a:gd name="T9" fmla="*/ 54 h 354"/>
                  <a:gd name="T10" fmla="*/ 1 w 53"/>
                  <a:gd name="T11" fmla="*/ 48 h 354"/>
                  <a:gd name="T12" fmla="*/ 9 w 53"/>
                  <a:gd name="T13" fmla="*/ 23 h 354"/>
                  <a:gd name="T14" fmla="*/ 28 w 53"/>
                  <a:gd name="T15" fmla="*/ 6 h 354"/>
                  <a:gd name="T16" fmla="*/ 53 w 53"/>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4">
                    <a:moveTo>
                      <a:pt x="0" y="354"/>
                    </a:moveTo>
                    <a:cubicBezTo>
                      <a:pt x="0" y="166"/>
                      <a:pt x="0" y="166"/>
                      <a:pt x="0" y="166"/>
                    </a:cubicBezTo>
                    <a:cubicBezTo>
                      <a:pt x="0" y="72"/>
                      <a:pt x="0" y="72"/>
                      <a:pt x="0" y="72"/>
                    </a:cubicBezTo>
                    <a:cubicBezTo>
                      <a:pt x="0" y="60"/>
                      <a:pt x="0" y="60"/>
                      <a:pt x="0" y="60"/>
                    </a:cubicBezTo>
                    <a:cubicBezTo>
                      <a:pt x="0" y="54"/>
                      <a:pt x="0" y="54"/>
                      <a:pt x="0" y="54"/>
                    </a:cubicBezTo>
                    <a:cubicBezTo>
                      <a:pt x="0" y="52"/>
                      <a:pt x="0" y="50"/>
                      <a:pt x="1" y="48"/>
                    </a:cubicBezTo>
                    <a:cubicBezTo>
                      <a:pt x="1" y="39"/>
                      <a:pt x="5" y="31"/>
                      <a:pt x="9" y="23"/>
                    </a:cubicBezTo>
                    <a:cubicBezTo>
                      <a:pt x="14" y="16"/>
                      <a:pt x="21" y="10"/>
                      <a:pt x="28" y="6"/>
                    </a:cubicBezTo>
                    <a:cubicBezTo>
                      <a:pt x="36" y="2"/>
                      <a:pt x="45" y="0"/>
                      <a:pt x="53" y="0"/>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41">
                <a:extLst>
                  <a:ext uri="{FF2B5EF4-FFF2-40B4-BE49-F238E27FC236}">
                    <a16:creationId xmlns:a16="http://schemas.microsoft.com/office/drawing/2014/main" id="{4BBA4860-C177-42E2-13CE-1102FE1E17CC}"/>
                  </a:ext>
                </a:extLst>
              </p:cNvPr>
              <p:cNvSpPr/>
              <p:nvPr/>
            </p:nvSpPr>
            <p:spPr bwMode="auto">
              <a:xfrm>
                <a:off x="3676650" y="2479676"/>
                <a:ext cx="150813" cy="1287463"/>
              </a:xfrm>
              <a:custGeom>
                <a:avLst/>
                <a:gdLst>
                  <a:gd name="T0" fmla="*/ 0 w 40"/>
                  <a:gd name="T1" fmla="*/ 341 h 341"/>
                  <a:gd name="T2" fmla="*/ 0 w 40"/>
                  <a:gd name="T3" fmla="*/ 153 h 341"/>
                  <a:gd name="T4" fmla="*/ 0 w 40"/>
                  <a:gd name="T5" fmla="*/ 59 h 341"/>
                  <a:gd name="T6" fmla="*/ 0 w 40"/>
                  <a:gd name="T7" fmla="*/ 47 h 341"/>
                  <a:gd name="T8" fmla="*/ 0 w 40"/>
                  <a:gd name="T9" fmla="*/ 41 h 341"/>
                  <a:gd name="T10" fmla="*/ 0 w 40"/>
                  <a:gd name="T11" fmla="*/ 36 h 341"/>
                  <a:gd name="T12" fmla="*/ 7 w 40"/>
                  <a:gd name="T13" fmla="*/ 18 h 341"/>
                  <a:gd name="T14" fmla="*/ 21 w 40"/>
                  <a:gd name="T15" fmla="*/ 4 h 341"/>
                  <a:gd name="T16" fmla="*/ 40 w 40"/>
                  <a:gd name="T17"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41">
                    <a:moveTo>
                      <a:pt x="0" y="341"/>
                    </a:moveTo>
                    <a:cubicBezTo>
                      <a:pt x="0" y="153"/>
                      <a:pt x="0" y="153"/>
                      <a:pt x="0" y="153"/>
                    </a:cubicBezTo>
                    <a:cubicBezTo>
                      <a:pt x="0" y="59"/>
                      <a:pt x="0" y="59"/>
                      <a:pt x="0" y="59"/>
                    </a:cubicBezTo>
                    <a:cubicBezTo>
                      <a:pt x="0" y="47"/>
                      <a:pt x="0" y="47"/>
                      <a:pt x="0" y="47"/>
                    </a:cubicBezTo>
                    <a:cubicBezTo>
                      <a:pt x="0" y="41"/>
                      <a:pt x="0" y="41"/>
                      <a:pt x="0" y="41"/>
                    </a:cubicBezTo>
                    <a:cubicBezTo>
                      <a:pt x="0" y="39"/>
                      <a:pt x="0" y="38"/>
                      <a:pt x="0" y="36"/>
                    </a:cubicBezTo>
                    <a:cubicBezTo>
                      <a:pt x="1" y="29"/>
                      <a:pt x="3" y="23"/>
                      <a:pt x="7" y="18"/>
                    </a:cubicBezTo>
                    <a:cubicBezTo>
                      <a:pt x="11" y="12"/>
                      <a:pt x="16" y="8"/>
                      <a:pt x="21" y="4"/>
                    </a:cubicBezTo>
                    <a:cubicBezTo>
                      <a:pt x="27" y="1"/>
                      <a:pt x="34" y="0"/>
                      <a:pt x="40" y="0"/>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42">
                <a:extLst>
                  <a:ext uri="{FF2B5EF4-FFF2-40B4-BE49-F238E27FC236}">
                    <a16:creationId xmlns:a16="http://schemas.microsoft.com/office/drawing/2014/main" id="{E62E8A71-4EC3-E0C0-A2DD-AEE65D710A39}"/>
                  </a:ext>
                </a:extLst>
              </p:cNvPr>
              <p:cNvSpPr/>
              <p:nvPr/>
            </p:nvSpPr>
            <p:spPr bwMode="auto">
              <a:xfrm>
                <a:off x="5300663" y="2408238"/>
                <a:ext cx="104775" cy="84138"/>
              </a:xfrm>
              <a:custGeom>
                <a:avLst/>
                <a:gdLst>
                  <a:gd name="T0" fmla="*/ 14 w 28"/>
                  <a:gd name="T1" fmla="*/ 22 h 22"/>
                  <a:gd name="T2" fmla="*/ 14 w 28"/>
                  <a:gd name="T3" fmla="*/ 22 h 22"/>
                  <a:gd name="T4" fmla="*/ 14 w 28"/>
                  <a:gd name="T5" fmla="*/ 22 h 22"/>
                  <a:gd name="T6" fmla="*/ 26 w 28"/>
                  <a:gd name="T7" fmla="*/ 11 h 22"/>
                  <a:gd name="T8" fmla="*/ 27 w 28"/>
                  <a:gd name="T9" fmla="*/ 7 h 22"/>
                  <a:gd name="T10" fmla="*/ 20 w 28"/>
                  <a:gd name="T11" fmla="*/ 0 h 22"/>
                  <a:gd name="T12" fmla="*/ 14 w 28"/>
                  <a:gd name="T13" fmla="*/ 2 h 22"/>
                  <a:gd name="T14" fmla="*/ 14 w 28"/>
                  <a:gd name="T15" fmla="*/ 2 h 22"/>
                  <a:gd name="T16" fmla="*/ 14 w 28"/>
                  <a:gd name="T17" fmla="*/ 2 h 22"/>
                  <a:gd name="T18" fmla="*/ 8 w 28"/>
                  <a:gd name="T19" fmla="*/ 0 h 22"/>
                  <a:gd name="T20" fmla="*/ 0 w 28"/>
                  <a:gd name="T21" fmla="*/ 7 h 22"/>
                  <a:gd name="T22" fmla="*/ 2 w 28"/>
                  <a:gd name="T23" fmla="*/ 11 h 22"/>
                  <a:gd name="T24" fmla="*/ 14 w 28"/>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22">
                    <a:moveTo>
                      <a:pt x="14" y="22"/>
                    </a:moveTo>
                    <a:cubicBezTo>
                      <a:pt x="14" y="22"/>
                      <a:pt x="14" y="22"/>
                      <a:pt x="14" y="22"/>
                    </a:cubicBezTo>
                    <a:cubicBezTo>
                      <a:pt x="14" y="22"/>
                      <a:pt x="14" y="22"/>
                      <a:pt x="14" y="22"/>
                    </a:cubicBezTo>
                    <a:cubicBezTo>
                      <a:pt x="20" y="18"/>
                      <a:pt x="24" y="15"/>
                      <a:pt x="26" y="11"/>
                    </a:cubicBezTo>
                    <a:cubicBezTo>
                      <a:pt x="28" y="9"/>
                      <a:pt x="27" y="7"/>
                      <a:pt x="27" y="7"/>
                    </a:cubicBezTo>
                    <a:cubicBezTo>
                      <a:pt x="27" y="3"/>
                      <a:pt x="24" y="0"/>
                      <a:pt x="20" y="0"/>
                    </a:cubicBezTo>
                    <a:cubicBezTo>
                      <a:pt x="18" y="0"/>
                      <a:pt x="15" y="1"/>
                      <a:pt x="14" y="2"/>
                    </a:cubicBezTo>
                    <a:cubicBezTo>
                      <a:pt x="14" y="2"/>
                      <a:pt x="14" y="2"/>
                      <a:pt x="14" y="2"/>
                    </a:cubicBezTo>
                    <a:cubicBezTo>
                      <a:pt x="14" y="2"/>
                      <a:pt x="14" y="2"/>
                      <a:pt x="14" y="2"/>
                    </a:cubicBezTo>
                    <a:cubicBezTo>
                      <a:pt x="12" y="1"/>
                      <a:pt x="10" y="0"/>
                      <a:pt x="8" y="0"/>
                    </a:cubicBezTo>
                    <a:cubicBezTo>
                      <a:pt x="4" y="0"/>
                      <a:pt x="0" y="3"/>
                      <a:pt x="0" y="7"/>
                    </a:cubicBezTo>
                    <a:cubicBezTo>
                      <a:pt x="0" y="7"/>
                      <a:pt x="0" y="9"/>
                      <a:pt x="2" y="11"/>
                    </a:cubicBezTo>
                    <a:cubicBezTo>
                      <a:pt x="4" y="15"/>
                      <a:pt x="8" y="18"/>
                      <a:pt x="14" y="22"/>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43">
                <a:extLst>
                  <a:ext uri="{FF2B5EF4-FFF2-40B4-BE49-F238E27FC236}">
                    <a16:creationId xmlns:a16="http://schemas.microsoft.com/office/drawing/2014/main" id="{5948C348-2EDE-6747-0381-0BD8183897E9}"/>
                  </a:ext>
                </a:extLst>
              </p:cNvPr>
              <p:cNvSpPr/>
              <p:nvPr/>
            </p:nvSpPr>
            <p:spPr bwMode="auto">
              <a:xfrm>
                <a:off x="5451475" y="2408238"/>
                <a:ext cx="101600" cy="84138"/>
              </a:xfrm>
              <a:custGeom>
                <a:avLst/>
                <a:gdLst>
                  <a:gd name="T0" fmla="*/ 13 w 27"/>
                  <a:gd name="T1" fmla="*/ 22 h 22"/>
                  <a:gd name="T2" fmla="*/ 13 w 27"/>
                  <a:gd name="T3" fmla="*/ 22 h 22"/>
                  <a:gd name="T4" fmla="*/ 13 w 27"/>
                  <a:gd name="T5" fmla="*/ 22 h 22"/>
                  <a:gd name="T6" fmla="*/ 25 w 27"/>
                  <a:gd name="T7" fmla="*/ 11 h 22"/>
                  <a:gd name="T8" fmla="*/ 27 w 27"/>
                  <a:gd name="T9" fmla="*/ 7 h 22"/>
                  <a:gd name="T10" fmla="*/ 19 w 27"/>
                  <a:gd name="T11" fmla="*/ 0 h 22"/>
                  <a:gd name="T12" fmla="*/ 13 w 27"/>
                  <a:gd name="T13" fmla="*/ 2 h 22"/>
                  <a:gd name="T14" fmla="*/ 13 w 27"/>
                  <a:gd name="T15" fmla="*/ 2 h 22"/>
                  <a:gd name="T16" fmla="*/ 13 w 27"/>
                  <a:gd name="T17" fmla="*/ 2 h 22"/>
                  <a:gd name="T18" fmla="*/ 7 w 27"/>
                  <a:gd name="T19" fmla="*/ 0 h 22"/>
                  <a:gd name="T20" fmla="*/ 0 w 27"/>
                  <a:gd name="T21" fmla="*/ 7 h 22"/>
                  <a:gd name="T22" fmla="*/ 1 w 27"/>
                  <a:gd name="T23" fmla="*/ 11 h 22"/>
                  <a:gd name="T24" fmla="*/ 13 w 2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2">
                    <a:moveTo>
                      <a:pt x="13" y="22"/>
                    </a:moveTo>
                    <a:cubicBezTo>
                      <a:pt x="13" y="22"/>
                      <a:pt x="13" y="22"/>
                      <a:pt x="13" y="22"/>
                    </a:cubicBezTo>
                    <a:cubicBezTo>
                      <a:pt x="13" y="22"/>
                      <a:pt x="13" y="22"/>
                      <a:pt x="13" y="22"/>
                    </a:cubicBezTo>
                    <a:cubicBezTo>
                      <a:pt x="19" y="18"/>
                      <a:pt x="23" y="15"/>
                      <a:pt x="25" y="11"/>
                    </a:cubicBezTo>
                    <a:cubicBezTo>
                      <a:pt x="27" y="9"/>
                      <a:pt x="27" y="7"/>
                      <a:pt x="27" y="7"/>
                    </a:cubicBezTo>
                    <a:cubicBezTo>
                      <a:pt x="27" y="3"/>
                      <a:pt x="23" y="0"/>
                      <a:pt x="19" y="0"/>
                    </a:cubicBezTo>
                    <a:cubicBezTo>
                      <a:pt x="17" y="0"/>
                      <a:pt x="15" y="1"/>
                      <a:pt x="13" y="2"/>
                    </a:cubicBezTo>
                    <a:cubicBezTo>
                      <a:pt x="13" y="2"/>
                      <a:pt x="13" y="2"/>
                      <a:pt x="13" y="2"/>
                    </a:cubicBezTo>
                    <a:cubicBezTo>
                      <a:pt x="13" y="2"/>
                      <a:pt x="13" y="2"/>
                      <a:pt x="13" y="2"/>
                    </a:cubicBezTo>
                    <a:cubicBezTo>
                      <a:pt x="12" y="1"/>
                      <a:pt x="10" y="0"/>
                      <a:pt x="7" y="0"/>
                    </a:cubicBezTo>
                    <a:cubicBezTo>
                      <a:pt x="3" y="0"/>
                      <a:pt x="0" y="3"/>
                      <a:pt x="0" y="7"/>
                    </a:cubicBezTo>
                    <a:cubicBezTo>
                      <a:pt x="0" y="7"/>
                      <a:pt x="0" y="9"/>
                      <a:pt x="1" y="11"/>
                    </a:cubicBezTo>
                    <a:cubicBezTo>
                      <a:pt x="3" y="15"/>
                      <a:pt x="7" y="18"/>
                      <a:pt x="13" y="22"/>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44">
                <a:extLst>
                  <a:ext uri="{FF2B5EF4-FFF2-40B4-BE49-F238E27FC236}">
                    <a16:creationId xmlns:a16="http://schemas.microsoft.com/office/drawing/2014/main" id="{3D6DE71A-0900-44CF-428F-D3BAE45299D1}"/>
                  </a:ext>
                </a:extLst>
              </p:cNvPr>
              <p:cNvSpPr/>
              <p:nvPr/>
            </p:nvSpPr>
            <p:spPr bwMode="auto">
              <a:xfrm>
                <a:off x="5597525" y="2408238"/>
                <a:ext cx="101600" cy="84138"/>
              </a:xfrm>
              <a:custGeom>
                <a:avLst/>
                <a:gdLst>
                  <a:gd name="T0" fmla="*/ 13 w 27"/>
                  <a:gd name="T1" fmla="*/ 22 h 22"/>
                  <a:gd name="T2" fmla="*/ 14 w 27"/>
                  <a:gd name="T3" fmla="*/ 22 h 22"/>
                  <a:gd name="T4" fmla="*/ 14 w 27"/>
                  <a:gd name="T5" fmla="*/ 22 h 22"/>
                  <a:gd name="T6" fmla="*/ 26 w 27"/>
                  <a:gd name="T7" fmla="*/ 11 h 22"/>
                  <a:gd name="T8" fmla="*/ 27 w 27"/>
                  <a:gd name="T9" fmla="*/ 7 h 22"/>
                  <a:gd name="T10" fmla="*/ 19 w 27"/>
                  <a:gd name="T11" fmla="*/ 0 h 22"/>
                  <a:gd name="T12" fmla="*/ 14 w 27"/>
                  <a:gd name="T13" fmla="*/ 2 h 22"/>
                  <a:gd name="T14" fmla="*/ 14 w 27"/>
                  <a:gd name="T15" fmla="*/ 2 h 22"/>
                  <a:gd name="T16" fmla="*/ 14 w 27"/>
                  <a:gd name="T17" fmla="*/ 2 h 22"/>
                  <a:gd name="T18" fmla="*/ 8 w 27"/>
                  <a:gd name="T19" fmla="*/ 0 h 22"/>
                  <a:gd name="T20" fmla="*/ 0 w 27"/>
                  <a:gd name="T21" fmla="*/ 7 h 22"/>
                  <a:gd name="T22" fmla="*/ 1 w 27"/>
                  <a:gd name="T23" fmla="*/ 11 h 22"/>
                  <a:gd name="T24" fmla="*/ 13 w 2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2">
                    <a:moveTo>
                      <a:pt x="13" y="22"/>
                    </a:moveTo>
                    <a:cubicBezTo>
                      <a:pt x="13" y="22"/>
                      <a:pt x="14" y="22"/>
                      <a:pt x="14" y="22"/>
                    </a:cubicBezTo>
                    <a:cubicBezTo>
                      <a:pt x="14" y="22"/>
                      <a:pt x="14" y="22"/>
                      <a:pt x="14" y="22"/>
                    </a:cubicBezTo>
                    <a:cubicBezTo>
                      <a:pt x="20" y="18"/>
                      <a:pt x="24" y="15"/>
                      <a:pt x="26" y="11"/>
                    </a:cubicBezTo>
                    <a:cubicBezTo>
                      <a:pt x="27" y="9"/>
                      <a:pt x="27" y="7"/>
                      <a:pt x="27" y="7"/>
                    </a:cubicBezTo>
                    <a:cubicBezTo>
                      <a:pt x="27" y="3"/>
                      <a:pt x="24" y="0"/>
                      <a:pt x="19" y="0"/>
                    </a:cubicBezTo>
                    <a:cubicBezTo>
                      <a:pt x="17" y="0"/>
                      <a:pt x="15" y="1"/>
                      <a:pt x="14" y="2"/>
                    </a:cubicBezTo>
                    <a:cubicBezTo>
                      <a:pt x="14" y="2"/>
                      <a:pt x="14" y="2"/>
                      <a:pt x="14" y="2"/>
                    </a:cubicBezTo>
                    <a:cubicBezTo>
                      <a:pt x="14" y="2"/>
                      <a:pt x="14" y="2"/>
                      <a:pt x="14" y="2"/>
                    </a:cubicBezTo>
                    <a:cubicBezTo>
                      <a:pt x="12" y="1"/>
                      <a:pt x="10" y="0"/>
                      <a:pt x="8" y="0"/>
                    </a:cubicBezTo>
                    <a:cubicBezTo>
                      <a:pt x="4" y="0"/>
                      <a:pt x="0" y="3"/>
                      <a:pt x="0" y="7"/>
                    </a:cubicBezTo>
                    <a:cubicBezTo>
                      <a:pt x="0" y="7"/>
                      <a:pt x="0" y="9"/>
                      <a:pt x="1" y="11"/>
                    </a:cubicBezTo>
                    <a:cubicBezTo>
                      <a:pt x="4" y="15"/>
                      <a:pt x="8" y="18"/>
                      <a:pt x="13" y="22"/>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Line 45">
                <a:extLst>
                  <a:ext uri="{FF2B5EF4-FFF2-40B4-BE49-F238E27FC236}">
                    <a16:creationId xmlns:a16="http://schemas.microsoft.com/office/drawing/2014/main" id="{550FBD7C-727A-8E00-FBC3-D255996C7700}"/>
                  </a:ext>
                </a:extLst>
              </p:cNvPr>
              <p:cNvSpPr>
                <a:spLocks noChangeShapeType="1"/>
              </p:cNvSpPr>
              <p:nvPr/>
            </p:nvSpPr>
            <p:spPr bwMode="auto">
              <a:xfrm>
                <a:off x="3827463" y="2432051"/>
                <a:ext cx="1417638"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Line 46">
                <a:extLst>
                  <a:ext uri="{FF2B5EF4-FFF2-40B4-BE49-F238E27FC236}">
                    <a16:creationId xmlns:a16="http://schemas.microsoft.com/office/drawing/2014/main" id="{ADD576E9-F64A-C882-F26C-48CBFED37EB0}"/>
                  </a:ext>
                </a:extLst>
              </p:cNvPr>
              <p:cNvSpPr>
                <a:spLocks noChangeShapeType="1"/>
              </p:cNvSpPr>
              <p:nvPr/>
            </p:nvSpPr>
            <p:spPr bwMode="auto">
              <a:xfrm>
                <a:off x="3827463" y="2479676"/>
                <a:ext cx="1417638"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Line 47">
                <a:extLst>
                  <a:ext uri="{FF2B5EF4-FFF2-40B4-BE49-F238E27FC236}">
                    <a16:creationId xmlns:a16="http://schemas.microsoft.com/office/drawing/2014/main" id="{21D38773-105A-2071-28D4-BB82B6222307}"/>
                  </a:ext>
                </a:extLst>
              </p:cNvPr>
              <p:cNvSpPr>
                <a:spLocks noChangeShapeType="1"/>
              </p:cNvSpPr>
              <p:nvPr/>
            </p:nvSpPr>
            <p:spPr bwMode="auto">
              <a:xfrm>
                <a:off x="5756275" y="2432051"/>
                <a:ext cx="1416050"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Line 48">
                <a:extLst>
                  <a:ext uri="{FF2B5EF4-FFF2-40B4-BE49-F238E27FC236}">
                    <a16:creationId xmlns:a16="http://schemas.microsoft.com/office/drawing/2014/main" id="{198AECF2-177C-CA7A-E280-FEA3B23F0D63}"/>
                  </a:ext>
                </a:extLst>
              </p:cNvPr>
              <p:cNvSpPr>
                <a:spLocks noChangeShapeType="1"/>
              </p:cNvSpPr>
              <p:nvPr/>
            </p:nvSpPr>
            <p:spPr bwMode="auto">
              <a:xfrm>
                <a:off x="5756275" y="2479676"/>
                <a:ext cx="1416050" cy="0"/>
              </a:xfrm>
              <a:prstGeom prst="line">
                <a:avLst/>
              </a:prstGeom>
              <a:noFill/>
              <a:ln w="14288" cap="flat">
                <a:solidFill>
                  <a:srgbClr val="FFA0A6"/>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49">
                <a:extLst>
                  <a:ext uri="{FF2B5EF4-FFF2-40B4-BE49-F238E27FC236}">
                    <a16:creationId xmlns:a16="http://schemas.microsoft.com/office/drawing/2014/main" id="{B7EE42EF-2631-C3B4-B87E-08372FCD611B}"/>
                  </a:ext>
                </a:extLst>
              </p:cNvPr>
              <p:cNvSpPr/>
              <p:nvPr/>
            </p:nvSpPr>
            <p:spPr bwMode="auto">
              <a:xfrm>
                <a:off x="8491683" y="2638367"/>
                <a:ext cx="87315" cy="101603"/>
              </a:xfrm>
              <a:custGeom>
                <a:avLst/>
                <a:gdLst>
                  <a:gd name="T0" fmla="*/ 0 w 23"/>
                  <a:gd name="T1" fmla="*/ 14 h 27"/>
                  <a:gd name="T2" fmla="*/ 0 w 23"/>
                  <a:gd name="T3" fmla="*/ 14 h 27"/>
                  <a:gd name="T4" fmla="*/ 0 w 23"/>
                  <a:gd name="T5" fmla="*/ 14 h 27"/>
                  <a:gd name="T6" fmla="*/ 11 w 23"/>
                  <a:gd name="T7" fmla="*/ 26 h 27"/>
                  <a:gd name="T8" fmla="*/ 15 w 23"/>
                  <a:gd name="T9" fmla="*/ 27 h 27"/>
                  <a:gd name="T10" fmla="*/ 23 w 23"/>
                  <a:gd name="T11" fmla="*/ 20 h 27"/>
                  <a:gd name="T12" fmla="*/ 20 w 23"/>
                  <a:gd name="T13" fmla="*/ 14 h 27"/>
                  <a:gd name="T14" fmla="*/ 20 w 23"/>
                  <a:gd name="T15" fmla="*/ 14 h 27"/>
                  <a:gd name="T16" fmla="*/ 20 w 23"/>
                  <a:gd name="T17" fmla="*/ 14 h 27"/>
                  <a:gd name="T18" fmla="*/ 23 w 23"/>
                  <a:gd name="T19" fmla="*/ 8 h 27"/>
                  <a:gd name="T20" fmla="*/ 15 w 23"/>
                  <a:gd name="T21" fmla="*/ 0 h 27"/>
                  <a:gd name="T22" fmla="*/ 11 w 23"/>
                  <a:gd name="T23" fmla="*/ 2 h 27"/>
                  <a:gd name="T24" fmla="*/ 0 w 23"/>
                  <a:gd name="T2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0" y="14"/>
                    </a:moveTo>
                    <a:cubicBezTo>
                      <a:pt x="0" y="14"/>
                      <a:pt x="0" y="14"/>
                      <a:pt x="0" y="14"/>
                    </a:cubicBezTo>
                    <a:cubicBezTo>
                      <a:pt x="0" y="14"/>
                      <a:pt x="0" y="14"/>
                      <a:pt x="0" y="14"/>
                    </a:cubicBezTo>
                    <a:cubicBezTo>
                      <a:pt x="4" y="20"/>
                      <a:pt x="7" y="24"/>
                      <a:pt x="11" y="26"/>
                    </a:cubicBezTo>
                    <a:cubicBezTo>
                      <a:pt x="14" y="27"/>
                      <a:pt x="15" y="27"/>
                      <a:pt x="15" y="27"/>
                    </a:cubicBezTo>
                    <a:cubicBezTo>
                      <a:pt x="19" y="27"/>
                      <a:pt x="23" y="24"/>
                      <a:pt x="23" y="20"/>
                    </a:cubicBezTo>
                    <a:cubicBezTo>
                      <a:pt x="23" y="17"/>
                      <a:pt x="22" y="15"/>
                      <a:pt x="20" y="14"/>
                    </a:cubicBezTo>
                    <a:cubicBezTo>
                      <a:pt x="20" y="14"/>
                      <a:pt x="20" y="14"/>
                      <a:pt x="20" y="14"/>
                    </a:cubicBezTo>
                    <a:cubicBezTo>
                      <a:pt x="20" y="14"/>
                      <a:pt x="20" y="14"/>
                      <a:pt x="20" y="14"/>
                    </a:cubicBezTo>
                    <a:cubicBezTo>
                      <a:pt x="22" y="12"/>
                      <a:pt x="23" y="10"/>
                      <a:pt x="23" y="8"/>
                    </a:cubicBezTo>
                    <a:cubicBezTo>
                      <a:pt x="23" y="4"/>
                      <a:pt x="19" y="0"/>
                      <a:pt x="15" y="0"/>
                    </a:cubicBezTo>
                    <a:cubicBezTo>
                      <a:pt x="15" y="0"/>
                      <a:pt x="14" y="0"/>
                      <a:pt x="11" y="2"/>
                    </a:cubicBezTo>
                    <a:cubicBezTo>
                      <a:pt x="7" y="4"/>
                      <a:pt x="4" y="8"/>
                      <a:pt x="0" y="14"/>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50">
                <a:extLst>
                  <a:ext uri="{FF2B5EF4-FFF2-40B4-BE49-F238E27FC236}">
                    <a16:creationId xmlns:a16="http://schemas.microsoft.com/office/drawing/2014/main" id="{3F8C2E5A-538E-DBC0-6219-527B3D2C779F}"/>
                  </a:ext>
                </a:extLst>
              </p:cNvPr>
              <p:cNvSpPr/>
              <p:nvPr/>
            </p:nvSpPr>
            <p:spPr bwMode="auto">
              <a:xfrm>
                <a:off x="8491538" y="2786063"/>
                <a:ext cx="87313" cy="104775"/>
              </a:xfrm>
              <a:custGeom>
                <a:avLst/>
                <a:gdLst>
                  <a:gd name="T0" fmla="*/ 0 w 23"/>
                  <a:gd name="T1" fmla="*/ 14 h 28"/>
                  <a:gd name="T2" fmla="*/ 0 w 23"/>
                  <a:gd name="T3" fmla="*/ 14 h 28"/>
                  <a:gd name="T4" fmla="*/ 0 w 23"/>
                  <a:gd name="T5" fmla="*/ 14 h 28"/>
                  <a:gd name="T6" fmla="*/ 11 w 23"/>
                  <a:gd name="T7" fmla="*/ 26 h 28"/>
                  <a:gd name="T8" fmla="*/ 15 w 23"/>
                  <a:gd name="T9" fmla="*/ 28 h 28"/>
                  <a:gd name="T10" fmla="*/ 23 w 23"/>
                  <a:gd name="T11" fmla="*/ 20 h 28"/>
                  <a:gd name="T12" fmla="*/ 20 w 23"/>
                  <a:gd name="T13" fmla="*/ 14 h 28"/>
                  <a:gd name="T14" fmla="*/ 20 w 23"/>
                  <a:gd name="T15" fmla="*/ 14 h 28"/>
                  <a:gd name="T16" fmla="*/ 20 w 23"/>
                  <a:gd name="T17" fmla="*/ 14 h 28"/>
                  <a:gd name="T18" fmla="*/ 23 w 23"/>
                  <a:gd name="T19" fmla="*/ 8 h 28"/>
                  <a:gd name="T20" fmla="*/ 15 w 23"/>
                  <a:gd name="T21" fmla="*/ 1 h 28"/>
                  <a:gd name="T22" fmla="*/ 11 w 23"/>
                  <a:gd name="T23" fmla="*/ 2 h 28"/>
                  <a:gd name="T24" fmla="*/ 0 w 23"/>
                  <a:gd name="T2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8">
                    <a:moveTo>
                      <a:pt x="0" y="14"/>
                    </a:moveTo>
                    <a:cubicBezTo>
                      <a:pt x="0" y="14"/>
                      <a:pt x="0" y="14"/>
                      <a:pt x="0" y="14"/>
                    </a:cubicBezTo>
                    <a:cubicBezTo>
                      <a:pt x="0" y="14"/>
                      <a:pt x="0" y="14"/>
                      <a:pt x="0" y="14"/>
                    </a:cubicBezTo>
                    <a:cubicBezTo>
                      <a:pt x="4" y="20"/>
                      <a:pt x="7" y="24"/>
                      <a:pt x="11" y="26"/>
                    </a:cubicBezTo>
                    <a:cubicBezTo>
                      <a:pt x="14" y="28"/>
                      <a:pt x="15" y="28"/>
                      <a:pt x="15" y="28"/>
                    </a:cubicBezTo>
                    <a:cubicBezTo>
                      <a:pt x="19" y="28"/>
                      <a:pt x="23" y="24"/>
                      <a:pt x="23" y="20"/>
                    </a:cubicBezTo>
                    <a:cubicBezTo>
                      <a:pt x="23" y="18"/>
                      <a:pt x="22" y="16"/>
                      <a:pt x="20" y="14"/>
                    </a:cubicBezTo>
                    <a:cubicBezTo>
                      <a:pt x="20" y="14"/>
                      <a:pt x="20" y="14"/>
                      <a:pt x="20" y="14"/>
                    </a:cubicBezTo>
                    <a:cubicBezTo>
                      <a:pt x="20" y="14"/>
                      <a:pt x="20" y="14"/>
                      <a:pt x="20" y="14"/>
                    </a:cubicBezTo>
                    <a:cubicBezTo>
                      <a:pt x="22" y="13"/>
                      <a:pt x="23" y="11"/>
                      <a:pt x="23" y="8"/>
                    </a:cubicBezTo>
                    <a:cubicBezTo>
                      <a:pt x="23" y="4"/>
                      <a:pt x="19" y="1"/>
                      <a:pt x="15" y="1"/>
                    </a:cubicBezTo>
                    <a:cubicBezTo>
                      <a:pt x="15" y="1"/>
                      <a:pt x="14" y="0"/>
                      <a:pt x="11" y="2"/>
                    </a:cubicBezTo>
                    <a:cubicBezTo>
                      <a:pt x="7" y="4"/>
                      <a:pt x="4" y="8"/>
                      <a:pt x="0" y="14"/>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51">
                <a:extLst>
                  <a:ext uri="{FF2B5EF4-FFF2-40B4-BE49-F238E27FC236}">
                    <a16:creationId xmlns:a16="http://schemas.microsoft.com/office/drawing/2014/main" id="{E187B527-170F-68C0-04F0-0559A3721E79}"/>
                  </a:ext>
                </a:extLst>
              </p:cNvPr>
              <p:cNvSpPr/>
              <p:nvPr/>
            </p:nvSpPr>
            <p:spPr bwMode="auto">
              <a:xfrm>
                <a:off x="8491538" y="2936876"/>
                <a:ext cx="87313" cy="101600"/>
              </a:xfrm>
              <a:custGeom>
                <a:avLst/>
                <a:gdLst>
                  <a:gd name="T0" fmla="*/ 0 w 23"/>
                  <a:gd name="T1" fmla="*/ 13 h 27"/>
                  <a:gd name="T2" fmla="*/ 0 w 23"/>
                  <a:gd name="T3" fmla="*/ 14 h 27"/>
                  <a:gd name="T4" fmla="*/ 0 w 23"/>
                  <a:gd name="T5" fmla="*/ 14 h 27"/>
                  <a:gd name="T6" fmla="*/ 11 w 23"/>
                  <a:gd name="T7" fmla="*/ 26 h 27"/>
                  <a:gd name="T8" fmla="*/ 15 w 23"/>
                  <a:gd name="T9" fmla="*/ 27 h 27"/>
                  <a:gd name="T10" fmla="*/ 23 w 23"/>
                  <a:gd name="T11" fmla="*/ 19 h 27"/>
                  <a:gd name="T12" fmla="*/ 20 w 23"/>
                  <a:gd name="T13" fmla="*/ 14 h 27"/>
                  <a:gd name="T14" fmla="*/ 20 w 23"/>
                  <a:gd name="T15" fmla="*/ 14 h 27"/>
                  <a:gd name="T16" fmla="*/ 20 w 23"/>
                  <a:gd name="T17" fmla="*/ 14 h 27"/>
                  <a:gd name="T18" fmla="*/ 23 w 23"/>
                  <a:gd name="T19" fmla="*/ 8 h 27"/>
                  <a:gd name="T20" fmla="*/ 15 w 23"/>
                  <a:gd name="T21" fmla="*/ 0 h 27"/>
                  <a:gd name="T22" fmla="*/ 11 w 23"/>
                  <a:gd name="T23" fmla="*/ 1 h 27"/>
                  <a:gd name="T24" fmla="*/ 0 w 23"/>
                  <a:gd name="T25"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27">
                    <a:moveTo>
                      <a:pt x="0" y="13"/>
                    </a:moveTo>
                    <a:cubicBezTo>
                      <a:pt x="0" y="13"/>
                      <a:pt x="0" y="13"/>
                      <a:pt x="0" y="14"/>
                    </a:cubicBezTo>
                    <a:cubicBezTo>
                      <a:pt x="0" y="14"/>
                      <a:pt x="0" y="14"/>
                      <a:pt x="0" y="14"/>
                    </a:cubicBezTo>
                    <a:cubicBezTo>
                      <a:pt x="4" y="20"/>
                      <a:pt x="7" y="24"/>
                      <a:pt x="11" y="26"/>
                    </a:cubicBezTo>
                    <a:cubicBezTo>
                      <a:pt x="14" y="27"/>
                      <a:pt x="15" y="27"/>
                      <a:pt x="15" y="27"/>
                    </a:cubicBezTo>
                    <a:cubicBezTo>
                      <a:pt x="19" y="27"/>
                      <a:pt x="23" y="24"/>
                      <a:pt x="23" y="19"/>
                    </a:cubicBezTo>
                    <a:cubicBezTo>
                      <a:pt x="23" y="17"/>
                      <a:pt x="22" y="15"/>
                      <a:pt x="20" y="14"/>
                    </a:cubicBezTo>
                    <a:cubicBezTo>
                      <a:pt x="20" y="14"/>
                      <a:pt x="20" y="14"/>
                      <a:pt x="20" y="14"/>
                    </a:cubicBezTo>
                    <a:cubicBezTo>
                      <a:pt x="20" y="14"/>
                      <a:pt x="20" y="14"/>
                      <a:pt x="20" y="14"/>
                    </a:cubicBezTo>
                    <a:cubicBezTo>
                      <a:pt x="22" y="12"/>
                      <a:pt x="23" y="10"/>
                      <a:pt x="23" y="8"/>
                    </a:cubicBezTo>
                    <a:cubicBezTo>
                      <a:pt x="23" y="3"/>
                      <a:pt x="19" y="0"/>
                      <a:pt x="15" y="0"/>
                    </a:cubicBezTo>
                    <a:cubicBezTo>
                      <a:pt x="15" y="0"/>
                      <a:pt x="14" y="0"/>
                      <a:pt x="11" y="1"/>
                    </a:cubicBezTo>
                    <a:cubicBezTo>
                      <a:pt x="7" y="3"/>
                      <a:pt x="4" y="7"/>
                      <a:pt x="0" y="13"/>
                    </a:cubicBezTo>
                    <a:close/>
                  </a:path>
                </a:pathLst>
              </a:custGeom>
              <a:solidFill>
                <a:srgbClr val="EB6D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52">
                <a:extLst>
                  <a:ext uri="{FF2B5EF4-FFF2-40B4-BE49-F238E27FC236}">
                    <a16:creationId xmlns:a16="http://schemas.microsoft.com/office/drawing/2014/main" id="{027A10C3-8433-5F81-160E-E6A5CEE4CC98}"/>
                  </a:ext>
                </a:extLst>
              </p:cNvPr>
              <p:cNvSpPr/>
              <p:nvPr/>
            </p:nvSpPr>
            <p:spPr bwMode="auto">
              <a:xfrm>
                <a:off x="7172325" y="2432051"/>
                <a:ext cx="1371600" cy="146050"/>
              </a:xfrm>
              <a:custGeom>
                <a:avLst/>
                <a:gdLst>
                  <a:gd name="T0" fmla="*/ 0 w 365"/>
                  <a:gd name="T1" fmla="*/ 0 h 39"/>
                  <a:gd name="T2" fmla="*/ 189 w 365"/>
                  <a:gd name="T3" fmla="*/ 0 h 39"/>
                  <a:gd name="T4" fmla="*/ 283 w 365"/>
                  <a:gd name="T5" fmla="*/ 0 h 39"/>
                  <a:gd name="T6" fmla="*/ 306 w 365"/>
                  <a:gd name="T7" fmla="*/ 0 h 39"/>
                  <a:gd name="T8" fmla="*/ 318 w 365"/>
                  <a:gd name="T9" fmla="*/ 0 h 39"/>
                  <a:gd name="T10" fmla="*/ 325 w 365"/>
                  <a:gd name="T11" fmla="*/ 1 h 39"/>
                  <a:gd name="T12" fmla="*/ 331 w 365"/>
                  <a:gd name="T13" fmla="*/ 3 h 39"/>
                  <a:gd name="T14" fmla="*/ 365 w 365"/>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9">
                    <a:moveTo>
                      <a:pt x="0" y="0"/>
                    </a:moveTo>
                    <a:cubicBezTo>
                      <a:pt x="189" y="0"/>
                      <a:pt x="189" y="0"/>
                      <a:pt x="189" y="0"/>
                    </a:cubicBezTo>
                    <a:cubicBezTo>
                      <a:pt x="283" y="0"/>
                      <a:pt x="283" y="0"/>
                      <a:pt x="283" y="0"/>
                    </a:cubicBezTo>
                    <a:cubicBezTo>
                      <a:pt x="306" y="0"/>
                      <a:pt x="306" y="0"/>
                      <a:pt x="306" y="0"/>
                    </a:cubicBezTo>
                    <a:cubicBezTo>
                      <a:pt x="310" y="0"/>
                      <a:pt x="314" y="0"/>
                      <a:pt x="318" y="0"/>
                    </a:cubicBezTo>
                    <a:cubicBezTo>
                      <a:pt x="321" y="0"/>
                      <a:pt x="323" y="1"/>
                      <a:pt x="325" y="1"/>
                    </a:cubicBezTo>
                    <a:cubicBezTo>
                      <a:pt x="327" y="1"/>
                      <a:pt x="329" y="2"/>
                      <a:pt x="331" y="3"/>
                    </a:cubicBezTo>
                    <a:cubicBezTo>
                      <a:pt x="348" y="8"/>
                      <a:pt x="361" y="22"/>
                      <a:pt x="365" y="39"/>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53">
                <a:extLst>
                  <a:ext uri="{FF2B5EF4-FFF2-40B4-BE49-F238E27FC236}">
                    <a16:creationId xmlns:a16="http://schemas.microsoft.com/office/drawing/2014/main" id="{39B46CA1-C0D2-93CF-DBE0-F79DE4DFCF48}"/>
                  </a:ext>
                </a:extLst>
              </p:cNvPr>
              <p:cNvSpPr/>
              <p:nvPr/>
            </p:nvSpPr>
            <p:spPr bwMode="auto">
              <a:xfrm>
                <a:off x="7172325" y="2476501"/>
                <a:ext cx="1327150" cy="112713"/>
              </a:xfrm>
              <a:custGeom>
                <a:avLst/>
                <a:gdLst>
                  <a:gd name="T0" fmla="*/ 0 w 353"/>
                  <a:gd name="T1" fmla="*/ 1 h 30"/>
                  <a:gd name="T2" fmla="*/ 189 w 353"/>
                  <a:gd name="T3" fmla="*/ 1 h 30"/>
                  <a:gd name="T4" fmla="*/ 283 w 353"/>
                  <a:gd name="T5" fmla="*/ 1 h 30"/>
                  <a:gd name="T6" fmla="*/ 306 w 353"/>
                  <a:gd name="T7" fmla="*/ 1 h 30"/>
                  <a:gd name="T8" fmla="*/ 327 w 353"/>
                  <a:gd name="T9" fmla="*/ 3 h 30"/>
                  <a:gd name="T10" fmla="*/ 353 w 353"/>
                  <a:gd name="T11" fmla="*/ 30 h 30"/>
                </a:gdLst>
                <a:ahLst/>
                <a:cxnLst>
                  <a:cxn ang="0">
                    <a:pos x="T0" y="T1"/>
                  </a:cxn>
                  <a:cxn ang="0">
                    <a:pos x="T2" y="T3"/>
                  </a:cxn>
                  <a:cxn ang="0">
                    <a:pos x="T4" y="T5"/>
                  </a:cxn>
                  <a:cxn ang="0">
                    <a:pos x="T6" y="T7"/>
                  </a:cxn>
                  <a:cxn ang="0">
                    <a:pos x="T8" y="T9"/>
                  </a:cxn>
                  <a:cxn ang="0">
                    <a:pos x="T10" y="T11"/>
                  </a:cxn>
                </a:cxnLst>
                <a:rect l="0" t="0" r="r" b="b"/>
                <a:pathLst>
                  <a:path w="353" h="30">
                    <a:moveTo>
                      <a:pt x="0" y="1"/>
                    </a:moveTo>
                    <a:cubicBezTo>
                      <a:pt x="189" y="1"/>
                      <a:pt x="189" y="1"/>
                      <a:pt x="189" y="1"/>
                    </a:cubicBezTo>
                    <a:cubicBezTo>
                      <a:pt x="283" y="1"/>
                      <a:pt x="283" y="1"/>
                      <a:pt x="283" y="1"/>
                    </a:cubicBezTo>
                    <a:cubicBezTo>
                      <a:pt x="306" y="1"/>
                      <a:pt x="306" y="1"/>
                      <a:pt x="306" y="1"/>
                    </a:cubicBezTo>
                    <a:cubicBezTo>
                      <a:pt x="315" y="1"/>
                      <a:pt x="321" y="0"/>
                      <a:pt x="327" y="3"/>
                    </a:cubicBezTo>
                    <a:cubicBezTo>
                      <a:pt x="340" y="7"/>
                      <a:pt x="350" y="18"/>
                      <a:pt x="353" y="30"/>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54">
                <a:extLst>
                  <a:ext uri="{FF2B5EF4-FFF2-40B4-BE49-F238E27FC236}">
                    <a16:creationId xmlns:a16="http://schemas.microsoft.com/office/drawing/2014/main" id="{31C21B0F-95B1-9802-B627-4CAD9B419D11}"/>
                  </a:ext>
                </a:extLst>
              </p:cNvPr>
              <p:cNvSpPr/>
              <p:nvPr/>
            </p:nvSpPr>
            <p:spPr bwMode="auto">
              <a:xfrm>
                <a:off x="8353425" y="3095626"/>
                <a:ext cx="198438" cy="1338263"/>
              </a:xfrm>
              <a:custGeom>
                <a:avLst/>
                <a:gdLst>
                  <a:gd name="T0" fmla="*/ 53 w 53"/>
                  <a:gd name="T1" fmla="*/ 0 h 355"/>
                  <a:gd name="T2" fmla="*/ 53 w 53"/>
                  <a:gd name="T3" fmla="*/ 189 h 355"/>
                  <a:gd name="T4" fmla="*/ 53 w 53"/>
                  <a:gd name="T5" fmla="*/ 283 h 355"/>
                  <a:gd name="T6" fmla="*/ 53 w 53"/>
                  <a:gd name="T7" fmla="*/ 295 h 355"/>
                  <a:gd name="T8" fmla="*/ 53 w 53"/>
                  <a:gd name="T9" fmla="*/ 300 h 355"/>
                  <a:gd name="T10" fmla="*/ 53 w 53"/>
                  <a:gd name="T11" fmla="*/ 307 h 355"/>
                  <a:gd name="T12" fmla="*/ 44 w 53"/>
                  <a:gd name="T13" fmla="*/ 331 h 355"/>
                  <a:gd name="T14" fmla="*/ 25 w 53"/>
                  <a:gd name="T15" fmla="*/ 348 h 355"/>
                  <a:gd name="T16" fmla="*/ 0 w 53"/>
                  <a:gd name="T1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55">
                    <a:moveTo>
                      <a:pt x="53" y="0"/>
                    </a:moveTo>
                    <a:cubicBezTo>
                      <a:pt x="53" y="189"/>
                      <a:pt x="53" y="189"/>
                      <a:pt x="53" y="189"/>
                    </a:cubicBezTo>
                    <a:cubicBezTo>
                      <a:pt x="53" y="283"/>
                      <a:pt x="53" y="283"/>
                      <a:pt x="53" y="283"/>
                    </a:cubicBezTo>
                    <a:cubicBezTo>
                      <a:pt x="53" y="295"/>
                      <a:pt x="53" y="295"/>
                      <a:pt x="53" y="295"/>
                    </a:cubicBezTo>
                    <a:cubicBezTo>
                      <a:pt x="53" y="300"/>
                      <a:pt x="53" y="300"/>
                      <a:pt x="53" y="300"/>
                    </a:cubicBezTo>
                    <a:cubicBezTo>
                      <a:pt x="53" y="302"/>
                      <a:pt x="53" y="305"/>
                      <a:pt x="53" y="307"/>
                    </a:cubicBezTo>
                    <a:cubicBezTo>
                      <a:pt x="52" y="316"/>
                      <a:pt x="49" y="324"/>
                      <a:pt x="44" y="331"/>
                    </a:cubicBezTo>
                    <a:cubicBezTo>
                      <a:pt x="40" y="338"/>
                      <a:pt x="33" y="344"/>
                      <a:pt x="25" y="348"/>
                    </a:cubicBezTo>
                    <a:cubicBezTo>
                      <a:pt x="18" y="352"/>
                      <a:pt x="9" y="355"/>
                      <a:pt x="0" y="355"/>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55">
                <a:extLst>
                  <a:ext uri="{FF2B5EF4-FFF2-40B4-BE49-F238E27FC236}">
                    <a16:creationId xmlns:a16="http://schemas.microsoft.com/office/drawing/2014/main" id="{0D81A467-B4B0-D0AE-D434-E2E601AE6705}"/>
                  </a:ext>
                </a:extLst>
              </p:cNvPr>
              <p:cNvSpPr/>
              <p:nvPr/>
            </p:nvSpPr>
            <p:spPr bwMode="auto">
              <a:xfrm>
                <a:off x="8353425" y="3095626"/>
                <a:ext cx="153988" cy="1289050"/>
              </a:xfrm>
              <a:custGeom>
                <a:avLst/>
                <a:gdLst>
                  <a:gd name="T0" fmla="*/ 41 w 41"/>
                  <a:gd name="T1" fmla="*/ 0 h 342"/>
                  <a:gd name="T2" fmla="*/ 41 w 41"/>
                  <a:gd name="T3" fmla="*/ 189 h 342"/>
                  <a:gd name="T4" fmla="*/ 41 w 41"/>
                  <a:gd name="T5" fmla="*/ 283 h 342"/>
                  <a:gd name="T6" fmla="*/ 41 w 41"/>
                  <a:gd name="T7" fmla="*/ 295 h 342"/>
                  <a:gd name="T8" fmla="*/ 41 w 41"/>
                  <a:gd name="T9" fmla="*/ 300 h 342"/>
                  <a:gd name="T10" fmla="*/ 40 w 41"/>
                  <a:gd name="T11" fmla="*/ 306 h 342"/>
                  <a:gd name="T12" fmla="*/ 34 w 41"/>
                  <a:gd name="T13" fmla="*/ 324 h 342"/>
                  <a:gd name="T14" fmla="*/ 19 w 41"/>
                  <a:gd name="T15" fmla="*/ 337 h 342"/>
                  <a:gd name="T16" fmla="*/ 0 w 41"/>
                  <a:gd name="T17"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42">
                    <a:moveTo>
                      <a:pt x="41" y="0"/>
                    </a:moveTo>
                    <a:cubicBezTo>
                      <a:pt x="41" y="189"/>
                      <a:pt x="41" y="189"/>
                      <a:pt x="41" y="189"/>
                    </a:cubicBezTo>
                    <a:cubicBezTo>
                      <a:pt x="41" y="283"/>
                      <a:pt x="41" y="283"/>
                      <a:pt x="41" y="283"/>
                    </a:cubicBezTo>
                    <a:cubicBezTo>
                      <a:pt x="41" y="295"/>
                      <a:pt x="41" y="295"/>
                      <a:pt x="41" y="295"/>
                    </a:cubicBezTo>
                    <a:cubicBezTo>
                      <a:pt x="41" y="300"/>
                      <a:pt x="41" y="300"/>
                      <a:pt x="41" y="300"/>
                    </a:cubicBezTo>
                    <a:cubicBezTo>
                      <a:pt x="41" y="303"/>
                      <a:pt x="40" y="304"/>
                      <a:pt x="40" y="306"/>
                    </a:cubicBezTo>
                    <a:cubicBezTo>
                      <a:pt x="40" y="312"/>
                      <a:pt x="37" y="318"/>
                      <a:pt x="34" y="324"/>
                    </a:cubicBezTo>
                    <a:cubicBezTo>
                      <a:pt x="30" y="329"/>
                      <a:pt x="25" y="334"/>
                      <a:pt x="19" y="337"/>
                    </a:cubicBezTo>
                    <a:cubicBezTo>
                      <a:pt x="13" y="340"/>
                      <a:pt x="7" y="342"/>
                      <a:pt x="0" y="342"/>
                    </a:cubicBezTo>
                  </a:path>
                </a:pathLst>
              </a:custGeom>
              <a:noFill/>
              <a:ln w="14288" cap="flat">
                <a:solidFill>
                  <a:srgbClr val="FFA0A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4" name="文本框 7" descr="7b0a20202020227461726765744d6f64756c65223a20226b6f6e6c696e65666f6e7473220a7d0a">
              <a:extLst>
                <a:ext uri="{FF2B5EF4-FFF2-40B4-BE49-F238E27FC236}">
                  <a16:creationId xmlns:a16="http://schemas.microsoft.com/office/drawing/2014/main" id="{7D5F946E-F739-AE06-D8EE-6D01F6147B62}"/>
                </a:ext>
              </a:extLst>
            </p:cNvPr>
            <p:cNvSpPr txBox="1"/>
            <p:nvPr/>
          </p:nvSpPr>
          <p:spPr>
            <a:xfrm>
              <a:off x="6278" y="4236"/>
              <a:ext cx="6881" cy="2328"/>
            </a:xfrm>
            <a:prstGeom prst="rect">
              <a:avLst/>
            </a:prstGeom>
            <a:noFill/>
          </p:spPr>
          <p:txBody>
            <a:bodyPr wrap="square" rtlCol="0" anchor="ctr">
              <a:noAutofit/>
            </a:bodyPr>
            <a:lstStyle/>
            <a:p>
              <a:pPr algn="just" fontAlgn="t">
                <a:lnSpc>
                  <a:spcPct val="150000"/>
                </a:lnSpc>
                <a:spcBef>
                  <a:spcPts val="0"/>
                </a:spcBef>
                <a:spcAft>
                  <a:spcPts val="0"/>
                </a:spcAft>
              </a:pPr>
              <a:r>
                <a:rPr lang="zh-CN" altLang="en-US" sz="2400" dirty="0">
                  <a:latin typeface="华文楷体" panose="02010600040101010101" pitchFamily="2" charset="-122"/>
                  <a:ea typeface="华文楷体" panose="02010600040101010101" pitchFamily="2" charset="-122"/>
                </a:rPr>
                <a:t>用</a:t>
              </a:r>
              <a:r>
                <a:rPr lang="zh-CN" altLang="en-US" sz="2400" b="1" dirty="0">
                  <a:latin typeface="华文楷体" panose="02010600040101010101" pitchFamily="2" charset="-122"/>
                  <a:ea typeface="华文楷体" panose="02010600040101010101" pitchFamily="2" charset="-122"/>
                </a:rPr>
                <a:t>程序语言</a:t>
              </a:r>
              <a:r>
                <a:rPr lang="zh-CN" altLang="en-US" sz="2400" dirty="0">
                  <a:latin typeface="华文楷体" panose="02010600040101010101" pitchFamily="2" charset="-122"/>
                  <a:ea typeface="华文楷体" panose="02010600040101010101" pitchFamily="2" charset="-122"/>
                </a:rPr>
                <a:t>向计算机描述算法时，会使用一系列的</a:t>
              </a:r>
              <a:r>
                <a:rPr lang="zh-CN" altLang="en-US" sz="2400"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指令</a:t>
              </a:r>
              <a:r>
                <a:rPr lang="zh-CN" altLang="en-US" sz="2400" dirty="0">
                  <a:latin typeface="华文楷体" panose="02010600040101010101" pitchFamily="2" charset="-122"/>
                  <a:ea typeface="华文楷体" panose="02010600040101010101" pitchFamily="2" charset="-122"/>
                </a:rPr>
                <a:t>，告诉计算机按照</a:t>
              </a:r>
              <a:r>
                <a:rPr lang="zh-CN" altLang="en-US" sz="2400"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特定的步骤</a:t>
              </a:r>
              <a:r>
                <a:rPr lang="zh-CN" altLang="en-US" sz="2400" dirty="0">
                  <a:latin typeface="华文楷体" panose="02010600040101010101" pitchFamily="2" charset="-122"/>
                  <a:ea typeface="华文楷体" panose="02010600040101010101" pitchFamily="2" charset="-122"/>
                </a:rPr>
                <a:t>来解决问题。</a:t>
              </a:r>
              <a:endParaRPr lang="zh-CN" altLang="en-US" sz="2400" dirty="0">
                <a:solidFill>
                  <a:srgbClr val="404040"/>
                </a:solidFill>
                <a:latin typeface="楷体" panose="02010609060101010101" pitchFamily="49" charset="-122"/>
                <a:ea typeface="楷体" panose="02010609060101010101" pitchFamily="49" charset="-122"/>
                <a:cs typeface="楷体" panose="02010609060101010101" pitchFamily="49" charset="-122"/>
                <a:sym typeface="Times New Roman" panose="02020603050405020304" pitchFamily="12"/>
              </a:endParaRPr>
            </a:p>
          </p:txBody>
        </p:sp>
      </p:grpSp>
      <p:sp>
        <p:nvSpPr>
          <p:cNvPr id="58" name="文本框 57">
            <a:extLst>
              <a:ext uri="{FF2B5EF4-FFF2-40B4-BE49-F238E27FC236}">
                <a16:creationId xmlns:a16="http://schemas.microsoft.com/office/drawing/2014/main" id="{45D3C1B1-BF03-1826-212F-C61827C839ED}"/>
              </a:ext>
            </a:extLst>
          </p:cNvPr>
          <p:cNvSpPr txBox="1"/>
          <p:nvPr/>
        </p:nvSpPr>
        <p:spPr>
          <a:xfrm>
            <a:off x="2465506" y="5471757"/>
            <a:ext cx="400433" cy="461665"/>
          </a:xfrm>
          <a:prstGeom prst="rect">
            <a:avLst/>
          </a:prstGeom>
          <a:noFill/>
        </p:spPr>
        <p:txBody>
          <a:bodyPr wrap="square">
            <a:spAutoFit/>
          </a:bodyPr>
          <a:lstStyle/>
          <a:p>
            <a:r>
              <a:rPr lang="zh-CN" altLang="en-US" sz="2400" b="1" dirty="0">
                <a:solidFill>
                  <a:srgbClr val="FF0000"/>
                </a:solidFill>
              </a:rPr>
              <a:t>①</a:t>
            </a:r>
          </a:p>
        </p:txBody>
      </p:sp>
      <p:sp>
        <p:nvSpPr>
          <p:cNvPr id="59" name="文本框 58">
            <a:extLst>
              <a:ext uri="{FF2B5EF4-FFF2-40B4-BE49-F238E27FC236}">
                <a16:creationId xmlns:a16="http://schemas.microsoft.com/office/drawing/2014/main" id="{819FC8D0-C075-350C-4560-1C2FBDD55859}"/>
              </a:ext>
            </a:extLst>
          </p:cNvPr>
          <p:cNvSpPr txBox="1"/>
          <p:nvPr/>
        </p:nvSpPr>
        <p:spPr>
          <a:xfrm>
            <a:off x="3399054" y="5471757"/>
            <a:ext cx="400433" cy="461665"/>
          </a:xfrm>
          <a:prstGeom prst="rect">
            <a:avLst/>
          </a:prstGeom>
          <a:noFill/>
        </p:spPr>
        <p:txBody>
          <a:bodyPr wrap="square">
            <a:spAutoFit/>
          </a:bodyPr>
          <a:lstStyle/>
          <a:p>
            <a:r>
              <a:rPr lang="zh-CN" altLang="en-US" sz="2400" b="1" dirty="0">
                <a:solidFill>
                  <a:srgbClr val="FF0000"/>
                </a:solidFill>
              </a:rPr>
              <a:t>②</a:t>
            </a:r>
          </a:p>
        </p:txBody>
      </p:sp>
      <p:sp>
        <p:nvSpPr>
          <p:cNvPr id="60" name="文本框 59">
            <a:extLst>
              <a:ext uri="{FF2B5EF4-FFF2-40B4-BE49-F238E27FC236}">
                <a16:creationId xmlns:a16="http://schemas.microsoft.com/office/drawing/2014/main" id="{4E255851-EE21-43FD-3E6B-0E409468928C}"/>
              </a:ext>
            </a:extLst>
          </p:cNvPr>
          <p:cNvSpPr txBox="1"/>
          <p:nvPr/>
        </p:nvSpPr>
        <p:spPr>
          <a:xfrm>
            <a:off x="4332601" y="5471757"/>
            <a:ext cx="400433" cy="461665"/>
          </a:xfrm>
          <a:prstGeom prst="rect">
            <a:avLst/>
          </a:prstGeom>
          <a:noFill/>
        </p:spPr>
        <p:txBody>
          <a:bodyPr wrap="square">
            <a:spAutoFit/>
          </a:bodyPr>
          <a:lstStyle/>
          <a:p>
            <a:r>
              <a:rPr lang="zh-CN" altLang="en-US" sz="2400" b="1" dirty="0">
                <a:solidFill>
                  <a:srgbClr val="FF0000"/>
                </a:solidFill>
              </a:rPr>
              <a:t>③</a:t>
            </a:r>
          </a:p>
        </p:txBody>
      </p:sp>
      <p:grpSp>
        <p:nvGrpSpPr>
          <p:cNvPr id="61" name="组合 60">
            <a:extLst>
              <a:ext uri="{FF2B5EF4-FFF2-40B4-BE49-F238E27FC236}">
                <a16:creationId xmlns:a16="http://schemas.microsoft.com/office/drawing/2014/main" id="{BFDFFCE9-9DCF-6B24-BE04-25D0D6936B2B}"/>
              </a:ext>
            </a:extLst>
          </p:cNvPr>
          <p:cNvGrpSpPr/>
          <p:nvPr/>
        </p:nvGrpSpPr>
        <p:grpSpPr>
          <a:xfrm>
            <a:off x="7396051" y="48673"/>
            <a:ext cx="4673134" cy="625965"/>
            <a:chOff x="7396051" y="5809"/>
            <a:chExt cx="4673134" cy="625965"/>
          </a:xfrm>
        </p:grpSpPr>
        <p:grpSp>
          <p:nvGrpSpPr>
            <p:cNvPr id="62" name="组合 61">
              <a:extLst>
                <a:ext uri="{FF2B5EF4-FFF2-40B4-BE49-F238E27FC236}">
                  <a16:creationId xmlns:a16="http://schemas.microsoft.com/office/drawing/2014/main" id="{DC9D23DD-B27A-DC9F-EEF0-958AC81704AA}"/>
                </a:ext>
              </a:extLst>
            </p:cNvPr>
            <p:cNvGrpSpPr/>
            <p:nvPr/>
          </p:nvGrpSpPr>
          <p:grpSpPr>
            <a:xfrm>
              <a:off x="9447060" y="5809"/>
              <a:ext cx="1549527" cy="625965"/>
              <a:chOff x="4599872" y="462981"/>
              <a:chExt cx="1732954" cy="832023"/>
            </a:xfrm>
          </p:grpSpPr>
          <p:grpSp>
            <p:nvGrpSpPr>
              <p:cNvPr id="72" name="组合 71">
                <a:extLst>
                  <a:ext uri="{FF2B5EF4-FFF2-40B4-BE49-F238E27FC236}">
                    <a16:creationId xmlns:a16="http://schemas.microsoft.com/office/drawing/2014/main" id="{381CE30B-4AD2-BFB8-03AF-ED15581876BA}"/>
                  </a:ext>
                </a:extLst>
              </p:cNvPr>
              <p:cNvGrpSpPr/>
              <p:nvPr/>
            </p:nvGrpSpPr>
            <p:grpSpPr>
              <a:xfrm flipH="1">
                <a:off x="5015888" y="508211"/>
                <a:ext cx="1316938" cy="731680"/>
                <a:chOff x="5555101" y="508211"/>
                <a:chExt cx="1589160" cy="731680"/>
              </a:xfrm>
            </p:grpSpPr>
            <p:pic>
              <p:nvPicPr>
                <p:cNvPr id="74" name="图片 73">
                  <a:extLst>
                    <a:ext uri="{FF2B5EF4-FFF2-40B4-BE49-F238E27FC236}">
                      <a16:creationId xmlns:a16="http://schemas.microsoft.com/office/drawing/2014/main" id="{C2562A36-34FF-E775-5A9B-031496485972}"/>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75" name="TextBox 45">
                  <a:extLst>
                    <a:ext uri="{FF2B5EF4-FFF2-40B4-BE49-F238E27FC236}">
                      <a16:creationId xmlns:a16="http://schemas.microsoft.com/office/drawing/2014/main" id="{562B901A-79C1-78E7-D373-8E2C950B1968}"/>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00B050"/>
                      </a:solidFill>
                      <a:latin typeface="隶书" panose="02010509060101010101" pitchFamily="49" charset="-122"/>
                      <a:ea typeface="隶书" panose="02010509060101010101" pitchFamily="49" charset="-122"/>
                      <a:cs typeface="+mn-ea"/>
                      <a:sym typeface="+mn-lt"/>
                    </a:rPr>
                    <a:t>收获园</a:t>
                  </a:r>
                </a:p>
              </p:txBody>
            </p:sp>
          </p:grpSp>
          <p:pic>
            <p:nvPicPr>
              <p:cNvPr id="73" name="图片 72" descr="卡通人物&#10;&#10;描述已自动生成">
                <a:extLst>
                  <a:ext uri="{FF2B5EF4-FFF2-40B4-BE49-F238E27FC236}">
                    <a16:creationId xmlns:a16="http://schemas.microsoft.com/office/drawing/2014/main" id="{4B3AADB9-F7B0-829F-7B22-3C24758387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872" y="462981"/>
                <a:ext cx="832024" cy="832023"/>
              </a:xfrm>
              <a:prstGeom prst="rect">
                <a:avLst/>
              </a:prstGeom>
            </p:spPr>
          </p:pic>
        </p:grpSp>
        <p:grpSp>
          <p:nvGrpSpPr>
            <p:cNvPr id="63" name="组合 62">
              <a:extLst>
                <a:ext uri="{FF2B5EF4-FFF2-40B4-BE49-F238E27FC236}">
                  <a16:creationId xmlns:a16="http://schemas.microsoft.com/office/drawing/2014/main" id="{E48206A5-DFFC-1CB5-160F-C5335F0CFAAB}"/>
                </a:ext>
              </a:extLst>
            </p:cNvPr>
            <p:cNvGrpSpPr/>
            <p:nvPr/>
          </p:nvGrpSpPr>
          <p:grpSpPr>
            <a:xfrm>
              <a:off x="10891640" y="5809"/>
              <a:ext cx="1177545" cy="543034"/>
              <a:chOff x="8796623" y="100891"/>
              <a:chExt cx="1177545" cy="543034"/>
            </a:xfrm>
          </p:grpSpPr>
          <p:pic>
            <p:nvPicPr>
              <p:cNvPr id="70" name="图片 69">
                <a:extLst>
                  <a:ext uri="{FF2B5EF4-FFF2-40B4-BE49-F238E27FC236}">
                    <a16:creationId xmlns:a16="http://schemas.microsoft.com/office/drawing/2014/main" id="{61252008-25B7-DAD9-8B49-6D717F1F63DB}"/>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71" name="TextBox 45">
                <a:extLst>
                  <a:ext uri="{FF2B5EF4-FFF2-40B4-BE49-F238E27FC236}">
                    <a16:creationId xmlns:a16="http://schemas.microsoft.com/office/drawing/2014/main" id="{E24A3BCB-8F77-B7E0-E6D4-337118723A24}"/>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64" name="组合 63">
              <a:extLst>
                <a:ext uri="{FF2B5EF4-FFF2-40B4-BE49-F238E27FC236}">
                  <a16:creationId xmlns:a16="http://schemas.microsoft.com/office/drawing/2014/main" id="{B095896C-5495-CA49-F820-278A617E94D0}"/>
                </a:ext>
              </a:extLst>
            </p:cNvPr>
            <p:cNvGrpSpPr/>
            <p:nvPr/>
          </p:nvGrpSpPr>
          <p:grpSpPr>
            <a:xfrm>
              <a:off x="7396051" y="5809"/>
              <a:ext cx="1177545" cy="543034"/>
              <a:chOff x="8796623" y="100891"/>
              <a:chExt cx="1177545" cy="543034"/>
            </a:xfrm>
          </p:grpSpPr>
          <p:pic>
            <p:nvPicPr>
              <p:cNvPr id="68" name="图片 67">
                <a:extLst>
                  <a:ext uri="{FF2B5EF4-FFF2-40B4-BE49-F238E27FC236}">
                    <a16:creationId xmlns:a16="http://schemas.microsoft.com/office/drawing/2014/main" id="{5B9E67E0-5CC3-21AF-E9EE-5F742663E799}"/>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69" name="TextBox 45">
                <a:extLst>
                  <a:ext uri="{FF2B5EF4-FFF2-40B4-BE49-F238E27FC236}">
                    <a16:creationId xmlns:a16="http://schemas.microsoft.com/office/drawing/2014/main" id="{E64FE89D-3997-5BAB-A2D2-8404D9D52595}"/>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准备间</a:t>
                </a:r>
              </a:p>
            </p:txBody>
          </p:sp>
        </p:grpSp>
        <p:grpSp>
          <p:nvGrpSpPr>
            <p:cNvPr id="65" name="组合 64">
              <a:extLst>
                <a:ext uri="{FF2B5EF4-FFF2-40B4-BE49-F238E27FC236}">
                  <a16:creationId xmlns:a16="http://schemas.microsoft.com/office/drawing/2014/main" id="{80D4E9E3-966C-32EE-CC7E-4B27FE015D00}"/>
                </a:ext>
              </a:extLst>
            </p:cNvPr>
            <p:cNvGrpSpPr/>
            <p:nvPr/>
          </p:nvGrpSpPr>
          <p:grpSpPr>
            <a:xfrm>
              <a:off x="8484860" y="5809"/>
              <a:ext cx="1177545" cy="543034"/>
              <a:chOff x="8796623" y="100891"/>
              <a:chExt cx="1177545" cy="543034"/>
            </a:xfrm>
          </p:grpSpPr>
          <p:pic>
            <p:nvPicPr>
              <p:cNvPr id="66" name="图片 65">
                <a:extLst>
                  <a:ext uri="{FF2B5EF4-FFF2-40B4-BE49-F238E27FC236}">
                    <a16:creationId xmlns:a16="http://schemas.microsoft.com/office/drawing/2014/main" id="{1267863B-6D4E-7608-2C76-6CEBE3EB8222}"/>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67" name="TextBox 45">
                <a:extLst>
                  <a:ext uri="{FF2B5EF4-FFF2-40B4-BE49-F238E27FC236}">
                    <a16:creationId xmlns:a16="http://schemas.microsoft.com/office/drawing/2014/main" id="{254A131E-BF71-614C-1ADE-C94BA34686CF}"/>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spTree>
    <p:extLst>
      <p:ext uri="{BB962C8B-B14F-4D97-AF65-F5344CB8AC3E}">
        <p14:creationId xmlns:p14="http://schemas.microsoft.com/office/powerpoint/2010/main" val="1011125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A626E1-0DC3-61D5-CB3D-948B7C1E67C2}"/>
              </a:ext>
            </a:extLst>
          </p:cNvPr>
          <p:cNvGrpSpPr/>
          <p:nvPr/>
        </p:nvGrpSpPr>
        <p:grpSpPr>
          <a:xfrm>
            <a:off x="357645" y="440975"/>
            <a:ext cx="11476710" cy="5722719"/>
            <a:chOff x="357645" y="440975"/>
            <a:chExt cx="11476710" cy="5722719"/>
          </a:xfrm>
        </p:grpSpPr>
        <p:pic>
          <p:nvPicPr>
            <p:cNvPr id="3" name="图片 2">
              <a:extLst>
                <a:ext uri="{FF2B5EF4-FFF2-40B4-BE49-F238E27FC236}">
                  <a16:creationId xmlns:a16="http://schemas.microsoft.com/office/drawing/2014/main" id="{58C9ED0C-209D-B164-40F3-6D70C4B37BB7}"/>
                </a:ext>
              </a:extLst>
            </p:cNvPr>
            <p:cNvPicPr>
              <a:picLocks noChangeAspect="1"/>
            </p:cNvPicPr>
            <p:nvPr/>
          </p:nvPicPr>
          <p:blipFill rotWithShape="1">
            <a:blip r:embed="rId2" cstate="hqprint">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r="52615" b="54174"/>
            <a:stretch/>
          </p:blipFill>
          <p:spPr>
            <a:xfrm flipH="1">
              <a:off x="357645" y="440975"/>
              <a:ext cx="11476710" cy="5722719"/>
            </a:xfrm>
            <a:prstGeom prst="rect">
              <a:avLst/>
            </a:prstGeom>
          </p:spPr>
        </p:pic>
        <p:pic>
          <p:nvPicPr>
            <p:cNvPr id="4" name="图片 3" descr="卡通人物&#10;&#10;描述已自动生成">
              <a:extLst>
                <a:ext uri="{FF2B5EF4-FFF2-40B4-BE49-F238E27FC236}">
                  <a16:creationId xmlns:a16="http://schemas.microsoft.com/office/drawing/2014/main" id="{BDBBE4A4-5E81-7713-0BF3-BA7B687B4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792" y="2078721"/>
              <a:ext cx="2520000" cy="2520000"/>
            </a:xfrm>
            <a:prstGeom prst="rect">
              <a:avLst/>
            </a:prstGeom>
          </p:spPr>
        </p:pic>
        <p:grpSp>
          <p:nvGrpSpPr>
            <p:cNvPr id="6" name="组合 5">
              <a:extLst>
                <a:ext uri="{FF2B5EF4-FFF2-40B4-BE49-F238E27FC236}">
                  <a16:creationId xmlns:a16="http://schemas.microsoft.com/office/drawing/2014/main" id="{D4D20F34-2988-D790-FD2A-BEA13951BC74}"/>
                </a:ext>
              </a:extLst>
            </p:cNvPr>
            <p:cNvGrpSpPr/>
            <p:nvPr/>
          </p:nvGrpSpPr>
          <p:grpSpPr>
            <a:xfrm>
              <a:off x="4951126" y="3338721"/>
              <a:ext cx="2486914" cy="1144905"/>
              <a:chOff x="887090" y="2474412"/>
              <a:chExt cx="2606717" cy="1144905"/>
            </a:xfrm>
          </p:grpSpPr>
          <p:sp>
            <p:nvSpPr>
              <p:cNvPr id="7" name="TextBox 46">
                <a:extLst>
                  <a:ext uri="{FF2B5EF4-FFF2-40B4-BE49-F238E27FC236}">
                    <a16:creationId xmlns:a16="http://schemas.microsoft.com/office/drawing/2014/main" id="{6917B389-0EBB-AA9F-8B56-2D02DA638558}"/>
                  </a:ext>
                </a:extLst>
              </p:cNvPr>
              <p:cNvSpPr txBox="1"/>
              <p:nvPr/>
            </p:nvSpPr>
            <p:spPr>
              <a:xfrm>
                <a:off x="1026360" y="2474412"/>
                <a:ext cx="2467447" cy="1144905"/>
              </a:xfrm>
              <a:prstGeom prst="rect">
                <a:avLst/>
              </a:prstGeom>
            </p:spPr>
            <p:txBody>
              <a:bodyPr vert="horz" wrap="square" lIns="0" tIns="0" rIns="0" bIns="0" anchor="t" anchorCtr="1">
                <a:noAutofit/>
              </a:bodyPr>
              <a:lstStyle/>
              <a:p>
                <a:pPr indent="457200"/>
                <a:endParaRPr lang="zh-CN" altLang="en-US" sz="2400" dirty="0">
                  <a:solidFill>
                    <a:srgbClr val="333333"/>
                  </a:solidFill>
                  <a:latin typeface="楷体" panose="02010609060101010101" pitchFamily="49" charset="-122"/>
                  <a:ea typeface="楷体" panose="02010609060101010101" pitchFamily="49" charset="-122"/>
                  <a:cs typeface="+mn-ea"/>
                  <a:sym typeface="+mn-lt"/>
                </a:endParaRPr>
              </a:p>
            </p:txBody>
          </p:sp>
          <p:pic>
            <p:nvPicPr>
              <p:cNvPr id="10" name="图片 9">
                <a:extLst>
                  <a:ext uri="{FF2B5EF4-FFF2-40B4-BE49-F238E27FC236}">
                    <a16:creationId xmlns:a16="http://schemas.microsoft.com/office/drawing/2014/main" id="{351ECEA5-C37D-F96B-2915-5E1170A7CDB1}"/>
                  </a:ext>
                </a:extLst>
              </p:cNvPr>
              <p:cNvPicPr>
                <a:picLocks noChangeAspect="1"/>
              </p:cNvPicPr>
              <p:nvPr/>
            </p:nvPicPr>
            <p:blipFill>
              <a:blip r:embed="rId4">
                <a:duotone>
                  <a:prstClr val="black"/>
                  <a:schemeClr val="accent1">
                    <a:tint val="45000"/>
                    <a:satMod val="400000"/>
                  </a:schemeClr>
                </a:duotone>
              </a:blip>
              <a:stretch>
                <a:fillRect/>
              </a:stretch>
            </p:blipFill>
            <p:spPr>
              <a:xfrm>
                <a:off x="887090" y="2777722"/>
                <a:ext cx="278539" cy="296990"/>
              </a:xfrm>
              <a:prstGeom prst="rect">
                <a:avLst/>
              </a:prstGeom>
            </p:spPr>
          </p:pic>
        </p:grpSp>
      </p:grpSp>
      <p:sp>
        <p:nvSpPr>
          <p:cNvPr id="9" name="文本框 8">
            <a:extLst>
              <a:ext uri="{FF2B5EF4-FFF2-40B4-BE49-F238E27FC236}">
                <a16:creationId xmlns:a16="http://schemas.microsoft.com/office/drawing/2014/main" id="{71B7CDA5-7F2F-458C-D1BB-1669B50C1117}"/>
              </a:ext>
            </a:extLst>
          </p:cNvPr>
          <p:cNvSpPr txBox="1"/>
          <p:nvPr/>
        </p:nvSpPr>
        <p:spPr>
          <a:xfrm>
            <a:off x="5318660" y="3436144"/>
            <a:ext cx="5126365" cy="1142300"/>
          </a:xfrm>
          <a:prstGeom prst="rect">
            <a:avLst/>
          </a:prstGeom>
          <a:noFill/>
        </p:spPr>
        <p:txBody>
          <a:bodyPr wrap="square" rtlCol="0">
            <a:spAutoFit/>
          </a:bodyPr>
          <a:lstStyle/>
          <a:p>
            <a:pPr>
              <a:lnSpc>
                <a:spcPct val="150000"/>
              </a:lnSpc>
            </a:pPr>
            <a:r>
              <a:rPr lang="zh-CN" altLang="en-US" sz="2400" dirty="0">
                <a:latin typeface="方正准圆简体" panose="03000509000000000000" pitchFamily="65" charset="-122"/>
                <a:ea typeface="方正准圆简体" panose="03000509000000000000" pitchFamily="65" charset="-122"/>
              </a:rPr>
              <a:t>利用程序语言描述日常生活中的算法</a:t>
            </a:r>
          </a:p>
          <a:p>
            <a:pPr>
              <a:lnSpc>
                <a:spcPct val="150000"/>
              </a:lnSpc>
            </a:pPr>
            <a:endParaRPr lang="zh-CN" altLang="en-US" sz="2400" dirty="0">
              <a:latin typeface="方正准圆简体" panose="03000509000000000000" pitchFamily="65" charset="-122"/>
              <a:ea typeface="方正准圆简体" panose="03000509000000000000" pitchFamily="65" charset="-122"/>
            </a:endParaRPr>
          </a:p>
        </p:txBody>
      </p:sp>
      <p:pic>
        <p:nvPicPr>
          <p:cNvPr id="11" name="图片 10">
            <a:extLst>
              <a:ext uri="{FF2B5EF4-FFF2-40B4-BE49-F238E27FC236}">
                <a16:creationId xmlns:a16="http://schemas.microsoft.com/office/drawing/2014/main" id="{E038F705-C983-269C-BB0A-E0F99770BE18}"/>
              </a:ext>
            </a:extLst>
          </p:cNvPr>
          <p:cNvPicPr>
            <a:picLocks noChangeAspect="1"/>
          </p:cNvPicPr>
          <p:nvPr/>
        </p:nvPicPr>
        <p:blipFill>
          <a:blip r:embed="rId5">
            <a:clrChange>
              <a:clrFrom>
                <a:srgbClr val="E5EEF3"/>
              </a:clrFrom>
              <a:clrTo>
                <a:srgbClr val="E5EEF3">
                  <a:alpha val="0"/>
                </a:srgbClr>
              </a:clrTo>
            </a:clrChange>
          </a:blip>
          <a:stretch>
            <a:fillRect/>
          </a:stretch>
        </p:blipFill>
        <p:spPr>
          <a:xfrm>
            <a:off x="5216864" y="2298679"/>
            <a:ext cx="2743341" cy="946199"/>
          </a:xfrm>
          <a:prstGeom prst="rect">
            <a:avLst/>
          </a:prstGeom>
        </p:spPr>
      </p:pic>
    </p:spTree>
    <p:extLst>
      <p:ext uri="{BB962C8B-B14F-4D97-AF65-F5344CB8AC3E}">
        <p14:creationId xmlns:p14="http://schemas.microsoft.com/office/powerpoint/2010/main" val="353134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卡通人物&#10;&#10;描述已自动生成">
            <a:extLst>
              <a:ext uri="{FF2B5EF4-FFF2-40B4-BE49-F238E27FC236}">
                <a16:creationId xmlns:a16="http://schemas.microsoft.com/office/drawing/2014/main" id="{D1E1EF63-6B8A-9926-E4C4-A5F60C979A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52" y="315017"/>
            <a:ext cx="1440000" cy="1440000"/>
          </a:xfrm>
          <a:prstGeom prst="rect">
            <a:avLst/>
          </a:prstGeom>
        </p:spPr>
      </p:pic>
      <p:grpSp>
        <p:nvGrpSpPr>
          <p:cNvPr id="14" name="组合 13">
            <a:extLst>
              <a:ext uri="{FF2B5EF4-FFF2-40B4-BE49-F238E27FC236}">
                <a16:creationId xmlns:a16="http://schemas.microsoft.com/office/drawing/2014/main" id="{7EBDA2C0-2683-CEC4-32E1-D91ADB46DB73}"/>
              </a:ext>
            </a:extLst>
          </p:cNvPr>
          <p:cNvGrpSpPr/>
          <p:nvPr/>
        </p:nvGrpSpPr>
        <p:grpSpPr>
          <a:xfrm>
            <a:off x="561452" y="1407823"/>
            <a:ext cx="8693011" cy="3695163"/>
            <a:chOff x="898653" y="1214915"/>
            <a:chExt cx="7225826" cy="5029753"/>
          </a:xfrm>
        </p:grpSpPr>
        <p:pic>
          <p:nvPicPr>
            <p:cNvPr id="12" name="图片 11">
              <a:extLst>
                <a:ext uri="{FF2B5EF4-FFF2-40B4-BE49-F238E27FC236}">
                  <a16:creationId xmlns:a16="http://schemas.microsoft.com/office/drawing/2014/main" id="{96899DA6-26C8-42CF-49AE-30149055596E}"/>
                </a:ext>
              </a:extLst>
            </p:cNvPr>
            <p:cNvPicPr>
              <a:picLocks noChangeAspect="1"/>
            </p:cNvPicPr>
            <p:nvPr/>
          </p:nvPicPr>
          <p:blipFill rotWithShape="1">
            <a:blip r:embed="rId3">
              <a:extLst>
                <a:ext uri="{28A0092B-C50C-407E-A947-70E740481C1C}">
                  <a14:useLocalDpi xmlns:a14="http://schemas.microsoft.com/office/drawing/2010/main" val="0"/>
                </a:ext>
              </a:extLst>
            </a:blip>
            <a:srcRect l="3769" t="10059" r="4543" b="8755"/>
            <a:stretch/>
          </p:blipFill>
          <p:spPr>
            <a:xfrm flipH="1" flipV="1">
              <a:off x="898653" y="1214915"/>
              <a:ext cx="7225826" cy="5029753"/>
            </a:xfrm>
            <a:prstGeom prst="rect">
              <a:avLst/>
            </a:prstGeom>
          </p:spPr>
        </p:pic>
        <p:sp>
          <p:nvSpPr>
            <p:cNvPr id="13" name="文本框 12">
              <a:extLst>
                <a:ext uri="{FF2B5EF4-FFF2-40B4-BE49-F238E27FC236}">
                  <a16:creationId xmlns:a16="http://schemas.microsoft.com/office/drawing/2014/main" id="{576B13E8-DCD8-E4C9-ACB6-D3D93D878EBA}"/>
                </a:ext>
              </a:extLst>
            </p:cNvPr>
            <p:cNvSpPr txBox="1"/>
            <p:nvPr/>
          </p:nvSpPr>
          <p:spPr>
            <a:xfrm>
              <a:off x="1395663" y="1794355"/>
              <a:ext cx="6263295" cy="3824284"/>
            </a:xfrm>
            <a:prstGeom prst="rect">
              <a:avLst/>
            </a:prstGeom>
            <a:noFill/>
          </p:spPr>
          <p:txBody>
            <a:bodyPr wrap="square" rtlCol="0">
              <a:spAutoFit/>
            </a:bodyPr>
            <a:lstStyle/>
            <a:p>
              <a:pPr indent="539750">
                <a:lnSpc>
                  <a:spcPct val="150000"/>
                </a:lnSpc>
              </a:pPr>
              <a:r>
                <a:rPr lang="zh-CN" altLang="en-US" sz="2400" dirty="0">
                  <a:latin typeface="华文楷体" panose="02010600040101010101" pitchFamily="2" charset="-122"/>
                  <a:ea typeface="华文楷体" panose="02010600040101010101" pitchFamily="2" charset="-122"/>
                </a:rPr>
                <a:t>焕然一新的房间会让旅行回家的人倍感温暖，爸爸和李徽想帮爷爷、奶奶刷新房间的墙面。购买油漆时需要知道房间的涂刷面积，于是爸爸量尺寸， 李徽算面积。计算有些复杂，你能帮助李徽使用计算机快速算出房间的涂刷面积吗？</a:t>
              </a:r>
              <a:endParaRPr lang="en-US" altLang="zh-CN" sz="2400" dirty="0">
                <a:latin typeface="华文楷体" panose="02010600040101010101" pitchFamily="2" charset="-122"/>
                <a:ea typeface="华文楷体" panose="02010600040101010101" pitchFamily="2" charset="-122"/>
              </a:endParaRPr>
            </a:p>
          </p:txBody>
        </p:sp>
      </p:grpSp>
      <p:pic>
        <p:nvPicPr>
          <p:cNvPr id="3" name="图片 2">
            <a:extLst>
              <a:ext uri="{FF2B5EF4-FFF2-40B4-BE49-F238E27FC236}">
                <a16:creationId xmlns:a16="http://schemas.microsoft.com/office/drawing/2014/main" id="{165651C3-399B-C2BA-8F26-7FA380F92490}"/>
              </a:ext>
            </a:extLst>
          </p:cNvPr>
          <p:cNvPicPr>
            <a:picLocks noChangeAspect="1"/>
          </p:cNvPicPr>
          <p:nvPr/>
        </p:nvPicPr>
        <p:blipFill>
          <a:blip r:embed="rId4">
            <a:clrChange>
              <a:clrFrom>
                <a:srgbClr val="E5EEF3"/>
              </a:clrFrom>
              <a:clrTo>
                <a:srgbClr val="E5EEF3">
                  <a:alpha val="0"/>
                </a:srgbClr>
              </a:clrTo>
            </a:clrChange>
          </a:blip>
          <a:stretch>
            <a:fillRect/>
          </a:stretch>
        </p:blipFill>
        <p:spPr>
          <a:xfrm>
            <a:off x="1795135" y="934723"/>
            <a:ext cx="2362321" cy="946199"/>
          </a:xfrm>
          <a:prstGeom prst="rect">
            <a:avLst/>
          </a:prstGeom>
        </p:spPr>
      </p:pic>
      <p:pic>
        <p:nvPicPr>
          <p:cNvPr id="9" name="图片 8">
            <a:extLst>
              <a:ext uri="{FF2B5EF4-FFF2-40B4-BE49-F238E27FC236}">
                <a16:creationId xmlns:a16="http://schemas.microsoft.com/office/drawing/2014/main" id="{43E10765-C894-806A-2C13-D744BF0AFCEF}"/>
              </a:ext>
            </a:extLst>
          </p:cNvPr>
          <p:cNvPicPr>
            <a:picLocks noChangeAspect="1"/>
          </p:cNvPicPr>
          <p:nvPr/>
        </p:nvPicPr>
        <p:blipFill rotWithShape="1">
          <a:blip r:embed="rId5">
            <a:extLst>
              <a:ext uri="{28A0092B-C50C-407E-A947-70E740481C1C}">
                <a14:useLocalDpi xmlns:a14="http://schemas.microsoft.com/office/drawing/2010/main" val="0"/>
              </a:ext>
            </a:extLst>
          </a:blip>
          <a:srcRect r="6072" b="8169"/>
          <a:stretch/>
        </p:blipFill>
        <p:spPr>
          <a:xfrm>
            <a:off x="5287178" y="2074278"/>
            <a:ext cx="6272720" cy="4363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3329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90505B92-6646-488F-518D-9C8AB1AC4D15}"/>
              </a:ext>
            </a:extLst>
          </p:cNvPr>
          <p:cNvGrpSpPr/>
          <p:nvPr/>
        </p:nvGrpSpPr>
        <p:grpSpPr>
          <a:xfrm>
            <a:off x="883715" y="429584"/>
            <a:ext cx="10555490" cy="5971216"/>
            <a:chOff x="898653" y="1214915"/>
            <a:chExt cx="7225826" cy="5029753"/>
          </a:xfrm>
        </p:grpSpPr>
        <p:pic>
          <p:nvPicPr>
            <p:cNvPr id="19" name="图片 18">
              <a:extLst>
                <a:ext uri="{FF2B5EF4-FFF2-40B4-BE49-F238E27FC236}">
                  <a16:creationId xmlns:a16="http://schemas.microsoft.com/office/drawing/2014/main" id="{459CD0C3-E2D0-DC9F-26E8-DF7C8BAFED87}"/>
                </a:ext>
              </a:extLst>
            </p:cNvPr>
            <p:cNvPicPr>
              <a:picLocks noChangeAspect="1"/>
            </p:cNvPicPr>
            <p:nvPr/>
          </p:nvPicPr>
          <p:blipFill rotWithShape="1">
            <a:blip r:embed="rId2">
              <a:extLst>
                <a:ext uri="{28A0092B-C50C-407E-A947-70E740481C1C}">
                  <a14:useLocalDpi xmlns:a14="http://schemas.microsoft.com/office/drawing/2010/main" val="0"/>
                </a:ext>
              </a:extLst>
            </a:blip>
            <a:srcRect l="3769" t="10059" r="4543" b="8755"/>
            <a:stretch/>
          </p:blipFill>
          <p:spPr>
            <a:xfrm flipH="1" flipV="1">
              <a:off x="898653" y="1214915"/>
              <a:ext cx="7225826" cy="5029753"/>
            </a:xfrm>
            <a:prstGeom prst="rect">
              <a:avLst/>
            </a:prstGeom>
          </p:spPr>
        </p:pic>
        <p:sp>
          <p:nvSpPr>
            <p:cNvPr id="20" name="文本框 19">
              <a:extLst>
                <a:ext uri="{FF2B5EF4-FFF2-40B4-BE49-F238E27FC236}">
                  <a16:creationId xmlns:a16="http://schemas.microsoft.com/office/drawing/2014/main" id="{96699F94-17BD-517F-943B-594A08D1B4C5}"/>
                </a:ext>
              </a:extLst>
            </p:cNvPr>
            <p:cNvSpPr txBox="1"/>
            <p:nvPr/>
          </p:nvSpPr>
          <p:spPr>
            <a:xfrm>
              <a:off x="1921843" y="1844834"/>
              <a:ext cx="5967883" cy="570350"/>
            </a:xfrm>
            <a:prstGeom prst="rect">
              <a:avLst/>
            </a:prstGeom>
            <a:noFill/>
          </p:spPr>
          <p:txBody>
            <a:bodyPr wrap="square" rtlCol="0">
              <a:spAutoFit/>
            </a:bodyPr>
            <a:lstStyle/>
            <a:p>
              <a:pPr indent="539750">
                <a:lnSpc>
                  <a:spcPct val="150000"/>
                </a:lnSpc>
              </a:pPr>
              <a:r>
                <a:rPr lang="zh-CN" altLang="en-US" sz="2800" dirty="0">
                  <a:latin typeface="华文楷体" panose="02010600040101010101" pitchFamily="2" charset="-122"/>
                  <a:ea typeface="华文楷体" panose="02010600040101010101" pitchFamily="2" charset="-122"/>
                </a:rPr>
                <a:t>请根据程序，描绘出小机器人捡垃圾的路径。</a:t>
              </a:r>
              <a:endParaRPr lang="en-US" altLang="zh-CN" sz="2800" dirty="0">
                <a:latin typeface="华文楷体" panose="02010600040101010101" pitchFamily="2" charset="-122"/>
                <a:ea typeface="华文楷体" panose="02010600040101010101" pitchFamily="2" charset="-122"/>
              </a:endParaRPr>
            </a:p>
          </p:txBody>
        </p:sp>
      </p:grpSp>
      <p:grpSp>
        <p:nvGrpSpPr>
          <p:cNvPr id="25" name="组合 24">
            <a:extLst>
              <a:ext uri="{FF2B5EF4-FFF2-40B4-BE49-F238E27FC236}">
                <a16:creationId xmlns:a16="http://schemas.microsoft.com/office/drawing/2014/main" id="{940135D6-C31A-F547-410E-65CABC166C1B}"/>
              </a:ext>
            </a:extLst>
          </p:cNvPr>
          <p:cNvGrpSpPr/>
          <p:nvPr/>
        </p:nvGrpSpPr>
        <p:grpSpPr>
          <a:xfrm>
            <a:off x="1558951" y="4297208"/>
            <a:ext cx="1889993" cy="1506121"/>
            <a:chOff x="621926" y="338368"/>
            <a:chExt cx="1474699" cy="1134228"/>
          </a:xfrm>
        </p:grpSpPr>
        <p:pic>
          <p:nvPicPr>
            <p:cNvPr id="26" name="图片 25">
              <a:extLst>
                <a:ext uri="{FF2B5EF4-FFF2-40B4-BE49-F238E27FC236}">
                  <a16:creationId xmlns:a16="http://schemas.microsoft.com/office/drawing/2014/main" id="{2CA869C0-F18A-FC57-A10D-3E4496330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27" name="图片 26">
              <a:extLst>
                <a:ext uri="{FF2B5EF4-FFF2-40B4-BE49-F238E27FC236}">
                  <a16:creationId xmlns:a16="http://schemas.microsoft.com/office/drawing/2014/main" id="{07E60C50-2FA6-7F86-20E5-EDC92AEE9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grpSp>
        <p:nvGrpSpPr>
          <p:cNvPr id="17" name="组合 16">
            <a:extLst>
              <a:ext uri="{FF2B5EF4-FFF2-40B4-BE49-F238E27FC236}">
                <a16:creationId xmlns:a16="http://schemas.microsoft.com/office/drawing/2014/main" id="{FAF3CEFC-077D-175C-713E-A5E614075BA6}"/>
              </a:ext>
            </a:extLst>
          </p:cNvPr>
          <p:cNvGrpSpPr/>
          <p:nvPr/>
        </p:nvGrpSpPr>
        <p:grpSpPr>
          <a:xfrm>
            <a:off x="7475853" y="51620"/>
            <a:ext cx="4587710" cy="625965"/>
            <a:chOff x="7540149" y="-5532"/>
            <a:chExt cx="4587710" cy="625965"/>
          </a:xfrm>
        </p:grpSpPr>
        <p:grpSp>
          <p:nvGrpSpPr>
            <p:cNvPr id="21" name="组合 20">
              <a:extLst>
                <a:ext uri="{FF2B5EF4-FFF2-40B4-BE49-F238E27FC236}">
                  <a16:creationId xmlns:a16="http://schemas.microsoft.com/office/drawing/2014/main" id="{4FC99E6C-3269-F114-E0A7-6871650958F0}"/>
                </a:ext>
              </a:extLst>
            </p:cNvPr>
            <p:cNvGrpSpPr/>
            <p:nvPr/>
          </p:nvGrpSpPr>
          <p:grpSpPr>
            <a:xfrm>
              <a:off x="10578332" y="-5532"/>
              <a:ext cx="1549527" cy="625965"/>
              <a:chOff x="4599872" y="462981"/>
              <a:chExt cx="1732954" cy="832023"/>
            </a:xfrm>
          </p:grpSpPr>
          <p:grpSp>
            <p:nvGrpSpPr>
              <p:cNvPr id="35" name="组合 34">
                <a:extLst>
                  <a:ext uri="{FF2B5EF4-FFF2-40B4-BE49-F238E27FC236}">
                    <a16:creationId xmlns:a16="http://schemas.microsoft.com/office/drawing/2014/main" id="{D1B7DDB5-0C36-C0CD-B493-355A4A39FEB7}"/>
                  </a:ext>
                </a:extLst>
              </p:cNvPr>
              <p:cNvGrpSpPr/>
              <p:nvPr/>
            </p:nvGrpSpPr>
            <p:grpSpPr>
              <a:xfrm flipH="1">
                <a:off x="5015888" y="508211"/>
                <a:ext cx="1316938" cy="731680"/>
                <a:chOff x="5555101" y="508211"/>
                <a:chExt cx="1589160" cy="731680"/>
              </a:xfrm>
            </p:grpSpPr>
            <p:pic>
              <p:nvPicPr>
                <p:cNvPr id="37" name="图片 36">
                  <a:extLst>
                    <a:ext uri="{FF2B5EF4-FFF2-40B4-BE49-F238E27FC236}">
                      <a16:creationId xmlns:a16="http://schemas.microsoft.com/office/drawing/2014/main" id="{66AF08B3-9936-EDF1-D244-A9A274951597}"/>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29B6EFCC-FC72-3024-E3F5-2409DDC90F5B}"/>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0070C0"/>
                      </a:solidFill>
                      <a:latin typeface="隶书" panose="02010509060101010101" pitchFamily="49" charset="-122"/>
                      <a:ea typeface="隶书" panose="02010509060101010101" pitchFamily="49" charset="-122"/>
                      <a:cs typeface="+mn-ea"/>
                      <a:sym typeface="+mn-lt"/>
                    </a:rPr>
                    <a:t>挑战台</a:t>
                  </a:r>
                </a:p>
              </p:txBody>
            </p:sp>
          </p:grpSp>
          <p:pic>
            <p:nvPicPr>
              <p:cNvPr id="36" name="图片 35" descr="卡通人物&#10;&#10;描述已自动生成">
                <a:extLst>
                  <a:ext uri="{FF2B5EF4-FFF2-40B4-BE49-F238E27FC236}">
                    <a16:creationId xmlns:a16="http://schemas.microsoft.com/office/drawing/2014/main" id="{2AB01BED-6B5A-D60E-BFE1-7156D49B2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872" y="462981"/>
                <a:ext cx="832024" cy="832023"/>
              </a:xfrm>
              <a:prstGeom prst="rect">
                <a:avLst/>
              </a:prstGeom>
            </p:spPr>
          </p:pic>
        </p:grpSp>
        <p:grpSp>
          <p:nvGrpSpPr>
            <p:cNvPr id="22" name="组合 21">
              <a:extLst>
                <a:ext uri="{FF2B5EF4-FFF2-40B4-BE49-F238E27FC236}">
                  <a16:creationId xmlns:a16="http://schemas.microsoft.com/office/drawing/2014/main" id="{2F33E4E5-4FF8-6873-12CD-D57820F37FF8}"/>
                </a:ext>
              </a:extLst>
            </p:cNvPr>
            <p:cNvGrpSpPr/>
            <p:nvPr/>
          </p:nvGrpSpPr>
          <p:grpSpPr>
            <a:xfrm>
              <a:off x="7540149" y="43079"/>
              <a:ext cx="1177545" cy="543034"/>
              <a:chOff x="8796623" y="100891"/>
              <a:chExt cx="1177545" cy="543034"/>
            </a:xfrm>
          </p:grpSpPr>
          <p:pic>
            <p:nvPicPr>
              <p:cNvPr id="33" name="图片 32">
                <a:extLst>
                  <a:ext uri="{FF2B5EF4-FFF2-40B4-BE49-F238E27FC236}">
                    <a16:creationId xmlns:a16="http://schemas.microsoft.com/office/drawing/2014/main" id="{544F1924-70A3-A0AB-468A-0D31CA5CB745}"/>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4" name="TextBox 45">
                <a:extLst>
                  <a:ext uri="{FF2B5EF4-FFF2-40B4-BE49-F238E27FC236}">
                    <a16:creationId xmlns:a16="http://schemas.microsoft.com/office/drawing/2014/main" id="{AC053151-4668-4F3E-E8AF-4223B5507698}"/>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3" name="组合 22">
              <a:extLst>
                <a:ext uri="{FF2B5EF4-FFF2-40B4-BE49-F238E27FC236}">
                  <a16:creationId xmlns:a16="http://schemas.microsoft.com/office/drawing/2014/main" id="{CA313CCB-9797-9323-C6DA-6C5E228FDF70}"/>
                </a:ext>
              </a:extLst>
            </p:cNvPr>
            <p:cNvGrpSpPr/>
            <p:nvPr/>
          </p:nvGrpSpPr>
          <p:grpSpPr>
            <a:xfrm>
              <a:off x="9655756" y="0"/>
              <a:ext cx="1177545" cy="543034"/>
              <a:chOff x="8796623" y="100891"/>
              <a:chExt cx="1177545" cy="543034"/>
            </a:xfrm>
          </p:grpSpPr>
          <p:pic>
            <p:nvPicPr>
              <p:cNvPr id="31" name="图片 30">
                <a:extLst>
                  <a:ext uri="{FF2B5EF4-FFF2-40B4-BE49-F238E27FC236}">
                    <a16:creationId xmlns:a16="http://schemas.microsoft.com/office/drawing/2014/main" id="{A974F7A2-2B48-8727-5A25-94F97B87E9C3}"/>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2" name="TextBox 45">
                <a:extLst>
                  <a:ext uri="{FF2B5EF4-FFF2-40B4-BE49-F238E27FC236}">
                    <a16:creationId xmlns:a16="http://schemas.microsoft.com/office/drawing/2014/main" id="{6BF2BB05-0119-4BB8-E5C0-FDA54D5CAEB0}"/>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24" name="组合 23">
              <a:extLst>
                <a:ext uri="{FF2B5EF4-FFF2-40B4-BE49-F238E27FC236}">
                  <a16:creationId xmlns:a16="http://schemas.microsoft.com/office/drawing/2014/main" id="{E190E5E1-DB89-4F12-9C36-47844071E5F5}"/>
                </a:ext>
              </a:extLst>
            </p:cNvPr>
            <p:cNvGrpSpPr/>
            <p:nvPr/>
          </p:nvGrpSpPr>
          <p:grpSpPr>
            <a:xfrm>
              <a:off x="8605599" y="0"/>
              <a:ext cx="1177545" cy="543034"/>
              <a:chOff x="8796623" y="100891"/>
              <a:chExt cx="1177545" cy="543034"/>
            </a:xfrm>
          </p:grpSpPr>
          <p:pic>
            <p:nvPicPr>
              <p:cNvPr id="28" name="图片 27">
                <a:extLst>
                  <a:ext uri="{FF2B5EF4-FFF2-40B4-BE49-F238E27FC236}">
                    <a16:creationId xmlns:a16="http://schemas.microsoft.com/office/drawing/2014/main" id="{998BADCA-F371-6649-A50F-1D689D8BF407}"/>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0" name="TextBox 45">
                <a:extLst>
                  <a:ext uri="{FF2B5EF4-FFF2-40B4-BE49-F238E27FC236}">
                    <a16:creationId xmlns:a16="http://schemas.microsoft.com/office/drawing/2014/main" id="{49B8F89C-93DB-02BB-0D1D-D2F283404448}"/>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pic>
        <p:nvPicPr>
          <p:cNvPr id="55" name="图片 54">
            <a:extLst>
              <a:ext uri="{FF2B5EF4-FFF2-40B4-BE49-F238E27FC236}">
                <a16:creationId xmlns:a16="http://schemas.microsoft.com/office/drawing/2014/main" id="{09F2F406-B3D4-CDA0-73A2-EE38868D9235}"/>
              </a:ext>
            </a:extLst>
          </p:cNvPr>
          <p:cNvPicPr>
            <a:picLocks noChangeAspect="1"/>
          </p:cNvPicPr>
          <p:nvPr/>
        </p:nvPicPr>
        <p:blipFill>
          <a:blip r:embed="rId7"/>
          <a:stretch>
            <a:fillRect/>
          </a:stretch>
        </p:blipFill>
        <p:spPr>
          <a:xfrm>
            <a:off x="3448944" y="2131394"/>
            <a:ext cx="1249743" cy="3322487"/>
          </a:xfrm>
          <a:prstGeom prst="rect">
            <a:avLst/>
          </a:prstGeom>
        </p:spPr>
      </p:pic>
      <p:pic>
        <p:nvPicPr>
          <p:cNvPr id="57" name="图片 56">
            <a:extLst>
              <a:ext uri="{FF2B5EF4-FFF2-40B4-BE49-F238E27FC236}">
                <a16:creationId xmlns:a16="http://schemas.microsoft.com/office/drawing/2014/main" id="{22A4DB28-F358-0DFB-2106-73BBD90CE4DA}"/>
              </a:ext>
            </a:extLst>
          </p:cNvPr>
          <p:cNvPicPr>
            <a:picLocks noChangeAspect="1"/>
          </p:cNvPicPr>
          <p:nvPr/>
        </p:nvPicPr>
        <p:blipFill>
          <a:blip r:embed="rId8"/>
          <a:stretch>
            <a:fillRect/>
          </a:stretch>
        </p:blipFill>
        <p:spPr>
          <a:xfrm>
            <a:off x="4788136" y="2602343"/>
            <a:ext cx="4698339" cy="2782350"/>
          </a:xfrm>
          <a:prstGeom prst="rect">
            <a:avLst/>
          </a:prstGeom>
        </p:spPr>
      </p:pic>
      <p:pic>
        <p:nvPicPr>
          <p:cNvPr id="58" name="图片 57">
            <a:extLst>
              <a:ext uri="{FF2B5EF4-FFF2-40B4-BE49-F238E27FC236}">
                <a16:creationId xmlns:a16="http://schemas.microsoft.com/office/drawing/2014/main" id="{2501B07E-211D-358D-22EB-653B5C1F5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396" t="10696" r="6291" b="11265"/>
          <a:stretch>
            <a:fillRect/>
          </a:stretch>
        </p:blipFill>
        <p:spPr>
          <a:xfrm>
            <a:off x="2264890" y="1257586"/>
            <a:ext cx="621962" cy="596931"/>
          </a:xfrm>
          <a:prstGeom prst="rect">
            <a:avLst/>
          </a:prstGeom>
        </p:spPr>
      </p:pic>
    </p:spTree>
    <p:extLst>
      <p:ext uri="{BB962C8B-B14F-4D97-AF65-F5344CB8AC3E}">
        <p14:creationId xmlns:p14="http://schemas.microsoft.com/office/powerpoint/2010/main" val="165275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90505B92-6646-488F-518D-9C8AB1AC4D15}"/>
              </a:ext>
            </a:extLst>
          </p:cNvPr>
          <p:cNvGrpSpPr/>
          <p:nvPr/>
        </p:nvGrpSpPr>
        <p:grpSpPr>
          <a:xfrm>
            <a:off x="883715" y="429584"/>
            <a:ext cx="10555490" cy="5971216"/>
            <a:chOff x="898653" y="1214915"/>
            <a:chExt cx="7225826" cy="5029753"/>
          </a:xfrm>
        </p:grpSpPr>
        <p:pic>
          <p:nvPicPr>
            <p:cNvPr id="19" name="图片 18">
              <a:extLst>
                <a:ext uri="{FF2B5EF4-FFF2-40B4-BE49-F238E27FC236}">
                  <a16:creationId xmlns:a16="http://schemas.microsoft.com/office/drawing/2014/main" id="{459CD0C3-E2D0-DC9F-26E8-DF7C8BAFED87}"/>
                </a:ext>
              </a:extLst>
            </p:cNvPr>
            <p:cNvPicPr>
              <a:picLocks noChangeAspect="1"/>
            </p:cNvPicPr>
            <p:nvPr/>
          </p:nvPicPr>
          <p:blipFill rotWithShape="1">
            <a:blip r:embed="rId2">
              <a:extLst>
                <a:ext uri="{28A0092B-C50C-407E-A947-70E740481C1C}">
                  <a14:useLocalDpi xmlns:a14="http://schemas.microsoft.com/office/drawing/2010/main" val="0"/>
                </a:ext>
              </a:extLst>
            </a:blip>
            <a:srcRect l="3769" t="10059" r="4543" b="8755"/>
            <a:stretch/>
          </p:blipFill>
          <p:spPr>
            <a:xfrm flipH="1" flipV="1">
              <a:off x="898653" y="1214915"/>
              <a:ext cx="7225826" cy="5029753"/>
            </a:xfrm>
            <a:prstGeom prst="rect">
              <a:avLst/>
            </a:prstGeom>
          </p:spPr>
        </p:pic>
        <p:sp>
          <p:nvSpPr>
            <p:cNvPr id="20" name="文本框 19">
              <a:extLst>
                <a:ext uri="{FF2B5EF4-FFF2-40B4-BE49-F238E27FC236}">
                  <a16:creationId xmlns:a16="http://schemas.microsoft.com/office/drawing/2014/main" id="{96699F94-17BD-517F-943B-594A08D1B4C5}"/>
                </a:ext>
              </a:extLst>
            </p:cNvPr>
            <p:cNvSpPr txBox="1"/>
            <p:nvPr/>
          </p:nvSpPr>
          <p:spPr>
            <a:xfrm>
              <a:off x="1049298" y="1861806"/>
              <a:ext cx="6507233" cy="570350"/>
            </a:xfrm>
            <a:prstGeom prst="rect">
              <a:avLst/>
            </a:prstGeom>
            <a:noFill/>
          </p:spPr>
          <p:txBody>
            <a:bodyPr wrap="square" rtlCol="0">
              <a:spAutoFit/>
            </a:bodyPr>
            <a:lstStyle/>
            <a:p>
              <a:pPr indent="539750">
                <a:lnSpc>
                  <a:spcPct val="150000"/>
                </a:lnSpc>
              </a:pPr>
              <a:r>
                <a:rPr lang="zh-CN" altLang="en-US" sz="2800" dirty="0">
                  <a:latin typeface="华文楷体" panose="02010600040101010101" pitchFamily="2" charset="-122"/>
                  <a:ea typeface="华文楷体" panose="02010600040101010101" pitchFamily="2" charset="-122"/>
                </a:rPr>
                <a:t>你能根据下面这段程序，画出交通信号灯的执行顺序吗？</a:t>
              </a:r>
              <a:endParaRPr lang="en-US" altLang="zh-CN" sz="2800" dirty="0">
                <a:latin typeface="华文楷体" panose="02010600040101010101" pitchFamily="2" charset="-122"/>
                <a:ea typeface="华文楷体" panose="02010600040101010101" pitchFamily="2" charset="-122"/>
              </a:endParaRPr>
            </a:p>
          </p:txBody>
        </p:sp>
      </p:grpSp>
      <p:grpSp>
        <p:nvGrpSpPr>
          <p:cNvPr id="25" name="组合 24">
            <a:extLst>
              <a:ext uri="{FF2B5EF4-FFF2-40B4-BE49-F238E27FC236}">
                <a16:creationId xmlns:a16="http://schemas.microsoft.com/office/drawing/2014/main" id="{940135D6-C31A-F547-410E-65CABC166C1B}"/>
              </a:ext>
            </a:extLst>
          </p:cNvPr>
          <p:cNvGrpSpPr/>
          <p:nvPr/>
        </p:nvGrpSpPr>
        <p:grpSpPr>
          <a:xfrm flipH="1">
            <a:off x="8802641" y="4387892"/>
            <a:ext cx="1889993" cy="1506121"/>
            <a:chOff x="621926" y="338368"/>
            <a:chExt cx="1474699" cy="1134228"/>
          </a:xfrm>
        </p:grpSpPr>
        <p:pic>
          <p:nvPicPr>
            <p:cNvPr id="26" name="图片 25">
              <a:extLst>
                <a:ext uri="{FF2B5EF4-FFF2-40B4-BE49-F238E27FC236}">
                  <a16:creationId xmlns:a16="http://schemas.microsoft.com/office/drawing/2014/main" id="{2CA869C0-F18A-FC57-A10D-3E4496330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27" name="图片 26">
              <a:extLst>
                <a:ext uri="{FF2B5EF4-FFF2-40B4-BE49-F238E27FC236}">
                  <a16:creationId xmlns:a16="http://schemas.microsoft.com/office/drawing/2014/main" id="{07E60C50-2FA6-7F86-20E5-EDC92AEE9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grpSp>
        <p:nvGrpSpPr>
          <p:cNvPr id="17" name="组合 16">
            <a:extLst>
              <a:ext uri="{FF2B5EF4-FFF2-40B4-BE49-F238E27FC236}">
                <a16:creationId xmlns:a16="http://schemas.microsoft.com/office/drawing/2014/main" id="{FAF3CEFC-077D-175C-713E-A5E614075BA6}"/>
              </a:ext>
            </a:extLst>
          </p:cNvPr>
          <p:cNvGrpSpPr/>
          <p:nvPr/>
        </p:nvGrpSpPr>
        <p:grpSpPr>
          <a:xfrm>
            <a:off x="7475853" y="51620"/>
            <a:ext cx="4587710" cy="625965"/>
            <a:chOff x="7540149" y="-5532"/>
            <a:chExt cx="4587710" cy="625965"/>
          </a:xfrm>
        </p:grpSpPr>
        <p:grpSp>
          <p:nvGrpSpPr>
            <p:cNvPr id="21" name="组合 20">
              <a:extLst>
                <a:ext uri="{FF2B5EF4-FFF2-40B4-BE49-F238E27FC236}">
                  <a16:creationId xmlns:a16="http://schemas.microsoft.com/office/drawing/2014/main" id="{4FC99E6C-3269-F114-E0A7-6871650958F0}"/>
                </a:ext>
              </a:extLst>
            </p:cNvPr>
            <p:cNvGrpSpPr/>
            <p:nvPr/>
          </p:nvGrpSpPr>
          <p:grpSpPr>
            <a:xfrm>
              <a:off x="10578332" y="-5532"/>
              <a:ext cx="1549527" cy="625965"/>
              <a:chOff x="4599872" y="462981"/>
              <a:chExt cx="1732954" cy="832023"/>
            </a:xfrm>
          </p:grpSpPr>
          <p:grpSp>
            <p:nvGrpSpPr>
              <p:cNvPr id="35" name="组合 34">
                <a:extLst>
                  <a:ext uri="{FF2B5EF4-FFF2-40B4-BE49-F238E27FC236}">
                    <a16:creationId xmlns:a16="http://schemas.microsoft.com/office/drawing/2014/main" id="{D1B7DDB5-0C36-C0CD-B493-355A4A39FEB7}"/>
                  </a:ext>
                </a:extLst>
              </p:cNvPr>
              <p:cNvGrpSpPr/>
              <p:nvPr/>
            </p:nvGrpSpPr>
            <p:grpSpPr>
              <a:xfrm flipH="1">
                <a:off x="5015888" y="508211"/>
                <a:ext cx="1316938" cy="731680"/>
                <a:chOff x="5555101" y="508211"/>
                <a:chExt cx="1589160" cy="731680"/>
              </a:xfrm>
            </p:grpSpPr>
            <p:pic>
              <p:nvPicPr>
                <p:cNvPr id="37" name="图片 36">
                  <a:extLst>
                    <a:ext uri="{FF2B5EF4-FFF2-40B4-BE49-F238E27FC236}">
                      <a16:creationId xmlns:a16="http://schemas.microsoft.com/office/drawing/2014/main" id="{66AF08B3-9936-EDF1-D244-A9A274951597}"/>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29B6EFCC-FC72-3024-E3F5-2409DDC90F5B}"/>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0070C0"/>
                      </a:solidFill>
                      <a:latin typeface="隶书" panose="02010509060101010101" pitchFamily="49" charset="-122"/>
                      <a:ea typeface="隶书" panose="02010509060101010101" pitchFamily="49" charset="-122"/>
                      <a:cs typeface="+mn-ea"/>
                      <a:sym typeface="+mn-lt"/>
                    </a:rPr>
                    <a:t>挑战台</a:t>
                  </a:r>
                </a:p>
              </p:txBody>
            </p:sp>
          </p:grpSp>
          <p:pic>
            <p:nvPicPr>
              <p:cNvPr id="36" name="图片 35" descr="卡通人物&#10;&#10;描述已自动生成">
                <a:extLst>
                  <a:ext uri="{FF2B5EF4-FFF2-40B4-BE49-F238E27FC236}">
                    <a16:creationId xmlns:a16="http://schemas.microsoft.com/office/drawing/2014/main" id="{2AB01BED-6B5A-D60E-BFE1-7156D49B2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872" y="462981"/>
                <a:ext cx="832024" cy="832023"/>
              </a:xfrm>
              <a:prstGeom prst="rect">
                <a:avLst/>
              </a:prstGeom>
            </p:spPr>
          </p:pic>
        </p:grpSp>
        <p:grpSp>
          <p:nvGrpSpPr>
            <p:cNvPr id="22" name="组合 21">
              <a:extLst>
                <a:ext uri="{FF2B5EF4-FFF2-40B4-BE49-F238E27FC236}">
                  <a16:creationId xmlns:a16="http://schemas.microsoft.com/office/drawing/2014/main" id="{2F33E4E5-4FF8-6873-12CD-D57820F37FF8}"/>
                </a:ext>
              </a:extLst>
            </p:cNvPr>
            <p:cNvGrpSpPr/>
            <p:nvPr/>
          </p:nvGrpSpPr>
          <p:grpSpPr>
            <a:xfrm>
              <a:off x="7540149" y="43079"/>
              <a:ext cx="1177545" cy="543034"/>
              <a:chOff x="8796623" y="100891"/>
              <a:chExt cx="1177545" cy="543034"/>
            </a:xfrm>
          </p:grpSpPr>
          <p:pic>
            <p:nvPicPr>
              <p:cNvPr id="33" name="图片 32">
                <a:extLst>
                  <a:ext uri="{FF2B5EF4-FFF2-40B4-BE49-F238E27FC236}">
                    <a16:creationId xmlns:a16="http://schemas.microsoft.com/office/drawing/2014/main" id="{544F1924-70A3-A0AB-468A-0D31CA5CB745}"/>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4" name="TextBox 45">
                <a:extLst>
                  <a:ext uri="{FF2B5EF4-FFF2-40B4-BE49-F238E27FC236}">
                    <a16:creationId xmlns:a16="http://schemas.microsoft.com/office/drawing/2014/main" id="{AC053151-4668-4F3E-E8AF-4223B5507698}"/>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grpSp>
          <p:nvGrpSpPr>
            <p:cNvPr id="23" name="组合 22">
              <a:extLst>
                <a:ext uri="{FF2B5EF4-FFF2-40B4-BE49-F238E27FC236}">
                  <a16:creationId xmlns:a16="http://schemas.microsoft.com/office/drawing/2014/main" id="{CA313CCB-9797-9323-C6DA-6C5E228FDF70}"/>
                </a:ext>
              </a:extLst>
            </p:cNvPr>
            <p:cNvGrpSpPr/>
            <p:nvPr/>
          </p:nvGrpSpPr>
          <p:grpSpPr>
            <a:xfrm>
              <a:off x="9655756" y="0"/>
              <a:ext cx="1177545" cy="543034"/>
              <a:chOff x="8796623" y="100891"/>
              <a:chExt cx="1177545" cy="543034"/>
            </a:xfrm>
          </p:grpSpPr>
          <p:pic>
            <p:nvPicPr>
              <p:cNvPr id="31" name="图片 30">
                <a:extLst>
                  <a:ext uri="{FF2B5EF4-FFF2-40B4-BE49-F238E27FC236}">
                    <a16:creationId xmlns:a16="http://schemas.microsoft.com/office/drawing/2014/main" id="{A974F7A2-2B48-8727-5A25-94F97B87E9C3}"/>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2" name="TextBox 45">
                <a:extLst>
                  <a:ext uri="{FF2B5EF4-FFF2-40B4-BE49-F238E27FC236}">
                    <a16:creationId xmlns:a16="http://schemas.microsoft.com/office/drawing/2014/main" id="{6BF2BB05-0119-4BB8-E5C0-FDA54D5CAEB0}"/>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grpSp>
        <p:grpSp>
          <p:nvGrpSpPr>
            <p:cNvPr id="24" name="组合 23">
              <a:extLst>
                <a:ext uri="{FF2B5EF4-FFF2-40B4-BE49-F238E27FC236}">
                  <a16:creationId xmlns:a16="http://schemas.microsoft.com/office/drawing/2014/main" id="{E190E5E1-DB89-4F12-9C36-47844071E5F5}"/>
                </a:ext>
              </a:extLst>
            </p:cNvPr>
            <p:cNvGrpSpPr/>
            <p:nvPr/>
          </p:nvGrpSpPr>
          <p:grpSpPr>
            <a:xfrm>
              <a:off x="8605599" y="0"/>
              <a:ext cx="1177545" cy="543034"/>
              <a:chOff x="8796623" y="100891"/>
              <a:chExt cx="1177545" cy="543034"/>
            </a:xfrm>
          </p:grpSpPr>
          <p:pic>
            <p:nvPicPr>
              <p:cNvPr id="28" name="图片 27">
                <a:extLst>
                  <a:ext uri="{FF2B5EF4-FFF2-40B4-BE49-F238E27FC236}">
                    <a16:creationId xmlns:a16="http://schemas.microsoft.com/office/drawing/2014/main" id="{998BADCA-F371-6649-A50F-1D689D8BF407}"/>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0" name="TextBox 45">
                <a:extLst>
                  <a:ext uri="{FF2B5EF4-FFF2-40B4-BE49-F238E27FC236}">
                    <a16:creationId xmlns:a16="http://schemas.microsoft.com/office/drawing/2014/main" id="{49B8F89C-93DB-02BB-0D1D-D2F283404448}"/>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pic>
        <p:nvPicPr>
          <p:cNvPr id="11" name="图片 10">
            <a:extLst>
              <a:ext uri="{FF2B5EF4-FFF2-40B4-BE49-F238E27FC236}">
                <a16:creationId xmlns:a16="http://schemas.microsoft.com/office/drawing/2014/main" id="{41D0A4E5-56D8-4989-420F-06306F037211}"/>
              </a:ext>
            </a:extLst>
          </p:cNvPr>
          <p:cNvPicPr>
            <a:picLocks noChangeAspect="1"/>
          </p:cNvPicPr>
          <p:nvPr/>
        </p:nvPicPr>
        <p:blipFill>
          <a:blip r:embed="rId7"/>
          <a:stretch>
            <a:fillRect/>
          </a:stretch>
        </p:blipFill>
        <p:spPr>
          <a:xfrm>
            <a:off x="3596456" y="1896577"/>
            <a:ext cx="4999089" cy="3764558"/>
          </a:xfrm>
          <a:prstGeom prst="rect">
            <a:avLst/>
          </a:prstGeom>
        </p:spPr>
      </p:pic>
      <p:sp>
        <p:nvSpPr>
          <p:cNvPr id="12" name="椭圆 11">
            <a:extLst>
              <a:ext uri="{FF2B5EF4-FFF2-40B4-BE49-F238E27FC236}">
                <a16:creationId xmlns:a16="http://schemas.microsoft.com/office/drawing/2014/main" id="{D1F11C97-7237-6F85-2B5B-797D5D9A1893}"/>
              </a:ext>
            </a:extLst>
          </p:cNvPr>
          <p:cNvSpPr/>
          <p:nvPr/>
        </p:nvSpPr>
        <p:spPr>
          <a:xfrm>
            <a:off x="2201678" y="4489213"/>
            <a:ext cx="638828" cy="6388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27E7BE3-E383-C252-EE86-5C99B9608F68}"/>
              </a:ext>
            </a:extLst>
          </p:cNvPr>
          <p:cNvSpPr/>
          <p:nvPr/>
        </p:nvSpPr>
        <p:spPr>
          <a:xfrm>
            <a:off x="2201678" y="2368787"/>
            <a:ext cx="638828" cy="638828"/>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32630C3-7902-5CD0-DDAD-80AA99DCB1AC}"/>
              </a:ext>
            </a:extLst>
          </p:cNvPr>
          <p:cNvSpPr/>
          <p:nvPr/>
        </p:nvSpPr>
        <p:spPr>
          <a:xfrm>
            <a:off x="2201678" y="3402438"/>
            <a:ext cx="638828" cy="638828"/>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88721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073CFC-0CCA-D991-B170-35F783EB7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276" y="618306"/>
            <a:ext cx="584041" cy="469828"/>
          </a:xfrm>
          <a:prstGeom prst="rect">
            <a:avLst/>
          </a:prstGeom>
        </p:spPr>
      </p:pic>
      <p:sp>
        <p:nvSpPr>
          <p:cNvPr id="5" name="文本框 4">
            <a:extLst>
              <a:ext uri="{FF2B5EF4-FFF2-40B4-BE49-F238E27FC236}">
                <a16:creationId xmlns:a16="http://schemas.microsoft.com/office/drawing/2014/main" id="{E0025FE1-A659-DDC5-E8CB-DD46A90C65D0}"/>
              </a:ext>
            </a:extLst>
          </p:cNvPr>
          <p:cNvSpPr txBox="1"/>
          <p:nvPr/>
        </p:nvSpPr>
        <p:spPr>
          <a:xfrm>
            <a:off x="6366027" y="688024"/>
            <a:ext cx="4625696" cy="400110"/>
          </a:xfrm>
          <a:prstGeom prst="rect">
            <a:avLst/>
          </a:prstGeom>
          <a:noFill/>
        </p:spPr>
        <p:txBody>
          <a:bodyPr wrap="square" rtlCol="0">
            <a:spAutoFit/>
          </a:bodyPr>
          <a:lstStyle/>
          <a:p>
            <a:pPr algn="ct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2</a:t>
            </a: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单元  孝敬老人我出力</a:t>
            </a:r>
          </a:p>
        </p:txBody>
      </p:sp>
      <p:sp>
        <p:nvSpPr>
          <p:cNvPr id="6" name="文本框 5">
            <a:extLst>
              <a:ext uri="{FF2B5EF4-FFF2-40B4-BE49-F238E27FC236}">
                <a16:creationId xmlns:a16="http://schemas.microsoft.com/office/drawing/2014/main" id="{523F0C3A-E615-189F-5727-69710E044239}"/>
              </a:ext>
            </a:extLst>
          </p:cNvPr>
          <p:cNvSpPr txBox="1"/>
          <p:nvPr/>
        </p:nvSpPr>
        <p:spPr>
          <a:xfrm>
            <a:off x="1699450" y="688024"/>
            <a:ext cx="4126525" cy="400110"/>
          </a:xfrm>
          <a:prstGeom prst="rect">
            <a:avLst/>
          </a:prstGeom>
          <a:noFill/>
          <a:ln>
            <a:noFill/>
          </a:ln>
        </p:spPr>
        <p:txBody>
          <a:bodyPr wrap="square" rtlCol="0">
            <a:spAutoFit/>
          </a:bodyPr>
          <a:lstStyle/>
          <a:p>
            <a:pPr algn="ct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dirty="0">
                <a:solidFill>
                  <a:srgbClr val="0070C0"/>
                </a:solidFill>
                <a:latin typeface="微软雅黑" panose="020B0503020204020204" pitchFamily="34" charset="-122"/>
                <a:ea typeface="微软雅黑" panose="020B0503020204020204" pitchFamily="34" charset="-122"/>
                <a:cs typeface="汉仪综艺体简" panose="02010609000101010101" charset="-122"/>
              </a:rPr>
              <a:t>五年级上册</a:t>
            </a:r>
            <a:endParaRPr lang="zh-CN" altLang="en-US" sz="2000" dirty="0">
              <a:solidFill>
                <a:srgbClr val="0070C0"/>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descr="图标&#10;&#10;描述已自动生成">
            <a:extLst>
              <a:ext uri="{FF2B5EF4-FFF2-40B4-BE49-F238E27FC236}">
                <a16:creationId xmlns:a16="http://schemas.microsoft.com/office/drawing/2014/main" id="{48D2C0EB-7F49-C757-6660-FD34B91AF6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75" r="21545"/>
          <a:stretch/>
        </p:blipFill>
        <p:spPr>
          <a:xfrm>
            <a:off x="8472301" y="2668951"/>
            <a:ext cx="1015366" cy="1410159"/>
          </a:xfrm>
          <a:prstGeom prst="rect">
            <a:avLst/>
          </a:prstGeom>
        </p:spPr>
      </p:pic>
      <p:pic>
        <p:nvPicPr>
          <p:cNvPr id="7" name="图片 6">
            <a:extLst>
              <a:ext uri="{FF2B5EF4-FFF2-40B4-BE49-F238E27FC236}">
                <a16:creationId xmlns:a16="http://schemas.microsoft.com/office/drawing/2014/main" id="{2CD096B6-01EC-BC5C-809A-CABF0EB97469}"/>
              </a:ext>
            </a:extLst>
          </p:cNvPr>
          <p:cNvPicPr>
            <a:picLocks noChangeAspect="1"/>
          </p:cNvPicPr>
          <p:nvPr/>
        </p:nvPicPr>
        <p:blipFill>
          <a:blip r:embed="rId4">
            <a:clrChange>
              <a:clrFrom>
                <a:srgbClr val="E5EEF3"/>
              </a:clrFrom>
              <a:clrTo>
                <a:srgbClr val="E5EEF3">
                  <a:alpha val="0"/>
                </a:srgbClr>
              </a:clrTo>
            </a:clrChange>
          </a:blip>
          <a:stretch>
            <a:fillRect/>
          </a:stretch>
        </p:blipFill>
        <p:spPr>
          <a:xfrm>
            <a:off x="3299020" y="1570758"/>
            <a:ext cx="5593959" cy="654825"/>
          </a:xfrm>
          <a:prstGeom prst="rect">
            <a:avLst/>
          </a:prstGeom>
        </p:spPr>
      </p:pic>
      <p:sp>
        <p:nvSpPr>
          <p:cNvPr id="8" name="矩形 7">
            <a:extLst>
              <a:ext uri="{FF2B5EF4-FFF2-40B4-BE49-F238E27FC236}">
                <a16:creationId xmlns:a16="http://schemas.microsoft.com/office/drawing/2014/main" id="{12A942A2-8C69-6BF9-5779-84DFB6B7921A}"/>
              </a:ext>
            </a:extLst>
          </p:cNvPr>
          <p:cNvSpPr/>
          <p:nvPr/>
        </p:nvSpPr>
        <p:spPr>
          <a:xfrm>
            <a:off x="4036580" y="2859866"/>
            <a:ext cx="6052505" cy="2438488"/>
          </a:xfrm>
          <a:prstGeom prst="rect">
            <a:avLst/>
          </a:prstGeom>
          <a:noFill/>
        </p:spPr>
        <p:txBody>
          <a:bodyPr wrap="square" lIns="91440" tIns="45720" rIns="91440" bIns="45720">
            <a:spAutoFit/>
          </a:bodyPr>
          <a:lstStyle/>
          <a:p>
            <a:pPr>
              <a:lnSpc>
                <a:spcPct val="150000"/>
              </a:lnSpc>
            </a:pPr>
            <a:r>
              <a:rPr lang="zh-CN" altLang="en-US" sz="54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知识小旅程</a:t>
            </a:r>
            <a:endParaRPr lang="en-US" altLang="zh-CN" sz="54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nSpc>
                <a:spcPct val="150000"/>
              </a:lnSpc>
            </a:pPr>
            <a:r>
              <a:rPr lang="zh-CN" altLang="en-US" sz="54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          下次再启航</a:t>
            </a:r>
          </a:p>
        </p:txBody>
      </p:sp>
    </p:spTree>
    <p:extLst>
      <p:ext uri="{BB962C8B-B14F-4D97-AF65-F5344CB8AC3E}">
        <p14:creationId xmlns:p14="http://schemas.microsoft.com/office/powerpoint/2010/main" val="219037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DA0CCE-27AF-843B-FE8A-0DB5B2AD4F88}"/>
              </a:ext>
            </a:extLst>
          </p:cNvPr>
          <p:cNvGrpSpPr/>
          <p:nvPr/>
        </p:nvGrpSpPr>
        <p:grpSpPr>
          <a:xfrm>
            <a:off x="853427" y="414080"/>
            <a:ext cx="1717754" cy="1391876"/>
            <a:chOff x="621926" y="338368"/>
            <a:chExt cx="1474699" cy="1134228"/>
          </a:xfrm>
        </p:grpSpPr>
        <p:pic>
          <p:nvPicPr>
            <p:cNvPr id="3" name="图片 2">
              <a:extLst>
                <a:ext uri="{FF2B5EF4-FFF2-40B4-BE49-F238E27FC236}">
                  <a16:creationId xmlns:a16="http://schemas.microsoft.com/office/drawing/2014/main" id="{5562B965-69EE-3C62-67C9-7DE00DD0C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4" name="图片 3">
              <a:extLst>
                <a:ext uri="{FF2B5EF4-FFF2-40B4-BE49-F238E27FC236}">
                  <a16:creationId xmlns:a16="http://schemas.microsoft.com/office/drawing/2014/main" id="{01B700CD-6023-BA53-FAD0-C439B23EE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pic>
        <p:nvPicPr>
          <p:cNvPr id="5" name="图片 4">
            <a:extLst>
              <a:ext uri="{FF2B5EF4-FFF2-40B4-BE49-F238E27FC236}">
                <a16:creationId xmlns:a16="http://schemas.microsoft.com/office/drawing/2014/main" id="{8EB795D9-2DC8-6234-5748-5C078F2D6AD3}"/>
              </a:ext>
            </a:extLst>
          </p:cNvPr>
          <p:cNvPicPr>
            <a:picLocks noChangeAspect="1"/>
          </p:cNvPicPr>
          <p:nvPr/>
        </p:nvPicPr>
        <p:blipFill>
          <a:blip r:embed="rId4"/>
          <a:stretch>
            <a:fillRect/>
          </a:stretch>
        </p:blipFill>
        <p:spPr>
          <a:xfrm>
            <a:off x="4346485" y="970498"/>
            <a:ext cx="3499030" cy="1200212"/>
          </a:xfrm>
          <a:prstGeom prst="rect">
            <a:avLst/>
          </a:prstGeom>
        </p:spPr>
      </p:pic>
      <p:grpSp>
        <p:nvGrpSpPr>
          <p:cNvPr id="30" name="组合 29">
            <a:extLst>
              <a:ext uri="{FF2B5EF4-FFF2-40B4-BE49-F238E27FC236}">
                <a16:creationId xmlns:a16="http://schemas.microsoft.com/office/drawing/2014/main" id="{698CAD72-923F-E62C-6F1C-708C345F0D41}"/>
              </a:ext>
            </a:extLst>
          </p:cNvPr>
          <p:cNvGrpSpPr/>
          <p:nvPr/>
        </p:nvGrpSpPr>
        <p:grpSpPr>
          <a:xfrm>
            <a:off x="951310" y="2643408"/>
            <a:ext cx="10289381" cy="3123647"/>
            <a:chOff x="1075399" y="2686367"/>
            <a:chExt cx="10289381" cy="3123647"/>
          </a:xfrm>
        </p:grpSpPr>
        <p:sp>
          <p:nvSpPr>
            <p:cNvPr id="6" name="形状 5">
              <a:extLst>
                <a:ext uri="{FF2B5EF4-FFF2-40B4-BE49-F238E27FC236}">
                  <a16:creationId xmlns:a16="http://schemas.microsoft.com/office/drawing/2014/main" id="{94B62541-0D8A-1ACF-5933-43148E046199}"/>
                </a:ext>
              </a:extLst>
            </p:cNvPr>
            <p:cNvSpPr/>
            <p:nvPr/>
          </p:nvSpPr>
          <p:spPr>
            <a:xfrm>
              <a:off x="2592016" y="3384295"/>
              <a:ext cx="2361565" cy="2361565"/>
            </a:xfrm>
            <a:prstGeom prst="leftCircularArrow">
              <a:avLst>
                <a:gd name="adj1" fmla="val 2872"/>
                <a:gd name="adj2" fmla="val 351158"/>
                <a:gd name="adj3" fmla="val 2126668"/>
                <a:gd name="adj4" fmla="val 9024489"/>
                <a:gd name="adj5" fmla="val 3351"/>
              </a:avLst>
            </a:prstGeom>
            <a:solidFill>
              <a:srgbClr val="FF0000"/>
            </a:solidFill>
            <a:ln w="0">
              <a:solidFill>
                <a:srgbClr val="FF000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anchor="t">
              <a:noAutofit/>
            </a:bodyPr>
            <a:lstStyle/>
            <a:p>
              <a:pPr marL="0" marR="0" lvl="0" indent="0" algn="l" defTabSz="914400" rtl="0" eaLnBrk="0" fontAlgn="auto" latinLnBrk="0" hangingPunct="1">
                <a:lnSpc>
                  <a:spcPct val="100000"/>
                </a:lnSpc>
                <a:spcBef>
                  <a:spcPts val="0"/>
                </a:spcBef>
                <a:spcAft>
                  <a:spcPts val="0"/>
                </a:spcAft>
                <a:buClrTx/>
                <a:buSzTx/>
                <a:buFontTx/>
                <a:buNone/>
                <a:defRPr/>
              </a:pPr>
              <a:endParaRPr kumimoji="0" lang="ko-KR" altLang="en-US" sz="2800" b="0" i="0" u="none" strike="noStrike" kern="1200" cap="none" spc="0" normalizeH="0" baseline="0" noProof="0" dirty="0">
                <a:ln>
                  <a:noFill/>
                </a:ln>
                <a:solidFill>
                  <a:srgbClr val="FFFFFF"/>
                </a:solidFill>
                <a:effectLst/>
                <a:uLnTx/>
                <a:uFillTx/>
                <a:cs typeface="+mn-ea"/>
                <a:sym typeface="+mn-lt"/>
              </a:endParaRPr>
            </a:p>
          </p:txBody>
        </p:sp>
        <p:sp>
          <p:nvSpPr>
            <p:cNvPr id="8" name="形状 16503">
              <a:extLst>
                <a:ext uri="{FF2B5EF4-FFF2-40B4-BE49-F238E27FC236}">
                  <a16:creationId xmlns:a16="http://schemas.microsoft.com/office/drawing/2014/main" id="{1537B7F9-439E-EA6D-E5EC-2FEE33A768E3}"/>
                </a:ext>
              </a:extLst>
            </p:cNvPr>
            <p:cNvSpPr/>
            <p:nvPr/>
          </p:nvSpPr>
          <p:spPr>
            <a:xfrm flipV="1">
              <a:off x="7845515" y="3167144"/>
              <a:ext cx="2642870" cy="2642870"/>
            </a:xfrm>
            <a:prstGeom prst="circularArrow">
              <a:avLst>
                <a:gd name="adj1" fmla="val 2567"/>
                <a:gd name="adj2" fmla="val 311540"/>
                <a:gd name="adj3" fmla="val 19512949"/>
                <a:gd name="adj4" fmla="val 12575511"/>
                <a:gd name="adj5" fmla="val 2994"/>
              </a:avLst>
            </a:prstGeom>
            <a:solidFill>
              <a:srgbClr val="00B050"/>
            </a:solidFill>
            <a:ln w="0">
              <a:solidFill>
                <a:srgbClr val="00B05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anchor="t">
              <a:noAutofit/>
            </a:bodyPr>
            <a:lstStyle/>
            <a:p>
              <a:pPr marL="0" marR="0" lvl="0" indent="0" algn="l" defTabSz="914400" rtl="0" eaLnBrk="0" fontAlgn="auto" latinLnBrk="0" hangingPunct="1">
                <a:lnSpc>
                  <a:spcPct val="100000"/>
                </a:lnSpc>
                <a:spcBef>
                  <a:spcPts val="0"/>
                </a:spcBef>
                <a:spcAft>
                  <a:spcPts val="0"/>
                </a:spcAft>
                <a:buClrTx/>
                <a:buSzTx/>
                <a:buFontTx/>
                <a:buNone/>
                <a:defRPr/>
              </a:pPr>
              <a:endParaRPr kumimoji="0" lang="ko-KR" altLang="en-US" sz="2800" b="0" i="0" u="none" strike="noStrike" kern="1200" cap="none" spc="0" normalizeH="0" baseline="0" noProof="0" dirty="0">
                <a:ln>
                  <a:noFill/>
                </a:ln>
                <a:solidFill>
                  <a:srgbClr val="FFFFFF"/>
                </a:solidFill>
                <a:effectLst/>
                <a:uLnTx/>
                <a:uFillTx/>
                <a:cs typeface="+mn-ea"/>
                <a:sym typeface="+mn-lt"/>
              </a:endParaRPr>
            </a:p>
          </p:txBody>
        </p:sp>
        <p:sp>
          <p:nvSpPr>
            <p:cNvPr id="16" name="形状 15">
              <a:extLst>
                <a:ext uri="{FF2B5EF4-FFF2-40B4-BE49-F238E27FC236}">
                  <a16:creationId xmlns:a16="http://schemas.microsoft.com/office/drawing/2014/main" id="{1B66E7B9-3903-32D9-FD52-194FD363A943}"/>
                </a:ext>
              </a:extLst>
            </p:cNvPr>
            <p:cNvSpPr/>
            <p:nvPr/>
          </p:nvSpPr>
          <p:spPr>
            <a:xfrm flipV="1">
              <a:off x="5186283" y="2686367"/>
              <a:ext cx="2361565" cy="2361565"/>
            </a:xfrm>
            <a:prstGeom prst="leftCircularArrow">
              <a:avLst>
                <a:gd name="adj1" fmla="val 2872"/>
                <a:gd name="adj2" fmla="val 351158"/>
                <a:gd name="adj3" fmla="val 2126668"/>
                <a:gd name="adj4" fmla="val 9024489"/>
                <a:gd name="adj5" fmla="val 3351"/>
              </a:avLst>
            </a:prstGeom>
            <a:solidFill>
              <a:srgbClr val="F6C780"/>
            </a:solidFill>
            <a:ln w="0">
              <a:solidFill>
                <a:srgbClr val="FFC000"/>
              </a:solidFill>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anchor="t">
              <a:noAutofit/>
            </a:bodyPr>
            <a:lstStyle/>
            <a:p>
              <a:pPr marL="0" marR="0" lvl="0" indent="0" algn="l" defTabSz="914400" rtl="0" eaLnBrk="0" fontAlgn="auto" latinLnBrk="0" hangingPunct="1">
                <a:lnSpc>
                  <a:spcPct val="100000"/>
                </a:lnSpc>
                <a:spcBef>
                  <a:spcPts val="0"/>
                </a:spcBef>
                <a:spcAft>
                  <a:spcPts val="0"/>
                </a:spcAft>
                <a:buClrTx/>
                <a:buSzTx/>
                <a:buFontTx/>
                <a:buNone/>
                <a:defRPr/>
              </a:pPr>
              <a:endParaRPr kumimoji="0" lang="ko-KR" altLang="en-US" sz="2800" b="0" i="0" u="none" strike="noStrike" kern="1200" cap="none" spc="0" normalizeH="0" baseline="0" noProof="0" dirty="0">
                <a:ln>
                  <a:noFill/>
                </a:ln>
                <a:solidFill>
                  <a:srgbClr val="FFFFFF"/>
                </a:solidFill>
                <a:effectLst/>
                <a:uLnTx/>
                <a:uFillTx/>
                <a:cs typeface="+mn-ea"/>
                <a:sym typeface="+mn-lt"/>
              </a:endParaRPr>
            </a:p>
          </p:txBody>
        </p:sp>
        <p:pic>
          <p:nvPicPr>
            <p:cNvPr id="22" name="图片 21">
              <a:extLst>
                <a:ext uri="{FF2B5EF4-FFF2-40B4-BE49-F238E27FC236}">
                  <a16:creationId xmlns:a16="http://schemas.microsoft.com/office/drawing/2014/main" id="{96A22619-05CE-8551-DA79-AEB8F333A40D}"/>
                </a:ext>
              </a:extLst>
            </p:cNvPr>
            <p:cNvPicPr>
              <a:picLocks noChangeAspect="1"/>
            </p:cNvPicPr>
            <p:nvPr/>
          </p:nvPicPr>
          <p:blipFill>
            <a:blip r:embed="rId5">
              <a:clrChange>
                <a:clrFrom>
                  <a:srgbClr val="E5EEF3"/>
                </a:clrFrom>
                <a:clrTo>
                  <a:srgbClr val="E5EEF3">
                    <a:alpha val="0"/>
                  </a:srgbClr>
                </a:clrTo>
              </a:clrChange>
            </a:blip>
            <a:stretch>
              <a:fillRect/>
            </a:stretch>
          </p:blipFill>
          <p:spPr>
            <a:xfrm>
              <a:off x="1451477" y="4952019"/>
              <a:ext cx="1441524" cy="533427"/>
            </a:xfrm>
            <a:prstGeom prst="rect">
              <a:avLst/>
            </a:prstGeom>
          </p:spPr>
        </p:pic>
        <p:pic>
          <p:nvPicPr>
            <p:cNvPr id="27" name="图片 26">
              <a:extLst>
                <a:ext uri="{FF2B5EF4-FFF2-40B4-BE49-F238E27FC236}">
                  <a16:creationId xmlns:a16="http://schemas.microsoft.com/office/drawing/2014/main" id="{CC6092E5-9E2C-96C1-44A7-CD0E3B4CA479}"/>
                </a:ext>
              </a:extLst>
            </p:cNvPr>
            <p:cNvPicPr>
              <a:picLocks noChangeAspect="1"/>
            </p:cNvPicPr>
            <p:nvPr/>
          </p:nvPicPr>
          <p:blipFill>
            <a:blip r:embed="rId6">
              <a:clrChange>
                <a:clrFrom>
                  <a:srgbClr val="E5EEF3"/>
                </a:clrFrom>
                <a:clrTo>
                  <a:srgbClr val="E5EEF3">
                    <a:alpha val="0"/>
                  </a:srgbClr>
                </a:clrTo>
              </a:clrChange>
            </a:blip>
            <a:stretch>
              <a:fillRect/>
            </a:stretch>
          </p:blipFill>
          <p:spPr>
            <a:xfrm>
              <a:off x="4025448" y="2987278"/>
              <a:ext cx="1492327" cy="508026"/>
            </a:xfrm>
            <a:prstGeom prst="rect">
              <a:avLst/>
            </a:prstGeom>
          </p:spPr>
        </p:pic>
        <p:pic>
          <p:nvPicPr>
            <p:cNvPr id="37" name="图片 36">
              <a:extLst>
                <a:ext uri="{FF2B5EF4-FFF2-40B4-BE49-F238E27FC236}">
                  <a16:creationId xmlns:a16="http://schemas.microsoft.com/office/drawing/2014/main" id="{35348E53-8F47-E7CF-4E20-2BE08405A6C2}"/>
                </a:ext>
              </a:extLst>
            </p:cNvPr>
            <p:cNvPicPr>
              <a:picLocks noChangeAspect="1"/>
            </p:cNvPicPr>
            <p:nvPr/>
          </p:nvPicPr>
          <p:blipFill>
            <a:blip r:embed="rId7">
              <a:clrChange>
                <a:clrFrom>
                  <a:srgbClr val="E5EEF3"/>
                </a:clrFrom>
                <a:clrTo>
                  <a:srgbClr val="E5EEF3">
                    <a:alpha val="0"/>
                  </a:srgbClr>
                </a:clrTo>
              </a:clrChange>
            </a:blip>
            <a:stretch>
              <a:fillRect/>
            </a:stretch>
          </p:blipFill>
          <p:spPr>
            <a:xfrm>
              <a:off x="6833150" y="4961544"/>
              <a:ext cx="1365320" cy="514376"/>
            </a:xfrm>
            <a:prstGeom prst="rect">
              <a:avLst/>
            </a:prstGeom>
          </p:spPr>
        </p:pic>
        <p:pic>
          <p:nvPicPr>
            <p:cNvPr id="39" name="图片 38">
              <a:extLst>
                <a:ext uri="{FF2B5EF4-FFF2-40B4-BE49-F238E27FC236}">
                  <a16:creationId xmlns:a16="http://schemas.microsoft.com/office/drawing/2014/main" id="{EF18741A-1BC7-5623-185C-60CAB2489CF4}"/>
                </a:ext>
              </a:extLst>
            </p:cNvPr>
            <p:cNvPicPr>
              <a:picLocks noChangeAspect="1"/>
            </p:cNvPicPr>
            <p:nvPr/>
          </p:nvPicPr>
          <p:blipFill>
            <a:blip r:embed="rId8">
              <a:clrChange>
                <a:clrFrom>
                  <a:srgbClr val="E5EEF3"/>
                </a:clrFrom>
                <a:clrTo>
                  <a:srgbClr val="E5EEF3">
                    <a:alpha val="0"/>
                  </a:srgbClr>
                </a:clrTo>
              </a:clrChange>
            </a:blip>
            <a:stretch>
              <a:fillRect/>
            </a:stretch>
          </p:blipFill>
          <p:spPr>
            <a:xfrm>
              <a:off x="9546076" y="2900431"/>
              <a:ext cx="1352620" cy="533427"/>
            </a:xfrm>
            <a:prstGeom prst="rect">
              <a:avLst/>
            </a:prstGeom>
          </p:spPr>
        </p:pic>
        <p:sp>
          <p:nvSpPr>
            <p:cNvPr id="25" name="矩形: 圆角 24">
              <a:extLst>
                <a:ext uri="{FF2B5EF4-FFF2-40B4-BE49-F238E27FC236}">
                  <a16:creationId xmlns:a16="http://schemas.microsoft.com/office/drawing/2014/main" id="{B8F6A25A-9D32-297F-694D-028F2BFFD48C}"/>
                </a:ext>
              </a:extLst>
            </p:cNvPr>
            <p:cNvSpPr/>
            <p:nvPr/>
          </p:nvSpPr>
          <p:spPr>
            <a:xfrm>
              <a:off x="1075399" y="3384295"/>
              <a:ext cx="2288411" cy="161036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3EEAA8F2-0874-F6A9-6467-12112DE8DE06}"/>
                </a:ext>
              </a:extLst>
            </p:cNvPr>
            <p:cNvSpPr/>
            <p:nvPr/>
          </p:nvSpPr>
          <p:spPr>
            <a:xfrm>
              <a:off x="3555843" y="3426199"/>
              <a:ext cx="2614465" cy="1610360"/>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DEDA4114-03BE-B08F-B0E8-4EA705F93484}"/>
                </a:ext>
              </a:extLst>
            </p:cNvPr>
            <p:cNvSpPr/>
            <p:nvPr/>
          </p:nvSpPr>
          <p:spPr>
            <a:xfrm>
              <a:off x="6379766" y="3409382"/>
              <a:ext cx="2488073" cy="1610360"/>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93AC427A-DFA3-BE33-8F2F-80D7403C4E8D}"/>
                </a:ext>
              </a:extLst>
            </p:cNvPr>
            <p:cNvSpPr/>
            <p:nvPr/>
          </p:nvSpPr>
          <p:spPr>
            <a:xfrm>
              <a:off x="9076369" y="3437572"/>
              <a:ext cx="2288411" cy="161036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C819995B-A8E6-E2F4-7DB4-4AA62A45A46C}"/>
              </a:ext>
            </a:extLst>
          </p:cNvPr>
          <p:cNvGrpSpPr/>
          <p:nvPr/>
        </p:nvGrpSpPr>
        <p:grpSpPr>
          <a:xfrm>
            <a:off x="964080" y="3449847"/>
            <a:ext cx="2242798" cy="1372791"/>
            <a:chOff x="700649" y="2872974"/>
            <a:chExt cx="2242798" cy="1372791"/>
          </a:xfrm>
        </p:grpSpPr>
        <p:sp>
          <p:nvSpPr>
            <p:cNvPr id="32" name="文本框 31">
              <a:extLst>
                <a:ext uri="{FF2B5EF4-FFF2-40B4-BE49-F238E27FC236}">
                  <a16:creationId xmlns:a16="http://schemas.microsoft.com/office/drawing/2014/main" id="{06461C1E-10D7-E8C9-2139-91923380BA0E}"/>
                </a:ext>
              </a:extLst>
            </p:cNvPr>
            <p:cNvSpPr txBox="1"/>
            <p:nvPr/>
          </p:nvSpPr>
          <p:spPr>
            <a:xfrm>
              <a:off x="1209409" y="2946499"/>
              <a:ext cx="1734038" cy="1299266"/>
            </a:xfrm>
            <a:prstGeom prst="rect">
              <a:avLst/>
            </a:prstGeom>
            <a:noFill/>
          </p:spPr>
          <p:txBody>
            <a:bodyPr wrap="square" rtlCol="0">
              <a:spAutoFit/>
            </a:bodyPr>
            <a:lstStyle/>
            <a:p>
              <a:pPr>
                <a:lnSpc>
                  <a:spcPct val="150000"/>
                </a:lnSpc>
              </a:pPr>
              <a:r>
                <a:rPr lang="zh-CN" altLang="en-US" dirty="0">
                  <a:latin typeface="华文楷体" panose="02010600040101010101" pitchFamily="2" charset="-122"/>
                  <a:ea typeface="华文楷体" panose="02010600040101010101" pitchFamily="2" charset="-122"/>
                </a:rPr>
                <a:t>了解程序语言</a:t>
              </a:r>
              <a:endParaRPr lang="en-US" altLang="zh-CN" dirty="0">
                <a:latin typeface="华文楷体" panose="02010600040101010101" pitchFamily="2" charset="-122"/>
                <a:ea typeface="华文楷体" panose="02010600040101010101" pitchFamily="2" charset="-122"/>
              </a:endParaRPr>
            </a:p>
            <a:p>
              <a:pPr>
                <a:lnSpc>
                  <a:spcPct val="150000"/>
                </a:lnSpc>
              </a:pPr>
              <a:r>
                <a:rPr lang="zh-CN" altLang="en-US" dirty="0">
                  <a:latin typeface="华文楷体" panose="02010600040101010101" pitchFamily="2" charset="-122"/>
                  <a:ea typeface="华文楷体" panose="02010600040101010101" pitchFamily="2" charset="-122"/>
                </a:rPr>
                <a:t>确定计算涂刷面积方案</a:t>
              </a:r>
            </a:p>
          </p:txBody>
        </p:sp>
        <p:pic>
          <p:nvPicPr>
            <p:cNvPr id="33" name="图片 32">
              <a:extLst>
                <a:ext uri="{FF2B5EF4-FFF2-40B4-BE49-F238E27FC236}">
                  <a16:creationId xmlns:a16="http://schemas.microsoft.com/office/drawing/2014/main" id="{A5341DEF-259A-6437-DD5F-8A1A4DAF35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221" t="829" r="36008" b="77592"/>
            <a:stretch>
              <a:fillRect/>
            </a:stretch>
          </p:blipFill>
          <p:spPr>
            <a:xfrm>
              <a:off x="706308" y="2872974"/>
              <a:ext cx="720000" cy="720000"/>
            </a:xfrm>
            <a:prstGeom prst="rect">
              <a:avLst/>
            </a:prstGeom>
          </p:spPr>
        </p:pic>
        <p:pic>
          <p:nvPicPr>
            <p:cNvPr id="34" name="图片 33">
              <a:extLst>
                <a:ext uri="{FF2B5EF4-FFF2-40B4-BE49-F238E27FC236}">
                  <a16:creationId xmlns:a16="http://schemas.microsoft.com/office/drawing/2014/main" id="{D7B72140-ECDD-FE9C-0027-FE35C67100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84" t="23144" r="65445" b="55277"/>
            <a:stretch>
              <a:fillRect/>
            </a:stretch>
          </p:blipFill>
          <p:spPr>
            <a:xfrm>
              <a:off x="700649" y="3300812"/>
              <a:ext cx="720000" cy="720000"/>
            </a:xfrm>
            <a:prstGeom prst="rect">
              <a:avLst/>
            </a:prstGeom>
          </p:spPr>
        </p:pic>
      </p:grpSp>
      <p:grpSp>
        <p:nvGrpSpPr>
          <p:cNvPr id="35" name="组合 34">
            <a:extLst>
              <a:ext uri="{FF2B5EF4-FFF2-40B4-BE49-F238E27FC236}">
                <a16:creationId xmlns:a16="http://schemas.microsoft.com/office/drawing/2014/main" id="{4213B7AB-0DBA-8459-6D5E-37ED72618AF0}"/>
              </a:ext>
            </a:extLst>
          </p:cNvPr>
          <p:cNvGrpSpPr/>
          <p:nvPr/>
        </p:nvGrpSpPr>
        <p:grpSpPr>
          <a:xfrm>
            <a:off x="3378392" y="3406888"/>
            <a:ext cx="2528491" cy="1548600"/>
            <a:chOff x="706308" y="2811604"/>
            <a:chExt cx="2528491" cy="1548600"/>
          </a:xfrm>
        </p:grpSpPr>
        <p:sp>
          <p:nvSpPr>
            <p:cNvPr id="36" name="文本框 35">
              <a:extLst>
                <a:ext uri="{FF2B5EF4-FFF2-40B4-BE49-F238E27FC236}">
                  <a16:creationId xmlns:a16="http://schemas.microsoft.com/office/drawing/2014/main" id="{1F95D9C3-9B93-CA87-0707-A71760ECCAD6}"/>
                </a:ext>
              </a:extLst>
            </p:cNvPr>
            <p:cNvSpPr txBox="1"/>
            <p:nvPr/>
          </p:nvSpPr>
          <p:spPr>
            <a:xfrm>
              <a:off x="1209409" y="2885129"/>
              <a:ext cx="2025390" cy="1299266"/>
            </a:xfrm>
            <a:prstGeom prst="rect">
              <a:avLst/>
            </a:prstGeom>
            <a:noFill/>
          </p:spPr>
          <p:txBody>
            <a:bodyPr wrap="square" rtlCol="0">
              <a:spAutoFit/>
            </a:bodyPr>
            <a:lstStyle/>
            <a:p>
              <a:pPr>
                <a:lnSpc>
                  <a:spcPct val="150000"/>
                </a:lnSpc>
              </a:pPr>
              <a:r>
                <a:rPr lang="zh-CN" altLang="en-US" dirty="0">
                  <a:latin typeface="华文楷体" panose="02010600040101010101" pitchFamily="2" charset="-122"/>
                  <a:ea typeface="华文楷体" panose="02010600040101010101" pitchFamily="2" charset="-122"/>
                </a:rPr>
                <a:t>编写涂刷面积计算程序</a:t>
              </a:r>
              <a:endParaRPr lang="en-US" altLang="zh-CN" dirty="0">
                <a:latin typeface="华文楷体" panose="02010600040101010101" pitchFamily="2" charset="-122"/>
                <a:ea typeface="华文楷体" panose="02010600040101010101" pitchFamily="2" charset="-122"/>
              </a:endParaRPr>
            </a:p>
            <a:p>
              <a:pPr>
                <a:lnSpc>
                  <a:spcPct val="150000"/>
                </a:lnSpc>
              </a:pPr>
              <a:r>
                <a:rPr lang="zh-CN" altLang="en-US" dirty="0">
                  <a:latin typeface="华文楷体" panose="02010600040101010101" pitchFamily="2" charset="-122"/>
                  <a:ea typeface="华文楷体" panose="02010600040101010101" pitchFamily="2" charset="-122"/>
                </a:rPr>
                <a:t>运行程序输出结果</a:t>
              </a:r>
            </a:p>
          </p:txBody>
        </p:sp>
        <p:pic>
          <p:nvPicPr>
            <p:cNvPr id="38" name="图片 37">
              <a:extLst>
                <a:ext uri="{FF2B5EF4-FFF2-40B4-BE49-F238E27FC236}">
                  <a16:creationId xmlns:a16="http://schemas.microsoft.com/office/drawing/2014/main" id="{073600C5-6241-970D-829B-CE09A2E416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221" t="829" r="36008" b="77592"/>
            <a:stretch>
              <a:fillRect/>
            </a:stretch>
          </p:blipFill>
          <p:spPr>
            <a:xfrm>
              <a:off x="706308" y="2811604"/>
              <a:ext cx="720000" cy="720000"/>
            </a:xfrm>
            <a:prstGeom prst="rect">
              <a:avLst/>
            </a:prstGeom>
          </p:spPr>
        </p:pic>
        <p:pic>
          <p:nvPicPr>
            <p:cNvPr id="40" name="图片 39">
              <a:extLst>
                <a:ext uri="{FF2B5EF4-FFF2-40B4-BE49-F238E27FC236}">
                  <a16:creationId xmlns:a16="http://schemas.microsoft.com/office/drawing/2014/main" id="{8A9A00B4-82CB-CBDB-4827-D70D8D8E6D2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84" t="23144" r="65445" b="55277"/>
            <a:stretch>
              <a:fillRect/>
            </a:stretch>
          </p:blipFill>
          <p:spPr>
            <a:xfrm>
              <a:off x="706308" y="3640204"/>
              <a:ext cx="720000" cy="720000"/>
            </a:xfrm>
            <a:prstGeom prst="rect">
              <a:avLst/>
            </a:prstGeom>
          </p:spPr>
        </p:pic>
      </p:grpSp>
      <p:grpSp>
        <p:nvGrpSpPr>
          <p:cNvPr id="41" name="组合 40">
            <a:extLst>
              <a:ext uri="{FF2B5EF4-FFF2-40B4-BE49-F238E27FC236}">
                <a16:creationId xmlns:a16="http://schemas.microsoft.com/office/drawing/2014/main" id="{02259C06-1126-BF61-E79C-5E29BB62150D}"/>
              </a:ext>
            </a:extLst>
          </p:cNvPr>
          <p:cNvGrpSpPr/>
          <p:nvPr/>
        </p:nvGrpSpPr>
        <p:grpSpPr>
          <a:xfrm>
            <a:off x="6153368" y="3512076"/>
            <a:ext cx="2534149" cy="1135564"/>
            <a:chOff x="6306793" y="3505939"/>
            <a:chExt cx="2534149" cy="1135564"/>
          </a:xfrm>
        </p:grpSpPr>
        <p:sp>
          <p:nvSpPr>
            <p:cNvPr id="42" name="文本框 41">
              <a:extLst>
                <a:ext uri="{FF2B5EF4-FFF2-40B4-BE49-F238E27FC236}">
                  <a16:creationId xmlns:a16="http://schemas.microsoft.com/office/drawing/2014/main" id="{1D2C8D06-B812-70F3-B998-6BDE90D69C91}"/>
                </a:ext>
              </a:extLst>
            </p:cNvPr>
            <p:cNvSpPr txBox="1"/>
            <p:nvPr/>
          </p:nvSpPr>
          <p:spPr>
            <a:xfrm>
              <a:off x="6815552" y="3579464"/>
              <a:ext cx="2025390" cy="883768"/>
            </a:xfrm>
            <a:prstGeom prst="rect">
              <a:avLst/>
            </a:prstGeom>
            <a:noFill/>
          </p:spPr>
          <p:txBody>
            <a:bodyPr wrap="square" rtlCol="0">
              <a:spAutoFit/>
            </a:bodyPr>
            <a:lstStyle/>
            <a:p>
              <a:pPr>
                <a:lnSpc>
                  <a:spcPct val="150000"/>
                </a:lnSpc>
              </a:pPr>
              <a:r>
                <a:rPr lang="zh-CN" altLang="en-US" dirty="0">
                  <a:latin typeface="华文楷体" panose="02010600040101010101" pitchFamily="2" charset="-122"/>
                  <a:ea typeface="华文楷体" panose="02010600040101010101" pitchFamily="2" charset="-122"/>
                </a:rPr>
                <a:t>程序语言的作用</a:t>
              </a:r>
              <a:endParaRPr lang="en-US" altLang="zh-CN" dirty="0">
                <a:latin typeface="华文楷体" panose="02010600040101010101" pitchFamily="2" charset="-122"/>
                <a:ea typeface="华文楷体" panose="02010600040101010101" pitchFamily="2" charset="-122"/>
              </a:endParaRPr>
            </a:p>
            <a:p>
              <a:pPr>
                <a:lnSpc>
                  <a:spcPct val="150000"/>
                </a:lnSpc>
              </a:pPr>
              <a:r>
                <a:rPr lang="zh-CN" altLang="en-US" dirty="0">
                  <a:latin typeface="华文楷体" panose="02010600040101010101" pitchFamily="2" charset="-122"/>
                  <a:ea typeface="华文楷体" panose="02010600040101010101" pitchFamily="2" charset="-122"/>
                </a:rPr>
                <a:t>程序语言描述算法</a:t>
              </a:r>
            </a:p>
          </p:txBody>
        </p:sp>
        <p:pic>
          <p:nvPicPr>
            <p:cNvPr id="43" name="图片 42">
              <a:extLst>
                <a:ext uri="{FF2B5EF4-FFF2-40B4-BE49-F238E27FC236}">
                  <a16:creationId xmlns:a16="http://schemas.microsoft.com/office/drawing/2014/main" id="{BE59D8FE-19CF-B26E-9857-5AD8206722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221" t="829" r="36008" b="77592"/>
            <a:stretch>
              <a:fillRect/>
            </a:stretch>
          </p:blipFill>
          <p:spPr>
            <a:xfrm>
              <a:off x="6312452" y="3505939"/>
              <a:ext cx="720000" cy="720000"/>
            </a:xfrm>
            <a:prstGeom prst="rect">
              <a:avLst/>
            </a:prstGeom>
          </p:spPr>
        </p:pic>
        <p:pic>
          <p:nvPicPr>
            <p:cNvPr id="44" name="图片 43">
              <a:extLst>
                <a:ext uri="{FF2B5EF4-FFF2-40B4-BE49-F238E27FC236}">
                  <a16:creationId xmlns:a16="http://schemas.microsoft.com/office/drawing/2014/main" id="{58F4D115-CA19-5012-51A5-D21AA1A4BA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784" t="23144" r="65445" b="55277"/>
            <a:stretch>
              <a:fillRect/>
            </a:stretch>
          </p:blipFill>
          <p:spPr>
            <a:xfrm>
              <a:off x="6306793" y="3921503"/>
              <a:ext cx="720000" cy="720000"/>
            </a:xfrm>
            <a:prstGeom prst="rect">
              <a:avLst/>
            </a:prstGeom>
          </p:spPr>
        </p:pic>
      </p:grpSp>
      <p:grpSp>
        <p:nvGrpSpPr>
          <p:cNvPr id="45" name="组合 44">
            <a:extLst>
              <a:ext uri="{FF2B5EF4-FFF2-40B4-BE49-F238E27FC236}">
                <a16:creationId xmlns:a16="http://schemas.microsoft.com/office/drawing/2014/main" id="{B8C5EC61-DB00-1FD0-E899-612D630032B6}"/>
              </a:ext>
            </a:extLst>
          </p:cNvPr>
          <p:cNvGrpSpPr/>
          <p:nvPr/>
        </p:nvGrpSpPr>
        <p:grpSpPr>
          <a:xfrm>
            <a:off x="8887474" y="3486669"/>
            <a:ext cx="2237139" cy="1372791"/>
            <a:chOff x="8850652" y="3535765"/>
            <a:chExt cx="2237139" cy="1372791"/>
          </a:xfrm>
        </p:grpSpPr>
        <p:sp>
          <p:nvSpPr>
            <p:cNvPr id="46" name="文本框 45">
              <a:extLst>
                <a:ext uri="{FF2B5EF4-FFF2-40B4-BE49-F238E27FC236}">
                  <a16:creationId xmlns:a16="http://schemas.microsoft.com/office/drawing/2014/main" id="{65FC114A-C8D5-0B11-98BD-D646F882D2DA}"/>
                </a:ext>
              </a:extLst>
            </p:cNvPr>
            <p:cNvSpPr txBox="1"/>
            <p:nvPr/>
          </p:nvSpPr>
          <p:spPr>
            <a:xfrm>
              <a:off x="9353753" y="3609290"/>
              <a:ext cx="1734038" cy="1299266"/>
            </a:xfrm>
            <a:prstGeom prst="rect">
              <a:avLst/>
            </a:prstGeom>
            <a:noFill/>
          </p:spPr>
          <p:txBody>
            <a:bodyPr wrap="square" rtlCol="0">
              <a:spAutoFit/>
            </a:bodyPr>
            <a:lstStyle/>
            <a:p>
              <a:pPr>
                <a:lnSpc>
                  <a:spcPct val="150000"/>
                </a:lnSpc>
              </a:pPr>
              <a:r>
                <a:rPr lang="zh-CN" altLang="en-US" dirty="0">
                  <a:latin typeface="华文楷体" panose="02010600040101010101" pitchFamily="2" charset="-122"/>
                  <a:ea typeface="华文楷体" panose="02010600040101010101" pitchFamily="2" charset="-122"/>
                </a:rPr>
                <a:t>利用程序语言描述日常生活中的算法</a:t>
              </a:r>
            </a:p>
          </p:txBody>
        </p:sp>
        <p:pic>
          <p:nvPicPr>
            <p:cNvPr id="47" name="图片 46">
              <a:extLst>
                <a:ext uri="{FF2B5EF4-FFF2-40B4-BE49-F238E27FC236}">
                  <a16:creationId xmlns:a16="http://schemas.microsoft.com/office/drawing/2014/main" id="{13633D1A-3127-7527-8C42-A63CB61470C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221" t="829" r="36008" b="77592"/>
            <a:stretch>
              <a:fillRect/>
            </a:stretch>
          </p:blipFill>
          <p:spPr>
            <a:xfrm>
              <a:off x="8850652" y="3535765"/>
              <a:ext cx="720000" cy="720000"/>
            </a:xfrm>
            <a:prstGeom prst="rect">
              <a:avLst/>
            </a:prstGeom>
          </p:spPr>
        </p:pic>
      </p:grpSp>
    </p:spTree>
    <p:extLst>
      <p:ext uri="{BB962C8B-B14F-4D97-AF65-F5344CB8AC3E}">
        <p14:creationId xmlns:p14="http://schemas.microsoft.com/office/powerpoint/2010/main" val="315872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CA626E1-0DC3-61D5-CB3D-948B7C1E67C2}"/>
              </a:ext>
            </a:extLst>
          </p:cNvPr>
          <p:cNvGrpSpPr/>
          <p:nvPr/>
        </p:nvGrpSpPr>
        <p:grpSpPr>
          <a:xfrm>
            <a:off x="357645" y="440975"/>
            <a:ext cx="11476710" cy="5722719"/>
            <a:chOff x="357645" y="440975"/>
            <a:chExt cx="11476710" cy="5722719"/>
          </a:xfrm>
        </p:grpSpPr>
        <p:pic>
          <p:nvPicPr>
            <p:cNvPr id="3" name="图片 2">
              <a:extLst>
                <a:ext uri="{FF2B5EF4-FFF2-40B4-BE49-F238E27FC236}">
                  <a16:creationId xmlns:a16="http://schemas.microsoft.com/office/drawing/2014/main" id="{58C9ED0C-209D-B164-40F3-6D70C4B37BB7}"/>
                </a:ext>
              </a:extLst>
            </p:cNvPr>
            <p:cNvPicPr>
              <a:picLocks noChangeAspect="1"/>
            </p:cNvPicPr>
            <p:nvPr/>
          </p:nvPicPr>
          <p:blipFill rotWithShape="1">
            <a:blip r:embed="rId2" cstate="hqprint">
              <a:clrChange>
                <a:clrFrom>
                  <a:srgbClr val="FFFFFF"/>
                </a:clrFrom>
                <a:clrTo>
                  <a:srgbClr val="FFFFFF">
                    <a:alpha val="0"/>
                  </a:srgbClr>
                </a:clrTo>
              </a:clrChange>
              <a:alphaModFix amt="30000"/>
              <a:extLst>
                <a:ext uri="{28A0092B-C50C-407E-A947-70E740481C1C}">
                  <a14:useLocalDpi xmlns:a14="http://schemas.microsoft.com/office/drawing/2010/main" val="0"/>
                </a:ext>
              </a:extLst>
            </a:blip>
            <a:srcRect r="52615" b="54174"/>
            <a:stretch/>
          </p:blipFill>
          <p:spPr>
            <a:xfrm flipH="1">
              <a:off x="357645" y="440975"/>
              <a:ext cx="11476710" cy="5722719"/>
            </a:xfrm>
            <a:prstGeom prst="rect">
              <a:avLst/>
            </a:prstGeom>
          </p:spPr>
        </p:pic>
        <p:pic>
          <p:nvPicPr>
            <p:cNvPr id="4" name="图片 3" descr="卡通人物&#10;&#10;描述已自动生成">
              <a:extLst>
                <a:ext uri="{FF2B5EF4-FFF2-40B4-BE49-F238E27FC236}">
                  <a16:creationId xmlns:a16="http://schemas.microsoft.com/office/drawing/2014/main" id="{BDBBE4A4-5E81-7713-0BF3-BA7B687B4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792" y="2078721"/>
              <a:ext cx="2520000" cy="2520000"/>
            </a:xfrm>
            <a:prstGeom prst="rect">
              <a:avLst/>
            </a:prstGeom>
          </p:spPr>
        </p:pic>
        <p:grpSp>
          <p:nvGrpSpPr>
            <p:cNvPr id="6" name="组合 5">
              <a:extLst>
                <a:ext uri="{FF2B5EF4-FFF2-40B4-BE49-F238E27FC236}">
                  <a16:creationId xmlns:a16="http://schemas.microsoft.com/office/drawing/2014/main" id="{D4D20F34-2988-D790-FD2A-BEA13951BC74}"/>
                </a:ext>
              </a:extLst>
            </p:cNvPr>
            <p:cNvGrpSpPr/>
            <p:nvPr/>
          </p:nvGrpSpPr>
          <p:grpSpPr>
            <a:xfrm>
              <a:off x="5021851" y="3338721"/>
              <a:ext cx="4834391" cy="1697963"/>
              <a:chOff x="961222" y="2474412"/>
              <a:chExt cx="5067280" cy="1697963"/>
            </a:xfrm>
          </p:grpSpPr>
          <p:sp>
            <p:nvSpPr>
              <p:cNvPr id="7" name="TextBox 46">
                <a:extLst>
                  <a:ext uri="{FF2B5EF4-FFF2-40B4-BE49-F238E27FC236}">
                    <a16:creationId xmlns:a16="http://schemas.microsoft.com/office/drawing/2014/main" id="{6917B389-0EBB-AA9F-8B56-2D02DA638558}"/>
                  </a:ext>
                </a:extLst>
              </p:cNvPr>
              <p:cNvSpPr txBox="1"/>
              <p:nvPr/>
            </p:nvSpPr>
            <p:spPr>
              <a:xfrm>
                <a:off x="1026360" y="2474412"/>
                <a:ext cx="2467447" cy="1144905"/>
              </a:xfrm>
              <a:prstGeom prst="rect">
                <a:avLst/>
              </a:prstGeom>
            </p:spPr>
            <p:txBody>
              <a:bodyPr vert="horz" wrap="square" lIns="0" tIns="0" rIns="0" bIns="0" anchor="t" anchorCtr="1">
                <a:noAutofit/>
              </a:bodyPr>
              <a:lstStyle/>
              <a:p>
                <a:pPr indent="457200"/>
                <a:endParaRPr lang="zh-CN" altLang="en-US" sz="2400" dirty="0">
                  <a:solidFill>
                    <a:srgbClr val="333333"/>
                  </a:solidFill>
                  <a:latin typeface="楷体" panose="02010609060101010101" pitchFamily="49" charset="-122"/>
                  <a:ea typeface="楷体" panose="02010609060101010101" pitchFamily="49" charset="-122"/>
                  <a:cs typeface="+mn-ea"/>
                  <a:sym typeface="+mn-lt"/>
                </a:endParaRPr>
              </a:p>
            </p:txBody>
          </p:sp>
          <p:grpSp>
            <p:nvGrpSpPr>
              <p:cNvPr id="8" name="组合 7">
                <a:extLst>
                  <a:ext uri="{FF2B5EF4-FFF2-40B4-BE49-F238E27FC236}">
                    <a16:creationId xmlns:a16="http://schemas.microsoft.com/office/drawing/2014/main" id="{DB971792-2A46-8CEF-5A88-9BB7A2F97728}"/>
                  </a:ext>
                </a:extLst>
              </p:cNvPr>
              <p:cNvGrpSpPr/>
              <p:nvPr/>
            </p:nvGrpSpPr>
            <p:grpSpPr>
              <a:xfrm>
                <a:off x="961222" y="2476077"/>
                <a:ext cx="5067280" cy="1696298"/>
                <a:chOff x="1802128" y="4658468"/>
                <a:chExt cx="5067280" cy="1696298"/>
              </a:xfrm>
            </p:grpSpPr>
            <p:sp>
              <p:nvSpPr>
                <p:cNvPr id="9" name="文本框 8">
                  <a:extLst>
                    <a:ext uri="{FF2B5EF4-FFF2-40B4-BE49-F238E27FC236}">
                      <a16:creationId xmlns:a16="http://schemas.microsoft.com/office/drawing/2014/main" id="{1A738AC2-B2E9-1254-71C1-0703AA6558F8}"/>
                    </a:ext>
                  </a:extLst>
                </p:cNvPr>
                <p:cNvSpPr txBox="1"/>
                <p:nvPr/>
              </p:nvSpPr>
              <p:spPr>
                <a:xfrm>
                  <a:off x="2080668" y="4658468"/>
                  <a:ext cx="4788740" cy="1696298"/>
                </a:xfrm>
                <a:prstGeom prst="rect">
                  <a:avLst/>
                </a:prstGeom>
                <a:noFill/>
              </p:spPr>
              <p:txBody>
                <a:bodyPr wrap="square" rtlCol="0">
                  <a:spAutoFit/>
                </a:bodyPr>
                <a:lstStyle/>
                <a:p>
                  <a:pPr>
                    <a:lnSpc>
                      <a:spcPct val="150000"/>
                    </a:lnSpc>
                  </a:pPr>
                  <a:r>
                    <a:rPr lang="zh-CN" altLang="en-US" sz="2400" dirty="0">
                      <a:latin typeface="方正准圆简体" panose="03000509000000000000" pitchFamily="65" charset="-122"/>
                      <a:ea typeface="方正准圆简体" panose="03000509000000000000" pitchFamily="65" charset="-122"/>
                    </a:rPr>
                    <a:t>了解程序语言</a:t>
                  </a:r>
                  <a:endParaRPr lang="en-US" altLang="zh-CN" sz="2400" dirty="0">
                    <a:latin typeface="方正准圆简体" panose="03000509000000000000" pitchFamily="65" charset="-122"/>
                    <a:ea typeface="方正准圆简体" panose="03000509000000000000" pitchFamily="65" charset="-122"/>
                  </a:endParaRPr>
                </a:p>
                <a:p>
                  <a:pPr>
                    <a:lnSpc>
                      <a:spcPct val="150000"/>
                    </a:lnSpc>
                  </a:pPr>
                  <a:r>
                    <a:rPr lang="zh-CN" altLang="en-US" sz="2400" dirty="0">
                      <a:latin typeface="方正准圆简体" panose="03000509000000000000" pitchFamily="65" charset="-122"/>
                      <a:ea typeface="方正准圆简体" panose="03000509000000000000" pitchFamily="65" charset="-122"/>
                    </a:rPr>
                    <a:t>确定计算涂刷面积方案</a:t>
                  </a:r>
                </a:p>
                <a:p>
                  <a:pPr>
                    <a:lnSpc>
                      <a:spcPct val="150000"/>
                    </a:lnSpc>
                  </a:pPr>
                  <a:endParaRPr lang="zh-CN" altLang="en-US" sz="2400" dirty="0">
                    <a:latin typeface="方正准圆简体" panose="03000509000000000000" pitchFamily="65" charset="-122"/>
                    <a:ea typeface="方正准圆简体" panose="03000509000000000000" pitchFamily="65" charset="-122"/>
                  </a:endParaRPr>
                </a:p>
              </p:txBody>
            </p:sp>
            <p:pic>
              <p:nvPicPr>
                <p:cNvPr id="10" name="图片 9">
                  <a:extLst>
                    <a:ext uri="{FF2B5EF4-FFF2-40B4-BE49-F238E27FC236}">
                      <a16:creationId xmlns:a16="http://schemas.microsoft.com/office/drawing/2014/main" id="{351ECEA5-C37D-F96B-2915-5E1170A7CDB1}"/>
                    </a:ext>
                  </a:extLst>
                </p:cNvPr>
                <p:cNvPicPr>
                  <a:picLocks noChangeAspect="1"/>
                </p:cNvPicPr>
                <p:nvPr/>
              </p:nvPicPr>
              <p:blipFill>
                <a:blip r:embed="rId4">
                  <a:duotone>
                    <a:prstClr val="black"/>
                    <a:srgbClr val="FF0000">
                      <a:tint val="45000"/>
                      <a:satMod val="400000"/>
                    </a:srgbClr>
                  </a:duotone>
                </a:blip>
                <a:stretch>
                  <a:fillRect/>
                </a:stretch>
              </p:blipFill>
              <p:spPr>
                <a:xfrm>
                  <a:off x="1802128" y="4902208"/>
                  <a:ext cx="278539" cy="296990"/>
                </a:xfrm>
                <a:prstGeom prst="rect">
                  <a:avLst/>
                </a:prstGeom>
              </p:spPr>
            </p:pic>
            <p:pic>
              <p:nvPicPr>
                <p:cNvPr id="11" name="图片 10">
                  <a:extLst>
                    <a:ext uri="{FF2B5EF4-FFF2-40B4-BE49-F238E27FC236}">
                      <a16:creationId xmlns:a16="http://schemas.microsoft.com/office/drawing/2014/main" id="{0D7E7E92-6411-48B8-8761-C57279B19370}"/>
                    </a:ext>
                  </a:extLst>
                </p:cNvPr>
                <p:cNvPicPr>
                  <a:picLocks noChangeAspect="1"/>
                </p:cNvPicPr>
                <p:nvPr/>
              </p:nvPicPr>
              <p:blipFill>
                <a:blip r:embed="rId4">
                  <a:duotone>
                    <a:prstClr val="black"/>
                    <a:srgbClr val="FF0000">
                      <a:tint val="45000"/>
                      <a:satMod val="400000"/>
                    </a:srgbClr>
                  </a:duotone>
                </a:blip>
                <a:stretch>
                  <a:fillRect/>
                </a:stretch>
              </p:blipFill>
              <p:spPr>
                <a:xfrm>
                  <a:off x="1802128" y="5442938"/>
                  <a:ext cx="278539" cy="296990"/>
                </a:xfrm>
                <a:prstGeom prst="rect">
                  <a:avLst/>
                </a:prstGeom>
              </p:spPr>
            </p:pic>
          </p:grpSp>
        </p:grpSp>
      </p:grpSp>
      <p:pic>
        <p:nvPicPr>
          <p:cNvPr id="13" name="图片 12">
            <a:extLst>
              <a:ext uri="{FF2B5EF4-FFF2-40B4-BE49-F238E27FC236}">
                <a16:creationId xmlns:a16="http://schemas.microsoft.com/office/drawing/2014/main" id="{1A691085-51B6-23B5-1603-F0CD9277C66B}"/>
              </a:ext>
            </a:extLst>
          </p:cNvPr>
          <p:cNvPicPr>
            <a:picLocks noChangeAspect="1"/>
          </p:cNvPicPr>
          <p:nvPr/>
        </p:nvPicPr>
        <p:blipFill>
          <a:blip r:embed="rId5">
            <a:clrChange>
              <a:clrFrom>
                <a:srgbClr val="E5EEF3"/>
              </a:clrFrom>
              <a:clrTo>
                <a:srgbClr val="E5EEF3">
                  <a:alpha val="0"/>
                </a:srgbClr>
              </a:clrTo>
            </a:clrChange>
          </a:blip>
          <a:stretch>
            <a:fillRect/>
          </a:stretch>
        </p:blipFill>
        <p:spPr>
          <a:xfrm>
            <a:off x="5021851" y="2211711"/>
            <a:ext cx="2756042" cy="1085906"/>
          </a:xfrm>
          <a:prstGeom prst="rect">
            <a:avLst/>
          </a:prstGeom>
        </p:spPr>
      </p:pic>
    </p:spTree>
    <p:extLst>
      <p:ext uri="{BB962C8B-B14F-4D97-AF65-F5344CB8AC3E}">
        <p14:creationId xmlns:p14="http://schemas.microsoft.com/office/powerpoint/2010/main" val="27384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18EAFF90-C602-5BDC-BA58-2CCBFEBF39F9}"/>
              </a:ext>
            </a:extLst>
          </p:cNvPr>
          <p:cNvGrpSpPr/>
          <p:nvPr/>
        </p:nvGrpSpPr>
        <p:grpSpPr>
          <a:xfrm>
            <a:off x="4362322" y="894592"/>
            <a:ext cx="3467356" cy="521638"/>
            <a:chOff x="3369165" y="3823296"/>
            <a:chExt cx="3467356" cy="521638"/>
          </a:xfrm>
        </p:grpSpPr>
        <p:sp>
          <p:nvSpPr>
            <p:cNvPr id="31" name="椭圆 30">
              <a:extLst>
                <a:ext uri="{FF2B5EF4-FFF2-40B4-BE49-F238E27FC236}">
                  <a16:creationId xmlns:a16="http://schemas.microsoft.com/office/drawing/2014/main" id="{B3D5657A-C771-C49F-FC37-D81263C759CA}"/>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596CFE8-E509-569B-8C8E-D99F2D9544D4}"/>
                </a:ext>
              </a:extLst>
            </p:cNvPr>
            <p:cNvSpPr txBox="1"/>
            <p:nvPr/>
          </p:nvSpPr>
          <p:spPr>
            <a:xfrm>
              <a:off x="4051669" y="3853282"/>
              <a:ext cx="2784852"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了解程序语言</a:t>
              </a:r>
            </a:p>
          </p:txBody>
        </p:sp>
      </p:grpSp>
      <p:grpSp>
        <p:nvGrpSpPr>
          <p:cNvPr id="4" name="组合 3">
            <a:extLst>
              <a:ext uri="{FF2B5EF4-FFF2-40B4-BE49-F238E27FC236}">
                <a16:creationId xmlns:a16="http://schemas.microsoft.com/office/drawing/2014/main" id="{00B5E2DE-D683-66DB-A7D2-1292F7483717}"/>
              </a:ext>
            </a:extLst>
          </p:cNvPr>
          <p:cNvGrpSpPr/>
          <p:nvPr/>
        </p:nvGrpSpPr>
        <p:grpSpPr>
          <a:xfrm>
            <a:off x="7347773" y="51452"/>
            <a:ext cx="4721412" cy="625965"/>
            <a:chOff x="7347773" y="30020"/>
            <a:chExt cx="4721412" cy="625965"/>
          </a:xfrm>
        </p:grpSpPr>
        <p:grpSp>
          <p:nvGrpSpPr>
            <p:cNvPr id="5" name="组合 4">
              <a:extLst>
                <a:ext uri="{FF2B5EF4-FFF2-40B4-BE49-F238E27FC236}">
                  <a16:creationId xmlns:a16="http://schemas.microsoft.com/office/drawing/2014/main" id="{D3D49848-38EA-0543-8FB2-B1756C616C98}"/>
                </a:ext>
              </a:extLst>
            </p:cNvPr>
            <p:cNvGrpSpPr/>
            <p:nvPr/>
          </p:nvGrpSpPr>
          <p:grpSpPr>
            <a:xfrm flipH="1">
              <a:off x="7719755" y="30020"/>
              <a:ext cx="1177545" cy="550473"/>
              <a:chOff x="5555101" y="508211"/>
              <a:chExt cx="1589160" cy="731680"/>
            </a:xfrm>
          </p:grpSpPr>
          <p:pic>
            <p:nvPicPr>
              <p:cNvPr id="37" name="图片 36">
                <a:extLst>
                  <a:ext uri="{FF2B5EF4-FFF2-40B4-BE49-F238E27FC236}">
                    <a16:creationId xmlns:a16="http://schemas.microsoft.com/office/drawing/2014/main" id="{CDD68442-7870-EEDD-E117-82674C833478}"/>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0CE30587-B866-8D5F-4226-79A6AB63C8E9}"/>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6" name="图片 5" descr="卡通人物&#10;&#10;描述已自动生成">
              <a:extLst>
                <a:ext uri="{FF2B5EF4-FFF2-40B4-BE49-F238E27FC236}">
                  <a16:creationId xmlns:a16="http://schemas.microsoft.com/office/drawing/2014/main" id="{21BF3551-5FB7-973F-9872-6273F5BD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7" name="组合 6">
              <a:extLst>
                <a:ext uri="{FF2B5EF4-FFF2-40B4-BE49-F238E27FC236}">
                  <a16:creationId xmlns:a16="http://schemas.microsoft.com/office/drawing/2014/main" id="{6B56BE18-99F4-7954-78F1-71F73E7D1719}"/>
                </a:ext>
              </a:extLst>
            </p:cNvPr>
            <p:cNvGrpSpPr/>
            <p:nvPr/>
          </p:nvGrpSpPr>
          <p:grpSpPr>
            <a:xfrm>
              <a:off x="10891640" y="30020"/>
              <a:ext cx="1177545" cy="543034"/>
              <a:chOff x="8796623" y="100891"/>
              <a:chExt cx="1177545" cy="543034"/>
            </a:xfrm>
          </p:grpSpPr>
          <p:pic>
            <p:nvPicPr>
              <p:cNvPr id="35" name="图片 34">
                <a:extLst>
                  <a:ext uri="{FF2B5EF4-FFF2-40B4-BE49-F238E27FC236}">
                    <a16:creationId xmlns:a16="http://schemas.microsoft.com/office/drawing/2014/main" id="{0C7CAAAD-4F0C-4C6F-3B32-74C6B40FCD5E}"/>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6" name="TextBox 45">
                <a:extLst>
                  <a:ext uri="{FF2B5EF4-FFF2-40B4-BE49-F238E27FC236}">
                    <a16:creationId xmlns:a16="http://schemas.microsoft.com/office/drawing/2014/main" id="{70D22212-A426-818D-EC8B-03C330CC315E}"/>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8" name="图片 7">
              <a:extLst>
                <a:ext uri="{FF2B5EF4-FFF2-40B4-BE49-F238E27FC236}">
                  <a16:creationId xmlns:a16="http://schemas.microsoft.com/office/drawing/2014/main" id="{59F2E688-17C4-D147-C9B5-1751E05D1628}"/>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26" name="TextBox 45">
              <a:extLst>
                <a:ext uri="{FF2B5EF4-FFF2-40B4-BE49-F238E27FC236}">
                  <a16:creationId xmlns:a16="http://schemas.microsoft.com/office/drawing/2014/main" id="{16412B8A-8FB4-E508-F66A-EEB2269E6DE5}"/>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30" name="图片 29">
              <a:extLst>
                <a:ext uri="{FF2B5EF4-FFF2-40B4-BE49-F238E27FC236}">
                  <a16:creationId xmlns:a16="http://schemas.microsoft.com/office/drawing/2014/main" id="{15095F1E-191A-919A-B95E-66D9291D74F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4" name="TextBox 45">
              <a:extLst>
                <a:ext uri="{FF2B5EF4-FFF2-40B4-BE49-F238E27FC236}">
                  <a16:creationId xmlns:a16="http://schemas.microsoft.com/office/drawing/2014/main" id="{0E7C7F37-B286-95CF-8387-4660DB0FFC19}"/>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sp>
        <p:nvSpPr>
          <p:cNvPr id="63" name="文本框 62">
            <a:extLst>
              <a:ext uri="{FF2B5EF4-FFF2-40B4-BE49-F238E27FC236}">
                <a16:creationId xmlns:a16="http://schemas.microsoft.com/office/drawing/2014/main" id="{4AF93390-4D30-592E-D401-7467E878231A}"/>
              </a:ext>
            </a:extLst>
          </p:cNvPr>
          <p:cNvSpPr txBox="1"/>
          <p:nvPr/>
        </p:nvSpPr>
        <p:spPr>
          <a:xfrm>
            <a:off x="2321881" y="1633404"/>
            <a:ext cx="7632714" cy="1845186"/>
          </a:xfrm>
          <a:custGeom>
            <a:avLst/>
            <a:gdLst>
              <a:gd name="connsiteX0" fmla="*/ 0 w 7632714"/>
              <a:gd name="connsiteY0" fmla="*/ 307537 h 1845186"/>
              <a:gd name="connsiteX1" fmla="*/ 307537 w 7632714"/>
              <a:gd name="connsiteY1" fmla="*/ 0 h 1845186"/>
              <a:gd name="connsiteX2" fmla="*/ 1015681 w 7632714"/>
              <a:gd name="connsiteY2" fmla="*/ 0 h 1845186"/>
              <a:gd name="connsiteX3" fmla="*/ 1653648 w 7632714"/>
              <a:gd name="connsiteY3" fmla="*/ 0 h 1845186"/>
              <a:gd name="connsiteX4" fmla="*/ 2291615 w 7632714"/>
              <a:gd name="connsiteY4" fmla="*/ 0 h 1845186"/>
              <a:gd name="connsiteX5" fmla="*/ 2999759 w 7632714"/>
              <a:gd name="connsiteY5" fmla="*/ 0 h 1845186"/>
              <a:gd name="connsiteX6" fmla="*/ 3427197 w 7632714"/>
              <a:gd name="connsiteY6" fmla="*/ 0 h 1845186"/>
              <a:gd name="connsiteX7" fmla="*/ 3854635 w 7632714"/>
              <a:gd name="connsiteY7" fmla="*/ 0 h 1845186"/>
              <a:gd name="connsiteX8" fmla="*/ 4562779 w 7632714"/>
              <a:gd name="connsiteY8" fmla="*/ 0 h 1845186"/>
              <a:gd name="connsiteX9" fmla="*/ 4990217 w 7632714"/>
              <a:gd name="connsiteY9" fmla="*/ 0 h 1845186"/>
              <a:gd name="connsiteX10" fmla="*/ 5698360 w 7632714"/>
              <a:gd name="connsiteY10" fmla="*/ 0 h 1845186"/>
              <a:gd name="connsiteX11" fmla="*/ 6195975 w 7632714"/>
              <a:gd name="connsiteY11" fmla="*/ 0 h 1845186"/>
              <a:gd name="connsiteX12" fmla="*/ 6693589 w 7632714"/>
              <a:gd name="connsiteY12" fmla="*/ 0 h 1845186"/>
              <a:gd name="connsiteX13" fmla="*/ 7325177 w 7632714"/>
              <a:gd name="connsiteY13" fmla="*/ 0 h 1845186"/>
              <a:gd name="connsiteX14" fmla="*/ 7632714 w 7632714"/>
              <a:gd name="connsiteY14" fmla="*/ 307537 h 1845186"/>
              <a:gd name="connsiteX15" fmla="*/ 7632714 w 7632714"/>
              <a:gd name="connsiteY15" fmla="*/ 885690 h 1845186"/>
              <a:gd name="connsiteX16" fmla="*/ 7632714 w 7632714"/>
              <a:gd name="connsiteY16" fmla="*/ 1537649 h 1845186"/>
              <a:gd name="connsiteX17" fmla="*/ 7325177 w 7632714"/>
              <a:gd name="connsiteY17" fmla="*/ 1845186 h 1845186"/>
              <a:gd name="connsiteX18" fmla="*/ 6546857 w 7632714"/>
              <a:gd name="connsiteY18" fmla="*/ 1845186 h 1845186"/>
              <a:gd name="connsiteX19" fmla="*/ 5908890 w 7632714"/>
              <a:gd name="connsiteY19" fmla="*/ 1845186 h 1845186"/>
              <a:gd name="connsiteX20" fmla="*/ 5411275 w 7632714"/>
              <a:gd name="connsiteY20" fmla="*/ 1845186 h 1845186"/>
              <a:gd name="connsiteX21" fmla="*/ 4703132 w 7632714"/>
              <a:gd name="connsiteY21" fmla="*/ 1845186 h 1845186"/>
              <a:gd name="connsiteX22" fmla="*/ 4135341 w 7632714"/>
              <a:gd name="connsiteY22" fmla="*/ 1845186 h 1845186"/>
              <a:gd name="connsiteX23" fmla="*/ 3637726 w 7632714"/>
              <a:gd name="connsiteY23" fmla="*/ 1845186 h 1845186"/>
              <a:gd name="connsiteX24" fmla="*/ 3210288 w 7632714"/>
              <a:gd name="connsiteY24" fmla="*/ 1845186 h 1845186"/>
              <a:gd name="connsiteX25" fmla="*/ 2712674 w 7632714"/>
              <a:gd name="connsiteY25" fmla="*/ 1845186 h 1845186"/>
              <a:gd name="connsiteX26" fmla="*/ 1934354 w 7632714"/>
              <a:gd name="connsiteY26" fmla="*/ 1845186 h 1845186"/>
              <a:gd name="connsiteX27" fmla="*/ 1366563 w 7632714"/>
              <a:gd name="connsiteY27" fmla="*/ 1845186 h 1845186"/>
              <a:gd name="connsiteX28" fmla="*/ 307537 w 7632714"/>
              <a:gd name="connsiteY28" fmla="*/ 1845186 h 1845186"/>
              <a:gd name="connsiteX29" fmla="*/ 0 w 7632714"/>
              <a:gd name="connsiteY29" fmla="*/ 1537649 h 1845186"/>
              <a:gd name="connsiteX30" fmla="*/ 0 w 7632714"/>
              <a:gd name="connsiteY30" fmla="*/ 947195 h 1845186"/>
              <a:gd name="connsiteX31" fmla="*/ 0 w 7632714"/>
              <a:gd name="connsiteY31" fmla="*/ 307537 h 184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32714" h="1845186" fill="none" extrusionOk="0">
                <a:moveTo>
                  <a:pt x="0" y="307537"/>
                </a:moveTo>
                <a:cubicBezTo>
                  <a:pt x="-5513" y="147782"/>
                  <a:pt x="134889" y="-6572"/>
                  <a:pt x="307537" y="0"/>
                </a:cubicBezTo>
                <a:cubicBezTo>
                  <a:pt x="502420" y="16777"/>
                  <a:pt x="754224" y="-13543"/>
                  <a:pt x="1015681" y="0"/>
                </a:cubicBezTo>
                <a:cubicBezTo>
                  <a:pt x="1277138" y="13543"/>
                  <a:pt x="1377703" y="-19850"/>
                  <a:pt x="1653648" y="0"/>
                </a:cubicBezTo>
                <a:cubicBezTo>
                  <a:pt x="1929593" y="19850"/>
                  <a:pt x="2081240" y="30271"/>
                  <a:pt x="2291615" y="0"/>
                </a:cubicBezTo>
                <a:cubicBezTo>
                  <a:pt x="2501990" y="-30271"/>
                  <a:pt x="2736447" y="18641"/>
                  <a:pt x="2999759" y="0"/>
                </a:cubicBezTo>
                <a:cubicBezTo>
                  <a:pt x="3263071" y="-18641"/>
                  <a:pt x="3240536" y="-20726"/>
                  <a:pt x="3427197" y="0"/>
                </a:cubicBezTo>
                <a:cubicBezTo>
                  <a:pt x="3613858" y="20726"/>
                  <a:pt x="3706497" y="5294"/>
                  <a:pt x="3854635" y="0"/>
                </a:cubicBezTo>
                <a:cubicBezTo>
                  <a:pt x="4002773" y="-5294"/>
                  <a:pt x="4344362" y="9432"/>
                  <a:pt x="4562779" y="0"/>
                </a:cubicBezTo>
                <a:cubicBezTo>
                  <a:pt x="4781196" y="-9432"/>
                  <a:pt x="4879031" y="-3920"/>
                  <a:pt x="4990217" y="0"/>
                </a:cubicBezTo>
                <a:cubicBezTo>
                  <a:pt x="5101403" y="3920"/>
                  <a:pt x="5448769" y="13552"/>
                  <a:pt x="5698360" y="0"/>
                </a:cubicBezTo>
                <a:cubicBezTo>
                  <a:pt x="5947951" y="-13552"/>
                  <a:pt x="6047171" y="-20199"/>
                  <a:pt x="6195975" y="0"/>
                </a:cubicBezTo>
                <a:cubicBezTo>
                  <a:pt x="6344779" y="20199"/>
                  <a:pt x="6468532" y="17920"/>
                  <a:pt x="6693589" y="0"/>
                </a:cubicBezTo>
                <a:cubicBezTo>
                  <a:pt x="6918646" y="-17920"/>
                  <a:pt x="7164547" y="2843"/>
                  <a:pt x="7325177" y="0"/>
                </a:cubicBezTo>
                <a:cubicBezTo>
                  <a:pt x="7493721" y="-4064"/>
                  <a:pt x="7652889" y="139536"/>
                  <a:pt x="7632714" y="307537"/>
                </a:cubicBezTo>
                <a:cubicBezTo>
                  <a:pt x="7650469" y="568530"/>
                  <a:pt x="7621555" y="769154"/>
                  <a:pt x="7632714" y="885690"/>
                </a:cubicBezTo>
                <a:cubicBezTo>
                  <a:pt x="7643873" y="1002226"/>
                  <a:pt x="7648677" y="1362474"/>
                  <a:pt x="7632714" y="1537649"/>
                </a:cubicBezTo>
                <a:cubicBezTo>
                  <a:pt x="7618841" y="1712970"/>
                  <a:pt x="7481156" y="1827589"/>
                  <a:pt x="7325177" y="1845186"/>
                </a:cubicBezTo>
                <a:cubicBezTo>
                  <a:pt x="7004207" y="1863052"/>
                  <a:pt x="6759592" y="1842429"/>
                  <a:pt x="6546857" y="1845186"/>
                </a:cubicBezTo>
                <a:cubicBezTo>
                  <a:pt x="6334122" y="1847943"/>
                  <a:pt x="6071494" y="1864090"/>
                  <a:pt x="5908890" y="1845186"/>
                </a:cubicBezTo>
                <a:cubicBezTo>
                  <a:pt x="5746286" y="1826282"/>
                  <a:pt x="5522853" y="1860111"/>
                  <a:pt x="5411275" y="1845186"/>
                </a:cubicBezTo>
                <a:cubicBezTo>
                  <a:pt x="5299697" y="1830261"/>
                  <a:pt x="4939834" y="1835762"/>
                  <a:pt x="4703132" y="1845186"/>
                </a:cubicBezTo>
                <a:cubicBezTo>
                  <a:pt x="4466430" y="1854610"/>
                  <a:pt x="4305906" y="1855804"/>
                  <a:pt x="4135341" y="1845186"/>
                </a:cubicBezTo>
                <a:cubicBezTo>
                  <a:pt x="3964776" y="1834568"/>
                  <a:pt x="3770351" y="1853598"/>
                  <a:pt x="3637726" y="1845186"/>
                </a:cubicBezTo>
                <a:cubicBezTo>
                  <a:pt x="3505101" y="1836774"/>
                  <a:pt x="3300509" y="1836311"/>
                  <a:pt x="3210288" y="1845186"/>
                </a:cubicBezTo>
                <a:cubicBezTo>
                  <a:pt x="3120067" y="1854061"/>
                  <a:pt x="2888459" y="1859468"/>
                  <a:pt x="2712674" y="1845186"/>
                </a:cubicBezTo>
                <a:cubicBezTo>
                  <a:pt x="2536889" y="1830904"/>
                  <a:pt x="2256448" y="1810964"/>
                  <a:pt x="1934354" y="1845186"/>
                </a:cubicBezTo>
                <a:cubicBezTo>
                  <a:pt x="1612260" y="1879408"/>
                  <a:pt x="1613077" y="1860145"/>
                  <a:pt x="1366563" y="1845186"/>
                </a:cubicBezTo>
                <a:cubicBezTo>
                  <a:pt x="1120049" y="1830227"/>
                  <a:pt x="738826" y="1817047"/>
                  <a:pt x="307537" y="1845186"/>
                </a:cubicBezTo>
                <a:cubicBezTo>
                  <a:pt x="178452" y="1849717"/>
                  <a:pt x="13941" y="1683428"/>
                  <a:pt x="0" y="1537649"/>
                </a:cubicBezTo>
                <a:cubicBezTo>
                  <a:pt x="21218" y="1345939"/>
                  <a:pt x="22638" y="1166604"/>
                  <a:pt x="0" y="947195"/>
                </a:cubicBezTo>
                <a:cubicBezTo>
                  <a:pt x="-22638" y="727786"/>
                  <a:pt x="-18353" y="569927"/>
                  <a:pt x="0" y="307537"/>
                </a:cubicBezTo>
                <a:close/>
              </a:path>
              <a:path w="7632714" h="1845186" stroke="0" extrusionOk="0">
                <a:moveTo>
                  <a:pt x="0" y="307537"/>
                </a:moveTo>
                <a:cubicBezTo>
                  <a:pt x="-35368" y="138842"/>
                  <a:pt x="123394" y="3189"/>
                  <a:pt x="307537" y="0"/>
                </a:cubicBezTo>
                <a:cubicBezTo>
                  <a:pt x="412163" y="4043"/>
                  <a:pt x="614809" y="23391"/>
                  <a:pt x="805151" y="0"/>
                </a:cubicBezTo>
                <a:cubicBezTo>
                  <a:pt x="995493" y="-23391"/>
                  <a:pt x="1126248" y="-21702"/>
                  <a:pt x="1372942" y="0"/>
                </a:cubicBezTo>
                <a:cubicBezTo>
                  <a:pt x="1619636" y="21702"/>
                  <a:pt x="1692437" y="3213"/>
                  <a:pt x="1800380" y="0"/>
                </a:cubicBezTo>
                <a:cubicBezTo>
                  <a:pt x="1908323" y="-3213"/>
                  <a:pt x="2252955" y="13187"/>
                  <a:pt x="2438348" y="0"/>
                </a:cubicBezTo>
                <a:cubicBezTo>
                  <a:pt x="2623741" y="-13187"/>
                  <a:pt x="2735179" y="-1532"/>
                  <a:pt x="2865786" y="0"/>
                </a:cubicBezTo>
                <a:cubicBezTo>
                  <a:pt x="2996393" y="1532"/>
                  <a:pt x="3345489" y="-30224"/>
                  <a:pt x="3573929" y="0"/>
                </a:cubicBezTo>
                <a:cubicBezTo>
                  <a:pt x="3802369" y="30224"/>
                  <a:pt x="3889267" y="11014"/>
                  <a:pt x="4071544" y="0"/>
                </a:cubicBezTo>
                <a:cubicBezTo>
                  <a:pt x="4253821" y="-11014"/>
                  <a:pt x="4309586" y="-7717"/>
                  <a:pt x="4498982" y="0"/>
                </a:cubicBezTo>
                <a:cubicBezTo>
                  <a:pt x="4688378" y="7717"/>
                  <a:pt x="4889256" y="10267"/>
                  <a:pt x="4996596" y="0"/>
                </a:cubicBezTo>
                <a:cubicBezTo>
                  <a:pt x="5103936" y="-10267"/>
                  <a:pt x="5336683" y="9020"/>
                  <a:pt x="5494211" y="0"/>
                </a:cubicBezTo>
                <a:cubicBezTo>
                  <a:pt x="5651740" y="-9020"/>
                  <a:pt x="5786260" y="7801"/>
                  <a:pt x="5991825" y="0"/>
                </a:cubicBezTo>
                <a:cubicBezTo>
                  <a:pt x="6197390" y="-7801"/>
                  <a:pt x="6482214" y="-31188"/>
                  <a:pt x="6699969" y="0"/>
                </a:cubicBezTo>
                <a:cubicBezTo>
                  <a:pt x="6917724" y="31188"/>
                  <a:pt x="7172335" y="2800"/>
                  <a:pt x="7325177" y="0"/>
                </a:cubicBezTo>
                <a:cubicBezTo>
                  <a:pt x="7482457" y="-17055"/>
                  <a:pt x="7630500" y="134513"/>
                  <a:pt x="7632714" y="307537"/>
                </a:cubicBezTo>
                <a:cubicBezTo>
                  <a:pt x="7616401" y="492901"/>
                  <a:pt x="7635937" y="765875"/>
                  <a:pt x="7632714" y="910292"/>
                </a:cubicBezTo>
                <a:cubicBezTo>
                  <a:pt x="7629491" y="1054709"/>
                  <a:pt x="7606903" y="1324334"/>
                  <a:pt x="7632714" y="1537649"/>
                </a:cubicBezTo>
                <a:cubicBezTo>
                  <a:pt x="7654823" y="1687600"/>
                  <a:pt x="7529267" y="1868691"/>
                  <a:pt x="7325177" y="1845186"/>
                </a:cubicBezTo>
                <a:cubicBezTo>
                  <a:pt x="7195027" y="1830973"/>
                  <a:pt x="6970512" y="1851604"/>
                  <a:pt x="6757386" y="1845186"/>
                </a:cubicBezTo>
                <a:cubicBezTo>
                  <a:pt x="6544260" y="1838768"/>
                  <a:pt x="6502958" y="1837624"/>
                  <a:pt x="6259772" y="1845186"/>
                </a:cubicBezTo>
                <a:cubicBezTo>
                  <a:pt x="6016586" y="1852748"/>
                  <a:pt x="5707873" y="1862011"/>
                  <a:pt x="5481452" y="1845186"/>
                </a:cubicBezTo>
                <a:cubicBezTo>
                  <a:pt x="5255031" y="1828361"/>
                  <a:pt x="5106438" y="1846332"/>
                  <a:pt x="4983837" y="1845186"/>
                </a:cubicBezTo>
                <a:cubicBezTo>
                  <a:pt x="4861236" y="1844040"/>
                  <a:pt x="4476204" y="1847664"/>
                  <a:pt x="4345870" y="1845186"/>
                </a:cubicBezTo>
                <a:cubicBezTo>
                  <a:pt x="4215536" y="1842708"/>
                  <a:pt x="3984491" y="1866077"/>
                  <a:pt x="3707903" y="1845186"/>
                </a:cubicBezTo>
                <a:cubicBezTo>
                  <a:pt x="3431315" y="1824295"/>
                  <a:pt x="3434111" y="1830541"/>
                  <a:pt x="3210288" y="1845186"/>
                </a:cubicBezTo>
                <a:cubicBezTo>
                  <a:pt x="2986466" y="1859831"/>
                  <a:pt x="2764007" y="1846471"/>
                  <a:pt x="2642497" y="1845186"/>
                </a:cubicBezTo>
                <a:cubicBezTo>
                  <a:pt x="2520987" y="1843901"/>
                  <a:pt x="2341043" y="1848184"/>
                  <a:pt x="2144883" y="1845186"/>
                </a:cubicBezTo>
                <a:cubicBezTo>
                  <a:pt x="1948723" y="1842188"/>
                  <a:pt x="1679493" y="1835143"/>
                  <a:pt x="1506915" y="1845186"/>
                </a:cubicBezTo>
                <a:cubicBezTo>
                  <a:pt x="1334337" y="1855229"/>
                  <a:pt x="1102224" y="1858236"/>
                  <a:pt x="868948" y="1845186"/>
                </a:cubicBezTo>
                <a:cubicBezTo>
                  <a:pt x="635672" y="1832136"/>
                  <a:pt x="518739" y="1862377"/>
                  <a:pt x="307537" y="1845186"/>
                </a:cubicBezTo>
                <a:cubicBezTo>
                  <a:pt x="160786" y="1831732"/>
                  <a:pt x="-22282" y="1729991"/>
                  <a:pt x="0" y="1537649"/>
                </a:cubicBezTo>
                <a:cubicBezTo>
                  <a:pt x="-22885" y="1355440"/>
                  <a:pt x="-4476" y="1165302"/>
                  <a:pt x="0" y="922593"/>
                </a:cubicBezTo>
                <a:cubicBezTo>
                  <a:pt x="4476" y="679884"/>
                  <a:pt x="-7024" y="444097"/>
                  <a:pt x="0" y="307537"/>
                </a:cubicBezTo>
                <a:close/>
              </a:path>
            </a:pathLst>
          </a:custGeom>
          <a:solidFill>
            <a:srgbClr val="FAFAFA"/>
          </a:solidFill>
          <a:ln>
            <a:solidFill>
              <a:srgbClr val="FF0000"/>
            </a:solidFill>
            <a:extLst>
              <a:ext uri="{C807C97D-BFC1-408E-A445-0C87EB9F89A2}">
                <ask:lineSketchStyleProps xmlns:ask="http://schemas.microsoft.com/office/drawing/2018/sketchyshapes" sd="290460181">
                  <a:prstGeom prst="roundRect">
                    <a:avLst/>
                  </a:prstGeom>
                  <ask:type>
                    <ask:lineSketchFreehand/>
                  </ask:type>
                </ask:lineSketchStyleProps>
              </a:ext>
            </a:extLst>
          </a:ln>
        </p:spPr>
        <p:txBody>
          <a:bodyPr wrap="square" rtlCol="0">
            <a:spAutoFit/>
          </a:bodyPr>
          <a:lstStyle/>
          <a:p>
            <a:pPr>
              <a:lnSpc>
                <a:spcPct val="150000"/>
              </a:lnSpc>
            </a:pPr>
            <a:r>
              <a:rPr lang="zh-CN" altLang="en-US" sz="24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程序语言</a:t>
            </a:r>
            <a:r>
              <a:rPr lang="zh-CN" altLang="en-US" sz="2400" dirty="0">
                <a:latin typeface="楷体" panose="02010609060101010101" pitchFamily="49" charset="-122"/>
                <a:ea typeface="楷体" panose="02010609060101010101" pitchFamily="49" charset="-122"/>
              </a:rPr>
              <a:t>是计算机能听懂和执行的语言，算法中每一个步骤都可以“翻译”为一个程序语句，把这些语句组合起来，就是一个完整的计算机程序。</a:t>
            </a:r>
          </a:p>
        </p:txBody>
      </p:sp>
      <p:pic>
        <p:nvPicPr>
          <p:cNvPr id="64" name="图片 63" descr="卡通人物&#10;&#10;描述已自动生成">
            <a:extLst>
              <a:ext uri="{FF2B5EF4-FFF2-40B4-BE49-F238E27FC236}">
                <a16:creationId xmlns:a16="http://schemas.microsoft.com/office/drawing/2014/main" id="{2A5873E0-FAD2-5C8F-75FD-29AEC6107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204" y="1811158"/>
            <a:ext cx="1489677" cy="1489677"/>
          </a:xfrm>
          <a:prstGeom prst="rect">
            <a:avLst/>
          </a:prstGeom>
        </p:spPr>
      </p:pic>
      <p:grpSp>
        <p:nvGrpSpPr>
          <p:cNvPr id="93" name="组合 92">
            <a:extLst>
              <a:ext uri="{FF2B5EF4-FFF2-40B4-BE49-F238E27FC236}">
                <a16:creationId xmlns:a16="http://schemas.microsoft.com/office/drawing/2014/main" id="{F3DA44C7-446D-087C-27D4-DB79EEE82775}"/>
              </a:ext>
            </a:extLst>
          </p:cNvPr>
          <p:cNvGrpSpPr/>
          <p:nvPr/>
        </p:nvGrpSpPr>
        <p:grpSpPr>
          <a:xfrm>
            <a:off x="1759800" y="3524818"/>
            <a:ext cx="8709744" cy="2836145"/>
            <a:chOff x="1759800" y="3524818"/>
            <a:chExt cx="8709744" cy="2836145"/>
          </a:xfrm>
        </p:grpSpPr>
        <p:pic>
          <p:nvPicPr>
            <p:cNvPr id="66" name="图片 65">
              <a:extLst>
                <a:ext uri="{FF2B5EF4-FFF2-40B4-BE49-F238E27FC236}">
                  <a16:creationId xmlns:a16="http://schemas.microsoft.com/office/drawing/2014/main" id="{7D674259-ED8D-1A1D-3E8B-21F6293EE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66972" y="4209108"/>
              <a:ext cx="1458056" cy="2030975"/>
            </a:xfrm>
            <a:prstGeom prst="rect">
              <a:avLst/>
            </a:prstGeom>
          </p:spPr>
        </p:pic>
        <p:pic>
          <p:nvPicPr>
            <p:cNvPr id="68" name="图片 67">
              <a:extLst>
                <a:ext uri="{FF2B5EF4-FFF2-40B4-BE49-F238E27FC236}">
                  <a16:creationId xmlns:a16="http://schemas.microsoft.com/office/drawing/2014/main" id="{A632CEBD-C321-D5A4-9F5C-7EA715660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03677" y="3524818"/>
              <a:ext cx="1038851" cy="1368580"/>
            </a:xfrm>
            <a:prstGeom prst="rect">
              <a:avLst/>
            </a:prstGeom>
          </p:spPr>
        </p:pic>
        <p:sp>
          <p:nvSpPr>
            <p:cNvPr id="76" name="文本框 75">
              <a:extLst>
                <a:ext uri="{FF2B5EF4-FFF2-40B4-BE49-F238E27FC236}">
                  <a16:creationId xmlns:a16="http://schemas.microsoft.com/office/drawing/2014/main" id="{3A48F271-088D-53E4-9724-14617A5774B9}"/>
                </a:ext>
              </a:extLst>
            </p:cNvPr>
            <p:cNvSpPr txBox="1"/>
            <p:nvPr/>
          </p:nvSpPr>
          <p:spPr>
            <a:xfrm>
              <a:off x="3642846" y="5631929"/>
              <a:ext cx="1367682" cy="523220"/>
            </a:xfrm>
            <a:prstGeom prst="rect">
              <a:avLst/>
            </a:prstGeom>
            <a:noFill/>
          </p:spPr>
          <p:txBody>
            <a:bodyPr wrap="none" rtlCol="0">
              <a:spAutoFit/>
            </a:bodyPr>
            <a:lstStyle/>
            <a:p>
              <a:r>
                <a:rPr lang="en-US" altLang="zh-CN" sz="2800" dirty="0">
                  <a:latin typeface="Consolas" panose="020B0609020204030204" pitchFamily="49" charset="0"/>
                  <a:ea typeface="隶书" panose="02010509060101010101" pitchFamily="49" charset="-122"/>
                </a:rPr>
                <a:t>Hello!</a:t>
              </a:r>
              <a:endParaRPr lang="zh-CN" altLang="en-US" sz="2800" dirty="0">
                <a:latin typeface="Consolas" panose="020B0609020204030204" pitchFamily="49" charset="0"/>
                <a:ea typeface="隶书" panose="02010509060101010101" pitchFamily="49" charset="-122"/>
              </a:endParaRPr>
            </a:p>
          </p:txBody>
        </p:sp>
        <p:cxnSp>
          <p:nvCxnSpPr>
            <p:cNvPr id="80" name="直接箭头连接符 79">
              <a:extLst>
                <a:ext uri="{FF2B5EF4-FFF2-40B4-BE49-F238E27FC236}">
                  <a16:creationId xmlns:a16="http://schemas.microsoft.com/office/drawing/2014/main" id="{0CA84E35-7672-ADF8-AEDA-E6E273425833}"/>
                </a:ext>
              </a:extLst>
            </p:cNvPr>
            <p:cNvCxnSpPr>
              <a:cxnSpLocks/>
            </p:cNvCxnSpPr>
            <p:nvPr/>
          </p:nvCxnSpPr>
          <p:spPr>
            <a:xfrm flipH="1" flipV="1">
              <a:off x="3178921" y="4614958"/>
              <a:ext cx="2062002" cy="6096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图片 82">
              <a:extLst>
                <a:ext uri="{FF2B5EF4-FFF2-40B4-BE49-F238E27FC236}">
                  <a16:creationId xmlns:a16="http://schemas.microsoft.com/office/drawing/2014/main" id="{FAD2B5DF-98E6-49CC-62B1-A54DACDCE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9800" y="5204506"/>
              <a:ext cx="1526603" cy="1156457"/>
            </a:xfrm>
            <a:prstGeom prst="rect">
              <a:avLst/>
            </a:prstGeom>
          </p:spPr>
        </p:pic>
        <p:cxnSp>
          <p:nvCxnSpPr>
            <p:cNvPr id="85" name="直接箭头连接符 84">
              <a:extLst>
                <a:ext uri="{FF2B5EF4-FFF2-40B4-BE49-F238E27FC236}">
                  <a16:creationId xmlns:a16="http://schemas.microsoft.com/office/drawing/2014/main" id="{0CC24394-7EDD-D482-CA39-8AB8F05E9DBA}"/>
                </a:ext>
              </a:extLst>
            </p:cNvPr>
            <p:cNvCxnSpPr>
              <a:endCxn id="83" idx="3"/>
            </p:cNvCxnSpPr>
            <p:nvPr/>
          </p:nvCxnSpPr>
          <p:spPr>
            <a:xfrm flipH="1">
              <a:off x="3286403" y="5357525"/>
              <a:ext cx="1954520" cy="4252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F3DC7D40-13CD-4243-64FE-CF7A3AF0B39B}"/>
                </a:ext>
              </a:extLst>
            </p:cNvPr>
            <p:cNvSpPr txBox="1"/>
            <p:nvPr/>
          </p:nvSpPr>
          <p:spPr>
            <a:xfrm>
              <a:off x="3830707" y="4434577"/>
              <a:ext cx="1261884" cy="523220"/>
            </a:xfrm>
            <a:prstGeom prst="rect">
              <a:avLst/>
            </a:prstGeom>
            <a:noFill/>
          </p:spPr>
          <p:txBody>
            <a:bodyPr wrap="none" rtlCol="0">
              <a:spAutoFit/>
            </a:bodyPr>
            <a:lstStyle/>
            <a:p>
              <a:r>
                <a:rPr lang="zh-CN" altLang="en-US" sz="2800" dirty="0">
                  <a:latin typeface="隶书" panose="02010509060101010101" pitchFamily="49" charset="-122"/>
                  <a:ea typeface="隶书" panose="02010509060101010101" pitchFamily="49" charset="-122"/>
                </a:rPr>
                <a:t>您好！</a:t>
              </a:r>
            </a:p>
          </p:txBody>
        </p:sp>
        <p:pic>
          <p:nvPicPr>
            <p:cNvPr id="88" name="图片 87">
              <a:extLst>
                <a:ext uri="{FF2B5EF4-FFF2-40B4-BE49-F238E27FC236}">
                  <a16:creationId xmlns:a16="http://schemas.microsoft.com/office/drawing/2014/main" id="{9C9EA190-5823-6D6F-AC8C-E6459223F6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637341" y="4253863"/>
              <a:ext cx="1832203" cy="1901286"/>
            </a:xfrm>
            <a:prstGeom prst="rect">
              <a:avLst/>
            </a:prstGeom>
          </p:spPr>
        </p:pic>
        <p:cxnSp>
          <p:nvCxnSpPr>
            <p:cNvPr id="89" name="直接箭头连接符 88">
              <a:extLst>
                <a:ext uri="{FF2B5EF4-FFF2-40B4-BE49-F238E27FC236}">
                  <a16:creationId xmlns:a16="http://schemas.microsoft.com/office/drawing/2014/main" id="{6B7E09C8-B61C-EECF-CCFD-C7D8EEA1D8CD}"/>
                </a:ext>
              </a:extLst>
            </p:cNvPr>
            <p:cNvCxnSpPr>
              <a:cxnSpLocks/>
            </p:cNvCxnSpPr>
            <p:nvPr/>
          </p:nvCxnSpPr>
          <p:spPr>
            <a:xfrm>
              <a:off x="6805786" y="5351388"/>
              <a:ext cx="1932882" cy="61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7E5A5F88-A833-A6B4-69E4-3E3994C09092}"/>
                </a:ext>
              </a:extLst>
            </p:cNvPr>
            <p:cNvSpPr txBox="1"/>
            <p:nvPr/>
          </p:nvSpPr>
          <p:spPr>
            <a:xfrm>
              <a:off x="6961748" y="4777222"/>
              <a:ext cx="1620957" cy="523220"/>
            </a:xfrm>
            <a:prstGeom prst="rect">
              <a:avLst/>
            </a:prstGeom>
            <a:noFill/>
          </p:spPr>
          <p:txBody>
            <a:bodyPr wrap="none" rtlCol="0">
              <a:spAutoFit/>
            </a:bodyPr>
            <a:lstStyle/>
            <a:p>
              <a:r>
                <a:rPr lang="zh-CN" altLang="en-US" sz="2800" dirty="0">
                  <a:solidFill>
                    <a:srgbClr val="FF0000"/>
                  </a:solidFill>
                  <a:latin typeface="隶书" panose="02010509060101010101" pitchFamily="49" charset="-122"/>
                  <a:ea typeface="隶书" panose="02010509060101010101" pitchFamily="49" charset="-122"/>
                </a:rPr>
                <a:t>程序语言</a:t>
              </a:r>
            </a:p>
          </p:txBody>
        </p:sp>
      </p:grpSp>
    </p:spTree>
    <p:extLst>
      <p:ext uri="{BB962C8B-B14F-4D97-AF65-F5344CB8AC3E}">
        <p14:creationId xmlns:p14="http://schemas.microsoft.com/office/powerpoint/2010/main" val="60505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06CE8BF-4CE3-C454-076C-C27B7DCEC36B}"/>
              </a:ext>
            </a:extLst>
          </p:cNvPr>
          <p:cNvGrpSpPr/>
          <p:nvPr/>
        </p:nvGrpSpPr>
        <p:grpSpPr>
          <a:xfrm>
            <a:off x="1988386" y="4863248"/>
            <a:ext cx="8215227" cy="1637708"/>
            <a:chOff x="4581164" y="1629089"/>
            <a:chExt cx="8215227" cy="1637708"/>
          </a:xfrm>
        </p:grpSpPr>
        <p:pic>
          <p:nvPicPr>
            <p:cNvPr id="18" name="图片 17">
              <a:extLst>
                <a:ext uri="{FF2B5EF4-FFF2-40B4-BE49-F238E27FC236}">
                  <a16:creationId xmlns:a16="http://schemas.microsoft.com/office/drawing/2014/main" id="{3AD545D6-27A0-AD5D-4321-C50453459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81164" y="1673703"/>
              <a:ext cx="8215227" cy="1593094"/>
            </a:xfrm>
            <a:prstGeom prst="rect">
              <a:avLst/>
            </a:prstGeom>
          </p:spPr>
        </p:pic>
        <p:sp>
          <p:nvSpPr>
            <p:cNvPr id="22" name="文本框 21">
              <a:extLst>
                <a:ext uri="{FF2B5EF4-FFF2-40B4-BE49-F238E27FC236}">
                  <a16:creationId xmlns:a16="http://schemas.microsoft.com/office/drawing/2014/main" id="{C7284648-A6BF-28ED-6610-08C55B2A9123}"/>
                </a:ext>
              </a:extLst>
            </p:cNvPr>
            <p:cNvSpPr txBox="1"/>
            <p:nvPr/>
          </p:nvSpPr>
          <p:spPr>
            <a:xfrm>
              <a:off x="5296186" y="2142425"/>
              <a:ext cx="6665587" cy="593560"/>
            </a:xfrm>
            <a:prstGeom prst="rect">
              <a:avLst/>
            </a:prstGeom>
            <a:noFill/>
          </p:spPr>
          <p:txBody>
            <a:bodyPr wrap="square" rtlCol="0">
              <a:spAutoFit/>
            </a:bodyPr>
            <a:lstStyle/>
            <a:p>
              <a:pPr>
                <a:lnSpc>
                  <a:spcPct val="150000"/>
                </a:lnSpc>
              </a:pPr>
              <a:r>
                <a:rPr lang="zh-CN" altLang="en-US" sz="2400" dirty="0">
                  <a:latin typeface="华文楷体" panose="02010600040101010101" pitchFamily="2" charset="-122"/>
                  <a:ea typeface="华文楷体" panose="02010600040101010101" pitchFamily="2" charset="-122"/>
                </a:rPr>
                <a:t>观察上面两种程序语言，猜一猜每个语句的意思。</a:t>
              </a:r>
            </a:p>
          </p:txBody>
        </p:sp>
        <p:sp>
          <p:nvSpPr>
            <p:cNvPr id="23" name="文本框 22">
              <a:extLst>
                <a:ext uri="{FF2B5EF4-FFF2-40B4-BE49-F238E27FC236}">
                  <a16:creationId xmlns:a16="http://schemas.microsoft.com/office/drawing/2014/main" id="{56B4A6FE-7E64-BACA-DCC5-512790872F51}"/>
                </a:ext>
              </a:extLst>
            </p:cNvPr>
            <p:cNvSpPr txBox="1"/>
            <p:nvPr/>
          </p:nvSpPr>
          <p:spPr>
            <a:xfrm>
              <a:off x="5169118" y="1629089"/>
              <a:ext cx="1420582" cy="584775"/>
            </a:xfrm>
            <a:prstGeom prst="rect">
              <a:avLst/>
            </a:prstGeom>
            <a:noFill/>
          </p:spPr>
          <p:txBody>
            <a:bodyPr wrap="none" rtlCol="0">
              <a:spAutoFit/>
            </a:bodyPr>
            <a:lstStyle/>
            <a:p>
              <a:r>
                <a:rPr lang="zh-CN" altLang="en-US" sz="3200" b="1" dirty="0">
                  <a:ln w="13462">
                    <a:solidFill>
                      <a:schemeClr val="bg1"/>
                    </a:solidFill>
                    <a:prstDash val="solid"/>
                  </a:ln>
                  <a:solidFill>
                    <a:srgbClr val="FF0000"/>
                  </a:solidFill>
                  <a:effectLst>
                    <a:outerShdw dist="38100" dir="2700000" algn="bl" rotWithShape="0">
                      <a:schemeClr val="accent5"/>
                    </a:outerShdw>
                  </a:effectLst>
                  <a:latin typeface="隶书" panose="02010509060101010101" pitchFamily="49" charset="-122"/>
                  <a:ea typeface="隶书" panose="02010509060101010101" pitchFamily="49" charset="-122"/>
                  <a:cs typeface="萝莉体 第二版" panose="02000500000000000000" pitchFamily="2" charset="-122"/>
                </a:rPr>
                <a:t>猜一猜</a:t>
              </a:r>
            </a:p>
          </p:txBody>
        </p:sp>
      </p:grpSp>
      <p:grpSp>
        <p:nvGrpSpPr>
          <p:cNvPr id="33" name="组合 32">
            <a:extLst>
              <a:ext uri="{FF2B5EF4-FFF2-40B4-BE49-F238E27FC236}">
                <a16:creationId xmlns:a16="http://schemas.microsoft.com/office/drawing/2014/main" id="{18EAFF90-C602-5BDC-BA58-2CCBFEBF39F9}"/>
              </a:ext>
            </a:extLst>
          </p:cNvPr>
          <p:cNvGrpSpPr/>
          <p:nvPr/>
        </p:nvGrpSpPr>
        <p:grpSpPr>
          <a:xfrm>
            <a:off x="4362322" y="894592"/>
            <a:ext cx="3467356" cy="521638"/>
            <a:chOff x="3369165" y="3823296"/>
            <a:chExt cx="3467356" cy="521638"/>
          </a:xfrm>
        </p:grpSpPr>
        <p:sp>
          <p:nvSpPr>
            <p:cNvPr id="31" name="椭圆 30">
              <a:extLst>
                <a:ext uri="{FF2B5EF4-FFF2-40B4-BE49-F238E27FC236}">
                  <a16:creationId xmlns:a16="http://schemas.microsoft.com/office/drawing/2014/main" id="{B3D5657A-C771-C49F-FC37-D81263C759CA}"/>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596CFE8-E509-569B-8C8E-D99F2D9544D4}"/>
                </a:ext>
              </a:extLst>
            </p:cNvPr>
            <p:cNvSpPr txBox="1"/>
            <p:nvPr/>
          </p:nvSpPr>
          <p:spPr>
            <a:xfrm>
              <a:off x="4051669" y="3853282"/>
              <a:ext cx="2784852"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了解程序语言</a:t>
              </a:r>
            </a:p>
          </p:txBody>
        </p:sp>
      </p:grpSp>
      <p:grpSp>
        <p:nvGrpSpPr>
          <p:cNvPr id="27" name="组合 26">
            <a:extLst>
              <a:ext uri="{FF2B5EF4-FFF2-40B4-BE49-F238E27FC236}">
                <a16:creationId xmlns:a16="http://schemas.microsoft.com/office/drawing/2014/main" id="{386949A6-33FC-6BA1-9500-3A49C8B26AE1}"/>
              </a:ext>
            </a:extLst>
          </p:cNvPr>
          <p:cNvGrpSpPr/>
          <p:nvPr/>
        </p:nvGrpSpPr>
        <p:grpSpPr>
          <a:xfrm>
            <a:off x="826820" y="4977426"/>
            <a:ext cx="1717754" cy="1391876"/>
            <a:chOff x="621926" y="338368"/>
            <a:chExt cx="1474699" cy="1134228"/>
          </a:xfrm>
        </p:grpSpPr>
        <p:pic>
          <p:nvPicPr>
            <p:cNvPr id="28" name="图片 27">
              <a:extLst>
                <a:ext uri="{FF2B5EF4-FFF2-40B4-BE49-F238E27FC236}">
                  <a16:creationId xmlns:a16="http://schemas.microsoft.com/office/drawing/2014/main" id="{6734B9C5-53FD-485E-95F4-735663981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29" name="图片 28">
              <a:extLst>
                <a:ext uri="{FF2B5EF4-FFF2-40B4-BE49-F238E27FC236}">
                  <a16:creationId xmlns:a16="http://schemas.microsoft.com/office/drawing/2014/main" id="{77D0FCA7-7834-47CA-E4E9-C8B2DBFF8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grpSp>
        <p:nvGrpSpPr>
          <p:cNvPr id="4" name="组合 3">
            <a:extLst>
              <a:ext uri="{FF2B5EF4-FFF2-40B4-BE49-F238E27FC236}">
                <a16:creationId xmlns:a16="http://schemas.microsoft.com/office/drawing/2014/main" id="{00B5E2DE-D683-66DB-A7D2-1292F7483717}"/>
              </a:ext>
            </a:extLst>
          </p:cNvPr>
          <p:cNvGrpSpPr/>
          <p:nvPr/>
        </p:nvGrpSpPr>
        <p:grpSpPr>
          <a:xfrm>
            <a:off x="7347773" y="51452"/>
            <a:ext cx="4721412" cy="625965"/>
            <a:chOff x="7347773" y="30020"/>
            <a:chExt cx="4721412" cy="625965"/>
          </a:xfrm>
        </p:grpSpPr>
        <p:grpSp>
          <p:nvGrpSpPr>
            <p:cNvPr id="5" name="组合 4">
              <a:extLst>
                <a:ext uri="{FF2B5EF4-FFF2-40B4-BE49-F238E27FC236}">
                  <a16:creationId xmlns:a16="http://schemas.microsoft.com/office/drawing/2014/main" id="{D3D49848-38EA-0543-8FB2-B1756C616C98}"/>
                </a:ext>
              </a:extLst>
            </p:cNvPr>
            <p:cNvGrpSpPr/>
            <p:nvPr/>
          </p:nvGrpSpPr>
          <p:grpSpPr>
            <a:xfrm flipH="1">
              <a:off x="7719755" y="30020"/>
              <a:ext cx="1177545" cy="550473"/>
              <a:chOff x="5555101" y="508211"/>
              <a:chExt cx="1589160" cy="731680"/>
            </a:xfrm>
          </p:grpSpPr>
          <p:pic>
            <p:nvPicPr>
              <p:cNvPr id="37" name="图片 36">
                <a:extLst>
                  <a:ext uri="{FF2B5EF4-FFF2-40B4-BE49-F238E27FC236}">
                    <a16:creationId xmlns:a16="http://schemas.microsoft.com/office/drawing/2014/main" id="{CDD68442-7870-EEDD-E117-82674C833478}"/>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0CE30587-B866-8D5F-4226-79A6AB63C8E9}"/>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6" name="图片 5" descr="卡通人物&#10;&#10;描述已自动生成">
              <a:extLst>
                <a:ext uri="{FF2B5EF4-FFF2-40B4-BE49-F238E27FC236}">
                  <a16:creationId xmlns:a16="http://schemas.microsoft.com/office/drawing/2014/main" id="{21BF3551-5FB7-973F-9872-6273F5BDD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7" name="组合 6">
              <a:extLst>
                <a:ext uri="{FF2B5EF4-FFF2-40B4-BE49-F238E27FC236}">
                  <a16:creationId xmlns:a16="http://schemas.microsoft.com/office/drawing/2014/main" id="{6B56BE18-99F4-7954-78F1-71F73E7D1719}"/>
                </a:ext>
              </a:extLst>
            </p:cNvPr>
            <p:cNvGrpSpPr/>
            <p:nvPr/>
          </p:nvGrpSpPr>
          <p:grpSpPr>
            <a:xfrm>
              <a:off x="10891640" y="30020"/>
              <a:ext cx="1177545" cy="543034"/>
              <a:chOff x="8796623" y="100891"/>
              <a:chExt cx="1177545" cy="543034"/>
            </a:xfrm>
          </p:grpSpPr>
          <p:pic>
            <p:nvPicPr>
              <p:cNvPr id="35" name="图片 34">
                <a:extLst>
                  <a:ext uri="{FF2B5EF4-FFF2-40B4-BE49-F238E27FC236}">
                    <a16:creationId xmlns:a16="http://schemas.microsoft.com/office/drawing/2014/main" id="{0C7CAAAD-4F0C-4C6F-3B32-74C6B40FCD5E}"/>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6" name="TextBox 45">
                <a:extLst>
                  <a:ext uri="{FF2B5EF4-FFF2-40B4-BE49-F238E27FC236}">
                    <a16:creationId xmlns:a16="http://schemas.microsoft.com/office/drawing/2014/main" id="{70D22212-A426-818D-EC8B-03C330CC315E}"/>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8" name="图片 7">
              <a:extLst>
                <a:ext uri="{FF2B5EF4-FFF2-40B4-BE49-F238E27FC236}">
                  <a16:creationId xmlns:a16="http://schemas.microsoft.com/office/drawing/2014/main" id="{59F2E688-17C4-D147-C9B5-1751E05D1628}"/>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26" name="TextBox 45">
              <a:extLst>
                <a:ext uri="{FF2B5EF4-FFF2-40B4-BE49-F238E27FC236}">
                  <a16:creationId xmlns:a16="http://schemas.microsoft.com/office/drawing/2014/main" id="{16412B8A-8FB4-E508-F66A-EEB2269E6DE5}"/>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30" name="图片 29">
              <a:extLst>
                <a:ext uri="{FF2B5EF4-FFF2-40B4-BE49-F238E27FC236}">
                  <a16:creationId xmlns:a16="http://schemas.microsoft.com/office/drawing/2014/main" id="{15095F1E-191A-919A-B95E-66D9291D74F3}"/>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4" name="TextBox 45">
              <a:extLst>
                <a:ext uri="{FF2B5EF4-FFF2-40B4-BE49-F238E27FC236}">
                  <a16:creationId xmlns:a16="http://schemas.microsoft.com/office/drawing/2014/main" id="{0E7C7F37-B286-95CF-8387-4660DB0FFC19}"/>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nvGrpSpPr>
          <p:cNvPr id="11" name="组合 10">
            <a:extLst>
              <a:ext uri="{FF2B5EF4-FFF2-40B4-BE49-F238E27FC236}">
                <a16:creationId xmlns:a16="http://schemas.microsoft.com/office/drawing/2014/main" id="{DDB36892-F96E-9F92-4789-49C916B07CF5}"/>
              </a:ext>
            </a:extLst>
          </p:cNvPr>
          <p:cNvGrpSpPr/>
          <p:nvPr/>
        </p:nvGrpSpPr>
        <p:grpSpPr>
          <a:xfrm>
            <a:off x="1077736" y="1468537"/>
            <a:ext cx="10036528" cy="3936165"/>
            <a:chOff x="1006610" y="1468537"/>
            <a:chExt cx="10036528" cy="3936165"/>
          </a:xfrm>
        </p:grpSpPr>
        <p:pic>
          <p:nvPicPr>
            <p:cNvPr id="3" name="图片 2">
              <a:extLst>
                <a:ext uri="{FF2B5EF4-FFF2-40B4-BE49-F238E27FC236}">
                  <a16:creationId xmlns:a16="http://schemas.microsoft.com/office/drawing/2014/main" id="{9985CD04-7F66-8CBE-C5BE-20E415A35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0" y="1468537"/>
              <a:ext cx="2870373" cy="3936165"/>
            </a:xfrm>
            <a:prstGeom prst="rect">
              <a:avLst/>
            </a:prstGeom>
          </p:spPr>
        </p:pic>
        <p:pic>
          <p:nvPicPr>
            <p:cNvPr id="10" name="图片 9">
              <a:extLst>
                <a:ext uri="{FF2B5EF4-FFF2-40B4-BE49-F238E27FC236}">
                  <a16:creationId xmlns:a16="http://schemas.microsoft.com/office/drawing/2014/main" id="{BFC60572-FB69-E885-24F4-978BEE737C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0516" y="1468537"/>
              <a:ext cx="7102622" cy="3790397"/>
            </a:xfrm>
            <a:prstGeom prst="rect">
              <a:avLst/>
            </a:prstGeom>
          </p:spPr>
        </p:pic>
      </p:grpSp>
    </p:spTree>
    <p:extLst>
      <p:ext uri="{BB962C8B-B14F-4D97-AF65-F5344CB8AC3E}">
        <p14:creationId xmlns:p14="http://schemas.microsoft.com/office/powerpoint/2010/main" val="225224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18EAFF90-C602-5BDC-BA58-2CCBFEBF39F9}"/>
              </a:ext>
            </a:extLst>
          </p:cNvPr>
          <p:cNvGrpSpPr/>
          <p:nvPr/>
        </p:nvGrpSpPr>
        <p:grpSpPr>
          <a:xfrm>
            <a:off x="4362322" y="894592"/>
            <a:ext cx="3467356" cy="521638"/>
            <a:chOff x="3369165" y="3823296"/>
            <a:chExt cx="3467356" cy="521638"/>
          </a:xfrm>
        </p:grpSpPr>
        <p:sp>
          <p:nvSpPr>
            <p:cNvPr id="31" name="椭圆 30">
              <a:extLst>
                <a:ext uri="{FF2B5EF4-FFF2-40B4-BE49-F238E27FC236}">
                  <a16:creationId xmlns:a16="http://schemas.microsoft.com/office/drawing/2014/main" id="{B3D5657A-C771-C49F-FC37-D81263C759CA}"/>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596CFE8-E509-569B-8C8E-D99F2D9544D4}"/>
                </a:ext>
              </a:extLst>
            </p:cNvPr>
            <p:cNvSpPr txBox="1"/>
            <p:nvPr/>
          </p:nvSpPr>
          <p:spPr>
            <a:xfrm>
              <a:off x="4051669" y="3853282"/>
              <a:ext cx="2784852"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了解程序语言</a:t>
              </a:r>
            </a:p>
          </p:txBody>
        </p:sp>
      </p:grpSp>
      <p:grpSp>
        <p:nvGrpSpPr>
          <p:cNvPr id="4" name="组合 3">
            <a:extLst>
              <a:ext uri="{FF2B5EF4-FFF2-40B4-BE49-F238E27FC236}">
                <a16:creationId xmlns:a16="http://schemas.microsoft.com/office/drawing/2014/main" id="{00B5E2DE-D683-66DB-A7D2-1292F7483717}"/>
              </a:ext>
            </a:extLst>
          </p:cNvPr>
          <p:cNvGrpSpPr/>
          <p:nvPr/>
        </p:nvGrpSpPr>
        <p:grpSpPr>
          <a:xfrm>
            <a:off x="7347773" y="51452"/>
            <a:ext cx="4721412" cy="625965"/>
            <a:chOff x="7347773" y="30020"/>
            <a:chExt cx="4721412" cy="625965"/>
          </a:xfrm>
        </p:grpSpPr>
        <p:grpSp>
          <p:nvGrpSpPr>
            <p:cNvPr id="5" name="组合 4">
              <a:extLst>
                <a:ext uri="{FF2B5EF4-FFF2-40B4-BE49-F238E27FC236}">
                  <a16:creationId xmlns:a16="http://schemas.microsoft.com/office/drawing/2014/main" id="{D3D49848-38EA-0543-8FB2-B1756C616C98}"/>
                </a:ext>
              </a:extLst>
            </p:cNvPr>
            <p:cNvGrpSpPr/>
            <p:nvPr/>
          </p:nvGrpSpPr>
          <p:grpSpPr>
            <a:xfrm flipH="1">
              <a:off x="7719755" y="30020"/>
              <a:ext cx="1177545" cy="550473"/>
              <a:chOff x="5555101" y="508211"/>
              <a:chExt cx="1589160" cy="731680"/>
            </a:xfrm>
          </p:grpSpPr>
          <p:pic>
            <p:nvPicPr>
              <p:cNvPr id="37" name="图片 36">
                <a:extLst>
                  <a:ext uri="{FF2B5EF4-FFF2-40B4-BE49-F238E27FC236}">
                    <a16:creationId xmlns:a16="http://schemas.microsoft.com/office/drawing/2014/main" id="{CDD68442-7870-EEDD-E117-82674C833478}"/>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0CE30587-B866-8D5F-4226-79A6AB63C8E9}"/>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6" name="图片 5" descr="卡通人物&#10;&#10;描述已自动生成">
              <a:extLst>
                <a:ext uri="{FF2B5EF4-FFF2-40B4-BE49-F238E27FC236}">
                  <a16:creationId xmlns:a16="http://schemas.microsoft.com/office/drawing/2014/main" id="{21BF3551-5FB7-973F-9872-6273F5BD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7" name="组合 6">
              <a:extLst>
                <a:ext uri="{FF2B5EF4-FFF2-40B4-BE49-F238E27FC236}">
                  <a16:creationId xmlns:a16="http://schemas.microsoft.com/office/drawing/2014/main" id="{6B56BE18-99F4-7954-78F1-71F73E7D1719}"/>
                </a:ext>
              </a:extLst>
            </p:cNvPr>
            <p:cNvGrpSpPr/>
            <p:nvPr/>
          </p:nvGrpSpPr>
          <p:grpSpPr>
            <a:xfrm>
              <a:off x="10891640" y="30020"/>
              <a:ext cx="1177545" cy="543034"/>
              <a:chOff x="8796623" y="100891"/>
              <a:chExt cx="1177545" cy="543034"/>
            </a:xfrm>
          </p:grpSpPr>
          <p:pic>
            <p:nvPicPr>
              <p:cNvPr id="35" name="图片 34">
                <a:extLst>
                  <a:ext uri="{FF2B5EF4-FFF2-40B4-BE49-F238E27FC236}">
                    <a16:creationId xmlns:a16="http://schemas.microsoft.com/office/drawing/2014/main" id="{0C7CAAAD-4F0C-4C6F-3B32-74C6B40FCD5E}"/>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6" name="TextBox 45">
                <a:extLst>
                  <a:ext uri="{FF2B5EF4-FFF2-40B4-BE49-F238E27FC236}">
                    <a16:creationId xmlns:a16="http://schemas.microsoft.com/office/drawing/2014/main" id="{70D22212-A426-818D-EC8B-03C330CC315E}"/>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8" name="图片 7">
              <a:extLst>
                <a:ext uri="{FF2B5EF4-FFF2-40B4-BE49-F238E27FC236}">
                  <a16:creationId xmlns:a16="http://schemas.microsoft.com/office/drawing/2014/main" id="{59F2E688-17C4-D147-C9B5-1751E05D1628}"/>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26" name="TextBox 45">
              <a:extLst>
                <a:ext uri="{FF2B5EF4-FFF2-40B4-BE49-F238E27FC236}">
                  <a16:creationId xmlns:a16="http://schemas.microsoft.com/office/drawing/2014/main" id="{16412B8A-8FB4-E508-F66A-EEB2269E6DE5}"/>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30" name="图片 29">
              <a:extLst>
                <a:ext uri="{FF2B5EF4-FFF2-40B4-BE49-F238E27FC236}">
                  <a16:creationId xmlns:a16="http://schemas.microsoft.com/office/drawing/2014/main" id="{15095F1E-191A-919A-B95E-66D9291D74F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4" name="TextBox 45">
              <a:extLst>
                <a:ext uri="{FF2B5EF4-FFF2-40B4-BE49-F238E27FC236}">
                  <a16:creationId xmlns:a16="http://schemas.microsoft.com/office/drawing/2014/main" id="{0E7C7F37-B286-95CF-8387-4660DB0FFC19}"/>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grpSp>
        <p:nvGrpSpPr>
          <p:cNvPr id="16" name="组合 15">
            <a:extLst>
              <a:ext uri="{FF2B5EF4-FFF2-40B4-BE49-F238E27FC236}">
                <a16:creationId xmlns:a16="http://schemas.microsoft.com/office/drawing/2014/main" id="{BA1857B7-840E-ACF5-F372-164E83CAC351}"/>
              </a:ext>
            </a:extLst>
          </p:cNvPr>
          <p:cNvGrpSpPr/>
          <p:nvPr/>
        </p:nvGrpSpPr>
        <p:grpSpPr>
          <a:xfrm>
            <a:off x="1233715" y="1229334"/>
            <a:ext cx="8322167" cy="2578070"/>
            <a:chOff x="300194" y="1380240"/>
            <a:chExt cx="8322167" cy="2578070"/>
          </a:xfrm>
        </p:grpSpPr>
        <p:pic>
          <p:nvPicPr>
            <p:cNvPr id="18" name="图片 17">
              <a:extLst>
                <a:ext uri="{FF2B5EF4-FFF2-40B4-BE49-F238E27FC236}">
                  <a16:creationId xmlns:a16="http://schemas.microsoft.com/office/drawing/2014/main" id="{3AD545D6-27A0-AD5D-4321-C50453459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0194" y="1380240"/>
              <a:ext cx="8322167" cy="2578070"/>
            </a:xfrm>
            <a:prstGeom prst="rect">
              <a:avLst/>
            </a:prstGeom>
          </p:spPr>
        </p:pic>
        <p:grpSp>
          <p:nvGrpSpPr>
            <p:cNvPr id="15" name="组合 14">
              <a:extLst>
                <a:ext uri="{FF2B5EF4-FFF2-40B4-BE49-F238E27FC236}">
                  <a16:creationId xmlns:a16="http://schemas.microsoft.com/office/drawing/2014/main" id="{6FBDF573-3A24-0267-8780-6C92C3C2AE38}"/>
                </a:ext>
              </a:extLst>
            </p:cNvPr>
            <p:cNvGrpSpPr/>
            <p:nvPr/>
          </p:nvGrpSpPr>
          <p:grpSpPr>
            <a:xfrm>
              <a:off x="1035261" y="1397135"/>
              <a:ext cx="6794417" cy="1878110"/>
              <a:chOff x="1035261" y="1397135"/>
              <a:chExt cx="6794417" cy="1878110"/>
            </a:xfrm>
          </p:grpSpPr>
          <p:sp>
            <p:nvSpPr>
              <p:cNvPr id="22" name="文本框 21">
                <a:extLst>
                  <a:ext uri="{FF2B5EF4-FFF2-40B4-BE49-F238E27FC236}">
                    <a16:creationId xmlns:a16="http://schemas.microsoft.com/office/drawing/2014/main" id="{C7284648-A6BF-28ED-6610-08C55B2A9123}"/>
                  </a:ext>
                </a:extLst>
              </p:cNvPr>
              <p:cNvSpPr txBox="1"/>
              <p:nvPr/>
            </p:nvSpPr>
            <p:spPr>
              <a:xfrm>
                <a:off x="1116919" y="1737906"/>
                <a:ext cx="6712759" cy="1470724"/>
              </a:xfrm>
              <a:prstGeom prst="rect">
                <a:avLst/>
              </a:prstGeom>
              <a:noFill/>
            </p:spPr>
            <p:txBody>
              <a:bodyPr wrap="square" rtlCol="0">
                <a:spAutoFit/>
              </a:bodyPr>
              <a:lstStyle/>
              <a:p>
                <a:pPr>
                  <a:lnSpc>
                    <a:spcPct val="200000"/>
                  </a:lnSpc>
                </a:pPr>
                <a:r>
                  <a:rPr lang="zh-CN" altLang="en-US" sz="2400" dirty="0">
                    <a:latin typeface="华文楷体" panose="02010600040101010101" pitchFamily="2" charset="-122"/>
                    <a:ea typeface="华文楷体" panose="02010600040101010101" pitchFamily="2" charset="-122"/>
                  </a:rPr>
                  <a:t>图形化编程软件的程序一般由“事件”模块开始，</a:t>
                </a:r>
                <a:endParaRPr lang="en-US" altLang="zh-CN" sz="2400" dirty="0">
                  <a:latin typeface="华文楷体" panose="02010600040101010101" pitchFamily="2" charset="-122"/>
                  <a:ea typeface="华文楷体" panose="02010600040101010101" pitchFamily="2" charset="-122"/>
                </a:endParaRPr>
              </a:p>
              <a:p>
                <a:pPr>
                  <a:lnSpc>
                    <a:spcPct val="200000"/>
                  </a:lnSpc>
                </a:pPr>
                <a:r>
                  <a:rPr lang="zh-CN" altLang="en-US" sz="2400" dirty="0">
                    <a:latin typeface="华文楷体" panose="02010600040101010101" pitchFamily="2" charset="-122"/>
                    <a:ea typeface="华文楷体" panose="02010600040101010101" pitchFamily="2" charset="-122"/>
                  </a:rPr>
                  <a:t>请找到                  积木拖到积木编辑区。</a:t>
                </a:r>
              </a:p>
            </p:txBody>
          </p:sp>
          <p:sp>
            <p:nvSpPr>
              <p:cNvPr id="23" name="文本框 22">
                <a:extLst>
                  <a:ext uri="{FF2B5EF4-FFF2-40B4-BE49-F238E27FC236}">
                    <a16:creationId xmlns:a16="http://schemas.microsoft.com/office/drawing/2014/main" id="{56B4A6FE-7E64-BACA-DCC5-512790872F51}"/>
                  </a:ext>
                </a:extLst>
              </p:cNvPr>
              <p:cNvSpPr txBox="1"/>
              <p:nvPr/>
            </p:nvSpPr>
            <p:spPr>
              <a:xfrm>
                <a:off x="1035261" y="1397135"/>
                <a:ext cx="1420582" cy="584776"/>
              </a:xfrm>
              <a:prstGeom prst="rect">
                <a:avLst/>
              </a:prstGeom>
              <a:noFill/>
            </p:spPr>
            <p:txBody>
              <a:bodyPr wrap="none" rtlCol="0">
                <a:spAutoFit/>
              </a:bodyPr>
              <a:lstStyle/>
              <a:p>
                <a:r>
                  <a:rPr lang="zh-CN" altLang="en-US" sz="3200" b="1" dirty="0">
                    <a:ln w="13462">
                      <a:solidFill>
                        <a:schemeClr val="bg1"/>
                      </a:solidFill>
                      <a:prstDash val="solid"/>
                    </a:ln>
                    <a:solidFill>
                      <a:srgbClr val="FF0000"/>
                    </a:solidFill>
                    <a:effectLst>
                      <a:outerShdw dist="38100" dir="2700000" algn="bl" rotWithShape="0">
                        <a:schemeClr val="accent5"/>
                      </a:outerShdw>
                    </a:effectLst>
                    <a:latin typeface="隶书" panose="02010509060101010101" pitchFamily="49" charset="-122"/>
                    <a:ea typeface="隶书" panose="02010509060101010101" pitchFamily="49" charset="-122"/>
                    <a:cs typeface="萝莉体 第二版" panose="02000500000000000000" pitchFamily="2" charset="-122"/>
                  </a:rPr>
                  <a:t>试一试</a:t>
                </a:r>
              </a:p>
            </p:txBody>
          </p:sp>
          <p:pic>
            <p:nvPicPr>
              <p:cNvPr id="13" name="图片 12">
                <a:extLst>
                  <a:ext uri="{FF2B5EF4-FFF2-40B4-BE49-F238E27FC236}">
                    <a16:creationId xmlns:a16="http://schemas.microsoft.com/office/drawing/2014/main" id="{D0FBD09F-A7D6-37AB-D804-5EA42D95B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970" y="2780007"/>
                <a:ext cx="1276190" cy="495238"/>
              </a:xfrm>
              <a:prstGeom prst="rect">
                <a:avLst/>
              </a:prstGeom>
            </p:spPr>
          </p:pic>
        </p:grpSp>
      </p:grpSp>
      <p:grpSp>
        <p:nvGrpSpPr>
          <p:cNvPr id="19" name="组合 18">
            <a:extLst>
              <a:ext uri="{FF2B5EF4-FFF2-40B4-BE49-F238E27FC236}">
                <a16:creationId xmlns:a16="http://schemas.microsoft.com/office/drawing/2014/main" id="{7C3101C1-2361-276A-9937-022C651DFF5B}"/>
              </a:ext>
            </a:extLst>
          </p:cNvPr>
          <p:cNvGrpSpPr/>
          <p:nvPr/>
        </p:nvGrpSpPr>
        <p:grpSpPr>
          <a:xfrm flipH="1">
            <a:off x="9365822" y="1761522"/>
            <a:ext cx="1717754" cy="1391876"/>
            <a:chOff x="621926" y="338368"/>
            <a:chExt cx="1474699" cy="1134228"/>
          </a:xfrm>
        </p:grpSpPr>
        <p:pic>
          <p:nvPicPr>
            <p:cNvPr id="20" name="图片 19">
              <a:extLst>
                <a:ext uri="{FF2B5EF4-FFF2-40B4-BE49-F238E27FC236}">
                  <a16:creationId xmlns:a16="http://schemas.microsoft.com/office/drawing/2014/main" id="{1366EBE9-6C5C-5066-99B3-35573BA4C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989" y="338368"/>
              <a:ext cx="956636" cy="1119619"/>
            </a:xfrm>
            <a:prstGeom prst="rect">
              <a:avLst/>
            </a:prstGeom>
          </p:spPr>
        </p:pic>
        <p:pic>
          <p:nvPicPr>
            <p:cNvPr id="21" name="图片 20">
              <a:extLst>
                <a:ext uri="{FF2B5EF4-FFF2-40B4-BE49-F238E27FC236}">
                  <a16:creationId xmlns:a16="http://schemas.microsoft.com/office/drawing/2014/main" id="{147F1651-43C7-45DD-0540-E4BCE0DF74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926" y="437637"/>
              <a:ext cx="793469" cy="1034959"/>
            </a:xfrm>
            <a:prstGeom prst="rect">
              <a:avLst/>
            </a:prstGeom>
          </p:spPr>
        </p:pic>
      </p:grpSp>
      <p:pic>
        <p:nvPicPr>
          <p:cNvPr id="24" name="图片 23" descr="卡通人物&#10;&#10;描述已自动生成">
            <a:extLst>
              <a:ext uri="{FF2B5EF4-FFF2-40B4-BE49-F238E27FC236}">
                <a16:creationId xmlns:a16="http://schemas.microsoft.com/office/drawing/2014/main" id="{7FCB8AB6-F391-AE77-D48A-030D6CE7F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4216" y="4359321"/>
            <a:ext cx="1489677" cy="1489677"/>
          </a:xfrm>
          <a:prstGeom prst="rect">
            <a:avLst/>
          </a:prstGeom>
        </p:spPr>
      </p:pic>
      <p:sp>
        <p:nvSpPr>
          <p:cNvPr id="25" name="文本框 24">
            <a:extLst>
              <a:ext uri="{FF2B5EF4-FFF2-40B4-BE49-F238E27FC236}">
                <a16:creationId xmlns:a16="http://schemas.microsoft.com/office/drawing/2014/main" id="{B71F043F-8B4A-2AF7-DEDD-2755A97940FA}"/>
              </a:ext>
            </a:extLst>
          </p:cNvPr>
          <p:cNvSpPr txBox="1"/>
          <p:nvPr/>
        </p:nvSpPr>
        <p:spPr>
          <a:xfrm>
            <a:off x="2943893" y="4165070"/>
            <a:ext cx="7126559" cy="1701556"/>
          </a:xfrm>
          <a:custGeom>
            <a:avLst/>
            <a:gdLst>
              <a:gd name="connsiteX0" fmla="*/ 0 w 7126559"/>
              <a:gd name="connsiteY0" fmla="*/ 0 h 1701556"/>
              <a:gd name="connsiteX1" fmla="*/ 7126559 w 7126559"/>
              <a:gd name="connsiteY1" fmla="*/ 0 h 1701556"/>
              <a:gd name="connsiteX2" fmla="*/ 7126559 w 7126559"/>
              <a:gd name="connsiteY2" fmla="*/ 1701556 h 1701556"/>
              <a:gd name="connsiteX3" fmla="*/ 0 w 7126559"/>
              <a:gd name="connsiteY3" fmla="*/ 1701556 h 1701556"/>
              <a:gd name="connsiteX4" fmla="*/ 0 w 7126559"/>
              <a:gd name="connsiteY4" fmla="*/ 0 h 170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6559" h="1701556" extrusionOk="0">
                <a:moveTo>
                  <a:pt x="0" y="0"/>
                </a:moveTo>
                <a:cubicBezTo>
                  <a:pt x="2490222" y="-80413"/>
                  <a:pt x="5237406" y="3248"/>
                  <a:pt x="7126559" y="0"/>
                </a:cubicBezTo>
                <a:cubicBezTo>
                  <a:pt x="6981178" y="489983"/>
                  <a:pt x="7049543" y="1153298"/>
                  <a:pt x="7126559" y="1701556"/>
                </a:cubicBezTo>
                <a:cubicBezTo>
                  <a:pt x="3576959" y="1741080"/>
                  <a:pt x="1604534" y="1626363"/>
                  <a:pt x="0" y="1701556"/>
                </a:cubicBezTo>
                <a:cubicBezTo>
                  <a:pt x="-75614" y="1126190"/>
                  <a:pt x="-35727" y="274842"/>
                  <a:pt x="0" y="0"/>
                </a:cubicBezTo>
                <a:close/>
              </a:path>
            </a:pathLst>
          </a:custGeom>
          <a:noFill/>
          <a:ln>
            <a:solidFill>
              <a:srgbClr val="00B050"/>
            </a:solidFill>
            <a:extLst>
              <a:ext uri="{C807C97D-BFC1-408E-A445-0C87EB9F89A2}">
                <ask:lineSketchStyleProps xmlns:ask="http://schemas.microsoft.com/office/drawing/2018/sketchyshapes" sd="2221717865">
                  <a:prstGeom prst="rect">
                    <a:avLst/>
                  </a:prstGeom>
                  <ask:type>
                    <ask:lineSketchCurved/>
                  </ask:type>
                </ask:lineSketchStyleProps>
              </a:ext>
            </a:extLst>
          </a:ln>
        </p:spPr>
        <p:txBody>
          <a:bodyPr wrap="square" rtlCol="0">
            <a:spAutoFit/>
          </a:bodyPr>
          <a:lstStyle/>
          <a:p>
            <a:pPr>
              <a:lnSpc>
                <a:spcPct val="150000"/>
              </a:lnSpc>
            </a:pPr>
            <a:r>
              <a:rPr kumimoji="1" lang="zh-CN" altLang="en-US" sz="2400" dirty="0">
                <a:latin typeface="华文楷体" panose="02010600040101010101" pitchFamily="2" charset="-122"/>
                <a:ea typeface="华文楷体" panose="02010600040101010101" pitchFamily="2" charset="-122"/>
              </a:rPr>
              <a:t>以“腾讯扣叮”为例，打开“腾讯扣叮”首页网址：</a:t>
            </a:r>
            <a:r>
              <a:rPr kumimoji="1" lang="en-US" altLang="zh-CN" sz="2400" dirty="0">
                <a:latin typeface="华文楷体" panose="02010600040101010101" pitchFamily="2" charset="-122"/>
                <a:ea typeface="华文楷体" panose="02010600040101010101" pitchFamily="2" charset="-122"/>
                <a:hlinkClick r:id="rId9"/>
              </a:rPr>
              <a:t>https://coding.qq.com</a:t>
            </a:r>
            <a:r>
              <a:rPr kumimoji="1" lang="zh-CN" altLang="en-US"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点击右上角“立即创作”</a:t>
            </a:r>
            <a:r>
              <a:rPr lang="en-US" altLang="zh-CN" sz="2400" dirty="0">
                <a:latin typeface="华文楷体" panose="02010600040101010101" pitchFamily="2" charset="-122"/>
                <a:ea typeface="华文楷体" panose="02010600040101010101" pitchFamily="2" charset="-122"/>
              </a:rPr>
              <a:t>——</a:t>
            </a:r>
            <a:r>
              <a:rPr lang="zh-CN" altLang="en-US" sz="2400" dirty="0">
                <a:latin typeface="华文楷体" panose="02010600040101010101" pitchFamily="2" charset="-122"/>
                <a:ea typeface="华文楷体" panose="02010600040101010101" pitchFamily="2" charset="-122"/>
              </a:rPr>
              <a:t>“创意实验室”选项，尝试拖动积木块到编辑区。</a:t>
            </a:r>
          </a:p>
        </p:txBody>
      </p:sp>
    </p:spTree>
    <p:extLst>
      <p:ext uri="{BB962C8B-B14F-4D97-AF65-F5344CB8AC3E}">
        <p14:creationId xmlns:p14="http://schemas.microsoft.com/office/powerpoint/2010/main" val="193400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18EAFF90-C602-5BDC-BA58-2CCBFEBF39F9}"/>
              </a:ext>
            </a:extLst>
          </p:cNvPr>
          <p:cNvGrpSpPr/>
          <p:nvPr/>
        </p:nvGrpSpPr>
        <p:grpSpPr>
          <a:xfrm>
            <a:off x="4362322" y="894592"/>
            <a:ext cx="3467356" cy="521638"/>
            <a:chOff x="3369165" y="3823296"/>
            <a:chExt cx="3467356" cy="521638"/>
          </a:xfrm>
        </p:grpSpPr>
        <p:sp>
          <p:nvSpPr>
            <p:cNvPr id="31" name="椭圆 30">
              <a:extLst>
                <a:ext uri="{FF2B5EF4-FFF2-40B4-BE49-F238E27FC236}">
                  <a16:creationId xmlns:a16="http://schemas.microsoft.com/office/drawing/2014/main" id="{B3D5657A-C771-C49F-FC37-D81263C759CA}"/>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596CFE8-E509-569B-8C8E-D99F2D9544D4}"/>
                </a:ext>
              </a:extLst>
            </p:cNvPr>
            <p:cNvSpPr txBox="1"/>
            <p:nvPr/>
          </p:nvSpPr>
          <p:spPr>
            <a:xfrm>
              <a:off x="4051669" y="3853282"/>
              <a:ext cx="2784852" cy="461665"/>
            </a:xfrm>
            <a:prstGeom prst="rect">
              <a:avLst/>
            </a:prstGeom>
            <a:noFill/>
          </p:spPr>
          <p:txBody>
            <a:bodyPr wrap="square" rtlCol="0">
              <a:spAutoFit/>
            </a:bodyPr>
            <a:lstStyle/>
            <a:p>
              <a:pPr algn="dist"/>
              <a:r>
                <a:rPr lang="zh-CN" altLang="en-US" sz="2400" dirty="0">
                  <a:solidFill>
                    <a:srgbClr val="3A6986"/>
                  </a:solidFill>
                  <a:latin typeface="微软雅黑" panose="020B0503020204020204" pitchFamily="34" charset="-122"/>
                  <a:ea typeface="微软雅黑" panose="020B0503020204020204" pitchFamily="34" charset="-122"/>
                </a:rPr>
                <a:t>了解程序语言</a:t>
              </a:r>
            </a:p>
          </p:txBody>
        </p:sp>
      </p:grpSp>
      <p:grpSp>
        <p:nvGrpSpPr>
          <p:cNvPr id="4" name="组合 3">
            <a:extLst>
              <a:ext uri="{FF2B5EF4-FFF2-40B4-BE49-F238E27FC236}">
                <a16:creationId xmlns:a16="http://schemas.microsoft.com/office/drawing/2014/main" id="{00B5E2DE-D683-66DB-A7D2-1292F7483717}"/>
              </a:ext>
            </a:extLst>
          </p:cNvPr>
          <p:cNvGrpSpPr/>
          <p:nvPr/>
        </p:nvGrpSpPr>
        <p:grpSpPr>
          <a:xfrm>
            <a:off x="7347773" y="51452"/>
            <a:ext cx="4721412" cy="625965"/>
            <a:chOff x="7347773" y="30020"/>
            <a:chExt cx="4721412" cy="625965"/>
          </a:xfrm>
        </p:grpSpPr>
        <p:grpSp>
          <p:nvGrpSpPr>
            <p:cNvPr id="5" name="组合 4">
              <a:extLst>
                <a:ext uri="{FF2B5EF4-FFF2-40B4-BE49-F238E27FC236}">
                  <a16:creationId xmlns:a16="http://schemas.microsoft.com/office/drawing/2014/main" id="{D3D49848-38EA-0543-8FB2-B1756C616C98}"/>
                </a:ext>
              </a:extLst>
            </p:cNvPr>
            <p:cNvGrpSpPr/>
            <p:nvPr/>
          </p:nvGrpSpPr>
          <p:grpSpPr>
            <a:xfrm flipH="1">
              <a:off x="7719755" y="30020"/>
              <a:ext cx="1177545" cy="550473"/>
              <a:chOff x="5555101" y="508211"/>
              <a:chExt cx="1589160" cy="731680"/>
            </a:xfrm>
          </p:grpSpPr>
          <p:pic>
            <p:nvPicPr>
              <p:cNvPr id="37" name="图片 36">
                <a:extLst>
                  <a:ext uri="{FF2B5EF4-FFF2-40B4-BE49-F238E27FC236}">
                    <a16:creationId xmlns:a16="http://schemas.microsoft.com/office/drawing/2014/main" id="{CDD68442-7870-EEDD-E117-82674C833478}"/>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8" name="TextBox 45">
                <a:extLst>
                  <a:ext uri="{FF2B5EF4-FFF2-40B4-BE49-F238E27FC236}">
                    <a16:creationId xmlns:a16="http://schemas.microsoft.com/office/drawing/2014/main" id="{0CE30587-B866-8D5F-4226-79A6AB63C8E9}"/>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6" name="图片 5" descr="卡通人物&#10;&#10;描述已自动生成">
              <a:extLst>
                <a:ext uri="{FF2B5EF4-FFF2-40B4-BE49-F238E27FC236}">
                  <a16:creationId xmlns:a16="http://schemas.microsoft.com/office/drawing/2014/main" id="{21BF3551-5FB7-973F-9872-6273F5BDD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7" name="组合 6">
              <a:extLst>
                <a:ext uri="{FF2B5EF4-FFF2-40B4-BE49-F238E27FC236}">
                  <a16:creationId xmlns:a16="http://schemas.microsoft.com/office/drawing/2014/main" id="{6B56BE18-99F4-7954-78F1-71F73E7D1719}"/>
                </a:ext>
              </a:extLst>
            </p:cNvPr>
            <p:cNvGrpSpPr/>
            <p:nvPr/>
          </p:nvGrpSpPr>
          <p:grpSpPr>
            <a:xfrm>
              <a:off x="10891640" y="30020"/>
              <a:ext cx="1177545" cy="543034"/>
              <a:chOff x="8796623" y="100891"/>
              <a:chExt cx="1177545" cy="543034"/>
            </a:xfrm>
          </p:grpSpPr>
          <p:pic>
            <p:nvPicPr>
              <p:cNvPr id="35" name="图片 34">
                <a:extLst>
                  <a:ext uri="{FF2B5EF4-FFF2-40B4-BE49-F238E27FC236}">
                    <a16:creationId xmlns:a16="http://schemas.microsoft.com/office/drawing/2014/main" id="{0C7CAAAD-4F0C-4C6F-3B32-74C6B40FCD5E}"/>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6" name="TextBox 45">
                <a:extLst>
                  <a:ext uri="{FF2B5EF4-FFF2-40B4-BE49-F238E27FC236}">
                    <a16:creationId xmlns:a16="http://schemas.microsoft.com/office/drawing/2014/main" id="{70D22212-A426-818D-EC8B-03C330CC315E}"/>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8" name="图片 7">
              <a:extLst>
                <a:ext uri="{FF2B5EF4-FFF2-40B4-BE49-F238E27FC236}">
                  <a16:creationId xmlns:a16="http://schemas.microsoft.com/office/drawing/2014/main" id="{59F2E688-17C4-D147-C9B5-1751E05D1628}"/>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26" name="TextBox 45">
              <a:extLst>
                <a:ext uri="{FF2B5EF4-FFF2-40B4-BE49-F238E27FC236}">
                  <a16:creationId xmlns:a16="http://schemas.microsoft.com/office/drawing/2014/main" id="{16412B8A-8FB4-E508-F66A-EEB2269E6DE5}"/>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30" name="图片 29">
              <a:extLst>
                <a:ext uri="{FF2B5EF4-FFF2-40B4-BE49-F238E27FC236}">
                  <a16:creationId xmlns:a16="http://schemas.microsoft.com/office/drawing/2014/main" id="{15095F1E-191A-919A-B95E-66D9291D74F3}"/>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4" name="TextBox 45">
              <a:extLst>
                <a:ext uri="{FF2B5EF4-FFF2-40B4-BE49-F238E27FC236}">
                  <a16:creationId xmlns:a16="http://schemas.microsoft.com/office/drawing/2014/main" id="{0E7C7F37-B286-95CF-8387-4660DB0FFC19}"/>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pic>
        <p:nvPicPr>
          <p:cNvPr id="3" name="图片 2">
            <a:extLst>
              <a:ext uri="{FF2B5EF4-FFF2-40B4-BE49-F238E27FC236}">
                <a16:creationId xmlns:a16="http://schemas.microsoft.com/office/drawing/2014/main" id="{63D9FC0C-A98D-BADA-F424-50BCD4D3D8BE}"/>
              </a:ext>
            </a:extLst>
          </p:cNvPr>
          <p:cNvPicPr>
            <a:picLocks noChangeAspect="1"/>
          </p:cNvPicPr>
          <p:nvPr/>
        </p:nvPicPr>
        <p:blipFill>
          <a:blip r:embed="rId4"/>
          <a:stretch>
            <a:fillRect/>
          </a:stretch>
        </p:blipFill>
        <p:spPr>
          <a:xfrm>
            <a:off x="1160549" y="1663391"/>
            <a:ext cx="5376816" cy="4699831"/>
          </a:xfrm>
          <a:prstGeom prst="rect">
            <a:avLst/>
          </a:prstGeom>
        </p:spPr>
      </p:pic>
      <p:sp>
        <p:nvSpPr>
          <p:cNvPr id="9" name="标注: 弯曲线形(带边框和强调线) 8">
            <a:extLst>
              <a:ext uri="{FF2B5EF4-FFF2-40B4-BE49-F238E27FC236}">
                <a16:creationId xmlns:a16="http://schemas.microsoft.com/office/drawing/2014/main" id="{33CE34ED-6859-9BB4-5E36-8D2463E9B587}"/>
              </a:ext>
            </a:extLst>
          </p:cNvPr>
          <p:cNvSpPr/>
          <p:nvPr/>
        </p:nvSpPr>
        <p:spPr>
          <a:xfrm>
            <a:off x="7003464" y="1833820"/>
            <a:ext cx="1551814" cy="461665"/>
          </a:xfrm>
          <a:prstGeom prst="accentBorderCallout2">
            <a:avLst>
              <a:gd name="adj1" fmla="val 18750"/>
              <a:gd name="adj2" fmla="val -8333"/>
              <a:gd name="adj3" fmla="val 18750"/>
              <a:gd name="adj4" fmla="val -16667"/>
              <a:gd name="adj5" fmla="val 143533"/>
              <a:gd name="adj6" fmla="val -332804"/>
            </a:avLst>
          </a:prstGeom>
          <a:solidFill>
            <a:srgbClr val="FAFAFA"/>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隶书" panose="02010509060101010101" pitchFamily="49" charset="-122"/>
                <a:ea typeface="隶书" panose="02010509060101010101" pitchFamily="49" charset="-122"/>
              </a:rPr>
              <a:t>积木选择区</a:t>
            </a:r>
          </a:p>
        </p:txBody>
      </p:sp>
      <p:sp>
        <p:nvSpPr>
          <p:cNvPr id="10" name="标注: 弯曲线形(带边框和强调线) 9">
            <a:extLst>
              <a:ext uri="{FF2B5EF4-FFF2-40B4-BE49-F238E27FC236}">
                <a16:creationId xmlns:a16="http://schemas.microsoft.com/office/drawing/2014/main" id="{CA9FEE31-46AE-9C6E-A270-2C0B0348CD63}"/>
              </a:ext>
            </a:extLst>
          </p:cNvPr>
          <p:cNvSpPr/>
          <p:nvPr/>
        </p:nvSpPr>
        <p:spPr>
          <a:xfrm>
            <a:off x="6996320" y="2618138"/>
            <a:ext cx="1551814" cy="461665"/>
          </a:xfrm>
          <a:prstGeom prst="accentBorderCallout2">
            <a:avLst>
              <a:gd name="adj1" fmla="val 18750"/>
              <a:gd name="adj2" fmla="val -8333"/>
              <a:gd name="adj3" fmla="val 18750"/>
              <a:gd name="adj4" fmla="val -16667"/>
              <a:gd name="adj5" fmla="val 45857"/>
              <a:gd name="adj6" fmla="val -82576"/>
            </a:avLst>
          </a:prstGeom>
          <a:solidFill>
            <a:srgbClr val="FAFAFA"/>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隶书" panose="02010509060101010101" pitchFamily="49" charset="-122"/>
                <a:ea typeface="隶书" panose="02010509060101010101" pitchFamily="49" charset="-122"/>
              </a:rPr>
              <a:t>积木编辑区</a:t>
            </a:r>
          </a:p>
        </p:txBody>
      </p:sp>
      <p:grpSp>
        <p:nvGrpSpPr>
          <p:cNvPr id="11" name="组合 10">
            <a:extLst>
              <a:ext uri="{FF2B5EF4-FFF2-40B4-BE49-F238E27FC236}">
                <a16:creationId xmlns:a16="http://schemas.microsoft.com/office/drawing/2014/main" id="{867ECE91-1A7F-7596-9D4E-931DA6E17794}"/>
              </a:ext>
            </a:extLst>
          </p:cNvPr>
          <p:cNvGrpSpPr/>
          <p:nvPr/>
        </p:nvGrpSpPr>
        <p:grpSpPr>
          <a:xfrm>
            <a:off x="6731017" y="4013306"/>
            <a:ext cx="4997022" cy="2208392"/>
            <a:chOff x="5278147" y="1887265"/>
            <a:chExt cx="4858497" cy="2208392"/>
          </a:xfrm>
        </p:grpSpPr>
        <p:pic>
          <p:nvPicPr>
            <p:cNvPr id="12" name="图片 11" descr="卡通人物&#10;&#10;描述已自动生成">
              <a:extLst>
                <a:ext uri="{FF2B5EF4-FFF2-40B4-BE49-F238E27FC236}">
                  <a16:creationId xmlns:a16="http://schemas.microsoft.com/office/drawing/2014/main" id="{0277EA2A-DCDA-5609-281E-A651FE92BB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644" y="2295657"/>
              <a:ext cx="1800000" cy="1800000"/>
            </a:xfrm>
            <a:prstGeom prst="rect">
              <a:avLst/>
            </a:prstGeom>
          </p:spPr>
        </p:pic>
        <p:sp>
          <p:nvSpPr>
            <p:cNvPr id="13" name="对话气泡: 圆角矩形 12">
              <a:extLst>
                <a:ext uri="{FF2B5EF4-FFF2-40B4-BE49-F238E27FC236}">
                  <a16:creationId xmlns:a16="http://schemas.microsoft.com/office/drawing/2014/main" id="{753B37D9-F324-2E12-93DD-F729D10CCC7B}"/>
                </a:ext>
              </a:extLst>
            </p:cNvPr>
            <p:cNvSpPr/>
            <p:nvPr/>
          </p:nvSpPr>
          <p:spPr>
            <a:xfrm>
              <a:off x="5278147" y="1887265"/>
              <a:ext cx="3045084" cy="1693255"/>
            </a:xfrm>
            <a:prstGeom prst="wedgeRoundRectCallout">
              <a:avLst>
                <a:gd name="adj1" fmla="val 59126"/>
                <a:gd name="adj2" fmla="val 31159"/>
                <a:gd name="adj3" fmla="val 16667"/>
              </a:avLst>
            </a:prstGeom>
            <a:noFill/>
            <a:ln w="19050">
              <a:solidFill>
                <a:srgbClr val="238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latin typeface="仿宋_GB2312" panose="02010609030101010101" pitchFamily="49" charset="-122"/>
                  <a:ea typeface="仿宋_GB2312" panose="02010609030101010101" pitchFamily="49" charset="-122"/>
                </a:rPr>
                <a:t>图形化程序语言的语句就像积木一样，拖动出来拼搭在一起就可以写出程序了。</a:t>
              </a:r>
            </a:p>
          </p:txBody>
        </p:sp>
      </p:grpSp>
    </p:spTree>
    <p:extLst>
      <p:ext uri="{BB962C8B-B14F-4D97-AF65-F5344CB8AC3E}">
        <p14:creationId xmlns:p14="http://schemas.microsoft.com/office/powerpoint/2010/main" val="298962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C9754394-05E6-0B93-7DC4-A9FDFF6FF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78" y="2967986"/>
            <a:ext cx="7669884" cy="3343946"/>
          </a:xfrm>
          <a:prstGeom prst="rect">
            <a:avLst/>
          </a:prstGeom>
        </p:spPr>
      </p:pic>
      <p:grpSp>
        <p:nvGrpSpPr>
          <p:cNvPr id="7" name="组合 6">
            <a:extLst>
              <a:ext uri="{FF2B5EF4-FFF2-40B4-BE49-F238E27FC236}">
                <a16:creationId xmlns:a16="http://schemas.microsoft.com/office/drawing/2014/main" id="{7DBCE535-2E1F-5EBA-1A64-46CB60240EAF}"/>
              </a:ext>
            </a:extLst>
          </p:cNvPr>
          <p:cNvGrpSpPr/>
          <p:nvPr/>
        </p:nvGrpSpPr>
        <p:grpSpPr>
          <a:xfrm>
            <a:off x="3617455" y="894592"/>
            <a:ext cx="4957090" cy="553206"/>
            <a:chOff x="3369165" y="3823296"/>
            <a:chExt cx="4957090" cy="553206"/>
          </a:xfrm>
        </p:grpSpPr>
        <p:sp>
          <p:nvSpPr>
            <p:cNvPr id="8" name="椭圆 7">
              <a:extLst>
                <a:ext uri="{FF2B5EF4-FFF2-40B4-BE49-F238E27FC236}">
                  <a16:creationId xmlns:a16="http://schemas.microsoft.com/office/drawing/2014/main" id="{0F7A575B-73E4-F934-CE7A-4A9FE67659A6}"/>
                </a:ext>
              </a:extLst>
            </p:cNvPr>
            <p:cNvSpPr/>
            <p:nvPr/>
          </p:nvSpPr>
          <p:spPr>
            <a:xfrm>
              <a:off x="3369165" y="3823296"/>
              <a:ext cx="521638" cy="521638"/>
            </a:xfrm>
            <a:prstGeom prst="ellipse">
              <a:avLst/>
            </a:prstGeom>
            <a:solidFill>
              <a:srgbClr val="3A6986"/>
            </a:solidFill>
            <a:ln>
              <a:solidFill>
                <a:srgbClr val="3A69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34" charset="-122"/>
                  <a:ea typeface="微软雅黑" panose="020B0503020204020204" pitchFamily="34" charset="-122"/>
                </a:rPr>
                <a:t>2</a:t>
              </a:r>
              <a:endParaRPr lang="zh-CN" altLang="en-US" sz="24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494A7F6-7E3E-5BC6-28B6-4E18DCBEE3CD}"/>
                </a:ext>
              </a:extLst>
            </p:cNvPr>
            <p:cNvSpPr txBox="1"/>
            <p:nvPr/>
          </p:nvSpPr>
          <p:spPr>
            <a:xfrm>
              <a:off x="4051668" y="3853282"/>
              <a:ext cx="4274587" cy="523220"/>
            </a:xfrm>
            <a:prstGeom prst="rect">
              <a:avLst/>
            </a:prstGeom>
            <a:noFill/>
          </p:spPr>
          <p:txBody>
            <a:bodyPr wrap="square" rtlCol="0">
              <a:spAutoFit/>
            </a:bodyPr>
            <a:lstStyle/>
            <a:p>
              <a:pPr algn="dist"/>
              <a:r>
                <a:rPr lang="zh-CN" altLang="en-US" sz="2800" b="1" dirty="0">
                  <a:solidFill>
                    <a:srgbClr val="3A6986"/>
                  </a:solidFill>
                  <a:latin typeface="微软雅黑" panose="020B0503020204020204" pitchFamily="34" charset="-122"/>
                  <a:ea typeface="微软雅黑" panose="020B0503020204020204" pitchFamily="34" charset="-122"/>
                </a:rPr>
                <a:t>确定计算涂刷面积方案</a:t>
              </a:r>
            </a:p>
          </p:txBody>
        </p:sp>
      </p:grpSp>
      <p:grpSp>
        <p:nvGrpSpPr>
          <p:cNvPr id="35" name="组合 34">
            <a:extLst>
              <a:ext uri="{FF2B5EF4-FFF2-40B4-BE49-F238E27FC236}">
                <a16:creationId xmlns:a16="http://schemas.microsoft.com/office/drawing/2014/main" id="{2E214D8D-456F-B91B-5B7E-7A2878DD5BE2}"/>
              </a:ext>
            </a:extLst>
          </p:cNvPr>
          <p:cNvGrpSpPr/>
          <p:nvPr/>
        </p:nvGrpSpPr>
        <p:grpSpPr>
          <a:xfrm>
            <a:off x="1705840" y="1932168"/>
            <a:ext cx="7809900" cy="858155"/>
            <a:chOff x="1536978" y="2025221"/>
            <a:chExt cx="7809900" cy="858155"/>
          </a:xfrm>
        </p:grpSpPr>
        <p:sp>
          <p:nvSpPr>
            <p:cNvPr id="11" name="文本框 10">
              <a:extLst>
                <a:ext uri="{FF2B5EF4-FFF2-40B4-BE49-F238E27FC236}">
                  <a16:creationId xmlns:a16="http://schemas.microsoft.com/office/drawing/2014/main" id="{10D2E140-DCAF-752D-8E7E-AEC5FB3D3F8D}"/>
                </a:ext>
              </a:extLst>
            </p:cNvPr>
            <p:cNvSpPr txBox="1"/>
            <p:nvPr/>
          </p:nvSpPr>
          <p:spPr>
            <a:xfrm>
              <a:off x="2431118" y="2270832"/>
              <a:ext cx="6915760" cy="461665"/>
            </a:xfrm>
            <a:prstGeom prst="rect">
              <a:avLst/>
            </a:prstGeom>
            <a:noFill/>
          </p:spPr>
          <p:txBody>
            <a:bodyPr wrap="square" rtlCol="0">
              <a:spAutoFit/>
            </a:bodyPr>
            <a:lstStyle/>
            <a:p>
              <a:r>
                <a:rPr kumimoji="1" lang="zh-CN" altLang="en-US" sz="2400" dirty="0">
                  <a:solidFill>
                    <a:schemeClr val="tx1">
                      <a:lumMod val="75000"/>
                      <a:lumOff val="25000"/>
                    </a:schemeClr>
                  </a:solidFill>
                  <a:latin typeface="华文楷体" panose="02010600040101010101" pitchFamily="2" charset="-122"/>
                  <a:ea typeface="华文楷体" panose="02010600040101010101" pitchFamily="2" charset="-122"/>
                </a:rPr>
                <a:t>把房间看作一个长方体，涂刷面积应该怎么算？</a:t>
              </a:r>
              <a:endParaRPr lang="zh-CN" altLang="en-US" sz="2400" dirty="0">
                <a:latin typeface="华文楷体" panose="02010600040101010101" pitchFamily="2" charset="-122"/>
                <a:ea typeface="华文楷体" panose="02010600040101010101" pitchFamily="2" charset="-122"/>
              </a:endParaRPr>
            </a:p>
          </p:txBody>
        </p:sp>
        <p:pic>
          <p:nvPicPr>
            <p:cNvPr id="25" name="图片 24">
              <a:extLst>
                <a:ext uri="{FF2B5EF4-FFF2-40B4-BE49-F238E27FC236}">
                  <a16:creationId xmlns:a16="http://schemas.microsoft.com/office/drawing/2014/main" id="{806B2CA6-4837-4EA1-E364-9682FB662A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96" t="10696" r="6291" b="11265"/>
            <a:stretch>
              <a:fillRect/>
            </a:stretch>
          </p:blipFill>
          <p:spPr>
            <a:xfrm>
              <a:off x="1536978" y="2025221"/>
              <a:ext cx="894140" cy="858155"/>
            </a:xfrm>
            <a:prstGeom prst="rect">
              <a:avLst/>
            </a:prstGeom>
          </p:spPr>
        </p:pic>
      </p:grpSp>
      <p:grpSp>
        <p:nvGrpSpPr>
          <p:cNvPr id="29" name="组合 28">
            <a:extLst>
              <a:ext uri="{FF2B5EF4-FFF2-40B4-BE49-F238E27FC236}">
                <a16:creationId xmlns:a16="http://schemas.microsoft.com/office/drawing/2014/main" id="{A3D267B9-7359-7F75-89F0-3A33ACD3409A}"/>
              </a:ext>
            </a:extLst>
          </p:cNvPr>
          <p:cNvGrpSpPr/>
          <p:nvPr/>
        </p:nvGrpSpPr>
        <p:grpSpPr>
          <a:xfrm>
            <a:off x="7851081" y="2885055"/>
            <a:ext cx="3629331" cy="3587261"/>
            <a:chOff x="7710555" y="2678164"/>
            <a:chExt cx="3629331" cy="3587261"/>
          </a:xfrm>
        </p:grpSpPr>
        <p:sp>
          <p:nvSpPr>
            <p:cNvPr id="26" name="文本框 25">
              <a:extLst>
                <a:ext uri="{FF2B5EF4-FFF2-40B4-BE49-F238E27FC236}">
                  <a16:creationId xmlns:a16="http://schemas.microsoft.com/office/drawing/2014/main" id="{EBF41DF1-69E9-B4CD-13A9-6D91A9B65BAE}"/>
                </a:ext>
              </a:extLst>
            </p:cNvPr>
            <p:cNvSpPr txBox="1"/>
            <p:nvPr/>
          </p:nvSpPr>
          <p:spPr>
            <a:xfrm>
              <a:off x="7971355" y="2870159"/>
              <a:ext cx="2556022" cy="1024448"/>
            </a:xfrm>
            <a:prstGeom prst="rect">
              <a:avLst/>
            </a:prstGeom>
            <a:noFill/>
          </p:spPr>
          <p:txBody>
            <a:bodyPr wrap="square" rtlCol="0">
              <a:spAutoFit/>
            </a:bodyPr>
            <a:lstStyle/>
            <a:p>
              <a:pPr indent="539750">
                <a:lnSpc>
                  <a:spcPts val="2400"/>
                </a:lnSpc>
              </a:pPr>
              <a:r>
                <a:rPr kumimoji="1" lang="zh-CN" altLang="en-US" sz="2400" dirty="0">
                  <a:solidFill>
                    <a:schemeClr val="tx1">
                      <a:lumMod val="75000"/>
                      <a:lumOff val="25000"/>
                    </a:schemeClr>
                  </a:solidFill>
                  <a:latin typeface="华文楷体" panose="02010600040101010101" pitchFamily="2" charset="-122"/>
                  <a:ea typeface="华文楷体" panose="02010600040101010101" pitchFamily="2" charset="-122"/>
                </a:rPr>
                <a:t>请利用学过的数学知识，把计算方法补充完整。</a:t>
              </a:r>
            </a:p>
          </p:txBody>
        </p:sp>
        <p:sp>
          <p:nvSpPr>
            <p:cNvPr id="27" name="云形标注 32">
              <a:extLst>
                <a:ext uri="{FF2B5EF4-FFF2-40B4-BE49-F238E27FC236}">
                  <a16:creationId xmlns:a16="http://schemas.microsoft.com/office/drawing/2014/main" id="{E619D39F-445A-6FE5-2E54-AD439152E3BB}"/>
                </a:ext>
              </a:extLst>
            </p:cNvPr>
            <p:cNvSpPr/>
            <p:nvPr/>
          </p:nvSpPr>
          <p:spPr>
            <a:xfrm>
              <a:off x="7710555" y="2678164"/>
              <a:ext cx="3179076" cy="1534160"/>
            </a:xfrm>
            <a:prstGeom prst="cloudCallout">
              <a:avLst>
                <a:gd name="adj1" fmla="val 19928"/>
                <a:gd name="adj2" fmla="val 70668"/>
              </a:avLst>
            </a:prstGeom>
            <a:noFill/>
            <a:ln w="19050">
              <a:solidFill>
                <a:srgbClr val="238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27">
              <a:extLst>
                <a:ext uri="{FF2B5EF4-FFF2-40B4-BE49-F238E27FC236}">
                  <a16:creationId xmlns:a16="http://schemas.microsoft.com/office/drawing/2014/main" id="{EA207A5E-344F-7F72-1049-6DD5C9564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14868" y="4145836"/>
              <a:ext cx="1625018" cy="2119589"/>
            </a:xfrm>
            <a:prstGeom prst="rect">
              <a:avLst/>
            </a:prstGeom>
          </p:spPr>
        </p:pic>
      </p:grpSp>
      <p:sp>
        <p:nvSpPr>
          <p:cNvPr id="34" name="文本框 33">
            <a:extLst>
              <a:ext uri="{FF2B5EF4-FFF2-40B4-BE49-F238E27FC236}">
                <a16:creationId xmlns:a16="http://schemas.microsoft.com/office/drawing/2014/main" id="{4DAF536F-942E-1822-3670-43F3A4CA3521}"/>
              </a:ext>
            </a:extLst>
          </p:cNvPr>
          <p:cNvSpPr txBox="1"/>
          <p:nvPr/>
        </p:nvSpPr>
        <p:spPr>
          <a:xfrm>
            <a:off x="4157598" y="1533675"/>
            <a:ext cx="3147015" cy="523220"/>
          </a:xfrm>
          <a:prstGeom prst="rect">
            <a:avLst/>
          </a:prstGeom>
          <a:noFill/>
        </p:spPr>
        <p:txBody>
          <a:bodyPr wrap="none" rtlCol="0">
            <a:spAutoFit/>
          </a:bodyPr>
          <a:lstStyle/>
          <a:p>
            <a:r>
              <a:rPr lang="zh-CN" altLang="en-US" sz="2800" spc="500" dirty="0">
                <a:solidFill>
                  <a:srgbClr val="0C2C2E"/>
                </a:solidFill>
                <a:latin typeface="隶书" panose="02010509060101010101" pitchFamily="49" charset="-122"/>
                <a:ea typeface="隶书" panose="02010509060101010101" pitchFamily="49" charset="-122"/>
              </a:rPr>
              <a:t>★分析计算方法</a:t>
            </a:r>
          </a:p>
        </p:txBody>
      </p:sp>
      <p:grpSp>
        <p:nvGrpSpPr>
          <p:cNvPr id="2" name="组合 1">
            <a:extLst>
              <a:ext uri="{FF2B5EF4-FFF2-40B4-BE49-F238E27FC236}">
                <a16:creationId xmlns:a16="http://schemas.microsoft.com/office/drawing/2014/main" id="{044A1E7A-0AEF-3850-0C45-61615E9E32C2}"/>
              </a:ext>
            </a:extLst>
          </p:cNvPr>
          <p:cNvGrpSpPr/>
          <p:nvPr/>
        </p:nvGrpSpPr>
        <p:grpSpPr>
          <a:xfrm>
            <a:off x="7347773" y="51452"/>
            <a:ext cx="4721412" cy="625965"/>
            <a:chOff x="7347773" y="30020"/>
            <a:chExt cx="4721412" cy="625965"/>
          </a:xfrm>
        </p:grpSpPr>
        <p:grpSp>
          <p:nvGrpSpPr>
            <p:cNvPr id="3" name="组合 2">
              <a:extLst>
                <a:ext uri="{FF2B5EF4-FFF2-40B4-BE49-F238E27FC236}">
                  <a16:creationId xmlns:a16="http://schemas.microsoft.com/office/drawing/2014/main" id="{DB16C360-55D4-82A6-F2D0-EC13E9417A1D}"/>
                </a:ext>
              </a:extLst>
            </p:cNvPr>
            <p:cNvGrpSpPr/>
            <p:nvPr/>
          </p:nvGrpSpPr>
          <p:grpSpPr>
            <a:xfrm flipH="1">
              <a:off x="7719755" y="30020"/>
              <a:ext cx="1177545" cy="550473"/>
              <a:chOff x="5555101" y="508211"/>
              <a:chExt cx="1589160" cy="731680"/>
            </a:xfrm>
          </p:grpSpPr>
          <p:pic>
            <p:nvPicPr>
              <p:cNvPr id="36" name="图片 35">
                <a:extLst>
                  <a:ext uri="{FF2B5EF4-FFF2-40B4-BE49-F238E27FC236}">
                    <a16:creationId xmlns:a16="http://schemas.microsoft.com/office/drawing/2014/main" id="{EF1C8EC1-20B5-6D6E-8620-9597AA727FE5}"/>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p:blipFill>
            <p:spPr>
              <a:xfrm>
                <a:off x="5625919" y="518098"/>
                <a:ext cx="1447528" cy="721793"/>
              </a:xfrm>
              <a:prstGeom prst="rect">
                <a:avLst/>
              </a:prstGeom>
            </p:spPr>
          </p:pic>
          <p:sp>
            <p:nvSpPr>
              <p:cNvPr id="37" name="TextBox 45">
                <a:extLst>
                  <a:ext uri="{FF2B5EF4-FFF2-40B4-BE49-F238E27FC236}">
                    <a16:creationId xmlns:a16="http://schemas.microsoft.com/office/drawing/2014/main" id="{151C6E9E-26C4-4962-B285-3FA15C9C7F4D}"/>
                  </a:ext>
                </a:extLst>
              </p:cNvPr>
              <p:cNvSpPr txBox="1"/>
              <p:nvPr/>
            </p:nvSpPr>
            <p:spPr>
              <a:xfrm>
                <a:off x="5555101" y="508211"/>
                <a:ext cx="1589160" cy="640485"/>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rgbClr val="FF0000"/>
                    </a:solidFill>
                    <a:latin typeface="隶书" panose="02010509060101010101" pitchFamily="49" charset="-122"/>
                    <a:ea typeface="隶书" panose="02010509060101010101" pitchFamily="49" charset="-122"/>
                    <a:cs typeface="+mn-ea"/>
                    <a:sym typeface="+mn-lt"/>
                  </a:rPr>
                  <a:t>准备间</a:t>
                </a:r>
              </a:p>
            </p:txBody>
          </p:sp>
        </p:grpSp>
        <p:pic>
          <p:nvPicPr>
            <p:cNvPr id="4" name="图片 3" descr="卡通人物&#10;&#10;描述已自动生成">
              <a:extLst>
                <a:ext uri="{FF2B5EF4-FFF2-40B4-BE49-F238E27FC236}">
                  <a16:creationId xmlns:a16="http://schemas.microsoft.com/office/drawing/2014/main" id="{AA277FC5-50CB-547F-8B94-7CD371B3C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773" y="30020"/>
              <a:ext cx="743957" cy="625965"/>
            </a:xfrm>
            <a:prstGeom prst="rect">
              <a:avLst/>
            </a:prstGeom>
          </p:spPr>
        </p:pic>
        <p:grpSp>
          <p:nvGrpSpPr>
            <p:cNvPr id="5" name="组合 4">
              <a:extLst>
                <a:ext uri="{FF2B5EF4-FFF2-40B4-BE49-F238E27FC236}">
                  <a16:creationId xmlns:a16="http://schemas.microsoft.com/office/drawing/2014/main" id="{F05F0D0F-0953-CC55-B70A-32BA3A90EB56}"/>
                </a:ext>
              </a:extLst>
            </p:cNvPr>
            <p:cNvGrpSpPr/>
            <p:nvPr/>
          </p:nvGrpSpPr>
          <p:grpSpPr>
            <a:xfrm>
              <a:off x="10891640" y="30020"/>
              <a:ext cx="1177545" cy="543034"/>
              <a:chOff x="8796623" y="100891"/>
              <a:chExt cx="1177545" cy="543034"/>
            </a:xfrm>
          </p:grpSpPr>
          <p:pic>
            <p:nvPicPr>
              <p:cNvPr id="31" name="图片 30">
                <a:extLst>
                  <a:ext uri="{FF2B5EF4-FFF2-40B4-BE49-F238E27FC236}">
                    <a16:creationId xmlns:a16="http://schemas.microsoft.com/office/drawing/2014/main" id="{50E1C926-F1C1-3265-D847-E1E6F537BA91}"/>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25199" y="100891"/>
                <a:ext cx="1072598" cy="543034"/>
              </a:xfrm>
              <a:prstGeom prst="rect">
                <a:avLst/>
              </a:prstGeom>
            </p:spPr>
          </p:pic>
          <p:sp>
            <p:nvSpPr>
              <p:cNvPr id="32" name="TextBox 45">
                <a:extLst>
                  <a:ext uri="{FF2B5EF4-FFF2-40B4-BE49-F238E27FC236}">
                    <a16:creationId xmlns:a16="http://schemas.microsoft.com/office/drawing/2014/main" id="{C29BE4E3-CB41-8AA4-A99A-FBAC78310592}"/>
                  </a:ext>
                </a:extLst>
              </p:cNvPr>
              <p:cNvSpPr txBox="1"/>
              <p:nvPr/>
            </p:nvSpPr>
            <p:spPr>
              <a:xfrm flipH="1">
                <a:off x="8796623" y="112374"/>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挑战台</a:t>
                </a:r>
              </a:p>
            </p:txBody>
          </p:sp>
        </p:grpSp>
        <p:pic>
          <p:nvPicPr>
            <p:cNvPr id="6" name="图片 5">
              <a:extLst>
                <a:ext uri="{FF2B5EF4-FFF2-40B4-BE49-F238E27FC236}">
                  <a16:creationId xmlns:a16="http://schemas.microsoft.com/office/drawing/2014/main" id="{C97DDA46-391D-8325-288F-1DF1069DB2DB}"/>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9862921" y="30020"/>
              <a:ext cx="1072598" cy="543034"/>
            </a:xfrm>
            <a:prstGeom prst="rect">
              <a:avLst/>
            </a:prstGeom>
          </p:spPr>
        </p:pic>
        <p:sp>
          <p:nvSpPr>
            <p:cNvPr id="10" name="TextBox 45">
              <a:extLst>
                <a:ext uri="{FF2B5EF4-FFF2-40B4-BE49-F238E27FC236}">
                  <a16:creationId xmlns:a16="http://schemas.microsoft.com/office/drawing/2014/main" id="{A7E1ED93-37E3-311A-959C-E60E584BF4DF}"/>
                </a:ext>
              </a:extLst>
            </p:cNvPr>
            <p:cNvSpPr txBox="1"/>
            <p:nvPr/>
          </p:nvSpPr>
          <p:spPr>
            <a:xfrm flipH="1">
              <a:off x="9834345"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收获园</a:t>
              </a:r>
            </a:p>
          </p:txBody>
        </p:sp>
        <p:pic>
          <p:nvPicPr>
            <p:cNvPr id="12" name="图片 11">
              <a:extLst>
                <a:ext uri="{FF2B5EF4-FFF2-40B4-BE49-F238E27FC236}">
                  <a16:creationId xmlns:a16="http://schemas.microsoft.com/office/drawing/2014/main" id="{EAE4C4F9-3518-6E93-B8E9-D4FC2653EDA4}"/>
                </a:ext>
              </a:extLst>
            </p:cNvPr>
            <p:cNvPicPr>
              <a:picLocks noChangeAspect="1"/>
            </p:cNvPicPr>
            <p:nvPr/>
          </p:nvPicPr>
          <p:blipFill rotWithShape="1">
            <a:blip r:embed="rId5" cstate="hq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p:blipFill>
          <p:spPr>
            <a:xfrm flipH="1">
              <a:off x="8805626" y="30020"/>
              <a:ext cx="1072598" cy="543034"/>
            </a:xfrm>
            <a:prstGeom prst="rect">
              <a:avLst/>
            </a:prstGeom>
          </p:spPr>
        </p:pic>
        <p:sp>
          <p:nvSpPr>
            <p:cNvPr id="30" name="TextBox 45">
              <a:extLst>
                <a:ext uri="{FF2B5EF4-FFF2-40B4-BE49-F238E27FC236}">
                  <a16:creationId xmlns:a16="http://schemas.microsoft.com/office/drawing/2014/main" id="{7270EA11-EE45-EEB4-B085-847B43B9805D}"/>
                </a:ext>
              </a:extLst>
            </p:cNvPr>
            <p:cNvSpPr txBox="1"/>
            <p:nvPr/>
          </p:nvSpPr>
          <p:spPr>
            <a:xfrm flipH="1">
              <a:off x="8777050" y="30020"/>
              <a:ext cx="1177545" cy="481863"/>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r>
                <a:rPr lang="zh-CN" altLang="en-US" sz="2000" dirty="0">
                  <a:solidFill>
                    <a:schemeClr val="bg1">
                      <a:lumMod val="50000"/>
                    </a:schemeClr>
                  </a:solidFill>
                  <a:latin typeface="隶书" panose="02010509060101010101" pitchFamily="49" charset="-122"/>
                  <a:ea typeface="隶书" panose="02010509060101010101" pitchFamily="49" charset="-122"/>
                  <a:cs typeface="+mn-ea"/>
                  <a:sym typeface="+mn-lt"/>
                </a:rPr>
                <a:t>活动室</a:t>
              </a:r>
            </a:p>
          </p:txBody>
        </p:sp>
      </p:grpSp>
      <p:sp>
        <p:nvSpPr>
          <p:cNvPr id="50" name="文本框 49">
            <a:extLst>
              <a:ext uri="{FF2B5EF4-FFF2-40B4-BE49-F238E27FC236}">
                <a16:creationId xmlns:a16="http://schemas.microsoft.com/office/drawing/2014/main" id="{9861F69C-9E36-A110-2E0C-19E3F93BAE45}"/>
              </a:ext>
            </a:extLst>
          </p:cNvPr>
          <p:cNvSpPr txBox="1"/>
          <p:nvPr/>
        </p:nvSpPr>
        <p:spPr>
          <a:xfrm>
            <a:off x="6903640" y="5817339"/>
            <a:ext cx="360000" cy="369332"/>
          </a:xfrm>
          <a:prstGeom prst="rect">
            <a:avLst/>
          </a:prstGeom>
          <a:solidFill>
            <a:schemeClr val="bg1"/>
          </a:solidFill>
          <a:ln w="28575">
            <a:solidFill>
              <a:srgbClr val="00B3F4"/>
            </a:solidFill>
          </a:ln>
        </p:spPr>
        <p:txBody>
          <a:bodyPr wrap="none" rtlCol="0">
            <a:spAutoFit/>
          </a:bodyPr>
          <a:lstStyle/>
          <a:p>
            <a:pPr algn="ctr"/>
            <a:r>
              <a:rPr lang="en-US" altLang="zh-CN" dirty="0"/>
              <a:t>2</a:t>
            </a:r>
            <a:endParaRPr lang="zh-CN" altLang="en-US" dirty="0"/>
          </a:p>
        </p:txBody>
      </p:sp>
      <p:sp>
        <p:nvSpPr>
          <p:cNvPr id="51" name="文本框 50">
            <a:extLst>
              <a:ext uri="{FF2B5EF4-FFF2-40B4-BE49-F238E27FC236}">
                <a16:creationId xmlns:a16="http://schemas.microsoft.com/office/drawing/2014/main" id="{826E93AC-20FC-1E20-E26A-DEC688DF59C0}"/>
              </a:ext>
            </a:extLst>
          </p:cNvPr>
          <p:cNvSpPr txBox="1"/>
          <p:nvPr/>
        </p:nvSpPr>
        <p:spPr>
          <a:xfrm>
            <a:off x="4627537" y="5817339"/>
            <a:ext cx="415498" cy="369332"/>
          </a:xfrm>
          <a:prstGeom prst="rect">
            <a:avLst/>
          </a:prstGeom>
          <a:solidFill>
            <a:schemeClr val="bg1"/>
          </a:solidFill>
          <a:ln w="28575">
            <a:solidFill>
              <a:srgbClr val="00B3F4"/>
            </a:solidFill>
          </a:ln>
        </p:spPr>
        <p:txBody>
          <a:bodyPr wrap="none" rtlCol="0">
            <a:spAutoFit/>
          </a:bodyPr>
          <a:lstStyle/>
          <a:p>
            <a:pPr algn="ctr"/>
            <a:r>
              <a:rPr lang="zh-CN" altLang="en-US" dirty="0"/>
              <a:t>长</a:t>
            </a:r>
          </a:p>
        </p:txBody>
      </p:sp>
      <p:sp>
        <p:nvSpPr>
          <p:cNvPr id="52" name="文本框 51">
            <a:extLst>
              <a:ext uri="{FF2B5EF4-FFF2-40B4-BE49-F238E27FC236}">
                <a16:creationId xmlns:a16="http://schemas.microsoft.com/office/drawing/2014/main" id="{9EB4FE7E-00E3-94C0-16BD-0DA2EBB74A90}"/>
              </a:ext>
            </a:extLst>
          </p:cNvPr>
          <p:cNvSpPr txBox="1"/>
          <p:nvPr/>
        </p:nvSpPr>
        <p:spPr>
          <a:xfrm>
            <a:off x="5350960" y="5817339"/>
            <a:ext cx="415498" cy="369332"/>
          </a:xfrm>
          <a:prstGeom prst="rect">
            <a:avLst/>
          </a:prstGeom>
          <a:solidFill>
            <a:schemeClr val="bg1"/>
          </a:solidFill>
          <a:ln w="28575">
            <a:solidFill>
              <a:srgbClr val="00B3F4"/>
            </a:solidFill>
          </a:ln>
        </p:spPr>
        <p:txBody>
          <a:bodyPr wrap="none" rtlCol="0">
            <a:spAutoFit/>
          </a:bodyPr>
          <a:lstStyle/>
          <a:p>
            <a:pPr algn="ctr"/>
            <a:r>
              <a:rPr lang="zh-CN" altLang="en-US" dirty="0"/>
              <a:t>宽</a:t>
            </a:r>
          </a:p>
        </p:txBody>
      </p:sp>
      <p:sp>
        <p:nvSpPr>
          <p:cNvPr id="53" name="文本框 52">
            <a:extLst>
              <a:ext uri="{FF2B5EF4-FFF2-40B4-BE49-F238E27FC236}">
                <a16:creationId xmlns:a16="http://schemas.microsoft.com/office/drawing/2014/main" id="{5ED3061E-65F5-62DE-B1BA-EEEF288D6B03}"/>
              </a:ext>
            </a:extLst>
          </p:cNvPr>
          <p:cNvSpPr txBox="1"/>
          <p:nvPr/>
        </p:nvSpPr>
        <p:spPr>
          <a:xfrm>
            <a:off x="6074383" y="5817339"/>
            <a:ext cx="415498" cy="369332"/>
          </a:xfrm>
          <a:prstGeom prst="rect">
            <a:avLst/>
          </a:prstGeom>
          <a:solidFill>
            <a:schemeClr val="bg1"/>
          </a:solidFill>
          <a:ln w="28575">
            <a:solidFill>
              <a:srgbClr val="00B3F4"/>
            </a:solidFill>
          </a:ln>
        </p:spPr>
        <p:txBody>
          <a:bodyPr wrap="none" rtlCol="0">
            <a:spAutoFit/>
          </a:bodyPr>
          <a:lstStyle/>
          <a:p>
            <a:pPr algn="ctr"/>
            <a:r>
              <a:rPr lang="zh-CN" altLang="en-US" dirty="0"/>
              <a:t>高</a:t>
            </a:r>
          </a:p>
        </p:txBody>
      </p:sp>
      <p:sp>
        <p:nvSpPr>
          <p:cNvPr id="55" name="文本框 54">
            <a:extLst>
              <a:ext uri="{FF2B5EF4-FFF2-40B4-BE49-F238E27FC236}">
                <a16:creationId xmlns:a16="http://schemas.microsoft.com/office/drawing/2014/main" id="{0B692C39-2BB6-D98B-A9AF-45264AE43275}"/>
              </a:ext>
            </a:extLst>
          </p:cNvPr>
          <p:cNvSpPr txBox="1"/>
          <p:nvPr/>
        </p:nvSpPr>
        <p:spPr>
          <a:xfrm>
            <a:off x="7566504" y="5817339"/>
            <a:ext cx="306494" cy="369332"/>
          </a:xfrm>
          <a:prstGeom prst="rect">
            <a:avLst/>
          </a:prstGeom>
          <a:solidFill>
            <a:schemeClr val="bg1"/>
          </a:solidFill>
          <a:ln w="28575">
            <a:solidFill>
              <a:srgbClr val="00B3F4"/>
            </a:solidFill>
          </a:ln>
        </p:spPr>
        <p:txBody>
          <a:bodyPr wrap="none" rtlCol="0">
            <a:spAutoFit/>
          </a:bodyPr>
          <a:lstStyle/>
          <a:p>
            <a:pPr algn="ctr"/>
            <a:r>
              <a:rPr lang="en-US" altLang="zh-CN" dirty="0"/>
              <a:t>3</a:t>
            </a:r>
            <a:endParaRPr lang="zh-CN" altLang="en-US" dirty="0"/>
          </a:p>
        </p:txBody>
      </p:sp>
      <p:sp>
        <p:nvSpPr>
          <p:cNvPr id="13" name="对话气泡: 圆角矩形 12">
            <a:extLst>
              <a:ext uri="{FF2B5EF4-FFF2-40B4-BE49-F238E27FC236}">
                <a16:creationId xmlns:a16="http://schemas.microsoft.com/office/drawing/2014/main" id="{DFFFA082-791F-CA36-4D93-C2F959D9A620}"/>
              </a:ext>
            </a:extLst>
          </p:cNvPr>
          <p:cNvSpPr/>
          <p:nvPr/>
        </p:nvSpPr>
        <p:spPr>
          <a:xfrm>
            <a:off x="7144055" y="5103970"/>
            <a:ext cx="2447939" cy="384828"/>
          </a:xfrm>
          <a:prstGeom prst="wedgeRoundRectCallout">
            <a:avLst>
              <a:gd name="adj1" fmla="val -58820"/>
              <a:gd name="adj2" fmla="val -55763"/>
              <a:gd name="adj3" fmla="val 16667"/>
            </a:avLst>
          </a:prstGeom>
          <a:solidFill>
            <a:schemeClr val="bg1"/>
          </a:solidFill>
          <a:ln>
            <a:solidFill>
              <a:srgbClr val="00B3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楷体" panose="02010609060101010101" pitchFamily="49" charset="-122"/>
                <a:ea typeface="楷体" panose="02010609060101010101" pitchFamily="49" charset="-122"/>
              </a:rPr>
              <a:t>算一算有几个（长</a:t>
            </a:r>
            <a:r>
              <a:rPr lang="en-US" altLang="zh-CN" sz="1600" dirty="0">
                <a:solidFill>
                  <a:schemeClr val="tx1"/>
                </a:solidFill>
                <a:latin typeface="楷体" panose="02010609060101010101" pitchFamily="49" charset="-122"/>
                <a:ea typeface="楷体" panose="02010609060101010101" pitchFamily="49" charset="-122"/>
              </a:rPr>
              <a:t>+</a:t>
            </a:r>
            <a:r>
              <a:rPr lang="zh-CN" altLang="en-US" sz="1600" dirty="0">
                <a:solidFill>
                  <a:schemeClr val="tx1"/>
                </a:solidFill>
                <a:latin typeface="楷体" panose="02010609060101010101" pitchFamily="49" charset="-122"/>
                <a:ea typeface="楷体" panose="02010609060101010101" pitchFamily="49" charset="-122"/>
              </a:rPr>
              <a:t>宽）？</a:t>
            </a:r>
          </a:p>
        </p:txBody>
      </p:sp>
      <p:sp>
        <p:nvSpPr>
          <p:cNvPr id="14" name="文本框 13">
            <a:extLst>
              <a:ext uri="{FF2B5EF4-FFF2-40B4-BE49-F238E27FC236}">
                <a16:creationId xmlns:a16="http://schemas.microsoft.com/office/drawing/2014/main" id="{770053D6-D482-F93D-4BCB-173F41494662}"/>
              </a:ext>
            </a:extLst>
          </p:cNvPr>
          <p:cNvSpPr txBox="1"/>
          <p:nvPr/>
        </p:nvSpPr>
        <p:spPr>
          <a:xfrm>
            <a:off x="8163151" y="5817339"/>
            <a:ext cx="360000" cy="369332"/>
          </a:xfrm>
          <a:prstGeom prst="rect">
            <a:avLst/>
          </a:prstGeom>
          <a:solidFill>
            <a:schemeClr val="bg1"/>
          </a:solidFill>
          <a:ln w="28575">
            <a:solidFill>
              <a:srgbClr val="00B3F4"/>
            </a:solidFill>
          </a:ln>
        </p:spPr>
        <p:txBody>
          <a:bodyPr wrap="none" rtlCol="0">
            <a:spAutoFit/>
          </a:bodyPr>
          <a:lstStyle/>
          <a:p>
            <a:pPr algn="ctr"/>
            <a:r>
              <a:rPr lang="en-US" altLang="zh-CN" dirty="0"/>
              <a:t>4</a:t>
            </a:r>
            <a:endParaRPr lang="zh-CN" altLang="en-US" dirty="0"/>
          </a:p>
        </p:txBody>
      </p:sp>
    </p:spTree>
    <p:extLst>
      <p:ext uri="{BB962C8B-B14F-4D97-AF65-F5344CB8AC3E}">
        <p14:creationId xmlns:p14="http://schemas.microsoft.com/office/powerpoint/2010/main" val="246126222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836</Words>
  <Application>Microsoft Office PowerPoint</Application>
  <PresentationFormat>宽屏</PresentationFormat>
  <Paragraphs>151</Paragraphs>
  <Slides>22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楷体</vt:lpstr>
      <vt:lpstr>Arial</vt:lpstr>
      <vt:lpstr>三极泼墨体</vt:lpstr>
      <vt:lpstr>华文楷体</vt:lpstr>
      <vt:lpstr>Consolas</vt:lpstr>
      <vt:lpstr>仿宋_GB2312</vt:lpstr>
      <vt:lpstr>方正准圆简体</vt:lpstr>
      <vt:lpstr>隶书</vt:lpstr>
      <vt:lpstr>微软雅黑</vt:lpstr>
      <vt:lpstr>方正姚体</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邢 萍</dc:creator>
  <cp:lastModifiedBy>邢 萍</cp:lastModifiedBy>
  <cp:revision>30</cp:revision>
  <dcterms:created xsi:type="dcterms:W3CDTF">2024-07-25T08:13:57Z</dcterms:created>
  <dcterms:modified xsi:type="dcterms:W3CDTF">2024-08-02T09:09:36Z</dcterms:modified>
</cp:coreProperties>
</file>