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6" r:id="rId3"/>
  </p:sldMasterIdLst>
  <p:notesMasterIdLst>
    <p:notesMasterId r:id="rId21"/>
  </p:notesMasterIdLst>
  <p:sldIdLst>
    <p:sldId id="12703" r:id="rId4"/>
    <p:sldId id="637" r:id="rId5"/>
    <p:sldId id="12705" r:id="rId6"/>
    <p:sldId id="12712" r:id="rId7"/>
    <p:sldId id="12726" r:id="rId8"/>
    <p:sldId id="12742" r:id="rId9"/>
    <p:sldId id="12734" r:id="rId10"/>
    <p:sldId id="12743" r:id="rId11"/>
    <p:sldId id="12735" r:id="rId12"/>
    <p:sldId id="12736" r:id="rId13"/>
    <p:sldId id="12744" r:id="rId14"/>
    <p:sldId id="12748" r:id="rId15"/>
    <p:sldId id="12747" r:id="rId16"/>
    <p:sldId id="12749" r:id="rId17"/>
    <p:sldId id="12737" r:id="rId18"/>
    <p:sldId id="12738" r:id="rId19"/>
    <p:sldId id="12704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方正启体简体" panose="03000509000000000000" pitchFamily="65" charset="-122"/>
      <p:regular r:id="rId24"/>
    </p:embeddedFont>
    <p:embeddedFont>
      <p:font typeface="方正苏新诗柳楷简体" panose="02010600030101010101" charset="-122"/>
      <p:regular r:id="rId25"/>
    </p:embeddedFont>
    <p:embeddedFont>
      <p:font typeface="方正姚体" panose="02010601030101010101" pitchFamily="2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华文新魏" panose="02010800040101010101" pitchFamily="2" charset="-122"/>
      <p:regular r:id="rId28"/>
    </p:embeddedFont>
    <p:embeddedFont>
      <p:font typeface="楷体" panose="02010609060101010101" pitchFamily="49" charset="-122"/>
      <p:regular r:id="rId29"/>
    </p:embeddedFont>
    <p:embeddedFont>
      <p:font typeface="隶书" panose="020105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印品灵秀体" panose="02000000000000000000" pitchFamily="2" charset="-122"/>
      <p:regular r:id="rId33"/>
    </p:embeddedFont>
    <p:embeddedFont>
      <p:font typeface="幼圆" panose="02010509060101010101" pitchFamily="49" charset="-122"/>
      <p:regular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DA"/>
    <a:srgbClr val="40A7D2"/>
    <a:srgbClr val="C5E4F1"/>
    <a:srgbClr val="F0F7FD"/>
    <a:srgbClr val="164B60"/>
    <a:srgbClr val="5E3F06"/>
    <a:srgbClr val="CC6600"/>
    <a:srgbClr val="FF9933"/>
    <a:srgbClr val="FFC000"/>
    <a:srgbClr val="3D7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9" autoAdjust="0"/>
    <p:restoredTop sz="93043" autoAdjust="0"/>
  </p:normalViewPr>
  <p:slideViewPr>
    <p:cSldViewPr snapToGrid="0" showGuides="1">
      <p:cViewPr varScale="1">
        <p:scale>
          <a:sx n="83" d="100"/>
          <a:sy n="83" d="100"/>
        </p:scale>
        <p:origin x="192" y="40"/>
      </p:cViewPr>
      <p:guideLst>
        <p:guide orient="horz" pos="2160"/>
        <p:guide orient="horz" pos="527"/>
        <p:guide pos="438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"/>
    </p:cViewPr>
  </p:sorter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pPr/>
              <a:t>2024/7/28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62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8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66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31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2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42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78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302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3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1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2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4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61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30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2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9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6474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628FDD-B221-E938-8A35-EA84F4C92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7DFBE-8D8C-4E5C-2CEA-F897D3C4820B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粉刷房间算面积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用程序语言描述算法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0DE7C-FA09-AD32-D79A-A1023A77E3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2BB5FDF-B748-EF46-AEE3-2B1F74955741}"/>
              </a:ext>
            </a:extLst>
          </p:cNvPr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E4DBCE-A1C8-B396-A607-EAA51908E909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522E19-D1AA-03EE-4F42-584D8AC7E06C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4C4840-497F-0D32-0A47-6EE110759CD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D1E5A09-2497-CDD8-EFCA-FF23F1C990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03D0C72-29AF-0F1F-4AC1-06CBD7095F73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C60B7E-A8DE-B032-F919-7FF1293245BC}"/>
              </a:ext>
            </a:extLst>
          </p:cNvPr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252959-A481-D4AB-273C-917D6F95986E}"/>
              </a:ext>
            </a:extLst>
          </p:cNvPr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042D56-253A-A8C4-9731-BA1AEE739E87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A4C395-C8B9-75B4-02DA-9AB3556370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A07E018-527B-498A-AAB0-C5D63985B5BF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粉刷房间算面积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用程序语言描述算法</a:t>
            </a:r>
          </a:p>
        </p:txBody>
      </p:sp>
    </p:spTree>
    <p:extLst>
      <p:ext uri="{BB962C8B-B14F-4D97-AF65-F5344CB8AC3E}">
        <p14:creationId xmlns:p14="http://schemas.microsoft.com/office/powerpoint/2010/main" val="283505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03ACD6-9FEB-9815-E40D-B828884F95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7A41E9-5B9A-B76F-7E3C-61C66DE08DAB}"/>
              </a:ext>
            </a:extLst>
          </p:cNvPr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F4307D-C2E0-D46C-BF53-BB950546BA11}"/>
              </a:ext>
            </a:extLst>
          </p:cNvPr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842C61-7952-A516-4366-2C23B56DF172}"/>
              </a:ext>
            </a:extLst>
          </p:cNvPr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B4A8D2-CC12-021B-E42B-55BAA6F6BC29}"/>
              </a:ext>
            </a:extLst>
          </p:cNvPr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FA7BBA-C1FB-7764-5EE2-1BE0FAFC3F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F6B7F5A-A163-46AF-98F5-8509CDEA6074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粉刷房间算面积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用程序语言描述算法</a:t>
            </a:r>
          </a:p>
        </p:txBody>
      </p:sp>
    </p:spTree>
    <p:extLst>
      <p:ext uri="{BB962C8B-B14F-4D97-AF65-F5344CB8AC3E}">
        <p14:creationId xmlns:p14="http://schemas.microsoft.com/office/powerpoint/2010/main" val="3736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609CF91-5C3B-98CF-01FF-91C1722D1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E80272-7C63-C485-C03E-E52B3238F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DF16F-EC54-96FA-396C-A6D3C46D3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2FE78D1-74A1-E829-EB42-52C4E0882066}"/>
              </a:ext>
            </a:extLst>
          </p:cNvPr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0B36CD-12A5-94E0-AF72-0174FB9BB475}"/>
              </a:ext>
            </a:extLst>
          </p:cNvPr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2470CB-9EDD-2E73-B8FA-D6C8FA9586D8}"/>
              </a:ext>
            </a:extLst>
          </p:cNvPr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7C94A5-12A8-B562-1610-B9267C44BBBF}"/>
              </a:ext>
            </a:extLst>
          </p:cNvPr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2F56FA7-A921-DC36-8625-E4EEA9C620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C8A8AC6-44B7-44B6-9564-22502E3D93BE}"/>
              </a:ext>
            </a:extLst>
          </p:cNvPr>
          <p:cNvSpPr txBox="1"/>
          <p:nvPr userDrawn="1"/>
        </p:nvSpPr>
        <p:spPr>
          <a:xfrm>
            <a:off x="960985" y="6429426"/>
            <a:ext cx="50698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粉刷房间算面积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用程序语言描述算法</a:t>
            </a:r>
          </a:p>
        </p:txBody>
      </p:sp>
    </p:spTree>
    <p:extLst>
      <p:ext uri="{BB962C8B-B14F-4D97-AF65-F5344CB8AC3E}">
        <p14:creationId xmlns:p14="http://schemas.microsoft.com/office/powerpoint/2010/main" val="937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466FEB-4D32-4B3E-A766-AB1A0E609FA6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960BE6D-754C-43DD-A437-DB1290952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6CCB11-32EC-4D50-86A2-A7D103ED05E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419D7F2-48BD-4163-A358-8647007DE403}"/>
              </a:ext>
            </a:extLst>
          </p:cNvPr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0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6" r:id="rId3"/>
    <p:sldLayoutId id="2147483688" r:id="rId4"/>
    <p:sldLayoutId id="2147483687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20.png"/><Relationship Id="rId10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F23CDF-0015-D655-BABD-B6AA6EDCDCB3}"/>
              </a:ext>
            </a:extLst>
          </p:cNvPr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C7F40476-B50C-3327-3D6C-B88EE596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838" y="2328058"/>
            <a:ext cx="7620319" cy="21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课  粉刷房间算面积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用程序语言描述算法</a:t>
            </a: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1ADEBA1E-241F-55A5-B270-3A1B30E5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孝敬老人我出力</a:t>
            </a: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E89C6A11-A707-D6C9-7C4A-BDEFACC8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芜湖市解放西路小学  戴静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0720B3-B37E-0BC8-9383-6CC635534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7CE9AB-7FCC-E639-6976-5F1115E2A2C7}"/>
              </a:ext>
            </a:extLst>
          </p:cNvPr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3C0B4-D567-8D35-62AB-C9E94DA52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组合 18438">
            <a:extLst>
              <a:ext uri="{FF2B5EF4-FFF2-40B4-BE49-F238E27FC236}">
                <a16:creationId xmlns:a16="http://schemas.microsoft.com/office/drawing/2014/main" id="{D36AF68D-E859-4F0E-AC7D-18916123A80F}"/>
              </a:ext>
            </a:extLst>
          </p:cNvPr>
          <p:cNvGrpSpPr/>
          <p:nvPr/>
        </p:nvGrpSpPr>
        <p:grpSpPr>
          <a:xfrm>
            <a:off x="4029559" y="2338738"/>
            <a:ext cx="6734914" cy="2674716"/>
            <a:chOff x="3737566" y="3322328"/>
            <a:chExt cx="6734914" cy="2674716"/>
          </a:xfrm>
        </p:grpSpPr>
        <p:sp>
          <p:nvSpPr>
            <p:cNvPr id="29" name="对话气泡: 圆角矩形 28">
              <a:extLst>
                <a:ext uri="{FF2B5EF4-FFF2-40B4-BE49-F238E27FC236}">
                  <a16:creationId xmlns:a16="http://schemas.microsoft.com/office/drawing/2014/main" id="{7A61487F-679F-4D32-8861-917CED1A0C03}"/>
                </a:ext>
              </a:extLst>
            </p:cNvPr>
            <p:cNvSpPr/>
            <p:nvPr/>
          </p:nvSpPr>
          <p:spPr>
            <a:xfrm>
              <a:off x="4627785" y="3444755"/>
              <a:ext cx="5844695" cy="607226"/>
            </a:xfrm>
            <a:custGeom>
              <a:avLst/>
              <a:gdLst>
                <a:gd name="connsiteX0" fmla="*/ 0 w 5844695"/>
                <a:gd name="connsiteY0" fmla="*/ 101206 h 607226"/>
                <a:gd name="connsiteX1" fmla="*/ 101206 w 5844695"/>
                <a:gd name="connsiteY1" fmla="*/ 0 h 607226"/>
                <a:gd name="connsiteX2" fmla="*/ 974116 w 5844695"/>
                <a:gd name="connsiteY2" fmla="*/ 0 h 607226"/>
                <a:gd name="connsiteX3" fmla="*/ 974116 w 5844695"/>
                <a:gd name="connsiteY3" fmla="*/ 0 h 607226"/>
                <a:gd name="connsiteX4" fmla="*/ 2435290 w 5844695"/>
                <a:gd name="connsiteY4" fmla="*/ 0 h 607226"/>
                <a:gd name="connsiteX5" fmla="*/ 5743489 w 5844695"/>
                <a:gd name="connsiteY5" fmla="*/ 0 h 607226"/>
                <a:gd name="connsiteX6" fmla="*/ 5844695 w 5844695"/>
                <a:gd name="connsiteY6" fmla="*/ 101206 h 607226"/>
                <a:gd name="connsiteX7" fmla="*/ 5844695 w 5844695"/>
                <a:gd name="connsiteY7" fmla="*/ 101204 h 607226"/>
                <a:gd name="connsiteX8" fmla="*/ 5844695 w 5844695"/>
                <a:gd name="connsiteY8" fmla="*/ 101204 h 607226"/>
                <a:gd name="connsiteX9" fmla="*/ 5844695 w 5844695"/>
                <a:gd name="connsiteY9" fmla="*/ 253011 h 607226"/>
                <a:gd name="connsiteX10" fmla="*/ 5844695 w 5844695"/>
                <a:gd name="connsiteY10" fmla="*/ 506020 h 607226"/>
                <a:gd name="connsiteX11" fmla="*/ 5743489 w 5844695"/>
                <a:gd name="connsiteY11" fmla="*/ 607226 h 607226"/>
                <a:gd name="connsiteX12" fmla="*/ 2435290 w 5844695"/>
                <a:gd name="connsiteY12" fmla="*/ 607226 h 607226"/>
                <a:gd name="connsiteX13" fmla="*/ 974116 w 5844695"/>
                <a:gd name="connsiteY13" fmla="*/ 607226 h 607226"/>
                <a:gd name="connsiteX14" fmla="*/ 974116 w 5844695"/>
                <a:gd name="connsiteY14" fmla="*/ 607226 h 607226"/>
                <a:gd name="connsiteX15" fmla="*/ 101206 w 5844695"/>
                <a:gd name="connsiteY15" fmla="*/ 607226 h 607226"/>
                <a:gd name="connsiteX16" fmla="*/ 0 w 5844695"/>
                <a:gd name="connsiteY16" fmla="*/ 506020 h 607226"/>
                <a:gd name="connsiteX17" fmla="*/ 0 w 5844695"/>
                <a:gd name="connsiteY17" fmla="*/ 253011 h 607226"/>
                <a:gd name="connsiteX18" fmla="*/ -56168 w 5844695"/>
                <a:gd name="connsiteY18" fmla="*/ 195697 h 607226"/>
                <a:gd name="connsiteX19" fmla="*/ 0 w 5844695"/>
                <a:gd name="connsiteY19" fmla="*/ 101204 h 607226"/>
                <a:gd name="connsiteX20" fmla="*/ 0 w 5844695"/>
                <a:gd name="connsiteY20" fmla="*/ 101206 h 60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44695" h="607226" fill="none" extrusionOk="0">
                  <a:moveTo>
                    <a:pt x="0" y="101206"/>
                  </a:moveTo>
                  <a:cubicBezTo>
                    <a:pt x="-3256" y="44585"/>
                    <a:pt x="46359" y="-1268"/>
                    <a:pt x="101206" y="0"/>
                  </a:cubicBezTo>
                  <a:cubicBezTo>
                    <a:pt x="503451" y="29343"/>
                    <a:pt x="590193" y="24390"/>
                    <a:pt x="974116" y="0"/>
                  </a:cubicBezTo>
                  <a:lnTo>
                    <a:pt x="974116" y="0"/>
                  </a:lnTo>
                  <a:cubicBezTo>
                    <a:pt x="1633216" y="2300"/>
                    <a:pt x="2152124" y="69857"/>
                    <a:pt x="2435290" y="0"/>
                  </a:cubicBezTo>
                  <a:cubicBezTo>
                    <a:pt x="2964346" y="-1467"/>
                    <a:pt x="5115726" y="-63801"/>
                    <a:pt x="5743489" y="0"/>
                  </a:cubicBezTo>
                  <a:cubicBezTo>
                    <a:pt x="5798890" y="1514"/>
                    <a:pt x="5853902" y="45775"/>
                    <a:pt x="5844695" y="101206"/>
                  </a:cubicBezTo>
                  <a:lnTo>
                    <a:pt x="5844695" y="101204"/>
                  </a:lnTo>
                  <a:lnTo>
                    <a:pt x="5844695" y="101204"/>
                  </a:lnTo>
                  <a:cubicBezTo>
                    <a:pt x="5847939" y="167559"/>
                    <a:pt x="5831360" y="190310"/>
                    <a:pt x="5844695" y="253011"/>
                  </a:cubicBezTo>
                  <a:cubicBezTo>
                    <a:pt x="5846796" y="303743"/>
                    <a:pt x="5851694" y="471296"/>
                    <a:pt x="5844695" y="506020"/>
                  </a:cubicBezTo>
                  <a:cubicBezTo>
                    <a:pt x="5842942" y="552378"/>
                    <a:pt x="5800824" y="606511"/>
                    <a:pt x="5743489" y="607226"/>
                  </a:cubicBezTo>
                  <a:cubicBezTo>
                    <a:pt x="4609107" y="648186"/>
                    <a:pt x="3065101" y="563502"/>
                    <a:pt x="2435290" y="607226"/>
                  </a:cubicBezTo>
                  <a:cubicBezTo>
                    <a:pt x="1993572" y="560831"/>
                    <a:pt x="1267555" y="718669"/>
                    <a:pt x="974116" y="607226"/>
                  </a:cubicBezTo>
                  <a:lnTo>
                    <a:pt x="974116" y="607226"/>
                  </a:lnTo>
                  <a:cubicBezTo>
                    <a:pt x="815786" y="680267"/>
                    <a:pt x="222069" y="534479"/>
                    <a:pt x="101206" y="607226"/>
                  </a:cubicBezTo>
                  <a:cubicBezTo>
                    <a:pt x="47197" y="606373"/>
                    <a:pt x="5706" y="560233"/>
                    <a:pt x="0" y="506020"/>
                  </a:cubicBezTo>
                  <a:cubicBezTo>
                    <a:pt x="5016" y="420243"/>
                    <a:pt x="9596" y="373867"/>
                    <a:pt x="0" y="253011"/>
                  </a:cubicBezTo>
                  <a:cubicBezTo>
                    <a:pt x="-24028" y="236453"/>
                    <a:pt x="-43663" y="215873"/>
                    <a:pt x="-56168" y="195697"/>
                  </a:cubicBezTo>
                  <a:cubicBezTo>
                    <a:pt x="-30299" y="169480"/>
                    <a:pt x="-27702" y="142246"/>
                    <a:pt x="0" y="101204"/>
                  </a:cubicBezTo>
                  <a:lnTo>
                    <a:pt x="0" y="101206"/>
                  </a:lnTo>
                  <a:close/>
                </a:path>
                <a:path w="5844695" h="607226" stroke="0" extrusionOk="0">
                  <a:moveTo>
                    <a:pt x="0" y="101206"/>
                  </a:moveTo>
                  <a:cubicBezTo>
                    <a:pt x="-613" y="44895"/>
                    <a:pt x="52564" y="6077"/>
                    <a:pt x="101206" y="0"/>
                  </a:cubicBezTo>
                  <a:cubicBezTo>
                    <a:pt x="351919" y="66240"/>
                    <a:pt x="540711" y="21598"/>
                    <a:pt x="974116" y="0"/>
                  </a:cubicBezTo>
                  <a:lnTo>
                    <a:pt x="974116" y="0"/>
                  </a:lnTo>
                  <a:cubicBezTo>
                    <a:pt x="1701337" y="124086"/>
                    <a:pt x="1759118" y="-29202"/>
                    <a:pt x="2435290" y="0"/>
                  </a:cubicBezTo>
                  <a:cubicBezTo>
                    <a:pt x="3489621" y="-142349"/>
                    <a:pt x="4493954" y="-153930"/>
                    <a:pt x="5743489" y="0"/>
                  </a:cubicBezTo>
                  <a:cubicBezTo>
                    <a:pt x="5800298" y="-1703"/>
                    <a:pt x="5848743" y="45587"/>
                    <a:pt x="5844695" y="101206"/>
                  </a:cubicBezTo>
                  <a:lnTo>
                    <a:pt x="5844695" y="101204"/>
                  </a:lnTo>
                  <a:lnTo>
                    <a:pt x="5844695" y="101204"/>
                  </a:lnTo>
                  <a:cubicBezTo>
                    <a:pt x="5854577" y="141246"/>
                    <a:pt x="5856298" y="213522"/>
                    <a:pt x="5844695" y="253011"/>
                  </a:cubicBezTo>
                  <a:cubicBezTo>
                    <a:pt x="5838864" y="324140"/>
                    <a:pt x="5828866" y="475430"/>
                    <a:pt x="5844695" y="506020"/>
                  </a:cubicBezTo>
                  <a:cubicBezTo>
                    <a:pt x="5844393" y="571660"/>
                    <a:pt x="5802396" y="608679"/>
                    <a:pt x="5743489" y="607226"/>
                  </a:cubicBezTo>
                  <a:cubicBezTo>
                    <a:pt x="4571064" y="620714"/>
                    <a:pt x="2956940" y="523874"/>
                    <a:pt x="2435290" y="607226"/>
                  </a:cubicBezTo>
                  <a:cubicBezTo>
                    <a:pt x="2199406" y="539204"/>
                    <a:pt x="1456807" y="611823"/>
                    <a:pt x="974116" y="607226"/>
                  </a:cubicBezTo>
                  <a:lnTo>
                    <a:pt x="974116" y="607226"/>
                  </a:lnTo>
                  <a:cubicBezTo>
                    <a:pt x="700043" y="647885"/>
                    <a:pt x="407768" y="552653"/>
                    <a:pt x="101206" y="607226"/>
                  </a:cubicBezTo>
                  <a:cubicBezTo>
                    <a:pt x="35090" y="609653"/>
                    <a:pt x="-5728" y="564956"/>
                    <a:pt x="0" y="506020"/>
                  </a:cubicBezTo>
                  <a:cubicBezTo>
                    <a:pt x="5196" y="382429"/>
                    <a:pt x="2980" y="279753"/>
                    <a:pt x="0" y="253011"/>
                  </a:cubicBezTo>
                  <a:cubicBezTo>
                    <a:pt x="-19252" y="230051"/>
                    <a:pt x="-49291" y="209390"/>
                    <a:pt x="-56168" y="195697"/>
                  </a:cubicBezTo>
                  <a:cubicBezTo>
                    <a:pt x="-38748" y="184507"/>
                    <a:pt x="-19787" y="139719"/>
                    <a:pt x="0" y="101204"/>
                  </a:cubicBezTo>
                  <a:lnTo>
                    <a:pt x="0" y="101206"/>
                  </a:lnTo>
                  <a:close/>
                </a:path>
              </a:pathLst>
            </a:custGeom>
            <a:solidFill>
              <a:schemeClr val="bg1"/>
            </a:solidFill>
            <a:ln w="28575" cap="rnd" cmpd="thickThin">
              <a:solidFill>
                <a:schemeClr val="accent3">
                  <a:lumMod val="60000"/>
                  <a:lumOff val="40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prstGeom prst="wedgeRoundRectCallout">
                      <a:avLst>
                        <a:gd name="adj1" fmla="val -50961"/>
                        <a:gd name="adj2" fmla="val -17772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zh-CN" altLang="en-US" sz="20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爷爷、奶奶的房间长</a:t>
              </a:r>
              <a:r>
                <a:rPr lang="en-US" altLang="zh-CN" sz="20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4.5</a:t>
              </a:r>
              <a:r>
                <a:rPr lang="zh-CN" altLang="en-US" sz="20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米，宽</a:t>
              </a:r>
              <a:r>
                <a:rPr lang="en-US" altLang="zh-CN" sz="20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3.6</a:t>
              </a:r>
              <a:r>
                <a:rPr lang="zh-CN" altLang="en-US" sz="20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米，高 </a:t>
              </a:r>
              <a:r>
                <a:rPr lang="en-US" altLang="zh-CN" sz="20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2.7 </a:t>
              </a:r>
              <a:r>
                <a:rPr lang="zh-CN" altLang="en-US" sz="20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米</a:t>
              </a:r>
              <a:r>
                <a:rPr lang="zh-CN" altLang="en-US" sz="2400" kern="100" dirty="0">
                  <a:solidFill>
                    <a:srgbClr val="000000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434" name="Picture 2">
              <a:extLst>
                <a:ext uri="{FF2B5EF4-FFF2-40B4-BE49-F238E27FC236}">
                  <a16:creationId xmlns:a16="http://schemas.microsoft.com/office/drawing/2014/main" id="{A2489CDC-3A6E-410A-A0C2-AF968D5E1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37566" y="3322328"/>
              <a:ext cx="1203295" cy="267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8BEDFE21-FABA-4C24-A853-42474ADE056B}"/>
              </a:ext>
            </a:extLst>
          </p:cNvPr>
          <p:cNvGrpSpPr/>
          <p:nvPr/>
        </p:nvGrpSpPr>
        <p:grpSpPr>
          <a:xfrm>
            <a:off x="1011224" y="2201345"/>
            <a:ext cx="2788126" cy="1145369"/>
            <a:chOff x="886407" y="1382575"/>
            <a:chExt cx="2788126" cy="114536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91804F3-B1CD-4670-98AE-C503D8F59681}"/>
                </a:ext>
              </a:extLst>
            </p:cNvPr>
            <p:cNvSpPr txBox="1"/>
            <p:nvPr/>
          </p:nvSpPr>
          <p:spPr>
            <a:xfrm flipH="1">
              <a:off x="886407" y="1807944"/>
              <a:ext cx="2788126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请编写输入语句。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F67FF61E-36E1-43E5-8D47-FC9BC31CE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EA8D8C2-E601-4461-BCE0-E2F444576C2E}"/>
              </a:ext>
            </a:extLst>
          </p:cNvPr>
          <p:cNvGrpSpPr/>
          <p:nvPr/>
        </p:nvGrpSpPr>
        <p:grpSpPr>
          <a:xfrm>
            <a:off x="5798435" y="3521251"/>
            <a:ext cx="4955929" cy="1496686"/>
            <a:chOff x="6648383" y="4728202"/>
            <a:chExt cx="4955929" cy="149668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FA22A8C-E5D1-4A0A-8A7C-1461FA3C6649}"/>
                </a:ext>
              </a:extLst>
            </p:cNvPr>
            <p:cNvSpPr txBox="1"/>
            <p:nvPr/>
          </p:nvSpPr>
          <p:spPr>
            <a:xfrm flipH="1">
              <a:off x="6648383" y="5504888"/>
              <a:ext cx="4955925" cy="720000"/>
            </a:xfrm>
            <a:prstGeom prst="roundRect">
              <a:avLst>
                <a:gd name="adj" fmla="val 2344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要根据爸爸实际测量的数据来编写程序中的数值。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894AF81-3342-4803-96C2-CC5C1AFC3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4728202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F1E3F34-0214-46BB-A65F-F5194DE6AF45}"/>
              </a:ext>
            </a:extLst>
          </p:cNvPr>
          <p:cNvGrpSpPr/>
          <p:nvPr/>
        </p:nvGrpSpPr>
        <p:grpSpPr>
          <a:xfrm>
            <a:off x="6048947" y="2955907"/>
            <a:ext cx="1394063" cy="491644"/>
            <a:chOff x="3198066" y="4595339"/>
            <a:chExt cx="1394063" cy="491644"/>
          </a:xfrm>
        </p:grpSpPr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4841A916-93B9-4F13-9E7E-695B11959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477"/>
            <a:stretch/>
          </p:blipFill>
          <p:spPr bwMode="auto">
            <a:xfrm>
              <a:off x="3198066" y="4698833"/>
              <a:ext cx="1136478" cy="38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连接符: 肘形 23">
              <a:extLst>
                <a:ext uri="{FF2B5EF4-FFF2-40B4-BE49-F238E27FC236}">
                  <a16:creationId xmlns:a16="http://schemas.microsoft.com/office/drawing/2014/main" id="{716E7A68-AE83-430D-BC69-B54D5F12A4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44" y="4595339"/>
              <a:ext cx="257585" cy="288000"/>
            </a:xfrm>
            <a:prstGeom prst="bentConnector2">
              <a:avLst/>
            </a:prstGeom>
            <a:ln w="76200">
              <a:solidFill>
                <a:srgbClr val="FF6464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7" name="组合 18436">
            <a:extLst>
              <a:ext uri="{FF2B5EF4-FFF2-40B4-BE49-F238E27FC236}">
                <a16:creationId xmlns:a16="http://schemas.microsoft.com/office/drawing/2014/main" id="{4511F069-77D8-4DD5-86E2-B439109267B1}"/>
              </a:ext>
            </a:extLst>
          </p:cNvPr>
          <p:cNvGrpSpPr/>
          <p:nvPr/>
        </p:nvGrpSpPr>
        <p:grpSpPr>
          <a:xfrm>
            <a:off x="9928540" y="2985702"/>
            <a:ext cx="1394063" cy="461849"/>
            <a:chOff x="6979405" y="4732710"/>
            <a:chExt cx="1394063" cy="461849"/>
          </a:xfrm>
        </p:grpSpPr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D1D457A3-ED1D-4CBC-9A4C-9A5CAE983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" t="78727" r="955" b="-250"/>
            <a:stretch/>
          </p:blipFill>
          <p:spPr bwMode="auto">
            <a:xfrm>
              <a:off x="7236990" y="4806410"/>
              <a:ext cx="1136478" cy="38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连接符: 肘形 25">
              <a:extLst>
                <a:ext uri="{FF2B5EF4-FFF2-40B4-BE49-F238E27FC236}">
                  <a16:creationId xmlns:a16="http://schemas.microsoft.com/office/drawing/2014/main" id="{14D963F7-8956-4049-807A-212401F788F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78793" y="4733322"/>
              <a:ext cx="288000" cy="286776"/>
            </a:xfrm>
            <a:prstGeom prst="bentConnector3">
              <a:avLst>
                <a:gd name="adj1" fmla="val -4045"/>
              </a:avLst>
            </a:prstGeom>
            <a:ln w="76200">
              <a:solidFill>
                <a:srgbClr val="FF6464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C54998ED-FF2C-4462-B433-DEB23A47D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882" y="3579705"/>
            <a:ext cx="2726809" cy="1440000"/>
          </a:xfrm>
          <a:prstGeom prst="rect">
            <a:avLst/>
          </a:prstGeom>
        </p:spPr>
      </p:pic>
      <p:grpSp>
        <p:nvGrpSpPr>
          <p:cNvPr id="18438" name="组合 18437">
            <a:extLst>
              <a:ext uri="{FF2B5EF4-FFF2-40B4-BE49-F238E27FC236}">
                <a16:creationId xmlns:a16="http://schemas.microsoft.com/office/drawing/2014/main" id="{D9722A11-3DF1-457B-888D-B4B6E5AD6992}"/>
              </a:ext>
            </a:extLst>
          </p:cNvPr>
          <p:cNvGrpSpPr/>
          <p:nvPr/>
        </p:nvGrpSpPr>
        <p:grpSpPr>
          <a:xfrm>
            <a:off x="8117536" y="2959062"/>
            <a:ext cx="1136478" cy="488489"/>
            <a:chOff x="5217528" y="4706070"/>
            <a:chExt cx="1136478" cy="488489"/>
          </a:xfrm>
        </p:grpSpPr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0A4C87E9-6315-42A0-92F0-D95A7299B7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11" t="39604" r="511" b="38873"/>
            <a:stretch/>
          </p:blipFill>
          <p:spPr bwMode="auto">
            <a:xfrm>
              <a:off x="5217528" y="4806410"/>
              <a:ext cx="1136478" cy="38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433" name="直接连接符 18432">
              <a:extLst>
                <a:ext uri="{FF2B5EF4-FFF2-40B4-BE49-F238E27FC236}">
                  <a16:creationId xmlns:a16="http://schemas.microsoft.com/office/drawing/2014/main" id="{567ABA83-2A76-4464-8700-FEF828EFF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5767" y="4706070"/>
              <a:ext cx="0" cy="288000"/>
            </a:xfrm>
            <a:prstGeom prst="line">
              <a:avLst/>
            </a:prstGeom>
            <a:ln w="76200">
              <a:solidFill>
                <a:srgbClr val="FF6464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49977FD9-6CFD-469F-89BD-14B237EA48A4}"/>
              </a:ext>
            </a:extLst>
          </p:cNvPr>
          <p:cNvSpPr/>
          <p:nvPr/>
        </p:nvSpPr>
        <p:spPr>
          <a:xfrm>
            <a:off x="3281295" y="3676096"/>
            <a:ext cx="350039" cy="251144"/>
          </a:xfrm>
          <a:custGeom>
            <a:avLst/>
            <a:gdLst>
              <a:gd name="connsiteX0" fmla="*/ 0 w 350039"/>
              <a:gd name="connsiteY0" fmla="*/ 0 h 251144"/>
              <a:gd name="connsiteX1" fmla="*/ 350039 w 350039"/>
              <a:gd name="connsiteY1" fmla="*/ 0 h 251144"/>
              <a:gd name="connsiteX2" fmla="*/ 350039 w 350039"/>
              <a:gd name="connsiteY2" fmla="*/ 251144 h 251144"/>
              <a:gd name="connsiteX3" fmla="*/ 0 w 350039"/>
              <a:gd name="connsiteY3" fmla="*/ 251144 h 251144"/>
              <a:gd name="connsiteX4" fmla="*/ 0 w 350039"/>
              <a:gd name="connsiteY4" fmla="*/ 0 h 25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39" h="251144" extrusionOk="0">
                <a:moveTo>
                  <a:pt x="0" y="0"/>
                </a:moveTo>
                <a:cubicBezTo>
                  <a:pt x="132599" y="-5955"/>
                  <a:pt x="245778" y="-2613"/>
                  <a:pt x="350039" y="0"/>
                </a:cubicBezTo>
                <a:cubicBezTo>
                  <a:pt x="361830" y="99646"/>
                  <a:pt x="362447" y="127051"/>
                  <a:pt x="350039" y="251144"/>
                </a:cubicBezTo>
                <a:cubicBezTo>
                  <a:pt x="257458" y="236425"/>
                  <a:pt x="76646" y="261226"/>
                  <a:pt x="0" y="251144"/>
                </a:cubicBezTo>
                <a:cubicBezTo>
                  <a:pt x="10389" y="146752"/>
                  <a:pt x="11797" y="69763"/>
                  <a:pt x="0" y="0"/>
                </a:cubicBezTo>
                <a:close/>
              </a:path>
            </a:pathLst>
          </a:custGeom>
          <a:noFill/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</a:rPr>
              <a:t>4.5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83BD8F2F-A658-4524-A427-2C87A4352872}"/>
              </a:ext>
            </a:extLst>
          </p:cNvPr>
          <p:cNvSpPr/>
          <p:nvPr/>
        </p:nvSpPr>
        <p:spPr>
          <a:xfrm>
            <a:off x="3281295" y="4130952"/>
            <a:ext cx="350039" cy="251144"/>
          </a:xfrm>
          <a:custGeom>
            <a:avLst/>
            <a:gdLst>
              <a:gd name="connsiteX0" fmla="*/ 0 w 350039"/>
              <a:gd name="connsiteY0" fmla="*/ 0 h 251144"/>
              <a:gd name="connsiteX1" fmla="*/ 350039 w 350039"/>
              <a:gd name="connsiteY1" fmla="*/ 0 h 251144"/>
              <a:gd name="connsiteX2" fmla="*/ 350039 w 350039"/>
              <a:gd name="connsiteY2" fmla="*/ 251144 h 251144"/>
              <a:gd name="connsiteX3" fmla="*/ 0 w 350039"/>
              <a:gd name="connsiteY3" fmla="*/ 251144 h 251144"/>
              <a:gd name="connsiteX4" fmla="*/ 0 w 350039"/>
              <a:gd name="connsiteY4" fmla="*/ 0 h 25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39" h="251144" extrusionOk="0">
                <a:moveTo>
                  <a:pt x="0" y="0"/>
                </a:moveTo>
                <a:cubicBezTo>
                  <a:pt x="132599" y="-5955"/>
                  <a:pt x="245778" y="-2613"/>
                  <a:pt x="350039" y="0"/>
                </a:cubicBezTo>
                <a:cubicBezTo>
                  <a:pt x="361830" y="99646"/>
                  <a:pt x="362447" y="127051"/>
                  <a:pt x="350039" y="251144"/>
                </a:cubicBezTo>
                <a:cubicBezTo>
                  <a:pt x="257458" y="236425"/>
                  <a:pt x="76646" y="261226"/>
                  <a:pt x="0" y="251144"/>
                </a:cubicBezTo>
                <a:cubicBezTo>
                  <a:pt x="10389" y="146752"/>
                  <a:pt x="11797" y="69763"/>
                  <a:pt x="0" y="0"/>
                </a:cubicBezTo>
                <a:close/>
              </a:path>
            </a:pathLst>
          </a:custGeom>
          <a:noFill/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</a:rPr>
              <a:t>3.6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90DB1DA2-3AFE-4CB1-835C-3B8E473B05ED}"/>
              </a:ext>
            </a:extLst>
          </p:cNvPr>
          <p:cNvSpPr/>
          <p:nvPr/>
        </p:nvSpPr>
        <p:spPr>
          <a:xfrm>
            <a:off x="3281295" y="4585808"/>
            <a:ext cx="350039" cy="251144"/>
          </a:xfrm>
          <a:custGeom>
            <a:avLst/>
            <a:gdLst>
              <a:gd name="connsiteX0" fmla="*/ 0 w 350039"/>
              <a:gd name="connsiteY0" fmla="*/ 0 h 251144"/>
              <a:gd name="connsiteX1" fmla="*/ 350039 w 350039"/>
              <a:gd name="connsiteY1" fmla="*/ 0 h 251144"/>
              <a:gd name="connsiteX2" fmla="*/ 350039 w 350039"/>
              <a:gd name="connsiteY2" fmla="*/ 251144 h 251144"/>
              <a:gd name="connsiteX3" fmla="*/ 0 w 350039"/>
              <a:gd name="connsiteY3" fmla="*/ 251144 h 251144"/>
              <a:gd name="connsiteX4" fmla="*/ 0 w 350039"/>
              <a:gd name="connsiteY4" fmla="*/ 0 h 25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39" h="251144" extrusionOk="0">
                <a:moveTo>
                  <a:pt x="0" y="0"/>
                </a:moveTo>
                <a:cubicBezTo>
                  <a:pt x="132599" y="-5955"/>
                  <a:pt x="245778" y="-2613"/>
                  <a:pt x="350039" y="0"/>
                </a:cubicBezTo>
                <a:cubicBezTo>
                  <a:pt x="361830" y="99646"/>
                  <a:pt x="362447" y="127051"/>
                  <a:pt x="350039" y="251144"/>
                </a:cubicBezTo>
                <a:cubicBezTo>
                  <a:pt x="257458" y="236425"/>
                  <a:pt x="76646" y="261226"/>
                  <a:pt x="0" y="251144"/>
                </a:cubicBezTo>
                <a:cubicBezTo>
                  <a:pt x="10389" y="146752"/>
                  <a:pt x="11797" y="69763"/>
                  <a:pt x="0" y="0"/>
                </a:cubicBezTo>
                <a:close/>
              </a:path>
            </a:pathLst>
          </a:custGeom>
          <a:noFill/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CN" dirty="0">
                <a:solidFill>
                  <a:schemeClr val="tx1"/>
                </a:solidFill>
              </a:rPr>
              <a:t>2.7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CDEA4C0-3445-4D80-BB22-C3629E138565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活动三：编写计算程序，体验程序实现算法的过程</a:t>
            </a:r>
          </a:p>
        </p:txBody>
      </p:sp>
    </p:spTree>
    <p:extLst>
      <p:ext uri="{BB962C8B-B14F-4D97-AF65-F5344CB8AC3E}">
        <p14:creationId xmlns:p14="http://schemas.microsoft.com/office/powerpoint/2010/main" val="38625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2"/>
      <p:bldP spid="74" grpId="2"/>
      <p:bldP spid="7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CF6A1A6C-8FCE-4655-93DD-6891C391A3E3}"/>
              </a:ext>
            </a:extLst>
          </p:cNvPr>
          <p:cNvGrpSpPr/>
          <p:nvPr/>
        </p:nvGrpSpPr>
        <p:grpSpPr>
          <a:xfrm>
            <a:off x="1248599" y="1695216"/>
            <a:ext cx="9916044" cy="2680705"/>
            <a:chOff x="1468733" y="1871795"/>
            <a:chExt cx="9916044" cy="268070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6FCA426-16A6-4150-A484-E71D017D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8733" y="2435219"/>
              <a:ext cx="9916044" cy="2117281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BEDFE21-FABA-4C24-A853-42474ADE056B}"/>
                </a:ext>
              </a:extLst>
            </p:cNvPr>
            <p:cNvGrpSpPr/>
            <p:nvPr/>
          </p:nvGrpSpPr>
          <p:grpSpPr>
            <a:xfrm>
              <a:off x="8413582" y="1871795"/>
              <a:ext cx="2971195" cy="1145369"/>
              <a:chOff x="1514879" y="1467677"/>
              <a:chExt cx="2971195" cy="1145369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1804F3-B1CD-4670-98AE-C503D8F59681}"/>
                  </a:ext>
                </a:extLst>
              </p:cNvPr>
              <p:cNvSpPr txBox="1"/>
              <p:nvPr/>
            </p:nvSpPr>
            <p:spPr>
              <a:xfrm flipH="1">
                <a:off x="1514879" y="1893046"/>
                <a:ext cx="2971195" cy="720000"/>
              </a:xfrm>
              <a:prstGeom prst="roundRect">
                <a:avLst>
                  <a:gd name="adj" fmla="val 246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rnd" cmpd="thickThin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645710"/>
                          <a:gd name="connsiteY0" fmla="*/ 120002 h 720000"/>
                          <a:gd name="connsiteX1" fmla="*/ 120002 w 4645710"/>
                          <a:gd name="connsiteY1" fmla="*/ 0 h 720000"/>
                          <a:gd name="connsiteX2" fmla="*/ 2709998 w 4645710"/>
                          <a:gd name="connsiteY2" fmla="*/ 0 h 720000"/>
                          <a:gd name="connsiteX3" fmla="*/ 2709998 w 4645710"/>
                          <a:gd name="connsiteY3" fmla="*/ 0 h 720000"/>
                          <a:gd name="connsiteX4" fmla="*/ 3871425 w 4645710"/>
                          <a:gd name="connsiteY4" fmla="*/ 0 h 720000"/>
                          <a:gd name="connsiteX5" fmla="*/ 4525708 w 4645710"/>
                          <a:gd name="connsiteY5" fmla="*/ 0 h 720000"/>
                          <a:gd name="connsiteX6" fmla="*/ 4645710 w 4645710"/>
                          <a:gd name="connsiteY6" fmla="*/ 120002 h 720000"/>
                          <a:gd name="connsiteX7" fmla="*/ 4645710 w 4645710"/>
                          <a:gd name="connsiteY7" fmla="*/ 120000 h 720000"/>
                          <a:gd name="connsiteX8" fmla="*/ 4742062 w 4645710"/>
                          <a:gd name="connsiteY8" fmla="*/ 115085 h 720000"/>
                          <a:gd name="connsiteX9" fmla="*/ 4645710 w 4645710"/>
                          <a:gd name="connsiteY9" fmla="*/ 300000 h 720000"/>
                          <a:gd name="connsiteX10" fmla="*/ 4645710 w 4645710"/>
                          <a:gd name="connsiteY10" fmla="*/ 599998 h 720000"/>
                          <a:gd name="connsiteX11" fmla="*/ 4525708 w 4645710"/>
                          <a:gd name="connsiteY11" fmla="*/ 720000 h 720000"/>
                          <a:gd name="connsiteX12" fmla="*/ 3871425 w 4645710"/>
                          <a:gd name="connsiteY12" fmla="*/ 720000 h 720000"/>
                          <a:gd name="connsiteX13" fmla="*/ 2709998 w 4645710"/>
                          <a:gd name="connsiteY13" fmla="*/ 720000 h 720000"/>
                          <a:gd name="connsiteX14" fmla="*/ 2709998 w 4645710"/>
                          <a:gd name="connsiteY14" fmla="*/ 720000 h 720000"/>
                          <a:gd name="connsiteX15" fmla="*/ 120002 w 4645710"/>
                          <a:gd name="connsiteY15" fmla="*/ 720000 h 720000"/>
                          <a:gd name="connsiteX16" fmla="*/ 0 w 4645710"/>
                          <a:gd name="connsiteY16" fmla="*/ 599998 h 720000"/>
                          <a:gd name="connsiteX17" fmla="*/ 0 w 4645710"/>
                          <a:gd name="connsiteY17" fmla="*/ 300000 h 720000"/>
                          <a:gd name="connsiteX18" fmla="*/ 0 w 4645710"/>
                          <a:gd name="connsiteY18" fmla="*/ 120000 h 720000"/>
                          <a:gd name="connsiteX19" fmla="*/ 0 w 4645710"/>
                          <a:gd name="connsiteY19" fmla="*/ 120000 h 720000"/>
                          <a:gd name="connsiteX20" fmla="*/ 0 w 4645710"/>
                          <a:gd name="connsiteY20" fmla="*/ 120002 h 72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645710" h="720000" fill="none" extrusionOk="0">
                            <a:moveTo>
                              <a:pt x="0" y="120002"/>
                            </a:moveTo>
                            <a:cubicBezTo>
                              <a:pt x="4598" y="54062"/>
                              <a:pt x="43721" y="5712"/>
                              <a:pt x="120002" y="0"/>
                            </a:cubicBezTo>
                            <a:cubicBezTo>
                              <a:pt x="873510" y="96063"/>
                              <a:pt x="1917047" y="-24018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8683" y="66902"/>
                              <a:pt x="3297951" y="-90975"/>
                              <a:pt x="3871425" y="0"/>
                            </a:cubicBezTo>
                            <a:cubicBezTo>
                              <a:pt x="4099646" y="-43662"/>
                              <a:pt x="4303329" y="26866"/>
                              <a:pt x="4525708" y="0"/>
                            </a:cubicBezTo>
                            <a:cubicBezTo>
                              <a:pt x="4593403" y="-7879"/>
                              <a:pt x="4641685" y="6045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75325" y="126211"/>
                              <a:pt x="4700698" y="122520"/>
                              <a:pt x="4742062" y="115085"/>
                            </a:cubicBezTo>
                            <a:cubicBezTo>
                              <a:pt x="4692701" y="190570"/>
                              <a:pt x="4675691" y="214922"/>
                              <a:pt x="4645710" y="300000"/>
                            </a:cubicBezTo>
                            <a:cubicBezTo>
                              <a:pt x="4628191" y="434904"/>
                              <a:pt x="4637437" y="469682"/>
                              <a:pt x="4645710" y="599998"/>
                            </a:cubicBezTo>
                            <a:cubicBezTo>
                              <a:pt x="4643934" y="654764"/>
                              <a:pt x="4599093" y="728578"/>
                              <a:pt x="4525708" y="720000"/>
                            </a:cubicBezTo>
                            <a:cubicBezTo>
                              <a:pt x="4454082" y="693485"/>
                              <a:pt x="4012175" y="762178"/>
                              <a:pt x="3871425" y="720000"/>
                            </a:cubicBezTo>
                            <a:cubicBezTo>
                              <a:pt x="3620082" y="664367"/>
                              <a:pt x="3058928" y="693009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2122093" y="887577"/>
                              <a:pt x="679705" y="610238"/>
                              <a:pt x="120002" y="720000"/>
                            </a:cubicBezTo>
                            <a:cubicBezTo>
                              <a:pt x="47240" y="724627"/>
                              <a:pt x="6952" y="661854"/>
                              <a:pt x="0" y="599998"/>
                            </a:cubicBezTo>
                            <a:cubicBezTo>
                              <a:pt x="19670" y="516331"/>
                              <a:pt x="-11843" y="365588"/>
                              <a:pt x="0" y="300000"/>
                            </a:cubicBezTo>
                            <a:cubicBezTo>
                              <a:pt x="-4721" y="236369"/>
                              <a:pt x="468" y="200419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  <a:path w="4645710" h="720000" stroke="0" extrusionOk="0">
                            <a:moveTo>
                              <a:pt x="0" y="120002"/>
                            </a:moveTo>
                            <a:cubicBezTo>
                              <a:pt x="2654" y="62346"/>
                              <a:pt x="55654" y="-4745"/>
                              <a:pt x="120002" y="0"/>
                            </a:cubicBezTo>
                            <a:cubicBezTo>
                              <a:pt x="570777" y="89190"/>
                              <a:pt x="1784843" y="-155784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1812" y="79361"/>
                              <a:pt x="3617908" y="-94897"/>
                              <a:pt x="3871425" y="0"/>
                            </a:cubicBezTo>
                            <a:cubicBezTo>
                              <a:pt x="3956236" y="19430"/>
                              <a:pt x="4272342" y="11583"/>
                              <a:pt x="4525708" y="0"/>
                            </a:cubicBezTo>
                            <a:cubicBezTo>
                              <a:pt x="4593447" y="3360"/>
                              <a:pt x="4654975" y="5494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83844" y="124130"/>
                              <a:pt x="4724607" y="118224"/>
                              <a:pt x="4742062" y="115085"/>
                            </a:cubicBezTo>
                            <a:cubicBezTo>
                              <a:pt x="4738406" y="142728"/>
                              <a:pt x="4649976" y="274924"/>
                              <a:pt x="4645710" y="300000"/>
                            </a:cubicBezTo>
                            <a:cubicBezTo>
                              <a:pt x="4669425" y="398944"/>
                              <a:pt x="4671352" y="527819"/>
                              <a:pt x="4645710" y="599998"/>
                            </a:cubicBezTo>
                            <a:cubicBezTo>
                              <a:pt x="4650411" y="663387"/>
                              <a:pt x="4590544" y="719536"/>
                              <a:pt x="4525708" y="720000"/>
                            </a:cubicBezTo>
                            <a:cubicBezTo>
                              <a:pt x="4243031" y="672537"/>
                              <a:pt x="4142206" y="671978"/>
                              <a:pt x="3871425" y="720000"/>
                            </a:cubicBezTo>
                            <a:cubicBezTo>
                              <a:pt x="3624004" y="721366"/>
                              <a:pt x="2952969" y="665917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1600460" y="661103"/>
                              <a:pt x="415094" y="862440"/>
                              <a:pt x="120002" y="720000"/>
                            </a:cubicBezTo>
                            <a:cubicBezTo>
                              <a:pt x="44563" y="713759"/>
                              <a:pt x="-6177" y="664525"/>
                              <a:pt x="0" y="599998"/>
                            </a:cubicBezTo>
                            <a:cubicBezTo>
                              <a:pt x="-4356" y="522527"/>
                              <a:pt x="-23149" y="335150"/>
                              <a:pt x="0" y="300000"/>
                            </a:cubicBezTo>
                            <a:cubicBezTo>
                              <a:pt x="9735" y="214770"/>
                              <a:pt x="-7609" y="178750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900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just">
                  <a:defRPr sz="3600" b="1" kern="0">
                    <a:latin typeface="华文新魏" panose="02010800040101010101" pitchFamily="2" charset="-122"/>
                    <a:ea typeface="华文新魏" panose="02010800040101010101" pitchFamily="2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 b="0" dirty="0">
                    <a:solidFill>
                      <a:srgbClr val="5E3F0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请编写计算语句。</a:t>
                </a:r>
              </a:p>
            </p:txBody>
          </p:sp>
          <p:pic>
            <p:nvPicPr>
              <p:cNvPr id="10" name="图片 9" descr="卡通人物&#10;&#10;描述已自动生成">
                <a:extLst>
                  <a:ext uri="{FF2B5EF4-FFF2-40B4-BE49-F238E27FC236}">
                    <a16:creationId xmlns:a16="http://schemas.microsoft.com/office/drawing/2014/main" id="{F67FF61E-36E1-43E5-8D47-FC9BC31CEB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0" t="6012" r="13980" b="4155"/>
              <a:stretch/>
            </p:blipFill>
            <p:spPr>
              <a:xfrm flipH="1">
                <a:off x="3535226" y="1467677"/>
                <a:ext cx="947476" cy="1080000"/>
              </a:xfrm>
              <a:prstGeom prst="rect">
                <a:avLst/>
              </a:prstGeom>
            </p:spPr>
          </p:pic>
        </p:grpSp>
      </p:grp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83BD8F2F-A658-4524-A427-2C87A4352872}"/>
              </a:ext>
            </a:extLst>
          </p:cNvPr>
          <p:cNvSpPr/>
          <p:nvPr/>
        </p:nvSpPr>
        <p:spPr>
          <a:xfrm>
            <a:off x="4237118" y="3903501"/>
            <a:ext cx="648000" cy="288000"/>
          </a:xfrm>
          <a:custGeom>
            <a:avLst/>
            <a:gdLst>
              <a:gd name="connsiteX0" fmla="*/ 0 w 648000"/>
              <a:gd name="connsiteY0" fmla="*/ 144000 h 288000"/>
              <a:gd name="connsiteX1" fmla="*/ 144000 w 648000"/>
              <a:gd name="connsiteY1" fmla="*/ 0 h 288000"/>
              <a:gd name="connsiteX2" fmla="*/ 504000 w 648000"/>
              <a:gd name="connsiteY2" fmla="*/ 0 h 288000"/>
              <a:gd name="connsiteX3" fmla="*/ 648000 w 648000"/>
              <a:gd name="connsiteY3" fmla="*/ 144000 h 288000"/>
              <a:gd name="connsiteX4" fmla="*/ 648000 w 648000"/>
              <a:gd name="connsiteY4" fmla="*/ 144000 h 288000"/>
              <a:gd name="connsiteX5" fmla="*/ 504000 w 648000"/>
              <a:gd name="connsiteY5" fmla="*/ 288000 h 288000"/>
              <a:gd name="connsiteX6" fmla="*/ 144000 w 648000"/>
              <a:gd name="connsiteY6" fmla="*/ 288000 h 288000"/>
              <a:gd name="connsiteX7" fmla="*/ 0 w 648000"/>
              <a:gd name="connsiteY7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00" h="288000" fill="none" extrusionOk="0">
                <a:moveTo>
                  <a:pt x="0" y="144000"/>
                </a:moveTo>
                <a:cubicBezTo>
                  <a:pt x="-5873" y="69347"/>
                  <a:pt x="65185" y="-10773"/>
                  <a:pt x="144000" y="0"/>
                </a:cubicBezTo>
                <a:cubicBezTo>
                  <a:pt x="259052" y="4701"/>
                  <a:pt x="388585" y="5971"/>
                  <a:pt x="504000" y="0"/>
                </a:cubicBezTo>
                <a:cubicBezTo>
                  <a:pt x="569427" y="-4444"/>
                  <a:pt x="644857" y="73705"/>
                  <a:pt x="648000" y="144000"/>
                </a:cubicBezTo>
                <a:lnTo>
                  <a:pt x="648000" y="144000"/>
                </a:lnTo>
                <a:cubicBezTo>
                  <a:pt x="658997" y="209367"/>
                  <a:pt x="574803" y="283548"/>
                  <a:pt x="504000" y="288000"/>
                </a:cubicBezTo>
                <a:cubicBezTo>
                  <a:pt x="332560" y="295856"/>
                  <a:pt x="267471" y="276943"/>
                  <a:pt x="144000" y="288000"/>
                </a:cubicBezTo>
                <a:cubicBezTo>
                  <a:pt x="58640" y="283929"/>
                  <a:pt x="-15336" y="228333"/>
                  <a:pt x="0" y="144000"/>
                </a:cubicBezTo>
                <a:close/>
              </a:path>
              <a:path w="648000" h="288000" stroke="0" extrusionOk="0">
                <a:moveTo>
                  <a:pt x="0" y="144000"/>
                </a:moveTo>
                <a:cubicBezTo>
                  <a:pt x="5451" y="75747"/>
                  <a:pt x="61103" y="-4522"/>
                  <a:pt x="144000" y="0"/>
                </a:cubicBezTo>
                <a:cubicBezTo>
                  <a:pt x="293409" y="4480"/>
                  <a:pt x="329004" y="-11361"/>
                  <a:pt x="504000" y="0"/>
                </a:cubicBezTo>
                <a:cubicBezTo>
                  <a:pt x="584856" y="-4307"/>
                  <a:pt x="658262" y="75324"/>
                  <a:pt x="648000" y="144000"/>
                </a:cubicBezTo>
                <a:lnTo>
                  <a:pt x="648000" y="144000"/>
                </a:lnTo>
                <a:cubicBezTo>
                  <a:pt x="650018" y="221122"/>
                  <a:pt x="568317" y="293943"/>
                  <a:pt x="504000" y="288000"/>
                </a:cubicBezTo>
                <a:cubicBezTo>
                  <a:pt x="390272" y="289637"/>
                  <a:pt x="308596" y="283583"/>
                  <a:pt x="144000" y="288000"/>
                </a:cubicBezTo>
                <a:cubicBezTo>
                  <a:pt x="64115" y="273956"/>
                  <a:pt x="-2667" y="226745"/>
                  <a:pt x="0" y="144000"/>
                </a:cubicBezTo>
                <a:close/>
              </a:path>
            </a:pathLst>
          </a:custGeom>
          <a:solidFill>
            <a:schemeClr val="bg1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1400" b="1" dirty="0">
                <a:solidFill>
                  <a:schemeClr val="tx1"/>
                </a:solidFill>
              </a:rPr>
              <a:t>顶面积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D6F8FEA-0DA4-409E-AD77-2314569BC730}"/>
              </a:ext>
            </a:extLst>
          </p:cNvPr>
          <p:cNvGrpSpPr/>
          <p:nvPr/>
        </p:nvGrpSpPr>
        <p:grpSpPr>
          <a:xfrm>
            <a:off x="1294749" y="4098303"/>
            <a:ext cx="9869898" cy="1496686"/>
            <a:chOff x="1294749" y="4098303"/>
            <a:chExt cx="9869898" cy="149668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EA8D8C2-E601-4461-BCE0-E2F444576C2E}"/>
                </a:ext>
              </a:extLst>
            </p:cNvPr>
            <p:cNvGrpSpPr/>
            <p:nvPr/>
          </p:nvGrpSpPr>
          <p:grpSpPr>
            <a:xfrm>
              <a:off x="1294749" y="4098303"/>
              <a:ext cx="9869898" cy="1496686"/>
              <a:chOff x="1734414" y="4728202"/>
              <a:chExt cx="9869898" cy="1496686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FA22A8C-E5D1-4A0A-8A7C-1461FA3C6649}"/>
                  </a:ext>
                </a:extLst>
              </p:cNvPr>
              <p:cNvSpPr txBox="1"/>
              <p:nvPr/>
            </p:nvSpPr>
            <p:spPr>
              <a:xfrm flipH="1">
                <a:off x="1734414" y="5504888"/>
                <a:ext cx="9869894" cy="720000"/>
              </a:xfrm>
              <a:prstGeom prst="roundRect">
                <a:avLst>
                  <a:gd name="adj" fmla="val 23445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rnd" cmpd="thickThin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645710"/>
                          <a:gd name="connsiteY0" fmla="*/ 120002 h 720000"/>
                          <a:gd name="connsiteX1" fmla="*/ 120002 w 4645710"/>
                          <a:gd name="connsiteY1" fmla="*/ 0 h 720000"/>
                          <a:gd name="connsiteX2" fmla="*/ 2709998 w 4645710"/>
                          <a:gd name="connsiteY2" fmla="*/ 0 h 720000"/>
                          <a:gd name="connsiteX3" fmla="*/ 2709998 w 4645710"/>
                          <a:gd name="connsiteY3" fmla="*/ 0 h 720000"/>
                          <a:gd name="connsiteX4" fmla="*/ 3871425 w 4645710"/>
                          <a:gd name="connsiteY4" fmla="*/ 0 h 720000"/>
                          <a:gd name="connsiteX5" fmla="*/ 4525708 w 4645710"/>
                          <a:gd name="connsiteY5" fmla="*/ 0 h 720000"/>
                          <a:gd name="connsiteX6" fmla="*/ 4645710 w 4645710"/>
                          <a:gd name="connsiteY6" fmla="*/ 120002 h 720000"/>
                          <a:gd name="connsiteX7" fmla="*/ 4645710 w 4645710"/>
                          <a:gd name="connsiteY7" fmla="*/ 120000 h 720000"/>
                          <a:gd name="connsiteX8" fmla="*/ 4742062 w 4645710"/>
                          <a:gd name="connsiteY8" fmla="*/ 115085 h 720000"/>
                          <a:gd name="connsiteX9" fmla="*/ 4645710 w 4645710"/>
                          <a:gd name="connsiteY9" fmla="*/ 300000 h 720000"/>
                          <a:gd name="connsiteX10" fmla="*/ 4645710 w 4645710"/>
                          <a:gd name="connsiteY10" fmla="*/ 599998 h 720000"/>
                          <a:gd name="connsiteX11" fmla="*/ 4525708 w 4645710"/>
                          <a:gd name="connsiteY11" fmla="*/ 720000 h 720000"/>
                          <a:gd name="connsiteX12" fmla="*/ 3871425 w 4645710"/>
                          <a:gd name="connsiteY12" fmla="*/ 720000 h 720000"/>
                          <a:gd name="connsiteX13" fmla="*/ 2709998 w 4645710"/>
                          <a:gd name="connsiteY13" fmla="*/ 720000 h 720000"/>
                          <a:gd name="connsiteX14" fmla="*/ 2709998 w 4645710"/>
                          <a:gd name="connsiteY14" fmla="*/ 720000 h 720000"/>
                          <a:gd name="connsiteX15" fmla="*/ 120002 w 4645710"/>
                          <a:gd name="connsiteY15" fmla="*/ 720000 h 720000"/>
                          <a:gd name="connsiteX16" fmla="*/ 0 w 4645710"/>
                          <a:gd name="connsiteY16" fmla="*/ 599998 h 720000"/>
                          <a:gd name="connsiteX17" fmla="*/ 0 w 4645710"/>
                          <a:gd name="connsiteY17" fmla="*/ 300000 h 720000"/>
                          <a:gd name="connsiteX18" fmla="*/ 0 w 4645710"/>
                          <a:gd name="connsiteY18" fmla="*/ 120000 h 720000"/>
                          <a:gd name="connsiteX19" fmla="*/ 0 w 4645710"/>
                          <a:gd name="connsiteY19" fmla="*/ 120000 h 720000"/>
                          <a:gd name="connsiteX20" fmla="*/ 0 w 4645710"/>
                          <a:gd name="connsiteY20" fmla="*/ 120002 h 72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645710" h="720000" fill="none" extrusionOk="0">
                            <a:moveTo>
                              <a:pt x="0" y="120002"/>
                            </a:moveTo>
                            <a:cubicBezTo>
                              <a:pt x="4598" y="54062"/>
                              <a:pt x="43721" y="5712"/>
                              <a:pt x="120002" y="0"/>
                            </a:cubicBezTo>
                            <a:cubicBezTo>
                              <a:pt x="873510" y="96063"/>
                              <a:pt x="1917047" y="-24018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8683" y="66902"/>
                              <a:pt x="3297951" y="-90975"/>
                              <a:pt x="3871425" y="0"/>
                            </a:cubicBezTo>
                            <a:cubicBezTo>
                              <a:pt x="4099646" y="-43662"/>
                              <a:pt x="4303329" y="26866"/>
                              <a:pt x="4525708" y="0"/>
                            </a:cubicBezTo>
                            <a:cubicBezTo>
                              <a:pt x="4593403" y="-7879"/>
                              <a:pt x="4641685" y="6045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75325" y="126211"/>
                              <a:pt x="4700698" y="122520"/>
                              <a:pt x="4742062" y="115085"/>
                            </a:cubicBezTo>
                            <a:cubicBezTo>
                              <a:pt x="4692701" y="190570"/>
                              <a:pt x="4675691" y="214922"/>
                              <a:pt x="4645710" y="300000"/>
                            </a:cubicBezTo>
                            <a:cubicBezTo>
                              <a:pt x="4628191" y="434904"/>
                              <a:pt x="4637437" y="469682"/>
                              <a:pt x="4645710" y="599998"/>
                            </a:cubicBezTo>
                            <a:cubicBezTo>
                              <a:pt x="4643934" y="654764"/>
                              <a:pt x="4599093" y="728578"/>
                              <a:pt x="4525708" y="720000"/>
                            </a:cubicBezTo>
                            <a:cubicBezTo>
                              <a:pt x="4454082" y="693485"/>
                              <a:pt x="4012175" y="762178"/>
                              <a:pt x="3871425" y="720000"/>
                            </a:cubicBezTo>
                            <a:cubicBezTo>
                              <a:pt x="3620082" y="664367"/>
                              <a:pt x="3058928" y="693009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2122093" y="887577"/>
                              <a:pt x="679705" y="610238"/>
                              <a:pt x="120002" y="720000"/>
                            </a:cubicBezTo>
                            <a:cubicBezTo>
                              <a:pt x="47240" y="724627"/>
                              <a:pt x="6952" y="661854"/>
                              <a:pt x="0" y="599998"/>
                            </a:cubicBezTo>
                            <a:cubicBezTo>
                              <a:pt x="19670" y="516331"/>
                              <a:pt x="-11843" y="365588"/>
                              <a:pt x="0" y="300000"/>
                            </a:cubicBezTo>
                            <a:cubicBezTo>
                              <a:pt x="-4721" y="236369"/>
                              <a:pt x="468" y="200419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  <a:path w="4645710" h="720000" stroke="0" extrusionOk="0">
                            <a:moveTo>
                              <a:pt x="0" y="120002"/>
                            </a:moveTo>
                            <a:cubicBezTo>
                              <a:pt x="2654" y="62346"/>
                              <a:pt x="55654" y="-4745"/>
                              <a:pt x="120002" y="0"/>
                            </a:cubicBezTo>
                            <a:cubicBezTo>
                              <a:pt x="570777" y="89190"/>
                              <a:pt x="1784843" y="-155784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1812" y="79361"/>
                              <a:pt x="3617908" y="-94897"/>
                              <a:pt x="3871425" y="0"/>
                            </a:cubicBezTo>
                            <a:cubicBezTo>
                              <a:pt x="3956236" y="19430"/>
                              <a:pt x="4272342" y="11583"/>
                              <a:pt x="4525708" y="0"/>
                            </a:cubicBezTo>
                            <a:cubicBezTo>
                              <a:pt x="4593447" y="3360"/>
                              <a:pt x="4654975" y="5494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83844" y="124130"/>
                              <a:pt x="4724607" y="118224"/>
                              <a:pt x="4742062" y="115085"/>
                            </a:cubicBezTo>
                            <a:cubicBezTo>
                              <a:pt x="4738406" y="142728"/>
                              <a:pt x="4649976" y="274924"/>
                              <a:pt x="4645710" y="300000"/>
                            </a:cubicBezTo>
                            <a:cubicBezTo>
                              <a:pt x="4669425" y="398944"/>
                              <a:pt x="4671352" y="527819"/>
                              <a:pt x="4645710" y="599998"/>
                            </a:cubicBezTo>
                            <a:cubicBezTo>
                              <a:pt x="4650411" y="663387"/>
                              <a:pt x="4590544" y="719536"/>
                              <a:pt x="4525708" y="720000"/>
                            </a:cubicBezTo>
                            <a:cubicBezTo>
                              <a:pt x="4243031" y="672537"/>
                              <a:pt x="4142206" y="671978"/>
                              <a:pt x="3871425" y="720000"/>
                            </a:cubicBezTo>
                            <a:cubicBezTo>
                              <a:pt x="3624004" y="721366"/>
                              <a:pt x="2952969" y="665917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1600460" y="661103"/>
                              <a:pt x="415094" y="862440"/>
                              <a:pt x="120002" y="720000"/>
                            </a:cubicBezTo>
                            <a:cubicBezTo>
                              <a:pt x="44563" y="713759"/>
                              <a:pt x="-6177" y="664525"/>
                              <a:pt x="0" y="599998"/>
                            </a:cubicBezTo>
                            <a:cubicBezTo>
                              <a:pt x="-4356" y="522527"/>
                              <a:pt x="-23149" y="335150"/>
                              <a:pt x="0" y="300000"/>
                            </a:cubicBezTo>
                            <a:cubicBezTo>
                              <a:pt x="9735" y="214770"/>
                              <a:pt x="-7609" y="178750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1836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just">
                  <a:defRPr sz="3600" b="1" kern="0">
                    <a:latin typeface="华文新魏" panose="02010800040101010101" pitchFamily="2" charset="-122"/>
                    <a:ea typeface="华文新魏" panose="02010800040101010101" pitchFamily="2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 b="0" dirty="0">
                    <a:solidFill>
                      <a:srgbClr val="5E3F0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          积木可以变化为任意                       运算。  </a:t>
                </a:r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2894AF81-3342-4803-96C2-CC5C1AFC3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43169" y="4728202"/>
                <a:ext cx="1961143" cy="144000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0808CE0-F1EB-47FD-A299-69016EC77E2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958" y="4987886"/>
              <a:ext cx="2030685" cy="484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6D000CC-8CC9-411B-BC7E-77960C365567}"/>
                </a:ext>
              </a:extLst>
            </p:cNvPr>
            <p:cNvGrpSpPr/>
            <p:nvPr/>
          </p:nvGrpSpPr>
          <p:grpSpPr>
            <a:xfrm>
              <a:off x="5800851" y="4963857"/>
              <a:ext cx="2392597" cy="547379"/>
              <a:chOff x="5309783" y="5104691"/>
              <a:chExt cx="2392597" cy="54737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F91D35E7-3879-42FB-A0B1-739258A2F5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65" t="21532" r="38410" b="57904"/>
              <a:stretch/>
            </p:blipFill>
            <p:spPr>
              <a:xfrm>
                <a:off x="5309783" y="5104691"/>
                <a:ext cx="575637" cy="547379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EE34F77D-7BC3-46FB-BC19-0FFA0A4EF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938" t="45582" r="32895" b="47679"/>
              <a:stretch/>
            </p:blipFill>
            <p:spPr>
              <a:xfrm>
                <a:off x="6009506" y="5264180"/>
                <a:ext cx="480227" cy="228401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101C648A-8A13-41DF-B69A-E163D3F791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45" t="43767" r="51969" b="42723"/>
              <a:stretch/>
            </p:blipFill>
            <p:spPr>
              <a:xfrm>
                <a:off x="6613819" y="5149422"/>
                <a:ext cx="484249" cy="457917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A3C83923-106E-4958-AB9A-28E5CD3C90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03" t="55593" r="40929" b="29612"/>
              <a:stretch/>
            </p:blipFill>
            <p:spPr>
              <a:xfrm>
                <a:off x="7222153" y="5127641"/>
                <a:ext cx="480227" cy="501479"/>
              </a:xfrm>
              <a:prstGeom prst="rect">
                <a:avLst/>
              </a:prstGeom>
            </p:spPr>
          </p:pic>
        </p:grpSp>
      </p:grp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3CDCD7F-C366-4CCF-B640-4BAA30CF008B}"/>
              </a:ext>
            </a:extLst>
          </p:cNvPr>
          <p:cNvSpPr/>
          <p:nvPr/>
        </p:nvSpPr>
        <p:spPr>
          <a:xfrm>
            <a:off x="5329318" y="3895035"/>
            <a:ext cx="648000" cy="288000"/>
          </a:xfrm>
          <a:custGeom>
            <a:avLst/>
            <a:gdLst>
              <a:gd name="connsiteX0" fmla="*/ 0 w 648000"/>
              <a:gd name="connsiteY0" fmla="*/ 144000 h 288000"/>
              <a:gd name="connsiteX1" fmla="*/ 144000 w 648000"/>
              <a:gd name="connsiteY1" fmla="*/ 0 h 288000"/>
              <a:gd name="connsiteX2" fmla="*/ 504000 w 648000"/>
              <a:gd name="connsiteY2" fmla="*/ 0 h 288000"/>
              <a:gd name="connsiteX3" fmla="*/ 648000 w 648000"/>
              <a:gd name="connsiteY3" fmla="*/ 144000 h 288000"/>
              <a:gd name="connsiteX4" fmla="*/ 648000 w 648000"/>
              <a:gd name="connsiteY4" fmla="*/ 144000 h 288000"/>
              <a:gd name="connsiteX5" fmla="*/ 504000 w 648000"/>
              <a:gd name="connsiteY5" fmla="*/ 288000 h 288000"/>
              <a:gd name="connsiteX6" fmla="*/ 144000 w 648000"/>
              <a:gd name="connsiteY6" fmla="*/ 288000 h 288000"/>
              <a:gd name="connsiteX7" fmla="*/ 0 w 648000"/>
              <a:gd name="connsiteY7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000" h="288000" fill="none" extrusionOk="0">
                <a:moveTo>
                  <a:pt x="0" y="144000"/>
                </a:moveTo>
                <a:cubicBezTo>
                  <a:pt x="-5873" y="69347"/>
                  <a:pt x="65185" y="-10773"/>
                  <a:pt x="144000" y="0"/>
                </a:cubicBezTo>
                <a:cubicBezTo>
                  <a:pt x="259052" y="4701"/>
                  <a:pt x="388585" y="5971"/>
                  <a:pt x="504000" y="0"/>
                </a:cubicBezTo>
                <a:cubicBezTo>
                  <a:pt x="569427" y="-4444"/>
                  <a:pt x="644857" y="73705"/>
                  <a:pt x="648000" y="144000"/>
                </a:cubicBezTo>
                <a:lnTo>
                  <a:pt x="648000" y="144000"/>
                </a:lnTo>
                <a:cubicBezTo>
                  <a:pt x="658997" y="209367"/>
                  <a:pt x="574803" y="283548"/>
                  <a:pt x="504000" y="288000"/>
                </a:cubicBezTo>
                <a:cubicBezTo>
                  <a:pt x="332560" y="295856"/>
                  <a:pt x="267471" y="276943"/>
                  <a:pt x="144000" y="288000"/>
                </a:cubicBezTo>
                <a:cubicBezTo>
                  <a:pt x="58640" y="283929"/>
                  <a:pt x="-15336" y="228333"/>
                  <a:pt x="0" y="144000"/>
                </a:cubicBezTo>
                <a:close/>
              </a:path>
              <a:path w="648000" h="288000" stroke="0" extrusionOk="0">
                <a:moveTo>
                  <a:pt x="0" y="144000"/>
                </a:moveTo>
                <a:cubicBezTo>
                  <a:pt x="5451" y="75747"/>
                  <a:pt x="61103" y="-4522"/>
                  <a:pt x="144000" y="0"/>
                </a:cubicBezTo>
                <a:cubicBezTo>
                  <a:pt x="293409" y="4480"/>
                  <a:pt x="329004" y="-11361"/>
                  <a:pt x="504000" y="0"/>
                </a:cubicBezTo>
                <a:cubicBezTo>
                  <a:pt x="584856" y="-4307"/>
                  <a:pt x="658262" y="75324"/>
                  <a:pt x="648000" y="144000"/>
                </a:cubicBezTo>
                <a:lnTo>
                  <a:pt x="648000" y="144000"/>
                </a:lnTo>
                <a:cubicBezTo>
                  <a:pt x="650018" y="221122"/>
                  <a:pt x="568317" y="293943"/>
                  <a:pt x="504000" y="288000"/>
                </a:cubicBezTo>
                <a:cubicBezTo>
                  <a:pt x="390272" y="289637"/>
                  <a:pt x="308596" y="283583"/>
                  <a:pt x="144000" y="288000"/>
                </a:cubicBezTo>
                <a:cubicBezTo>
                  <a:pt x="64115" y="273956"/>
                  <a:pt x="-2667" y="226745"/>
                  <a:pt x="0" y="144000"/>
                </a:cubicBezTo>
                <a:close/>
              </a:path>
            </a:pathLst>
          </a:custGeom>
          <a:solidFill>
            <a:schemeClr val="bg1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1400" b="1" dirty="0">
                <a:solidFill>
                  <a:schemeClr val="tx1"/>
                </a:solidFill>
              </a:rPr>
              <a:t>侧面积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3" name="矩形 72">
            <a:extLst>
              <a:ext uri="{FF2B5EF4-FFF2-40B4-BE49-F238E27FC236}">
                <a16:creationId xmlns:a16="http://schemas.microsoft.com/office/drawing/2014/main" id="{49977FD9-6CFD-469F-89BD-14B237EA48A4}"/>
              </a:ext>
            </a:extLst>
          </p:cNvPr>
          <p:cNvSpPr/>
          <p:nvPr/>
        </p:nvSpPr>
        <p:spPr>
          <a:xfrm>
            <a:off x="8583777" y="3256938"/>
            <a:ext cx="350039" cy="251144"/>
          </a:xfrm>
          <a:custGeom>
            <a:avLst/>
            <a:gdLst>
              <a:gd name="connsiteX0" fmla="*/ 0 w 350039"/>
              <a:gd name="connsiteY0" fmla="*/ 0 h 251144"/>
              <a:gd name="connsiteX1" fmla="*/ 350039 w 350039"/>
              <a:gd name="connsiteY1" fmla="*/ 0 h 251144"/>
              <a:gd name="connsiteX2" fmla="*/ 350039 w 350039"/>
              <a:gd name="connsiteY2" fmla="*/ 251144 h 251144"/>
              <a:gd name="connsiteX3" fmla="*/ 0 w 350039"/>
              <a:gd name="connsiteY3" fmla="*/ 251144 h 251144"/>
              <a:gd name="connsiteX4" fmla="*/ 0 w 350039"/>
              <a:gd name="connsiteY4" fmla="*/ 0 h 25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39" h="251144" extrusionOk="0">
                <a:moveTo>
                  <a:pt x="0" y="0"/>
                </a:moveTo>
                <a:cubicBezTo>
                  <a:pt x="132599" y="-5955"/>
                  <a:pt x="245778" y="-2613"/>
                  <a:pt x="350039" y="0"/>
                </a:cubicBezTo>
                <a:cubicBezTo>
                  <a:pt x="361830" y="99646"/>
                  <a:pt x="362447" y="127051"/>
                  <a:pt x="350039" y="251144"/>
                </a:cubicBezTo>
                <a:cubicBezTo>
                  <a:pt x="257458" y="236425"/>
                  <a:pt x="76646" y="261226"/>
                  <a:pt x="0" y="251144"/>
                </a:cubicBezTo>
                <a:cubicBezTo>
                  <a:pt x="10389" y="146752"/>
                  <a:pt x="11797" y="69763"/>
                  <a:pt x="0" y="0"/>
                </a:cubicBezTo>
                <a:close/>
              </a:path>
            </a:pathLst>
          </a:custGeom>
          <a:noFill/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CN" sz="1400" b="1" dirty="0">
                <a:solidFill>
                  <a:schemeClr val="tx1"/>
                </a:solidFill>
              </a:rPr>
              <a:t>2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061D3B0-9931-44D7-9A72-815383483A50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活动三：编写计算程序，体验程序实现算法的过程</a:t>
            </a:r>
          </a:p>
        </p:txBody>
      </p:sp>
    </p:spTree>
    <p:extLst>
      <p:ext uri="{BB962C8B-B14F-4D97-AF65-F5344CB8AC3E}">
        <p14:creationId xmlns:p14="http://schemas.microsoft.com/office/powerpoint/2010/main" val="3375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7" grpId="0" animBg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BEDFE21-FABA-4C24-A853-42474ADE056B}"/>
              </a:ext>
            </a:extLst>
          </p:cNvPr>
          <p:cNvGrpSpPr/>
          <p:nvPr/>
        </p:nvGrpSpPr>
        <p:grpSpPr>
          <a:xfrm>
            <a:off x="6265332" y="1997597"/>
            <a:ext cx="3468193" cy="1145369"/>
            <a:chOff x="1017880" y="1467677"/>
            <a:chExt cx="3468193" cy="114536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91804F3-B1CD-4670-98AE-C503D8F59681}"/>
                </a:ext>
              </a:extLst>
            </p:cNvPr>
            <p:cNvSpPr txBox="1"/>
            <p:nvPr/>
          </p:nvSpPr>
          <p:spPr>
            <a:xfrm flipH="1">
              <a:off x="1017880" y="1893046"/>
              <a:ext cx="3468193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90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编写输出语句。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F67FF61E-36E1-43E5-8D47-FC9BC31CE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3535226" y="1467677"/>
              <a:ext cx="947476" cy="10800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EA8D8C2-E601-4461-BCE0-E2F444576C2E}"/>
              </a:ext>
            </a:extLst>
          </p:cNvPr>
          <p:cNvGrpSpPr/>
          <p:nvPr/>
        </p:nvGrpSpPr>
        <p:grpSpPr>
          <a:xfrm>
            <a:off x="5240866" y="3505310"/>
            <a:ext cx="4492666" cy="1440000"/>
            <a:chOff x="7111646" y="5288888"/>
            <a:chExt cx="4492666" cy="144000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FA22A8C-E5D1-4A0A-8A7C-1461FA3C6649}"/>
                </a:ext>
              </a:extLst>
            </p:cNvPr>
            <p:cNvSpPr txBox="1"/>
            <p:nvPr/>
          </p:nvSpPr>
          <p:spPr>
            <a:xfrm flipH="1">
              <a:off x="7111646" y="5504888"/>
              <a:ext cx="4492660" cy="1224000"/>
            </a:xfrm>
            <a:prstGeom prst="roundRect">
              <a:avLst>
                <a:gd name="adj" fmla="val 1214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程序的输出方式多样而有趣，请选择其中一个积木，使程序能够输出涂刷面积。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894AF81-3342-4803-96C2-CC5C1AFC3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5288888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E061D3B0-9931-44D7-9A72-815383483A50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活动三：编写计算程序，体验程序实现算法的过程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825D518-ABBA-4D0A-9772-B64DCB929246}"/>
              </a:ext>
            </a:extLst>
          </p:cNvPr>
          <p:cNvGrpSpPr/>
          <p:nvPr/>
        </p:nvGrpSpPr>
        <p:grpSpPr>
          <a:xfrm>
            <a:off x="2201056" y="2583295"/>
            <a:ext cx="3852890" cy="2362015"/>
            <a:chOff x="1483871" y="2019069"/>
            <a:chExt cx="3852890" cy="236201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6A05983-AFA7-4C3B-8A9B-753CE139E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3871" y="2019069"/>
              <a:ext cx="3852890" cy="55967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3375696-6DA1-4352-BFD9-6F81E64DE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3871" y="3815522"/>
              <a:ext cx="2863157" cy="56556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520E038-7912-48D8-B8C0-ABC2BF44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3871" y="2917295"/>
              <a:ext cx="2639289" cy="559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活动四：输出计算结果，验证程序对算法的影响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6B1DD5-7370-40E8-8E13-1F8E7F547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2110570"/>
            <a:ext cx="4461635" cy="263686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2F036A4B-D274-4879-98D4-FE09700A8612}"/>
              </a:ext>
            </a:extLst>
          </p:cNvPr>
          <p:cNvGrpSpPr/>
          <p:nvPr/>
        </p:nvGrpSpPr>
        <p:grpSpPr>
          <a:xfrm>
            <a:off x="2197484" y="3667430"/>
            <a:ext cx="3042096" cy="1080000"/>
            <a:chOff x="1284015" y="3883430"/>
            <a:chExt cx="3042096" cy="108000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275F3C2-E3B1-46F2-931C-EABDC6F37A18}"/>
                </a:ext>
              </a:extLst>
            </p:cNvPr>
            <p:cNvGrpSpPr/>
            <p:nvPr/>
          </p:nvGrpSpPr>
          <p:grpSpPr>
            <a:xfrm>
              <a:off x="1284015" y="3883430"/>
              <a:ext cx="3042096" cy="1080000"/>
              <a:chOff x="886405" y="1663944"/>
              <a:chExt cx="3042096" cy="1080000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FC46D15-C4CB-40F8-8268-D86A7D6021C2}"/>
                  </a:ext>
                </a:extLst>
              </p:cNvPr>
              <p:cNvSpPr txBox="1"/>
              <p:nvPr/>
            </p:nvSpPr>
            <p:spPr>
              <a:xfrm flipH="1">
                <a:off x="886405" y="1807944"/>
                <a:ext cx="3042096" cy="936000"/>
              </a:xfrm>
              <a:prstGeom prst="roundRect">
                <a:avLst>
                  <a:gd name="adj" fmla="val 1310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rnd" cmpd="thickThin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645710"/>
                          <a:gd name="connsiteY0" fmla="*/ 120002 h 720000"/>
                          <a:gd name="connsiteX1" fmla="*/ 120002 w 4645710"/>
                          <a:gd name="connsiteY1" fmla="*/ 0 h 720000"/>
                          <a:gd name="connsiteX2" fmla="*/ 2709998 w 4645710"/>
                          <a:gd name="connsiteY2" fmla="*/ 0 h 720000"/>
                          <a:gd name="connsiteX3" fmla="*/ 2709998 w 4645710"/>
                          <a:gd name="connsiteY3" fmla="*/ 0 h 720000"/>
                          <a:gd name="connsiteX4" fmla="*/ 3871425 w 4645710"/>
                          <a:gd name="connsiteY4" fmla="*/ 0 h 720000"/>
                          <a:gd name="connsiteX5" fmla="*/ 4525708 w 4645710"/>
                          <a:gd name="connsiteY5" fmla="*/ 0 h 720000"/>
                          <a:gd name="connsiteX6" fmla="*/ 4645710 w 4645710"/>
                          <a:gd name="connsiteY6" fmla="*/ 120002 h 720000"/>
                          <a:gd name="connsiteX7" fmla="*/ 4645710 w 4645710"/>
                          <a:gd name="connsiteY7" fmla="*/ 120000 h 720000"/>
                          <a:gd name="connsiteX8" fmla="*/ 4742062 w 4645710"/>
                          <a:gd name="connsiteY8" fmla="*/ 115085 h 720000"/>
                          <a:gd name="connsiteX9" fmla="*/ 4645710 w 4645710"/>
                          <a:gd name="connsiteY9" fmla="*/ 300000 h 720000"/>
                          <a:gd name="connsiteX10" fmla="*/ 4645710 w 4645710"/>
                          <a:gd name="connsiteY10" fmla="*/ 599998 h 720000"/>
                          <a:gd name="connsiteX11" fmla="*/ 4525708 w 4645710"/>
                          <a:gd name="connsiteY11" fmla="*/ 720000 h 720000"/>
                          <a:gd name="connsiteX12" fmla="*/ 3871425 w 4645710"/>
                          <a:gd name="connsiteY12" fmla="*/ 720000 h 720000"/>
                          <a:gd name="connsiteX13" fmla="*/ 2709998 w 4645710"/>
                          <a:gd name="connsiteY13" fmla="*/ 720000 h 720000"/>
                          <a:gd name="connsiteX14" fmla="*/ 2709998 w 4645710"/>
                          <a:gd name="connsiteY14" fmla="*/ 720000 h 720000"/>
                          <a:gd name="connsiteX15" fmla="*/ 120002 w 4645710"/>
                          <a:gd name="connsiteY15" fmla="*/ 720000 h 720000"/>
                          <a:gd name="connsiteX16" fmla="*/ 0 w 4645710"/>
                          <a:gd name="connsiteY16" fmla="*/ 599998 h 720000"/>
                          <a:gd name="connsiteX17" fmla="*/ 0 w 4645710"/>
                          <a:gd name="connsiteY17" fmla="*/ 300000 h 720000"/>
                          <a:gd name="connsiteX18" fmla="*/ 0 w 4645710"/>
                          <a:gd name="connsiteY18" fmla="*/ 120000 h 720000"/>
                          <a:gd name="connsiteX19" fmla="*/ 0 w 4645710"/>
                          <a:gd name="connsiteY19" fmla="*/ 120000 h 720000"/>
                          <a:gd name="connsiteX20" fmla="*/ 0 w 4645710"/>
                          <a:gd name="connsiteY20" fmla="*/ 120002 h 72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645710" h="720000" fill="none" extrusionOk="0">
                            <a:moveTo>
                              <a:pt x="0" y="120002"/>
                            </a:moveTo>
                            <a:cubicBezTo>
                              <a:pt x="4598" y="54062"/>
                              <a:pt x="43721" y="5712"/>
                              <a:pt x="120002" y="0"/>
                            </a:cubicBezTo>
                            <a:cubicBezTo>
                              <a:pt x="873510" y="96063"/>
                              <a:pt x="1917047" y="-24018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8683" y="66902"/>
                              <a:pt x="3297951" y="-90975"/>
                              <a:pt x="3871425" y="0"/>
                            </a:cubicBezTo>
                            <a:cubicBezTo>
                              <a:pt x="4099646" y="-43662"/>
                              <a:pt x="4303329" y="26866"/>
                              <a:pt x="4525708" y="0"/>
                            </a:cubicBezTo>
                            <a:cubicBezTo>
                              <a:pt x="4593403" y="-7879"/>
                              <a:pt x="4641685" y="6045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75325" y="126211"/>
                              <a:pt x="4700698" y="122520"/>
                              <a:pt x="4742062" y="115085"/>
                            </a:cubicBezTo>
                            <a:cubicBezTo>
                              <a:pt x="4692701" y="190570"/>
                              <a:pt x="4675691" y="214922"/>
                              <a:pt x="4645710" y="300000"/>
                            </a:cubicBezTo>
                            <a:cubicBezTo>
                              <a:pt x="4628191" y="434904"/>
                              <a:pt x="4637437" y="469682"/>
                              <a:pt x="4645710" y="599998"/>
                            </a:cubicBezTo>
                            <a:cubicBezTo>
                              <a:pt x="4643934" y="654764"/>
                              <a:pt x="4599093" y="728578"/>
                              <a:pt x="4525708" y="720000"/>
                            </a:cubicBezTo>
                            <a:cubicBezTo>
                              <a:pt x="4454082" y="693485"/>
                              <a:pt x="4012175" y="762178"/>
                              <a:pt x="3871425" y="720000"/>
                            </a:cubicBezTo>
                            <a:cubicBezTo>
                              <a:pt x="3620082" y="664367"/>
                              <a:pt x="3058928" y="693009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2122093" y="887577"/>
                              <a:pt x="679705" y="610238"/>
                              <a:pt x="120002" y="720000"/>
                            </a:cubicBezTo>
                            <a:cubicBezTo>
                              <a:pt x="47240" y="724627"/>
                              <a:pt x="6952" y="661854"/>
                              <a:pt x="0" y="599998"/>
                            </a:cubicBezTo>
                            <a:cubicBezTo>
                              <a:pt x="19670" y="516331"/>
                              <a:pt x="-11843" y="365588"/>
                              <a:pt x="0" y="300000"/>
                            </a:cubicBezTo>
                            <a:cubicBezTo>
                              <a:pt x="-4721" y="236369"/>
                              <a:pt x="468" y="200419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  <a:path w="4645710" h="720000" stroke="0" extrusionOk="0">
                            <a:moveTo>
                              <a:pt x="0" y="120002"/>
                            </a:moveTo>
                            <a:cubicBezTo>
                              <a:pt x="2654" y="62346"/>
                              <a:pt x="55654" y="-4745"/>
                              <a:pt x="120002" y="0"/>
                            </a:cubicBezTo>
                            <a:cubicBezTo>
                              <a:pt x="570777" y="89190"/>
                              <a:pt x="1784843" y="-155784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1812" y="79361"/>
                              <a:pt x="3617908" y="-94897"/>
                              <a:pt x="3871425" y="0"/>
                            </a:cubicBezTo>
                            <a:cubicBezTo>
                              <a:pt x="3956236" y="19430"/>
                              <a:pt x="4272342" y="11583"/>
                              <a:pt x="4525708" y="0"/>
                            </a:cubicBezTo>
                            <a:cubicBezTo>
                              <a:pt x="4593447" y="3360"/>
                              <a:pt x="4654975" y="5494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83844" y="124130"/>
                              <a:pt x="4724607" y="118224"/>
                              <a:pt x="4742062" y="115085"/>
                            </a:cubicBezTo>
                            <a:cubicBezTo>
                              <a:pt x="4738406" y="142728"/>
                              <a:pt x="4649976" y="274924"/>
                              <a:pt x="4645710" y="300000"/>
                            </a:cubicBezTo>
                            <a:cubicBezTo>
                              <a:pt x="4669425" y="398944"/>
                              <a:pt x="4671352" y="527819"/>
                              <a:pt x="4645710" y="599998"/>
                            </a:cubicBezTo>
                            <a:cubicBezTo>
                              <a:pt x="4650411" y="663387"/>
                              <a:pt x="4590544" y="719536"/>
                              <a:pt x="4525708" y="720000"/>
                            </a:cubicBezTo>
                            <a:cubicBezTo>
                              <a:pt x="4243031" y="672537"/>
                              <a:pt x="4142206" y="671978"/>
                              <a:pt x="3871425" y="720000"/>
                            </a:cubicBezTo>
                            <a:cubicBezTo>
                              <a:pt x="3624004" y="721366"/>
                              <a:pt x="2952969" y="665917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1600460" y="661103"/>
                              <a:pt x="415094" y="862440"/>
                              <a:pt x="120002" y="720000"/>
                            </a:cubicBezTo>
                            <a:cubicBezTo>
                              <a:pt x="44563" y="713759"/>
                              <a:pt x="-6177" y="664525"/>
                              <a:pt x="0" y="599998"/>
                            </a:cubicBezTo>
                            <a:cubicBezTo>
                              <a:pt x="-4356" y="522527"/>
                              <a:pt x="-23149" y="335150"/>
                              <a:pt x="0" y="300000"/>
                            </a:cubicBezTo>
                            <a:cubicBezTo>
                              <a:pt x="9735" y="214770"/>
                              <a:pt x="-7609" y="178750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0" tIns="0" rIns="10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just">
                  <a:defRPr sz="3600" b="1" kern="0">
                    <a:latin typeface="华文新魏" panose="02010800040101010101" pitchFamily="2" charset="-122"/>
                    <a:ea typeface="华文新魏" panose="02010800040101010101" pitchFamily="2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800" b="0" dirty="0">
                    <a:solidFill>
                      <a:srgbClr val="5E3F0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单击       可以运行程序，你的计算结果正确吗？ </a:t>
                </a:r>
              </a:p>
            </p:txBody>
          </p:sp>
          <p:pic>
            <p:nvPicPr>
              <p:cNvPr id="33" name="图片 32" descr="卡通人物&#10;&#10;描述已自动生成">
                <a:extLst>
                  <a:ext uri="{FF2B5EF4-FFF2-40B4-BE49-F238E27FC236}">
                    <a16:creationId xmlns:a16="http://schemas.microsoft.com/office/drawing/2014/main" id="{987D0EDD-78A3-479C-9176-2CEBDECDCA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0" t="6012" r="13980" b="4155"/>
              <a:stretch/>
            </p:blipFill>
            <p:spPr>
              <a:xfrm>
                <a:off x="886408" y="1663944"/>
                <a:ext cx="947476" cy="1080000"/>
              </a:xfrm>
              <a:prstGeom prst="rect">
                <a:avLst/>
              </a:prstGeom>
            </p:spPr>
          </p:pic>
        </p:grp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6A4AD756-7A8E-4F59-8EF6-6E240F07C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31" b="8524" l="1779" r="12846">
                          <a14:foregroundMark x1="3557" y1="3196" x2="3063" y2="7154"/>
                          <a14:foregroundMark x1="1877" y1="5023" x2="4348" y2="5327"/>
                          <a14:foregroundMark x1="7213" y1="3805" x2="12055" y2="5784"/>
                          <a14:foregroundMark x1="12846" y1="5632" x2="12055" y2="5479"/>
                          <a14:foregroundMark x1="5534" y1="3653" x2="4348" y2="65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" t="1626" r="86729" b="90571"/>
            <a:stretch/>
          </p:blipFill>
          <p:spPr>
            <a:xfrm>
              <a:off x="3177789" y="4069426"/>
              <a:ext cx="720000" cy="313043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BBD1EFE1-FDD9-4196-8F9A-5842EF59296B}"/>
              </a:ext>
            </a:extLst>
          </p:cNvPr>
          <p:cNvSpPr/>
          <p:nvPr/>
        </p:nvSpPr>
        <p:spPr>
          <a:xfrm>
            <a:off x="7586588" y="2860633"/>
            <a:ext cx="1234683" cy="720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F2976D2-BDE1-4319-A4CD-04A81F88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82" y="3215418"/>
            <a:ext cx="2099509" cy="14033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8D72EB4D-F0E2-448B-AEF6-80C425A4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42" y="1545090"/>
            <a:ext cx="7506124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活动四：输出计算结果，验证程序对算法的影响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4C88E82-10AB-4593-BC31-0D101360CC0C}"/>
              </a:ext>
            </a:extLst>
          </p:cNvPr>
          <p:cNvGrpSpPr/>
          <p:nvPr/>
        </p:nvGrpSpPr>
        <p:grpSpPr>
          <a:xfrm>
            <a:off x="752348" y="4860405"/>
            <a:ext cx="4764787" cy="1145369"/>
            <a:chOff x="886406" y="1382575"/>
            <a:chExt cx="4764787" cy="114536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B4829EA-7C97-4258-A9B0-0D7C702B8E85}"/>
                </a:ext>
              </a:extLst>
            </p:cNvPr>
            <p:cNvSpPr txBox="1"/>
            <p:nvPr/>
          </p:nvSpPr>
          <p:spPr>
            <a:xfrm flipH="1">
              <a:off x="886406" y="1807944"/>
              <a:ext cx="4764787" cy="720000"/>
            </a:xfrm>
            <a:prstGeom prst="roundRect">
              <a:avLst>
                <a:gd name="adj" fmla="val 1499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改变输入和输出语句的顺序，运行结果还对吗，为什么？</a:t>
              </a:r>
            </a:p>
          </p:txBody>
        </p:sp>
        <p:pic>
          <p:nvPicPr>
            <p:cNvPr id="14" name="图片 13" descr="卡通人物&#10;&#10;描述已自动生成">
              <a:extLst>
                <a:ext uri="{FF2B5EF4-FFF2-40B4-BE49-F238E27FC236}">
                  <a16:creationId xmlns:a16="http://schemas.microsoft.com/office/drawing/2014/main" id="{65509431-B11F-4289-BD6D-7F66DBA6C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650B1AF-B732-483E-AE67-E3C888008096}"/>
              </a:ext>
            </a:extLst>
          </p:cNvPr>
          <p:cNvGrpSpPr/>
          <p:nvPr/>
        </p:nvGrpSpPr>
        <p:grpSpPr>
          <a:xfrm>
            <a:off x="5793760" y="4509088"/>
            <a:ext cx="5645890" cy="1496686"/>
            <a:chOff x="5958422" y="4728202"/>
            <a:chExt cx="5645890" cy="149668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F16CAFF-4C92-473C-9F23-4E70E9F1972E}"/>
                </a:ext>
              </a:extLst>
            </p:cNvPr>
            <p:cNvSpPr txBox="1"/>
            <p:nvPr/>
          </p:nvSpPr>
          <p:spPr>
            <a:xfrm flipH="1">
              <a:off x="5958422" y="5504888"/>
              <a:ext cx="5645885" cy="720000"/>
            </a:xfrm>
            <a:prstGeom prst="roundRect">
              <a:avLst>
                <a:gd name="adj" fmla="val 1170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使用程序语言描述算法时，一定要按照算法的</a:t>
              </a:r>
              <a:r>
                <a:rPr lang="zh-CN" altLang="en-US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顺序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编写程序。</a:t>
              </a: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842F2F8-938E-4B1B-95DF-2085CA613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4728202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EEF00FB-B29D-4515-9971-DF537808C3D2}"/>
              </a:ext>
            </a:extLst>
          </p:cNvPr>
          <p:cNvGrpSpPr/>
          <p:nvPr/>
        </p:nvGrpSpPr>
        <p:grpSpPr>
          <a:xfrm>
            <a:off x="2187262" y="2091314"/>
            <a:ext cx="846292" cy="2888598"/>
            <a:chOff x="3044750" y="2249332"/>
            <a:chExt cx="683504" cy="2332970"/>
          </a:xfrm>
        </p:grpSpPr>
        <p:sp>
          <p:nvSpPr>
            <p:cNvPr id="21" name="左中括号 20">
              <a:extLst>
                <a:ext uri="{FF2B5EF4-FFF2-40B4-BE49-F238E27FC236}">
                  <a16:creationId xmlns:a16="http://schemas.microsoft.com/office/drawing/2014/main" id="{FC4696E9-F761-48D4-995D-F5E7F1AE3A38}"/>
                </a:ext>
              </a:extLst>
            </p:cNvPr>
            <p:cNvSpPr/>
            <p:nvPr/>
          </p:nvSpPr>
          <p:spPr>
            <a:xfrm>
              <a:off x="3618978" y="2249332"/>
              <a:ext cx="108000" cy="1017636"/>
            </a:xfrm>
            <a:prstGeom prst="leftBracket">
              <a:avLst/>
            </a:prstGeom>
            <a:ln w="28575">
              <a:solidFill>
                <a:srgbClr val="40A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CA9E9E5-034C-4F16-B129-1B8B248122B5}"/>
                </a:ext>
              </a:extLst>
            </p:cNvPr>
            <p:cNvCxnSpPr>
              <a:cxnSpLocks/>
            </p:cNvCxnSpPr>
            <p:nvPr/>
          </p:nvCxnSpPr>
          <p:spPr>
            <a:xfrm>
              <a:off x="3466578" y="2758150"/>
              <a:ext cx="152400" cy="0"/>
            </a:xfrm>
            <a:prstGeom prst="line">
              <a:avLst/>
            </a:prstGeom>
            <a:ln w="28575">
              <a:solidFill>
                <a:srgbClr val="40A7D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A760290-464F-4BB4-B4FB-E0A99704926F}"/>
                </a:ext>
              </a:extLst>
            </p:cNvPr>
            <p:cNvSpPr txBox="1"/>
            <p:nvPr/>
          </p:nvSpPr>
          <p:spPr>
            <a:xfrm>
              <a:off x="3045244" y="2640087"/>
              <a:ext cx="381110" cy="2237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b="1" kern="0" dirty="0">
                  <a:solidFill>
                    <a:srgbClr val="40A7D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计算</a:t>
              </a:r>
            </a:p>
          </p:txBody>
        </p:sp>
        <p:sp>
          <p:nvSpPr>
            <p:cNvPr id="26" name="左中括号 25">
              <a:extLst>
                <a:ext uri="{FF2B5EF4-FFF2-40B4-BE49-F238E27FC236}">
                  <a16:creationId xmlns:a16="http://schemas.microsoft.com/office/drawing/2014/main" id="{48680B6A-20CE-47C3-AE77-4711F8DA2C96}"/>
                </a:ext>
              </a:extLst>
            </p:cNvPr>
            <p:cNvSpPr/>
            <p:nvPr/>
          </p:nvSpPr>
          <p:spPr>
            <a:xfrm>
              <a:off x="3618978" y="3498064"/>
              <a:ext cx="108000" cy="697808"/>
            </a:xfrm>
            <a:prstGeom prst="leftBracket">
              <a:avLst/>
            </a:prstGeom>
            <a:ln w="28575">
              <a:solidFill>
                <a:srgbClr val="40A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936259B-1B94-4FA4-95B1-9D6FE7E32494}"/>
                </a:ext>
              </a:extLst>
            </p:cNvPr>
            <p:cNvCxnSpPr>
              <a:cxnSpLocks/>
            </p:cNvCxnSpPr>
            <p:nvPr/>
          </p:nvCxnSpPr>
          <p:spPr>
            <a:xfrm>
              <a:off x="3466578" y="3846968"/>
              <a:ext cx="152400" cy="0"/>
            </a:xfrm>
            <a:prstGeom prst="line">
              <a:avLst/>
            </a:prstGeom>
            <a:ln w="28575">
              <a:solidFill>
                <a:srgbClr val="40A7D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C93FA5E-49D6-4E42-95DB-DC5A6B7CCC9E}"/>
                </a:ext>
              </a:extLst>
            </p:cNvPr>
            <p:cNvSpPr txBox="1"/>
            <p:nvPr/>
          </p:nvSpPr>
          <p:spPr>
            <a:xfrm>
              <a:off x="3045245" y="3728904"/>
              <a:ext cx="381110" cy="2237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b="1" kern="0" dirty="0">
                  <a:solidFill>
                    <a:srgbClr val="40A7D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输入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AAEE354-E1EB-45DD-A273-4C2230EE74C6}"/>
                </a:ext>
              </a:extLst>
            </p:cNvPr>
            <p:cNvCxnSpPr>
              <a:cxnSpLocks/>
            </p:cNvCxnSpPr>
            <p:nvPr/>
          </p:nvCxnSpPr>
          <p:spPr>
            <a:xfrm>
              <a:off x="3466576" y="4485108"/>
              <a:ext cx="261678" cy="0"/>
            </a:xfrm>
            <a:prstGeom prst="line">
              <a:avLst/>
            </a:prstGeom>
            <a:ln w="28575">
              <a:solidFill>
                <a:srgbClr val="40A7D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555F87A-C2E3-4540-9BF9-01122C8F5D19}"/>
                </a:ext>
              </a:extLst>
            </p:cNvPr>
            <p:cNvSpPr txBox="1"/>
            <p:nvPr/>
          </p:nvSpPr>
          <p:spPr>
            <a:xfrm>
              <a:off x="3044750" y="4358584"/>
              <a:ext cx="381300" cy="2237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b="1" kern="0" dirty="0">
                  <a:solidFill>
                    <a:srgbClr val="40A7D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输出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5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活动五：评价项目成果，拓展程序与算法的应用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B97D73A-B32A-44E0-9A82-FF8BB9FE5DDD}"/>
              </a:ext>
            </a:extLst>
          </p:cNvPr>
          <p:cNvGrpSpPr/>
          <p:nvPr/>
        </p:nvGrpSpPr>
        <p:grpSpPr>
          <a:xfrm>
            <a:off x="1503255" y="4415736"/>
            <a:ext cx="9185496" cy="1496686"/>
            <a:chOff x="2418816" y="4728202"/>
            <a:chExt cx="9185496" cy="1496686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98A7FC5-7093-4401-84B3-18FB1C2AD88E}"/>
                </a:ext>
              </a:extLst>
            </p:cNvPr>
            <p:cNvSpPr txBox="1"/>
            <p:nvPr/>
          </p:nvSpPr>
          <p:spPr>
            <a:xfrm flipH="1">
              <a:off x="2418816" y="5504888"/>
              <a:ext cx="9185490" cy="720000"/>
            </a:xfrm>
            <a:prstGeom prst="roundRect">
              <a:avLst>
                <a:gd name="adj" fmla="val 2344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计算机程序中，要按照什么顺序来编写算法中的输入、计算和输出语句？  </a:t>
              </a:r>
            </a:p>
          </p:txBody>
        </p: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AFB90712-021E-4F39-991B-3B2DC69A7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4728202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B983036-C183-4521-AF9D-F7618BB854F3}"/>
              </a:ext>
            </a:extLst>
          </p:cNvPr>
          <p:cNvGrpSpPr/>
          <p:nvPr/>
        </p:nvGrpSpPr>
        <p:grpSpPr>
          <a:xfrm>
            <a:off x="1503254" y="2608906"/>
            <a:ext cx="9185489" cy="1145369"/>
            <a:chOff x="886407" y="1382575"/>
            <a:chExt cx="9185489" cy="1145369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FF32BE7-A165-4CB3-98FA-BE257446C459}"/>
                </a:ext>
              </a:extLst>
            </p:cNvPr>
            <p:cNvSpPr txBox="1"/>
            <p:nvPr/>
          </p:nvSpPr>
          <p:spPr>
            <a:xfrm flipH="1">
              <a:off x="886407" y="1807944"/>
              <a:ext cx="9185489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程序语言能够让各种机器听懂并执行人的指令，在生活中有着广泛的应用，比如洗衣机里的不同洗衣程序，你身边还有哪些机器也需要运行程序才能工作呢？</a:t>
              </a:r>
            </a:p>
          </p:txBody>
        </p:sp>
        <p:pic>
          <p:nvPicPr>
            <p:cNvPr id="50" name="图片 49" descr="卡通人物&#10;&#10;描述已自动生成">
              <a:extLst>
                <a:ext uri="{FF2B5EF4-FFF2-40B4-BE49-F238E27FC236}">
                  <a16:creationId xmlns:a16="http://schemas.microsoft.com/office/drawing/2014/main" id="{FBD18C5B-8756-442B-B1C8-EB9177EE1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22534" name="Picture 6">
            <a:extLst>
              <a:ext uri="{FF2B5EF4-FFF2-40B4-BE49-F238E27FC236}">
                <a16:creationId xmlns:a16="http://schemas.microsoft.com/office/drawing/2014/main" id="{13DCDEFB-5687-42EE-8E36-94D7C682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29" y="3752150"/>
            <a:ext cx="4002941" cy="10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2CF9AC23-8C79-46C6-958C-9D997994C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51068" r="32249" b="5985"/>
          <a:stretch/>
        </p:blipFill>
        <p:spPr bwMode="auto">
          <a:xfrm>
            <a:off x="4256961" y="4261590"/>
            <a:ext cx="2535731" cy="4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F67697D-2EC9-43E0-BA39-E063CA32F8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7189044" y="1737521"/>
            <a:ext cx="1440000" cy="127058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9D306151-F9DD-4B8A-8D1C-5187FBD5D5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>
          <a:xfrm>
            <a:off x="5511639" y="1917919"/>
            <a:ext cx="1440000" cy="1090187"/>
          </a:xfrm>
          <a:prstGeom prst="rect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A0B4F084-1941-4C71-9CD6-53C22334C1D2}"/>
              </a:ext>
            </a:extLst>
          </p:cNvPr>
          <p:cNvGrpSpPr/>
          <p:nvPr/>
        </p:nvGrpSpPr>
        <p:grpSpPr>
          <a:xfrm>
            <a:off x="8869358" y="1492550"/>
            <a:ext cx="1481287" cy="1515556"/>
            <a:chOff x="8999987" y="1518719"/>
            <a:chExt cx="1481287" cy="1515556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6ABBC8F-E589-4741-9451-89FFC336F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25" b="45682"/>
            <a:stretch/>
          </p:blipFill>
          <p:spPr>
            <a:xfrm>
              <a:off x="8999987" y="1518719"/>
              <a:ext cx="1481287" cy="1440000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61FE82CB-A79C-468E-A17E-300DEC41C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32" r="44125" b="16419"/>
            <a:stretch/>
          </p:blipFill>
          <p:spPr>
            <a:xfrm>
              <a:off x="8999987" y="2751951"/>
              <a:ext cx="1481287" cy="282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5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活动六：修改程序，解决同类问题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A44ABD-E5A4-44C3-B1D6-3CFB46F8D234}"/>
              </a:ext>
            </a:extLst>
          </p:cNvPr>
          <p:cNvGrpSpPr/>
          <p:nvPr/>
        </p:nvGrpSpPr>
        <p:grpSpPr>
          <a:xfrm>
            <a:off x="1438747" y="2080105"/>
            <a:ext cx="5245968" cy="3319283"/>
            <a:chOff x="1415695" y="2080581"/>
            <a:chExt cx="5245968" cy="331928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E2E33F0-9C18-49A1-B8F2-77D23206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231" y="2387723"/>
              <a:ext cx="3288838" cy="3012141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DCCA8BB-275F-4E5A-B0C2-538F576C0671}"/>
                </a:ext>
              </a:extLst>
            </p:cNvPr>
            <p:cNvGrpSpPr/>
            <p:nvPr/>
          </p:nvGrpSpPr>
          <p:grpSpPr>
            <a:xfrm>
              <a:off x="1415695" y="4413472"/>
              <a:ext cx="1430028" cy="612000"/>
              <a:chOff x="7091564" y="3672326"/>
              <a:chExt cx="1430028" cy="612000"/>
            </a:xfrm>
          </p:grpSpPr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75B00D3E-7645-429B-93F2-B38F8F32A1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1564" y="3672326"/>
                <a:ext cx="61200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D852E83-6D79-4836-90F6-1E85D480B792}"/>
                  </a:ext>
                </a:extLst>
              </p:cNvPr>
              <p:cNvSpPr txBox="1"/>
              <p:nvPr/>
            </p:nvSpPr>
            <p:spPr>
              <a:xfrm>
                <a:off x="7203673" y="3905171"/>
                <a:ext cx="1317919" cy="2769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长  </a:t>
                </a:r>
                <a:r>
                  <a:rPr lang="en-US" altLang="zh-CN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= 6.8</a:t>
                </a:r>
                <a:r>
                  <a:rPr lang="zh-CN" altLang="en-US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米   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7CB1C1-3E8B-4A61-8A1D-9772EE532EDE}"/>
                </a:ext>
              </a:extLst>
            </p:cNvPr>
            <p:cNvGrpSpPr/>
            <p:nvPr/>
          </p:nvGrpSpPr>
          <p:grpSpPr>
            <a:xfrm>
              <a:off x="5231635" y="3820769"/>
              <a:ext cx="1430028" cy="612000"/>
              <a:chOff x="7068512" y="3510962"/>
              <a:chExt cx="1430028" cy="612000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9368324F-158D-4014-9D7C-069CEABE08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8512" y="3510962"/>
                <a:ext cx="61200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A928C73-26DE-4383-A9E9-266514373F55}"/>
                  </a:ext>
                </a:extLst>
              </p:cNvPr>
              <p:cNvSpPr txBox="1"/>
              <p:nvPr/>
            </p:nvSpPr>
            <p:spPr>
              <a:xfrm>
                <a:off x="7180621" y="3743807"/>
                <a:ext cx="1317919" cy="2769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宽  </a:t>
                </a:r>
                <a:r>
                  <a:rPr lang="en-US" altLang="zh-CN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= 5.4</a:t>
                </a:r>
                <a:r>
                  <a:rPr lang="zh-CN" altLang="en-US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米   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0B5C5BD-EB37-4082-BFD0-84B2DAE3C52D}"/>
                </a:ext>
              </a:extLst>
            </p:cNvPr>
            <p:cNvGrpSpPr/>
            <p:nvPr/>
          </p:nvGrpSpPr>
          <p:grpSpPr>
            <a:xfrm>
              <a:off x="3699783" y="2080581"/>
              <a:ext cx="1430028" cy="612000"/>
              <a:chOff x="7352820" y="3856742"/>
              <a:chExt cx="1430028" cy="612000"/>
            </a:xfrm>
          </p:grpSpPr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783A0CDF-7FB3-4C02-B60D-935318A7D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2820" y="3856742"/>
                <a:ext cx="612000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8E17B97-CAA2-4F2D-8F29-0FECE66ABF92}"/>
                  </a:ext>
                </a:extLst>
              </p:cNvPr>
              <p:cNvSpPr txBox="1"/>
              <p:nvPr/>
            </p:nvSpPr>
            <p:spPr>
              <a:xfrm>
                <a:off x="7464929" y="4089587"/>
                <a:ext cx="1317919" cy="2769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高  </a:t>
                </a:r>
                <a:r>
                  <a:rPr lang="en-US" altLang="zh-CN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= 3.1</a:t>
                </a:r>
                <a:r>
                  <a:rPr lang="zh-CN" altLang="en-US" b="1" kern="0" dirty="0">
                    <a:solidFill>
                      <a:srgbClr val="40A7D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米   </a:t>
                </a:r>
              </a:p>
            </p:txBody>
          </p:sp>
        </p:grp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FC0C8A6-5AC0-4EEB-B9BB-35019C1C6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301" y="3429000"/>
              <a:ext cx="1691412" cy="994285"/>
            </a:xfrm>
            <a:prstGeom prst="line">
              <a:avLst/>
            </a:prstGeom>
            <a:ln w="76200">
              <a:solidFill>
                <a:srgbClr val="40A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8289661-59B0-4E26-A4B7-8B7FDFCBEA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3650" y="3399178"/>
              <a:ext cx="1665855" cy="989229"/>
            </a:xfrm>
            <a:prstGeom prst="line">
              <a:avLst/>
            </a:prstGeom>
            <a:ln w="76200">
              <a:solidFill>
                <a:srgbClr val="40A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60B542B-8307-4A37-90D8-05002D3E3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1776" y="2470417"/>
              <a:ext cx="0" cy="958583"/>
            </a:xfrm>
            <a:prstGeom prst="line">
              <a:avLst/>
            </a:prstGeom>
            <a:ln w="76200">
              <a:solidFill>
                <a:srgbClr val="40A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56BEDA2-5D30-453B-B614-4045517B2EA4}"/>
              </a:ext>
            </a:extLst>
          </p:cNvPr>
          <p:cNvGrpSpPr/>
          <p:nvPr/>
        </p:nvGrpSpPr>
        <p:grpSpPr>
          <a:xfrm>
            <a:off x="6223621" y="2297592"/>
            <a:ext cx="4251686" cy="1145369"/>
            <a:chOff x="234387" y="1467677"/>
            <a:chExt cx="4251686" cy="114536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1366DC6-2D34-434B-8AC3-AB32588D8DF4}"/>
                </a:ext>
              </a:extLst>
            </p:cNvPr>
            <p:cNvSpPr txBox="1"/>
            <p:nvPr/>
          </p:nvSpPr>
          <p:spPr>
            <a:xfrm flipH="1">
              <a:off x="234387" y="1893046"/>
              <a:ext cx="4251686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90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如何修改程序，帮我们算出教室的涂刷面积？</a:t>
              </a:r>
            </a:p>
          </p:txBody>
        </p:sp>
        <p:pic>
          <p:nvPicPr>
            <p:cNvPr id="26" name="图片 25" descr="卡通人物&#10;&#10;描述已自动生成">
              <a:extLst>
                <a:ext uri="{FF2B5EF4-FFF2-40B4-BE49-F238E27FC236}">
                  <a16:creationId xmlns:a16="http://schemas.microsoft.com/office/drawing/2014/main" id="{A04DCAC9-4BDA-4630-8E15-622C2A10E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 flipH="1">
              <a:off x="3535226" y="1467677"/>
              <a:ext cx="947476" cy="1080000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9946401-2D19-4EB5-9D00-6A3EBC63693D}"/>
              </a:ext>
            </a:extLst>
          </p:cNvPr>
          <p:cNvGrpSpPr/>
          <p:nvPr/>
        </p:nvGrpSpPr>
        <p:grpSpPr>
          <a:xfrm>
            <a:off x="5321120" y="3902702"/>
            <a:ext cx="5154187" cy="1496686"/>
            <a:chOff x="6450125" y="4728202"/>
            <a:chExt cx="5154187" cy="149668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DDF280C-81EB-4DBC-8193-0FC2F64AADCB}"/>
                </a:ext>
              </a:extLst>
            </p:cNvPr>
            <p:cNvSpPr txBox="1"/>
            <p:nvPr/>
          </p:nvSpPr>
          <p:spPr>
            <a:xfrm flipH="1">
              <a:off x="6450125" y="5504888"/>
              <a:ext cx="5154181" cy="720000"/>
            </a:xfrm>
            <a:prstGeom prst="roundRect">
              <a:avLst>
                <a:gd name="adj" fmla="val 2344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有同学提出门窗不需要刷涂料，你考虑如何修改程序？  </a:t>
              </a: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B9F3A773-60BE-44BC-A611-E36F6B9D3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4728202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2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051E3F27-7AD3-4A72-9271-8835B07D44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08CC6E-5C3D-4C1E-95A7-26A2646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AD6451-5A5E-CF8E-03B4-9FCC968963DF}"/>
              </a:ext>
            </a:extLst>
          </p:cNvPr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9CEAA59-ADE4-78BB-B016-33A2CA9A2A3A}"/>
              </a:ext>
            </a:extLst>
          </p:cNvPr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1649C1D-7F36-0E1E-9DBF-A4BE30BDB0E7}"/>
                </a:ext>
              </a:extLst>
            </p:cNvPr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8E7FDB1-CE13-9868-EA04-D700B40A2153}"/>
                </a:ext>
              </a:extLst>
            </p:cNvPr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27CE190-8057-790C-F011-DE04A30F3430}"/>
              </a:ext>
            </a:extLst>
          </p:cNvPr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808844-DC06-C850-01AF-9707518E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93F8D628-51AB-C829-B403-EBC19B8E6C6C}"/>
              </a:ext>
            </a:extLst>
          </p:cNvPr>
          <p:cNvSpPr/>
          <p:nvPr/>
        </p:nvSpPr>
        <p:spPr>
          <a:xfrm>
            <a:off x="2809039" y="2708941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2D84B25-6499-A94B-C588-654482B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66088DD-F650-88BD-08EB-7556B992FF3E}"/>
              </a:ext>
            </a:extLst>
          </p:cNvPr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706631-4C77-0778-72CC-8B21E2FB33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7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8">
            <a:extLst>
              <a:ext uri="{FF2B5EF4-FFF2-40B4-BE49-F238E27FC236}">
                <a16:creationId xmlns:a16="http://schemas.microsoft.com/office/drawing/2014/main" id="{F687BA4B-F9B2-4E2F-8281-C83B8DD3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30" y="2372321"/>
            <a:ext cx="5849937" cy="39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kumimoji="0" lang="zh-CN" altLang="en-US" sz="2400" b="1" i="0" u="none" strike="noStrike" kern="1200" cap="none" spc="0" normalizeH="0" baseline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BF88A4F-37E3-41ED-981D-AF422FCDA5EE}"/>
              </a:ext>
            </a:extLst>
          </p:cNvPr>
          <p:cNvSpPr txBox="1"/>
          <p:nvPr/>
        </p:nvSpPr>
        <p:spPr>
          <a:xfrm>
            <a:off x="1620076" y="1347554"/>
            <a:ext cx="8951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焕然一新的房间会让旅行回家的人倍感温暖，爸爸和李徽想帮爷爷、奶奶刷新房间的墙面。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2" name="对话气泡: 圆角矩形 31">
            <a:extLst>
              <a:ext uri="{FF2B5EF4-FFF2-40B4-BE49-F238E27FC236}">
                <a16:creationId xmlns:a16="http://schemas.microsoft.com/office/drawing/2014/main" id="{2D158652-1BC2-4081-8F8C-55D2683FA72B}"/>
              </a:ext>
            </a:extLst>
          </p:cNvPr>
          <p:cNvSpPr/>
          <p:nvPr/>
        </p:nvSpPr>
        <p:spPr>
          <a:xfrm>
            <a:off x="1620076" y="4250446"/>
            <a:ext cx="2168151" cy="1260000"/>
          </a:xfrm>
          <a:custGeom>
            <a:avLst/>
            <a:gdLst>
              <a:gd name="connsiteX0" fmla="*/ 0 w 2168151"/>
              <a:gd name="connsiteY0" fmla="*/ 210004 h 1260000"/>
              <a:gd name="connsiteX1" fmla="*/ 210004 w 2168151"/>
              <a:gd name="connsiteY1" fmla="*/ 0 h 1260000"/>
              <a:gd name="connsiteX2" fmla="*/ 1264755 w 2168151"/>
              <a:gd name="connsiteY2" fmla="*/ 0 h 1260000"/>
              <a:gd name="connsiteX3" fmla="*/ 1264755 w 2168151"/>
              <a:gd name="connsiteY3" fmla="*/ 0 h 1260000"/>
              <a:gd name="connsiteX4" fmla="*/ 1806793 w 2168151"/>
              <a:gd name="connsiteY4" fmla="*/ 0 h 1260000"/>
              <a:gd name="connsiteX5" fmla="*/ 1958147 w 2168151"/>
              <a:gd name="connsiteY5" fmla="*/ 0 h 1260000"/>
              <a:gd name="connsiteX6" fmla="*/ 2168151 w 2168151"/>
              <a:gd name="connsiteY6" fmla="*/ 210004 h 1260000"/>
              <a:gd name="connsiteX7" fmla="*/ 2168151 w 2168151"/>
              <a:gd name="connsiteY7" fmla="*/ 210000 h 1260000"/>
              <a:gd name="connsiteX8" fmla="*/ 2243819 w 2168151"/>
              <a:gd name="connsiteY8" fmla="*/ 479972 h 1260000"/>
              <a:gd name="connsiteX9" fmla="*/ 2168151 w 2168151"/>
              <a:gd name="connsiteY9" fmla="*/ 525000 h 1260000"/>
              <a:gd name="connsiteX10" fmla="*/ 2168151 w 2168151"/>
              <a:gd name="connsiteY10" fmla="*/ 1049996 h 1260000"/>
              <a:gd name="connsiteX11" fmla="*/ 1958147 w 2168151"/>
              <a:gd name="connsiteY11" fmla="*/ 1260000 h 1260000"/>
              <a:gd name="connsiteX12" fmla="*/ 1806793 w 2168151"/>
              <a:gd name="connsiteY12" fmla="*/ 1260000 h 1260000"/>
              <a:gd name="connsiteX13" fmla="*/ 1264755 w 2168151"/>
              <a:gd name="connsiteY13" fmla="*/ 1260000 h 1260000"/>
              <a:gd name="connsiteX14" fmla="*/ 1264755 w 2168151"/>
              <a:gd name="connsiteY14" fmla="*/ 1260000 h 1260000"/>
              <a:gd name="connsiteX15" fmla="*/ 210004 w 2168151"/>
              <a:gd name="connsiteY15" fmla="*/ 1260000 h 1260000"/>
              <a:gd name="connsiteX16" fmla="*/ 0 w 2168151"/>
              <a:gd name="connsiteY16" fmla="*/ 1049996 h 1260000"/>
              <a:gd name="connsiteX17" fmla="*/ 0 w 2168151"/>
              <a:gd name="connsiteY17" fmla="*/ 525000 h 1260000"/>
              <a:gd name="connsiteX18" fmla="*/ 0 w 2168151"/>
              <a:gd name="connsiteY18" fmla="*/ 210000 h 1260000"/>
              <a:gd name="connsiteX19" fmla="*/ 0 w 2168151"/>
              <a:gd name="connsiteY19" fmla="*/ 210000 h 1260000"/>
              <a:gd name="connsiteX20" fmla="*/ 0 w 2168151"/>
              <a:gd name="connsiteY20" fmla="*/ 210004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68151" h="1260000" fill="none" extrusionOk="0">
                <a:moveTo>
                  <a:pt x="0" y="210004"/>
                </a:moveTo>
                <a:cubicBezTo>
                  <a:pt x="-14052" y="92480"/>
                  <a:pt x="93079" y="-17055"/>
                  <a:pt x="210004" y="0"/>
                </a:cubicBezTo>
                <a:cubicBezTo>
                  <a:pt x="417439" y="-87477"/>
                  <a:pt x="792680" y="-10601"/>
                  <a:pt x="1264755" y="0"/>
                </a:cubicBezTo>
                <a:lnTo>
                  <a:pt x="1264755" y="0"/>
                </a:lnTo>
                <a:cubicBezTo>
                  <a:pt x="1363870" y="-41756"/>
                  <a:pt x="1677149" y="-292"/>
                  <a:pt x="1806793" y="0"/>
                </a:cubicBezTo>
                <a:cubicBezTo>
                  <a:pt x="1844495" y="-9778"/>
                  <a:pt x="1935087" y="-5647"/>
                  <a:pt x="1958147" y="0"/>
                </a:cubicBezTo>
                <a:cubicBezTo>
                  <a:pt x="2073806" y="13820"/>
                  <a:pt x="2159338" y="85981"/>
                  <a:pt x="2168151" y="210004"/>
                </a:cubicBezTo>
                <a:lnTo>
                  <a:pt x="2168151" y="210000"/>
                </a:lnTo>
                <a:cubicBezTo>
                  <a:pt x="2187516" y="338677"/>
                  <a:pt x="2202356" y="409150"/>
                  <a:pt x="2243819" y="479972"/>
                </a:cubicBezTo>
                <a:cubicBezTo>
                  <a:pt x="2208467" y="496104"/>
                  <a:pt x="2203729" y="503608"/>
                  <a:pt x="2168151" y="525000"/>
                </a:cubicBezTo>
                <a:cubicBezTo>
                  <a:pt x="2147491" y="702041"/>
                  <a:pt x="2162396" y="989489"/>
                  <a:pt x="2168151" y="1049996"/>
                </a:cubicBezTo>
                <a:cubicBezTo>
                  <a:pt x="2174348" y="1164106"/>
                  <a:pt x="2078572" y="1264206"/>
                  <a:pt x="1958147" y="1260000"/>
                </a:cubicBezTo>
                <a:cubicBezTo>
                  <a:pt x="1893438" y="1265706"/>
                  <a:pt x="1858586" y="1248185"/>
                  <a:pt x="1806793" y="1260000"/>
                </a:cubicBezTo>
                <a:cubicBezTo>
                  <a:pt x="1544588" y="1229222"/>
                  <a:pt x="1433550" y="1217282"/>
                  <a:pt x="1264755" y="1260000"/>
                </a:cubicBezTo>
                <a:lnTo>
                  <a:pt x="1264755" y="1260000"/>
                </a:lnTo>
                <a:cubicBezTo>
                  <a:pt x="965830" y="1282845"/>
                  <a:pt x="561114" y="1197545"/>
                  <a:pt x="210004" y="1260000"/>
                </a:cubicBezTo>
                <a:cubicBezTo>
                  <a:pt x="80649" y="1253594"/>
                  <a:pt x="3170" y="1173003"/>
                  <a:pt x="0" y="1049996"/>
                </a:cubicBezTo>
                <a:cubicBezTo>
                  <a:pt x="-20148" y="907324"/>
                  <a:pt x="-23560" y="628290"/>
                  <a:pt x="0" y="525000"/>
                </a:cubicBezTo>
                <a:cubicBezTo>
                  <a:pt x="3328" y="447977"/>
                  <a:pt x="-12961" y="349796"/>
                  <a:pt x="0" y="210000"/>
                </a:cubicBezTo>
                <a:lnTo>
                  <a:pt x="0" y="210000"/>
                </a:lnTo>
                <a:lnTo>
                  <a:pt x="0" y="210004"/>
                </a:lnTo>
                <a:close/>
              </a:path>
              <a:path w="2168151" h="1260000" stroke="0" extrusionOk="0">
                <a:moveTo>
                  <a:pt x="0" y="210004"/>
                </a:moveTo>
                <a:cubicBezTo>
                  <a:pt x="-4388" y="95534"/>
                  <a:pt x="76830" y="-7761"/>
                  <a:pt x="210004" y="0"/>
                </a:cubicBezTo>
                <a:cubicBezTo>
                  <a:pt x="599228" y="82915"/>
                  <a:pt x="1078811" y="18916"/>
                  <a:pt x="1264755" y="0"/>
                </a:cubicBezTo>
                <a:lnTo>
                  <a:pt x="1264755" y="0"/>
                </a:lnTo>
                <a:cubicBezTo>
                  <a:pt x="1466564" y="26931"/>
                  <a:pt x="1628525" y="16777"/>
                  <a:pt x="1806793" y="0"/>
                </a:cubicBezTo>
                <a:cubicBezTo>
                  <a:pt x="1840569" y="5467"/>
                  <a:pt x="1928155" y="7282"/>
                  <a:pt x="1958147" y="0"/>
                </a:cubicBezTo>
                <a:cubicBezTo>
                  <a:pt x="2072075" y="-6700"/>
                  <a:pt x="2173960" y="92769"/>
                  <a:pt x="2168151" y="210004"/>
                </a:cubicBezTo>
                <a:lnTo>
                  <a:pt x="2168151" y="210000"/>
                </a:lnTo>
                <a:cubicBezTo>
                  <a:pt x="2195947" y="237001"/>
                  <a:pt x="2220412" y="396808"/>
                  <a:pt x="2243819" y="479972"/>
                </a:cubicBezTo>
                <a:cubicBezTo>
                  <a:pt x="2220060" y="495667"/>
                  <a:pt x="2191794" y="509294"/>
                  <a:pt x="2168151" y="525000"/>
                </a:cubicBezTo>
                <a:cubicBezTo>
                  <a:pt x="2149669" y="764463"/>
                  <a:pt x="2172184" y="943851"/>
                  <a:pt x="2168151" y="1049996"/>
                </a:cubicBezTo>
                <a:cubicBezTo>
                  <a:pt x="2169738" y="1156324"/>
                  <a:pt x="2074905" y="1244362"/>
                  <a:pt x="1958147" y="1260000"/>
                </a:cubicBezTo>
                <a:cubicBezTo>
                  <a:pt x="1924673" y="1263556"/>
                  <a:pt x="1835603" y="1252552"/>
                  <a:pt x="1806793" y="1260000"/>
                </a:cubicBezTo>
                <a:cubicBezTo>
                  <a:pt x="1719034" y="1212480"/>
                  <a:pt x="1379298" y="1257893"/>
                  <a:pt x="1264755" y="1260000"/>
                </a:cubicBezTo>
                <a:lnTo>
                  <a:pt x="1264755" y="1260000"/>
                </a:lnTo>
                <a:cubicBezTo>
                  <a:pt x="1030426" y="1226250"/>
                  <a:pt x="316773" y="1261192"/>
                  <a:pt x="210004" y="1260000"/>
                </a:cubicBezTo>
                <a:cubicBezTo>
                  <a:pt x="78476" y="1268290"/>
                  <a:pt x="1996" y="1176413"/>
                  <a:pt x="0" y="1049996"/>
                </a:cubicBezTo>
                <a:cubicBezTo>
                  <a:pt x="8484" y="937124"/>
                  <a:pt x="43530" y="690503"/>
                  <a:pt x="0" y="525000"/>
                </a:cubicBezTo>
                <a:cubicBezTo>
                  <a:pt x="7956" y="370434"/>
                  <a:pt x="-12828" y="283786"/>
                  <a:pt x="0" y="210000"/>
                </a:cubicBezTo>
                <a:lnTo>
                  <a:pt x="0" y="210000"/>
                </a:lnTo>
                <a:lnTo>
                  <a:pt x="0" y="210004"/>
                </a:lnTo>
                <a:close/>
              </a:path>
            </a:pathLst>
          </a:custGeom>
          <a:solidFill>
            <a:schemeClr val="bg1"/>
          </a:solidFill>
          <a:ln w="28575" cap="rnd" cmpd="thickThin">
            <a:solidFill>
              <a:schemeClr val="accent3">
                <a:lumMod val="60000"/>
                <a:lumOff val="4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551387558">
                  <a:prstGeom prst="wedgeRoundRectCallout">
                    <a:avLst>
                      <a:gd name="adj1" fmla="val 53490"/>
                      <a:gd name="adj2" fmla="val -1190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kern="10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   涂刷面积计算有些复杂，听说计算机算得快，你能帮我吗？</a:t>
            </a:r>
          </a:p>
        </p:txBody>
      </p:sp>
      <p:sp>
        <p:nvSpPr>
          <p:cNvPr id="33" name="对话气泡: 圆角矩形 32">
            <a:extLst>
              <a:ext uri="{FF2B5EF4-FFF2-40B4-BE49-F238E27FC236}">
                <a16:creationId xmlns:a16="http://schemas.microsoft.com/office/drawing/2014/main" id="{250BB8AB-FBB2-4FEE-92C9-ED4A46D271DF}"/>
              </a:ext>
            </a:extLst>
          </p:cNvPr>
          <p:cNvSpPr/>
          <p:nvPr/>
        </p:nvSpPr>
        <p:spPr>
          <a:xfrm>
            <a:off x="7487977" y="2169000"/>
            <a:ext cx="2260360" cy="1260000"/>
          </a:xfrm>
          <a:custGeom>
            <a:avLst/>
            <a:gdLst>
              <a:gd name="connsiteX0" fmla="*/ 0 w 2260360"/>
              <a:gd name="connsiteY0" fmla="*/ 210004 h 1260000"/>
              <a:gd name="connsiteX1" fmla="*/ 210004 w 2260360"/>
              <a:gd name="connsiteY1" fmla="*/ 0 h 1260000"/>
              <a:gd name="connsiteX2" fmla="*/ 376727 w 2260360"/>
              <a:gd name="connsiteY2" fmla="*/ 0 h 1260000"/>
              <a:gd name="connsiteX3" fmla="*/ 376727 w 2260360"/>
              <a:gd name="connsiteY3" fmla="*/ 0 h 1260000"/>
              <a:gd name="connsiteX4" fmla="*/ 941817 w 2260360"/>
              <a:gd name="connsiteY4" fmla="*/ 0 h 1260000"/>
              <a:gd name="connsiteX5" fmla="*/ 2050356 w 2260360"/>
              <a:gd name="connsiteY5" fmla="*/ 0 h 1260000"/>
              <a:gd name="connsiteX6" fmla="*/ 2260360 w 2260360"/>
              <a:gd name="connsiteY6" fmla="*/ 210004 h 1260000"/>
              <a:gd name="connsiteX7" fmla="*/ 2260360 w 2260360"/>
              <a:gd name="connsiteY7" fmla="*/ 210000 h 1260000"/>
              <a:gd name="connsiteX8" fmla="*/ 2260360 w 2260360"/>
              <a:gd name="connsiteY8" fmla="*/ 210000 h 1260000"/>
              <a:gd name="connsiteX9" fmla="*/ 2260360 w 2260360"/>
              <a:gd name="connsiteY9" fmla="*/ 525000 h 1260000"/>
              <a:gd name="connsiteX10" fmla="*/ 2260360 w 2260360"/>
              <a:gd name="connsiteY10" fmla="*/ 1049996 h 1260000"/>
              <a:gd name="connsiteX11" fmla="*/ 2050356 w 2260360"/>
              <a:gd name="connsiteY11" fmla="*/ 1260000 h 1260000"/>
              <a:gd name="connsiteX12" fmla="*/ 941817 w 2260360"/>
              <a:gd name="connsiteY12" fmla="*/ 1260000 h 1260000"/>
              <a:gd name="connsiteX13" fmla="*/ 376727 w 2260360"/>
              <a:gd name="connsiteY13" fmla="*/ 1260000 h 1260000"/>
              <a:gd name="connsiteX14" fmla="*/ 376727 w 2260360"/>
              <a:gd name="connsiteY14" fmla="*/ 1260000 h 1260000"/>
              <a:gd name="connsiteX15" fmla="*/ 210004 w 2260360"/>
              <a:gd name="connsiteY15" fmla="*/ 1260000 h 1260000"/>
              <a:gd name="connsiteX16" fmla="*/ 0 w 2260360"/>
              <a:gd name="connsiteY16" fmla="*/ 1049996 h 1260000"/>
              <a:gd name="connsiteX17" fmla="*/ 0 w 2260360"/>
              <a:gd name="connsiteY17" fmla="*/ 525000 h 1260000"/>
              <a:gd name="connsiteX18" fmla="*/ -75699 w 2260360"/>
              <a:gd name="connsiteY18" fmla="*/ 383141 h 1260000"/>
              <a:gd name="connsiteX19" fmla="*/ 0 w 2260360"/>
              <a:gd name="connsiteY19" fmla="*/ 210000 h 1260000"/>
              <a:gd name="connsiteX20" fmla="*/ 0 w 2260360"/>
              <a:gd name="connsiteY20" fmla="*/ 210004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60360" h="1260000" fill="none" extrusionOk="0">
                <a:moveTo>
                  <a:pt x="0" y="210004"/>
                </a:moveTo>
                <a:cubicBezTo>
                  <a:pt x="-14319" y="90830"/>
                  <a:pt x="108006" y="-16913"/>
                  <a:pt x="210004" y="0"/>
                </a:cubicBezTo>
                <a:cubicBezTo>
                  <a:pt x="292253" y="-13643"/>
                  <a:pt x="294957" y="-1772"/>
                  <a:pt x="376727" y="0"/>
                </a:cubicBezTo>
                <a:lnTo>
                  <a:pt x="376727" y="0"/>
                </a:lnTo>
                <a:cubicBezTo>
                  <a:pt x="472309" y="37942"/>
                  <a:pt x="775585" y="-49513"/>
                  <a:pt x="941817" y="0"/>
                </a:cubicBezTo>
                <a:cubicBezTo>
                  <a:pt x="1263140" y="-66965"/>
                  <a:pt x="1584254" y="-14363"/>
                  <a:pt x="2050356" y="0"/>
                </a:cubicBezTo>
                <a:cubicBezTo>
                  <a:pt x="2161697" y="14234"/>
                  <a:pt x="2274961" y="94757"/>
                  <a:pt x="2260360" y="210004"/>
                </a:cubicBezTo>
                <a:lnTo>
                  <a:pt x="2260360" y="210000"/>
                </a:lnTo>
                <a:lnTo>
                  <a:pt x="2260360" y="210000"/>
                </a:lnTo>
                <a:cubicBezTo>
                  <a:pt x="2240541" y="249202"/>
                  <a:pt x="2254892" y="454347"/>
                  <a:pt x="2260360" y="525000"/>
                </a:cubicBezTo>
                <a:cubicBezTo>
                  <a:pt x="2242974" y="737626"/>
                  <a:pt x="2287447" y="799861"/>
                  <a:pt x="2260360" y="1049996"/>
                </a:cubicBezTo>
                <a:cubicBezTo>
                  <a:pt x="2256336" y="1144082"/>
                  <a:pt x="2180877" y="1252783"/>
                  <a:pt x="2050356" y="1260000"/>
                </a:cubicBezTo>
                <a:cubicBezTo>
                  <a:pt x="1610683" y="1332143"/>
                  <a:pt x="1331592" y="1319816"/>
                  <a:pt x="941817" y="1260000"/>
                </a:cubicBezTo>
                <a:cubicBezTo>
                  <a:pt x="854141" y="1274398"/>
                  <a:pt x="657710" y="1286610"/>
                  <a:pt x="376727" y="1260000"/>
                </a:cubicBezTo>
                <a:lnTo>
                  <a:pt x="376727" y="1260000"/>
                </a:lnTo>
                <a:cubicBezTo>
                  <a:pt x="301245" y="1263217"/>
                  <a:pt x="228523" y="1266325"/>
                  <a:pt x="210004" y="1260000"/>
                </a:cubicBezTo>
                <a:cubicBezTo>
                  <a:pt x="108783" y="1253323"/>
                  <a:pt x="11129" y="1162697"/>
                  <a:pt x="0" y="1049996"/>
                </a:cubicBezTo>
                <a:cubicBezTo>
                  <a:pt x="-42678" y="949639"/>
                  <a:pt x="-8363" y="679508"/>
                  <a:pt x="0" y="525000"/>
                </a:cubicBezTo>
                <a:cubicBezTo>
                  <a:pt x="-10607" y="481558"/>
                  <a:pt x="-43003" y="450580"/>
                  <a:pt x="-75699" y="383141"/>
                </a:cubicBezTo>
                <a:cubicBezTo>
                  <a:pt x="-44155" y="296756"/>
                  <a:pt x="-8711" y="227441"/>
                  <a:pt x="0" y="210000"/>
                </a:cubicBezTo>
                <a:lnTo>
                  <a:pt x="0" y="210004"/>
                </a:lnTo>
                <a:close/>
              </a:path>
              <a:path w="2260360" h="1260000" stroke="0" extrusionOk="0">
                <a:moveTo>
                  <a:pt x="0" y="210004"/>
                </a:moveTo>
                <a:cubicBezTo>
                  <a:pt x="-17658" y="82046"/>
                  <a:pt x="96455" y="2039"/>
                  <a:pt x="210004" y="0"/>
                </a:cubicBezTo>
                <a:cubicBezTo>
                  <a:pt x="258421" y="-12147"/>
                  <a:pt x="306429" y="-10605"/>
                  <a:pt x="376727" y="0"/>
                </a:cubicBezTo>
                <a:lnTo>
                  <a:pt x="376727" y="0"/>
                </a:lnTo>
                <a:cubicBezTo>
                  <a:pt x="589001" y="32756"/>
                  <a:pt x="702313" y="11822"/>
                  <a:pt x="941817" y="0"/>
                </a:cubicBezTo>
                <a:cubicBezTo>
                  <a:pt x="1493097" y="-94421"/>
                  <a:pt x="1753470" y="43188"/>
                  <a:pt x="2050356" y="0"/>
                </a:cubicBezTo>
                <a:cubicBezTo>
                  <a:pt x="2171577" y="-9764"/>
                  <a:pt x="2278097" y="95232"/>
                  <a:pt x="2260360" y="210004"/>
                </a:cubicBezTo>
                <a:lnTo>
                  <a:pt x="2260360" y="210000"/>
                </a:lnTo>
                <a:lnTo>
                  <a:pt x="2260360" y="210000"/>
                </a:lnTo>
                <a:cubicBezTo>
                  <a:pt x="2245570" y="315087"/>
                  <a:pt x="2271841" y="457915"/>
                  <a:pt x="2260360" y="525000"/>
                </a:cubicBezTo>
                <a:cubicBezTo>
                  <a:pt x="2257098" y="653140"/>
                  <a:pt x="2273996" y="902680"/>
                  <a:pt x="2260360" y="1049996"/>
                </a:cubicBezTo>
                <a:cubicBezTo>
                  <a:pt x="2260152" y="1172701"/>
                  <a:pt x="2170791" y="1262149"/>
                  <a:pt x="2050356" y="1260000"/>
                </a:cubicBezTo>
                <a:cubicBezTo>
                  <a:pt x="1766043" y="1266776"/>
                  <a:pt x="1257399" y="1223017"/>
                  <a:pt x="941817" y="1260000"/>
                </a:cubicBezTo>
                <a:cubicBezTo>
                  <a:pt x="737373" y="1294458"/>
                  <a:pt x="451805" y="1222497"/>
                  <a:pt x="376727" y="1260000"/>
                </a:cubicBezTo>
                <a:lnTo>
                  <a:pt x="376727" y="1260000"/>
                </a:lnTo>
                <a:cubicBezTo>
                  <a:pt x="305074" y="1265900"/>
                  <a:pt x="290023" y="1250625"/>
                  <a:pt x="210004" y="1260000"/>
                </a:cubicBezTo>
                <a:cubicBezTo>
                  <a:pt x="71682" y="1265305"/>
                  <a:pt x="-17454" y="1175243"/>
                  <a:pt x="0" y="1049996"/>
                </a:cubicBezTo>
                <a:cubicBezTo>
                  <a:pt x="1053" y="862795"/>
                  <a:pt x="-14286" y="616923"/>
                  <a:pt x="0" y="525000"/>
                </a:cubicBezTo>
                <a:cubicBezTo>
                  <a:pt x="-12332" y="478314"/>
                  <a:pt x="-48663" y="453239"/>
                  <a:pt x="-75699" y="383141"/>
                </a:cubicBezTo>
                <a:cubicBezTo>
                  <a:pt x="-31520" y="322177"/>
                  <a:pt x="-25973" y="272907"/>
                  <a:pt x="0" y="210000"/>
                </a:cubicBezTo>
                <a:lnTo>
                  <a:pt x="0" y="210004"/>
                </a:lnTo>
                <a:close/>
              </a:path>
            </a:pathLst>
          </a:custGeom>
          <a:solidFill>
            <a:schemeClr val="bg1"/>
          </a:solidFill>
          <a:ln w="28575" cap="rnd" cmpd="thickThin">
            <a:solidFill>
              <a:schemeClr val="accent3">
                <a:lumMod val="60000"/>
                <a:lumOff val="4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3728412482">
                  <a:prstGeom prst="wedgeRoundRectCallout">
                    <a:avLst>
                      <a:gd name="adj1" fmla="val -53349"/>
                      <a:gd name="adj2" fmla="val -1959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zh-CN" altLang="en-US" sz="1600" kern="100" dirty="0">
                <a:solidFill>
                  <a:srgbClr val="0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       购买油漆时需要知道房间的涂刷面积，我量尺寸， 你算面积，好吗？</a:t>
            </a:r>
            <a:endParaRPr lang="zh-CN" sz="2000" kern="1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A05A90E-D4C0-2A7C-7D40-BFA8950A8614}"/>
              </a:ext>
            </a:extLst>
          </p:cNvPr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>
              <a:extLst>
                <a:ext uri="{FF2B5EF4-FFF2-40B4-BE49-F238E27FC236}">
                  <a16:creationId xmlns:a16="http://schemas.microsoft.com/office/drawing/2014/main" id="{142E8729-08DE-D1DE-D747-1E387298B9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010F57-31E4-38F1-6AEC-D1100522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4E6B5AF-1B5E-407B-AD2D-5F3511B433F1}"/>
              </a:ext>
            </a:extLst>
          </p:cNvPr>
          <p:cNvGrpSpPr/>
          <p:nvPr/>
        </p:nvGrpSpPr>
        <p:grpSpPr>
          <a:xfrm>
            <a:off x="1038122" y="1847550"/>
            <a:ext cx="4174067" cy="1544938"/>
            <a:chOff x="1167928" y="1570652"/>
            <a:chExt cx="4174067" cy="15449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6D6394-1CEA-83BC-4369-2A36C363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928" y="1570652"/>
              <a:ext cx="2224503" cy="112708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8CE3ED-AFE8-4759-9B51-5ACAFD7C4B1D}"/>
                </a:ext>
              </a:extLst>
            </p:cNvPr>
            <p:cNvSpPr txBox="1"/>
            <p:nvPr/>
          </p:nvSpPr>
          <p:spPr>
            <a:xfrm>
              <a:off x="1167928" y="2592370"/>
              <a:ext cx="41740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活动一：了解计算工具，感受程序与算法的关系</a:t>
              </a: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活动二：确定计算方案，分析程序描述算法的结构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4B59935-0913-45C8-8581-1DCA948EE303}"/>
              </a:ext>
            </a:extLst>
          </p:cNvPr>
          <p:cNvGrpSpPr/>
          <p:nvPr/>
        </p:nvGrpSpPr>
        <p:grpSpPr>
          <a:xfrm>
            <a:off x="2378918" y="4035779"/>
            <a:ext cx="6248400" cy="1556338"/>
            <a:chOff x="3871497" y="3564607"/>
            <a:chExt cx="6248400" cy="155633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5678201-0D29-BDDD-9052-75DB0DF2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497" y="3564607"/>
              <a:ext cx="2224503" cy="116786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BD48F5-D3AD-40F4-8EFF-8C6206288DF7}"/>
                </a:ext>
              </a:extLst>
            </p:cNvPr>
            <p:cNvSpPr txBox="1"/>
            <p:nvPr/>
          </p:nvSpPr>
          <p:spPr>
            <a:xfrm>
              <a:off x="3871497" y="4597725"/>
              <a:ext cx="6248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活动三：编写计算程序，体验程序实现算法的过程</a:t>
              </a:r>
              <a:endParaRPr lang="en-US" altLang="zh-CN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活动四：输出计算结果，验证程序对算法的影响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643EC23-4AF0-4545-89A3-A73B590E522E}"/>
              </a:ext>
            </a:extLst>
          </p:cNvPr>
          <p:cNvGrpSpPr/>
          <p:nvPr/>
        </p:nvGrpSpPr>
        <p:grpSpPr>
          <a:xfrm>
            <a:off x="5794047" y="1847550"/>
            <a:ext cx="5932366" cy="1290637"/>
            <a:chOff x="6711050" y="1570652"/>
            <a:chExt cx="5932366" cy="129063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4795836-C56C-110D-CA52-B569C680A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050" y="1570652"/>
              <a:ext cx="2393321" cy="108653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A0B9681-700E-4A3B-8E58-D705385BBD13}"/>
                </a:ext>
              </a:extLst>
            </p:cNvPr>
            <p:cNvSpPr/>
            <p:nvPr/>
          </p:nvSpPr>
          <p:spPr>
            <a:xfrm>
              <a:off x="6711050" y="2529384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活动五：评价项目成果，拓展程序与算法的应用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906F034-ECB3-438F-941D-AEB5E45A7A6B}"/>
              </a:ext>
            </a:extLst>
          </p:cNvPr>
          <p:cNvGrpSpPr/>
          <p:nvPr/>
        </p:nvGrpSpPr>
        <p:grpSpPr>
          <a:xfrm>
            <a:off x="8893141" y="4035779"/>
            <a:ext cx="5932366" cy="1261158"/>
            <a:chOff x="8469371" y="4398020"/>
            <a:chExt cx="5932366" cy="12611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3B2CF1-9C9C-CBB6-7C14-146D48467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71" y="4398020"/>
              <a:ext cx="2260391" cy="983417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A5D3157-3771-43B4-888E-670FD378DD4F}"/>
                </a:ext>
              </a:extLst>
            </p:cNvPr>
            <p:cNvSpPr/>
            <p:nvPr/>
          </p:nvSpPr>
          <p:spPr>
            <a:xfrm>
              <a:off x="8469371" y="5327273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活动六：修改程序，解决同类问题</a:t>
              </a:r>
            </a:p>
          </p:txBody>
        </p:sp>
      </p:grp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83D4227C-2981-4D56-86B4-2432CA9DBC16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H="1" flipV="1">
            <a:off x="1038122" y="2411090"/>
            <a:ext cx="1340796" cy="2208621"/>
          </a:xfrm>
          <a:prstGeom prst="curvedConnector3">
            <a:avLst>
              <a:gd name="adj1" fmla="val -17050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FEEEA23D-2191-469F-BEE8-7AC83F8CA2F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4603421" y="2390819"/>
            <a:ext cx="1190626" cy="2228893"/>
          </a:xfrm>
          <a:prstGeom prst="curvedConnector3">
            <a:avLst>
              <a:gd name="adj1" fmla="val 50000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0B48B770-19A1-4E62-906B-894AEE667DAC}"/>
              </a:ext>
            </a:extLst>
          </p:cNvPr>
          <p:cNvCxnSpPr>
            <a:cxnSpLocks/>
            <a:stCxn id="12" idx="3"/>
            <a:endCxn id="13" idx="3"/>
          </p:cNvCxnSpPr>
          <p:nvPr/>
        </p:nvCxnSpPr>
        <p:spPr>
          <a:xfrm>
            <a:off x="8187368" y="2390819"/>
            <a:ext cx="2966164" cy="2136669"/>
          </a:xfrm>
          <a:prstGeom prst="curvedConnector3">
            <a:avLst>
              <a:gd name="adj1" fmla="val 107707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634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886C1-F36A-2FC5-8D9E-55F0ADB74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F83955C-D191-5262-4618-0E8FE2178109}"/>
              </a:ext>
            </a:extLst>
          </p:cNvPr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>
              <a:extLst>
                <a:ext uri="{FF2B5EF4-FFF2-40B4-BE49-F238E27FC236}">
                  <a16:creationId xmlns:a16="http://schemas.microsoft.com/office/drawing/2014/main" id="{0800560A-035E-AD65-DE35-2A460DF4243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FAAD6A-C6DB-238A-A9F7-96175C6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9C3CD405-1198-4E4E-8ADB-92013FD6AB66}"/>
              </a:ext>
            </a:extLst>
          </p:cNvPr>
          <p:cNvSpPr/>
          <p:nvPr/>
        </p:nvSpPr>
        <p:spPr>
          <a:xfrm>
            <a:off x="1391193" y="3263335"/>
            <a:ext cx="6248204" cy="1389718"/>
          </a:xfrm>
          <a:custGeom>
            <a:avLst/>
            <a:gdLst>
              <a:gd name="connsiteX0" fmla="*/ 143049 w 6855341"/>
              <a:gd name="connsiteY0" fmla="*/ 0 h 1389718"/>
              <a:gd name="connsiteX1" fmla="*/ 420254 w 6855341"/>
              <a:gd name="connsiteY1" fmla="*/ 0 h 1389718"/>
              <a:gd name="connsiteX2" fmla="*/ 420254 w 6855341"/>
              <a:gd name="connsiteY2" fmla="*/ 82859 h 1389718"/>
              <a:gd name="connsiteX3" fmla="*/ 503113 w 6855341"/>
              <a:gd name="connsiteY3" fmla="*/ 165718 h 1389718"/>
              <a:gd name="connsiteX4" fmla="*/ 776389 w 6855341"/>
              <a:gd name="connsiteY4" fmla="*/ 165718 h 1389718"/>
              <a:gd name="connsiteX5" fmla="*/ 859248 w 6855341"/>
              <a:gd name="connsiteY5" fmla="*/ 82859 h 1389718"/>
              <a:gd name="connsiteX6" fmla="*/ 859248 w 6855341"/>
              <a:gd name="connsiteY6" fmla="*/ 0 h 1389718"/>
              <a:gd name="connsiteX7" fmla="*/ 6712292 w 6855341"/>
              <a:gd name="connsiteY7" fmla="*/ 0 h 1389718"/>
              <a:gd name="connsiteX8" fmla="*/ 6855341 w 6855341"/>
              <a:gd name="connsiteY8" fmla="*/ 143049 h 1389718"/>
              <a:gd name="connsiteX9" fmla="*/ 6855341 w 6855341"/>
              <a:gd name="connsiteY9" fmla="*/ 1080951 h 1389718"/>
              <a:gd name="connsiteX10" fmla="*/ 6712292 w 6855341"/>
              <a:gd name="connsiteY10" fmla="*/ 1224000 h 1389718"/>
              <a:gd name="connsiteX11" fmla="*/ 859248 w 6855341"/>
              <a:gd name="connsiteY11" fmla="*/ 1224000 h 1389718"/>
              <a:gd name="connsiteX12" fmla="*/ 859248 w 6855341"/>
              <a:gd name="connsiteY12" fmla="*/ 1306859 h 1389718"/>
              <a:gd name="connsiteX13" fmla="*/ 776389 w 6855341"/>
              <a:gd name="connsiteY13" fmla="*/ 1389718 h 1389718"/>
              <a:gd name="connsiteX14" fmla="*/ 503113 w 6855341"/>
              <a:gd name="connsiteY14" fmla="*/ 1389718 h 1389718"/>
              <a:gd name="connsiteX15" fmla="*/ 420254 w 6855341"/>
              <a:gd name="connsiteY15" fmla="*/ 1306859 h 1389718"/>
              <a:gd name="connsiteX16" fmla="*/ 420254 w 6855341"/>
              <a:gd name="connsiteY16" fmla="*/ 1224000 h 1389718"/>
              <a:gd name="connsiteX17" fmla="*/ 143049 w 6855341"/>
              <a:gd name="connsiteY17" fmla="*/ 1224000 h 1389718"/>
              <a:gd name="connsiteX18" fmla="*/ 0 w 6855341"/>
              <a:gd name="connsiteY18" fmla="*/ 1080951 h 1389718"/>
              <a:gd name="connsiteX19" fmla="*/ 0 w 6855341"/>
              <a:gd name="connsiteY19" fmla="*/ 143049 h 1389718"/>
              <a:gd name="connsiteX20" fmla="*/ 143049 w 6855341"/>
              <a:gd name="connsiteY20" fmla="*/ 0 h 138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5341" h="1389718">
                <a:moveTo>
                  <a:pt x="143049" y="0"/>
                </a:moveTo>
                <a:lnTo>
                  <a:pt x="420254" y="0"/>
                </a:lnTo>
                <a:lnTo>
                  <a:pt x="420254" y="82859"/>
                </a:lnTo>
                <a:lnTo>
                  <a:pt x="503113" y="165718"/>
                </a:lnTo>
                <a:lnTo>
                  <a:pt x="776389" y="165718"/>
                </a:lnTo>
                <a:lnTo>
                  <a:pt x="859248" y="82859"/>
                </a:lnTo>
                <a:lnTo>
                  <a:pt x="859248" y="0"/>
                </a:lnTo>
                <a:lnTo>
                  <a:pt x="6712292" y="0"/>
                </a:lnTo>
                <a:cubicBezTo>
                  <a:pt x="6791296" y="0"/>
                  <a:pt x="6855341" y="64045"/>
                  <a:pt x="6855341" y="143049"/>
                </a:cubicBezTo>
                <a:lnTo>
                  <a:pt x="6855341" y="1080951"/>
                </a:lnTo>
                <a:cubicBezTo>
                  <a:pt x="6855341" y="1159955"/>
                  <a:pt x="6791296" y="1224000"/>
                  <a:pt x="6712292" y="1224000"/>
                </a:cubicBezTo>
                <a:lnTo>
                  <a:pt x="859248" y="1224000"/>
                </a:lnTo>
                <a:lnTo>
                  <a:pt x="859248" y="1306859"/>
                </a:lnTo>
                <a:lnTo>
                  <a:pt x="776389" y="1389718"/>
                </a:lnTo>
                <a:lnTo>
                  <a:pt x="503113" y="1389718"/>
                </a:lnTo>
                <a:lnTo>
                  <a:pt x="420254" y="1306859"/>
                </a:lnTo>
                <a:lnTo>
                  <a:pt x="420254" y="1224000"/>
                </a:lnTo>
                <a:lnTo>
                  <a:pt x="143049" y="1224000"/>
                </a:lnTo>
                <a:cubicBezTo>
                  <a:pt x="64045" y="1224000"/>
                  <a:pt x="0" y="1159955"/>
                  <a:pt x="0" y="1080951"/>
                </a:cubicBezTo>
                <a:lnTo>
                  <a:pt x="0" y="143049"/>
                </a:lnTo>
                <a:cubicBezTo>
                  <a:pt x="0" y="64045"/>
                  <a:pt x="64045" y="0"/>
                  <a:pt x="14304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 cap="rnd" cmpd="thickThin">
            <a:solidFill>
              <a:schemeClr val="accent3">
                <a:lumMod val="60000"/>
                <a:lumOff val="4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）了解程序和程序语言的作用，能读懂简单的程序语句。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）学会使用程序语言描述简单算法。</a:t>
            </a: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27B6FAEE-4D1E-4076-9BA6-FB034CEF5652}"/>
              </a:ext>
            </a:extLst>
          </p:cNvPr>
          <p:cNvSpPr/>
          <p:nvPr/>
        </p:nvSpPr>
        <p:spPr>
          <a:xfrm>
            <a:off x="1391193" y="2543283"/>
            <a:ext cx="6248204" cy="885717"/>
          </a:xfrm>
          <a:custGeom>
            <a:avLst/>
            <a:gdLst>
              <a:gd name="connsiteX0" fmla="*/ 120002 w 6855341"/>
              <a:gd name="connsiteY0" fmla="*/ 0 h 885717"/>
              <a:gd name="connsiteX1" fmla="*/ 420254 w 6855341"/>
              <a:gd name="connsiteY1" fmla="*/ 0 h 885717"/>
              <a:gd name="connsiteX2" fmla="*/ 420254 w 6855341"/>
              <a:gd name="connsiteY2" fmla="*/ 82859 h 885717"/>
              <a:gd name="connsiteX3" fmla="*/ 503113 w 6855341"/>
              <a:gd name="connsiteY3" fmla="*/ 165718 h 885717"/>
              <a:gd name="connsiteX4" fmla="*/ 776389 w 6855341"/>
              <a:gd name="connsiteY4" fmla="*/ 165718 h 885717"/>
              <a:gd name="connsiteX5" fmla="*/ 859248 w 6855341"/>
              <a:gd name="connsiteY5" fmla="*/ 82859 h 885717"/>
              <a:gd name="connsiteX6" fmla="*/ 859248 w 6855341"/>
              <a:gd name="connsiteY6" fmla="*/ 0 h 885717"/>
              <a:gd name="connsiteX7" fmla="*/ 6735339 w 6855341"/>
              <a:gd name="connsiteY7" fmla="*/ 0 h 885717"/>
              <a:gd name="connsiteX8" fmla="*/ 6855341 w 6855341"/>
              <a:gd name="connsiteY8" fmla="*/ 120002 h 885717"/>
              <a:gd name="connsiteX9" fmla="*/ 6855341 w 6855341"/>
              <a:gd name="connsiteY9" fmla="*/ 599998 h 885717"/>
              <a:gd name="connsiteX10" fmla="*/ 6735339 w 6855341"/>
              <a:gd name="connsiteY10" fmla="*/ 720000 h 885717"/>
              <a:gd name="connsiteX11" fmla="*/ 859248 w 6855341"/>
              <a:gd name="connsiteY11" fmla="*/ 720000 h 885717"/>
              <a:gd name="connsiteX12" fmla="*/ 859248 w 6855341"/>
              <a:gd name="connsiteY12" fmla="*/ 802858 h 885717"/>
              <a:gd name="connsiteX13" fmla="*/ 776389 w 6855341"/>
              <a:gd name="connsiteY13" fmla="*/ 885717 h 885717"/>
              <a:gd name="connsiteX14" fmla="*/ 503113 w 6855341"/>
              <a:gd name="connsiteY14" fmla="*/ 885717 h 885717"/>
              <a:gd name="connsiteX15" fmla="*/ 420254 w 6855341"/>
              <a:gd name="connsiteY15" fmla="*/ 802858 h 885717"/>
              <a:gd name="connsiteX16" fmla="*/ 420254 w 6855341"/>
              <a:gd name="connsiteY16" fmla="*/ 720000 h 885717"/>
              <a:gd name="connsiteX17" fmla="*/ 120002 w 6855341"/>
              <a:gd name="connsiteY17" fmla="*/ 720000 h 885717"/>
              <a:gd name="connsiteX18" fmla="*/ 0 w 6855341"/>
              <a:gd name="connsiteY18" fmla="*/ 599998 h 885717"/>
              <a:gd name="connsiteX19" fmla="*/ 0 w 6855341"/>
              <a:gd name="connsiteY19" fmla="*/ 120002 h 885717"/>
              <a:gd name="connsiteX20" fmla="*/ 120002 w 6855341"/>
              <a:gd name="connsiteY20" fmla="*/ 0 h 88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5341" h="885717">
                <a:moveTo>
                  <a:pt x="120002" y="0"/>
                </a:moveTo>
                <a:lnTo>
                  <a:pt x="420254" y="0"/>
                </a:lnTo>
                <a:lnTo>
                  <a:pt x="420254" y="82859"/>
                </a:lnTo>
                <a:lnTo>
                  <a:pt x="503113" y="165718"/>
                </a:lnTo>
                <a:lnTo>
                  <a:pt x="776389" y="165718"/>
                </a:lnTo>
                <a:lnTo>
                  <a:pt x="859248" y="82859"/>
                </a:lnTo>
                <a:lnTo>
                  <a:pt x="859248" y="0"/>
                </a:lnTo>
                <a:lnTo>
                  <a:pt x="6735339" y="0"/>
                </a:lnTo>
                <a:cubicBezTo>
                  <a:pt x="6801614" y="0"/>
                  <a:pt x="6855341" y="53727"/>
                  <a:pt x="6855341" y="120002"/>
                </a:cubicBezTo>
                <a:lnTo>
                  <a:pt x="6855341" y="599998"/>
                </a:lnTo>
                <a:cubicBezTo>
                  <a:pt x="6855341" y="666273"/>
                  <a:pt x="6801614" y="720000"/>
                  <a:pt x="6735339" y="720000"/>
                </a:cubicBezTo>
                <a:lnTo>
                  <a:pt x="859248" y="720000"/>
                </a:lnTo>
                <a:lnTo>
                  <a:pt x="859248" y="802858"/>
                </a:lnTo>
                <a:lnTo>
                  <a:pt x="776389" y="885717"/>
                </a:lnTo>
                <a:lnTo>
                  <a:pt x="503113" y="885717"/>
                </a:lnTo>
                <a:lnTo>
                  <a:pt x="420254" y="802858"/>
                </a:lnTo>
                <a:lnTo>
                  <a:pt x="420254" y="720000"/>
                </a:lnTo>
                <a:lnTo>
                  <a:pt x="120002" y="720000"/>
                </a:lnTo>
                <a:cubicBezTo>
                  <a:pt x="53727" y="720000"/>
                  <a:pt x="0" y="666273"/>
                  <a:pt x="0" y="599998"/>
                </a:cubicBezTo>
                <a:lnTo>
                  <a:pt x="0" y="120002"/>
                </a:lnTo>
                <a:cubicBezTo>
                  <a:pt x="0" y="53727"/>
                  <a:pt x="53727" y="0"/>
                  <a:pt x="12000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 cap="rnd" cmpd="thickThin">
            <a:solidFill>
              <a:schemeClr val="accent3">
                <a:lumMod val="60000"/>
                <a:lumOff val="4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0" rIns="18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kern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编写计算墙面面积的计算机程序。</a:t>
            </a:r>
            <a:endParaRPr lang="zh-CN" altLang="zh-CN" kern="0" dirty="0">
              <a:solidFill>
                <a:srgbClr val="5E3F0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BDF4A280-3B36-4354-A667-EBC82AEB0E41}"/>
              </a:ext>
            </a:extLst>
          </p:cNvPr>
          <p:cNvGrpSpPr/>
          <p:nvPr/>
        </p:nvGrpSpPr>
        <p:grpSpPr>
          <a:xfrm>
            <a:off x="7726853" y="2552729"/>
            <a:ext cx="2798947" cy="1894790"/>
            <a:chOff x="7188193" y="4823247"/>
            <a:chExt cx="4463220" cy="2636860"/>
          </a:xfrm>
        </p:grpSpPr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8D0BC5E6-6F8D-4DF5-89CA-EFA469AB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3" y="4823247"/>
              <a:ext cx="4461635" cy="2636860"/>
            </a:xfrm>
            <a:prstGeom prst="rect">
              <a:avLst/>
            </a:prstGeom>
          </p:spPr>
        </p:pic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30C0565E-6AA0-42EE-9FDC-8864D3F2BB6D}"/>
                </a:ext>
              </a:extLst>
            </p:cNvPr>
            <p:cNvSpPr/>
            <p:nvPr/>
          </p:nvSpPr>
          <p:spPr>
            <a:xfrm>
              <a:off x="9419010" y="5568031"/>
              <a:ext cx="1234683" cy="720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73D20766-9415-4785-A379-F30105BCF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370" y="5441197"/>
              <a:ext cx="3472152" cy="162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6D86F44D-E516-41BE-9860-E316C73DF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1904" y="5928095"/>
              <a:ext cx="2099509" cy="14033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活动一：了解计算工具，感受程序与算法的关系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24CB8F0-82B5-4666-9103-279437BCB3A2}"/>
              </a:ext>
            </a:extLst>
          </p:cNvPr>
          <p:cNvGrpSpPr/>
          <p:nvPr/>
        </p:nvGrpSpPr>
        <p:grpSpPr>
          <a:xfrm>
            <a:off x="2007665" y="2804252"/>
            <a:ext cx="7977165" cy="2262415"/>
            <a:chOff x="1960214" y="2396276"/>
            <a:chExt cx="7977165" cy="226241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1088DA0B-8937-486D-A4C6-2953780DA195}"/>
                </a:ext>
              </a:extLst>
            </p:cNvPr>
            <p:cNvGrpSpPr/>
            <p:nvPr/>
          </p:nvGrpSpPr>
          <p:grpSpPr>
            <a:xfrm>
              <a:off x="1960214" y="2769177"/>
              <a:ext cx="2944023" cy="1889514"/>
              <a:chOff x="3779129" y="2839453"/>
              <a:chExt cx="3972693" cy="2549728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202C724D-11C1-4288-8AA1-019533C6C3B4}"/>
                  </a:ext>
                </a:extLst>
              </p:cNvPr>
              <p:cNvSpPr/>
              <p:nvPr/>
            </p:nvSpPr>
            <p:spPr>
              <a:xfrm>
                <a:off x="3779129" y="2839453"/>
                <a:ext cx="3972693" cy="2549728"/>
              </a:xfrm>
              <a:prstGeom prst="roundRect">
                <a:avLst>
                  <a:gd name="adj" fmla="val 1163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6817500-D6CC-450A-BF11-E94A32F5850D}"/>
                  </a:ext>
                </a:extLst>
              </p:cNvPr>
              <p:cNvSpPr/>
              <p:nvPr/>
            </p:nvSpPr>
            <p:spPr>
              <a:xfrm>
                <a:off x="3880474" y="3214838"/>
                <a:ext cx="3759617" cy="2046896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00" cap="none" spc="10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a=15</a:t>
                </a:r>
                <a:endParaRPr kumimoji="0" lang="zh-CN" altLang="en-US" sz="2000" b="1" i="0" u="none" strike="noStrike" kern="100" cap="none" spc="10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00" cap="none" spc="10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b=8</a:t>
                </a:r>
                <a:endParaRPr kumimoji="0" lang="zh-CN" altLang="en-US" sz="2000" b="1" i="0" u="none" strike="noStrike" kern="100" cap="none" spc="10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00" cap="none" spc="10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s=a*b</a:t>
                </a:r>
                <a:endParaRPr kumimoji="0" lang="zh-CN" altLang="en-US" sz="2000" b="1" i="0" u="none" strike="noStrike" kern="100" cap="none" spc="10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00" cap="none" spc="10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print (s)</a:t>
                </a:r>
                <a:endParaRPr kumimoji="0" lang="zh-CN" altLang="en-US" sz="2400" b="1" i="0" u="none" strike="noStrike" kern="100" cap="none" spc="10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5C80D3B6-D23D-46C2-8E3C-7EF27E58C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0806" y="2947089"/>
                <a:ext cx="445567" cy="1687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704EC47-2F9B-4A93-9B23-81B439A49E2B}"/>
                </a:ext>
              </a:extLst>
            </p:cNvPr>
            <p:cNvGrpSpPr/>
            <p:nvPr/>
          </p:nvGrpSpPr>
          <p:grpSpPr>
            <a:xfrm>
              <a:off x="5308629" y="2751682"/>
              <a:ext cx="4628750" cy="1889514"/>
              <a:chOff x="0" y="0"/>
              <a:chExt cx="3167585" cy="1293251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804DF846-6FA1-4293-99EA-A26CA25042E0}"/>
                  </a:ext>
                </a:extLst>
              </p:cNvPr>
              <p:cNvSpPr/>
              <p:nvPr/>
            </p:nvSpPr>
            <p:spPr>
              <a:xfrm>
                <a:off x="0" y="0"/>
                <a:ext cx="3167585" cy="1293251"/>
              </a:xfrm>
              <a:prstGeom prst="roundRect">
                <a:avLst>
                  <a:gd name="adj" fmla="val 1163"/>
                </a:avLst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B0696D27-D751-4508-A401-A49850E091D4}"/>
                  </a:ext>
                </a:extLst>
              </p:cNvPr>
              <p:cNvSpPr/>
              <p:nvPr/>
            </p:nvSpPr>
            <p:spPr>
              <a:xfrm>
                <a:off x="32909" y="119883"/>
                <a:ext cx="3103159" cy="1134570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kumimoji="0" lang="zh-CN" altLang="en-US" sz="1050" b="0" i="0" u="none" strike="noStrike" kern="1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F69875BE-EC73-4545-B631-0FF6269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017" y="42312"/>
                <a:ext cx="130810" cy="495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5012D58B-C0AF-4CEB-9FFE-CE11F98A6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18" y="148090"/>
                <a:ext cx="3043555" cy="1079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1" name="标注: 弯曲线形(带边框和强调线) 50">
              <a:extLst>
                <a:ext uri="{FF2B5EF4-FFF2-40B4-BE49-F238E27FC236}">
                  <a16:creationId xmlns:a16="http://schemas.microsoft.com/office/drawing/2014/main" id="{2D1A989B-D638-4F76-9EE3-5E680DEE9081}"/>
                </a:ext>
              </a:extLst>
            </p:cNvPr>
            <p:cNvSpPr/>
            <p:nvPr/>
          </p:nvSpPr>
          <p:spPr>
            <a:xfrm>
              <a:off x="8486246" y="2396276"/>
              <a:ext cx="1451133" cy="308366"/>
            </a:xfrm>
            <a:prstGeom prst="accentBorderCallout2">
              <a:avLst>
                <a:gd name="adj1" fmla="val 18750"/>
                <a:gd name="adj2" fmla="val -8333"/>
                <a:gd name="adj3" fmla="val 20755"/>
                <a:gd name="adj4" fmla="val -16275"/>
                <a:gd name="adj5" fmla="val 153917"/>
                <a:gd name="adj6" fmla="val -3260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tailEnd type="oval" w="sm" len="sm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灵秀体" panose="02000000000000000000" pitchFamily="2" charset="-122"/>
                  <a:ea typeface="印品灵秀体" panose="02000000000000000000" pitchFamily="2" charset="-122"/>
                  <a:cs typeface="+mn-cs"/>
                </a:rPr>
                <a:t>图形化程序语言</a:t>
              </a:r>
            </a:p>
          </p:txBody>
        </p:sp>
        <p:sp>
          <p:nvSpPr>
            <p:cNvPr id="52" name="标注: 弯曲线形(带边框和强调线) 51">
              <a:extLst>
                <a:ext uri="{FF2B5EF4-FFF2-40B4-BE49-F238E27FC236}">
                  <a16:creationId xmlns:a16="http://schemas.microsoft.com/office/drawing/2014/main" id="{28142CDF-D961-4F11-BE88-1581A1053925}"/>
                </a:ext>
              </a:extLst>
            </p:cNvPr>
            <p:cNvSpPr/>
            <p:nvPr/>
          </p:nvSpPr>
          <p:spPr>
            <a:xfrm>
              <a:off x="3453104" y="2401484"/>
              <a:ext cx="1451133" cy="308366"/>
            </a:xfrm>
            <a:prstGeom prst="accentBorderCallout2">
              <a:avLst>
                <a:gd name="adj1" fmla="val 18750"/>
                <a:gd name="adj2" fmla="val -8333"/>
                <a:gd name="adj3" fmla="val 20755"/>
                <a:gd name="adj4" fmla="val -16275"/>
                <a:gd name="adj5" fmla="val 153917"/>
                <a:gd name="adj6" fmla="val -3260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tailEnd type="oval" w="sm" len="sm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灵秀体" panose="02000000000000000000" pitchFamily="2" charset="-122"/>
                  <a:ea typeface="印品灵秀体" panose="02000000000000000000" pitchFamily="2" charset="-122"/>
                  <a:cs typeface="+mn-cs"/>
                </a:rPr>
                <a:t>文本程序语言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D6F6D4D-7CFC-4A75-9DD7-2105C0000A83}"/>
              </a:ext>
            </a:extLst>
          </p:cNvPr>
          <p:cNvGrpSpPr/>
          <p:nvPr/>
        </p:nvGrpSpPr>
        <p:grpSpPr>
          <a:xfrm>
            <a:off x="886407" y="1382575"/>
            <a:ext cx="7200000" cy="1145369"/>
            <a:chOff x="886407" y="1382575"/>
            <a:chExt cx="7200000" cy="114536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134A285-C69E-4302-9E8F-050B7CC10DEE}"/>
                </a:ext>
              </a:extLst>
            </p:cNvPr>
            <p:cNvSpPr txBox="1"/>
            <p:nvPr/>
          </p:nvSpPr>
          <p:spPr>
            <a:xfrm flipH="1">
              <a:off x="886407" y="1807944"/>
              <a:ext cx="7200000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3D7B75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想让计算机帮助计算墙面面积，需要用计算机能听懂的语言来描述这个算法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——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程序语言。</a:t>
              </a:r>
            </a:p>
          </p:txBody>
        </p:sp>
        <p:pic>
          <p:nvPicPr>
            <p:cNvPr id="53" name="图片 52" descr="卡通人物&#10;&#10;描述已自动生成">
              <a:extLst>
                <a:ext uri="{FF2B5EF4-FFF2-40B4-BE49-F238E27FC236}">
                  <a16:creationId xmlns:a16="http://schemas.microsoft.com/office/drawing/2014/main" id="{E6FBFECE-0173-4544-B7F5-D20992408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44E9C4-982D-480D-9682-2DB12695E06B}"/>
              </a:ext>
            </a:extLst>
          </p:cNvPr>
          <p:cNvGrpSpPr/>
          <p:nvPr/>
        </p:nvGrpSpPr>
        <p:grpSpPr>
          <a:xfrm>
            <a:off x="4404312" y="4728202"/>
            <a:ext cx="7200000" cy="1496686"/>
            <a:chOff x="4404312" y="4728202"/>
            <a:chExt cx="7200000" cy="1496686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64F403A-FD3E-45DB-86B1-E8AD5FE0D3DF}"/>
                </a:ext>
              </a:extLst>
            </p:cNvPr>
            <p:cNvSpPr txBox="1"/>
            <p:nvPr/>
          </p:nvSpPr>
          <p:spPr>
            <a:xfrm flipH="1">
              <a:off x="4404312" y="5504888"/>
              <a:ext cx="7200000" cy="720000"/>
            </a:xfrm>
            <a:prstGeom prst="roundRect">
              <a:avLst>
                <a:gd name="adj" fmla="val 2344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程序可以看作是一种让计算机自动实现算法的工具。猜一猜，这两段程序能做什么呢？</a:t>
              </a:r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86241579-16E4-49A6-8105-B9B2BED3A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4728202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95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4DAB731-F4B1-4D39-AD4A-35C6207BE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32"/>
          <a:stretch/>
        </p:blipFill>
        <p:spPr>
          <a:xfrm>
            <a:off x="4653542" y="2783024"/>
            <a:ext cx="6745868" cy="2154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活动一：了解计算工具，感受程序与算法的关系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D6F6D4D-7CFC-4A75-9DD7-2105C0000A83}"/>
              </a:ext>
            </a:extLst>
          </p:cNvPr>
          <p:cNvGrpSpPr/>
          <p:nvPr/>
        </p:nvGrpSpPr>
        <p:grpSpPr>
          <a:xfrm>
            <a:off x="886407" y="1382575"/>
            <a:ext cx="6745868" cy="1145369"/>
            <a:chOff x="886407" y="1382575"/>
            <a:chExt cx="6745868" cy="114536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134A285-C69E-4302-9E8F-050B7CC10DEE}"/>
                </a:ext>
              </a:extLst>
            </p:cNvPr>
            <p:cNvSpPr txBox="1"/>
            <p:nvPr/>
          </p:nvSpPr>
          <p:spPr>
            <a:xfrm flipH="1">
              <a:off x="886407" y="1807944"/>
              <a:ext cx="6745868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请观看微课，尝试在“扣叮”中拖动积木到积木编辑区。</a:t>
              </a:r>
            </a:p>
          </p:txBody>
        </p:sp>
        <p:pic>
          <p:nvPicPr>
            <p:cNvPr id="53" name="图片 52" descr="卡通人物&#10;&#10;描述已自动生成">
              <a:extLst>
                <a:ext uri="{FF2B5EF4-FFF2-40B4-BE49-F238E27FC236}">
                  <a16:creationId xmlns:a16="http://schemas.microsoft.com/office/drawing/2014/main" id="{E6FBFECE-0173-4544-B7F5-D20992408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44E9C4-982D-480D-9682-2DB12695E06B}"/>
              </a:ext>
            </a:extLst>
          </p:cNvPr>
          <p:cNvGrpSpPr/>
          <p:nvPr/>
        </p:nvGrpSpPr>
        <p:grpSpPr>
          <a:xfrm>
            <a:off x="2768138" y="4728202"/>
            <a:ext cx="8836174" cy="1496686"/>
            <a:chOff x="2768138" y="4728202"/>
            <a:chExt cx="8836174" cy="1496686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64F403A-FD3E-45DB-86B1-E8AD5FE0D3DF}"/>
                </a:ext>
              </a:extLst>
            </p:cNvPr>
            <p:cNvSpPr txBox="1"/>
            <p:nvPr/>
          </p:nvSpPr>
          <p:spPr>
            <a:xfrm flipH="1">
              <a:off x="2768138" y="5504888"/>
              <a:ext cx="8836174" cy="720000"/>
            </a:xfrm>
            <a:prstGeom prst="roundRect">
              <a:avLst>
                <a:gd name="adj" fmla="val 2344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  图形化程序语言就好像搭积木一样，真有趣。</a:t>
              </a:r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86241579-16E4-49A6-8105-B9B2BED3A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4728202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A68CB43-4BAB-4DB5-BBD2-75C3A7107315}"/>
              </a:ext>
            </a:extLst>
          </p:cNvPr>
          <p:cNvGrpSpPr/>
          <p:nvPr/>
        </p:nvGrpSpPr>
        <p:grpSpPr>
          <a:xfrm>
            <a:off x="1475231" y="2953313"/>
            <a:ext cx="2929081" cy="2057998"/>
            <a:chOff x="1108257" y="4106155"/>
            <a:chExt cx="2929081" cy="205799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D6D236B-4DE1-474B-8519-AE654042C2A8}"/>
                </a:ext>
              </a:extLst>
            </p:cNvPr>
            <p:cNvGrpSpPr/>
            <p:nvPr/>
          </p:nvGrpSpPr>
          <p:grpSpPr>
            <a:xfrm>
              <a:off x="1576771" y="4106155"/>
              <a:ext cx="2460567" cy="1845425"/>
              <a:chOff x="1518582" y="3090628"/>
              <a:chExt cx="2880000" cy="2160000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45BB80F-BED6-4C1A-B987-F71A594DB040}"/>
                  </a:ext>
                </a:extLst>
              </p:cNvPr>
              <p:cNvSpPr txBox="1"/>
              <p:nvPr/>
            </p:nvSpPr>
            <p:spPr>
              <a:xfrm flipH="1">
                <a:off x="1518582" y="3090628"/>
                <a:ext cx="2880000" cy="2160000"/>
              </a:xfrm>
              <a:prstGeom prst="wedgeRoundRectCallout">
                <a:avLst>
                  <a:gd name="adj1" fmla="val 52022"/>
                  <a:gd name="adj2" fmla="val 26593"/>
                  <a:gd name="adj3" fmla="val 16667"/>
                </a:avLst>
              </a:prstGeom>
              <a:solidFill>
                <a:srgbClr val="F0F7FD"/>
              </a:solidFill>
              <a:ln w="114300" cap="rnd" cmpd="sng">
                <a:solidFill>
                  <a:srgbClr val="C5E4F1"/>
                </a:solidFill>
                <a:round/>
                <a:extLst>
                  <a:ext uri="{C807C97D-BFC1-408E-A445-0C87EB9F89A2}">
                    <ask:lineSketchStyleProps xmlns:ask="http://schemas.microsoft.com/office/drawing/2018/sketchyshapes" sd="86837363">
                      <a:custGeom>
                        <a:avLst/>
                        <a:gdLst>
                          <a:gd name="connsiteX0" fmla="*/ 0 w 4645710"/>
                          <a:gd name="connsiteY0" fmla="*/ 120002 h 720000"/>
                          <a:gd name="connsiteX1" fmla="*/ 120002 w 4645710"/>
                          <a:gd name="connsiteY1" fmla="*/ 0 h 720000"/>
                          <a:gd name="connsiteX2" fmla="*/ 2709998 w 4645710"/>
                          <a:gd name="connsiteY2" fmla="*/ 0 h 720000"/>
                          <a:gd name="connsiteX3" fmla="*/ 2709998 w 4645710"/>
                          <a:gd name="connsiteY3" fmla="*/ 0 h 720000"/>
                          <a:gd name="connsiteX4" fmla="*/ 3871425 w 4645710"/>
                          <a:gd name="connsiteY4" fmla="*/ 0 h 720000"/>
                          <a:gd name="connsiteX5" fmla="*/ 4525708 w 4645710"/>
                          <a:gd name="connsiteY5" fmla="*/ 0 h 720000"/>
                          <a:gd name="connsiteX6" fmla="*/ 4645710 w 4645710"/>
                          <a:gd name="connsiteY6" fmla="*/ 120002 h 720000"/>
                          <a:gd name="connsiteX7" fmla="*/ 4645710 w 4645710"/>
                          <a:gd name="connsiteY7" fmla="*/ 120000 h 720000"/>
                          <a:gd name="connsiteX8" fmla="*/ 4742062 w 4645710"/>
                          <a:gd name="connsiteY8" fmla="*/ 115085 h 720000"/>
                          <a:gd name="connsiteX9" fmla="*/ 4645710 w 4645710"/>
                          <a:gd name="connsiteY9" fmla="*/ 300000 h 720000"/>
                          <a:gd name="connsiteX10" fmla="*/ 4645710 w 4645710"/>
                          <a:gd name="connsiteY10" fmla="*/ 599998 h 720000"/>
                          <a:gd name="connsiteX11" fmla="*/ 4525708 w 4645710"/>
                          <a:gd name="connsiteY11" fmla="*/ 720000 h 720000"/>
                          <a:gd name="connsiteX12" fmla="*/ 3871425 w 4645710"/>
                          <a:gd name="connsiteY12" fmla="*/ 720000 h 720000"/>
                          <a:gd name="connsiteX13" fmla="*/ 2709998 w 4645710"/>
                          <a:gd name="connsiteY13" fmla="*/ 720000 h 720000"/>
                          <a:gd name="connsiteX14" fmla="*/ 2709998 w 4645710"/>
                          <a:gd name="connsiteY14" fmla="*/ 720000 h 720000"/>
                          <a:gd name="connsiteX15" fmla="*/ 120002 w 4645710"/>
                          <a:gd name="connsiteY15" fmla="*/ 720000 h 720000"/>
                          <a:gd name="connsiteX16" fmla="*/ 0 w 4645710"/>
                          <a:gd name="connsiteY16" fmla="*/ 599998 h 720000"/>
                          <a:gd name="connsiteX17" fmla="*/ 0 w 4645710"/>
                          <a:gd name="connsiteY17" fmla="*/ 300000 h 720000"/>
                          <a:gd name="connsiteX18" fmla="*/ 0 w 4645710"/>
                          <a:gd name="connsiteY18" fmla="*/ 120000 h 720000"/>
                          <a:gd name="connsiteX19" fmla="*/ 0 w 4645710"/>
                          <a:gd name="connsiteY19" fmla="*/ 120000 h 720000"/>
                          <a:gd name="connsiteX20" fmla="*/ 0 w 4645710"/>
                          <a:gd name="connsiteY20" fmla="*/ 120002 h 72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645710" h="720000" fill="none" extrusionOk="0">
                            <a:moveTo>
                              <a:pt x="0" y="120002"/>
                            </a:moveTo>
                            <a:cubicBezTo>
                              <a:pt x="4598" y="54062"/>
                              <a:pt x="43721" y="5712"/>
                              <a:pt x="120002" y="0"/>
                            </a:cubicBezTo>
                            <a:cubicBezTo>
                              <a:pt x="873510" y="96063"/>
                              <a:pt x="1917047" y="-24018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8683" y="66902"/>
                              <a:pt x="3297951" y="-90975"/>
                              <a:pt x="3871425" y="0"/>
                            </a:cubicBezTo>
                            <a:cubicBezTo>
                              <a:pt x="4099646" y="-43662"/>
                              <a:pt x="4303329" y="26866"/>
                              <a:pt x="4525708" y="0"/>
                            </a:cubicBezTo>
                            <a:cubicBezTo>
                              <a:pt x="4593403" y="-7879"/>
                              <a:pt x="4641685" y="6045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75325" y="126211"/>
                              <a:pt x="4700698" y="122520"/>
                              <a:pt x="4742062" y="115085"/>
                            </a:cubicBezTo>
                            <a:cubicBezTo>
                              <a:pt x="4692701" y="190570"/>
                              <a:pt x="4675691" y="214922"/>
                              <a:pt x="4645710" y="300000"/>
                            </a:cubicBezTo>
                            <a:cubicBezTo>
                              <a:pt x="4628191" y="434904"/>
                              <a:pt x="4637437" y="469682"/>
                              <a:pt x="4645710" y="599998"/>
                            </a:cubicBezTo>
                            <a:cubicBezTo>
                              <a:pt x="4643934" y="654764"/>
                              <a:pt x="4599093" y="728578"/>
                              <a:pt x="4525708" y="720000"/>
                            </a:cubicBezTo>
                            <a:cubicBezTo>
                              <a:pt x="4454082" y="693485"/>
                              <a:pt x="4012175" y="762178"/>
                              <a:pt x="3871425" y="720000"/>
                            </a:cubicBezTo>
                            <a:cubicBezTo>
                              <a:pt x="3620082" y="664367"/>
                              <a:pt x="3058928" y="693009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2122093" y="887577"/>
                              <a:pt x="679705" y="610238"/>
                              <a:pt x="120002" y="720000"/>
                            </a:cubicBezTo>
                            <a:cubicBezTo>
                              <a:pt x="47240" y="724627"/>
                              <a:pt x="6952" y="661854"/>
                              <a:pt x="0" y="599998"/>
                            </a:cubicBezTo>
                            <a:cubicBezTo>
                              <a:pt x="19670" y="516331"/>
                              <a:pt x="-11843" y="365588"/>
                              <a:pt x="0" y="300000"/>
                            </a:cubicBezTo>
                            <a:cubicBezTo>
                              <a:pt x="-4721" y="236369"/>
                              <a:pt x="468" y="200419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  <a:path w="4645710" h="720000" stroke="0" extrusionOk="0">
                            <a:moveTo>
                              <a:pt x="0" y="120002"/>
                            </a:moveTo>
                            <a:cubicBezTo>
                              <a:pt x="2654" y="62346"/>
                              <a:pt x="55654" y="-4745"/>
                              <a:pt x="120002" y="0"/>
                            </a:cubicBezTo>
                            <a:cubicBezTo>
                              <a:pt x="570777" y="89190"/>
                              <a:pt x="1784843" y="-155784"/>
                              <a:pt x="2709998" y="0"/>
                            </a:cubicBezTo>
                            <a:lnTo>
                              <a:pt x="2709998" y="0"/>
                            </a:lnTo>
                            <a:cubicBezTo>
                              <a:pt x="2841812" y="79361"/>
                              <a:pt x="3617908" y="-94897"/>
                              <a:pt x="3871425" y="0"/>
                            </a:cubicBezTo>
                            <a:cubicBezTo>
                              <a:pt x="3956236" y="19430"/>
                              <a:pt x="4272342" y="11583"/>
                              <a:pt x="4525708" y="0"/>
                            </a:cubicBezTo>
                            <a:cubicBezTo>
                              <a:pt x="4593447" y="3360"/>
                              <a:pt x="4654975" y="54943"/>
                              <a:pt x="4645710" y="120002"/>
                            </a:cubicBezTo>
                            <a:lnTo>
                              <a:pt x="4645710" y="120000"/>
                            </a:lnTo>
                            <a:cubicBezTo>
                              <a:pt x="4683844" y="124130"/>
                              <a:pt x="4724607" y="118224"/>
                              <a:pt x="4742062" y="115085"/>
                            </a:cubicBezTo>
                            <a:cubicBezTo>
                              <a:pt x="4738406" y="142728"/>
                              <a:pt x="4649976" y="274924"/>
                              <a:pt x="4645710" y="300000"/>
                            </a:cubicBezTo>
                            <a:cubicBezTo>
                              <a:pt x="4669425" y="398944"/>
                              <a:pt x="4671352" y="527819"/>
                              <a:pt x="4645710" y="599998"/>
                            </a:cubicBezTo>
                            <a:cubicBezTo>
                              <a:pt x="4650411" y="663387"/>
                              <a:pt x="4590544" y="719536"/>
                              <a:pt x="4525708" y="720000"/>
                            </a:cubicBezTo>
                            <a:cubicBezTo>
                              <a:pt x="4243031" y="672537"/>
                              <a:pt x="4142206" y="671978"/>
                              <a:pt x="3871425" y="720000"/>
                            </a:cubicBezTo>
                            <a:cubicBezTo>
                              <a:pt x="3624004" y="721366"/>
                              <a:pt x="2952969" y="665917"/>
                              <a:pt x="2709998" y="720000"/>
                            </a:cubicBezTo>
                            <a:lnTo>
                              <a:pt x="2709998" y="720000"/>
                            </a:lnTo>
                            <a:cubicBezTo>
                              <a:pt x="1600460" y="661103"/>
                              <a:pt x="415094" y="862440"/>
                              <a:pt x="120002" y="720000"/>
                            </a:cubicBezTo>
                            <a:cubicBezTo>
                              <a:pt x="44563" y="713759"/>
                              <a:pt x="-6177" y="664525"/>
                              <a:pt x="0" y="599998"/>
                            </a:cubicBezTo>
                            <a:cubicBezTo>
                              <a:pt x="-4356" y="522527"/>
                              <a:pt x="-23149" y="335150"/>
                              <a:pt x="0" y="300000"/>
                            </a:cubicBezTo>
                            <a:cubicBezTo>
                              <a:pt x="9735" y="214770"/>
                              <a:pt x="-7609" y="178750"/>
                              <a:pt x="0" y="120000"/>
                            </a:cubicBezTo>
                            <a:lnTo>
                              <a:pt x="0" y="120000"/>
                            </a:lnTo>
                            <a:lnTo>
                              <a:pt x="0" y="120002"/>
                            </a:ln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just">
                  <a:defRPr sz="3600" b="1" kern="0">
                    <a:latin typeface="华文新魏" panose="02010800040101010101" pitchFamily="2" charset="-122"/>
                    <a:ea typeface="华文新魏" panose="02010800040101010101" pitchFamily="2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r"/>
                <a:endParaRPr lang="zh-CN" altLang="en-US" sz="2400" b="0" dirty="0">
                  <a:solidFill>
                    <a:srgbClr val="3D7B75"/>
                  </a:solidFill>
                </a:endParaRPr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97A880DF-6F79-4353-A101-9BCBB0108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3542" y="4097468"/>
                <a:ext cx="2370077" cy="8404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19427D58-BEE1-4C8E-8A01-D7DF1ADFF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9527" y="3915450"/>
                <a:ext cx="635366" cy="645451"/>
              </a:xfrm>
              <a:prstGeom prst="rect">
                <a:avLst/>
              </a:prstGeom>
            </p:spPr>
          </p:pic>
        </p:grpSp>
        <p:pic>
          <p:nvPicPr>
            <p:cNvPr id="28" name="Picture 6" descr="老师卡通图片">
              <a:extLst>
                <a:ext uri="{FF2B5EF4-FFF2-40B4-BE49-F238E27FC236}">
                  <a16:creationId xmlns:a16="http://schemas.microsoft.com/office/drawing/2014/main" id="{0EB62A7C-5747-4007-B52D-87FE989B1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261" l="5603" r="96983">
                          <a14:foregroundMark x1="64224" y1="9565" x2="33621" y2="32609"/>
                          <a14:foregroundMark x1="69397" y1="8261" x2="85776" y2="33913"/>
                          <a14:foregroundMark x1="85776" y1="33913" x2="91810" y2="66957"/>
                          <a14:foregroundMark x1="91810" y1="66957" x2="90086" y2="75652"/>
                          <a14:foregroundMark x1="81034" y1="12174" x2="93966" y2="43478"/>
                          <a14:foregroundMark x1="61638" y1="10435" x2="57328" y2="0"/>
                          <a14:foregroundMark x1="34052" y1="82609" x2="65517" y2="92609"/>
                          <a14:foregroundMark x1="65517" y1="92609" x2="73707" y2="98261"/>
                          <a14:foregroundMark x1="95690" y1="46522" x2="96983" y2="58261"/>
                          <a14:foregroundMark x1="10776" y1="38261" x2="5603" y2="178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8257" y="5471878"/>
              <a:ext cx="698294" cy="69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B96FA04-8BB4-40DE-9C36-2CFE2E292B37}"/>
                </a:ext>
              </a:extLst>
            </p:cNvPr>
            <p:cNvSpPr/>
            <p:nvPr/>
          </p:nvSpPr>
          <p:spPr>
            <a:xfrm>
              <a:off x="1576771" y="4346280"/>
              <a:ext cx="2460567" cy="504000"/>
            </a:xfrm>
            <a:prstGeom prst="roundRect">
              <a:avLst/>
            </a:prstGeom>
            <a:noFill/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3728412482">
                    <a:custGeom>
                      <a:avLst/>
                      <a:gdLst>
                        <a:gd name="connsiteX0" fmla="*/ 0 w 5064429"/>
                        <a:gd name="connsiteY0" fmla="*/ 120002 h 720000"/>
                        <a:gd name="connsiteX1" fmla="*/ 120002 w 5064429"/>
                        <a:gd name="connsiteY1" fmla="*/ 0 h 720000"/>
                        <a:gd name="connsiteX2" fmla="*/ 844072 w 5064429"/>
                        <a:gd name="connsiteY2" fmla="*/ 0 h 720000"/>
                        <a:gd name="connsiteX3" fmla="*/ 844072 w 5064429"/>
                        <a:gd name="connsiteY3" fmla="*/ 0 h 720000"/>
                        <a:gd name="connsiteX4" fmla="*/ 2110179 w 5064429"/>
                        <a:gd name="connsiteY4" fmla="*/ 0 h 720000"/>
                        <a:gd name="connsiteX5" fmla="*/ 4944427 w 5064429"/>
                        <a:gd name="connsiteY5" fmla="*/ 0 h 720000"/>
                        <a:gd name="connsiteX6" fmla="*/ 5064429 w 5064429"/>
                        <a:gd name="connsiteY6" fmla="*/ 120002 h 720000"/>
                        <a:gd name="connsiteX7" fmla="*/ 5064429 w 5064429"/>
                        <a:gd name="connsiteY7" fmla="*/ 120000 h 720000"/>
                        <a:gd name="connsiteX8" fmla="*/ 5064429 w 5064429"/>
                        <a:gd name="connsiteY8" fmla="*/ 120000 h 720000"/>
                        <a:gd name="connsiteX9" fmla="*/ 5064429 w 5064429"/>
                        <a:gd name="connsiteY9" fmla="*/ 300000 h 720000"/>
                        <a:gd name="connsiteX10" fmla="*/ 5064429 w 5064429"/>
                        <a:gd name="connsiteY10" fmla="*/ 599998 h 720000"/>
                        <a:gd name="connsiteX11" fmla="*/ 4944427 w 5064429"/>
                        <a:gd name="connsiteY11" fmla="*/ 720000 h 720000"/>
                        <a:gd name="connsiteX12" fmla="*/ 2110179 w 5064429"/>
                        <a:gd name="connsiteY12" fmla="*/ 720000 h 720000"/>
                        <a:gd name="connsiteX13" fmla="*/ 844072 w 5064429"/>
                        <a:gd name="connsiteY13" fmla="*/ 720000 h 720000"/>
                        <a:gd name="connsiteX14" fmla="*/ 844072 w 5064429"/>
                        <a:gd name="connsiteY14" fmla="*/ 720000 h 720000"/>
                        <a:gd name="connsiteX15" fmla="*/ 120002 w 5064429"/>
                        <a:gd name="connsiteY15" fmla="*/ 720000 h 720000"/>
                        <a:gd name="connsiteX16" fmla="*/ 0 w 5064429"/>
                        <a:gd name="connsiteY16" fmla="*/ 599998 h 720000"/>
                        <a:gd name="connsiteX17" fmla="*/ 0 w 5064429"/>
                        <a:gd name="connsiteY17" fmla="*/ 300000 h 720000"/>
                        <a:gd name="connsiteX18" fmla="*/ -70851 w 5064429"/>
                        <a:gd name="connsiteY18" fmla="*/ 55116 h 720000"/>
                        <a:gd name="connsiteX19" fmla="*/ 0 w 5064429"/>
                        <a:gd name="connsiteY19" fmla="*/ 120000 h 720000"/>
                        <a:gd name="connsiteX20" fmla="*/ 0 w 5064429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64429" h="720000" fill="none" extrusionOk="0">
                          <a:moveTo>
                            <a:pt x="0" y="120002"/>
                          </a:moveTo>
                          <a:cubicBezTo>
                            <a:pt x="-3980" y="52840"/>
                            <a:pt x="55135" y="-1703"/>
                            <a:pt x="120002" y="0"/>
                          </a:cubicBezTo>
                          <a:cubicBezTo>
                            <a:pt x="373209" y="48778"/>
                            <a:pt x="561642" y="-6257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56162" y="-104823"/>
                            <a:pt x="1620450" y="-94183"/>
                            <a:pt x="2110179" y="0"/>
                          </a:cubicBezTo>
                          <a:cubicBezTo>
                            <a:pt x="2471299" y="-1467"/>
                            <a:pt x="4067185" y="-63801"/>
                            <a:pt x="4944427" y="0"/>
                          </a:cubicBezTo>
                          <a:cubicBezTo>
                            <a:pt x="5009756" y="2901"/>
                            <a:pt x="5066652" y="53839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48660" y="192791"/>
                            <a:pt x="5063011" y="213896"/>
                            <a:pt x="5064429" y="300000"/>
                          </a:cubicBezTo>
                          <a:cubicBezTo>
                            <a:pt x="5056581" y="336203"/>
                            <a:pt x="5073261" y="452232"/>
                            <a:pt x="5064429" y="599998"/>
                          </a:cubicBezTo>
                          <a:cubicBezTo>
                            <a:pt x="5063444" y="660914"/>
                            <a:pt x="5014025" y="718351"/>
                            <a:pt x="4944427" y="720000"/>
                          </a:cubicBezTo>
                          <a:cubicBezTo>
                            <a:pt x="4243205" y="760960"/>
                            <a:pt x="2934166" y="676276"/>
                            <a:pt x="2110179" y="720000"/>
                          </a:cubicBezTo>
                          <a:cubicBezTo>
                            <a:pt x="1780955" y="760323"/>
                            <a:pt x="1367045" y="668567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651884" y="729906"/>
                            <a:pt x="363388" y="693479"/>
                            <a:pt x="120002" y="720000"/>
                          </a:cubicBezTo>
                          <a:cubicBezTo>
                            <a:pt x="56031" y="718958"/>
                            <a:pt x="8007" y="663912"/>
                            <a:pt x="0" y="599998"/>
                          </a:cubicBezTo>
                          <a:cubicBezTo>
                            <a:pt x="14793" y="492345"/>
                            <a:pt x="-5353" y="349457"/>
                            <a:pt x="0" y="300000"/>
                          </a:cubicBezTo>
                          <a:cubicBezTo>
                            <a:pt x="-19688" y="212158"/>
                            <a:pt x="-56711" y="122610"/>
                            <a:pt x="-70851" y="55116"/>
                          </a:cubicBezTo>
                          <a:cubicBezTo>
                            <a:pt x="-53869" y="60630"/>
                            <a:pt x="-19503" y="102654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  <a:path w="5064429" h="720000" stroke="0" extrusionOk="0">
                          <a:moveTo>
                            <a:pt x="0" y="120002"/>
                          </a:moveTo>
                          <a:cubicBezTo>
                            <a:pt x="-3738" y="51192"/>
                            <a:pt x="54461" y="615"/>
                            <a:pt x="120002" y="0"/>
                          </a:cubicBezTo>
                          <a:cubicBezTo>
                            <a:pt x="319132" y="-55528"/>
                            <a:pt x="499141" y="-142"/>
                            <a:pt x="844072" y="0"/>
                          </a:cubicBezTo>
                          <a:lnTo>
                            <a:pt x="844072" y="0"/>
                          </a:lnTo>
                          <a:cubicBezTo>
                            <a:pt x="1424948" y="-6807"/>
                            <a:pt x="1488674" y="-14405"/>
                            <a:pt x="2110179" y="0"/>
                          </a:cubicBezTo>
                          <a:cubicBezTo>
                            <a:pt x="2685493" y="-142349"/>
                            <a:pt x="3837331" y="-153930"/>
                            <a:pt x="4944427" y="0"/>
                          </a:cubicBezTo>
                          <a:cubicBezTo>
                            <a:pt x="5011954" y="-2333"/>
                            <a:pt x="5070526" y="54143"/>
                            <a:pt x="5064429" y="120002"/>
                          </a:cubicBezTo>
                          <a:lnTo>
                            <a:pt x="5064429" y="120000"/>
                          </a:lnTo>
                          <a:lnTo>
                            <a:pt x="5064429" y="120000"/>
                          </a:lnTo>
                          <a:cubicBezTo>
                            <a:pt x="5061789" y="167743"/>
                            <a:pt x="5055660" y="252101"/>
                            <a:pt x="5064429" y="300000"/>
                          </a:cubicBezTo>
                          <a:cubicBezTo>
                            <a:pt x="5082337" y="422661"/>
                            <a:pt x="5087357" y="464986"/>
                            <a:pt x="5064429" y="599998"/>
                          </a:cubicBezTo>
                          <a:cubicBezTo>
                            <a:pt x="5064219" y="673072"/>
                            <a:pt x="5022556" y="725719"/>
                            <a:pt x="4944427" y="720000"/>
                          </a:cubicBezTo>
                          <a:cubicBezTo>
                            <a:pt x="4428313" y="733488"/>
                            <a:pt x="2811347" y="636648"/>
                            <a:pt x="2110179" y="720000"/>
                          </a:cubicBezTo>
                          <a:cubicBezTo>
                            <a:pt x="1906848" y="734370"/>
                            <a:pt x="1349165" y="805726"/>
                            <a:pt x="844072" y="720000"/>
                          </a:cubicBezTo>
                          <a:lnTo>
                            <a:pt x="844072" y="720000"/>
                          </a:lnTo>
                          <a:cubicBezTo>
                            <a:pt x="756342" y="751546"/>
                            <a:pt x="384644" y="739872"/>
                            <a:pt x="120002" y="720000"/>
                          </a:cubicBezTo>
                          <a:cubicBezTo>
                            <a:pt x="43535" y="722420"/>
                            <a:pt x="-10760" y="671985"/>
                            <a:pt x="0" y="599998"/>
                          </a:cubicBezTo>
                          <a:cubicBezTo>
                            <a:pt x="-20455" y="501778"/>
                            <a:pt x="-21934" y="385794"/>
                            <a:pt x="0" y="300000"/>
                          </a:cubicBezTo>
                          <a:cubicBezTo>
                            <a:pt x="-40987" y="218528"/>
                            <a:pt x="-26456" y="168387"/>
                            <a:pt x="-70851" y="55116"/>
                          </a:cubicBezTo>
                          <a:cubicBezTo>
                            <a:pt x="-52324" y="83525"/>
                            <a:pt x="-24523" y="98097"/>
                            <a:pt x="0" y="120000"/>
                          </a:cubicBez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kern="0" dirty="0">
                  <a:solidFill>
                    <a:schemeClr val="bg1">
                      <a:lumMod val="6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认识图形化编程软件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86C80C4-07B9-4F47-8F01-1A1E15A99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 b="50555"/>
          <a:stretch/>
        </p:blipFill>
        <p:spPr>
          <a:xfrm rot="10800000">
            <a:off x="2718260" y="5237758"/>
            <a:ext cx="2420142" cy="9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活动二：确定计算方案，分析程序描述算法的结构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CD2A834-58CF-4156-86EF-4A6EC73F0BC7}"/>
              </a:ext>
            </a:extLst>
          </p:cNvPr>
          <p:cNvGrpSpPr/>
          <p:nvPr/>
        </p:nvGrpSpPr>
        <p:grpSpPr>
          <a:xfrm>
            <a:off x="723083" y="4979627"/>
            <a:ext cx="5193623" cy="1145369"/>
            <a:chOff x="886407" y="1382575"/>
            <a:chExt cx="5193623" cy="114536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DE1D257-242E-4D70-BB86-F8E335C4520A}"/>
                </a:ext>
              </a:extLst>
            </p:cNvPr>
            <p:cNvSpPr txBox="1"/>
            <p:nvPr/>
          </p:nvSpPr>
          <p:spPr>
            <a:xfrm flipH="1">
              <a:off x="886407" y="1807944"/>
              <a:ext cx="5193623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如果把房间看作一个长方体，涂刷面积应该怎么算？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B30B5F7F-E1DA-457A-B1C7-F0F9FDC13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C79CC83-F2D4-459E-A29E-D51EE324D0BC}"/>
              </a:ext>
            </a:extLst>
          </p:cNvPr>
          <p:cNvGrpSpPr/>
          <p:nvPr/>
        </p:nvGrpSpPr>
        <p:grpSpPr>
          <a:xfrm>
            <a:off x="6275296" y="4628310"/>
            <a:ext cx="5329016" cy="1496686"/>
            <a:chOff x="6275296" y="4728202"/>
            <a:chExt cx="5329016" cy="149668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4DAA2F1-0352-45EB-8C82-98FF0AA4DEC5}"/>
                </a:ext>
              </a:extLst>
            </p:cNvPr>
            <p:cNvSpPr txBox="1"/>
            <p:nvPr/>
          </p:nvSpPr>
          <p:spPr>
            <a:xfrm flipH="1">
              <a:off x="6275296" y="5504888"/>
              <a:ext cx="5329013" cy="720000"/>
            </a:xfrm>
            <a:prstGeom prst="roundRect">
              <a:avLst>
                <a:gd name="adj" fmla="val 2344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因为地面不用刷，所以</a:t>
              </a:r>
              <a:endParaRPr lang="en-US" altLang="zh-CN" sz="1800" b="0" dirty="0">
                <a:solidFill>
                  <a:srgbClr val="5E3F0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l"/>
              <a:r>
                <a:rPr lang="zh-CN" altLang="en-US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涂刷面积</a:t>
              </a:r>
              <a:r>
                <a:rPr lang="en-US" altLang="zh-CN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  <a:r>
                <a:rPr lang="zh-CN" altLang="en-US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顶面积</a:t>
              </a:r>
              <a:r>
                <a:rPr lang="en-US" altLang="zh-CN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侧面积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0385756-4E8F-4D6F-8AC5-2C5012D14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169" y="4728202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8" name="Picture 8">
            <a:extLst>
              <a:ext uri="{FF2B5EF4-FFF2-40B4-BE49-F238E27FC236}">
                <a16:creationId xmlns:a16="http://schemas.microsoft.com/office/drawing/2014/main" id="{27280827-0D51-4B62-B072-0CA552440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38" y="2026095"/>
            <a:ext cx="7474323" cy="29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8482E7-72F1-4A50-9AA2-A06FD60C9B61}"/>
              </a:ext>
            </a:extLst>
          </p:cNvPr>
          <p:cNvSpPr txBox="1"/>
          <p:nvPr/>
        </p:nvSpPr>
        <p:spPr>
          <a:xfrm>
            <a:off x="6887850" y="2010727"/>
            <a:ext cx="2248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                                                          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2A534E-43F7-48E8-94E2-A65B3D0189DA}"/>
              </a:ext>
            </a:extLst>
          </p:cNvPr>
          <p:cNvSpPr txBox="1"/>
          <p:nvPr/>
        </p:nvSpPr>
        <p:spPr>
          <a:xfrm>
            <a:off x="8224872" y="3971688"/>
            <a:ext cx="2248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                                                                  </a:t>
            </a:r>
            <a:r>
              <a:rPr lang="en-US" altLang="zh-CN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endParaRPr lang="zh-CN" altLang="en-US" sz="2800" spc="-600" dirty="0">
              <a:solidFill>
                <a:schemeClr val="accent6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00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FFC7D40-3FA2-4246-B055-27A2650619C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" b="6537"/>
          <a:stretch/>
        </p:blipFill>
        <p:spPr bwMode="auto">
          <a:xfrm>
            <a:off x="4062116" y="1581118"/>
            <a:ext cx="3919195" cy="317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活动二：确定计算方案，分析程序描述算法的结构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CD2A834-58CF-4156-86EF-4A6EC73F0BC7}"/>
              </a:ext>
            </a:extLst>
          </p:cNvPr>
          <p:cNvGrpSpPr/>
          <p:nvPr/>
        </p:nvGrpSpPr>
        <p:grpSpPr>
          <a:xfrm>
            <a:off x="831757" y="4951823"/>
            <a:ext cx="5169472" cy="1080000"/>
            <a:chOff x="886404" y="1447944"/>
            <a:chExt cx="5169472" cy="108000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DE1D257-242E-4D70-BB86-F8E335C4520A}"/>
                </a:ext>
              </a:extLst>
            </p:cNvPr>
            <p:cNvSpPr txBox="1"/>
            <p:nvPr/>
          </p:nvSpPr>
          <p:spPr>
            <a:xfrm flipH="1">
              <a:off x="886404" y="1807944"/>
              <a:ext cx="5169472" cy="720000"/>
            </a:xfrm>
            <a:prstGeom prst="roundRect">
              <a:avLst>
                <a:gd name="adj" fmla="val 900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选一选：计算墙面的算法可以分解为哪几个环节？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B30B5F7F-E1DA-457A-B1C7-F0F9FDC13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447944"/>
              <a:ext cx="947476" cy="10800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C79CC83-F2D4-459E-A29E-D51EE324D0BC}"/>
              </a:ext>
            </a:extLst>
          </p:cNvPr>
          <p:cNvGrpSpPr/>
          <p:nvPr/>
        </p:nvGrpSpPr>
        <p:grpSpPr>
          <a:xfrm>
            <a:off x="6190772" y="4591823"/>
            <a:ext cx="5387648" cy="1440000"/>
            <a:chOff x="6359821" y="5288888"/>
            <a:chExt cx="5387648" cy="144000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4DAA2F1-0352-45EB-8C82-98FF0AA4DEC5}"/>
                </a:ext>
              </a:extLst>
            </p:cNvPr>
            <p:cNvSpPr txBox="1"/>
            <p:nvPr/>
          </p:nvSpPr>
          <p:spPr>
            <a:xfrm flipH="1">
              <a:off x="6359821" y="6008888"/>
              <a:ext cx="5244485" cy="720000"/>
            </a:xfrm>
            <a:prstGeom prst="roundRect">
              <a:avLst>
                <a:gd name="adj" fmla="val 649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18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面积计算算法中有</a:t>
              </a:r>
              <a:r>
                <a:rPr lang="zh-CN" altLang="en-US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先输入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再计算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1800" b="0" dirty="0">
                  <a:solidFill>
                    <a:srgbClr val="164B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最后输出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三个环节。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0385756-4E8F-4D6F-8AC5-2C5012D14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6326" y="5288888"/>
              <a:ext cx="1961143" cy="144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思想气泡: 云 22">
            <a:extLst>
              <a:ext uri="{FF2B5EF4-FFF2-40B4-BE49-F238E27FC236}">
                <a16:creationId xmlns:a16="http://schemas.microsoft.com/office/drawing/2014/main" id="{CC9DBEB8-2B90-4EEF-B7E7-FFCE6ADEC1A1}"/>
              </a:ext>
            </a:extLst>
          </p:cNvPr>
          <p:cNvSpPr/>
          <p:nvPr/>
        </p:nvSpPr>
        <p:spPr>
          <a:xfrm>
            <a:off x="2109116" y="1762177"/>
            <a:ext cx="979151" cy="688718"/>
          </a:xfrm>
          <a:custGeom>
            <a:avLst/>
            <a:gdLst>
              <a:gd name="connsiteX0" fmla="*/ 88395 w 979151"/>
              <a:gd name="connsiteY0" fmla="*/ 229094 h 688718"/>
              <a:gd name="connsiteX1" fmla="*/ 127448 w 979151"/>
              <a:gd name="connsiteY1" fmla="*/ 110115 h 688718"/>
              <a:gd name="connsiteX2" fmla="*/ 317430 w 979151"/>
              <a:gd name="connsiteY2" fmla="*/ 82933 h 688718"/>
              <a:gd name="connsiteX3" fmla="*/ 508977 w 979151"/>
              <a:gd name="connsiteY3" fmla="*/ 54714 h 688718"/>
              <a:gd name="connsiteX4" fmla="*/ 583614 w 979151"/>
              <a:gd name="connsiteY4" fmla="*/ 3188 h 688718"/>
              <a:gd name="connsiteX5" fmla="*/ 676180 w 979151"/>
              <a:gd name="connsiteY5" fmla="*/ 39553 h 688718"/>
              <a:gd name="connsiteX6" fmla="*/ 803787 w 979151"/>
              <a:gd name="connsiteY6" fmla="*/ 11000 h 688718"/>
              <a:gd name="connsiteX7" fmla="*/ 868497 w 979151"/>
              <a:gd name="connsiteY7" fmla="*/ 88895 h 688718"/>
              <a:gd name="connsiteX8" fmla="*/ 951544 w 979151"/>
              <a:gd name="connsiteY8" fmla="*/ 164495 h 688718"/>
              <a:gd name="connsiteX9" fmla="*/ 947827 w 979151"/>
              <a:gd name="connsiteY9" fmla="*/ 246471 h 688718"/>
              <a:gd name="connsiteX10" fmla="*/ 974980 w 979151"/>
              <a:gd name="connsiteY10" fmla="*/ 371812 h 688718"/>
              <a:gd name="connsiteX11" fmla="*/ 847781 w 979151"/>
              <a:gd name="connsiteY11" fmla="*/ 481528 h 688718"/>
              <a:gd name="connsiteX12" fmla="*/ 802246 w 979151"/>
              <a:gd name="connsiteY12" fmla="*/ 575541 h 688718"/>
              <a:gd name="connsiteX13" fmla="*/ 647214 w 979151"/>
              <a:gd name="connsiteY13" fmla="*/ 586924 h 688718"/>
              <a:gd name="connsiteX14" fmla="*/ 536425 w 979151"/>
              <a:gd name="connsiteY14" fmla="*/ 687219 h 688718"/>
              <a:gd name="connsiteX15" fmla="*/ 373527 w 979151"/>
              <a:gd name="connsiteY15" fmla="*/ 626000 h 688718"/>
              <a:gd name="connsiteX16" fmla="*/ 131550 w 979151"/>
              <a:gd name="connsiteY16" fmla="*/ 565514 h 688718"/>
              <a:gd name="connsiteX17" fmla="*/ 25158 w 979151"/>
              <a:gd name="connsiteY17" fmla="*/ 498204 h 688718"/>
              <a:gd name="connsiteX18" fmla="*/ 47892 w 979151"/>
              <a:gd name="connsiteY18" fmla="*/ 407348 h 688718"/>
              <a:gd name="connsiteX19" fmla="*/ -114 w 979151"/>
              <a:gd name="connsiteY19" fmla="*/ 314131 h 688718"/>
              <a:gd name="connsiteX20" fmla="*/ 87556 w 979151"/>
              <a:gd name="connsiteY20" fmla="*/ 231278 h 688718"/>
              <a:gd name="connsiteX21" fmla="*/ 88395 w 979151"/>
              <a:gd name="connsiteY21" fmla="*/ 229094 h 688718"/>
              <a:gd name="connsiteX0" fmla="*/ 396927 w 979151"/>
              <a:gd name="connsiteY0" fmla="*/ 559652 h 688718"/>
              <a:gd name="connsiteX1" fmla="*/ 377796 w 979151"/>
              <a:gd name="connsiteY1" fmla="*/ 578783 h 688718"/>
              <a:gd name="connsiteX2" fmla="*/ 358665 w 979151"/>
              <a:gd name="connsiteY2" fmla="*/ 559652 h 688718"/>
              <a:gd name="connsiteX3" fmla="*/ 377796 w 979151"/>
              <a:gd name="connsiteY3" fmla="*/ 540521 h 688718"/>
              <a:gd name="connsiteX4" fmla="*/ 396927 w 979151"/>
              <a:gd name="connsiteY4" fmla="*/ 559652 h 688718"/>
              <a:gd name="connsiteX0" fmla="*/ 403214 w 979151"/>
              <a:gd name="connsiteY0" fmla="*/ 584390 h 688718"/>
              <a:gd name="connsiteX1" fmla="*/ 364952 w 979151"/>
              <a:gd name="connsiteY1" fmla="*/ 622652 h 688718"/>
              <a:gd name="connsiteX2" fmla="*/ 326690 w 979151"/>
              <a:gd name="connsiteY2" fmla="*/ 584390 h 688718"/>
              <a:gd name="connsiteX3" fmla="*/ 364952 w 979151"/>
              <a:gd name="connsiteY3" fmla="*/ 546128 h 688718"/>
              <a:gd name="connsiteX4" fmla="*/ 403214 w 979151"/>
              <a:gd name="connsiteY4" fmla="*/ 584390 h 688718"/>
              <a:gd name="connsiteX0" fmla="*/ 391870 w 979151"/>
              <a:gd name="connsiteY0" fmla="*/ 643085 h 688718"/>
              <a:gd name="connsiteX1" fmla="*/ 334477 w 979151"/>
              <a:gd name="connsiteY1" fmla="*/ 700478 h 688718"/>
              <a:gd name="connsiteX2" fmla="*/ 277084 w 979151"/>
              <a:gd name="connsiteY2" fmla="*/ 643085 h 688718"/>
              <a:gd name="connsiteX3" fmla="*/ 334477 w 979151"/>
              <a:gd name="connsiteY3" fmla="*/ 585692 h 688718"/>
              <a:gd name="connsiteX4" fmla="*/ 391870 w 979151"/>
              <a:gd name="connsiteY4" fmla="*/ 643085 h 688718"/>
              <a:gd name="connsiteX0" fmla="*/ 106369 w 979151"/>
              <a:gd name="connsiteY0" fmla="*/ 417328 h 688718"/>
              <a:gd name="connsiteX1" fmla="*/ 48957 w 979151"/>
              <a:gd name="connsiteY1" fmla="*/ 404621 h 688718"/>
              <a:gd name="connsiteX2" fmla="*/ 157026 w 979151"/>
              <a:gd name="connsiteY2" fmla="*/ 556378 h 688718"/>
              <a:gd name="connsiteX3" fmla="*/ 131913 w 979151"/>
              <a:gd name="connsiteY3" fmla="*/ 562453 h 688718"/>
              <a:gd name="connsiteX4" fmla="*/ 373482 w 979151"/>
              <a:gd name="connsiteY4" fmla="*/ 623194 h 688718"/>
              <a:gd name="connsiteX5" fmla="*/ 358342 w 979151"/>
              <a:gd name="connsiteY5" fmla="*/ 595454 h 688718"/>
              <a:gd name="connsiteX6" fmla="*/ 653379 w 979151"/>
              <a:gd name="connsiteY6" fmla="*/ 554019 h 688718"/>
              <a:gd name="connsiteX7" fmla="*/ 647327 w 979151"/>
              <a:gd name="connsiteY7" fmla="*/ 584453 h 688718"/>
              <a:gd name="connsiteX8" fmla="*/ 773551 w 979151"/>
              <a:gd name="connsiteY8" fmla="*/ 365945 h 688718"/>
              <a:gd name="connsiteX9" fmla="*/ 847237 w 979151"/>
              <a:gd name="connsiteY9" fmla="*/ 479711 h 688718"/>
              <a:gd name="connsiteX10" fmla="*/ 947373 w 979151"/>
              <a:gd name="connsiteY10" fmla="*/ 244781 h 688718"/>
              <a:gd name="connsiteX11" fmla="*/ 914554 w 979151"/>
              <a:gd name="connsiteY11" fmla="*/ 287444 h 688718"/>
              <a:gd name="connsiteX12" fmla="*/ 868633 w 979151"/>
              <a:gd name="connsiteY12" fmla="*/ 86504 h 688718"/>
              <a:gd name="connsiteX13" fmla="*/ 870356 w 979151"/>
              <a:gd name="connsiteY13" fmla="*/ 106655 h 688718"/>
              <a:gd name="connsiteX14" fmla="*/ 659068 w 979151"/>
              <a:gd name="connsiteY14" fmla="*/ 63004 h 688718"/>
              <a:gd name="connsiteX15" fmla="*/ 675886 w 979151"/>
              <a:gd name="connsiteY15" fmla="*/ 37305 h 688718"/>
              <a:gd name="connsiteX16" fmla="*/ 501837 w 979151"/>
              <a:gd name="connsiteY16" fmla="*/ 75248 h 688718"/>
              <a:gd name="connsiteX17" fmla="*/ 509974 w 979151"/>
              <a:gd name="connsiteY17" fmla="*/ 53088 h 688718"/>
              <a:gd name="connsiteX18" fmla="*/ 317317 w 979151"/>
              <a:gd name="connsiteY18" fmla="*/ 82773 h 688718"/>
              <a:gd name="connsiteX19" fmla="*/ 346782 w 979151"/>
              <a:gd name="connsiteY19" fmla="*/ 104264 h 688718"/>
              <a:gd name="connsiteX20" fmla="*/ 93540 w 979151"/>
              <a:gd name="connsiteY20" fmla="*/ 251716 h 688718"/>
              <a:gd name="connsiteX21" fmla="*/ 88395 w 979151"/>
              <a:gd name="connsiteY21" fmla="*/ 229094 h 6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9151" h="688718" fill="none" extrusionOk="0">
                <a:moveTo>
                  <a:pt x="88395" y="229094"/>
                </a:moveTo>
                <a:cubicBezTo>
                  <a:pt x="76017" y="192453"/>
                  <a:pt x="96575" y="141183"/>
                  <a:pt x="127448" y="110115"/>
                </a:cubicBezTo>
                <a:cubicBezTo>
                  <a:pt x="179943" y="52281"/>
                  <a:pt x="251717" y="41883"/>
                  <a:pt x="317430" y="82933"/>
                </a:cubicBezTo>
                <a:cubicBezTo>
                  <a:pt x="354054" y="17209"/>
                  <a:pt x="455705" y="1555"/>
                  <a:pt x="508977" y="54714"/>
                </a:cubicBezTo>
                <a:cubicBezTo>
                  <a:pt x="520882" y="25503"/>
                  <a:pt x="549091" y="11767"/>
                  <a:pt x="583614" y="3188"/>
                </a:cubicBezTo>
                <a:cubicBezTo>
                  <a:pt x="624182" y="-74"/>
                  <a:pt x="656297" y="19165"/>
                  <a:pt x="676180" y="39553"/>
                </a:cubicBezTo>
                <a:cubicBezTo>
                  <a:pt x="717670" y="4559"/>
                  <a:pt x="760678" y="-11871"/>
                  <a:pt x="803787" y="11000"/>
                </a:cubicBezTo>
                <a:cubicBezTo>
                  <a:pt x="843889" y="25772"/>
                  <a:pt x="862005" y="57440"/>
                  <a:pt x="868497" y="88895"/>
                </a:cubicBezTo>
                <a:cubicBezTo>
                  <a:pt x="907310" y="99973"/>
                  <a:pt x="934952" y="127030"/>
                  <a:pt x="951544" y="164495"/>
                </a:cubicBezTo>
                <a:cubicBezTo>
                  <a:pt x="959827" y="190952"/>
                  <a:pt x="953538" y="220064"/>
                  <a:pt x="947827" y="246471"/>
                </a:cubicBezTo>
                <a:cubicBezTo>
                  <a:pt x="978765" y="291382"/>
                  <a:pt x="991848" y="324020"/>
                  <a:pt x="974980" y="371812"/>
                </a:cubicBezTo>
                <a:cubicBezTo>
                  <a:pt x="965476" y="432432"/>
                  <a:pt x="897343" y="469532"/>
                  <a:pt x="847781" y="481528"/>
                </a:cubicBezTo>
                <a:cubicBezTo>
                  <a:pt x="853041" y="520502"/>
                  <a:pt x="831804" y="553650"/>
                  <a:pt x="802246" y="575541"/>
                </a:cubicBezTo>
                <a:cubicBezTo>
                  <a:pt x="752157" y="618175"/>
                  <a:pt x="695996" y="617530"/>
                  <a:pt x="647214" y="586924"/>
                </a:cubicBezTo>
                <a:cubicBezTo>
                  <a:pt x="638850" y="636830"/>
                  <a:pt x="600877" y="672089"/>
                  <a:pt x="536425" y="687219"/>
                </a:cubicBezTo>
                <a:cubicBezTo>
                  <a:pt x="481227" y="704679"/>
                  <a:pt x="407886" y="676485"/>
                  <a:pt x="373527" y="626000"/>
                </a:cubicBezTo>
                <a:cubicBezTo>
                  <a:pt x="289193" y="671129"/>
                  <a:pt x="171176" y="650192"/>
                  <a:pt x="131550" y="565514"/>
                </a:cubicBezTo>
                <a:cubicBezTo>
                  <a:pt x="89185" y="567475"/>
                  <a:pt x="29874" y="546937"/>
                  <a:pt x="25158" y="498204"/>
                </a:cubicBezTo>
                <a:cubicBezTo>
                  <a:pt x="17889" y="465030"/>
                  <a:pt x="29858" y="432515"/>
                  <a:pt x="47892" y="407348"/>
                </a:cubicBezTo>
                <a:cubicBezTo>
                  <a:pt x="15716" y="392829"/>
                  <a:pt x="-4217" y="350657"/>
                  <a:pt x="-114" y="314131"/>
                </a:cubicBezTo>
                <a:cubicBezTo>
                  <a:pt x="4506" y="276379"/>
                  <a:pt x="44008" y="234401"/>
                  <a:pt x="87556" y="231278"/>
                </a:cubicBezTo>
                <a:cubicBezTo>
                  <a:pt x="88017" y="230569"/>
                  <a:pt x="88184" y="229863"/>
                  <a:pt x="88395" y="229094"/>
                </a:cubicBezTo>
                <a:close/>
              </a:path>
              <a:path w="979151" h="688718" fill="none" extrusionOk="0">
                <a:moveTo>
                  <a:pt x="396927" y="559652"/>
                </a:moveTo>
                <a:cubicBezTo>
                  <a:pt x="397871" y="572555"/>
                  <a:pt x="388360" y="579792"/>
                  <a:pt x="377796" y="578783"/>
                </a:cubicBezTo>
                <a:cubicBezTo>
                  <a:pt x="365861" y="579838"/>
                  <a:pt x="360672" y="570135"/>
                  <a:pt x="358665" y="559652"/>
                </a:cubicBezTo>
                <a:cubicBezTo>
                  <a:pt x="358559" y="547938"/>
                  <a:pt x="368578" y="540041"/>
                  <a:pt x="377796" y="540521"/>
                </a:cubicBezTo>
                <a:cubicBezTo>
                  <a:pt x="388838" y="539405"/>
                  <a:pt x="397291" y="549656"/>
                  <a:pt x="396927" y="559652"/>
                </a:cubicBezTo>
                <a:close/>
              </a:path>
              <a:path w="979151" h="688718" fill="none" extrusionOk="0">
                <a:moveTo>
                  <a:pt x="403214" y="584390"/>
                </a:moveTo>
                <a:cubicBezTo>
                  <a:pt x="407745" y="607040"/>
                  <a:pt x="388421" y="625702"/>
                  <a:pt x="364952" y="622652"/>
                </a:cubicBezTo>
                <a:cubicBezTo>
                  <a:pt x="343560" y="625752"/>
                  <a:pt x="330644" y="607720"/>
                  <a:pt x="326690" y="584390"/>
                </a:cubicBezTo>
                <a:cubicBezTo>
                  <a:pt x="326994" y="564399"/>
                  <a:pt x="342220" y="541588"/>
                  <a:pt x="364952" y="546128"/>
                </a:cubicBezTo>
                <a:cubicBezTo>
                  <a:pt x="387470" y="550847"/>
                  <a:pt x="401907" y="562727"/>
                  <a:pt x="403214" y="584390"/>
                </a:cubicBezTo>
                <a:close/>
              </a:path>
              <a:path w="979151" h="688718" fill="none" extrusionOk="0">
                <a:moveTo>
                  <a:pt x="391870" y="643085"/>
                </a:moveTo>
                <a:cubicBezTo>
                  <a:pt x="387548" y="681241"/>
                  <a:pt x="360744" y="704373"/>
                  <a:pt x="334477" y="700478"/>
                </a:cubicBezTo>
                <a:cubicBezTo>
                  <a:pt x="300287" y="704086"/>
                  <a:pt x="275021" y="670752"/>
                  <a:pt x="277084" y="643085"/>
                </a:cubicBezTo>
                <a:cubicBezTo>
                  <a:pt x="278343" y="608002"/>
                  <a:pt x="309146" y="589184"/>
                  <a:pt x="334477" y="585692"/>
                </a:cubicBezTo>
                <a:cubicBezTo>
                  <a:pt x="369416" y="584269"/>
                  <a:pt x="393318" y="612674"/>
                  <a:pt x="391870" y="643085"/>
                </a:cubicBezTo>
                <a:close/>
              </a:path>
              <a:path w="979151" h="688718" fill="none" extrusionOk="0">
                <a:moveTo>
                  <a:pt x="106369" y="417328"/>
                </a:moveTo>
                <a:cubicBezTo>
                  <a:pt x="87985" y="419271"/>
                  <a:pt x="63503" y="417702"/>
                  <a:pt x="48957" y="404621"/>
                </a:cubicBezTo>
                <a:moveTo>
                  <a:pt x="157026" y="556378"/>
                </a:moveTo>
                <a:cubicBezTo>
                  <a:pt x="148475" y="558348"/>
                  <a:pt x="139749" y="561697"/>
                  <a:pt x="131913" y="562453"/>
                </a:cubicBezTo>
                <a:moveTo>
                  <a:pt x="373482" y="623194"/>
                </a:moveTo>
                <a:cubicBezTo>
                  <a:pt x="366611" y="615822"/>
                  <a:pt x="362231" y="605613"/>
                  <a:pt x="358342" y="595454"/>
                </a:cubicBezTo>
                <a:moveTo>
                  <a:pt x="653379" y="554019"/>
                </a:moveTo>
                <a:cubicBezTo>
                  <a:pt x="652937" y="565046"/>
                  <a:pt x="651121" y="573749"/>
                  <a:pt x="647327" y="584453"/>
                </a:cubicBezTo>
                <a:moveTo>
                  <a:pt x="773551" y="365945"/>
                </a:moveTo>
                <a:cubicBezTo>
                  <a:pt x="824825" y="397168"/>
                  <a:pt x="849371" y="420887"/>
                  <a:pt x="847237" y="479711"/>
                </a:cubicBezTo>
                <a:moveTo>
                  <a:pt x="947373" y="244781"/>
                </a:moveTo>
                <a:cubicBezTo>
                  <a:pt x="939622" y="259425"/>
                  <a:pt x="925439" y="277080"/>
                  <a:pt x="914554" y="287444"/>
                </a:cubicBezTo>
                <a:moveTo>
                  <a:pt x="868633" y="86504"/>
                </a:moveTo>
                <a:cubicBezTo>
                  <a:pt x="870074" y="93089"/>
                  <a:pt x="870279" y="99083"/>
                  <a:pt x="870356" y="106655"/>
                </a:cubicBezTo>
                <a:moveTo>
                  <a:pt x="659068" y="63004"/>
                </a:moveTo>
                <a:cubicBezTo>
                  <a:pt x="662952" y="54415"/>
                  <a:pt x="666992" y="44445"/>
                  <a:pt x="675886" y="37305"/>
                </a:cubicBezTo>
                <a:moveTo>
                  <a:pt x="501837" y="75248"/>
                </a:moveTo>
                <a:cubicBezTo>
                  <a:pt x="503214" y="66737"/>
                  <a:pt x="507208" y="59741"/>
                  <a:pt x="509974" y="53088"/>
                </a:cubicBezTo>
                <a:moveTo>
                  <a:pt x="317317" y="82773"/>
                </a:moveTo>
                <a:cubicBezTo>
                  <a:pt x="329380" y="88713"/>
                  <a:pt x="336476" y="97636"/>
                  <a:pt x="346782" y="104264"/>
                </a:cubicBezTo>
                <a:moveTo>
                  <a:pt x="93540" y="251716"/>
                </a:moveTo>
                <a:cubicBezTo>
                  <a:pt x="90533" y="244258"/>
                  <a:pt x="88666" y="237365"/>
                  <a:pt x="88395" y="229094"/>
                </a:cubicBezTo>
              </a:path>
              <a:path w="979151" h="688718" stroke="0" extrusionOk="0">
                <a:moveTo>
                  <a:pt x="88395" y="229094"/>
                </a:moveTo>
                <a:cubicBezTo>
                  <a:pt x="83829" y="189102"/>
                  <a:pt x="93798" y="138491"/>
                  <a:pt x="127448" y="110115"/>
                </a:cubicBezTo>
                <a:cubicBezTo>
                  <a:pt x="174364" y="62364"/>
                  <a:pt x="254408" y="51107"/>
                  <a:pt x="317430" y="82933"/>
                </a:cubicBezTo>
                <a:cubicBezTo>
                  <a:pt x="357880" y="4357"/>
                  <a:pt x="440150" y="-15409"/>
                  <a:pt x="508977" y="54714"/>
                </a:cubicBezTo>
                <a:cubicBezTo>
                  <a:pt x="528426" y="22760"/>
                  <a:pt x="555477" y="4549"/>
                  <a:pt x="583614" y="3188"/>
                </a:cubicBezTo>
                <a:cubicBezTo>
                  <a:pt x="615304" y="-665"/>
                  <a:pt x="657148" y="10984"/>
                  <a:pt x="676180" y="39553"/>
                </a:cubicBezTo>
                <a:cubicBezTo>
                  <a:pt x="709092" y="3955"/>
                  <a:pt x="759054" y="-17739"/>
                  <a:pt x="803787" y="11000"/>
                </a:cubicBezTo>
                <a:cubicBezTo>
                  <a:pt x="836162" y="26787"/>
                  <a:pt x="860871" y="55117"/>
                  <a:pt x="868497" y="88895"/>
                </a:cubicBezTo>
                <a:cubicBezTo>
                  <a:pt x="908183" y="91288"/>
                  <a:pt x="939813" y="130550"/>
                  <a:pt x="951544" y="164495"/>
                </a:cubicBezTo>
                <a:cubicBezTo>
                  <a:pt x="962497" y="194822"/>
                  <a:pt x="955900" y="214874"/>
                  <a:pt x="947827" y="246471"/>
                </a:cubicBezTo>
                <a:cubicBezTo>
                  <a:pt x="980153" y="279585"/>
                  <a:pt x="983041" y="333894"/>
                  <a:pt x="974980" y="371812"/>
                </a:cubicBezTo>
                <a:cubicBezTo>
                  <a:pt x="962651" y="434110"/>
                  <a:pt x="907231" y="481458"/>
                  <a:pt x="847781" y="481528"/>
                </a:cubicBezTo>
                <a:cubicBezTo>
                  <a:pt x="845827" y="516604"/>
                  <a:pt x="827280" y="550029"/>
                  <a:pt x="802246" y="575541"/>
                </a:cubicBezTo>
                <a:cubicBezTo>
                  <a:pt x="753776" y="607923"/>
                  <a:pt x="687008" y="618797"/>
                  <a:pt x="647214" y="586924"/>
                </a:cubicBezTo>
                <a:cubicBezTo>
                  <a:pt x="634538" y="642911"/>
                  <a:pt x="590514" y="676629"/>
                  <a:pt x="536425" y="687219"/>
                </a:cubicBezTo>
                <a:cubicBezTo>
                  <a:pt x="469394" y="715253"/>
                  <a:pt x="419422" y="665713"/>
                  <a:pt x="373527" y="626000"/>
                </a:cubicBezTo>
                <a:cubicBezTo>
                  <a:pt x="294206" y="679047"/>
                  <a:pt x="182901" y="632138"/>
                  <a:pt x="131550" y="565514"/>
                </a:cubicBezTo>
                <a:cubicBezTo>
                  <a:pt x="73424" y="571791"/>
                  <a:pt x="41925" y="536879"/>
                  <a:pt x="25158" y="498204"/>
                </a:cubicBezTo>
                <a:cubicBezTo>
                  <a:pt x="9653" y="471114"/>
                  <a:pt x="24266" y="437316"/>
                  <a:pt x="47892" y="407348"/>
                </a:cubicBezTo>
                <a:cubicBezTo>
                  <a:pt x="15415" y="388992"/>
                  <a:pt x="-2175" y="357651"/>
                  <a:pt x="-114" y="314131"/>
                </a:cubicBezTo>
                <a:cubicBezTo>
                  <a:pt x="3451" y="271975"/>
                  <a:pt x="41978" y="240218"/>
                  <a:pt x="87556" y="231278"/>
                </a:cubicBezTo>
                <a:cubicBezTo>
                  <a:pt x="87835" y="230626"/>
                  <a:pt x="88062" y="229795"/>
                  <a:pt x="88395" y="229094"/>
                </a:cubicBezTo>
                <a:close/>
              </a:path>
              <a:path w="979151" h="688718" stroke="0" extrusionOk="0">
                <a:moveTo>
                  <a:pt x="396927" y="559652"/>
                </a:moveTo>
                <a:cubicBezTo>
                  <a:pt x="397756" y="569380"/>
                  <a:pt x="387682" y="578686"/>
                  <a:pt x="377796" y="578783"/>
                </a:cubicBezTo>
                <a:cubicBezTo>
                  <a:pt x="365440" y="576908"/>
                  <a:pt x="357852" y="568498"/>
                  <a:pt x="358665" y="559652"/>
                </a:cubicBezTo>
                <a:cubicBezTo>
                  <a:pt x="360049" y="548627"/>
                  <a:pt x="366871" y="541627"/>
                  <a:pt x="377796" y="540521"/>
                </a:cubicBezTo>
                <a:cubicBezTo>
                  <a:pt x="388757" y="541530"/>
                  <a:pt x="395251" y="548374"/>
                  <a:pt x="396927" y="559652"/>
                </a:cubicBezTo>
                <a:close/>
              </a:path>
              <a:path w="979151" h="688718" stroke="0" extrusionOk="0">
                <a:moveTo>
                  <a:pt x="403214" y="584390"/>
                </a:moveTo>
                <a:cubicBezTo>
                  <a:pt x="402939" y="606316"/>
                  <a:pt x="385860" y="626797"/>
                  <a:pt x="364952" y="622652"/>
                </a:cubicBezTo>
                <a:cubicBezTo>
                  <a:pt x="345039" y="620725"/>
                  <a:pt x="330868" y="605741"/>
                  <a:pt x="326690" y="584390"/>
                </a:cubicBezTo>
                <a:cubicBezTo>
                  <a:pt x="323691" y="560654"/>
                  <a:pt x="341367" y="542960"/>
                  <a:pt x="364952" y="546128"/>
                </a:cubicBezTo>
                <a:cubicBezTo>
                  <a:pt x="387788" y="548975"/>
                  <a:pt x="403070" y="563781"/>
                  <a:pt x="403214" y="584390"/>
                </a:cubicBezTo>
                <a:close/>
              </a:path>
              <a:path w="979151" h="688718" stroke="0" extrusionOk="0">
                <a:moveTo>
                  <a:pt x="391870" y="643085"/>
                </a:moveTo>
                <a:cubicBezTo>
                  <a:pt x="388702" y="670813"/>
                  <a:pt x="363911" y="698430"/>
                  <a:pt x="334477" y="700478"/>
                </a:cubicBezTo>
                <a:cubicBezTo>
                  <a:pt x="303852" y="700924"/>
                  <a:pt x="278821" y="672458"/>
                  <a:pt x="277084" y="643085"/>
                </a:cubicBezTo>
                <a:cubicBezTo>
                  <a:pt x="283403" y="613727"/>
                  <a:pt x="300269" y="583068"/>
                  <a:pt x="334477" y="585692"/>
                </a:cubicBezTo>
                <a:cubicBezTo>
                  <a:pt x="364025" y="585651"/>
                  <a:pt x="398232" y="611900"/>
                  <a:pt x="391870" y="643085"/>
                </a:cubicBezTo>
                <a:close/>
              </a:path>
              <a:path w="979151" h="688718" fill="none" stroke="0" extrusionOk="0">
                <a:moveTo>
                  <a:pt x="106369" y="417328"/>
                </a:moveTo>
                <a:cubicBezTo>
                  <a:pt x="90190" y="418218"/>
                  <a:pt x="68023" y="415272"/>
                  <a:pt x="48957" y="404621"/>
                </a:cubicBezTo>
                <a:moveTo>
                  <a:pt x="157026" y="556378"/>
                </a:moveTo>
                <a:cubicBezTo>
                  <a:pt x="148857" y="558971"/>
                  <a:pt x="140124" y="562463"/>
                  <a:pt x="131913" y="562453"/>
                </a:cubicBezTo>
                <a:moveTo>
                  <a:pt x="373482" y="623194"/>
                </a:moveTo>
                <a:cubicBezTo>
                  <a:pt x="367628" y="613564"/>
                  <a:pt x="363104" y="605048"/>
                  <a:pt x="358342" y="595454"/>
                </a:cubicBezTo>
                <a:moveTo>
                  <a:pt x="653379" y="554019"/>
                </a:moveTo>
                <a:cubicBezTo>
                  <a:pt x="651479" y="562520"/>
                  <a:pt x="652153" y="576052"/>
                  <a:pt x="647327" y="584453"/>
                </a:cubicBezTo>
                <a:moveTo>
                  <a:pt x="773551" y="365945"/>
                </a:moveTo>
                <a:cubicBezTo>
                  <a:pt x="817585" y="386039"/>
                  <a:pt x="844340" y="424859"/>
                  <a:pt x="847237" y="479711"/>
                </a:cubicBezTo>
                <a:moveTo>
                  <a:pt x="947373" y="244781"/>
                </a:moveTo>
                <a:cubicBezTo>
                  <a:pt x="941275" y="258040"/>
                  <a:pt x="930159" y="276243"/>
                  <a:pt x="914554" y="287444"/>
                </a:cubicBezTo>
                <a:moveTo>
                  <a:pt x="868633" y="86504"/>
                </a:moveTo>
                <a:cubicBezTo>
                  <a:pt x="869632" y="93950"/>
                  <a:pt x="870366" y="100095"/>
                  <a:pt x="870356" y="106655"/>
                </a:cubicBezTo>
                <a:moveTo>
                  <a:pt x="659068" y="63004"/>
                </a:moveTo>
                <a:cubicBezTo>
                  <a:pt x="663034" y="54226"/>
                  <a:pt x="667927" y="45114"/>
                  <a:pt x="675886" y="37305"/>
                </a:cubicBezTo>
                <a:moveTo>
                  <a:pt x="501837" y="75248"/>
                </a:moveTo>
                <a:cubicBezTo>
                  <a:pt x="502761" y="66587"/>
                  <a:pt x="506547" y="60248"/>
                  <a:pt x="509974" y="53088"/>
                </a:cubicBezTo>
                <a:moveTo>
                  <a:pt x="317317" y="82773"/>
                </a:moveTo>
                <a:cubicBezTo>
                  <a:pt x="329084" y="88132"/>
                  <a:pt x="337504" y="97993"/>
                  <a:pt x="346782" y="104264"/>
                </a:cubicBezTo>
                <a:moveTo>
                  <a:pt x="93540" y="251716"/>
                </a:moveTo>
                <a:cubicBezTo>
                  <a:pt x="91533" y="243767"/>
                  <a:pt x="89157" y="236792"/>
                  <a:pt x="88395" y="229094"/>
                </a:cubicBezTo>
              </a:path>
            </a:pathLst>
          </a:custGeom>
          <a:solidFill>
            <a:srgbClr val="F0F7FD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cloudCallout">
                    <a:avLst>
                      <a:gd name="adj1" fmla="val -11416"/>
                      <a:gd name="adj2" fmla="val 3126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输   入</a:t>
            </a:r>
          </a:p>
        </p:txBody>
      </p:sp>
      <p:sp>
        <p:nvSpPr>
          <p:cNvPr id="24" name="思想气泡: 云 23">
            <a:extLst>
              <a:ext uri="{FF2B5EF4-FFF2-40B4-BE49-F238E27FC236}">
                <a16:creationId xmlns:a16="http://schemas.microsoft.com/office/drawing/2014/main" id="{169FB8F1-EDC4-4B04-AFA5-547ADE873C67}"/>
              </a:ext>
            </a:extLst>
          </p:cNvPr>
          <p:cNvSpPr/>
          <p:nvPr/>
        </p:nvSpPr>
        <p:spPr>
          <a:xfrm>
            <a:off x="2109116" y="3918052"/>
            <a:ext cx="979151" cy="688718"/>
          </a:xfrm>
          <a:custGeom>
            <a:avLst/>
            <a:gdLst>
              <a:gd name="connsiteX0" fmla="*/ 88395 w 979151"/>
              <a:gd name="connsiteY0" fmla="*/ 229094 h 688718"/>
              <a:gd name="connsiteX1" fmla="*/ 127448 w 979151"/>
              <a:gd name="connsiteY1" fmla="*/ 110115 h 688718"/>
              <a:gd name="connsiteX2" fmla="*/ 317430 w 979151"/>
              <a:gd name="connsiteY2" fmla="*/ 82933 h 688718"/>
              <a:gd name="connsiteX3" fmla="*/ 508977 w 979151"/>
              <a:gd name="connsiteY3" fmla="*/ 54714 h 688718"/>
              <a:gd name="connsiteX4" fmla="*/ 583614 w 979151"/>
              <a:gd name="connsiteY4" fmla="*/ 3188 h 688718"/>
              <a:gd name="connsiteX5" fmla="*/ 676180 w 979151"/>
              <a:gd name="connsiteY5" fmla="*/ 39553 h 688718"/>
              <a:gd name="connsiteX6" fmla="*/ 803787 w 979151"/>
              <a:gd name="connsiteY6" fmla="*/ 11000 h 688718"/>
              <a:gd name="connsiteX7" fmla="*/ 868497 w 979151"/>
              <a:gd name="connsiteY7" fmla="*/ 88895 h 688718"/>
              <a:gd name="connsiteX8" fmla="*/ 951544 w 979151"/>
              <a:gd name="connsiteY8" fmla="*/ 164495 h 688718"/>
              <a:gd name="connsiteX9" fmla="*/ 947827 w 979151"/>
              <a:gd name="connsiteY9" fmla="*/ 246471 h 688718"/>
              <a:gd name="connsiteX10" fmla="*/ 974980 w 979151"/>
              <a:gd name="connsiteY10" fmla="*/ 371812 h 688718"/>
              <a:gd name="connsiteX11" fmla="*/ 847781 w 979151"/>
              <a:gd name="connsiteY11" fmla="*/ 481528 h 688718"/>
              <a:gd name="connsiteX12" fmla="*/ 802246 w 979151"/>
              <a:gd name="connsiteY12" fmla="*/ 575541 h 688718"/>
              <a:gd name="connsiteX13" fmla="*/ 647214 w 979151"/>
              <a:gd name="connsiteY13" fmla="*/ 586924 h 688718"/>
              <a:gd name="connsiteX14" fmla="*/ 536425 w 979151"/>
              <a:gd name="connsiteY14" fmla="*/ 687219 h 688718"/>
              <a:gd name="connsiteX15" fmla="*/ 373527 w 979151"/>
              <a:gd name="connsiteY15" fmla="*/ 626000 h 688718"/>
              <a:gd name="connsiteX16" fmla="*/ 131550 w 979151"/>
              <a:gd name="connsiteY16" fmla="*/ 565514 h 688718"/>
              <a:gd name="connsiteX17" fmla="*/ 25158 w 979151"/>
              <a:gd name="connsiteY17" fmla="*/ 498204 h 688718"/>
              <a:gd name="connsiteX18" fmla="*/ 47892 w 979151"/>
              <a:gd name="connsiteY18" fmla="*/ 407348 h 688718"/>
              <a:gd name="connsiteX19" fmla="*/ -114 w 979151"/>
              <a:gd name="connsiteY19" fmla="*/ 314131 h 688718"/>
              <a:gd name="connsiteX20" fmla="*/ 87556 w 979151"/>
              <a:gd name="connsiteY20" fmla="*/ 231278 h 688718"/>
              <a:gd name="connsiteX21" fmla="*/ 88395 w 979151"/>
              <a:gd name="connsiteY21" fmla="*/ 229094 h 688718"/>
              <a:gd name="connsiteX0" fmla="*/ 496820 w 979151"/>
              <a:gd name="connsiteY0" fmla="*/ 513549 h 688718"/>
              <a:gd name="connsiteX1" fmla="*/ 477689 w 979151"/>
              <a:gd name="connsiteY1" fmla="*/ 532680 h 688718"/>
              <a:gd name="connsiteX2" fmla="*/ 458558 w 979151"/>
              <a:gd name="connsiteY2" fmla="*/ 513549 h 688718"/>
              <a:gd name="connsiteX3" fmla="*/ 477689 w 979151"/>
              <a:gd name="connsiteY3" fmla="*/ 494418 h 688718"/>
              <a:gd name="connsiteX4" fmla="*/ 496820 w 979151"/>
              <a:gd name="connsiteY4" fmla="*/ 513549 h 688718"/>
              <a:gd name="connsiteX0" fmla="*/ 512752 w 979151"/>
              <a:gd name="connsiteY0" fmla="*/ 559076 h 688718"/>
              <a:gd name="connsiteX1" fmla="*/ 474490 w 979151"/>
              <a:gd name="connsiteY1" fmla="*/ 597338 h 688718"/>
              <a:gd name="connsiteX2" fmla="*/ 436228 w 979151"/>
              <a:gd name="connsiteY2" fmla="*/ 559076 h 688718"/>
              <a:gd name="connsiteX3" fmla="*/ 474490 w 979151"/>
              <a:gd name="connsiteY3" fmla="*/ 520814 h 688718"/>
              <a:gd name="connsiteX4" fmla="*/ 512752 w 979151"/>
              <a:gd name="connsiteY4" fmla="*/ 559076 h 688718"/>
              <a:gd name="connsiteX0" fmla="*/ 526003 w 979151"/>
              <a:gd name="connsiteY0" fmla="*/ 642771 h 688718"/>
              <a:gd name="connsiteX1" fmla="*/ 468610 w 979151"/>
              <a:gd name="connsiteY1" fmla="*/ 700164 h 688718"/>
              <a:gd name="connsiteX2" fmla="*/ 411217 w 979151"/>
              <a:gd name="connsiteY2" fmla="*/ 642771 h 688718"/>
              <a:gd name="connsiteX3" fmla="*/ 468610 w 979151"/>
              <a:gd name="connsiteY3" fmla="*/ 585378 h 688718"/>
              <a:gd name="connsiteX4" fmla="*/ 526003 w 979151"/>
              <a:gd name="connsiteY4" fmla="*/ 642771 h 688718"/>
              <a:gd name="connsiteX0" fmla="*/ 106369 w 979151"/>
              <a:gd name="connsiteY0" fmla="*/ 417328 h 688718"/>
              <a:gd name="connsiteX1" fmla="*/ 48957 w 979151"/>
              <a:gd name="connsiteY1" fmla="*/ 404621 h 688718"/>
              <a:gd name="connsiteX2" fmla="*/ 157026 w 979151"/>
              <a:gd name="connsiteY2" fmla="*/ 556378 h 688718"/>
              <a:gd name="connsiteX3" fmla="*/ 131913 w 979151"/>
              <a:gd name="connsiteY3" fmla="*/ 562453 h 688718"/>
              <a:gd name="connsiteX4" fmla="*/ 373482 w 979151"/>
              <a:gd name="connsiteY4" fmla="*/ 623194 h 688718"/>
              <a:gd name="connsiteX5" fmla="*/ 358342 w 979151"/>
              <a:gd name="connsiteY5" fmla="*/ 595454 h 688718"/>
              <a:gd name="connsiteX6" fmla="*/ 653379 w 979151"/>
              <a:gd name="connsiteY6" fmla="*/ 554019 h 688718"/>
              <a:gd name="connsiteX7" fmla="*/ 647327 w 979151"/>
              <a:gd name="connsiteY7" fmla="*/ 584453 h 688718"/>
              <a:gd name="connsiteX8" fmla="*/ 773551 w 979151"/>
              <a:gd name="connsiteY8" fmla="*/ 365945 h 688718"/>
              <a:gd name="connsiteX9" fmla="*/ 847237 w 979151"/>
              <a:gd name="connsiteY9" fmla="*/ 479711 h 688718"/>
              <a:gd name="connsiteX10" fmla="*/ 947373 w 979151"/>
              <a:gd name="connsiteY10" fmla="*/ 244781 h 688718"/>
              <a:gd name="connsiteX11" fmla="*/ 914554 w 979151"/>
              <a:gd name="connsiteY11" fmla="*/ 287444 h 688718"/>
              <a:gd name="connsiteX12" fmla="*/ 868633 w 979151"/>
              <a:gd name="connsiteY12" fmla="*/ 86504 h 688718"/>
              <a:gd name="connsiteX13" fmla="*/ 870356 w 979151"/>
              <a:gd name="connsiteY13" fmla="*/ 106655 h 688718"/>
              <a:gd name="connsiteX14" fmla="*/ 659068 w 979151"/>
              <a:gd name="connsiteY14" fmla="*/ 63004 h 688718"/>
              <a:gd name="connsiteX15" fmla="*/ 675886 w 979151"/>
              <a:gd name="connsiteY15" fmla="*/ 37305 h 688718"/>
              <a:gd name="connsiteX16" fmla="*/ 501837 w 979151"/>
              <a:gd name="connsiteY16" fmla="*/ 75248 h 688718"/>
              <a:gd name="connsiteX17" fmla="*/ 509974 w 979151"/>
              <a:gd name="connsiteY17" fmla="*/ 53088 h 688718"/>
              <a:gd name="connsiteX18" fmla="*/ 317317 w 979151"/>
              <a:gd name="connsiteY18" fmla="*/ 82773 h 688718"/>
              <a:gd name="connsiteX19" fmla="*/ 346782 w 979151"/>
              <a:gd name="connsiteY19" fmla="*/ 104264 h 688718"/>
              <a:gd name="connsiteX20" fmla="*/ 93540 w 979151"/>
              <a:gd name="connsiteY20" fmla="*/ 251716 h 688718"/>
              <a:gd name="connsiteX21" fmla="*/ 88395 w 979151"/>
              <a:gd name="connsiteY21" fmla="*/ 229094 h 6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9151" h="688718" fill="none" extrusionOk="0">
                <a:moveTo>
                  <a:pt x="88395" y="229094"/>
                </a:moveTo>
                <a:cubicBezTo>
                  <a:pt x="76017" y="192453"/>
                  <a:pt x="96575" y="141183"/>
                  <a:pt x="127448" y="110115"/>
                </a:cubicBezTo>
                <a:cubicBezTo>
                  <a:pt x="179943" y="52281"/>
                  <a:pt x="251717" y="41883"/>
                  <a:pt x="317430" y="82933"/>
                </a:cubicBezTo>
                <a:cubicBezTo>
                  <a:pt x="354054" y="17209"/>
                  <a:pt x="455705" y="1555"/>
                  <a:pt x="508977" y="54714"/>
                </a:cubicBezTo>
                <a:cubicBezTo>
                  <a:pt x="520882" y="25503"/>
                  <a:pt x="549091" y="11767"/>
                  <a:pt x="583614" y="3188"/>
                </a:cubicBezTo>
                <a:cubicBezTo>
                  <a:pt x="624182" y="-74"/>
                  <a:pt x="656297" y="19165"/>
                  <a:pt x="676180" y="39553"/>
                </a:cubicBezTo>
                <a:cubicBezTo>
                  <a:pt x="717670" y="4559"/>
                  <a:pt x="760678" y="-11871"/>
                  <a:pt x="803787" y="11000"/>
                </a:cubicBezTo>
                <a:cubicBezTo>
                  <a:pt x="843889" y="25772"/>
                  <a:pt x="862005" y="57440"/>
                  <a:pt x="868497" y="88895"/>
                </a:cubicBezTo>
                <a:cubicBezTo>
                  <a:pt x="907310" y="99973"/>
                  <a:pt x="934952" y="127030"/>
                  <a:pt x="951544" y="164495"/>
                </a:cubicBezTo>
                <a:cubicBezTo>
                  <a:pt x="959827" y="190952"/>
                  <a:pt x="953538" y="220064"/>
                  <a:pt x="947827" y="246471"/>
                </a:cubicBezTo>
                <a:cubicBezTo>
                  <a:pt x="978765" y="291382"/>
                  <a:pt x="991848" y="324020"/>
                  <a:pt x="974980" y="371812"/>
                </a:cubicBezTo>
                <a:cubicBezTo>
                  <a:pt x="965476" y="432432"/>
                  <a:pt x="897343" y="469532"/>
                  <a:pt x="847781" y="481528"/>
                </a:cubicBezTo>
                <a:cubicBezTo>
                  <a:pt x="853041" y="520502"/>
                  <a:pt x="831804" y="553650"/>
                  <a:pt x="802246" y="575541"/>
                </a:cubicBezTo>
                <a:cubicBezTo>
                  <a:pt x="752157" y="618175"/>
                  <a:pt x="695996" y="617530"/>
                  <a:pt x="647214" y="586924"/>
                </a:cubicBezTo>
                <a:cubicBezTo>
                  <a:pt x="638850" y="636830"/>
                  <a:pt x="600877" y="672089"/>
                  <a:pt x="536425" y="687219"/>
                </a:cubicBezTo>
                <a:cubicBezTo>
                  <a:pt x="481227" y="704679"/>
                  <a:pt x="407886" y="676485"/>
                  <a:pt x="373527" y="626000"/>
                </a:cubicBezTo>
                <a:cubicBezTo>
                  <a:pt x="289193" y="671129"/>
                  <a:pt x="171176" y="650192"/>
                  <a:pt x="131550" y="565514"/>
                </a:cubicBezTo>
                <a:cubicBezTo>
                  <a:pt x="89185" y="567475"/>
                  <a:pt x="29874" y="546937"/>
                  <a:pt x="25158" y="498204"/>
                </a:cubicBezTo>
                <a:cubicBezTo>
                  <a:pt x="17889" y="465030"/>
                  <a:pt x="29858" y="432515"/>
                  <a:pt x="47892" y="407348"/>
                </a:cubicBezTo>
                <a:cubicBezTo>
                  <a:pt x="15716" y="392829"/>
                  <a:pt x="-4217" y="350657"/>
                  <a:pt x="-114" y="314131"/>
                </a:cubicBezTo>
                <a:cubicBezTo>
                  <a:pt x="4506" y="276379"/>
                  <a:pt x="44008" y="234401"/>
                  <a:pt x="87556" y="231278"/>
                </a:cubicBezTo>
                <a:cubicBezTo>
                  <a:pt x="88017" y="230569"/>
                  <a:pt x="88184" y="229863"/>
                  <a:pt x="88395" y="229094"/>
                </a:cubicBezTo>
                <a:close/>
              </a:path>
              <a:path w="979151" h="688718" fill="none" extrusionOk="0">
                <a:moveTo>
                  <a:pt x="496820" y="513549"/>
                </a:moveTo>
                <a:cubicBezTo>
                  <a:pt x="497764" y="526452"/>
                  <a:pt x="488253" y="533689"/>
                  <a:pt x="477689" y="532680"/>
                </a:cubicBezTo>
                <a:cubicBezTo>
                  <a:pt x="465754" y="533735"/>
                  <a:pt x="460565" y="524032"/>
                  <a:pt x="458558" y="513549"/>
                </a:cubicBezTo>
                <a:cubicBezTo>
                  <a:pt x="458452" y="501835"/>
                  <a:pt x="468471" y="493938"/>
                  <a:pt x="477689" y="494418"/>
                </a:cubicBezTo>
                <a:cubicBezTo>
                  <a:pt x="488731" y="493302"/>
                  <a:pt x="497184" y="503553"/>
                  <a:pt x="496820" y="513549"/>
                </a:cubicBezTo>
                <a:close/>
              </a:path>
              <a:path w="979151" h="688718" fill="none" extrusionOk="0">
                <a:moveTo>
                  <a:pt x="512752" y="559076"/>
                </a:moveTo>
                <a:cubicBezTo>
                  <a:pt x="517283" y="581726"/>
                  <a:pt x="497959" y="600388"/>
                  <a:pt x="474490" y="597338"/>
                </a:cubicBezTo>
                <a:cubicBezTo>
                  <a:pt x="453098" y="600438"/>
                  <a:pt x="440182" y="582406"/>
                  <a:pt x="436228" y="559076"/>
                </a:cubicBezTo>
                <a:cubicBezTo>
                  <a:pt x="436532" y="539085"/>
                  <a:pt x="451758" y="516274"/>
                  <a:pt x="474490" y="520814"/>
                </a:cubicBezTo>
                <a:cubicBezTo>
                  <a:pt x="497008" y="525533"/>
                  <a:pt x="511445" y="537413"/>
                  <a:pt x="512752" y="559076"/>
                </a:cubicBezTo>
                <a:close/>
              </a:path>
              <a:path w="979151" h="688718" fill="none" extrusionOk="0">
                <a:moveTo>
                  <a:pt x="526003" y="642771"/>
                </a:moveTo>
                <a:cubicBezTo>
                  <a:pt x="521681" y="680927"/>
                  <a:pt x="494877" y="704059"/>
                  <a:pt x="468610" y="700164"/>
                </a:cubicBezTo>
                <a:cubicBezTo>
                  <a:pt x="434420" y="703772"/>
                  <a:pt x="409154" y="670438"/>
                  <a:pt x="411217" y="642771"/>
                </a:cubicBezTo>
                <a:cubicBezTo>
                  <a:pt x="412476" y="607688"/>
                  <a:pt x="443279" y="588870"/>
                  <a:pt x="468610" y="585378"/>
                </a:cubicBezTo>
                <a:cubicBezTo>
                  <a:pt x="503549" y="583955"/>
                  <a:pt x="527451" y="612360"/>
                  <a:pt x="526003" y="642771"/>
                </a:cubicBezTo>
                <a:close/>
              </a:path>
              <a:path w="979151" h="688718" fill="none" extrusionOk="0">
                <a:moveTo>
                  <a:pt x="106369" y="417328"/>
                </a:moveTo>
                <a:cubicBezTo>
                  <a:pt x="87985" y="419271"/>
                  <a:pt x="63503" y="417702"/>
                  <a:pt x="48957" y="404621"/>
                </a:cubicBezTo>
                <a:moveTo>
                  <a:pt x="157026" y="556378"/>
                </a:moveTo>
                <a:cubicBezTo>
                  <a:pt x="148475" y="558348"/>
                  <a:pt x="139749" y="561697"/>
                  <a:pt x="131913" y="562453"/>
                </a:cubicBezTo>
                <a:moveTo>
                  <a:pt x="373482" y="623194"/>
                </a:moveTo>
                <a:cubicBezTo>
                  <a:pt x="366611" y="615822"/>
                  <a:pt x="362231" y="605613"/>
                  <a:pt x="358342" y="595454"/>
                </a:cubicBezTo>
                <a:moveTo>
                  <a:pt x="653379" y="554019"/>
                </a:moveTo>
                <a:cubicBezTo>
                  <a:pt x="652937" y="565046"/>
                  <a:pt x="651121" y="573749"/>
                  <a:pt x="647327" y="584453"/>
                </a:cubicBezTo>
                <a:moveTo>
                  <a:pt x="773551" y="365945"/>
                </a:moveTo>
                <a:cubicBezTo>
                  <a:pt x="824825" y="397168"/>
                  <a:pt x="849371" y="420887"/>
                  <a:pt x="847237" y="479711"/>
                </a:cubicBezTo>
                <a:moveTo>
                  <a:pt x="947373" y="244781"/>
                </a:moveTo>
                <a:cubicBezTo>
                  <a:pt x="939622" y="259425"/>
                  <a:pt x="925439" y="277080"/>
                  <a:pt x="914554" y="287444"/>
                </a:cubicBezTo>
                <a:moveTo>
                  <a:pt x="868633" y="86504"/>
                </a:moveTo>
                <a:cubicBezTo>
                  <a:pt x="870074" y="93089"/>
                  <a:pt x="870279" y="99083"/>
                  <a:pt x="870356" y="106655"/>
                </a:cubicBezTo>
                <a:moveTo>
                  <a:pt x="659068" y="63004"/>
                </a:moveTo>
                <a:cubicBezTo>
                  <a:pt x="662952" y="54415"/>
                  <a:pt x="666992" y="44445"/>
                  <a:pt x="675886" y="37305"/>
                </a:cubicBezTo>
                <a:moveTo>
                  <a:pt x="501837" y="75248"/>
                </a:moveTo>
                <a:cubicBezTo>
                  <a:pt x="503214" y="66737"/>
                  <a:pt x="507208" y="59741"/>
                  <a:pt x="509974" y="53088"/>
                </a:cubicBezTo>
                <a:moveTo>
                  <a:pt x="317317" y="82773"/>
                </a:moveTo>
                <a:cubicBezTo>
                  <a:pt x="329380" y="88713"/>
                  <a:pt x="336476" y="97636"/>
                  <a:pt x="346782" y="104264"/>
                </a:cubicBezTo>
                <a:moveTo>
                  <a:pt x="93540" y="251716"/>
                </a:moveTo>
                <a:cubicBezTo>
                  <a:pt x="90533" y="244258"/>
                  <a:pt x="88666" y="237365"/>
                  <a:pt x="88395" y="229094"/>
                </a:cubicBezTo>
              </a:path>
              <a:path w="979151" h="688718" stroke="0" extrusionOk="0">
                <a:moveTo>
                  <a:pt x="88395" y="229094"/>
                </a:moveTo>
                <a:cubicBezTo>
                  <a:pt x="83829" y="189102"/>
                  <a:pt x="93798" y="138491"/>
                  <a:pt x="127448" y="110115"/>
                </a:cubicBezTo>
                <a:cubicBezTo>
                  <a:pt x="174364" y="62364"/>
                  <a:pt x="254408" y="51107"/>
                  <a:pt x="317430" y="82933"/>
                </a:cubicBezTo>
                <a:cubicBezTo>
                  <a:pt x="357880" y="4357"/>
                  <a:pt x="440150" y="-15409"/>
                  <a:pt x="508977" y="54714"/>
                </a:cubicBezTo>
                <a:cubicBezTo>
                  <a:pt x="528426" y="22760"/>
                  <a:pt x="555477" y="4549"/>
                  <a:pt x="583614" y="3188"/>
                </a:cubicBezTo>
                <a:cubicBezTo>
                  <a:pt x="615304" y="-665"/>
                  <a:pt x="657148" y="10984"/>
                  <a:pt x="676180" y="39553"/>
                </a:cubicBezTo>
                <a:cubicBezTo>
                  <a:pt x="709092" y="3955"/>
                  <a:pt x="759054" y="-17739"/>
                  <a:pt x="803787" y="11000"/>
                </a:cubicBezTo>
                <a:cubicBezTo>
                  <a:pt x="836162" y="26787"/>
                  <a:pt x="860871" y="55117"/>
                  <a:pt x="868497" y="88895"/>
                </a:cubicBezTo>
                <a:cubicBezTo>
                  <a:pt x="908183" y="91288"/>
                  <a:pt x="939813" y="130550"/>
                  <a:pt x="951544" y="164495"/>
                </a:cubicBezTo>
                <a:cubicBezTo>
                  <a:pt x="962497" y="194822"/>
                  <a:pt x="955900" y="214874"/>
                  <a:pt x="947827" y="246471"/>
                </a:cubicBezTo>
                <a:cubicBezTo>
                  <a:pt x="980153" y="279585"/>
                  <a:pt x="983041" y="333894"/>
                  <a:pt x="974980" y="371812"/>
                </a:cubicBezTo>
                <a:cubicBezTo>
                  <a:pt x="962651" y="434110"/>
                  <a:pt x="907231" y="481458"/>
                  <a:pt x="847781" y="481528"/>
                </a:cubicBezTo>
                <a:cubicBezTo>
                  <a:pt x="845827" y="516604"/>
                  <a:pt x="827280" y="550029"/>
                  <a:pt x="802246" y="575541"/>
                </a:cubicBezTo>
                <a:cubicBezTo>
                  <a:pt x="753776" y="607923"/>
                  <a:pt x="687008" y="618797"/>
                  <a:pt x="647214" y="586924"/>
                </a:cubicBezTo>
                <a:cubicBezTo>
                  <a:pt x="634538" y="642911"/>
                  <a:pt x="590514" y="676629"/>
                  <a:pt x="536425" y="687219"/>
                </a:cubicBezTo>
                <a:cubicBezTo>
                  <a:pt x="469394" y="715253"/>
                  <a:pt x="419422" y="665713"/>
                  <a:pt x="373527" y="626000"/>
                </a:cubicBezTo>
                <a:cubicBezTo>
                  <a:pt x="294206" y="679047"/>
                  <a:pt x="182901" y="632138"/>
                  <a:pt x="131550" y="565514"/>
                </a:cubicBezTo>
                <a:cubicBezTo>
                  <a:pt x="73424" y="571791"/>
                  <a:pt x="41925" y="536879"/>
                  <a:pt x="25158" y="498204"/>
                </a:cubicBezTo>
                <a:cubicBezTo>
                  <a:pt x="9653" y="471114"/>
                  <a:pt x="24266" y="437316"/>
                  <a:pt x="47892" y="407348"/>
                </a:cubicBezTo>
                <a:cubicBezTo>
                  <a:pt x="15415" y="388992"/>
                  <a:pt x="-2175" y="357651"/>
                  <a:pt x="-114" y="314131"/>
                </a:cubicBezTo>
                <a:cubicBezTo>
                  <a:pt x="3451" y="271975"/>
                  <a:pt x="41978" y="240218"/>
                  <a:pt x="87556" y="231278"/>
                </a:cubicBezTo>
                <a:cubicBezTo>
                  <a:pt x="87835" y="230626"/>
                  <a:pt x="88062" y="229795"/>
                  <a:pt x="88395" y="229094"/>
                </a:cubicBezTo>
                <a:close/>
              </a:path>
              <a:path w="979151" h="688718" stroke="0" extrusionOk="0">
                <a:moveTo>
                  <a:pt x="496820" y="513549"/>
                </a:moveTo>
                <a:cubicBezTo>
                  <a:pt x="497649" y="523277"/>
                  <a:pt x="487575" y="532583"/>
                  <a:pt x="477689" y="532680"/>
                </a:cubicBezTo>
                <a:cubicBezTo>
                  <a:pt x="465333" y="530805"/>
                  <a:pt x="457745" y="522395"/>
                  <a:pt x="458558" y="513549"/>
                </a:cubicBezTo>
                <a:cubicBezTo>
                  <a:pt x="459942" y="502524"/>
                  <a:pt x="466764" y="495524"/>
                  <a:pt x="477689" y="494418"/>
                </a:cubicBezTo>
                <a:cubicBezTo>
                  <a:pt x="488650" y="495427"/>
                  <a:pt x="495144" y="502271"/>
                  <a:pt x="496820" y="513549"/>
                </a:cubicBezTo>
                <a:close/>
              </a:path>
              <a:path w="979151" h="688718" stroke="0" extrusionOk="0">
                <a:moveTo>
                  <a:pt x="512752" y="559076"/>
                </a:moveTo>
                <a:cubicBezTo>
                  <a:pt x="512477" y="581002"/>
                  <a:pt x="495398" y="601483"/>
                  <a:pt x="474490" y="597338"/>
                </a:cubicBezTo>
                <a:cubicBezTo>
                  <a:pt x="454577" y="595411"/>
                  <a:pt x="440406" y="580427"/>
                  <a:pt x="436228" y="559076"/>
                </a:cubicBezTo>
                <a:cubicBezTo>
                  <a:pt x="433229" y="535340"/>
                  <a:pt x="450905" y="517646"/>
                  <a:pt x="474490" y="520814"/>
                </a:cubicBezTo>
                <a:cubicBezTo>
                  <a:pt x="497326" y="523661"/>
                  <a:pt x="512608" y="538467"/>
                  <a:pt x="512752" y="559076"/>
                </a:cubicBezTo>
                <a:close/>
              </a:path>
              <a:path w="979151" h="688718" stroke="0" extrusionOk="0">
                <a:moveTo>
                  <a:pt x="526003" y="642771"/>
                </a:moveTo>
                <a:cubicBezTo>
                  <a:pt x="522835" y="670499"/>
                  <a:pt x="498044" y="698116"/>
                  <a:pt x="468610" y="700164"/>
                </a:cubicBezTo>
                <a:cubicBezTo>
                  <a:pt x="437985" y="700610"/>
                  <a:pt x="412954" y="672144"/>
                  <a:pt x="411217" y="642771"/>
                </a:cubicBezTo>
                <a:cubicBezTo>
                  <a:pt x="417536" y="613413"/>
                  <a:pt x="434402" y="582754"/>
                  <a:pt x="468610" y="585378"/>
                </a:cubicBezTo>
                <a:cubicBezTo>
                  <a:pt x="498158" y="585337"/>
                  <a:pt x="532365" y="611586"/>
                  <a:pt x="526003" y="642771"/>
                </a:cubicBezTo>
                <a:close/>
              </a:path>
              <a:path w="979151" h="688718" fill="none" stroke="0" extrusionOk="0">
                <a:moveTo>
                  <a:pt x="106369" y="417328"/>
                </a:moveTo>
                <a:cubicBezTo>
                  <a:pt x="90190" y="418218"/>
                  <a:pt x="68023" y="415272"/>
                  <a:pt x="48957" y="404621"/>
                </a:cubicBezTo>
                <a:moveTo>
                  <a:pt x="157026" y="556378"/>
                </a:moveTo>
                <a:cubicBezTo>
                  <a:pt x="148857" y="558971"/>
                  <a:pt x="140124" y="562463"/>
                  <a:pt x="131913" y="562453"/>
                </a:cubicBezTo>
                <a:moveTo>
                  <a:pt x="373482" y="623194"/>
                </a:moveTo>
                <a:cubicBezTo>
                  <a:pt x="367628" y="613564"/>
                  <a:pt x="363104" y="605048"/>
                  <a:pt x="358342" y="595454"/>
                </a:cubicBezTo>
                <a:moveTo>
                  <a:pt x="653379" y="554019"/>
                </a:moveTo>
                <a:cubicBezTo>
                  <a:pt x="651479" y="562520"/>
                  <a:pt x="652153" y="576052"/>
                  <a:pt x="647327" y="584453"/>
                </a:cubicBezTo>
                <a:moveTo>
                  <a:pt x="773551" y="365945"/>
                </a:moveTo>
                <a:cubicBezTo>
                  <a:pt x="817585" y="386039"/>
                  <a:pt x="844340" y="424859"/>
                  <a:pt x="847237" y="479711"/>
                </a:cubicBezTo>
                <a:moveTo>
                  <a:pt x="947373" y="244781"/>
                </a:moveTo>
                <a:cubicBezTo>
                  <a:pt x="941275" y="258040"/>
                  <a:pt x="930159" y="276243"/>
                  <a:pt x="914554" y="287444"/>
                </a:cubicBezTo>
                <a:moveTo>
                  <a:pt x="868633" y="86504"/>
                </a:moveTo>
                <a:cubicBezTo>
                  <a:pt x="869632" y="93950"/>
                  <a:pt x="870366" y="100095"/>
                  <a:pt x="870356" y="106655"/>
                </a:cubicBezTo>
                <a:moveTo>
                  <a:pt x="659068" y="63004"/>
                </a:moveTo>
                <a:cubicBezTo>
                  <a:pt x="663034" y="54226"/>
                  <a:pt x="667927" y="45114"/>
                  <a:pt x="675886" y="37305"/>
                </a:cubicBezTo>
                <a:moveTo>
                  <a:pt x="501837" y="75248"/>
                </a:moveTo>
                <a:cubicBezTo>
                  <a:pt x="502761" y="66587"/>
                  <a:pt x="506547" y="60248"/>
                  <a:pt x="509974" y="53088"/>
                </a:cubicBezTo>
                <a:moveTo>
                  <a:pt x="317317" y="82773"/>
                </a:moveTo>
                <a:cubicBezTo>
                  <a:pt x="329084" y="88132"/>
                  <a:pt x="337504" y="97993"/>
                  <a:pt x="346782" y="104264"/>
                </a:cubicBezTo>
                <a:moveTo>
                  <a:pt x="93540" y="251716"/>
                </a:moveTo>
                <a:cubicBezTo>
                  <a:pt x="91533" y="243767"/>
                  <a:pt x="89157" y="236792"/>
                  <a:pt x="88395" y="229094"/>
                </a:cubicBezTo>
              </a:path>
            </a:pathLst>
          </a:custGeom>
          <a:solidFill>
            <a:srgbClr val="F0F7FD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cloudCallout">
                    <a:avLst>
                      <a:gd name="adj1" fmla="val -1214"/>
                      <a:gd name="adj2" fmla="val 2456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  算</a:t>
            </a:r>
          </a:p>
        </p:txBody>
      </p:sp>
      <p:sp>
        <p:nvSpPr>
          <p:cNvPr id="25" name="思想气泡: 云 24">
            <a:extLst>
              <a:ext uri="{FF2B5EF4-FFF2-40B4-BE49-F238E27FC236}">
                <a16:creationId xmlns:a16="http://schemas.microsoft.com/office/drawing/2014/main" id="{A86109B4-E139-4139-AE4E-E268BF86511A}"/>
              </a:ext>
            </a:extLst>
          </p:cNvPr>
          <p:cNvSpPr/>
          <p:nvPr/>
        </p:nvSpPr>
        <p:spPr>
          <a:xfrm>
            <a:off x="2109116" y="2840115"/>
            <a:ext cx="979151" cy="688718"/>
          </a:xfrm>
          <a:custGeom>
            <a:avLst/>
            <a:gdLst>
              <a:gd name="connsiteX0" fmla="*/ 88395 w 979151"/>
              <a:gd name="connsiteY0" fmla="*/ 229094 h 688718"/>
              <a:gd name="connsiteX1" fmla="*/ 127448 w 979151"/>
              <a:gd name="connsiteY1" fmla="*/ 110115 h 688718"/>
              <a:gd name="connsiteX2" fmla="*/ 317430 w 979151"/>
              <a:gd name="connsiteY2" fmla="*/ 82933 h 688718"/>
              <a:gd name="connsiteX3" fmla="*/ 508977 w 979151"/>
              <a:gd name="connsiteY3" fmla="*/ 54714 h 688718"/>
              <a:gd name="connsiteX4" fmla="*/ 583614 w 979151"/>
              <a:gd name="connsiteY4" fmla="*/ 3188 h 688718"/>
              <a:gd name="connsiteX5" fmla="*/ 676180 w 979151"/>
              <a:gd name="connsiteY5" fmla="*/ 39553 h 688718"/>
              <a:gd name="connsiteX6" fmla="*/ 803787 w 979151"/>
              <a:gd name="connsiteY6" fmla="*/ 11000 h 688718"/>
              <a:gd name="connsiteX7" fmla="*/ 868497 w 979151"/>
              <a:gd name="connsiteY7" fmla="*/ 88895 h 688718"/>
              <a:gd name="connsiteX8" fmla="*/ 951544 w 979151"/>
              <a:gd name="connsiteY8" fmla="*/ 164495 h 688718"/>
              <a:gd name="connsiteX9" fmla="*/ 947827 w 979151"/>
              <a:gd name="connsiteY9" fmla="*/ 246471 h 688718"/>
              <a:gd name="connsiteX10" fmla="*/ 974980 w 979151"/>
              <a:gd name="connsiteY10" fmla="*/ 371812 h 688718"/>
              <a:gd name="connsiteX11" fmla="*/ 847781 w 979151"/>
              <a:gd name="connsiteY11" fmla="*/ 481528 h 688718"/>
              <a:gd name="connsiteX12" fmla="*/ 802246 w 979151"/>
              <a:gd name="connsiteY12" fmla="*/ 575541 h 688718"/>
              <a:gd name="connsiteX13" fmla="*/ 647214 w 979151"/>
              <a:gd name="connsiteY13" fmla="*/ 586924 h 688718"/>
              <a:gd name="connsiteX14" fmla="*/ 536425 w 979151"/>
              <a:gd name="connsiteY14" fmla="*/ 687219 h 688718"/>
              <a:gd name="connsiteX15" fmla="*/ 373527 w 979151"/>
              <a:gd name="connsiteY15" fmla="*/ 626000 h 688718"/>
              <a:gd name="connsiteX16" fmla="*/ 131550 w 979151"/>
              <a:gd name="connsiteY16" fmla="*/ 565514 h 688718"/>
              <a:gd name="connsiteX17" fmla="*/ 25158 w 979151"/>
              <a:gd name="connsiteY17" fmla="*/ 498204 h 688718"/>
              <a:gd name="connsiteX18" fmla="*/ 47892 w 979151"/>
              <a:gd name="connsiteY18" fmla="*/ 407348 h 688718"/>
              <a:gd name="connsiteX19" fmla="*/ -114 w 979151"/>
              <a:gd name="connsiteY19" fmla="*/ 314131 h 688718"/>
              <a:gd name="connsiteX20" fmla="*/ 87556 w 979151"/>
              <a:gd name="connsiteY20" fmla="*/ 231278 h 688718"/>
              <a:gd name="connsiteX21" fmla="*/ 88395 w 979151"/>
              <a:gd name="connsiteY21" fmla="*/ 229094 h 688718"/>
              <a:gd name="connsiteX0" fmla="*/ 412299 w 979151"/>
              <a:gd name="connsiteY0" fmla="*/ 521236 h 688718"/>
              <a:gd name="connsiteX1" fmla="*/ 393168 w 979151"/>
              <a:gd name="connsiteY1" fmla="*/ 540367 h 688718"/>
              <a:gd name="connsiteX2" fmla="*/ 374037 w 979151"/>
              <a:gd name="connsiteY2" fmla="*/ 521236 h 688718"/>
              <a:gd name="connsiteX3" fmla="*/ 393168 w 979151"/>
              <a:gd name="connsiteY3" fmla="*/ 502105 h 688718"/>
              <a:gd name="connsiteX4" fmla="*/ 412299 w 979151"/>
              <a:gd name="connsiteY4" fmla="*/ 521236 h 688718"/>
              <a:gd name="connsiteX0" fmla="*/ 411251 w 979151"/>
              <a:gd name="connsiteY0" fmla="*/ 558258 h 688718"/>
              <a:gd name="connsiteX1" fmla="*/ 372989 w 979151"/>
              <a:gd name="connsiteY1" fmla="*/ 596520 h 688718"/>
              <a:gd name="connsiteX2" fmla="*/ 334727 w 979151"/>
              <a:gd name="connsiteY2" fmla="*/ 558258 h 688718"/>
              <a:gd name="connsiteX3" fmla="*/ 372989 w 979151"/>
              <a:gd name="connsiteY3" fmla="*/ 519996 h 688718"/>
              <a:gd name="connsiteX4" fmla="*/ 411251 w 979151"/>
              <a:gd name="connsiteY4" fmla="*/ 558258 h 688718"/>
              <a:gd name="connsiteX0" fmla="*/ 391892 w 979151"/>
              <a:gd name="connsiteY0" fmla="*/ 628876 h 688718"/>
              <a:gd name="connsiteX1" fmla="*/ 334499 w 979151"/>
              <a:gd name="connsiteY1" fmla="*/ 686269 h 688718"/>
              <a:gd name="connsiteX2" fmla="*/ 277106 w 979151"/>
              <a:gd name="connsiteY2" fmla="*/ 628876 h 688718"/>
              <a:gd name="connsiteX3" fmla="*/ 334499 w 979151"/>
              <a:gd name="connsiteY3" fmla="*/ 571483 h 688718"/>
              <a:gd name="connsiteX4" fmla="*/ 391892 w 979151"/>
              <a:gd name="connsiteY4" fmla="*/ 628876 h 688718"/>
              <a:gd name="connsiteX0" fmla="*/ 106369 w 979151"/>
              <a:gd name="connsiteY0" fmla="*/ 417328 h 688718"/>
              <a:gd name="connsiteX1" fmla="*/ 48957 w 979151"/>
              <a:gd name="connsiteY1" fmla="*/ 404621 h 688718"/>
              <a:gd name="connsiteX2" fmla="*/ 157026 w 979151"/>
              <a:gd name="connsiteY2" fmla="*/ 556378 h 688718"/>
              <a:gd name="connsiteX3" fmla="*/ 131913 w 979151"/>
              <a:gd name="connsiteY3" fmla="*/ 562453 h 688718"/>
              <a:gd name="connsiteX4" fmla="*/ 373482 w 979151"/>
              <a:gd name="connsiteY4" fmla="*/ 623194 h 688718"/>
              <a:gd name="connsiteX5" fmla="*/ 358342 w 979151"/>
              <a:gd name="connsiteY5" fmla="*/ 595454 h 688718"/>
              <a:gd name="connsiteX6" fmla="*/ 653379 w 979151"/>
              <a:gd name="connsiteY6" fmla="*/ 554019 h 688718"/>
              <a:gd name="connsiteX7" fmla="*/ 647327 w 979151"/>
              <a:gd name="connsiteY7" fmla="*/ 584453 h 688718"/>
              <a:gd name="connsiteX8" fmla="*/ 773551 w 979151"/>
              <a:gd name="connsiteY8" fmla="*/ 365945 h 688718"/>
              <a:gd name="connsiteX9" fmla="*/ 847237 w 979151"/>
              <a:gd name="connsiteY9" fmla="*/ 479711 h 688718"/>
              <a:gd name="connsiteX10" fmla="*/ 947373 w 979151"/>
              <a:gd name="connsiteY10" fmla="*/ 244781 h 688718"/>
              <a:gd name="connsiteX11" fmla="*/ 914554 w 979151"/>
              <a:gd name="connsiteY11" fmla="*/ 287444 h 688718"/>
              <a:gd name="connsiteX12" fmla="*/ 868633 w 979151"/>
              <a:gd name="connsiteY12" fmla="*/ 86504 h 688718"/>
              <a:gd name="connsiteX13" fmla="*/ 870356 w 979151"/>
              <a:gd name="connsiteY13" fmla="*/ 106655 h 688718"/>
              <a:gd name="connsiteX14" fmla="*/ 659068 w 979151"/>
              <a:gd name="connsiteY14" fmla="*/ 63004 h 688718"/>
              <a:gd name="connsiteX15" fmla="*/ 675886 w 979151"/>
              <a:gd name="connsiteY15" fmla="*/ 37305 h 688718"/>
              <a:gd name="connsiteX16" fmla="*/ 501837 w 979151"/>
              <a:gd name="connsiteY16" fmla="*/ 75248 h 688718"/>
              <a:gd name="connsiteX17" fmla="*/ 509974 w 979151"/>
              <a:gd name="connsiteY17" fmla="*/ 53088 h 688718"/>
              <a:gd name="connsiteX18" fmla="*/ 317317 w 979151"/>
              <a:gd name="connsiteY18" fmla="*/ 82773 h 688718"/>
              <a:gd name="connsiteX19" fmla="*/ 346782 w 979151"/>
              <a:gd name="connsiteY19" fmla="*/ 104264 h 688718"/>
              <a:gd name="connsiteX20" fmla="*/ 93540 w 979151"/>
              <a:gd name="connsiteY20" fmla="*/ 251716 h 688718"/>
              <a:gd name="connsiteX21" fmla="*/ 88395 w 979151"/>
              <a:gd name="connsiteY21" fmla="*/ 229094 h 6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9151" h="688718" fill="none" extrusionOk="0">
                <a:moveTo>
                  <a:pt x="88395" y="229094"/>
                </a:moveTo>
                <a:cubicBezTo>
                  <a:pt x="76017" y="192453"/>
                  <a:pt x="96575" y="141183"/>
                  <a:pt x="127448" y="110115"/>
                </a:cubicBezTo>
                <a:cubicBezTo>
                  <a:pt x="179943" y="52281"/>
                  <a:pt x="251717" y="41883"/>
                  <a:pt x="317430" y="82933"/>
                </a:cubicBezTo>
                <a:cubicBezTo>
                  <a:pt x="354054" y="17209"/>
                  <a:pt x="455705" y="1555"/>
                  <a:pt x="508977" y="54714"/>
                </a:cubicBezTo>
                <a:cubicBezTo>
                  <a:pt x="520882" y="25503"/>
                  <a:pt x="549091" y="11767"/>
                  <a:pt x="583614" y="3188"/>
                </a:cubicBezTo>
                <a:cubicBezTo>
                  <a:pt x="624182" y="-74"/>
                  <a:pt x="656297" y="19165"/>
                  <a:pt x="676180" y="39553"/>
                </a:cubicBezTo>
                <a:cubicBezTo>
                  <a:pt x="717670" y="4559"/>
                  <a:pt x="760678" y="-11871"/>
                  <a:pt x="803787" y="11000"/>
                </a:cubicBezTo>
                <a:cubicBezTo>
                  <a:pt x="843889" y="25772"/>
                  <a:pt x="862005" y="57440"/>
                  <a:pt x="868497" y="88895"/>
                </a:cubicBezTo>
                <a:cubicBezTo>
                  <a:pt x="907310" y="99973"/>
                  <a:pt x="934952" y="127030"/>
                  <a:pt x="951544" y="164495"/>
                </a:cubicBezTo>
                <a:cubicBezTo>
                  <a:pt x="959827" y="190952"/>
                  <a:pt x="953538" y="220064"/>
                  <a:pt x="947827" y="246471"/>
                </a:cubicBezTo>
                <a:cubicBezTo>
                  <a:pt x="978765" y="291382"/>
                  <a:pt x="991848" y="324020"/>
                  <a:pt x="974980" y="371812"/>
                </a:cubicBezTo>
                <a:cubicBezTo>
                  <a:pt x="965476" y="432432"/>
                  <a:pt x="897343" y="469532"/>
                  <a:pt x="847781" y="481528"/>
                </a:cubicBezTo>
                <a:cubicBezTo>
                  <a:pt x="853041" y="520502"/>
                  <a:pt x="831804" y="553650"/>
                  <a:pt x="802246" y="575541"/>
                </a:cubicBezTo>
                <a:cubicBezTo>
                  <a:pt x="752157" y="618175"/>
                  <a:pt x="695996" y="617530"/>
                  <a:pt x="647214" y="586924"/>
                </a:cubicBezTo>
                <a:cubicBezTo>
                  <a:pt x="638850" y="636830"/>
                  <a:pt x="600877" y="672089"/>
                  <a:pt x="536425" y="687219"/>
                </a:cubicBezTo>
                <a:cubicBezTo>
                  <a:pt x="481227" y="704679"/>
                  <a:pt x="407886" y="676485"/>
                  <a:pt x="373527" y="626000"/>
                </a:cubicBezTo>
                <a:cubicBezTo>
                  <a:pt x="289193" y="671129"/>
                  <a:pt x="171176" y="650192"/>
                  <a:pt x="131550" y="565514"/>
                </a:cubicBezTo>
                <a:cubicBezTo>
                  <a:pt x="89185" y="567475"/>
                  <a:pt x="29874" y="546937"/>
                  <a:pt x="25158" y="498204"/>
                </a:cubicBezTo>
                <a:cubicBezTo>
                  <a:pt x="17889" y="465030"/>
                  <a:pt x="29858" y="432515"/>
                  <a:pt x="47892" y="407348"/>
                </a:cubicBezTo>
                <a:cubicBezTo>
                  <a:pt x="15716" y="392829"/>
                  <a:pt x="-4217" y="350657"/>
                  <a:pt x="-114" y="314131"/>
                </a:cubicBezTo>
                <a:cubicBezTo>
                  <a:pt x="4506" y="276379"/>
                  <a:pt x="44008" y="234401"/>
                  <a:pt x="87556" y="231278"/>
                </a:cubicBezTo>
                <a:cubicBezTo>
                  <a:pt x="88017" y="230569"/>
                  <a:pt x="88184" y="229863"/>
                  <a:pt x="88395" y="229094"/>
                </a:cubicBezTo>
                <a:close/>
              </a:path>
              <a:path w="979151" h="688718" fill="none" extrusionOk="0">
                <a:moveTo>
                  <a:pt x="412299" y="521236"/>
                </a:moveTo>
                <a:cubicBezTo>
                  <a:pt x="413243" y="534139"/>
                  <a:pt x="403732" y="541376"/>
                  <a:pt x="393168" y="540367"/>
                </a:cubicBezTo>
                <a:cubicBezTo>
                  <a:pt x="381233" y="541422"/>
                  <a:pt x="376044" y="531719"/>
                  <a:pt x="374037" y="521236"/>
                </a:cubicBezTo>
                <a:cubicBezTo>
                  <a:pt x="373931" y="509522"/>
                  <a:pt x="383950" y="501625"/>
                  <a:pt x="393168" y="502105"/>
                </a:cubicBezTo>
                <a:cubicBezTo>
                  <a:pt x="404210" y="500989"/>
                  <a:pt x="412663" y="511240"/>
                  <a:pt x="412299" y="521236"/>
                </a:cubicBezTo>
                <a:close/>
              </a:path>
              <a:path w="979151" h="688718" fill="none" extrusionOk="0">
                <a:moveTo>
                  <a:pt x="411251" y="558258"/>
                </a:moveTo>
                <a:cubicBezTo>
                  <a:pt x="415782" y="580908"/>
                  <a:pt x="396458" y="599570"/>
                  <a:pt x="372989" y="596520"/>
                </a:cubicBezTo>
                <a:cubicBezTo>
                  <a:pt x="351597" y="599620"/>
                  <a:pt x="338681" y="581588"/>
                  <a:pt x="334727" y="558258"/>
                </a:cubicBezTo>
                <a:cubicBezTo>
                  <a:pt x="335031" y="538267"/>
                  <a:pt x="350257" y="515456"/>
                  <a:pt x="372989" y="519996"/>
                </a:cubicBezTo>
                <a:cubicBezTo>
                  <a:pt x="395507" y="524715"/>
                  <a:pt x="409944" y="536595"/>
                  <a:pt x="411251" y="558258"/>
                </a:cubicBezTo>
                <a:close/>
              </a:path>
              <a:path w="979151" h="688718" fill="none" extrusionOk="0">
                <a:moveTo>
                  <a:pt x="391892" y="628876"/>
                </a:moveTo>
                <a:cubicBezTo>
                  <a:pt x="387570" y="667032"/>
                  <a:pt x="360766" y="690164"/>
                  <a:pt x="334499" y="686269"/>
                </a:cubicBezTo>
                <a:cubicBezTo>
                  <a:pt x="300309" y="689877"/>
                  <a:pt x="275043" y="656543"/>
                  <a:pt x="277106" y="628876"/>
                </a:cubicBezTo>
                <a:cubicBezTo>
                  <a:pt x="278365" y="593793"/>
                  <a:pt x="309168" y="574975"/>
                  <a:pt x="334499" y="571483"/>
                </a:cubicBezTo>
                <a:cubicBezTo>
                  <a:pt x="369438" y="570060"/>
                  <a:pt x="393340" y="598465"/>
                  <a:pt x="391892" y="628876"/>
                </a:cubicBezTo>
                <a:close/>
              </a:path>
              <a:path w="979151" h="688718" fill="none" extrusionOk="0">
                <a:moveTo>
                  <a:pt x="106369" y="417328"/>
                </a:moveTo>
                <a:cubicBezTo>
                  <a:pt x="87985" y="419271"/>
                  <a:pt x="63503" y="417702"/>
                  <a:pt x="48957" y="404621"/>
                </a:cubicBezTo>
                <a:moveTo>
                  <a:pt x="157026" y="556378"/>
                </a:moveTo>
                <a:cubicBezTo>
                  <a:pt x="148475" y="558348"/>
                  <a:pt x="139749" y="561697"/>
                  <a:pt x="131913" y="562453"/>
                </a:cubicBezTo>
                <a:moveTo>
                  <a:pt x="373482" y="623194"/>
                </a:moveTo>
                <a:cubicBezTo>
                  <a:pt x="366611" y="615822"/>
                  <a:pt x="362231" y="605613"/>
                  <a:pt x="358342" y="595454"/>
                </a:cubicBezTo>
                <a:moveTo>
                  <a:pt x="653379" y="554019"/>
                </a:moveTo>
                <a:cubicBezTo>
                  <a:pt x="652937" y="565046"/>
                  <a:pt x="651121" y="573749"/>
                  <a:pt x="647327" y="584453"/>
                </a:cubicBezTo>
                <a:moveTo>
                  <a:pt x="773551" y="365945"/>
                </a:moveTo>
                <a:cubicBezTo>
                  <a:pt x="824825" y="397168"/>
                  <a:pt x="849371" y="420887"/>
                  <a:pt x="847237" y="479711"/>
                </a:cubicBezTo>
                <a:moveTo>
                  <a:pt x="947373" y="244781"/>
                </a:moveTo>
                <a:cubicBezTo>
                  <a:pt x="939622" y="259425"/>
                  <a:pt x="925439" y="277080"/>
                  <a:pt x="914554" y="287444"/>
                </a:cubicBezTo>
                <a:moveTo>
                  <a:pt x="868633" y="86504"/>
                </a:moveTo>
                <a:cubicBezTo>
                  <a:pt x="870074" y="93089"/>
                  <a:pt x="870279" y="99083"/>
                  <a:pt x="870356" y="106655"/>
                </a:cubicBezTo>
                <a:moveTo>
                  <a:pt x="659068" y="63004"/>
                </a:moveTo>
                <a:cubicBezTo>
                  <a:pt x="662952" y="54415"/>
                  <a:pt x="666992" y="44445"/>
                  <a:pt x="675886" y="37305"/>
                </a:cubicBezTo>
                <a:moveTo>
                  <a:pt x="501837" y="75248"/>
                </a:moveTo>
                <a:cubicBezTo>
                  <a:pt x="503214" y="66737"/>
                  <a:pt x="507208" y="59741"/>
                  <a:pt x="509974" y="53088"/>
                </a:cubicBezTo>
                <a:moveTo>
                  <a:pt x="317317" y="82773"/>
                </a:moveTo>
                <a:cubicBezTo>
                  <a:pt x="329380" y="88713"/>
                  <a:pt x="336476" y="97636"/>
                  <a:pt x="346782" y="104264"/>
                </a:cubicBezTo>
                <a:moveTo>
                  <a:pt x="93540" y="251716"/>
                </a:moveTo>
                <a:cubicBezTo>
                  <a:pt x="90533" y="244258"/>
                  <a:pt x="88666" y="237365"/>
                  <a:pt x="88395" y="229094"/>
                </a:cubicBezTo>
              </a:path>
              <a:path w="979151" h="688718" stroke="0" extrusionOk="0">
                <a:moveTo>
                  <a:pt x="88395" y="229094"/>
                </a:moveTo>
                <a:cubicBezTo>
                  <a:pt x="83829" y="189102"/>
                  <a:pt x="93798" y="138491"/>
                  <a:pt x="127448" y="110115"/>
                </a:cubicBezTo>
                <a:cubicBezTo>
                  <a:pt x="174364" y="62364"/>
                  <a:pt x="254408" y="51107"/>
                  <a:pt x="317430" y="82933"/>
                </a:cubicBezTo>
                <a:cubicBezTo>
                  <a:pt x="357880" y="4357"/>
                  <a:pt x="440150" y="-15409"/>
                  <a:pt x="508977" y="54714"/>
                </a:cubicBezTo>
                <a:cubicBezTo>
                  <a:pt x="528426" y="22760"/>
                  <a:pt x="555477" y="4549"/>
                  <a:pt x="583614" y="3188"/>
                </a:cubicBezTo>
                <a:cubicBezTo>
                  <a:pt x="615304" y="-665"/>
                  <a:pt x="657148" y="10984"/>
                  <a:pt x="676180" y="39553"/>
                </a:cubicBezTo>
                <a:cubicBezTo>
                  <a:pt x="709092" y="3955"/>
                  <a:pt x="759054" y="-17739"/>
                  <a:pt x="803787" y="11000"/>
                </a:cubicBezTo>
                <a:cubicBezTo>
                  <a:pt x="836162" y="26787"/>
                  <a:pt x="860871" y="55117"/>
                  <a:pt x="868497" y="88895"/>
                </a:cubicBezTo>
                <a:cubicBezTo>
                  <a:pt x="908183" y="91288"/>
                  <a:pt x="939813" y="130550"/>
                  <a:pt x="951544" y="164495"/>
                </a:cubicBezTo>
                <a:cubicBezTo>
                  <a:pt x="962497" y="194822"/>
                  <a:pt x="955900" y="214874"/>
                  <a:pt x="947827" y="246471"/>
                </a:cubicBezTo>
                <a:cubicBezTo>
                  <a:pt x="980153" y="279585"/>
                  <a:pt x="983041" y="333894"/>
                  <a:pt x="974980" y="371812"/>
                </a:cubicBezTo>
                <a:cubicBezTo>
                  <a:pt x="962651" y="434110"/>
                  <a:pt x="907231" y="481458"/>
                  <a:pt x="847781" y="481528"/>
                </a:cubicBezTo>
                <a:cubicBezTo>
                  <a:pt x="845827" y="516604"/>
                  <a:pt x="827280" y="550029"/>
                  <a:pt x="802246" y="575541"/>
                </a:cubicBezTo>
                <a:cubicBezTo>
                  <a:pt x="753776" y="607923"/>
                  <a:pt x="687008" y="618797"/>
                  <a:pt x="647214" y="586924"/>
                </a:cubicBezTo>
                <a:cubicBezTo>
                  <a:pt x="634538" y="642911"/>
                  <a:pt x="590514" y="676629"/>
                  <a:pt x="536425" y="687219"/>
                </a:cubicBezTo>
                <a:cubicBezTo>
                  <a:pt x="469394" y="715253"/>
                  <a:pt x="419422" y="665713"/>
                  <a:pt x="373527" y="626000"/>
                </a:cubicBezTo>
                <a:cubicBezTo>
                  <a:pt x="294206" y="679047"/>
                  <a:pt x="182901" y="632138"/>
                  <a:pt x="131550" y="565514"/>
                </a:cubicBezTo>
                <a:cubicBezTo>
                  <a:pt x="73424" y="571791"/>
                  <a:pt x="41925" y="536879"/>
                  <a:pt x="25158" y="498204"/>
                </a:cubicBezTo>
                <a:cubicBezTo>
                  <a:pt x="9653" y="471114"/>
                  <a:pt x="24266" y="437316"/>
                  <a:pt x="47892" y="407348"/>
                </a:cubicBezTo>
                <a:cubicBezTo>
                  <a:pt x="15415" y="388992"/>
                  <a:pt x="-2175" y="357651"/>
                  <a:pt x="-114" y="314131"/>
                </a:cubicBezTo>
                <a:cubicBezTo>
                  <a:pt x="3451" y="271975"/>
                  <a:pt x="41978" y="240218"/>
                  <a:pt x="87556" y="231278"/>
                </a:cubicBezTo>
                <a:cubicBezTo>
                  <a:pt x="87835" y="230626"/>
                  <a:pt x="88062" y="229795"/>
                  <a:pt x="88395" y="229094"/>
                </a:cubicBezTo>
                <a:close/>
              </a:path>
              <a:path w="979151" h="688718" stroke="0" extrusionOk="0">
                <a:moveTo>
                  <a:pt x="412299" y="521236"/>
                </a:moveTo>
                <a:cubicBezTo>
                  <a:pt x="413128" y="530964"/>
                  <a:pt x="403054" y="540270"/>
                  <a:pt x="393168" y="540367"/>
                </a:cubicBezTo>
                <a:cubicBezTo>
                  <a:pt x="380812" y="538492"/>
                  <a:pt x="373224" y="530082"/>
                  <a:pt x="374037" y="521236"/>
                </a:cubicBezTo>
                <a:cubicBezTo>
                  <a:pt x="375421" y="510211"/>
                  <a:pt x="382243" y="503211"/>
                  <a:pt x="393168" y="502105"/>
                </a:cubicBezTo>
                <a:cubicBezTo>
                  <a:pt x="404129" y="503114"/>
                  <a:pt x="410623" y="509958"/>
                  <a:pt x="412299" y="521236"/>
                </a:cubicBezTo>
                <a:close/>
              </a:path>
              <a:path w="979151" h="688718" stroke="0" extrusionOk="0">
                <a:moveTo>
                  <a:pt x="411251" y="558258"/>
                </a:moveTo>
                <a:cubicBezTo>
                  <a:pt x="410976" y="580184"/>
                  <a:pt x="393897" y="600665"/>
                  <a:pt x="372989" y="596520"/>
                </a:cubicBezTo>
                <a:cubicBezTo>
                  <a:pt x="353076" y="594593"/>
                  <a:pt x="338905" y="579609"/>
                  <a:pt x="334727" y="558258"/>
                </a:cubicBezTo>
                <a:cubicBezTo>
                  <a:pt x="331728" y="534522"/>
                  <a:pt x="349404" y="516828"/>
                  <a:pt x="372989" y="519996"/>
                </a:cubicBezTo>
                <a:cubicBezTo>
                  <a:pt x="395825" y="522843"/>
                  <a:pt x="411107" y="537649"/>
                  <a:pt x="411251" y="558258"/>
                </a:cubicBezTo>
                <a:close/>
              </a:path>
              <a:path w="979151" h="688718" stroke="0" extrusionOk="0">
                <a:moveTo>
                  <a:pt x="391892" y="628876"/>
                </a:moveTo>
                <a:cubicBezTo>
                  <a:pt x="388724" y="656604"/>
                  <a:pt x="363933" y="684221"/>
                  <a:pt x="334499" y="686269"/>
                </a:cubicBezTo>
                <a:cubicBezTo>
                  <a:pt x="303874" y="686715"/>
                  <a:pt x="278843" y="658249"/>
                  <a:pt x="277106" y="628876"/>
                </a:cubicBezTo>
                <a:cubicBezTo>
                  <a:pt x="283425" y="599518"/>
                  <a:pt x="300291" y="568859"/>
                  <a:pt x="334499" y="571483"/>
                </a:cubicBezTo>
                <a:cubicBezTo>
                  <a:pt x="364047" y="571442"/>
                  <a:pt x="398254" y="597691"/>
                  <a:pt x="391892" y="628876"/>
                </a:cubicBezTo>
                <a:close/>
              </a:path>
              <a:path w="979151" h="688718" fill="none" stroke="0" extrusionOk="0">
                <a:moveTo>
                  <a:pt x="106369" y="417328"/>
                </a:moveTo>
                <a:cubicBezTo>
                  <a:pt x="90190" y="418218"/>
                  <a:pt x="68023" y="415272"/>
                  <a:pt x="48957" y="404621"/>
                </a:cubicBezTo>
                <a:moveTo>
                  <a:pt x="157026" y="556378"/>
                </a:moveTo>
                <a:cubicBezTo>
                  <a:pt x="148857" y="558971"/>
                  <a:pt x="140124" y="562463"/>
                  <a:pt x="131913" y="562453"/>
                </a:cubicBezTo>
                <a:moveTo>
                  <a:pt x="373482" y="623194"/>
                </a:moveTo>
                <a:cubicBezTo>
                  <a:pt x="367628" y="613564"/>
                  <a:pt x="363104" y="605048"/>
                  <a:pt x="358342" y="595454"/>
                </a:cubicBezTo>
                <a:moveTo>
                  <a:pt x="653379" y="554019"/>
                </a:moveTo>
                <a:cubicBezTo>
                  <a:pt x="651479" y="562520"/>
                  <a:pt x="652153" y="576052"/>
                  <a:pt x="647327" y="584453"/>
                </a:cubicBezTo>
                <a:moveTo>
                  <a:pt x="773551" y="365945"/>
                </a:moveTo>
                <a:cubicBezTo>
                  <a:pt x="817585" y="386039"/>
                  <a:pt x="844340" y="424859"/>
                  <a:pt x="847237" y="479711"/>
                </a:cubicBezTo>
                <a:moveTo>
                  <a:pt x="947373" y="244781"/>
                </a:moveTo>
                <a:cubicBezTo>
                  <a:pt x="941275" y="258040"/>
                  <a:pt x="930159" y="276243"/>
                  <a:pt x="914554" y="287444"/>
                </a:cubicBezTo>
                <a:moveTo>
                  <a:pt x="868633" y="86504"/>
                </a:moveTo>
                <a:cubicBezTo>
                  <a:pt x="869632" y="93950"/>
                  <a:pt x="870366" y="100095"/>
                  <a:pt x="870356" y="106655"/>
                </a:cubicBezTo>
                <a:moveTo>
                  <a:pt x="659068" y="63004"/>
                </a:moveTo>
                <a:cubicBezTo>
                  <a:pt x="663034" y="54226"/>
                  <a:pt x="667927" y="45114"/>
                  <a:pt x="675886" y="37305"/>
                </a:cubicBezTo>
                <a:moveTo>
                  <a:pt x="501837" y="75248"/>
                </a:moveTo>
                <a:cubicBezTo>
                  <a:pt x="502761" y="66587"/>
                  <a:pt x="506547" y="60248"/>
                  <a:pt x="509974" y="53088"/>
                </a:cubicBezTo>
                <a:moveTo>
                  <a:pt x="317317" y="82773"/>
                </a:moveTo>
                <a:cubicBezTo>
                  <a:pt x="329084" y="88132"/>
                  <a:pt x="337504" y="97993"/>
                  <a:pt x="346782" y="104264"/>
                </a:cubicBezTo>
                <a:moveTo>
                  <a:pt x="93540" y="251716"/>
                </a:moveTo>
                <a:cubicBezTo>
                  <a:pt x="91533" y="243767"/>
                  <a:pt x="89157" y="236792"/>
                  <a:pt x="88395" y="229094"/>
                </a:cubicBezTo>
              </a:path>
            </a:pathLst>
          </a:custGeom>
          <a:solidFill>
            <a:srgbClr val="F0F7FD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cloudCallout">
                    <a:avLst>
                      <a:gd name="adj1" fmla="val -9846"/>
                      <a:gd name="adj2" fmla="val 2568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输  出</a:t>
            </a:r>
          </a:p>
        </p:txBody>
      </p:sp>
    </p:spTree>
    <p:extLst>
      <p:ext uri="{BB962C8B-B14F-4D97-AF65-F5344CB8AC3E}">
        <p14:creationId xmlns:p14="http://schemas.microsoft.com/office/powerpoint/2010/main" val="34577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1484 0.0648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25391 -0.1486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21797 0.0946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EEE28B-5B82-4FD8-1C8B-01F493089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58045D6-85A1-43F4-9F70-63AE51206F18}"/>
              </a:ext>
            </a:extLst>
          </p:cNvPr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活动三：编写计算程序，体验程序实现算法的过程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2BE81F-599D-404B-A2ED-F7E7DA66E195}"/>
              </a:ext>
            </a:extLst>
          </p:cNvPr>
          <p:cNvGrpSpPr/>
          <p:nvPr/>
        </p:nvGrpSpPr>
        <p:grpSpPr>
          <a:xfrm>
            <a:off x="831756" y="4951823"/>
            <a:ext cx="6610443" cy="1080000"/>
            <a:chOff x="886403" y="1447944"/>
            <a:chExt cx="6610443" cy="108000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12E03E2-BE81-434D-8D34-53A2FFDDD45E}"/>
                </a:ext>
              </a:extLst>
            </p:cNvPr>
            <p:cNvSpPr txBox="1"/>
            <p:nvPr/>
          </p:nvSpPr>
          <p:spPr>
            <a:xfrm flipH="1">
              <a:off x="886403" y="1807944"/>
              <a:ext cx="6610443" cy="720000"/>
            </a:xfrm>
            <a:prstGeom prst="roundRect">
              <a:avLst>
                <a:gd name="adj" fmla="val 900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4645710"/>
                        <a:gd name="connsiteY0" fmla="*/ 120002 h 720000"/>
                        <a:gd name="connsiteX1" fmla="*/ 120002 w 4645710"/>
                        <a:gd name="connsiteY1" fmla="*/ 0 h 720000"/>
                        <a:gd name="connsiteX2" fmla="*/ 2709998 w 4645710"/>
                        <a:gd name="connsiteY2" fmla="*/ 0 h 720000"/>
                        <a:gd name="connsiteX3" fmla="*/ 2709998 w 4645710"/>
                        <a:gd name="connsiteY3" fmla="*/ 0 h 720000"/>
                        <a:gd name="connsiteX4" fmla="*/ 3871425 w 4645710"/>
                        <a:gd name="connsiteY4" fmla="*/ 0 h 720000"/>
                        <a:gd name="connsiteX5" fmla="*/ 4525708 w 4645710"/>
                        <a:gd name="connsiteY5" fmla="*/ 0 h 720000"/>
                        <a:gd name="connsiteX6" fmla="*/ 4645710 w 4645710"/>
                        <a:gd name="connsiteY6" fmla="*/ 120002 h 720000"/>
                        <a:gd name="connsiteX7" fmla="*/ 4645710 w 4645710"/>
                        <a:gd name="connsiteY7" fmla="*/ 120000 h 720000"/>
                        <a:gd name="connsiteX8" fmla="*/ 4742062 w 4645710"/>
                        <a:gd name="connsiteY8" fmla="*/ 115085 h 720000"/>
                        <a:gd name="connsiteX9" fmla="*/ 4645710 w 4645710"/>
                        <a:gd name="connsiteY9" fmla="*/ 300000 h 720000"/>
                        <a:gd name="connsiteX10" fmla="*/ 4645710 w 4645710"/>
                        <a:gd name="connsiteY10" fmla="*/ 599998 h 720000"/>
                        <a:gd name="connsiteX11" fmla="*/ 4525708 w 4645710"/>
                        <a:gd name="connsiteY11" fmla="*/ 720000 h 720000"/>
                        <a:gd name="connsiteX12" fmla="*/ 3871425 w 4645710"/>
                        <a:gd name="connsiteY12" fmla="*/ 720000 h 720000"/>
                        <a:gd name="connsiteX13" fmla="*/ 2709998 w 4645710"/>
                        <a:gd name="connsiteY13" fmla="*/ 720000 h 720000"/>
                        <a:gd name="connsiteX14" fmla="*/ 2709998 w 4645710"/>
                        <a:gd name="connsiteY14" fmla="*/ 720000 h 720000"/>
                        <a:gd name="connsiteX15" fmla="*/ 120002 w 4645710"/>
                        <a:gd name="connsiteY15" fmla="*/ 720000 h 720000"/>
                        <a:gd name="connsiteX16" fmla="*/ 0 w 4645710"/>
                        <a:gd name="connsiteY16" fmla="*/ 599998 h 720000"/>
                        <a:gd name="connsiteX17" fmla="*/ 0 w 4645710"/>
                        <a:gd name="connsiteY17" fmla="*/ 300000 h 720000"/>
                        <a:gd name="connsiteX18" fmla="*/ 0 w 4645710"/>
                        <a:gd name="connsiteY18" fmla="*/ 120000 h 720000"/>
                        <a:gd name="connsiteX19" fmla="*/ 0 w 4645710"/>
                        <a:gd name="connsiteY19" fmla="*/ 120000 h 720000"/>
                        <a:gd name="connsiteX20" fmla="*/ 0 w 4645710"/>
                        <a:gd name="connsiteY20" fmla="*/ 120002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645710" h="720000" fill="none" extrusionOk="0">
                          <a:moveTo>
                            <a:pt x="0" y="120002"/>
                          </a:moveTo>
                          <a:cubicBezTo>
                            <a:pt x="4598" y="54062"/>
                            <a:pt x="43721" y="5712"/>
                            <a:pt x="120002" y="0"/>
                          </a:cubicBezTo>
                          <a:cubicBezTo>
                            <a:pt x="873510" y="96063"/>
                            <a:pt x="1917047" y="-24018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8683" y="66902"/>
                            <a:pt x="3297951" y="-90975"/>
                            <a:pt x="3871425" y="0"/>
                          </a:cubicBezTo>
                          <a:cubicBezTo>
                            <a:pt x="4099646" y="-43662"/>
                            <a:pt x="4303329" y="26866"/>
                            <a:pt x="4525708" y="0"/>
                          </a:cubicBezTo>
                          <a:cubicBezTo>
                            <a:pt x="4593403" y="-7879"/>
                            <a:pt x="4641685" y="6045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75325" y="126211"/>
                            <a:pt x="4700698" y="122520"/>
                            <a:pt x="4742062" y="115085"/>
                          </a:cubicBezTo>
                          <a:cubicBezTo>
                            <a:pt x="4692701" y="190570"/>
                            <a:pt x="4675691" y="214922"/>
                            <a:pt x="4645710" y="300000"/>
                          </a:cubicBezTo>
                          <a:cubicBezTo>
                            <a:pt x="4628191" y="434904"/>
                            <a:pt x="4637437" y="469682"/>
                            <a:pt x="4645710" y="599998"/>
                          </a:cubicBezTo>
                          <a:cubicBezTo>
                            <a:pt x="4643934" y="654764"/>
                            <a:pt x="4599093" y="728578"/>
                            <a:pt x="4525708" y="720000"/>
                          </a:cubicBezTo>
                          <a:cubicBezTo>
                            <a:pt x="4454082" y="693485"/>
                            <a:pt x="4012175" y="762178"/>
                            <a:pt x="3871425" y="720000"/>
                          </a:cubicBezTo>
                          <a:cubicBezTo>
                            <a:pt x="3620082" y="664367"/>
                            <a:pt x="3058928" y="693009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2122093" y="887577"/>
                            <a:pt x="679705" y="610238"/>
                            <a:pt x="120002" y="720000"/>
                          </a:cubicBezTo>
                          <a:cubicBezTo>
                            <a:pt x="47240" y="724627"/>
                            <a:pt x="6952" y="661854"/>
                            <a:pt x="0" y="599998"/>
                          </a:cubicBezTo>
                          <a:cubicBezTo>
                            <a:pt x="19670" y="516331"/>
                            <a:pt x="-11843" y="365588"/>
                            <a:pt x="0" y="300000"/>
                          </a:cubicBezTo>
                          <a:cubicBezTo>
                            <a:pt x="-4721" y="236369"/>
                            <a:pt x="468" y="200419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  <a:path w="4645710" h="720000" stroke="0" extrusionOk="0">
                          <a:moveTo>
                            <a:pt x="0" y="120002"/>
                          </a:moveTo>
                          <a:cubicBezTo>
                            <a:pt x="2654" y="62346"/>
                            <a:pt x="55654" y="-4745"/>
                            <a:pt x="120002" y="0"/>
                          </a:cubicBezTo>
                          <a:cubicBezTo>
                            <a:pt x="570777" y="89190"/>
                            <a:pt x="1784843" y="-155784"/>
                            <a:pt x="2709998" y="0"/>
                          </a:cubicBezTo>
                          <a:lnTo>
                            <a:pt x="2709998" y="0"/>
                          </a:lnTo>
                          <a:cubicBezTo>
                            <a:pt x="2841812" y="79361"/>
                            <a:pt x="3617908" y="-94897"/>
                            <a:pt x="3871425" y="0"/>
                          </a:cubicBezTo>
                          <a:cubicBezTo>
                            <a:pt x="3956236" y="19430"/>
                            <a:pt x="4272342" y="11583"/>
                            <a:pt x="4525708" y="0"/>
                          </a:cubicBezTo>
                          <a:cubicBezTo>
                            <a:pt x="4593447" y="3360"/>
                            <a:pt x="4654975" y="54943"/>
                            <a:pt x="4645710" y="120002"/>
                          </a:cubicBezTo>
                          <a:lnTo>
                            <a:pt x="4645710" y="120000"/>
                          </a:lnTo>
                          <a:cubicBezTo>
                            <a:pt x="4683844" y="124130"/>
                            <a:pt x="4724607" y="118224"/>
                            <a:pt x="4742062" y="115085"/>
                          </a:cubicBezTo>
                          <a:cubicBezTo>
                            <a:pt x="4738406" y="142728"/>
                            <a:pt x="4649976" y="274924"/>
                            <a:pt x="4645710" y="300000"/>
                          </a:cubicBezTo>
                          <a:cubicBezTo>
                            <a:pt x="4669425" y="398944"/>
                            <a:pt x="4671352" y="527819"/>
                            <a:pt x="4645710" y="599998"/>
                          </a:cubicBezTo>
                          <a:cubicBezTo>
                            <a:pt x="4650411" y="663387"/>
                            <a:pt x="4590544" y="719536"/>
                            <a:pt x="4525708" y="720000"/>
                          </a:cubicBezTo>
                          <a:cubicBezTo>
                            <a:pt x="4243031" y="672537"/>
                            <a:pt x="4142206" y="671978"/>
                            <a:pt x="3871425" y="720000"/>
                          </a:cubicBezTo>
                          <a:cubicBezTo>
                            <a:pt x="3624004" y="721366"/>
                            <a:pt x="2952969" y="665917"/>
                            <a:pt x="2709998" y="720000"/>
                          </a:cubicBezTo>
                          <a:lnTo>
                            <a:pt x="2709998" y="720000"/>
                          </a:lnTo>
                          <a:cubicBezTo>
                            <a:pt x="1600460" y="661103"/>
                            <a:pt x="415094" y="862440"/>
                            <a:pt x="120002" y="720000"/>
                          </a:cubicBezTo>
                          <a:cubicBezTo>
                            <a:pt x="44563" y="713759"/>
                            <a:pt x="-6177" y="664525"/>
                            <a:pt x="0" y="599998"/>
                          </a:cubicBezTo>
                          <a:cubicBezTo>
                            <a:pt x="-4356" y="522527"/>
                            <a:pt x="-23149" y="335150"/>
                            <a:pt x="0" y="300000"/>
                          </a:cubicBezTo>
                          <a:cubicBezTo>
                            <a:pt x="9735" y="214770"/>
                            <a:pt x="-7609" y="178750"/>
                            <a:pt x="0" y="120000"/>
                          </a:cubicBezTo>
                          <a:lnTo>
                            <a:pt x="0" y="120000"/>
                          </a:lnTo>
                          <a:lnTo>
                            <a:pt x="0" y="120002"/>
                          </a:ln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算法的每个环节和程序之间是否有一一对应的关系？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585D7D15-0165-4635-8CFC-0611C4C7B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/>
          </p:blipFill>
          <p:spPr>
            <a:xfrm>
              <a:off x="886408" y="1447944"/>
              <a:ext cx="947476" cy="1080000"/>
            </a:xfrm>
            <a:prstGeom prst="rect">
              <a:avLst/>
            </a:prstGeom>
          </p:spPr>
        </p:pic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174368C3-EDF9-4908-91C1-3DE53C0EA9E0}"/>
              </a:ext>
            </a:extLst>
          </p:cNvPr>
          <p:cNvGrpSpPr>
            <a:grpSpLocks/>
          </p:cNvGrpSpPr>
          <p:nvPr/>
        </p:nvGrpSpPr>
        <p:grpSpPr bwMode="auto">
          <a:xfrm>
            <a:off x="3402099" y="1645147"/>
            <a:ext cx="7784875" cy="3210636"/>
            <a:chOff x="3040" y="3658"/>
            <a:chExt cx="6700" cy="2762"/>
          </a:xfrm>
        </p:grpSpPr>
        <p:pic>
          <p:nvPicPr>
            <p:cNvPr id="17411" name="图片 3">
              <a:extLst>
                <a:ext uri="{FF2B5EF4-FFF2-40B4-BE49-F238E27FC236}">
                  <a16:creationId xmlns:a16="http://schemas.microsoft.com/office/drawing/2014/main" id="{CA1346EB-D6E6-41DD-A6DD-49330D59C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3658"/>
              <a:ext cx="1973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图片 6">
              <a:extLst>
                <a:ext uri="{FF2B5EF4-FFF2-40B4-BE49-F238E27FC236}">
                  <a16:creationId xmlns:a16="http://schemas.microsoft.com/office/drawing/2014/main" id="{E29FF571-1490-439E-85A0-025BC3222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41" b="72263"/>
            <a:stretch>
              <a:fillRect/>
            </a:stretch>
          </p:blipFill>
          <p:spPr bwMode="auto">
            <a:xfrm>
              <a:off x="3046" y="6000"/>
              <a:ext cx="200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图片 3">
              <a:extLst>
                <a:ext uri="{FF2B5EF4-FFF2-40B4-BE49-F238E27FC236}">
                  <a16:creationId xmlns:a16="http://schemas.microsoft.com/office/drawing/2014/main" id="{D1DB2D69-E5AD-4E98-BBA1-818A5D6A8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" y="4630"/>
              <a:ext cx="670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9F39DD1-0217-416F-A78E-8A9B89B45530}"/>
              </a:ext>
            </a:extLst>
          </p:cNvPr>
          <p:cNvGrpSpPr/>
          <p:nvPr/>
        </p:nvGrpSpPr>
        <p:grpSpPr>
          <a:xfrm>
            <a:off x="1768704" y="1789849"/>
            <a:ext cx="1645433" cy="2896277"/>
            <a:chOff x="2399324" y="2249337"/>
            <a:chExt cx="1328930" cy="2339171"/>
          </a:xfrm>
        </p:grpSpPr>
        <p:sp>
          <p:nvSpPr>
            <p:cNvPr id="14" name="左中括号 13">
              <a:extLst>
                <a:ext uri="{FF2B5EF4-FFF2-40B4-BE49-F238E27FC236}">
                  <a16:creationId xmlns:a16="http://schemas.microsoft.com/office/drawing/2014/main" id="{B82EB0B7-C1F5-4085-A1E2-3314782E08A6}"/>
                </a:ext>
              </a:extLst>
            </p:cNvPr>
            <p:cNvSpPr/>
            <p:nvPr/>
          </p:nvSpPr>
          <p:spPr>
            <a:xfrm>
              <a:off x="3618978" y="2249337"/>
              <a:ext cx="108000" cy="648000"/>
            </a:xfrm>
            <a:prstGeom prst="leftBracket">
              <a:avLst/>
            </a:prstGeom>
            <a:ln w="28575">
              <a:solidFill>
                <a:srgbClr val="40A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061E66B-53EA-4529-9CDC-F8581D36EDAE}"/>
                </a:ext>
              </a:extLst>
            </p:cNvPr>
            <p:cNvCxnSpPr>
              <a:cxnSpLocks/>
            </p:cNvCxnSpPr>
            <p:nvPr/>
          </p:nvCxnSpPr>
          <p:spPr>
            <a:xfrm>
              <a:off x="3466578" y="2573337"/>
              <a:ext cx="152400" cy="0"/>
            </a:xfrm>
            <a:prstGeom prst="line">
              <a:avLst/>
            </a:prstGeom>
            <a:ln w="28575">
              <a:solidFill>
                <a:srgbClr val="40A7D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95B62A0-9105-4545-8CF2-9EF0057E54CA}"/>
                </a:ext>
              </a:extLst>
            </p:cNvPr>
            <p:cNvSpPr txBox="1"/>
            <p:nvPr/>
          </p:nvSpPr>
          <p:spPr>
            <a:xfrm>
              <a:off x="2399821" y="2453018"/>
              <a:ext cx="993878" cy="2237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b="1" kern="0" dirty="0">
                  <a:solidFill>
                    <a:srgbClr val="40A7D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        ）</a:t>
              </a:r>
            </a:p>
          </p:txBody>
        </p:sp>
        <p:sp>
          <p:nvSpPr>
            <p:cNvPr id="28" name="左中括号 27">
              <a:extLst>
                <a:ext uri="{FF2B5EF4-FFF2-40B4-BE49-F238E27FC236}">
                  <a16:creationId xmlns:a16="http://schemas.microsoft.com/office/drawing/2014/main" id="{BB0B27CB-4943-4584-8D9C-F92ED802B8A0}"/>
                </a:ext>
              </a:extLst>
            </p:cNvPr>
            <p:cNvSpPr/>
            <p:nvPr/>
          </p:nvSpPr>
          <p:spPr>
            <a:xfrm>
              <a:off x="3618978" y="3125706"/>
              <a:ext cx="108000" cy="1044000"/>
            </a:xfrm>
            <a:prstGeom prst="leftBracket">
              <a:avLst/>
            </a:prstGeom>
            <a:ln w="28575">
              <a:solidFill>
                <a:srgbClr val="40A7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F74741B-D811-44D4-9829-936A37C8303B}"/>
                </a:ext>
              </a:extLst>
            </p:cNvPr>
            <p:cNvCxnSpPr>
              <a:cxnSpLocks/>
            </p:cNvCxnSpPr>
            <p:nvPr/>
          </p:nvCxnSpPr>
          <p:spPr>
            <a:xfrm>
              <a:off x="3466578" y="3647706"/>
              <a:ext cx="152400" cy="0"/>
            </a:xfrm>
            <a:prstGeom prst="line">
              <a:avLst/>
            </a:prstGeom>
            <a:ln w="28575">
              <a:solidFill>
                <a:srgbClr val="40A7D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059FA86-0C1A-49D5-B9B8-EC4D8407D4DA}"/>
                </a:ext>
              </a:extLst>
            </p:cNvPr>
            <p:cNvSpPr txBox="1"/>
            <p:nvPr/>
          </p:nvSpPr>
          <p:spPr>
            <a:xfrm>
              <a:off x="2399821" y="3527388"/>
              <a:ext cx="993878" cy="2237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b="1" kern="0" dirty="0">
                  <a:solidFill>
                    <a:srgbClr val="40A7D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        ）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09484A9-DD7E-4438-A5DB-E120232CEBDC}"/>
                </a:ext>
              </a:extLst>
            </p:cNvPr>
            <p:cNvCxnSpPr>
              <a:cxnSpLocks/>
            </p:cNvCxnSpPr>
            <p:nvPr/>
          </p:nvCxnSpPr>
          <p:spPr>
            <a:xfrm>
              <a:off x="3466576" y="4485108"/>
              <a:ext cx="261678" cy="0"/>
            </a:xfrm>
            <a:prstGeom prst="line">
              <a:avLst/>
            </a:prstGeom>
            <a:ln w="28575">
              <a:solidFill>
                <a:srgbClr val="40A7D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F8D13A9-3723-4938-8917-FAE0FD7616F9}"/>
                </a:ext>
              </a:extLst>
            </p:cNvPr>
            <p:cNvSpPr txBox="1"/>
            <p:nvPr/>
          </p:nvSpPr>
          <p:spPr>
            <a:xfrm>
              <a:off x="2399324" y="4364790"/>
              <a:ext cx="994375" cy="2237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b="1" kern="0" dirty="0">
                  <a:solidFill>
                    <a:srgbClr val="40A7D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        ）</a:t>
              </a:r>
            </a:p>
          </p:txBody>
        </p:sp>
      </p:grpSp>
      <p:sp>
        <p:nvSpPr>
          <p:cNvPr id="34" name="思想气泡: 云 33">
            <a:extLst>
              <a:ext uri="{FF2B5EF4-FFF2-40B4-BE49-F238E27FC236}">
                <a16:creationId xmlns:a16="http://schemas.microsoft.com/office/drawing/2014/main" id="{7C2322FD-EE87-4030-BBE1-C7F7B4BD1239}"/>
              </a:ext>
            </a:extLst>
          </p:cNvPr>
          <p:cNvSpPr/>
          <p:nvPr/>
        </p:nvSpPr>
        <p:spPr>
          <a:xfrm>
            <a:off x="7575314" y="5327464"/>
            <a:ext cx="979151" cy="688718"/>
          </a:xfrm>
          <a:custGeom>
            <a:avLst/>
            <a:gdLst>
              <a:gd name="connsiteX0" fmla="*/ 88395 w 979151"/>
              <a:gd name="connsiteY0" fmla="*/ 229094 h 688718"/>
              <a:gd name="connsiteX1" fmla="*/ 127448 w 979151"/>
              <a:gd name="connsiteY1" fmla="*/ 110115 h 688718"/>
              <a:gd name="connsiteX2" fmla="*/ 317430 w 979151"/>
              <a:gd name="connsiteY2" fmla="*/ 82933 h 688718"/>
              <a:gd name="connsiteX3" fmla="*/ 508977 w 979151"/>
              <a:gd name="connsiteY3" fmla="*/ 54714 h 688718"/>
              <a:gd name="connsiteX4" fmla="*/ 583614 w 979151"/>
              <a:gd name="connsiteY4" fmla="*/ 3188 h 688718"/>
              <a:gd name="connsiteX5" fmla="*/ 676180 w 979151"/>
              <a:gd name="connsiteY5" fmla="*/ 39553 h 688718"/>
              <a:gd name="connsiteX6" fmla="*/ 803787 w 979151"/>
              <a:gd name="connsiteY6" fmla="*/ 11000 h 688718"/>
              <a:gd name="connsiteX7" fmla="*/ 868497 w 979151"/>
              <a:gd name="connsiteY7" fmla="*/ 88895 h 688718"/>
              <a:gd name="connsiteX8" fmla="*/ 951544 w 979151"/>
              <a:gd name="connsiteY8" fmla="*/ 164495 h 688718"/>
              <a:gd name="connsiteX9" fmla="*/ 947827 w 979151"/>
              <a:gd name="connsiteY9" fmla="*/ 246471 h 688718"/>
              <a:gd name="connsiteX10" fmla="*/ 974980 w 979151"/>
              <a:gd name="connsiteY10" fmla="*/ 371812 h 688718"/>
              <a:gd name="connsiteX11" fmla="*/ 847781 w 979151"/>
              <a:gd name="connsiteY11" fmla="*/ 481528 h 688718"/>
              <a:gd name="connsiteX12" fmla="*/ 802246 w 979151"/>
              <a:gd name="connsiteY12" fmla="*/ 575541 h 688718"/>
              <a:gd name="connsiteX13" fmla="*/ 647214 w 979151"/>
              <a:gd name="connsiteY13" fmla="*/ 586924 h 688718"/>
              <a:gd name="connsiteX14" fmla="*/ 536425 w 979151"/>
              <a:gd name="connsiteY14" fmla="*/ 687219 h 688718"/>
              <a:gd name="connsiteX15" fmla="*/ 373527 w 979151"/>
              <a:gd name="connsiteY15" fmla="*/ 626000 h 688718"/>
              <a:gd name="connsiteX16" fmla="*/ 131550 w 979151"/>
              <a:gd name="connsiteY16" fmla="*/ 565514 h 688718"/>
              <a:gd name="connsiteX17" fmla="*/ 25158 w 979151"/>
              <a:gd name="connsiteY17" fmla="*/ 498204 h 688718"/>
              <a:gd name="connsiteX18" fmla="*/ 47892 w 979151"/>
              <a:gd name="connsiteY18" fmla="*/ 407348 h 688718"/>
              <a:gd name="connsiteX19" fmla="*/ -114 w 979151"/>
              <a:gd name="connsiteY19" fmla="*/ 314131 h 688718"/>
              <a:gd name="connsiteX20" fmla="*/ 87556 w 979151"/>
              <a:gd name="connsiteY20" fmla="*/ 231278 h 688718"/>
              <a:gd name="connsiteX21" fmla="*/ 88395 w 979151"/>
              <a:gd name="connsiteY21" fmla="*/ 229094 h 688718"/>
              <a:gd name="connsiteX0" fmla="*/ 396927 w 979151"/>
              <a:gd name="connsiteY0" fmla="*/ 559652 h 688718"/>
              <a:gd name="connsiteX1" fmla="*/ 377796 w 979151"/>
              <a:gd name="connsiteY1" fmla="*/ 578783 h 688718"/>
              <a:gd name="connsiteX2" fmla="*/ 358665 w 979151"/>
              <a:gd name="connsiteY2" fmla="*/ 559652 h 688718"/>
              <a:gd name="connsiteX3" fmla="*/ 377796 w 979151"/>
              <a:gd name="connsiteY3" fmla="*/ 540521 h 688718"/>
              <a:gd name="connsiteX4" fmla="*/ 396927 w 979151"/>
              <a:gd name="connsiteY4" fmla="*/ 559652 h 688718"/>
              <a:gd name="connsiteX0" fmla="*/ 403214 w 979151"/>
              <a:gd name="connsiteY0" fmla="*/ 584390 h 688718"/>
              <a:gd name="connsiteX1" fmla="*/ 364952 w 979151"/>
              <a:gd name="connsiteY1" fmla="*/ 622652 h 688718"/>
              <a:gd name="connsiteX2" fmla="*/ 326690 w 979151"/>
              <a:gd name="connsiteY2" fmla="*/ 584390 h 688718"/>
              <a:gd name="connsiteX3" fmla="*/ 364952 w 979151"/>
              <a:gd name="connsiteY3" fmla="*/ 546128 h 688718"/>
              <a:gd name="connsiteX4" fmla="*/ 403214 w 979151"/>
              <a:gd name="connsiteY4" fmla="*/ 584390 h 688718"/>
              <a:gd name="connsiteX0" fmla="*/ 391870 w 979151"/>
              <a:gd name="connsiteY0" fmla="*/ 643085 h 688718"/>
              <a:gd name="connsiteX1" fmla="*/ 334477 w 979151"/>
              <a:gd name="connsiteY1" fmla="*/ 700478 h 688718"/>
              <a:gd name="connsiteX2" fmla="*/ 277084 w 979151"/>
              <a:gd name="connsiteY2" fmla="*/ 643085 h 688718"/>
              <a:gd name="connsiteX3" fmla="*/ 334477 w 979151"/>
              <a:gd name="connsiteY3" fmla="*/ 585692 h 688718"/>
              <a:gd name="connsiteX4" fmla="*/ 391870 w 979151"/>
              <a:gd name="connsiteY4" fmla="*/ 643085 h 688718"/>
              <a:gd name="connsiteX0" fmla="*/ 106369 w 979151"/>
              <a:gd name="connsiteY0" fmla="*/ 417328 h 688718"/>
              <a:gd name="connsiteX1" fmla="*/ 48957 w 979151"/>
              <a:gd name="connsiteY1" fmla="*/ 404621 h 688718"/>
              <a:gd name="connsiteX2" fmla="*/ 157026 w 979151"/>
              <a:gd name="connsiteY2" fmla="*/ 556378 h 688718"/>
              <a:gd name="connsiteX3" fmla="*/ 131913 w 979151"/>
              <a:gd name="connsiteY3" fmla="*/ 562453 h 688718"/>
              <a:gd name="connsiteX4" fmla="*/ 373482 w 979151"/>
              <a:gd name="connsiteY4" fmla="*/ 623194 h 688718"/>
              <a:gd name="connsiteX5" fmla="*/ 358342 w 979151"/>
              <a:gd name="connsiteY5" fmla="*/ 595454 h 688718"/>
              <a:gd name="connsiteX6" fmla="*/ 653379 w 979151"/>
              <a:gd name="connsiteY6" fmla="*/ 554019 h 688718"/>
              <a:gd name="connsiteX7" fmla="*/ 647327 w 979151"/>
              <a:gd name="connsiteY7" fmla="*/ 584453 h 688718"/>
              <a:gd name="connsiteX8" fmla="*/ 773551 w 979151"/>
              <a:gd name="connsiteY8" fmla="*/ 365945 h 688718"/>
              <a:gd name="connsiteX9" fmla="*/ 847237 w 979151"/>
              <a:gd name="connsiteY9" fmla="*/ 479711 h 688718"/>
              <a:gd name="connsiteX10" fmla="*/ 947373 w 979151"/>
              <a:gd name="connsiteY10" fmla="*/ 244781 h 688718"/>
              <a:gd name="connsiteX11" fmla="*/ 914554 w 979151"/>
              <a:gd name="connsiteY11" fmla="*/ 287444 h 688718"/>
              <a:gd name="connsiteX12" fmla="*/ 868633 w 979151"/>
              <a:gd name="connsiteY12" fmla="*/ 86504 h 688718"/>
              <a:gd name="connsiteX13" fmla="*/ 870356 w 979151"/>
              <a:gd name="connsiteY13" fmla="*/ 106655 h 688718"/>
              <a:gd name="connsiteX14" fmla="*/ 659068 w 979151"/>
              <a:gd name="connsiteY14" fmla="*/ 63004 h 688718"/>
              <a:gd name="connsiteX15" fmla="*/ 675886 w 979151"/>
              <a:gd name="connsiteY15" fmla="*/ 37305 h 688718"/>
              <a:gd name="connsiteX16" fmla="*/ 501837 w 979151"/>
              <a:gd name="connsiteY16" fmla="*/ 75248 h 688718"/>
              <a:gd name="connsiteX17" fmla="*/ 509974 w 979151"/>
              <a:gd name="connsiteY17" fmla="*/ 53088 h 688718"/>
              <a:gd name="connsiteX18" fmla="*/ 317317 w 979151"/>
              <a:gd name="connsiteY18" fmla="*/ 82773 h 688718"/>
              <a:gd name="connsiteX19" fmla="*/ 346782 w 979151"/>
              <a:gd name="connsiteY19" fmla="*/ 104264 h 688718"/>
              <a:gd name="connsiteX20" fmla="*/ 93540 w 979151"/>
              <a:gd name="connsiteY20" fmla="*/ 251716 h 688718"/>
              <a:gd name="connsiteX21" fmla="*/ 88395 w 979151"/>
              <a:gd name="connsiteY21" fmla="*/ 229094 h 6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9151" h="688718" fill="none" extrusionOk="0">
                <a:moveTo>
                  <a:pt x="88395" y="229094"/>
                </a:moveTo>
                <a:cubicBezTo>
                  <a:pt x="76017" y="192453"/>
                  <a:pt x="96575" y="141183"/>
                  <a:pt x="127448" y="110115"/>
                </a:cubicBezTo>
                <a:cubicBezTo>
                  <a:pt x="179943" y="52281"/>
                  <a:pt x="251717" y="41883"/>
                  <a:pt x="317430" y="82933"/>
                </a:cubicBezTo>
                <a:cubicBezTo>
                  <a:pt x="354054" y="17209"/>
                  <a:pt x="455705" y="1555"/>
                  <a:pt x="508977" y="54714"/>
                </a:cubicBezTo>
                <a:cubicBezTo>
                  <a:pt x="520882" y="25503"/>
                  <a:pt x="549091" y="11767"/>
                  <a:pt x="583614" y="3188"/>
                </a:cubicBezTo>
                <a:cubicBezTo>
                  <a:pt x="624182" y="-74"/>
                  <a:pt x="656297" y="19165"/>
                  <a:pt x="676180" y="39553"/>
                </a:cubicBezTo>
                <a:cubicBezTo>
                  <a:pt x="717670" y="4559"/>
                  <a:pt x="760678" y="-11871"/>
                  <a:pt x="803787" y="11000"/>
                </a:cubicBezTo>
                <a:cubicBezTo>
                  <a:pt x="843889" y="25772"/>
                  <a:pt x="862005" y="57440"/>
                  <a:pt x="868497" y="88895"/>
                </a:cubicBezTo>
                <a:cubicBezTo>
                  <a:pt x="907310" y="99973"/>
                  <a:pt x="934952" y="127030"/>
                  <a:pt x="951544" y="164495"/>
                </a:cubicBezTo>
                <a:cubicBezTo>
                  <a:pt x="959827" y="190952"/>
                  <a:pt x="953538" y="220064"/>
                  <a:pt x="947827" y="246471"/>
                </a:cubicBezTo>
                <a:cubicBezTo>
                  <a:pt x="978765" y="291382"/>
                  <a:pt x="991848" y="324020"/>
                  <a:pt x="974980" y="371812"/>
                </a:cubicBezTo>
                <a:cubicBezTo>
                  <a:pt x="965476" y="432432"/>
                  <a:pt x="897343" y="469532"/>
                  <a:pt x="847781" y="481528"/>
                </a:cubicBezTo>
                <a:cubicBezTo>
                  <a:pt x="853041" y="520502"/>
                  <a:pt x="831804" y="553650"/>
                  <a:pt x="802246" y="575541"/>
                </a:cubicBezTo>
                <a:cubicBezTo>
                  <a:pt x="752157" y="618175"/>
                  <a:pt x="695996" y="617530"/>
                  <a:pt x="647214" y="586924"/>
                </a:cubicBezTo>
                <a:cubicBezTo>
                  <a:pt x="638850" y="636830"/>
                  <a:pt x="600877" y="672089"/>
                  <a:pt x="536425" y="687219"/>
                </a:cubicBezTo>
                <a:cubicBezTo>
                  <a:pt x="481227" y="704679"/>
                  <a:pt x="407886" y="676485"/>
                  <a:pt x="373527" y="626000"/>
                </a:cubicBezTo>
                <a:cubicBezTo>
                  <a:pt x="289193" y="671129"/>
                  <a:pt x="171176" y="650192"/>
                  <a:pt x="131550" y="565514"/>
                </a:cubicBezTo>
                <a:cubicBezTo>
                  <a:pt x="89185" y="567475"/>
                  <a:pt x="29874" y="546937"/>
                  <a:pt x="25158" y="498204"/>
                </a:cubicBezTo>
                <a:cubicBezTo>
                  <a:pt x="17889" y="465030"/>
                  <a:pt x="29858" y="432515"/>
                  <a:pt x="47892" y="407348"/>
                </a:cubicBezTo>
                <a:cubicBezTo>
                  <a:pt x="15716" y="392829"/>
                  <a:pt x="-4217" y="350657"/>
                  <a:pt x="-114" y="314131"/>
                </a:cubicBezTo>
                <a:cubicBezTo>
                  <a:pt x="4506" y="276379"/>
                  <a:pt x="44008" y="234401"/>
                  <a:pt x="87556" y="231278"/>
                </a:cubicBezTo>
                <a:cubicBezTo>
                  <a:pt x="88017" y="230569"/>
                  <a:pt x="88184" y="229863"/>
                  <a:pt x="88395" y="229094"/>
                </a:cubicBezTo>
                <a:close/>
              </a:path>
              <a:path w="979151" h="688718" fill="none" extrusionOk="0">
                <a:moveTo>
                  <a:pt x="396927" y="559652"/>
                </a:moveTo>
                <a:cubicBezTo>
                  <a:pt x="397871" y="572555"/>
                  <a:pt x="388360" y="579792"/>
                  <a:pt x="377796" y="578783"/>
                </a:cubicBezTo>
                <a:cubicBezTo>
                  <a:pt x="365861" y="579838"/>
                  <a:pt x="360672" y="570135"/>
                  <a:pt x="358665" y="559652"/>
                </a:cubicBezTo>
                <a:cubicBezTo>
                  <a:pt x="358559" y="547938"/>
                  <a:pt x="368578" y="540041"/>
                  <a:pt x="377796" y="540521"/>
                </a:cubicBezTo>
                <a:cubicBezTo>
                  <a:pt x="388838" y="539405"/>
                  <a:pt x="397291" y="549656"/>
                  <a:pt x="396927" y="559652"/>
                </a:cubicBezTo>
                <a:close/>
              </a:path>
              <a:path w="979151" h="688718" fill="none" extrusionOk="0">
                <a:moveTo>
                  <a:pt x="403214" y="584390"/>
                </a:moveTo>
                <a:cubicBezTo>
                  <a:pt x="407745" y="607040"/>
                  <a:pt x="388421" y="625702"/>
                  <a:pt x="364952" y="622652"/>
                </a:cubicBezTo>
                <a:cubicBezTo>
                  <a:pt x="343560" y="625752"/>
                  <a:pt x="330644" y="607720"/>
                  <a:pt x="326690" y="584390"/>
                </a:cubicBezTo>
                <a:cubicBezTo>
                  <a:pt x="326994" y="564399"/>
                  <a:pt x="342220" y="541588"/>
                  <a:pt x="364952" y="546128"/>
                </a:cubicBezTo>
                <a:cubicBezTo>
                  <a:pt x="387470" y="550847"/>
                  <a:pt x="401907" y="562727"/>
                  <a:pt x="403214" y="584390"/>
                </a:cubicBezTo>
                <a:close/>
              </a:path>
              <a:path w="979151" h="688718" fill="none" extrusionOk="0">
                <a:moveTo>
                  <a:pt x="391870" y="643085"/>
                </a:moveTo>
                <a:cubicBezTo>
                  <a:pt x="387548" y="681241"/>
                  <a:pt x="360744" y="704373"/>
                  <a:pt x="334477" y="700478"/>
                </a:cubicBezTo>
                <a:cubicBezTo>
                  <a:pt x="300287" y="704086"/>
                  <a:pt x="275021" y="670752"/>
                  <a:pt x="277084" y="643085"/>
                </a:cubicBezTo>
                <a:cubicBezTo>
                  <a:pt x="278343" y="608002"/>
                  <a:pt x="309146" y="589184"/>
                  <a:pt x="334477" y="585692"/>
                </a:cubicBezTo>
                <a:cubicBezTo>
                  <a:pt x="369416" y="584269"/>
                  <a:pt x="393318" y="612674"/>
                  <a:pt x="391870" y="643085"/>
                </a:cubicBezTo>
                <a:close/>
              </a:path>
              <a:path w="979151" h="688718" fill="none" extrusionOk="0">
                <a:moveTo>
                  <a:pt x="106369" y="417328"/>
                </a:moveTo>
                <a:cubicBezTo>
                  <a:pt x="87985" y="419271"/>
                  <a:pt x="63503" y="417702"/>
                  <a:pt x="48957" y="404621"/>
                </a:cubicBezTo>
                <a:moveTo>
                  <a:pt x="157026" y="556378"/>
                </a:moveTo>
                <a:cubicBezTo>
                  <a:pt x="148475" y="558348"/>
                  <a:pt x="139749" y="561697"/>
                  <a:pt x="131913" y="562453"/>
                </a:cubicBezTo>
                <a:moveTo>
                  <a:pt x="373482" y="623194"/>
                </a:moveTo>
                <a:cubicBezTo>
                  <a:pt x="366611" y="615822"/>
                  <a:pt x="362231" y="605613"/>
                  <a:pt x="358342" y="595454"/>
                </a:cubicBezTo>
                <a:moveTo>
                  <a:pt x="653379" y="554019"/>
                </a:moveTo>
                <a:cubicBezTo>
                  <a:pt x="652937" y="565046"/>
                  <a:pt x="651121" y="573749"/>
                  <a:pt x="647327" y="584453"/>
                </a:cubicBezTo>
                <a:moveTo>
                  <a:pt x="773551" y="365945"/>
                </a:moveTo>
                <a:cubicBezTo>
                  <a:pt x="824825" y="397168"/>
                  <a:pt x="849371" y="420887"/>
                  <a:pt x="847237" y="479711"/>
                </a:cubicBezTo>
                <a:moveTo>
                  <a:pt x="947373" y="244781"/>
                </a:moveTo>
                <a:cubicBezTo>
                  <a:pt x="939622" y="259425"/>
                  <a:pt x="925439" y="277080"/>
                  <a:pt x="914554" y="287444"/>
                </a:cubicBezTo>
                <a:moveTo>
                  <a:pt x="868633" y="86504"/>
                </a:moveTo>
                <a:cubicBezTo>
                  <a:pt x="870074" y="93089"/>
                  <a:pt x="870279" y="99083"/>
                  <a:pt x="870356" y="106655"/>
                </a:cubicBezTo>
                <a:moveTo>
                  <a:pt x="659068" y="63004"/>
                </a:moveTo>
                <a:cubicBezTo>
                  <a:pt x="662952" y="54415"/>
                  <a:pt x="666992" y="44445"/>
                  <a:pt x="675886" y="37305"/>
                </a:cubicBezTo>
                <a:moveTo>
                  <a:pt x="501837" y="75248"/>
                </a:moveTo>
                <a:cubicBezTo>
                  <a:pt x="503214" y="66737"/>
                  <a:pt x="507208" y="59741"/>
                  <a:pt x="509974" y="53088"/>
                </a:cubicBezTo>
                <a:moveTo>
                  <a:pt x="317317" y="82773"/>
                </a:moveTo>
                <a:cubicBezTo>
                  <a:pt x="329380" y="88713"/>
                  <a:pt x="336476" y="97636"/>
                  <a:pt x="346782" y="104264"/>
                </a:cubicBezTo>
                <a:moveTo>
                  <a:pt x="93540" y="251716"/>
                </a:moveTo>
                <a:cubicBezTo>
                  <a:pt x="90533" y="244258"/>
                  <a:pt x="88666" y="237365"/>
                  <a:pt x="88395" y="229094"/>
                </a:cubicBezTo>
              </a:path>
              <a:path w="979151" h="688718" stroke="0" extrusionOk="0">
                <a:moveTo>
                  <a:pt x="88395" y="229094"/>
                </a:moveTo>
                <a:cubicBezTo>
                  <a:pt x="83829" y="189102"/>
                  <a:pt x="93798" y="138491"/>
                  <a:pt x="127448" y="110115"/>
                </a:cubicBezTo>
                <a:cubicBezTo>
                  <a:pt x="174364" y="62364"/>
                  <a:pt x="254408" y="51107"/>
                  <a:pt x="317430" y="82933"/>
                </a:cubicBezTo>
                <a:cubicBezTo>
                  <a:pt x="357880" y="4357"/>
                  <a:pt x="440150" y="-15409"/>
                  <a:pt x="508977" y="54714"/>
                </a:cubicBezTo>
                <a:cubicBezTo>
                  <a:pt x="528426" y="22760"/>
                  <a:pt x="555477" y="4549"/>
                  <a:pt x="583614" y="3188"/>
                </a:cubicBezTo>
                <a:cubicBezTo>
                  <a:pt x="615304" y="-665"/>
                  <a:pt x="657148" y="10984"/>
                  <a:pt x="676180" y="39553"/>
                </a:cubicBezTo>
                <a:cubicBezTo>
                  <a:pt x="709092" y="3955"/>
                  <a:pt x="759054" y="-17739"/>
                  <a:pt x="803787" y="11000"/>
                </a:cubicBezTo>
                <a:cubicBezTo>
                  <a:pt x="836162" y="26787"/>
                  <a:pt x="860871" y="55117"/>
                  <a:pt x="868497" y="88895"/>
                </a:cubicBezTo>
                <a:cubicBezTo>
                  <a:pt x="908183" y="91288"/>
                  <a:pt x="939813" y="130550"/>
                  <a:pt x="951544" y="164495"/>
                </a:cubicBezTo>
                <a:cubicBezTo>
                  <a:pt x="962497" y="194822"/>
                  <a:pt x="955900" y="214874"/>
                  <a:pt x="947827" y="246471"/>
                </a:cubicBezTo>
                <a:cubicBezTo>
                  <a:pt x="980153" y="279585"/>
                  <a:pt x="983041" y="333894"/>
                  <a:pt x="974980" y="371812"/>
                </a:cubicBezTo>
                <a:cubicBezTo>
                  <a:pt x="962651" y="434110"/>
                  <a:pt x="907231" y="481458"/>
                  <a:pt x="847781" y="481528"/>
                </a:cubicBezTo>
                <a:cubicBezTo>
                  <a:pt x="845827" y="516604"/>
                  <a:pt x="827280" y="550029"/>
                  <a:pt x="802246" y="575541"/>
                </a:cubicBezTo>
                <a:cubicBezTo>
                  <a:pt x="753776" y="607923"/>
                  <a:pt x="687008" y="618797"/>
                  <a:pt x="647214" y="586924"/>
                </a:cubicBezTo>
                <a:cubicBezTo>
                  <a:pt x="634538" y="642911"/>
                  <a:pt x="590514" y="676629"/>
                  <a:pt x="536425" y="687219"/>
                </a:cubicBezTo>
                <a:cubicBezTo>
                  <a:pt x="469394" y="715253"/>
                  <a:pt x="419422" y="665713"/>
                  <a:pt x="373527" y="626000"/>
                </a:cubicBezTo>
                <a:cubicBezTo>
                  <a:pt x="294206" y="679047"/>
                  <a:pt x="182901" y="632138"/>
                  <a:pt x="131550" y="565514"/>
                </a:cubicBezTo>
                <a:cubicBezTo>
                  <a:pt x="73424" y="571791"/>
                  <a:pt x="41925" y="536879"/>
                  <a:pt x="25158" y="498204"/>
                </a:cubicBezTo>
                <a:cubicBezTo>
                  <a:pt x="9653" y="471114"/>
                  <a:pt x="24266" y="437316"/>
                  <a:pt x="47892" y="407348"/>
                </a:cubicBezTo>
                <a:cubicBezTo>
                  <a:pt x="15415" y="388992"/>
                  <a:pt x="-2175" y="357651"/>
                  <a:pt x="-114" y="314131"/>
                </a:cubicBezTo>
                <a:cubicBezTo>
                  <a:pt x="3451" y="271975"/>
                  <a:pt x="41978" y="240218"/>
                  <a:pt x="87556" y="231278"/>
                </a:cubicBezTo>
                <a:cubicBezTo>
                  <a:pt x="87835" y="230626"/>
                  <a:pt x="88062" y="229795"/>
                  <a:pt x="88395" y="229094"/>
                </a:cubicBezTo>
                <a:close/>
              </a:path>
              <a:path w="979151" h="688718" stroke="0" extrusionOk="0">
                <a:moveTo>
                  <a:pt x="396927" y="559652"/>
                </a:moveTo>
                <a:cubicBezTo>
                  <a:pt x="397756" y="569380"/>
                  <a:pt x="387682" y="578686"/>
                  <a:pt x="377796" y="578783"/>
                </a:cubicBezTo>
                <a:cubicBezTo>
                  <a:pt x="365440" y="576908"/>
                  <a:pt x="357852" y="568498"/>
                  <a:pt x="358665" y="559652"/>
                </a:cubicBezTo>
                <a:cubicBezTo>
                  <a:pt x="360049" y="548627"/>
                  <a:pt x="366871" y="541627"/>
                  <a:pt x="377796" y="540521"/>
                </a:cubicBezTo>
                <a:cubicBezTo>
                  <a:pt x="388757" y="541530"/>
                  <a:pt x="395251" y="548374"/>
                  <a:pt x="396927" y="559652"/>
                </a:cubicBezTo>
                <a:close/>
              </a:path>
              <a:path w="979151" h="688718" stroke="0" extrusionOk="0">
                <a:moveTo>
                  <a:pt x="403214" y="584390"/>
                </a:moveTo>
                <a:cubicBezTo>
                  <a:pt x="402939" y="606316"/>
                  <a:pt x="385860" y="626797"/>
                  <a:pt x="364952" y="622652"/>
                </a:cubicBezTo>
                <a:cubicBezTo>
                  <a:pt x="345039" y="620725"/>
                  <a:pt x="330868" y="605741"/>
                  <a:pt x="326690" y="584390"/>
                </a:cubicBezTo>
                <a:cubicBezTo>
                  <a:pt x="323691" y="560654"/>
                  <a:pt x="341367" y="542960"/>
                  <a:pt x="364952" y="546128"/>
                </a:cubicBezTo>
                <a:cubicBezTo>
                  <a:pt x="387788" y="548975"/>
                  <a:pt x="403070" y="563781"/>
                  <a:pt x="403214" y="584390"/>
                </a:cubicBezTo>
                <a:close/>
              </a:path>
              <a:path w="979151" h="688718" stroke="0" extrusionOk="0">
                <a:moveTo>
                  <a:pt x="391870" y="643085"/>
                </a:moveTo>
                <a:cubicBezTo>
                  <a:pt x="388702" y="670813"/>
                  <a:pt x="363911" y="698430"/>
                  <a:pt x="334477" y="700478"/>
                </a:cubicBezTo>
                <a:cubicBezTo>
                  <a:pt x="303852" y="700924"/>
                  <a:pt x="278821" y="672458"/>
                  <a:pt x="277084" y="643085"/>
                </a:cubicBezTo>
                <a:cubicBezTo>
                  <a:pt x="283403" y="613727"/>
                  <a:pt x="300269" y="583068"/>
                  <a:pt x="334477" y="585692"/>
                </a:cubicBezTo>
                <a:cubicBezTo>
                  <a:pt x="364025" y="585651"/>
                  <a:pt x="398232" y="611900"/>
                  <a:pt x="391870" y="643085"/>
                </a:cubicBezTo>
                <a:close/>
              </a:path>
              <a:path w="979151" h="688718" fill="none" stroke="0" extrusionOk="0">
                <a:moveTo>
                  <a:pt x="106369" y="417328"/>
                </a:moveTo>
                <a:cubicBezTo>
                  <a:pt x="90190" y="418218"/>
                  <a:pt x="68023" y="415272"/>
                  <a:pt x="48957" y="404621"/>
                </a:cubicBezTo>
                <a:moveTo>
                  <a:pt x="157026" y="556378"/>
                </a:moveTo>
                <a:cubicBezTo>
                  <a:pt x="148857" y="558971"/>
                  <a:pt x="140124" y="562463"/>
                  <a:pt x="131913" y="562453"/>
                </a:cubicBezTo>
                <a:moveTo>
                  <a:pt x="373482" y="623194"/>
                </a:moveTo>
                <a:cubicBezTo>
                  <a:pt x="367628" y="613564"/>
                  <a:pt x="363104" y="605048"/>
                  <a:pt x="358342" y="595454"/>
                </a:cubicBezTo>
                <a:moveTo>
                  <a:pt x="653379" y="554019"/>
                </a:moveTo>
                <a:cubicBezTo>
                  <a:pt x="651479" y="562520"/>
                  <a:pt x="652153" y="576052"/>
                  <a:pt x="647327" y="584453"/>
                </a:cubicBezTo>
                <a:moveTo>
                  <a:pt x="773551" y="365945"/>
                </a:moveTo>
                <a:cubicBezTo>
                  <a:pt x="817585" y="386039"/>
                  <a:pt x="844340" y="424859"/>
                  <a:pt x="847237" y="479711"/>
                </a:cubicBezTo>
                <a:moveTo>
                  <a:pt x="947373" y="244781"/>
                </a:moveTo>
                <a:cubicBezTo>
                  <a:pt x="941275" y="258040"/>
                  <a:pt x="930159" y="276243"/>
                  <a:pt x="914554" y="287444"/>
                </a:cubicBezTo>
                <a:moveTo>
                  <a:pt x="868633" y="86504"/>
                </a:moveTo>
                <a:cubicBezTo>
                  <a:pt x="869632" y="93950"/>
                  <a:pt x="870366" y="100095"/>
                  <a:pt x="870356" y="106655"/>
                </a:cubicBezTo>
                <a:moveTo>
                  <a:pt x="659068" y="63004"/>
                </a:moveTo>
                <a:cubicBezTo>
                  <a:pt x="663034" y="54226"/>
                  <a:pt x="667927" y="45114"/>
                  <a:pt x="675886" y="37305"/>
                </a:cubicBezTo>
                <a:moveTo>
                  <a:pt x="501837" y="75248"/>
                </a:moveTo>
                <a:cubicBezTo>
                  <a:pt x="502761" y="66587"/>
                  <a:pt x="506547" y="60248"/>
                  <a:pt x="509974" y="53088"/>
                </a:cubicBezTo>
                <a:moveTo>
                  <a:pt x="317317" y="82773"/>
                </a:moveTo>
                <a:cubicBezTo>
                  <a:pt x="329084" y="88132"/>
                  <a:pt x="337504" y="97993"/>
                  <a:pt x="346782" y="104264"/>
                </a:cubicBezTo>
                <a:moveTo>
                  <a:pt x="93540" y="251716"/>
                </a:moveTo>
                <a:cubicBezTo>
                  <a:pt x="91533" y="243767"/>
                  <a:pt x="89157" y="236792"/>
                  <a:pt x="88395" y="229094"/>
                </a:cubicBezTo>
              </a:path>
            </a:pathLst>
          </a:custGeom>
          <a:solidFill>
            <a:srgbClr val="FDF1DA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cloudCallout">
                    <a:avLst>
                      <a:gd name="adj1" fmla="val -11416"/>
                      <a:gd name="adj2" fmla="val 3126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2800" spc="-600" dirty="0">
                <a:solidFill>
                  <a:srgbClr val="40A7D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输   入</a:t>
            </a:r>
          </a:p>
        </p:txBody>
      </p:sp>
      <p:sp>
        <p:nvSpPr>
          <p:cNvPr id="35" name="思想气泡: 云 34">
            <a:extLst>
              <a:ext uri="{FF2B5EF4-FFF2-40B4-BE49-F238E27FC236}">
                <a16:creationId xmlns:a16="http://schemas.microsoft.com/office/drawing/2014/main" id="{2FF59C98-458F-480B-8018-1B22BDFAA688}"/>
              </a:ext>
            </a:extLst>
          </p:cNvPr>
          <p:cNvSpPr/>
          <p:nvPr/>
        </p:nvSpPr>
        <p:spPr>
          <a:xfrm>
            <a:off x="8891569" y="5327464"/>
            <a:ext cx="979151" cy="688718"/>
          </a:xfrm>
          <a:custGeom>
            <a:avLst/>
            <a:gdLst>
              <a:gd name="connsiteX0" fmla="*/ 88395 w 979151"/>
              <a:gd name="connsiteY0" fmla="*/ 229094 h 688718"/>
              <a:gd name="connsiteX1" fmla="*/ 127448 w 979151"/>
              <a:gd name="connsiteY1" fmla="*/ 110115 h 688718"/>
              <a:gd name="connsiteX2" fmla="*/ 317430 w 979151"/>
              <a:gd name="connsiteY2" fmla="*/ 82933 h 688718"/>
              <a:gd name="connsiteX3" fmla="*/ 508977 w 979151"/>
              <a:gd name="connsiteY3" fmla="*/ 54714 h 688718"/>
              <a:gd name="connsiteX4" fmla="*/ 583614 w 979151"/>
              <a:gd name="connsiteY4" fmla="*/ 3188 h 688718"/>
              <a:gd name="connsiteX5" fmla="*/ 676180 w 979151"/>
              <a:gd name="connsiteY5" fmla="*/ 39553 h 688718"/>
              <a:gd name="connsiteX6" fmla="*/ 803787 w 979151"/>
              <a:gd name="connsiteY6" fmla="*/ 11000 h 688718"/>
              <a:gd name="connsiteX7" fmla="*/ 868497 w 979151"/>
              <a:gd name="connsiteY7" fmla="*/ 88895 h 688718"/>
              <a:gd name="connsiteX8" fmla="*/ 951544 w 979151"/>
              <a:gd name="connsiteY8" fmla="*/ 164495 h 688718"/>
              <a:gd name="connsiteX9" fmla="*/ 947827 w 979151"/>
              <a:gd name="connsiteY9" fmla="*/ 246471 h 688718"/>
              <a:gd name="connsiteX10" fmla="*/ 974980 w 979151"/>
              <a:gd name="connsiteY10" fmla="*/ 371812 h 688718"/>
              <a:gd name="connsiteX11" fmla="*/ 847781 w 979151"/>
              <a:gd name="connsiteY11" fmla="*/ 481528 h 688718"/>
              <a:gd name="connsiteX12" fmla="*/ 802246 w 979151"/>
              <a:gd name="connsiteY12" fmla="*/ 575541 h 688718"/>
              <a:gd name="connsiteX13" fmla="*/ 647214 w 979151"/>
              <a:gd name="connsiteY13" fmla="*/ 586924 h 688718"/>
              <a:gd name="connsiteX14" fmla="*/ 536425 w 979151"/>
              <a:gd name="connsiteY14" fmla="*/ 687219 h 688718"/>
              <a:gd name="connsiteX15" fmla="*/ 373527 w 979151"/>
              <a:gd name="connsiteY15" fmla="*/ 626000 h 688718"/>
              <a:gd name="connsiteX16" fmla="*/ 131550 w 979151"/>
              <a:gd name="connsiteY16" fmla="*/ 565514 h 688718"/>
              <a:gd name="connsiteX17" fmla="*/ 25158 w 979151"/>
              <a:gd name="connsiteY17" fmla="*/ 498204 h 688718"/>
              <a:gd name="connsiteX18" fmla="*/ 47892 w 979151"/>
              <a:gd name="connsiteY18" fmla="*/ 407348 h 688718"/>
              <a:gd name="connsiteX19" fmla="*/ -114 w 979151"/>
              <a:gd name="connsiteY19" fmla="*/ 314131 h 688718"/>
              <a:gd name="connsiteX20" fmla="*/ 87556 w 979151"/>
              <a:gd name="connsiteY20" fmla="*/ 231278 h 688718"/>
              <a:gd name="connsiteX21" fmla="*/ 88395 w 979151"/>
              <a:gd name="connsiteY21" fmla="*/ 229094 h 688718"/>
              <a:gd name="connsiteX0" fmla="*/ 496820 w 979151"/>
              <a:gd name="connsiteY0" fmla="*/ 513549 h 688718"/>
              <a:gd name="connsiteX1" fmla="*/ 477689 w 979151"/>
              <a:gd name="connsiteY1" fmla="*/ 532680 h 688718"/>
              <a:gd name="connsiteX2" fmla="*/ 458558 w 979151"/>
              <a:gd name="connsiteY2" fmla="*/ 513549 h 688718"/>
              <a:gd name="connsiteX3" fmla="*/ 477689 w 979151"/>
              <a:gd name="connsiteY3" fmla="*/ 494418 h 688718"/>
              <a:gd name="connsiteX4" fmla="*/ 496820 w 979151"/>
              <a:gd name="connsiteY4" fmla="*/ 513549 h 688718"/>
              <a:gd name="connsiteX0" fmla="*/ 512752 w 979151"/>
              <a:gd name="connsiteY0" fmla="*/ 559076 h 688718"/>
              <a:gd name="connsiteX1" fmla="*/ 474490 w 979151"/>
              <a:gd name="connsiteY1" fmla="*/ 597338 h 688718"/>
              <a:gd name="connsiteX2" fmla="*/ 436228 w 979151"/>
              <a:gd name="connsiteY2" fmla="*/ 559076 h 688718"/>
              <a:gd name="connsiteX3" fmla="*/ 474490 w 979151"/>
              <a:gd name="connsiteY3" fmla="*/ 520814 h 688718"/>
              <a:gd name="connsiteX4" fmla="*/ 512752 w 979151"/>
              <a:gd name="connsiteY4" fmla="*/ 559076 h 688718"/>
              <a:gd name="connsiteX0" fmla="*/ 526003 w 979151"/>
              <a:gd name="connsiteY0" fmla="*/ 642771 h 688718"/>
              <a:gd name="connsiteX1" fmla="*/ 468610 w 979151"/>
              <a:gd name="connsiteY1" fmla="*/ 700164 h 688718"/>
              <a:gd name="connsiteX2" fmla="*/ 411217 w 979151"/>
              <a:gd name="connsiteY2" fmla="*/ 642771 h 688718"/>
              <a:gd name="connsiteX3" fmla="*/ 468610 w 979151"/>
              <a:gd name="connsiteY3" fmla="*/ 585378 h 688718"/>
              <a:gd name="connsiteX4" fmla="*/ 526003 w 979151"/>
              <a:gd name="connsiteY4" fmla="*/ 642771 h 688718"/>
              <a:gd name="connsiteX0" fmla="*/ 106369 w 979151"/>
              <a:gd name="connsiteY0" fmla="*/ 417328 h 688718"/>
              <a:gd name="connsiteX1" fmla="*/ 48957 w 979151"/>
              <a:gd name="connsiteY1" fmla="*/ 404621 h 688718"/>
              <a:gd name="connsiteX2" fmla="*/ 157026 w 979151"/>
              <a:gd name="connsiteY2" fmla="*/ 556378 h 688718"/>
              <a:gd name="connsiteX3" fmla="*/ 131913 w 979151"/>
              <a:gd name="connsiteY3" fmla="*/ 562453 h 688718"/>
              <a:gd name="connsiteX4" fmla="*/ 373482 w 979151"/>
              <a:gd name="connsiteY4" fmla="*/ 623194 h 688718"/>
              <a:gd name="connsiteX5" fmla="*/ 358342 w 979151"/>
              <a:gd name="connsiteY5" fmla="*/ 595454 h 688718"/>
              <a:gd name="connsiteX6" fmla="*/ 653379 w 979151"/>
              <a:gd name="connsiteY6" fmla="*/ 554019 h 688718"/>
              <a:gd name="connsiteX7" fmla="*/ 647327 w 979151"/>
              <a:gd name="connsiteY7" fmla="*/ 584453 h 688718"/>
              <a:gd name="connsiteX8" fmla="*/ 773551 w 979151"/>
              <a:gd name="connsiteY8" fmla="*/ 365945 h 688718"/>
              <a:gd name="connsiteX9" fmla="*/ 847237 w 979151"/>
              <a:gd name="connsiteY9" fmla="*/ 479711 h 688718"/>
              <a:gd name="connsiteX10" fmla="*/ 947373 w 979151"/>
              <a:gd name="connsiteY10" fmla="*/ 244781 h 688718"/>
              <a:gd name="connsiteX11" fmla="*/ 914554 w 979151"/>
              <a:gd name="connsiteY11" fmla="*/ 287444 h 688718"/>
              <a:gd name="connsiteX12" fmla="*/ 868633 w 979151"/>
              <a:gd name="connsiteY12" fmla="*/ 86504 h 688718"/>
              <a:gd name="connsiteX13" fmla="*/ 870356 w 979151"/>
              <a:gd name="connsiteY13" fmla="*/ 106655 h 688718"/>
              <a:gd name="connsiteX14" fmla="*/ 659068 w 979151"/>
              <a:gd name="connsiteY14" fmla="*/ 63004 h 688718"/>
              <a:gd name="connsiteX15" fmla="*/ 675886 w 979151"/>
              <a:gd name="connsiteY15" fmla="*/ 37305 h 688718"/>
              <a:gd name="connsiteX16" fmla="*/ 501837 w 979151"/>
              <a:gd name="connsiteY16" fmla="*/ 75248 h 688718"/>
              <a:gd name="connsiteX17" fmla="*/ 509974 w 979151"/>
              <a:gd name="connsiteY17" fmla="*/ 53088 h 688718"/>
              <a:gd name="connsiteX18" fmla="*/ 317317 w 979151"/>
              <a:gd name="connsiteY18" fmla="*/ 82773 h 688718"/>
              <a:gd name="connsiteX19" fmla="*/ 346782 w 979151"/>
              <a:gd name="connsiteY19" fmla="*/ 104264 h 688718"/>
              <a:gd name="connsiteX20" fmla="*/ 93540 w 979151"/>
              <a:gd name="connsiteY20" fmla="*/ 251716 h 688718"/>
              <a:gd name="connsiteX21" fmla="*/ 88395 w 979151"/>
              <a:gd name="connsiteY21" fmla="*/ 229094 h 6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9151" h="688718" fill="none" extrusionOk="0">
                <a:moveTo>
                  <a:pt x="88395" y="229094"/>
                </a:moveTo>
                <a:cubicBezTo>
                  <a:pt x="76017" y="192453"/>
                  <a:pt x="96575" y="141183"/>
                  <a:pt x="127448" y="110115"/>
                </a:cubicBezTo>
                <a:cubicBezTo>
                  <a:pt x="179943" y="52281"/>
                  <a:pt x="251717" y="41883"/>
                  <a:pt x="317430" y="82933"/>
                </a:cubicBezTo>
                <a:cubicBezTo>
                  <a:pt x="354054" y="17209"/>
                  <a:pt x="455705" y="1555"/>
                  <a:pt x="508977" y="54714"/>
                </a:cubicBezTo>
                <a:cubicBezTo>
                  <a:pt x="520882" y="25503"/>
                  <a:pt x="549091" y="11767"/>
                  <a:pt x="583614" y="3188"/>
                </a:cubicBezTo>
                <a:cubicBezTo>
                  <a:pt x="624182" y="-74"/>
                  <a:pt x="656297" y="19165"/>
                  <a:pt x="676180" y="39553"/>
                </a:cubicBezTo>
                <a:cubicBezTo>
                  <a:pt x="717670" y="4559"/>
                  <a:pt x="760678" y="-11871"/>
                  <a:pt x="803787" y="11000"/>
                </a:cubicBezTo>
                <a:cubicBezTo>
                  <a:pt x="843889" y="25772"/>
                  <a:pt x="862005" y="57440"/>
                  <a:pt x="868497" y="88895"/>
                </a:cubicBezTo>
                <a:cubicBezTo>
                  <a:pt x="907310" y="99973"/>
                  <a:pt x="934952" y="127030"/>
                  <a:pt x="951544" y="164495"/>
                </a:cubicBezTo>
                <a:cubicBezTo>
                  <a:pt x="959827" y="190952"/>
                  <a:pt x="953538" y="220064"/>
                  <a:pt x="947827" y="246471"/>
                </a:cubicBezTo>
                <a:cubicBezTo>
                  <a:pt x="978765" y="291382"/>
                  <a:pt x="991848" y="324020"/>
                  <a:pt x="974980" y="371812"/>
                </a:cubicBezTo>
                <a:cubicBezTo>
                  <a:pt x="965476" y="432432"/>
                  <a:pt x="897343" y="469532"/>
                  <a:pt x="847781" y="481528"/>
                </a:cubicBezTo>
                <a:cubicBezTo>
                  <a:pt x="853041" y="520502"/>
                  <a:pt x="831804" y="553650"/>
                  <a:pt x="802246" y="575541"/>
                </a:cubicBezTo>
                <a:cubicBezTo>
                  <a:pt x="752157" y="618175"/>
                  <a:pt x="695996" y="617530"/>
                  <a:pt x="647214" y="586924"/>
                </a:cubicBezTo>
                <a:cubicBezTo>
                  <a:pt x="638850" y="636830"/>
                  <a:pt x="600877" y="672089"/>
                  <a:pt x="536425" y="687219"/>
                </a:cubicBezTo>
                <a:cubicBezTo>
                  <a:pt x="481227" y="704679"/>
                  <a:pt x="407886" y="676485"/>
                  <a:pt x="373527" y="626000"/>
                </a:cubicBezTo>
                <a:cubicBezTo>
                  <a:pt x="289193" y="671129"/>
                  <a:pt x="171176" y="650192"/>
                  <a:pt x="131550" y="565514"/>
                </a:cubicBezTo>
                <a:cubicBezTo>
                  <a:pt x="89185" y="567475"/>
                  <a:pt x="29874" y="546937"/>
                  <a:pt x="25158" y="498204"/>
                </a:cubicBezTo>
                <a:cubicBezTo>
                  <a:pt x="17889" y="465030"/>
                  <a:pt x="29858" y="432515"/>
                  <a:pt x="47892" y="407348"/>
                </a:cubicBezTo>
                <a:cubicBezTo>
                  <a:pt x="15716" y="392829"/>
                  <a:pt x="-4217" y="350657"/>
                  <a:pt x="-114" y="314131"/>
                </a:cubicBezTo>
                <a:cubicBezTo>
                  <a:pt x="4506" y="276379"/>
                  <a:pt x="44008" y="234401"/>
                  <a:pt x="87556" y="231278"/>
                </a:cubicBezTo>
                <a:cubicBezTo>
                  <a:pt x="88017" y="230569"/>
                  <a:pt x="88184" y="229863"/>
                  <a:pt x="88395" y="229094"/>
                </a:cubicBezTo>
                <a:close/>
              </a:path>
              <a:path w="979151" h="688718" fill="none" extrusionOk="0">
                <a:moveTo>
                  <a:pt x="496820" y="513549"/>
                </a:moveTo>
                <a:cubicBezTo>
                  <a:pt x="497764" y="526452"/>
                  <a:pt x="488253" y="533689"/>
                  <a:pt x="477689" y="532680"/>
                </a:cubicBezTo>
                <a:cubicBezTo>
                  <a:pt x="465754" y="533735"/>
                  <a:pt x="460565" y="524032"/>
                  <a:pt x="458558" y="513549"/>
                </a:cubicBezTo>
                <a:cubicBezTo>
                  <a:pt x="458452" y="501835"/>
                  <a:pt x="468471" y="493938"/>
                  <a:pt x="477689" y="494418"/>
                </a:cubicBezTo>
                <a:cubicBezTo>
                  <a:pt x="488731" y="493302"/>
                  <a:pt x="497184" y="503553"/>
                  <a:pt x="496820" y="513549"/>
                </a:cubicBezTo>
                <a:close/>
              </a:path>
              <a:path w="979151" h="688718" fill="none" extrusionOk="0">
                <a:moveTo>
                  <a:pt x="512752" y="559076"/>
                </a:moveTo>
                <a:cubicBezTo>
                  <a:pt x="517283" y="581726"/>
                  <a:pt x="497959" y="600388"/>
                  <a:pt x="474490" y="597338"/>
                </a:cubicBezTo>
                <a:cubicBezTo>
                  <a:pt x="453098" y="600438"/>
                  <a:pt x="440182" y="582406"/>
                  <a:pt x="436228" y="559076"/>
                </a:cubicBezTo>
                <a:cubicBezTo>
                  <a:pt x="436532" y="539085"/>
                  <a:pt x="451758" y="516274"/>
                  <a:pt x="474490" y="520814"/>
                </a:cubicBezTo>
                <a:cubicBezTo>
                  <a:pt x="497008" y="525533"/>
                  <a:pt x="511445" y="537413"/>
                  <a:pt x="512752" y="559076"/>
                </a:cubicBezTo>
                <a:close/>
              </a:path>
              <a:path w="979151" h="688718" fill="none" extrusionOk="0">
                <a:moveTo>
                  <a:pt x="526003" y="642771"/>
                </a:moveTo>
                <a:cubicBezTo>
                  <a:pt x="521681" y="680927"/>
                  <a:pt x="494877" y="704059"/>
                  <a:pt x="468610" y="700164"/>
                </a:cubicBezTo>
                <a:cubicBezTo>
                  <a:pt x="434420" y="703772"/>
                  <a:pt x="409154" y="670438"/>
                  <a:pt x="411217" y="642771"/>
                </a:cubicBezTo>
                <a:cubicBezTo>
                  <a:pt x="412476" y="607688"/>
                  <a:pt x="443279" y="588870"/>
                  <a:pt x="468610" y="585378"/>
                </a:cubicBezTo>
                <a:cubicBezTo>
                  <a:pt x="503549" y="583955"/>
                  <a:pt x="527451" y="612360"/>
                  <a:pt x="526003" y="642771"/>
                </a:cubicBezTo>
                <a:close/>
              </a:path>
              <a:path w="979151" h="688718" fill="none" extrusionOk="0">
                <a:moveTo>
                  <a:pt x="106369" y="417328"/>
                </a:moveTo>
                <a:cubicBezTo>
                  <a:pt x="87985" y="419271"/>
                  <a:pt x="63503" y="417702"/>
                  <a:pt x="48957" y="404621"/>
                </a:cubicBezTo>
                <a:moveTo>
                  <a:pt x="157026" y="556378"/>
                </a:moveTo>
                <a:cubicBezTo>
                  <a:pt x="148475" y="558348"/>
                  <a:pt x="139749" y="561697"/>
                  <a:pt x="131913" y="562453"/>
                </a:cubicBezTo>
                <a:moveTo>
                  <a:pt x="373482" y="623194"/>
                </a:moveTo>
                <a:cubicBezTo>
                  <a:pt x="366611" y="615822"/>
                  <a:pt x="362231" y="605613"/>
                  <a:pt x="358342" y="595454"/>
                </a:cubicBezTo>
                <a:moveTo>
                  <a:pt x="653379" y="554019"/>
                </a:moveTo>
                <a:cubicBezTo>
                  <a:pt x="652937" y="565046"/>
                  <a:pt x="651121" y="573749"/>
                  <a:pt x="647327" y="584453"/>
                </a:cubicBezTo>
                <a:moveTo>
                  <a:pt x="773551" y="365945"/>
                </a:moveTo>
                <a:cubicBezTo>
                  <a:pt x="824825" y="397168"/>
                  <a:pt x="849371" y="420887"/>
                  <a:pt x="847237" y="479711"/>
                </a:cubicBezTo>
                <a:moveTo>
                  <a:pt x="947373" y="244781"/>
                </a:moveTo>
                <a:cubicBezTo>
                  <a:pt x="939622" y="259425"/>
                  <a:pt x="925439" y="277080"/>
                  <a:pt x="914554" y="287444"/>
                </a:cubicBezTo>
                <a:moveTo>
                  <a:pt x="868633" y="86504"/>
                </a:moveTo>
                <a:cubicBezTo>
                  <a:pt x="870074" y="93089"/>
                  <a:pt x="870279" y="99083"/>
                  <a:pt x="870356" y="106655"/>
                </a:cubicBezTo>
                <a:moveTo>
                  <a:pt x="659068" y="63004"/>
                </a:moveTo>
                <a:cubicBezTo>
                  <a:pt x="662952" y="54415"/>
                  <a:pt x="666992" y="44445"/>
                  <a:pt x="675886" y="37305"/>
                </a:cubicBezTo>
                <a:moveTo>
                  <a:pt x="501837" y="75248"/>
                </a:moveTo>
                <a:cubicBezTo>
                  <a:pt x="503214" y="66737"/>
                  <a:pt x="507208" y="59741"/>
                  <a:pt x="509974" y="53088"/>
                </a:cubicBezTo>
                <a:moveTo>
                  <a:pt x="317317" y="82773"/>
                </a:moveTo>
                <a:cubicBezTo>
                  <a:pt x="329380" y="88713"/>
                  <a:pt x="336476" y="97636"/>
                  <a:pt x="346782" y="104264"/>
                </a:cubicBezTo>
                <a:moveTo>
                  <a:pt x="93540" y="251716"/>
                </a:moveTo>
                <a:cubicBezTo>
                  <a:pt x="90533" y="244258"/>
                  <a:pt x="88666" y="237365"/>
                  <a:pt x="88395" y="229094"/>
                </a:cubicBezTo>
              </a:path>
              <a:path w="979151" h="688718" stroke="0" extrusionOk="0">
                <a:moveTo>
                  <a:pt x="88395" y="229094"/>
                </a:moveTo>
                <a:cubicBezTo>
                  <a:pt x="83829" y="189102"/>
                  <a:pt x="93798" y="138491"/>
                  <a:pt x="127448" y="110115"/>
                </a:cubicBezTo>
                <a:cubicBezTo>
                  <a:pt x="174364" y="62364"/>
                  <a:pt x="254408" y="51107"/>
                  <a:pt x="317430" y="82933"/>
                </a:cubicBezTo>
                <a:cubicBezTo>
                  <a:pt x="357880" y="4357"/>
                  <a:pt x="440150" y="-15409"/>
                  <a:pt x="508977" y="54714"/>
                </a:cubicBezTo>
                <a:cubicBezTo>
                  <a:pt x="528426" y="22760"/>
                  <a:pt x="555477" y="4549"/>
                  <a:pt x="583614" y="3188"/>
                </a:cubicBezTo>
                <a:cubicBezTo>
                  <a:pt x="615304" y="-665"/>
                  <a:pt x="657148" y="10984"/>
                  <a:pt x="676180" y="39553"/>
                </a:cubicBezTo>
                <a:cubicBezTo>
                  <a:pt x="709092" y="3955"/>
                  <a:pt x="759054" y="-17739"/>
                  <a:pt x="803787" y="11000"/>
                </a:cubicBezTo>
                <a:cubicBezTo>
                  <a:pt x="836162" y="26787"/>
                  <a:pt x="860871" y="55117"/>
                  <a:pt x="868497" y="88895"/>
                </a:cubicBezTo>
                <a:cubicBezTo>
                  <a:pt x="908183" y="91288"/>
                  <a:pt x="939813" y="130550"/>
                  <a:pt x="951544" y="164495"/>
                </a:cubicBezTo>
                <a:cubicBezTo>
                  <a:pt x="962497" y="194822"/>
                  <a:pt x="955900" y="214874"/>
                  <a:pt x="947827" y="246471"/>
                </a:cubicBezTo>
                <a:cubicBezTo>
                  <a:pt x="980153" y="279585"/>
                  <a:pt x="983041" y="333894"/>
                  <a:pt x="974980" y="371812"/>
                </a:cubicBezTo>
                <a:cubicBezTo>
                  <a:pt x="962651" y="434110"/>
                  <a:pt x="907231" y="481458"/>
                  <a:pt x="847781" y="481528"/>
                </a:cubicBezTo>
                <a:cubicBezTo>
                  <a:pt x="845827" y="516604"/>
                  <a:pt x="827280" y="550029"/>
                  <a:pt x="802246" y="575541"/>
                </a:cubicBezTo>
                <a:cubicBezTo>
                  <a:pt x="753776" y="607923"/>
                  <a:pt x="687008" y="618797"/>
                  <a:pt x="647214" y="586924"/>
                </a:cubicBezTo>
                <a:cubicBezTo>
                  <a:pt x="634538" y="642911"/>
                  <a:pt x="590514" y="676629"/>
                  <a:pt x="536425" y="687219"/>
                </a:cubicBezTo>
                <a:cubicBezTo>
                  <a:pt x="469394" y="715253"/>
                  <a:pt x="419422" y="665713"/>
                  <a:pt x="373527" y="626000"/>
                </a:cubicBezTo>
                <a:cubicBezTo>
                  <a:pt x="294206" y="679047"/>
                  <a:pt x="182901" y="632138"/>
                  <a:pt x="131550" y="565514"/>
                </a:cubicBezTo>
                <a:cubicBezTo>
                  <a:pt x="73424" y="571791"/>
                  <a:pt x="41925" y="536879"/>
                  <a:pt x="25158" y="498204"/>
                </a:cubicBezTo>
                <a:cubicBezTo>
                  <a:pt x="9653" y="471114"/>
                  <a:pt x="24266" y="437316"/>
                  <a:pt x="47892" y="407348"/>
                </a:cubicBezTo>
                <a:cubicBezTo>
                  <a:pt x="15415" y="388992"/>
                  <a:pt x="-2175" y="357651"/>
                  <a:pt x="-114" y="314131"/>
                </a:cubicBezTo>
                <a:cubicBezTo>
                  <a:pt x="3451" y="271975"/>
                  <a:pt x="41978" y="240218"/>
                  <a:pt x="87556" y="231278"/>
                </a:cubicBezTo>
                <a:cubicBezTo>
                  <a:pt x="87835" y="230626"/>
                  <a:pt x="88062" y="229795"/>
                  <a:pt x="88395" y="229094"/>
                </a:cubicBezTo>
                <a:close/>
              </a:path>
              <a:path w="979151" h="688718" stroke="0" extrusionOk="0">
                <a:moveTo>
                  <a:pt x="496820" y="513549"/>
                </a:moveTo>
                <a:cubicBezTo>
                  <a:pt x="497649" y="523277"/>
                  <a:pt x="487575" y="532583"/>
                  <a:pt x="477689" y="532680"/>
                </a:cubicBezTo>
                <a:cubicBezTo>
                  <a:pt x="465333" y="530805"/>
                  <a:pt x="457745" y="522395"/>
                  <a:pt x="458558" y="513549"/>
                </a:cubicBezTo>
                <a:cubicBezTo>
                  <a:pt x="459942" y="502524"/>
                  <a:pt x="466764" y="495524"/>
                  <a:pt x="477689" y="494418"/>
                </a:cubicBezTo>
                <a:cubicBezTo>
                  <a:pt x="488650" y="495427"/>
                  <a:pt x="495144" y="502271"/>
                  <a:pt x="496820" y="513549"/>
                </a:cubicBezTo>
                <a:close/>
              </a:path>
              <a:path w="979151" h="688718" stroke="0" extrusionOk="0">
                <a:moveTo>
                  <a:pt x="512752" y="559076"/>
                </a:moveTo>
                <a:cubicBezTo>
                  <a:pt x="512477" y="581002"/>
                  <a:pt x="495398" y="601483"/>
                  <a:pt x="474490" y="597338"/>
                </a:cubicBezTo>
                <a:cubicBezTo>
                  <a:pt x="454577" y="595411"/>
                  <a:pt x="440406" y="580427"/>
                  <a:pt x="436228" y="559076"/>
                </a:cubicBezTo>
                <a:cubicBezTo>
                  <a:pt x="433229" y="535340"/>
                  <a:pt x="450905" y="517646"/>
                  <a:pt x="474490" y="520814"/>
                </a:cubicBezTo>
                <a:cubicBezTo>
                  <a:pt x="497326" y="523661"/>
                  <a:pt x="512608" y="538467"/>
                  <a:pt x="512752" y="559076"/>
                </a:cubicBezTo>
                <a:close/>
              </a:path>
              <a:path w="979151" h="688718" stroke="0" extrusionOk="0">
                <a:moveTo>
                  <a:pt x="526003" y="642771"/>
                </a:moveTo>
                <a:cubicBezTo>
                  <a:pt x="522835" y="670499"/>
                  <a:pt x="498044" y="698116"/>
                  <a:pt x="468610" y="700164"/>
                </a:cubicBezTo>
                <a:cubicBezTo>
                  <a:pt x="437985" y="700610"/>
                  <a:pt x="412954" y="672144"/>
                  <a:pt x="411217" y="642771"/>
                </a:cubicBezTo>
                <a:cubicBezTo>
                  <a:pt x="417536" y="613413"/>
                  <a:pt x="434402" y="582754"/>
                  <a:pt x="468610" y="585378"/>
                </a:cubicBezTo>
                <a:cubicBezTo>
                  <a:pt x="498158" y="585337"/>
                  <a:pt x="532365" y="611586"/>
                  <a:pt x="526003" y="642771"/>
                </a:cubicBezTo>
                <a:close/>
              </a:path>
              <a:path w="979151" h="688718" fill="none" stroke="0" extrusionOk="0">
                <a:moveTo>
                  <a:pt x="106369" y="417328"/>
                </a:moveTo>
                <a:cubicBezTo>
                  <a:pt x="90190" y="418218"/>
                  <a:pt x="68023" y="415272"/>
                  <a:pt x="48957" y="404621"/>
                </a:cubicBezTo>
                <a:moveTo>
                  <a:pt x="157026" y="556378"/>
                </a:moveTo>
                <a:cubicBezTo>
                  <a:pt x="148857" y="558971"/>
                  <a:pt x="140124" y="562463"/>
                  <a:pt x="131913" y="562453"/>
                </a:cubicBezTo>
                <a:moveTo>
                  <a:pt x="373482" y="623194"/>
                </a:moveTo>
                <a:cubicBezTo>
                  <a:pt x="367628" y="613564"/>
                  <a:pt x="363104" y="605048"/>
                  <a:pt x="358342" y="595454"/>
                </a:cubicBezTo>
                <a:moveTo>
                  <a:pt x="653379" y="554019"/>
                </a:moveTo>
                <a:cubicBezTo>
                  <a:pt x="651479" y="562520"/>
                  <a:pt x="652153" y="576052"/>
                  <a:pt x="647327" y="584453"/>
                </a:cubicBezTo>
                <a:moveTo>
                  <a:pt x="773551" y="365945"/>
                </a:moveTo>
                <a:cubicBezTo>
                  <a:pt x="817585" y="386039"/>
                  <a:pt x="844340" y="424859"/>
                  <a:pt x="847237" y="479711"/>
                </a:cubicBezTo>
                <a:moveTo>
                  <a:pt x="947373" y="244781"/>
                </a:moveTo>
                <a:cubicBezTo>
                  <a:pt x="941275" y="258040"/>
                  <a:pt x="930159" y="276243"/>
                  <a:pt x="914554" y="287444"/>
                </a:cubicBezTo>
                <a:moveTo>
                  <a:pt x="868633" y="86504"/>
                </a:moveTo>
                <a:cubicBezTo>
                  <a:pt x="869632" y="93950"/>
                  <a:pt x="870366" y="100095"/>
                  <a:pt x="870356" y="106655"/>
                </a:cubicBezTo>
                <a:moveTo>
                  <a:pt x="659068" y="63004"/>
                </a:moveTo>
                <a:cubicBezTo>
                  <a:pt x="663034" y="54226"/>
                  <a:pt x="667927" y="45114"/>
                  <a:pt x="675886" y="37305"/>
                </a:cubicBezTo>
                <a:moveTo>
                  <a:pt x="501837" y="75248"/>
                </a:moveTo>
                <a:cubicBezTo>
                  <a:pt x="502761" y="66587"/>
                  <a:pt x="506547" y="60248"/>
                  <a:pt x="509974" y="53088"/>
                </a:cubicBezTo>
                <a:moveTo>
                  <a:pt x="317317" y="82773"/>
                </a:moveTo>
                <a:cubicBezTo>
                  <a:pt x="329084" y="88132"/>
                  <a:pt x="337504" y="97993"/>
                  <a:pt x="346782" y="104264"/>
                </a:cubicBezTo>
                <a:moveTo>
                  <a:pt x="93540" y="251716"/>
                </a:moveTo>
                <a:cubicBezTo>
                  <a:pt x="91533" y="243767"/>
                  <a:pt x="89157" y="236792"/>
                  <a:pt x="88395" y="229094"/>
                </a:cubicBezTo>
              </a:path>
            </a:pathLst>
          </a:custGeom>
          <a:solidFill>
            <a:srgbClr val="FDF1DA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cloudCallout">
                    <a:avLst>
                      <a:gd name="adj1" fmla="val -1214"/>
                      <a:gd name="adj2" fmla="val 2456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2800" spc="-600" dirty="0">
                <a:solidFill>
                  <a:srgbClr val="40A7D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  算</a:t>
            </a:r>
          </a:p>
        </p:txBody>
      </p:sp>
      <p:sp>
        <p:nvSpPr>
          <p:cNvPr id="36" name="思想气泡: 云 35">
            <a:extLst>
              <a:ext uri="{FF2B5EF4-FFF2-40B4-BE49-F238E27FC236}">
                <a16:creationId xmlns:a16="http://schemas.microsoft.com/office/drawing/2014/main" id="{4194BB0F-872B-4BCF-92B3-B2EE1C3A1DBF}"/>
              </a:ext>
            </a:extLst>
          </p:cNvPr>
          <p:cNvSpPr/>
          <p:nvPr/>
        </p:nvSpPr>
        <p:spPr>
          <a:xfrm>
            <a:off x="10207823" y="5327464"/>
            <a:ext cx="979151" cy="688718"/>
          </a:xfrm>
          <a:custGeom>
            <a:avLst/>
            <a:gdLst>
              <a:gd name="connsiteX0" fmla="*/ 88395 w 979151"/>
              <a:gd name="connsiteY0" fmla="*/ 229094 h 688718"/>
              <a:gd name="connsiteX1" fmla="*/ 127448 w 979151"/>
              <a:gd name="connsiteY1" fmla="*/ 110115 h 688718"/>
              <a:gd name="connsiteX2" fmla="*/ 317430 w 979151"/>
              <a:gd name="connsiteY2" fmla="*/ 82933 h 688718"/>
              <a:gd name="connsiteX3" fmla="*/ 508977 w 979151"/>
              <a:gd name="connsiteY3" fmla="*/ 54714 h 688718"/>
              <a:gd name="connsiteX4" fmla="*/ 583614 w 979151"/>
              <a:gd name="connsiteY4" fmla="*/ 3188 h 688718"/>
              <a:gd name="connsiteX5" fmla="*/ 676180 w 979151"/>
              <a:gd name="connsiteY5" fmla="*/ 39553 h 688718"/>
              <a:gd name="connsiteX6" fmla="*/ 803787 w 979151"/>
              <a:gd name="connsiteY6" fmla="*/ 11000 h 688718"/>
              <a:gd name="connsiteX7" fmla="*/ 868497 w 979151"/>
              <a:gd name="connsiteY7" fmla="*/ 88895 h 688718"/>
              <a:gd name="connsiteX8" fmla="*/ 951544 w 979151"/>
              <a:gd name="connsiteY8" fmla="*/ 164495 h 688718"/>
              <a:gd name="connsiteX9" fmla="*/ 947827 w 979151"/>
              <a:gd name="connsiteY9" fmla="*/ 246471 h 688718"/>
              <a:gd name="connsiteX10" fmla="*/ 974980 w 979151"/>
              <a:gd name="connsiteY10" fmla="*/ 371812 h 688718"/>
              <a:gd name="connsiteX11" fmla="*/ 847781 w 979151"/>
              <a:gd name="connsiteY11" fmla="*/ 481528 h 688718"/>
              <a:gd name="connsiteX12" fmla="*/ 802246 w 979151"/>
              <a:gd name="connsiteY12" fmla="*/ 575541 h 688718"/>
              <a:gd name="connsiteX13" fmla="*/ 647214 w 979151"/>
              <a:gd name="connsiteY13" fmla="*/ 586924 h 688718"/>
              <a:gd name="connsiteX14" fmla="*/ 536425 w 979151"/>
              <a:gd name="connsiteY14" fmla="*/ 687219 h 688718"/>
              <a:gd name="connsiteX15" fmla="*/ 373527 w 979151"/>
              <a:gd name="connsiteY15" fmla="*/ 626000 h 688718"/>
              <a:gd name="connsiteX16" fmla="*/ 131550 w 979151"/>
              <a:gd name="connsiteY16" fmla="*/ 565514 h 688718"/>
              <a:gd name="connsiteX17" fmla="*/ 25158 w 979151"/>
              <a:gd name="connsiteY17" fmla="*/ 498204 h 688718"/>
              <a:gd name="connsiteX18" fmla="*/ 47892 w 979151"/>
              <a:gd name="connsiteY18" fmla="*/ 407348 h 688718"/>
              <a:gd name="connsiteX19" fmla="*/ -114 w 979151"/>
              <a:gd name="connsiteY19" fmla="*/ 314131 h 688718"/>
              <a:gd name="connsiteX20" fmla="*/ 87556 w 979151"/>
              <a:gd name="connsiteY20" fmla="*/ 231278 h 688718"/>
              <a:gd name="connsiteX21" fmla="*/ 88395 w 979151"/>
              <a:gd name="connsiteY21" fmla="*/ 229094 h 688718"/>
              <a:gd name="connsiteX0" fmla="*/ 412299 w 979151"/>
              <a:gd name="connsiteY0" fmla="*/ 521236 h 688718"/>
              <a:gd name="connsiteX1" fmla="*/ 393168 w 979151"/>
              <a:gd name="connsiteY1" fmla="*/ 540367 h 688718"/>
              <a:gd name="connsiteX2" fmla="*/ 374037 w 979151"/>
              <a:gd name="connsiteY2" fmla="*/ 521236 h 688718"/>
              <a:gd name="connsiteX3" fmla="*/ 393168 w 979151"/>
              <a:gd name="connsiteY3" fmla="*/ 502105 h 688718"/>
              <a:gd name="connsiteX4" fmla="*/ 412299 w 979151"/>
              <a:gd name="connsiteY4" fmla="*/ 521236 h 688718"/>
              <a:gd name="connsiteX0" fmla="*/ 411251 w 979151"/>
              <a:gd name="connsiteY0" fmla="*/ 558258 h 688718"/>
              <a:gd name="connsiteX1" fmla="*/ 372989 w 979151"/>
              <a:gd name="connsiteY1" fmla="*/ 596520 h 688718"/>
              <a:gd name="connsiteX2" fmla="*/ 334727 w 979151"/>
              <a:gd name="connsiteY2" fmla="*/ 558258 h 688718"/>
              <a:gd name="connsiteX3" fmla="*/ 372989 w 979151"/>
              <a:gd name="connsiteY3" fmla="*/ 519996 h 688718"/>
              <a:gd name="connsiteX4" fmla="*/ 411251 w 979151"/>
              <a:gd name="connsiteY4" fmla="*/ 558258 h 688718"/>
              <a:gd name="connsiteX0" fmla="*/ 391892 w 979151"/>
              <a:gd name="connsiteY0" fmla="*/ 628876 h 688718"/>
              <a:gd name="connsiteX1" fmla="*/ 334499 w 979151"/>
              <a:gd name="connsiteY1" fmla="*/ 686269 h 688718"/>
              <a:gd name="connsiteX2" fmla="*/ 277106 w 979151"/>
              <a:gd name="connsiteY2" fmla="*/ 628876 h 688718"/>
              <a:gd name="connsiteX3" fmla="*/ 334499 w 979151"/>
              <a:gd name="connsiteY3" fmla="*/ 571483 h 688718"/>
              <a:gd name="connsiteX4" fmla="*/ 391892 w 979151"/>
              <a:gd name="connsiteY4" fmla="*/ 628876 h 688718"/>
              <a:gd name="connsiteX0" fmla="*/ 106369 w 979151"/>
              <a:gd name="connsiteY0" fmla="*/ 417328 h 688718"/>
              <a:gd name="connsiteX1" fmla="*/ 48957 w 979151"/>
              <a:gd name="connsiteY1" fmla="*/ 404621 h 688718"/>
              <a:gd name="connsiteX2" fmla="*/ 157026 w 979151"/>
              <a:gd name="connsiteY2" fmla="*/ 556378 h 688718"/>
              <a:gd name="connsiteX3" fmla="*/ 131913 w 979151"/>
              <a:gd name="connsiteY3" fmla="*/ 562453 h 688718"/>
              <a:gd name="connsiteX4" fmla="*/ 373482 w 979151"/>
              <a:gd name="connsiteY4" fmla="*/ 623194 h 688718"/>
              <a:gd name="connsiteX5" fmla="*/ 358342 w 979151"/>
              <a:gd name="connsiteY5" fmla="*/ 595454 h 688718"/>
              <a:gd name="connsiteX6" fmla="*/ 653379 w 979151"/>
              <a:gd name="connsiteY6" fmla="*/ 554019 h 688718"/>
              <a:gd name="connsiteX7" fmla="*/ 647327 w 979151"/>
              <a:gd name="connsiteY7" fmla="*/ 584453 h 688718"/>
              <a:gd name="connsiteX8" fmla="*/ 773551 w 979151"/>
              <a:gd name="connsiteY8" fmla="*/ 365945 h 688718"/>
              <a:gd name="connsiteX9" fmla="*/ 847237 w 979151"/>
              <a:gd name="connsiteY9" fmla="*/ 479711 h 688718"/>
              <a:gd name="connsiteX10" fmla="*/ 947373 w 979151"/>
              <a:gd name="connsiteY10" fmla="*/ 244781 h 688718"/>
              <a:gd name="connsiteX11" fmla="*/ 914554 w 979151"/>
              <a:gd name="connsiteY11" fmla="*/ 287444 h 688718"/>
              <a:gd name="connsiteX12" fmla="*/ 868633 w 979151"/>
              <a:gd name="connsiteY12" fmla="*/ 86504 h 688718"/>
              <a:gd name="connsiteX13" fmla="*/ 870356 w 979151"/>
              <a:gd name="connsiteY13" fmla="*/ 106655 h 688718"/>
              <a:gd name="connsiteX14" fmla="*/ 659068 w 979151"/>
              <a:gd name="connsiteY14" fmla="*/ 63004 h 688718"/>
              <a:gd name="connsiteX15" fmla="*/ 675886 w 979151"/>
              <a:gd name="connsiteY15" fmla="*/ 37305 h 688718"/>
              <a:gd name="connsiteX16" fmla="*/ 501837 w 979151"/>
              <a:gd name="connsiteY16" fmla="*/ 75248 h 688718"/>
              <a:gd name="connsiteX17" fmla="*/ 509974 w 979151"/>
              <a:gd name="connsiteY17" fmla="*/ 53088 h 688718"/>
              <a:gd name="connsiteX18" fmla="*/ 317317 w 979151"/>
              <a:gd name="connsiteY18" fmla="*/ 82773 h 688718"/>
              <a:gd name="connsiteX19" fmla="*/ 346782 w 979151"/>
              <a:gd name="connsiteY19" fmla="*/ 104264 h 688718"/>
              <a:gd name="connsiteX20" fmla="*/ 93540 w 979151"/>
              <a:gd name="connsiteY20" fmla="*/ 251716 h 688718"/>
              <a:gd name="connsiteX21" fmla="*/ 88395 w 979151"/>
              <a:gd name="connsiteY21" fmla="*/ 229094 h 6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9151" h="688718" fill="none" extrusionOk="0">
                <a:moveTo>
                  <a:pt x="88395" y="229094"/>
                </a:moveTo>
                <a:cubicBezTo>
                  <a:pt x="76017" y="192453"/>
                  <a:pt x="96575" y="141183"/>
                  <a:pt x="127448" y="110115"/>
                </a:cubicBezTo>
                <a:cubicBezTo>
                  <a:pt x="179943" y="52281"/>
                  <a:pt x="251717" y="41883"/>
                  <a:pt x="317430" y="82933"/>
                </a:cubicBezTo>
                <a:cubicBezTo>
                  <a:pt x="354054" y="17209"/>
                  <a:pt x="455705" y="1555"/>
                  <a:pt x="508977" y="54714"/>
                </a:cubicBezTo>
                <a:cubicBezTo>
                  <a:pt x="520882" y="25503"/>
                  <a:pt x="549091" y="11767"/>
                  <a:pt x="583614" y="3188"/>
                </a:cubicBezTo>
                <a:cubicBezTo>
                  <a:pt x="624182" y="-74"/>
                  <a:pt x="656297" y="19165"/>
                  <a:pt x="676180" y="39553"/>
                </a:cubicBezTo>
                <a:cubicBezTo>
                  <a:pt x="717670" y="4559"/>
                  <a:pt x="760678" y="-11871"/>
                  <a:pt x="803787" y="11000"/>
                </a:cubicBezTo>
                <a:cubicBezTo>
                  <a:pt x="843889" y="25772"/>
                  <a:pt x="862005" y="57440"/>
                  <a:pt x="868497" y="88895"/>
                </a:cubicBezTo>
                <a:cubicBezTo>
                  <a:pt x="907310" y="99973"/>
                  <a:pt x="934952" y="127030"/>
                  <a:pt x="951544" y="164495"/>
                </a:cubicBezTo>
                <a:cubicBezTo>
                  <a:pt x="959827" y="190952"/>
                  <a:pt x="953538" y="220064"/>
                  <a:pt x="947827" y="246471"/>
                </a:cubicBezTo>
                <a:cubicBezTo>
                  <a:pt x="978765" y="291382"/>
                  <a:pt x="991848" y="324020"/>
                  <a:pt x="974980" y="371812"/>
                </a:cubicBezTo>
                <a:cubicBezTo>
                  <a:pt x="965476" y="432432"/>
                  <a:pt x="897343" y="469532"/>
                  <a:pt x="847781" y="481528"/>
                </a:cubicBezTo>
                <a:cubicBezTo>
                  <a:pt x="853041" y="520502"/>
                  <a:pt x="831804" y="553650"/>
                  <a:pt x="802246" y="575541"/>
                </a:cubicBezTo>
                <a:cubicBezTo>
                  <a:pt x="752157" y="618175"/>
                  <a:pt x="695996" y="617530"/>
                  <a:pt x="647214" y="586924"/>
                </a:cubicBezTo>
                <a:cubicBezTo>
                  <a:pt x="638850" y="636830"/>
                  <a:pt x="600877" y="672089"/>
                  <a:pt x="536425" y="687219"/>
                </a:cubicBezTo>
                <a:cubicBezTo>
                  <a:pt x="481227" y="704679"/>
                  <a:pt x="407886" y="676485"/>
                  <a:pt x="373527" y="626000"/>
                </a:cubicBezTo>
                <a:cubicBezTo>
                  <a:pt x="289193" y="671129"/>
                  <a:pt x="171176" y="650192"/>
                  <a:pt x="131550" y="565514"/>
                </a:cubicBezTo>
                <a:cubicBezTo>
                  <a:pt x="89185" y="567475"/>
                  <a:pt x="29874" y="546937"/>
                  <a:pt x="25158" y="498204"/>
                </a:cubicBezTo>
                <a:cubicBezTo>
                  <a:pt x="17889" y="465030"/>
                  <a:pt x="29858" y="432515"/>
                  <a:pt x="47892" y="407348"/>
                </a:cubicBezTo>
                <a:cubicBezTo>
                  <a:pt x="15716" y="392829"/>
                  <a:pt x="-4217" y="350657"/>
                  <a:pt x="-114" y="314131"/>
                </a:cubicBezTo>
                <a:cubicBezTo>
                  <a:pt x="4506" y="276379"/>
                  <a:pt x="44008" y="234401"/>
                  <a:pt x="87556" y="231278"/>
                </a:cubicBezTo>
                <a:cubicBezTo>
                  <a:pt x="88017" y="230569"/>
                  <a:pt x="88184" y="229863"/>
                  <a:pt x="88395" y="229094"/>
                </a:cubicBezTo>
                <a:close/>
              </a:path>
              <a:path w="979151" h="688718" fill="none" extrusionOk="0">
                <a:moveTo>
                  <a:pt x="412299" y="521236"/>
                </a:moveTo>
                <a:cubicBezTo>
                  <a:pt x="413243" y="534139"/>
                  <a:pt x="403732" y="541376"/>
                  <a:pt x="393168" y="540367"/>
                </a:cubicBezTo>
                <a:cubicBezTo>
                  <a:pt x="381233" y="541422"/>
                  <a:pt x="376044" y="531719"/>
                  <a:pt x="374037" y="521236"/>
                </a:cubicBezTo>
                <a:cubicBezTo>
                  <a:pt x="373931" y="509522"/>
                  <a:pt x="383950" y="501625"/>
                  <a:pt x="393168" y="502105"/>
                </a:cubicBezTo>
                <a:cubicBezTo>
                  <a:pt x="404210" y="500989"/>
                  <a:pt x="412663" y="511240"/>
                  <a:pt x="412299" y="521236"/>
                </a:cubicBezTo>
                <a:close/>
              </a:path>
              <a:path w="979151" h="688718" fill="none" extrusionOk="0">
                <a:moveTo>
                  <a:pt x="411251" y="558258"/>
                </a:moveTo>
                <a:cubicBezTo>
                  <a:pt x="415782" y="580908"/>
                  <a:pt x="396458" y="599570"/>
                  <a:pt x="372989" y="596520"/>
                </a:cubicBezTo>
                <a:cubicBezTo>
                  <a:pt x="351597" y="599620"/>
                  <a:pt x="338681" y="581588"/>
                  <a:pt x="334727" y="558258"/>
                </a:cubicBezTo>
                <a:cubicBezTo>
                  <a:pt x="335031" y="538267"/>
                  <a:pt x="350257" y="515456"/>
                  <a:pt x="372989" y="519996"/>
                </a:cubicBezTo>
                <a:cubicBezTo>
                  <a:pt x="395507" y="524715"/>
                  <a:pt x="409944" y="536595"/>
                  <a:pt x="411251" y="558258"/>
                </a:cubicBezTo>
                <a:close/>
              </a:path>
              <a:path w="979151" h="688718" fill="none" extrusionOk="0">
                <a:moveTo>
                  <a:pt x="391892" y="628876"/>
                </a:moveTo>
                <a:cubicBezTo>
                  <a:pt x="387570" y="667032"/>
                  <a:pt x="360766" y="690164"/>
                  <a:pt x="334499" y="686269"/>
                </a:cubicBezTo>
                <a:cubicBezTo>
                  <a:pt x="300309" y="689877"/>
                  <a:pt x="275043" y="656543"/>
                  <a:pt x="277106" y="628876"/>
                </a:cubicBezTo>
                <a:cubicBezTo>
                  <a:pt x="278365" y="593793"/>
                  <a:pt x="309168" y="574975"/>
                  <a:pt x="334499" y="571483"/>
                </a:cubicBezTo>
                <a:cubicBezTo>
                  <a:pt x="369438" y="570060"/>
                  <a:pt x="393340" y="598465"/>
                  <a:pt x="391892" y="628876"/>
                </a:cubicBezTo>
                <a:close/>
              </a:path>
              <a:path w="979151" h="688718" fill="none" extrusionOk="0">
                <a:moveTo>
                  <a:pt x="106369" y="417328"/>
                </a:moveTo>
                <a:cubicBezTo>
                  <a:pt x="87985" y="419271"/>
                  <a:pt x="63503" y="417702"/>
                  <a:pt x="48957" y="404621"/>
                </a:cubicBezTo>
                <a:moveTo>
                  <a:pt x="157026" y="556378"/>
                </a:moveTo>
                <a:cubicBezTo>
                  <a:pt x="148475" y="558348"/>
                  <a:pt x="139749" y="561697"/>
                  <a:pt x="131913" y="562453"/>
                </a:cubicBezTo>
                <a:moveTo>
                  <a:pt x="373482" y="623194"/>
                </a:moveTo>
                <a:cubicBezTo>
                  <a:pt x="366611" y="615822"/>
                  <a:pt x="362231" y="605613"/>
                  <a:pt x="358342" y="595454"/>
                </a:cubicBezTo>
                <a:moveTo>
                  <a:pt x="653379" y="554019"/>
                </a:moveTo>
                <a:cubicBezTo>
                  <a:pt x="652937" y="565046"/>
                  <a:pt x="651121" y="573749"/>
                  <a:pt x="647327" y="584453"/>
                </a:cubicBezTo>
                <a:moveTo>
                  <a:pt x="773551" y="365945"/>
                </a:moveTo>
                <a:cubicBezTo>
                  <a:pt x="824825" y="397168"/>
                  <a:pt x="849371" y="420887"/>
                  <a:pt x="847237" y="479711"/>
                </a:cubicBezTo>
                <a:moveTo>
                  <a:pt x="947373" y="244781"/>
                </a:moveTo>
                <a:cubicBezTo>
                  <a:pt x="939622" y="259425"/>
                  <a:pt x="925439" y="277080"/>
                  <a:pt x="914554" y="287444"/>
                </a:cubicBezTo>
                <a:moveTo>
                  <a:pt x="868633" y="86504"/>
                </a:moveTo>
                <a:cubicBezTo>
                  <a:pt x="870074" y="93089"/>
                  <a:pt x="870279" y="99083"/>
                  <a:pt x="870356" y="106655"/>
                </a:cubicBezTo>
                <a:moveTo>
                  <a:pt x="659068" y="63004"/>
                </a:moveTo>
                <a:cubicBezTo>
                  <a:pt x="662952" y="54415"/>
                  <a:pt x="666992" y="44445"/>
                  <a:pt x="675886" y="37305"/>
                </a:cubicBezTo>
                <a:moveTo>
                  <a:pt x="501837" y="75248"/>
                </a:moveTo>
                <a:cubicBezTo>
                  <a:pt x="503214" y="66737"/>
                  <a:pt x="507208" y="59741"/>
                  <a:pt x="509974" y="53088"/>
                </a:cubicBezTo>
                <a:moveTo>
                  <a:pt x="317317" y="82773"/>
                </a:moveTo>
                <a:cubicBezTo>
                  <a:pt x="329380" y="88713"/>
                  <a:pt x="336476" y="97636"/>
                  <a:pt x="346782" y="104264"/>
                </a:cubicBezTo>
                <a:moveTo>
                  <a:pt x="93540" y="251716"/>
                </a:moveTo>
                <a:cubicBezTo>
                  <a:pt x="90533" y="244258"/>
                  <a:pt x="88666" y="237365"/>
                  <a:pt x="88395" y="229094"/>
                </a:cubicBezTo>
              </a:path>
              <a:path w="979151" h="688718" stroke="0" extrusionOk="0">
                <a:moveTo>
                  <a:pt x="88395" y="229094"/>
                </a:moveTo>
                <a:cubicBezTo>
                  <a:pt x="83829" y="189102"/>
                  <a:pt x="93798" y="138491"/>
                  <a:pt x="127448" y="110115"/>
                </a:cubicBezTo>
                <a:cubicBezTo>
                  <a:pt x="174364" y="62364"/>
                  <a:pt x="254408" y="51107"/>
                  <a:pt x="317430" y="82933"/>
                </a:cubicBezTo>
                <a:cubicBezTo>
                  <a:pt x="357880" y="4357"/>
                  <a:pt x="440150" y="-15409"/>
                  <a:pt x="508977" y="54714"/>
                </a:cubicBezTo>
                <a:cubicBezTo>
                  <a:pt x="528426" y="22760"/>
                  <a:pt x="555477" y="4549"/>
                  <a:pt x="583614" y="3188"/>
                </a:cubicBezTo>
                <a:cubicBezTo>
                  <a:pt x="615304" y="-665"/>
                  <a:pt x="657148" y="10984"/>
                  <a:pt x="676180" y="39553"/>
                </a:cubicBezTo>
                <a:cubicBezTo>
                  <a:pt x="709092" y="3955"/>
                  <a:pt x="759054" y="-17739"/>
                  <a:pt x="803787" y="11000"/>
                </a:cubicBezTo>
                <a:cubicBezTo>
                  <a:pt x="836162" y="26787"/>
                  <a:pt x="860871" y="55117"/>
                  <a:pt x="868497" y="88895"/>
                </a:cubicBezTo>
                <a:cubicBezTo>
                  <a:pt x="908183" y="91288"/>
                  <a:pt x="939813" y="130550"/>
                  <a:pt x="951544" y="164495"/>
                </a:cubicBezTo>
                <a:cubicBezTo>
                  <a:pt x="962497" y="194822"/>
                  <a:pt x="955900" y="214874"/>
                  <a:pt x="947827" y="246471"/>
                </a:cubicBezTo>
                <a:cubicBezTo>
                  <a:pt x="980153" y="279585"/>
                  <a:pt x="983041" y="333894"/>
                  <a:pt x="974980" y="371812"/>
                </a:cubicBezTo>
                <a:cubicBezTo>
                  <a:pt x="962651" y="434110"/>
                  <a:pt x="907231" y="481458"/>
                  <a:pt x="847781" y="481528"/>
                </a:cubicBezTo>
                <a:cubicBezTo>
                  <a:pt x="845827" y="516604"/>
                  <a:pt x="827280" y="550029"/>
                  <a:pt x="802246" y="575541"/>
                </a:cubicBezTo>
                <a:cubicBezTo>
                  <a:pt x="753776" y="607923"/>
                  <a:pt x="687008" y="618797"/>
                  <a:pt x="647214" y="586924"/>
                </a:cubicBezTo>
                <a:cubicBezTo>
                  <a:pt x="634538" y="642911"/>
                  <a:pt x="590514" y="676629"/>
                  <a:pt x="536425" y="687219"/>
                </a:cubicBezTo>
                <a:cubicBezTo>
                  <a:pt x="469394" y="715253"/>
                  <a:pt x="419422" y="665713"/>
                  <a:pt x="373527" y="626000"/>
                </a:cubicBezTo>
                <a:cubicBezTo>
                  <a:pt x="294206" y="679047"/>
                  <a:pt x="182901" y="632138"/>
                  <a:pt x="131550" y="565514"/>
                </a:cubicBezTo>
                <a:cubicBezTo>
                  <a:pt x="73424" y="571791"/>
                  <a:pt x="41925" y="536879"/>
                  <a:pt x="25158" y="498204"/>
                </a:cubicBezTo>
                <a:cubicBezTo>
                  <a:pt x="9653" y="471114"/>
                  <a:pt x="24266" y="437316"/>
                  <a:pt x="47892" y="407348"/>
                </a:cubicBezTo>
                <a:cubicBezTo>
                  <a:pt x="15415" y="388992"/>
                  <a:pt x="-2175" y="357651"/>
                  <a:pt x="-114" y="314131"/>
                </a:cubicBezTo>
                <a:cubicBezTo>
                  <a:pt x="3451" y="271975"/>
                  <a:pt x="41978" y="240218"/>
                  <a:pt x="87556" y="231278"/>
                </a:cubicBezTo>
                <a:cubicBezTo>
                  <a:pt x="87835" y="230626"/>
                  <a:pt x="88062" y="229795"/>
                  <a:pt x="88395" y="229094"/>
                </a:cubicBezTo>
                <a:close/>
              </a:path>
              <a:path w="979151" h="688718" stroke="0" extrusionOk="0">
                <a:moveTo>
                  <a:pt x="412299" y="521236"/>
                </a:moveTo>
                <a:cubicBezTo>
                  <a:pt x="413128" y="530964"/>
                  <a:pt x="403054" y="540270"/>
                  <a:pt x="393168" y="540367"/>
                </a:cubicBezTo>
                <a:cubicBezTo>
                  <a:pt x="380812" y="538492"/>
                  <a:pt x="373224" y="530082"/>
                  <a:pt x="374037" y="521236"/>
                </a:cubicBezTo>
                <a:cubicBezTo>
                  <a:pt x="375421" y="510211"/>
                  <a:pt x="382243" y="503211"/>
                  <a:pt x="393168" y="502105"/>
                </a:cubicBezTo>
                <a:cubicBezTo>
                  <a:pt x="404129" y="503114"/>
                  <a:pt x="410623" y="509958"/>
                  <a:pt x="412299" y="521236"/>
                </a:cubicBezTo>
                <a:close/>
              </a:path>
              <a:path w="979151" h="688718" stroke="0" extrusionOk="0">
                <a:moveTo>
                  <a:pt x="411251" y="558258"/>
                </a:moveTo>
                <a:cubicBezTo>
                  <a:pt x="410976" y="580184"/>
                  <a:pt x="393897" y="600665"/>
                  <a:pt x="372989" y="596520"/>
                </a:cubicBezTo>
                <a:cubicBezTo>
                  <a:pt x="353076" y="594593"/>
                  <a:pt x="338905" y="579609"/>
                  <a:pt x="334727" y="558258"/>
                </a:cubicBezTo>
                <a:cubicBezTo>
                  <a:pt x="331728" y="534522"/>
                  <a:pt x="349404" y="516828"/>
                  <a:pt x="372989" y="519996"/>
                </a:cubicBezTo>
                <a:cubicBezTo>
                  <a:pt x="395825" y="522843"/>
                  <a:pt x="411107" y="537649"/>
                  <a:pt x="411251" y="558258"/>
                </a:cubicBezTo>
                <a:close/>
              </a:path>
              <a:path w="979151" h="688718" stroke="0" extrusionOk="0">
                <a:moveTo>
                  <a:pt x="391892" y="628876"/>
                </a:moveTo>
                <a:cubicBezTo>
                  <a:pt x="388724" y="656604"/>
                  <a:pt x="363933" y="684221"/>
                  <a:pt x="334499" y="686269"/>
                </a:cubicBezTo>
                <a:cubicBezTo>
                  <a:pt x="303874" y="686715"/>
                  <a:pt x="278843" y="658249"/>
                  <a:pt x="277106" y="628876"/>
                </a:cubicBezTo>
                <a:cubicBezTo>
                  <a:pt x="283425" y="599518"/>
                  <a:pt x="300291" y="568859"/>
                  <a:pt x="334499" y="571483"/>
                </a:cubicBezTo>
                <a:cubicBezTo>
                  <a:pt x="364047" y="571442"/>
                  <a:pt x="398254" y="597691"/>
                  <a:pt x="391892" y="628876"/>
                </a:cubicBezTo>
                <a:close/>
              </a:path>
              <a:path w="979151" h="688718" fill="none" stroke="0" extrusionOk="0">
                <a:moveTo>
                  <a:pt x="106369" y="417328"/>
                </a:moveTo>
                <a:cubicBezTo>
                  <a:pt x="90190" y="418218"/>
                  <a:pt x="68023" y="415272"/>
                  <a:pt x="48957" y="404621"/>
                </a:cubicBezTo>
                <a:moveTo>
                  <a:pt x="157026" y="556378"/>
                </a:moveTo>
                <a:cubicBezTo>
                  <a:pt x="148857" y="558971"/>
                  <a:pt x="140124" y="562463"/>
                  <a:pt x="131913" y="562453"/>
                </a:cubicBezTo>
                <a:moveTo>
                  <a:pt x="373482" y="623194"/>
                </a:moveTo>
                <a:cubicBezTo>
                  <a:pt x="367628" y="613564"/>
                  <a:pt x="363104" y="605048"/>
                  <a:pt x="358342" y="595454"/>
                </a:cubicBezTo>
                <a:moveTo>
                  <a:pt x="653379" y="554019"/>
                </a:moveTo>
                <a:cubicBezTo>
                  <a:pt x="651479" y="562520"/>
                  <a:pt x="652153" y="576052"/>
                  <a:pt x="647327" y="584453"/>
                </a:cubicBezTo>
                <a:moveTo>
                  <a:pt x="773551" y="365945"/>
                </a:moveTo>
                <a:cubicBezTo>
                  <a:pt x="817585" y="386039"/>
                  <a:pt x="844340" y="424859"/>
                  <a:pt x="847237" y="479711"/>
                </a:cubicBezTo>
                <a:moveTo>
                  <a:pt x="947373" y="244781"/>
                </a:moveTo>
                <a:cubicBezTo>
                  <a:pt x="941275" y="258040"/>
                  <a:pt x="930159" y="276243"/>
                  <a:pt x="914554" y="287444"/>
                </a:cubicBezTo>
                <a:moveTo>
                  <a:pt x="868633" y="86504"/>
                </a:moveTo>
                <a:cubicBezTo>
                  <a:pt x="869632" y="93950"/>
                  <a:pt x="870366" y="100095"/>
                  <a:pt x="870356" y="106655"/>
                </a:cubicBezTo>
                <a:moveTo>
                  <a:pt x="659068" y="63004"/>
                </a:moveTo>
                <a:cubicBezTo>
                  <a:pt x="663034" y="54226"/>
                  <a:pt x="667927" y="45114"/>
                  <a:pt x="675886" y="37305"/>
                </a:cubicBezTo>
                <a:moveTo>
                  <a:pt x="501837" y="75248"/>
                </a:moveTo>
                <a:cubicBezTo>
                  <a:pt x="502761" y="66587"/>
                  <a:pt x="506547" y="60248"/>
                  <a:pt x="509974" y="53088"/>
                </a:cubicBezTo>
                <a:moveTo>
                  <a:pt x="317317" y="82773"/>
                </a:moveTo>
                <a:cubicBezTo>
                  <a:pt x="329084" y="88132"/>
                  <a:pt x="337504" y="97993"/>
                  <a:pt x="346782" y="104264"/>
                </a:cubicBezTo>
                <a:moveTo>
                  <a:pt x="93540" y="251716"/>
                </a:moveTo>
                <a:cubicBezTo>
                  <a:pt x="91533" y="243767"/>
                  <a:pt x="89157" y="236792"/>
                  <a:pt x="88395" y="229094"/>
                </a:cubicBezTo>
              </a:path>
            </a:pathLst>
          </a:custGeom>
          <a:solidFill>
            <a:srgbClr val="FDF1DA"/>
          </a:solidFill>
          <a:ln w="19050" cap="rnd" cmpd="thickThin">
            <a:noFill/>
            <a:round/>
            <a:extLst>
              <a:ext uri="{C807C97D-BFC1-408E-A445-0C87EB9F89A2}">
                <ask:lineSketchStyleProps xmlns:ask="http://schemas.microsoft.com/office/drawing/2018/sketchyshapes" sd="682769175">
                  <a:prstGeom prst="cloudCallout">
                    <a:avLst>
                      <a:gd name="adj1" fmla="val -9846"/>
                      <a:gd name="adj2" fmla="val 2568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2800" spc="-600" dirty="0">
                <a:solidFill>
                  <a:srgbClr val="40A7D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输  出</a:t>
            </a:r>
          </a:p>
        </p:txBody>
      </p:sp>
    </p:spTree>
    <p:extLst>
      <p:ext uri="{BB962C8B-B14F-4D97-AF65-F5344CB8AC3E}">
        <p14:creationId xmlns:p14="http://schemas.microsoft.com/office/powerpoint/2010/main" val="29934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45638 -0.505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56953 -0.3175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67317 -0.16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5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 panose="020F0302020204030204"/>
        <a:ea typeface="微软雅黑"/>
        <a:cs typeface=""/>
      </a:majorFont>
      <a:minorFont>
        <a:latin typeface="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6868</TotalTime>
  <Words>842</Words>
  <Application>Microsoft Office PowerPoint</Application>
  <PresentationFormat>宽屏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黑体</vt:lpstr>
      <vt:lpstr>楷体</vt:lpstr>
      <vt:lpstr>印品灵秀体</vt:lpstr>
      <vt:lpstr>华文新魏</vt:lpstr>
      <vt:lpstr>微软雅黑</vt:lpstr>
      <vt:lpstr>方正苏新诗柳楷简体</vt:lpstr>
      <vt:lpstr>隶书</vt:lpstr>
      <vt:lpstr>等线</vt:lpstr>
      <vt:lpstr>方正启体简体</vt:lpstr>
      <vt:lpstr>Calibri Light</vt:lpstr>
      <vt:lpstr>方正姚体</vt:lpstr>
      <vt:lpstr>Arial</vt:lpstr>
      <vt:lpstr>幼圆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静 戴</cp:lastModifiedBy>
  <cp:revision>305</cp:revision>
  <dcterms:created xsi:type="dcterms:W3CDTF">2021-03-10T11:26:40Z</dcterms:created>
  <dcterms:modified xsi:type="dcterms:W3CDTF">2024-08-01T07:37:38Z</dcterms:modified>
</cp:coreProperties>
</file>