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handoutMasterIdLst>
    <p:handoutMasterId r:id="rId22"/>
  </p:handoutMasterIdLst>
  <p:sldIdLst>
    <p:sldId id="256" r:id="rId2"/>
    <p:sldId id="257" r:id="rId3"/>
    <p:sldId id="258" r:id="rId4"/>
    <p:sldId id="262" r:id="rId5"/>
    <p:sldId id="263" r:id="rId6"/>
    <p:sldId id="264" r:id="rId7"/>
    <p:sldId id="266" r:id="rId8"/>
    <p:sldId id="280" r:id="rId9"/>
    <p:sldId id="281" r:id="rId10"/>
    <p:sldId id="275" r:id="rId11"/>
    <p:sldId id="268" r:id="rId12"/>
    <p:sldId id="269" r:id="rId13"/>
    <p:sldId id="270" r:id="rId14"/>
    <p:sldId id="271" r:id="rId15"/>
    <p:sldId id="276" r:id="rId16"/>
    <p:sldId id="272" r:id="rId17"/>
    <p:sldId id="273" r:id="rId18"/>
    <p:sldId id="277" r:id="rId19"/>
    <p:sldId id="279" r:id="rId20"/>
    <p:sldId id="283" r:id="rId21"/>
  </p:sldIdLst>
  <p:sldSz cx="12192000" cy="6858000"/>
  <p:notesSz cx="6858000" cy="9144000"/>
  <p:embeddedFontLst>
    <p:embeddedFont>
      <p:font typeface="Aa元气满满" panose="00020600040101010101" pitchFamily="18" charset="-122"/>
      <p:regular r:id="rId23"/>
    </p:embeddedFont>
    <p:embeddedFont>
      <p:font typeface="等线" panose="02010600030101010101" pitchFamily="2" charset="-122"/>
      <p:regular r:id="rId24"/>
      <p:bold r:id="rId25"/>
    </p:embeddedFont>
    <p:embeddedFont>
      <p:font typeface="方正姚体" panose="02010601030101010101" pitchFamily="2" charset="-122"/>
      <p:regular r:id="rId26"/>
    </p:embeddedFont>
    <p:embeddedFont>
      <p:font typeface="方正准圆简体" panose="03000509000000000000" pitchFamily="65" charset="-122"/>
      <p:regular r:id="rId27"/>
    </p:embeddedFont>
    <p:embeddedFont>
      <p:font typeface="仿宋_GB2312" panose="02010609030101010101" pitchFamily="49" charset="-122"/>
      <p:regular r:id="rId28"/>
    </p:embeddedFont>
    <p:embeddedFont>
      <p:font typeface="黑体" panose="02010609060101010101" pitchFamily="49" charset="-122"/>
      <p:regular r:id="rId29"/>
    </p:embeddedFont>
    <p:embeddedFont>
      <p:font typeface="华文楷体" panose="02010600040101010101" pitchFamily="2" charset="-122"/>
      <p:regular r:id="rId30"/>
    </p:embeddedFont>
    <p:embeddedFont>
      <p:font typeface="楷体" panose="02010609060101010101" pitchFamily="49" charset="-122"/>
      <p:regular r:id="rId31"/>
    </p:embeddedFont>
    <p:embeddedFont>
      <p:font typeface="隶书" panose="02010509060101010101" pitchFamily="49" charset="-122"/>
      <p:regular r:id="rId32"/>
    </p:embeddedFont>
    <p:embeddedFont>
      <p:font typeface="迷你简少儿" panose="03000509000000000000" pitchFamily="65" charset="-122"/>
      <p:regular r:id="rId33"/>
    </p:embeddedFont>
    <p:embeddedFont>
      <p:font typeface="三极泼墨体" panose="00000500000000000000" pitchFamily="2" charset="-122"/>
      <p:regular r:id="rId34"/>
    </p:embeddedFont>
    <p:embeddedFont>
      <p:font typeface="微软雅黑" panose="020B0503020204020204" pitchFamily="34" charset="-122"/>
      <p:regular r:id="rId35"/>
      <p:bold r:id="rId3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AFA"/>
    <a:srgbClr val="2381C7"/>
    <a:srgbClr val="FFD966"/>
    <a:srgbClr val="F73C8D"/>
    <a:srgbClr val="FDB4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3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2428" y="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BF11C9A7-238B-F173-AD50-500A6A10F7D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DF58E9E-535C-91FC-D1EB-5D87D948DAA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6A34F9-E934-4C84-82BB-1A58EFAB691E}" type="datetimeFigureOut">
              <a:rPr lang="zh-CN" altLang="en-US" smtClean="0"/>
              <a:t>2024/8/2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90D059F-AF13-9D0C-CE07-7A27B0A9C32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6B1C7F-3DB6-BFDD-4CA4-7CE1C84DF34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AA543A-54FC-4B37-8B66-131239F36F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1085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2B350D-7AD8-68D4-5E8F-24408C656D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4579" flipH="1">
            <a:off x="-31218" y="4088099"/>
            <a:ext cx="3169225" cy="31692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1B2259C-BC44-FAC6-3654-A4848D23DE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84"/>
          <a:stretch/>
        </p:blipFill>
        <p:spPr>
          <a:xfrm rot="21045238" flipH="1">
            <a:off x="1496539" y="3642742"/>
            <a:ext cx="2382728" cy="153877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AA333F4-EAC7-A82A-BB2F-056F97C52709}"/>
              </a:ext>
            </a:extLst>
          </p:cNvPr>
          <p:cNvSpPr/>
          <p:nvPr userDrawn="1"/>
        </p:nvSpPr>
        <p:spPr>
          <a:xfrm rot="20327872">
            <a:off x="1431974" y="4272858"/>
            <a:ext cx="135011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400" b="0" cap="none" spc="0" dirty="0">
                <a:ln w="12700"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三极泼墨体" panose="00000500000000000000" pitchFamily="2" charset="-122"/>
                <a:ea typeface="三极泼墨体" panose="00000500000000000000" pitchFamily="2" charset="-122"/>
              </a:rPr>
              <a:t>启航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3593B50-EBFD-7E05-49C8-6D5C2DFD1BB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4358">
            <a:off x="2975371" y="3720263"/>
            <a:ext cx="571429" cy="4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377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1B96AE9D-4F37-56CD-6572-B9C542BE54A9}"/>
              </a:ext>
            </a:extLst>
          </p:cNvPr>
          <p:cNvSpPr txBox="1"/>
          <p:nvPr userDrawn="1"/>
        </p:nvSpPr>
        <p:spPr>
          <a:xfrm>
            <a:off x="594716" y="6519446"/>
            <a:ext cx="252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0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sz="160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4</a:t>
            </a:r>
            <a:r>
              <a:rPr lang="zh-CN" altLang="en-US" sz="160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课 准备晚餐拟菜谱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00EEF44-D76C-286A-D906-8C0A169C1801}"/>
              </a:ext>
            </a:extLst>
          </p:cNvPr>
          <p:cNvSpPr txBox="1"/>
          <p:nvPr userDrawn="1"/>
        </p:nvSpPr>
        <p:spPr>
          <a:xfrm>
            <a:off x="9104294" y="6519446"/>
            <a:ext cx="2492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zh-CN" altLang="en-US" sz="1600" b="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第二单元 孝敬老人我出力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C8486F7-F0C5-F247-4C76-0E4355C242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2009"/>
            <a:ext cx="584041" cy="46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410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262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DC8155-63BE-8CC6-4864-40DA6C839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1B810D-774F-E691-60AE-F6E3F4116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00ADC3F-4E89-3BE9-C4B2-5236C2A14A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376D05-CB0A-462A-2B05-427009160D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837E92-DC04-4DCD-8EF4-16AFDA81ABB3}" type="datetimeFigureOut">
              <a:rPr lang="zh-CN" altLang="en-US" smtClean="0"/>
              <a:t>2024/8/2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1640E40-2568-EC0D-9378-E77B11952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55EA819-ECBA-5BD1-09BD-179B265D6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688D34-3507-4921-B747-DAA7CDC785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4102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220AB1-A76F-9BFE-1701-9967E6B77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239CD2C-DB6D-FA27-196A-DF485353CE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84B0789-F458-5EAA-F2D2-EC0895E2BE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4513B2A-0890-67CA-88F9-4EB553991A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837E92-DC04-4DCD-8EF4-16AFDA81ABB3}" type="datetimeFigureOut">
              <a:rPr lang="zh-CN" altLang="en-US" smtClean="0"/>
              <a:t>2024/8/2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1222F93-8F8A-25C4-CD8F-9A35F9696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1D45CEC-C6CB-689A-AC29-5969A0B52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688D34-3507-4921-B747-DAA7CDC785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8445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8B8D21-0BB3-626B-3610-43F141C6A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9EACB60-D6CB-685A-53A7-8CF42264E4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9E7C8E-7420-25CC-A18F-056D4ACBD6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837E92-DC04-4DCD-8EF4-16AFDA81ABB3}" type="datetimeFigureOut">
              <a:rPr lang="zh-CN" altLang="en-US" smtClean="0"/>
              <a:t>2024/8/2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31D954-1D66-00CC-41B2-BC2A71F8D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6CF60D-0E03-BB77-EA43-47382B2A9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688D34-3507-4921-B747-DAA7CDC785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6917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F3CAB7E-C117-F760-AD42-3005886FFD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47D4B14-2F37-DD5C-101F-CABC6E8108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9BD146B-79FB-11D2-1C94-A71AE0B1B0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837E92-DC04-4DCD-8EF4-16AFDA81ABB3}" type="datetimeFigureOut">
              <a:rPr lang="zh-CN" altLang="en-US" smtClean="0"/>
              <a:t>2024/8/2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ECB682-2D71-9ECB-DF87-BF37BED5A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B10762-515E-CCF6-4BA1-9247A0BB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688D34-3507-4921-B747-DAA7CDC785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3337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1BB62180-3077-C66E-7AA6-2AC7FEE18D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2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7CBCDB5F-0FBD-52E6-30F0-0B539C5A3A86}"/>
              </a:ext>
            </a:extLst>
          </p:cNvPr>
          <p:cNvSpPr/>
          <p:nvPr userDrawn="1"/>
        </p:nvSpPr>
        <p:spPr>
          <a:xfrm>
            <a:off x="439056" y="388257"/>
            <a:ext cx="11314793" cy="6081486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noFill/>
          </a:ln>
          <a:effectLst>
            <a:outerShdw blurRad="1397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5CB29B5-941F-E860-E966-541FD5063C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950" r="8135"/>
          <a:stretch/>
        </p:blipFill>
        <p:spPr>
          <a:xfrm>
            <a:off x="0" y="2699657"/>
            <a:ext cx="12192000" cy="415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206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6" r:id="rId4"/>
    <p:sldLayoutId id="2147483657" r:id="rId5"/>
    <p:sldLayoutId id="2147483658" r:id="rId6"/>
    <p:sldLayoutId id="214748365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12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jpeg"/><Relationship Id="rId11" Type="http://schemas.openxmlformats.org/officeDocument/2006/relationships/image" Target="../media/image25.png"/><Relationship Id="rId5" Type="http://schemas.openxmlformats.org/officeDocument/2006/relationships/image" Target="../media/image35.jpeg"/><Relationship Id="rId10" Type="http://schemas.openxmlformats.org/officeDocument/2006/relationships/image" Target="../media/image29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44.jp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3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1073CFC-0CCA-D991-B170-35F783EB78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76" y="618306"/>
            <a:ext cx="584041" cy="46982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0025FE1-A659-DDC5-E8CB-DD46A90C65D0}"/>
              </a:ext>
            </a:extLst>
          </p:cNvPr>
          <p:cNvSpPr txBox="1"/>
          <p:nvPr/>
        </p:nvSpPr>
        <p:spPr>
          <a:xfrm>
            <a:off x="6366027" y="688024"/>
            <a:ext cx="4625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2</a:t>
            </a:r>
            <a:r>
              <a:rPr lang="zh-CN" altLang="en-US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孝敬老人我出力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23F0C3A-E615-189F-5727-69710E044239}"/>
              </a:ext>
            </a:extLst>
          </p:cNvPr>
          <p:cNvSpPr txBox="1"/>
          <p:nvPr/>
        </p:nvSpPr>
        <p:spPr>
          <a:xfrm>
            <a:off x="1699450" y="688024"/>
            <a:ext cx="412652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五年级上册</a:t>
            </a:r>
            <a:endParaRPr lang="zh-CN" altLang="en-US" sz="20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7" name="副标题 8">
            <a:extLst>
              <a:ext uri="{FF2B5EF4-FFF2-40B4-BE49-F238E27FC236}">
                <a16:creationId xmlns:a16="http://schemas.microsoft.com/office/drawing/2014/main" id="{D551C0C1-E040-9A96-70FB-E8747FF58178}"/>
              </a:ext>
            </a:extLst>
          </p:cNvPr>
          <p:cNvSpPr txBox="1">
            <a:spLocks/>
          </p:cNvSpPr>
          <p:nvPr/>
        </p:nvSpPr>
        <p:spPr>
          <a:xfrm>
            <a:off x="5825975" y="3666239"/>
            <a:ext cx="5474043" cy="71713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600" dirty="0">
                <a:solidFill>
                  <a:srgbClr val="4B93E8"/>
                </a:solidFill>
                <a:latin typeface="方正准圆简体" panose="03000509000000000000" pitchFamily="65" charset="-122"/>
                <a:ea typeface="方正准圆简体" panose="03000509000000000000" pitchFamily="65" charset="-122"/>
              </a:rPr>
              <a:t>——</a:t>
            </a:r>
            <a:r>
              <a:rPr lang="zh-CN" altLang="en-US" sz="3600" dirty="0">
                <a:solidFill>
                  <a:srgbClr val="4B93E8"/>
                </a:solidFill>
                <a:latin typeface="方正准圆简体" panose="03000509000000000000" pitchFamily="65" charset="-122"/>
                <a:ea typeface="方正准圆简体" panose="03000509000000000000" pitchFamily="65" charset="-122"/>
              </a:rPr>
              <a:t>用自然语言描述算法</a:t>
            </a:r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72EA90FF-885E-2183-1DBD-66DE8E980283}"/>
              </a:ext>
            </a:extLst>
          </p:cNvPr>
          <p:cNvSpPr txBox="1">
            <a:spLocks/>
          </p:cNvSpPr>
          <p:nvPr/>
        </p:nvSpPr>
        <p:spPr>
          <a:xfrm>
            <a:off x="4786792" y="5024189"/>
            <a:ext cx="5070684" cy="38711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20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淮北市杜集区朔里实验小学    </a:t>
            </a:r>
            <a:r>
              <a:rPr lang="zh-CN" altLang="en-US" sz="20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邢  萍</a:t>
            </a:r>
          </a:p>
          <a:p>
            <a:pPr marL="0" indent="0" algn="ctr">
              <a:buNone/>
            </a:pPr>
            <a:endParaRPr lang="zh-CN" altLang="en-US" sz="2000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6234EF5-DF99-3658-CD48-D19DDA73D18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5EEF3"/>
              </a:clrFrom>
              <a:clrTo>
                <a:srgbClr val="E5EEF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36501" y="1990322"/>
            <a:ext cx="8718998" cy="103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704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2CA626E1-0DC3-61D5-CB3D-948B7C1E67C2}"/>
              </a:ext>
            </a:extLst>
          </p:cNvPr>
          <p:cNvGrpSpPr/>
          <p:nvPr/>
        </p:nvGrpSpPr>
        <p:grpSpPr>
          <a:xfrm>
            <a:off x="357645" y="440975"/>
            <a:ext cx="11476710" cy="5722719"/>
            <a:chOff x="357645" y="440975"/>
            <a:chExt cx="11476710" cy="5722719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8C9ED0C-209D-B164-40F3-6D70C4B37B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/>
          </p:blipFill>
          <p:spPr>
            <a:xfrm flipH="1">
              <a:off x="357645" y="440975"/>
              <a:ext cx="11476710" cy="5722719"/>
            </a:xfrm>
            <a:prstGeom prst="rect">
              <a:avLst/>
            </a:prstGeom>
          </p:spPr>
        </p:pic>
        <p:pic>
          <p:nvPicPr>
            <p:cNvPr id="4" name="图片 3" descr="卡通人物&#10;&#10;描述已自动生成">
              <a:extLst>
                <a:ext uri="{FF2B5EF4-FFF2-40B4-BE49-F238E27FC236}">
                  <a16:creationId xmlns:a16="http://schemas.microsoft.com/office/drawing/2014/main" id="{BDBBE4A4-5E81-7713-0BF3-BA7B687B4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5792" y="2078721"/>
              <a:ext cx="2520000" cy="2520000"/>
            </a:xfrm>
            <a:prstGeom prst="rect">
              <a:avLst/>
            </a:prstGeom>
          </p:spPr>
        </p:pic>
        <p:sp>
          <p:nvSpPr>
            <p:cNvPr id="5" name="TextBox 45">
              <a:extLst>
                <a:ext uri="{FF2B5EF4-FFF2-40B4-BE49-F238E27FC236}">
                  <a16:creationId xmlns:a16="http://schemas.microsoft.com/office/drawing/2014/main" id="{9F4C7727-FEF4-0C88-3474-FE4B97880DD0}"/>
                </a:ext>
              </a:extLst>
            </p:cNvPr>
            <p:cNvSpPr txBox="1"/>
            <p:nvPr/>
          </p:nvSpPr>
          <p:spPr>
            <a:xfrm>
              <a:off x="4397214" y="1875262"/>
              <a:ext cx="4230193" cy="1456809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6600" dirty="0">
                  <a:solidFill>
                    <a:srgbClr val="FFC000"/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活动室</a:t>
              </a:r>
            </a:p>
          </p:txBody>
        </p: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D4D20F34-2988-D790-FD2A-BEA13951BC74}"/>
                </a:ext>
              </a:extLst>
            </p:cNvPr>
            <p:cNvGrpSpPr/>
            <p:nvPr/>
          </p:nvGrpSpPr>
          <p:grpSpPr>
            <a:xfrm>
              <a:off x="5083995" y="3338721"/>
              <a:ext cx="2354045" cy="1144905"/>
              <a:chOff x="1026360" y="2474412"/>
              <a:chExt cx="2467447" cy="1144905"/>
            </a:xfrm>
          </p:grpSpPr>
          <p:sp>
            <p:nvSpPr>
              <p:cNvPr id="7" name="TextBox 46">
                <a:extLst>
                  <a:ext uri="{FF2B5EF4-FFF2-40B4-BE49-F238E27FC236}">
                    <a16:creationId xmlns:a16="http://schemas.microsoft.com/office/drawing/2014/main" id="{6917B389-0EBB-AA9F-8B56-2D02DA638558}"/>
                  </a:ext>
                </a:extLst>
              </p:cNvPr>
              <p:cNvSpPr txBox="1"/>
              <p:nvPr/>
            </p:nvSpPr>
            <p:spPr>
              <a:xfrm>
                <a:off x="1026360" y="2474412"/>
                <a:ext cx="2467447" cy="1144905"/>
              </a:xfrm>
              <a:prstGeom prst="rect">
                <a:avLst/>
              </a:prstGeom>
            </p:spPr>
            <p:txBody>
              <a:bodyPr vert="horz" wrap="square" lIns="0" tIns="0" rIns="0" bIns="0" anchor="t" anchorCtr="1">
                <a:noAutofit/>
              </a:bodyPr>
              <a:lstStyle/>
              <a:p>
                <a:pPr indent="457200"/>
                <a:endParaRPr lang="zh-CN" altLang="en-US" sz="2400" dirty="0">
                  <a:solidFill>
                    <a:srgbClr val="33333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ea"/>
                  <a:sym typeface="+mn-lt"/>
                </a:endParaRPr>
              </a:p>
            </p:txBody>
          </p:sp>
          <p:grpSp>
            <p:nvGrpSpPr>
              <p:cNvPr id="8" name="组合 7">
                <a:extLst>
                  <a:ext uri="{FF2B5EF4-FFF2-40B4-BE49-F238E27FC236}">
                    <a16:creationId xmlns:a16="http://schemas.microsoft.com/office/drawing/2014/main" id="{DB971792-2A46-8CEF-5A88-9BB7A2F97728}"/>
                  </a:ext>
                </a:extLst>
              </p:cNvPr>
              <p:cNvGrpSpPr/>
              <p:nvPr/>
            </p:nvGrpSpPr>
            <p:grpSpPr>
              <a:xfrm>
                <a:off x="1026360" y="2749874"/>
                <a:ext cx="278539" cy="800328"/>
                <a:chOff x="1867266" y="4932265"/>
                <a:chExt cx="278539" cy="800328"/>
              </a:xfrm>
            </p:grpSpPr>
            <p:pic>
              <p:nvPicPr>
                <p:cNvPr id="10" name="图片 9">
                  <a:extLst>
                    <a:ext uri="{FF2B5EF4-FFF2-40B4-BE49-F238E27FC236}">
                      <a16:creationId xmlns:a16="http://schemas.microsoft.com/office/drawing/2014/main" id="{351ECEA5-C37D-F96B-2915-5E1170A7CD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867266" y="4932265"/>
                  <a:ext cx="278539" cy="296990"/>
                </a:xfrm>
                <a:prstGeom prst="rect">
                  <a:avLst/>
                </a:prstGeom>
              </p:spPr>
            </p:pic>
            <p:pic>
              <p:nvPicPr>
                <p:cNvPr id="11" name="图片 10">
                  <a:extLst>
                    <a:ext uri="{FF2B5EF4-FFF2-40B4-BE49-F238E27FC236}">
                      <a16:creationId xmlns:a16="http://schemas.microsoft.com/office/drawing/2014/main" id="{0D7E7E92-6411-48B8-8761-C57279B193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867266" y="5435603"/>
                  <a:ext cx="278539" cy="296990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5367DCD8-5F18-A7A1-9437-AE229FBD27FB}"/>
              </a:ext>
            </a:extLst>
          </p:cNvPr>
          <p:cNvSpPr txBox="1"/>
          <p:nvPr/>
        </p:nvSpPr>
        <p:spPr>
          <a:xfrm>
            <a:off x="5349733" y="3394246"/>
            <a:ext cx="3727414" cy="114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方正准圆简体" panose="03000509000000000000" pitchFamily="65" charset="-122"/>
                <a:ea typeface="方正准圆简体" panose="03000509000000000000" pitchFamily="65" charset="-122"/>
              </a:rPr>
              <a:t>拟写“食材准备”内容</a:t>
            </a:r>
            <a:endParaRPr lang="en-US" altLang="zh-CN" sz="2400" dirty="0">
              <a:latin typeface="方正准圆简体" panose="03000509000000000000" pitchFamily="65" charset="-122"/>
              <a:ea typeface="方正准圆简体" panose="03000509000000000000" pitchFamily="65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方正准圆简体" panose="03000509000000000000" pitchFamily="65" charset="-122"/>
                <a:ea typeface="方正准圆简体" panose="03000509000000000000" pitchFamily="65" charset="-122"/>
              </a:rPr>
              <a:t>拟写“烹饪过程”内容</a:t>
            </a:r>
            <a:endParaRPr lang="en-US" altLang="zh-CN" sz="2400" dirty="0">
              <a:latin typeface="方正准圆简体" panose="03000509000000000000" pitchFamily="65" charset="-122"/>
              <a:ea typeface="方正准圆简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8772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465D8309-ADE0-C73E-75DF-C607CFF34783}"/>
              </a:ext>
            </a:extLst>
          </p:cNvPr>
          <p:cNvGrpSpPr/>
          <p:nvPr/>
        </p:nvGrpSpPr>
        <p:grpSpPr>
          <a:xfrm>
            <a:off x="3758048" y="787436"/>
            <a:ext cx="4675904" cy="553206"/>
            <a:chOff x="3369165" y="3823296"/>
            <a:chExt cx="4675904" cy="553206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3803FCE2-3096-D055-5184-D18810D5DF83}"/>
                </a:ext>
              </a:extLst>
            </p:cNvPr>
            <p:cNvSpPr/>
            <p:nvPr/>
          </p:nvSpPr>
          <p:spPr>
            <a:xfrm>
              <a:off x="3369165" y="3823296"/>
              <a:ext cx="521638" cy="521638"/>
            </a:xfrm>
            <a:prstGeom prst="ellipse">
              <a:avLst/>
            </a:prstGeom>
            <a:solidFill>
              <a:srgbClr val="3A6986"/>
            </a:solidFill>
            <a:ln>
              <a:solidFill>
                <a:srgbClr val="3A698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B0F442A1-F9A9-2340-ABDB-001C81B613A5}"/>
                </a:ext>
              </a:extLst>
            </p:cNvPr>
            <p:cNvSpPr txBox="1"/>
            <p:nvPr/>
          </p:nvSpPr>
          <p:spPr>
            <a:xfrm>
              <a:off x="4051668" y="3853282"/>
              <a:ext cx="39934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800" b="1" dirty="0">
                  <a:solidFill>
                    <a:srgbClr val="3A698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拟写“食材准备”内容</a:t>
              </a:r>
            </a:p>
          </p:txBody>
        </p:sp>
      </p:grpSp>
      <p:pic>
        <p:nvPicPr>
          <p:cNvPr id="19" name="无标题">
            <a:hlinkClick r:id="" action="ppaction://media"/>
            <a:extLst>
              <a:ext uri="{FF2B5EF4-FFF2-40B4-BE49-F238E27FC236}">
                <a16:creationId xmlns:a16="http://schemas.microsoft.com/office/drawing/2014/main" id="{518C70C1-6FF4-88AF-2847-594CCD9E07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5106" y="1477897"/>
            <a:ext cx="3334580" cy="4893133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A02BF7C3-1A1D-C159-7FC7-1DD53762BA1D}"/>
              </a:ext>
            </a:extLst>
          </p:cNvPr>
          <p:cNvSpPr/>
          <p:nvPr/>
        </p:nvSpPr>
        <p:spPr>
          <a:xfrm>
            <a:off x="4763242" y="1839706"/>
            <a:ext cx="5933396" cy="1433341"/>
          </a:xfrm>
          <a:prstGeom prst="rect">
            <a:avLst/>
          </a:prstGeom>
          <a:ln w="12700">
            <a:solidFill>
              <a:srgbClr val="1CB8B2"/>
            </a:solidFill>
            <a:prstDash val="dashDot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 观看西红柿炒鸡蛋烹饪视频中有关“食材准备”的内容，记录相关内容，并在食谱中使用准确的语言写入各种食材的名称及其数量。</a:t>
            </a:r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C63A6188-729F-C951-7BE9-A0BC3ECB54FF}"/>
              </a:ext>
            </a:extLst>
          </p:cNvPr>
          <p:cNvGrpSpPr/>
          <p:nvPr/>
        </p:nvGrpSpPr>
        <p:grpSpPr>
          <a:xfrm>
            <a:off x="4763242" y="3850806"/>
            <a:ext cx="6195669" cy="1486573"/>
            <a:chOff x="4763242" y="3850806"/>
            <a:chExt cx="6195669" cy="1486573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D4C3DB2D-EB72-2125-077C-F25DE1FDD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3242" y="3850806"/>
              <a:ext cx="1042277" cy="1042277"/>
            </a:xfrm>
            <a:prstGeom prst="rect">
              <a:avLst/>
            </a:prstGeom>
          </p:spPr>
        </p:pic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902834FC-A695-F16A-799D-35332B5923BF}"/>
                </a:ext>
              </a:extLst>
            </p:cNvPr>
            <p:cNvSpPr txBox="1"/>
            <p:nvPr/>
          </p:nvSpPr>
          <p:spPr>
            <a:xfrm>
              <a:off x="4990871" y="4937269"/>
              <a:ext cx="587020" cy="400110"/>
            </a:xfrm>
            <a:prstGeom prst="rect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latin typeface="Aa元气满满" panose="00020600040101010101" pitchFamily="18" charset="-122"/>
                  <a:ea typeface="Aa元气满满" panose="00020600040101010101" pitchFamily="18" charset="-122"/>
                </a:rPr>
                <a:t>2</a:t>
              </a:r>
              <a:r>
                <a:rPr lang="zh-CN" altLang="en-US" sz="2000" dirty="0">
                  <a:latin typeface="Aa元气满满" panose="00020600040101010101" pitchFamily="18" charset="-122"/>
                  <a:ea typeface="Aa元气满满" panose="00020600040101010101" pitchFamily="18" charset="-122"/>
                </a:rPr>
                <a:t>个</a:t>
              </a:r>
            </a:p>
          </p:txBody>
        </p: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B1828688-CFA7-9AEB-C813-D5B883507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DFDFB"/>
                </a:clrFrom>
                <a:clrTo>
                  <a:srgbClr val="FDFD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245" y="4116496"/>
              <a:ext cx="970475" cy="599268"/>
            </a:xfrm>
            <a:prstGeom prst="rect">
              <a:avLst/>
            </a:prstGeom>
          </p:spPr>
        </p:pic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D3B5C00D-C15C-A291-49E4-B6AD15EFFC60}"/>
                </a:ext>
              </a:extLst>
            </p:cNvPr>
            <p:cNvSpPr txBox="1"/>
            <p:nvPr/>
          </p:nvSpPr>
          <p:spPr>
            <a:xfrm>
              <a:off x="6015059" y="4937269"/>
              <a:ext cx="742846" cy="400110"/>
            </a:xfrm>
            <a:prstGeom prst="rect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endParaRPr lang="zh-CN" altLang="en-US" sz="2000" dirty="0">
                <a:latin typeface="Aa元气满满" panose="00020600040101010101" pitchFamily="18" charset="-122"/>
                <a:ea typeface="Aa元气满满" panose="00020600040101010101" pitchFamily="18" charset="-122"/>
              </a:endParaRPr>
            </a:p>
          </p:txBody>
        </p:sp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162806D1-5CA4-309E-A8DD-6F869452A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7446" y="3850806"/>
              <a:ext cx="1232392" cy="1232392"/>
            </a:xfrm>
            <a:prstGeom prst="rect">
              <a:avLst/>
            </a:prstGeom>
          </p:spPr>
        </p:pic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435B04CC-95AC-BB4B-BFF6-B5BE008EF63A}"/>
                </a:ext>
              </a:extLst>
            </p:cNvPr>
            <p:cNvSpPr txBox="1"/>
            <p:nvPr/>
          </p:nvSpPr>
          <p:spPr>
            <a:xfrm>
              <a:off x="7149365" y="4937269"/>
              <a:ext cx="742846" cy="400110"/>
            </a:xfrm>
            <a:prstGeom prst="rect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endParaRPr lang="zh-CN" altLang="en-US" sz="2000" dirty="0">
                <a:latin typeface="Aa元气满满" panose="00020600040101010101" pitchFamily="18" charset="-122"/>
                <a:ea typeface="Aa元气满满" panose="00020600040101010101" pitchFamily="18" charset="-122"/>
              </a:endParaRPr>
            </a:p>
          </p:txBody>
        </p:sp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F938BAA6-74F6-0053-978A-09EBA0700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1253" y="4053799"/>
              <a:ext cx="500089" cy="655345"/>
            </a:xfrm>
            <a:prstGeom prst="rect">
              <a:avLst/>
            </a:prstGeom>
          </p:spPr>
        </p:pic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7F2E6279-0A2D-9643-90A3-4963D18ADAAB}"/>
                </a:ext>
              </a:extLst>
            </p:cNvPr>
            <p:cNvSpPr txBox="1"/>
            <p:nvPr/>
          </p:nvSpPr>
          <p:spPr>
            <a:xfrm>
              <a:off x="8219875" y="4937269"/>
              <a:ext cx="742846" cy="400110"/>
            </a:xfrm>
            <a:prstGeom prst="rect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endParaRPr lang="zh-CN" altLang="en-US" sz="2000" dirty="0">
                <a:latin typeface="Aa元气满满" panose="00020600040101010101" pitchFamily="18" charset="-122"/>
                <a:ea typeface="Aa元气满满" panose="00020600040101010101" pitchFamily="18" charset="-122"/>
              </a:endParaRP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119A2046-8123-0261-C453-333DDF31DC55}"/>
                </a:ext>
              </a:extLst>
            </p:cNvPr>
            <p:cNvSpPr txBox="1"/>
            <p:nvPr/>
          </p:nvSpPr>
          <p:spPr>
            <a:xfrm>
              <a:off x="9217970" y="4937269"/>
              <a:ext cx="742846" cy="400110"/>
            </a:xfrm>
            <a:prstGeom prst="rect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endParaRPr lang="zh-CN" altLang="en-US" sz="2000" dirty="0">
                <a:latin typeface="Aa元气满满" panose="00020600040101010101" pitchFamily="18" charset="-122"/>
                <a:ea typeface="Aa元气满满" panose="00020600040101010101" pitchFamily="18" charset="-122"/>
              </a:endParaRP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1837AE92-9497-FCFC-7945-C2DC8CB64385}"/>
                </a:ext>
              </a:extLst>
            </p:cNvPr>
            <p:cNvSpPr txBox="1"/>
            <p:nvPr/>
          </p:nvSpPr>
          <p:spPr>
            <a:xfrm>
              <a:off x="10216065" y="4937269"/>
              <a:ext cx="742846" cy="400110"/>
            </a:xfrm>
            <a:prstGeom prst="rect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endParaRPr lang="zh-CN" altLang="en-US" sz="2000" dirty="0">
                <a:latin typeface="Aa元气满满" panose="00020600040101010101" pitchFamily="18" charset="-122"/>
                <a:ea typeface="Aa元气满满" panose="00020600040101010101" pitchFamily="18" charset="-122"/>
              </a:endParaRPr>
            </a:p>
          </p:txBody>
        </p:sp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BCD867DD-BA0B-C67B-829B-763110818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7970" y="3985122"/>
              <a:ext cx="617391" cy="792699"/>
            </a:xfrm>
            <a:prstGeom prst="rect">
              <a:avLst/>
            </a:prstGeom>
          </p:spPr>
        </p:pic>
      </p:grpSp>
      <p:pic>
        <p:nvPicPr>
          <p:cNvPr id="43" name="图片 42">
            <a:extLst>
              <a:ext uri="{FF2B5EF4-FFF2-40B4-BE49-F238E27FC236}">
                <a16:creationId xmlns:a16="http://schemas.microsoft.com/office/drawing/2014/main" id="{749B7F72-9893-7C58-BE93-2AD3892F469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6" t="10696" r="6291" b="11265"/>
          <a:stretch>
            <a:fillRect/>
          </a:stretch>
        </p:blipFill>
        <p:spPr>
          <a:xfrm>
            <a:off x="4836391" y="1839706"/>
            <a:ext cx="621962" cy="596931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664E97FF-9E62-4AE5-4C37-1D04F3D338E5}"/>
              </a:ext>
            </a:extLst>
          </p:cNvPr>
          <p:cNvGrpSpPr/>
          <p:nvPr/>
        </p:nvGrpSpPr>
        <p:grpSpPr>
          <a:xfrm>
            <a:off x="7389970" y="51451"/>
            <a:ext cx="4679215" cy="625966"/>
            <a:chOff x="7389970" y="22875"/>
            <a:chExt cx="4679215" cy="625966"/>
          </a:xfrm>
        </p:grpSpPr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76EE2143-4C57-2E64-9F37-E2DF07024DD8}"/>
                </a:ext>
              </a:extLst>
            </p:cNvPr>
            <p:cNvGrpSpPr/>
            <p:nvPr/>
          </p:nvGrpSpPr>
          <p:grpSpPr>
            <a:xfrm flipH="1">
              <a:off x="8756127" y="22875"/>
              <a:ext cx="1177545" cy="543036"/>
              <a:chOff x="4072203" y="579075"/>
              <a:chExt cx="1589159" cy="721794"/>
            </a:xfrm>
          </p:grpSpPr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1C5EC406-09A8-DE22-521F-E3440D137B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/>
            </p:blipFill>
            <p:spPr>
              <a:xfrm>
                <a:off x="4138391" y="579075"/>
                <a:ext cx="1447528" cy="721794"/>
              </a:xfrm>
              <a:prstGeom prst="rect">
                <a:avLst/>
              </a:prstGeom>
            </p:spPr>
          </p:pic>
          <p:sp>
            <p:nvSpPr>
              <p:cNvPr id="47" name="TextBox 45">
                <a:extLst>
                  <a:ext uri="{FF2B5EF4-FFF2-40B4-BE49-F238E27FC236}">
                    <a16:creationId xmlns:a16="http://schemas.microsoft.com/office/drawing/2014/main" id="{08A7B38C-FF78-A97E-DB08-C20594FD7859}"/>
                  </a:ext>
                </a:extLst>
              </p:cNvPr>
              <p:cNvSpPr txBox="1"/>
              <p:nvPr/>
            </p:nvSpPr>
            <p:spPr>
              <a:xfrm>
                <a:off x="4072203" y="584844"/>
                <a:ext cx="1589159" cy="640484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rgbClr val="FFC000"/>
                    </a:solidFill>
                    <a:latin typeface="隶书" panose="02010509060101010101" pitchFamily="49" charset="-122"/>
                    <a:ea typeface="隶书" panose="02010509060101010101" pitchFamily="49" charset="-122"/>
                    <a:cs typeface="+mn-ea"/>
                    <a:sym typeface="+mn-lt"/>
                  </a:rPr>
                  <a:t>活动室</a:t>
                </a:r>
              </a:p>
            </p:txBody>
          </p:sp>
        </p:grpSp>
        <p:pic>
          <p:nvPicPr>
            <p:cNvPr id="23" name="图片 22" descr="卡通人物&#10;&#10;描述已自动生成">
              <a:extLst>
                <a:ext uri="{FF2B5EF4-FFF2-40B4-BE49-F238E27FC236}">
                  <a16:creationId xmlns:a16="http://schemas.microsoft.com/office/drawing/2014/main" id="{A7490E2E-0BB7-9E0D-4D94-29DAA4A7B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2706" y="22875"/>
              <a:ext cx="743958" cy="625966"/>
            </a:xfrm>
            <a:prstGeom prst="rect">
              <a:avLst/>
            </a:prstGeom>
          </p:spPr>
        </p:pic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5936C212-2220-1C93-B38D-0667C3E6E7D5}"/>
                </a:ext>
              </a:extLst>
            </p:cNvPr>
            <p:cNvGrpSpPr/>
            <p:nvPr/>
          </p:nvGrpSpPr>
          <p:grpSpPr>
            <a:xfrm>
              <a:off x="10891640" y="22875"/>
              <a:ext cx="1177545" cy="543034"/>
              <a:chOff x="8796623" y="100891"/>
              <a:chExt cx="1177545" cy="543034"/>
            </a:xfrm>
          </p:grpSpPr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9C922489-DF5D-93D0-7A0F-726369C60D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/>
            </p:blipFill>
            <p:spPr>
              <a:xfrm flipH="1">
                <a:off x="8825199" y="10089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45" name="TextBox 45">
                <a:extLst>
                  <a:ext uri="{FF2B5EF4-FFF2-40B4-BE49-F238E27FC236}">
                    <a16:creationId xmlns:a16="http://schemas.microsoft.com/office/drawing/2014/main" id="{BA33855B-B420-2A5C-D07A-BB6172D85C7B}"/>
                  </a:ext>
                </a:extLst>
              </p:cNvPr>
              <p:cNvSpPr txBox="1"/>
              <p:nvPr/>
            </p:nvSpPr>
            <p:spPr>
              <a:xfrm flipH="1">
                <a:off x="8796623" y="112374"/>
                <a:ext cx="1177545" cy="481863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隶书" panose="02010509060101010101" pitchFamily="49" charset="-122"/>
                    <a:ea typeface="隶书" panose="02010509060101010101" pitchFamily="49" charset="-122"/>
                    <a:cs typeface="+mn-ea"/>
                    <a:sym typeface="+mn-lt"/>
                  </a:rPr>
                  <a:t>挑战台</a:t>
                </a:r>
              </a:p>
            </p:txBody>
          </p:sp>
        </p:grpSp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B539ADDF-99CC-94DB-760D-CCCA72063A84}"/>
                </a:ext>
              </a:extLst>
            </p:cNvPr>
            <p:cNvGrpSpPr/>
            <p:nvPr/>
          </p:nvGrpSpPr>
          <p:grpSpPr>
            <a:xfrm>
              <a:off x="9834599" y="22875"/>
              <a:ext cx="1177545" cy="543034"/>
              <a:chOff x="8796623" y="100891"/>
              <a:chExt cx="1177545" cy="543034"/>
            </a:xfrm>
          </p:grpSpPr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8693E4F3-DB31-03E5-2B03-C65779F965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/>
            </p:blipFill>
            <p:spPr>
              <a:xfrm flipH="1">
                <a:off x="8825199" y="10089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40" name="TextBox 45">
                <a:extLst>
                  <a:ext uri="{FF2B5EF4-FFF2-40B4-BE49-F238E27FC236}">
                    <a16:creationId xmlns:a16="http://schemas.microsoft.com/office/drawing/2014/main" id="{3FBC61C5-2CC8-DCA5-C038-C0001BA73DAF}"/>
                  </a:ext>
                </a:extLst>
              </p:cNvPr>
              <p:cNvSpPr txBox="1"/>
              <p:nvPr/>
            </p:nvSpPr>
            <p:spPr>
              <a:xfrm flipH="1">
                <a:off x="8796623" y="112374"/>
                <a:ext cx="1177545" cy="481863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隶书" panose="02010509060101010101" pitchFamily="49" charset="-122"/>
                    <a:ea typeface="隶书" panose="02010509060101010101" pitchFamily="49" charset="-122"/>
                    <a:cs typeface="+mn-ea"/>
                    <a:sym typeface="+mn-lt"/>
                  </a:rPr>
                  <a:t>收获园</a:t>
                </a:r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B754175D-6B7A-1267-4B45-ECBB8CB4505A}"/>
                </a:ext>
              </a:extLst>
            </p:cNvPr>
            <p:cNvGrpSpPr/>
            <p:nvPr/>
          </p:nvGrpSpPr>
          <p:grpSpPr>
            <a:xfrm>
              <a:off x="7389970" y="22875"/>
              <a:ext cx="1177545" cy="543034"/>
              <a:chOff x="7773702" y="162574"/>
              <a:chExt cx="1177545" cy="543034"/>
            </a:xfrm>
          </p:grpSpPr>
          <p:pic>
            <p:nvPicPr>
              <p:cNvPr id="33" name="图片 32">
                <a:extLst>
                  <a:ext uri="{FF2B5EF4-FFF2-40B4-BE49-F238E27FC236}">
                    <a16:creationId xmlns:a16="http://schemas.microsoft.com/office/drawing/2014/main" id="{6E13080C-A474-C720-58A1-0C9D9BBE30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/>
            </p:blipFill>
            <p:spPr>
              <a:xfrm flipH="1">
                <a:off x="7841953" y="162574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36" name="TextBox 45">
                <a:extLst>
                  <a:ext uri="{FF2B5EF4-FFF2-40B4-BE49-F238E27FC236}">
                    <a16:creationId xmlns:a16="http://schemas.microsoft.com/office/drawing/2014/main" id="{556BAAD6-CA89-1F3F-B0F3-5CE4DE6C62F2}"/>
                  </a:ext>
                </a:extLst>
              </p:cNvPr>
              <p:cNvSpPr txBox="1"/>
              <p:nvPr/>
            </p:nvSpPr>
            <p:spPr>
              <a:xfrm flipH="1">
                <a:off x="7773702" y="178406"/>
                <a:ext cx="1177545" cy="481863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隶书" panose="02010509060101010101" pitchFamily="49" charset="-122"/>
                    <a:ea typeface="隶书" panose="02010509060101010101" pitchFamily="49" charset="-122"/>
                    <a:cs typeface="+mn-ea"/>
                    <a:sym typeface="+mn-lt"/>
                  </a:rPr>
                  <a:t>准备间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5103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3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CFE5F49C-BEBE-A020-30D2-2548352F1647}"/>
              </a:ext>
            </a:extLst>
          </p:cNvPr>
          <p:cNvGrpSpPr/>
          <p:nvPr/>
        </p:nvGrpSpPr>
        <p:grpSpPr>
          <a:xfrm>
            <a:off x="3758048" y="787436"/>
            <a:ext cx="4675904" cy="553206"/>
            <a:chOff x="3369165" y="3823296"/>
            <a:chExt cx="4675904" cy="553206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93C7BA88-938F-5AD4-9416-CCE12BF0E597}"/>
                </a:ext>
              </a:extLst>
            </p:cNvPr>
            <p:cNvSpPr/>
            <p:nvPr/>
          </p:nvSpPr>
          <p:spPr>
            <a:xfrm>
              <a:off x="3369165" y="3823296"/>
              <a:ext cx="521638" cy="521638"/>
            </a:xfrm>
            <a:prstGeom prst="ellipse">
              <a:avLst/>
            </a:prstGeom>
            <a:solidFill>
              <a:srgbClr val="3A6986"/>
            </a:solidFill>
            <a:ln>
              <a:solidFill>
                <a:srgbClr val="3A698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986825D2-10E7-2CE0-08E0-B9B9313AD97D}"/>
                </a:ext>
              </a:extLst>
            </p:cNvPr>
            <p:cNvSpPr txBox="1"/>
            <p:nvPr/>
          </p:nvSpPr>
          <p:spPr>
            <a:xfrm>
              <a:off x="4051668" y="3853282"/>
              <a:ext cx="39934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800" b="1" dirty="0">
                  <a:solidFill>
                    <a:srgbClr val="3A698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拟写“烹饪过程”内容</a:t>
              </a: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32341475-588C-28FC-77D4-F21F864BD698}"/>
              </a:ext>
            </a:extLst>
          </p:cNvPr>
          <p:cNvGrpSpPr/>
          <p:nvPr/>
        </p:nvGrpSpPr>
        <p:grpSpPr>
          <a:xfrm>
            <a:off x="2334126" y="2379867"/>
            <a:ext cx="7523747" cy="2830372"/>
            <a:chOff x="4581165" y="1642135"/>
            <a:chExt cx="7523747" cy="2830372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2D83657F-7A62-F904-08F5-78DECDC6A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81165" y="1673703"/>
              <a:ext cx="7523747" cy="2798804"/>
            </a:xfrm>
            <a:prstGeom prst="rect">
              <a:avLst/>
            </a:prstGeom>
          </p:spPr>
        </p:pic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E6C75D84-BCFC-395F-0562-5F077FC53CE7}"/>
                </a:ext>
              </a:extLst>
            </p:cNvPr>
            <p:cNvSpPr txBox="1"/>
            <p:nvPr/>
          </p:nvSpPr>
          <p:spPr>
            <a:xfrm>
              <a:off x="5296186" y="2258478"/>
              <a:ext cx="6223189" cy="1470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zh-CN" altLang="en-US" sz="2400" dirty="0">
                  <a:latin typeface="仿宋_GB2312" panose="02010609030101010101" pitchFamily="49" charset="-122"/>
                  <a:ea typeface="仿宋_GB2312" panose="02010609030101010101" pitchFamily="49" charset="-122"/>
                </a:rPr>
                <a:t>    </a:t>
              </a:r>
              <a:r>
                <a:rPr lang="zh-CN" altLang="en-US" sz="24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想要准确地描述烹饪过程中每个步骤的操作，需要在描述中呈现哪些内容？</a:t>
              </a: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D741871C-A485-1567-0C8F-E372DB165DE9}"/>
                </a:ext>
              </a:extLst>
            </p:cNvPr>
            <p:cNvSpPr txBox="1"/>
            <p:nvPr/>
          </p:nvSpPr>
          <p:spPr>
            <a:xfrm>
              <a:off x="5267008" y="1642135"/>
              <a:ext cx="142058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隶书" panose="02010509060101010101" pitchFamily="49" charset="-122"/>
                  <a:ea typeface="隶书" panose="02010509060101010101" pitchFamily="49" charset="-122"/>
                  <a:cs typeface="萝莉体 第二版" panose="02000500000000000000" pitchFamily="2" charset="-122"/>
                </a:rPr>
                <a:t>想一想</a:t>
              </a: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C81A8EFB-6E1B-691F-8B44-2FCAB4028786}"/>
              </a:ext>
            </a:extLst>
          </p:cNvPr>
          <p:cNvGrpSpPr/>
          <p:nvPr/>
        </p:nvGrpSpPr>
        <p:grpSpPr>
          <a:xfrm>
            <a:off x="1201910" y="1774512"/>
            <a:ext cx="1717754" cy="1391876"/>
            <a:chOff x="621926" y="338368"/>
            <a:chExt cx="1474699" cy="1134228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129D4DC9-FBF1-4479-B498-020559C3A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989" y="338368"/>
              <a:ext cx="956636" cy="111961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BB1EB69B-EDDF-C2DC-1EAA-1032C42DE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926" y="437637"/>
              <a:ext cx="793469" cy="1034959"/>
            </a:xfrm>
            <a:prstGeom prst="rect">
              <a:avLst/>
            </a:prstGeom>
          </p:spPr>
        </p:pic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EF69CC2E-7F63-10C7-CEC8-A2C023647722}"/>
              </a:ext>
            </a:extLst>
          </p:cNvPr>
          <p:cNvGrpSpPr/>
          <p:nvPr/>
        </p:nvGrpSpPr>
        <p:grpSpPr>
          <a:xfrm>
            <a:off x="7389970" y="51451"/>
            <a:ext cx="4679215" cy="625966"/>
            <a:chOff x="7389970" y="22875"/>
            <a:chExt cx="4679215" cy="625966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CA2B0B80-B846-7912-7CAD-4C0856BFDF5D}"/>
                </a:ext>
              </a:extLst>
            </p:cNvPr>
            <p:cNvGrpSpPr/>
            <p:nvPr/>
          </p:nvGrpSpPr>
          <p:grpSpPr>
            <a:xfrm flipH="1">
              <a:off x="8756127" y="22875"/>
              <a:ext cx="1177545" cy="543036"/>
              <a:chOff x="4072203" y="579075"/>
              <a:chExt cx="1589159" cy="721794"/>
            </a:xfrm>
          </p:grpSpPr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E84B8320-933C-A92B-7EEF-2E5162B4E6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/>
            </p:blipFill>
            <p:spPr>
              <a:xfrm>
                <a:off x="4138391" y="579075"/>
                <a:ext cx="1447528" cy="721794"/>
              </a:xfrm>
              <a:prstGeom prst="rect">
                <a:avLst/>
              </a:prstGeom>
            </p:spPr>
          </p:pic>
          <p:sp>
            <p:nvSpPr>
              <p:cNvPr id="39" name="TextBox 45">
                <a:extLst>
                  <a:ext uri="{FF2B5EF4-FFF2-40B4-BE49-F238E27FC236}">
                    <a16:creationId xmlns:a16="http://schemas.microsoft.com/office/drawing/2014/main" id="{DBFCF91D-BC21-3F3E-E447-038B6DFC4891}"/>
                  </a:ext>
                </a:extLst>
              </p:cNvPr>
              <p:cNvSpPr txBox="1"/>
              <p:nvPr/>
            </p:nvSpPr>
            <p:spPr>
              <a:xfrm>
                <a:off x="4072203" y="584844"/>
                <a:ext cx="1589159" cy="640484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rgbClr val="FFC000"/>
                    </a:solidFill>
                    <a:latin typeface="隶书" panose="02010509060101010101" pitchFamily="49" charset="-122"/>
                    <a:ea typeface="隶书" panose="02010509060101010101" pitchFamily="49" charset="-122"/>
                    <a:cs typeface="+mn-ea"/>
                    <a:sym typeface="+mn-lt"/>
                  </a:rPr>
                  <a:t>活动室</a:t>
                </a:r>
              </a:p>
            </p:txBody>
          </p:sp>
        </p:grpSp>
        <p:pic>
          <p:nvPicPr>
            <p:cNvPr id="28" name="图片 27" descr="卡通人物&#10;&#10;描述已自动生成">
              <a:extLst>
                <a:ext uri="{FF2B5EF4-FFF2-40B4-BE49-F238E27FC236}">
                  <a16:creationId xmlns:a16="http://schemas.microsoft.com/office/drawing/2014/main" id="{A6E6D3E0-8F11-C52E-BD55-0E5F3C906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2706" y="22875"/>
              <a:ext cx="743958" cy="625966"/>
            </a:xfrm>
            <a:prstGeom prst="rect">
              <a:avLst/>
            </a:prstGeom>
          </p:spPr>
        </p:pic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8391DC38-FF11-ADE5-DCBF-E135B4391AF5}"/>
                </a:ext>
              </a:extLst>
            </p:cNvPr>
            <p:cNvGrpSpPr/>
            <p:nvPr/>
          </p:nvGrpSpPr>
          <p:grpSpPr>
            <a:xfrm>
              <a:off x="10891640" y="22875"/>
              <a:ext cx="1177545" cy="543034"/>
              <a:chOff x="8796623" y="100891"/>
              <a:chExt cx="1177545" cy="543034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2F702CBF-CF2A-9152-9BF8-FB269877DE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/>
            </p:blipFill>
            <p:spPr>
              <a:xfrm flipH="1">
                <a:off x="8825199" y="10089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37" name="TextBox 45">
                <a:extLst>
                  <a:ext uri="{FF2B5EF4-FFF2-40B4-BE49-F238E27FC236}">
                    <a16:creationId xmlns:a16="http://schemas.microsoft.com/office/drawing/2014/main" id="{8D989842-8A81-31FF-0889-77287964AF5C}"/>
                  </a:ext>
                </a:extLst>
              </p:cNvPr>
              <p:cNvSpPr txBox="1"/>
              <p:nvPr/>
            </p:nvSpPr>
            <p:spPr>
              <a:xfrm flipH="1">
                <a:off x="8796623" y="112374"/>
                <a:ext cx="1177545" cy="481863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隶书" panose="02010509060101010101" pitchFamily="49" charset="-122"/>
                    <a:ea typeface="隶书" panose="02010509060101010101" pitchFamily="49" charset="-122"/>
                    <a:cs typeface="+mn-ea"/>
                    <a:sym typeface="+mn-lt"/>
                  </a:rPr>
                  <a:t>挑战台</a:t>
                </a:r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CB762B3C-7C56-C0FF-9F8E-D4345DCA7CB9}"/>
                </a:ext>
              </a:extLst>
            </p:cNvPr>
            <p:cNvGrpSpPr/>
            <p:nvPr/>
          </p:nvGrpSpPr>
          <p:grpSpPr>
            <a:xfrm>
              <a:off x="9834599" y="22875"/>
              <a:ext cx="1177545" cy="543034"/>
              <a:chOff x="8796623" y="100891"/>
              <a:chExt cx="1177545" cy="543034"/>
            </a:xfrm>
          </p:grpSpPr>
          <p:pic>
            <p:nvPicPr>
              <p:cNvPr id="34" name="图片 33">
                <a:extLst>
                  <a:ext uri="{FF2B5EF4-FFF2-40B4-BE49-F238E27FC236}">
                    <a16:creationId xmlns:a16="http://schemas.microsoft.com/office/drawing/2014/main" id="{608E2207-11C7-D635-4107-CD1A7E121C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/>
            </p:blipFill>
            <p:spPr>
              <a:xfrm flipH="1">
                <a:off x="8825199" y="10089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35" name="TextBox 45">
                <a:extLst>
                  <a:ext uri="{FF2B5EF4-FFF2-40B4-BE49-F238E27FC236}">
                    <a16:creationId xmlns:a16="http://schemas.microsoft.com/office/drawing/2014/main" id="{9B3FEAEF-A8F9-BEF8-3E44-E2E097FDBF22}"/>
                  </a:ext>
                </a:extLst>
              </p:cNvPr>
              <p:cNvSpPr txBox="1"/>
              <p:nvPr/>
            </p:nvSpPr>
            <p:spPr>
              <a:xfrm flipH="1">
                <a:off x="8796623" y="112374"/>
                <a:ext cx="1177545" cy="481863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隶书" panose="02010509060101010101" pitchFamily="49" charset="-122"/>
                    <a:ea typeface="隶书" panose="02010509060101010101" pitchFamily="49" charset="-122"/>
                    <a:cs typeface="+mn-ea"/>
                    <a:sym typeface="+mn-lt"/>
                  </a:rPr>
                  <a:t>收获园</a:t>
                </a:r>
              </a:p>
            </p:txBody>
          </p:sp>
        </p:grp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937A442B-969D-A7A2-01B0-BB2592EF8C82}"/>
                </a:ext>
              </a:extLst>
            </p:cNvPr>
            <p:cNvGrpSpPr/>
            <p:nvPr/>
          </p:nvGrpSpPr>
          <p:grpSpPr>
            <a:xfrm>
              <a:off x="7389970" y="22875"/>
              <a:ext cx="1177545" cy="543034"/>
              <a:chOff x="7773702" y="162574"/>
              <a:chExt cx="1177545" cy="543034"/>
            </a:xfrm>
          </p:grpSpPr>
          <p:pic>
            <p:nvPicPr>
              <p:cNvPr id="32" name="图片 31">
                <a:extLst>
                  <a:ext uri="{FF2B5EF4-FFF2-40B4-BE49-F238E27FC236}">
                    <a16:creationId xmlns:a16="http://schemas.microsoft.com/office/drawing/2014/main" id="{45D5C381-8B48-0011-D8E4-FE26C61865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/>
            </p:blipFill>
            <p:spPr>
              <a:xfrm flipH="1">
                <a:off x="7841953" y="162574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33" name="TextBox 45">
                <a:extLst>
                  <a:ext uri="{FF2B5EF4-FFF2-40B4-BE49-F238E27FC236}">
                    <a16:creationId xmlns:a16="http://schemas.microsoft.com/office/drawing/2014/main" id="{BB0C750F-1E27-23F6-F9A1-2C4A6FEC4B58}"/>
                  </a:ext>
                </a:extLst>
              </p:cNvPr>
              <p:cNvSpPr txBox="1"/>
              <p:nvPr/>
            </p:nvSpPr>
            <p:spPr>
              <a:xfrm flipH="1">
                <a:off x="7773702" y="178406"/>
                <a:ext cx="1177545" cy="481863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隶书" panose="02010509060101010101" pitchFamily="49" charset="-122"/>
                    <a:ea typeface="隶书" panose="02010509060101010101" pitchFamily="49" charset="-122"/>
                    <a:cs typeface="+mn-ea"/>
                    <a:sym typeface="+mn-lt"/>
                  </a:rPr>
                  <a:t>准备间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778660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69C8DA6B-9AC4-AD62-1B55-51A7BFD2CA4B}"/>
              </a:ext>
            </a:extLst>
          </p:cNvPr>
          <p:cNvSpPr txBox="1"/>
          <p:nvPr/>
        </p:nvSpPr>
        <p:spPr>
          <a:xfrm>
            <a:off x="2279643" y="1850250"/>
            <a:ext cx="7632714" cy="4073101"/>
          </a:xfrm>
          <a:custGeom>
            <a:avLst/>
            <a:gdLst>
              <a:gd name="connsiteX0" fmla="*/ 0 w 7632714"/>
              <a:gd name="connsiteY0" fmla="*/ 678864 h 4073101"/>
              <a:gd name="connsiteX1" fmla="*/ 678864 w 7632714"/>
              <a:gd name="connsiteY1" fmla="*/ 0 h 4073101"/>
              <a:gd name="connsiteX2" fmla="*/ 1250585 w 7632714"/>
              <a:gd name="connsiteY2" fmla="*/ 0 h 4073101"/>
              <a:gd name="connsiteX3" fmla="*/ 1885056 w 7632714"/>
              <a:gd name="connsiteY3" fmla="*/ 0 h 4073101"/>
              <a:gd name="connsiteX4" fmla="*/ 2707776 w 7632714"/>
              <a:gd name="connsiteY4" fmla="*/ 0 h 4073101"/>
              <a:gd name="connsiteX5" fmla="*/ 3404997 w 7632714"/>
              <a:gd name="connsiteY5" fmla="*/ 0 h 4073101"/>
              <a:gd name="connsiteX6" fmla="*/ 4102217 w 7632714"/>
              <a:gd name="connsiteY6" fmla="*/ 0 h 4073101"/>
              <a:gd name="connsiteX7" fmla="*/ 4862188 w 7632714"/>
              <a:gd name="connsiteY7" fmla="*/ 0 h 4073101"/>
              <a:gd name="connsiteX8" fmla="*/ 5371159 w 7632714"/>
              <a:gd name="connsiteY8" fmla="*/ 0 h 4073101"/>
              <a:gd name="connsiteX9" fmla="*/ 5880130 w 7632714"/>
              <a:gd name="connsiteY9" fmla="*/ 0 h 4073101"/>
              <a:gd name="connsiteX10" fmla="*/ 6953850 w 7632714"/>
              <a:gd name="connsiteY10" fmla="*/ 0 h 4073101"/>
              <a:gd name="connsiteX11" fmla="*/ 7632714 w 7632714"/>
              <a:gd name="connsiteY11" fmla="*/ 678864 h 4073101"/>
              <a:gd name="connsiteX12" fmla="*/ 7632714 w 7632714"/>
              <a:gd name="connsiteY12" fmla="*/ 1357707 h 4073101"/>
              <a:gd name="connsiteX13" fmla="*/ 7632714 w 7632714"/>
              <a:gd name="connsiteY13" fmla="*/ 1982243 h 4073101"/>
              <a:gd name="connsiteX14" fmla="*/ 7632714 w 7632714"/>
              <a:gd name="connsiteY14" fmla="*/ 2579625 h 4073101"/>
              <a:gd name="connsiteX15" fmla="*/ 7632714 w 7632714"/>
              <a:gd name="connsiteY15" fmla="*/ 3394237 h 4073101"/>
              <a:gd name="connsiteX16" fmla="*/ 6953850 w 7632714"/>
              <a:gd name="connsiteY16" fmla="*/ 4073101 h 4073101"/>
              <a:gd name="connsiteX17" fmla="*/ 6193879 w 7632714"/>
              <a:gd name="connsiteY17" fmla="*/ 4073101 h 4073101"/>
              <a:gd name="connsiteX18" fmla="*/ 5622159 w 7632714"/>
              <a:gd name="connsiteY18" fmla="*/ 4073101 h 4073101"/>
              <a:gd name="connsiteX19" fmla="*/ 4862188 w 7632714"/>
              <a:gd name="connsiteY19" fmla="*/ 4073101 h 4073101"/>
              <a:gd name="connsiteX20" fmla="*/ 4227717 w 7632714"/>
              <a:gd name="connsiteY20" fmla="*/ 4073101 h 4073101"/>
              <a:gd name="connsiteX21" fmla="*/ 3530497 w 7632714"/>
              <a:gd name="connsiteY21" fmla="*/ 4073101 h 4073101"/>
              <a:gd name="connsiteX22" fmla="*/ 2958776 w 7632714"/>
              <a:gd name="connsiteY22" fmla="*/ 4073101 h 4073101"/>
              <a:gd name="connsiteX23" fmla="*/ 2198805 w 7632714"/>
              <a:gd name="connsiteY23" fmla="*/ 4073101 h 4073101"/>
              <a:gd name="connsiteX24" fmla="*/ 1564334 w 7632714"/>
              <a:gd name="connsiteY24" fmla="*/ 4073101 h 4073101"/>
              <a:gd name="connsiteX25" fmla="*/ 678864 w 7632714"/>
              <a:gd name="connsiteY25" fmla="*/ 4073101 h 4073101"/>
              <a:gd name="connsiteX26" fmla="*/ 0 w 7632714"/>
              <a:gd name="connsiteY26" fmla="*/ 3394237 h 4073101"/>
              <a:gd name="connsiteX27" fmla="*/ 0 w 7632714"/>
              <a:gd name="connsiteY27" fmla="*/ 2769701 h 4073101"/>
              <a:gd name="connsiteX28" fmla="*/ 0 w 7632714"/>
              <a:gd name="connsiteY28" fmla="*/ 2118012 h 4073101"/>
              <a:gd name="connsiteX29" fmla="*/ 0 w 7632714"/>
              <a:gd name="connsiteY29" fmla="*/ 1384861 h 4073101"/>
              <a:gd name="connsiteX30" fmla="*/ 0 w 7632714"/>
              <a:gd name="connsiteY30" fmla="*/ 678864 h 4073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632714" h="4073101" fill="none" extrusionOk="0">
                <a:moveTo>
                  <a:pt x="0" y="678864"/>
                </a:moveTo>
                <a:cubicBezTo>
                  <a:pt x="-22140" y="275111"/>
                  <a:pt x="307567" y="-31160"/>
                  <a:pt x="678864" y="0"/>
                </a:cubicBezTo>
                <a:cubicBezTo>
                  <a:pt x="914692" y="-22848"/>
                  <a:pt x="1038466" y="24483"/>
                  <a:pt x="1250585" y="0"/>
                </a:cubicBezTo>
                <a:cubicBezTo>
                  <a:pt x="1462704" y="-24483"/>
                  <a:pt x="1695739" y="-12824"/>
                  <a:pt x="1885056" y="0"/>
                </a:cubicBezTo>
                <a:cubicBezTo>
                  <a:pt x="2074373" y="12824"/>
                  <a:pt x="2353838" y="22219"/>
                  <a:pt x="2707776" y="0"/>
                </a:cubicBezTo>
                <a:cubicBezTo>
                  <a:pt x="3061714" y="-22219"/>
                  <a:pt x="3128516" y="3922"/>
                  <a:pt x="3404997" y="0"/>
                </a:cubicBezTo>
                <a:cubicBezTo>
                  <a:pt x="3681478" y="-3922"/>
                  <a:pt x="3839040" y="29702"/>
                  <a:pt x="4102217" y="0"/>
                </a:cubicBezTo>
                <a:cubicBezTo>
                  <a:pt x="4365394" y="-29702"/>
                  <a:pt x="4491093" y="36631"/>
                  <a:pt x="4862188" y="0"/>
                </a:cubicBezTo>
                <a:cubicBezTo>
                  <a:pt x="5233283" y="-36631"/>
                  <a:pt x="5152506" y="22197"/>
                  <a:pt x="5371159" y="0"/>
                </a:cubicBezTo>
                <a:cubicBezTo>
                  <a:pt x="5589812" y="-22197"/>
                  <a:pt x="5684843" y="5431"/>
                  <a:pt x="5880130" y="0"/>
                </a:cubicBezTo>
                <a:cubicBezTo>
                  <a:pt x="6075417" y="-5431"/>
                  <a:pt x="6521134" y="13138"/>
                  <a:pt x="6953850" y="0"/>
                </a:cubicBezTo>
                <a:cubicBezTo>
                  <a:pt x="7333778" y="6918"/>
                  <a:pt x="7717957" y="290882"/>
                  <a:pt x="7632714" y="678864"/>
                </a:cubicBezTo>
                <a:cubicBezTo>
                  <a:pt x="7627631" y="828336"/>
                  <a:pt x="7620810" y="1143599"/>
                  <a:pt x="7632714" y="1357707"/>
                </a:cubicBezTo>
                <a:cubicBezTo>
                  <a:pt x="7644618" y="1571815"/>
                  <a:pt x="7654634" y="1670861"/>
                  <a:pt x="7632714" y="1982243"/>
                </a:cubicBezTo>
                <a:cubicBezTo>
                  <a:pt x="7610794" y="2293625"/>
                  <a:pt x="7642713" y="2327218"/>
                  <a:pt x="7632714" y="2579625"/>
                </a:cubicBezTo>
                <a:cubicBezTo>
                  <a:pt x="7622715" y="2832032"/>
                  <a:pt x="7653993" y="3160417"/>
                  <a:pt x="7632714" y="3394237"/>
                </a:cubicBezTo>
                <a:cubicBezTo>
                  <a:pt x="7617169" y="3788107"/>
                  <a:pt x="7286865" y="4040750"/>
                  <a:pt x="6953850" y="4073101"/>
                </a:cubicBezTo>
                <a:cubicBezTo>
                  <a:pt x="6707536" y="4104915"/>
                  <a:pt x="6569438" y="4078764"/>
                  <a:pt x="6193879" y="4073101"/>
                </a:cubicBezTo>
                <a:cubicBezTo>
                  <a:pt x="5818320" y="4067438"/>
                  <a:pt x="5804802" y="4098287"/>
                  <a:pt x="5622159" y="4073101"/>
                </a:cubicBezTo>
                <a:cubicBezTo>
                  <a:pt x="5439516" y="4047915"/>
                  <a:pt x="5084087" y="4062870"/>
                  <a:pt x="4862188" y="4073101"/>
                </a:cubicBezTo>
                <a:cubicBezTo>
                  <a:pt x="4640289" y="4083332"/>
                  <a:pt x="4544726" y="4058083"/>
                  <a:pt x="4227717" y="4073101"/>
                </a:cubicBezTo>
                <a:cubicBezTo>
                  <a:pt x="3910708" y="4088119"/>
                  <a:pt x="3864207" y="4065171"/>
                  <a:pt x="3530497" y="4073101"/>
                </a:cubicBezTo>
                <a:cubicBezTo>
                  <a:pt x="3196787" y="4081031"/>
                  <a:pt x="3151035" y="4069138"/>
                  <a:pt x="2958776" y="4073101"/>
                </a:cubicBezTo>
                <a:cubicBezTo>
                  <a:pt x="2766517" y="4077064"/>
                  <a:pt x="2526001" y="4070031"/>
                  <a:pt x="2198805" y="4073101"/>
                </a:cubicBezTo>
                <a:cubicBezTo>
                  <a:pt x="1871609" y="4076171"/>
                  <a:pt x="1761994" y="4095019"/>
                  <a:pt x="1564334" y="4073101"/>
                </a:cubicBezTo>
                <a:cubicBezTo>
                  <a:pt x="1366674" y="4051183"/>
                  <a:pt x="917569" y="4048473"/>
                  <a:pt x="678864" y="4073101"/>
                </a:cubicBezTo>
                <a:cubicBezTo>
                  <a:pt x="239811" y="4040978"/>
                  <a:pt x="-11918" y="3781874"/>
                  <a:pt x="0" y="3394237"/>
                </a:cubicBezTo>
                <a:cubicBezTo>
                  <a:pt x="-3145" y="3197028"/>
                  <a:pt x="16005" y="2904810"/>
                  <a:pt x="0" y="2769701"/>
                </a:cubicBezTo>
                <a:cubicBezTo>
                  <a:pt x="-16005" y="2634592"/>
                  <a:pt x="-19279" y="2279440"/>
                  <a:pt x="0" y="2118012"/>
                </a:cubicBezTo>
                <a:cubicBezTo>
                  <a:pt x="19279" y="1956584"/>
                  <a:pt x="26395" y="1686126"/>
                  <a:pt x="0" y="1384861"/>
                </a:cubicBezTo>
                <a:cubicBezTo>
                  <a:pt x="-26395" y="1083596"/>
                  <a:pt x="5572" y="914057"/>
                  <a:pt x="0" y="678864"/>
                </a:cubicBezTo>
                <a:close/>
              </a:path>
              <a:path w="7632714" h="4073101" stroke="0" extrusionOk="0">
                <a:moveTo>
                  <a:pt x="0" y="678864"/>
                </a:moveTo>
                <a:cubicBezTo>
                  <a:pt x="-36854" y="305139"/>
                  <a:pt x="243107" y="13570"/>
                  <a:pt x="678864" y="0"/>
                </a:cubicBezTo>
                <a:cubicBezTo>
                  <a:pt x="839362" y="2823"/>
                  <a:pt x="1081999" y="-24510"/>
                  <a:pt x="1250585" y="0"/>
                </a:cubicBezTo>
                <a:cubicBezTo>
                  <a:pt x="1419171" y="24510"/>
                  <a:pt x="1679381" y="3745"/>
                  <a:pt x="1885056" y="0"/>
                </a:cubicBezTo>
                <a:cubicBezTo>
                  <a:pt x="2090731" y="-3745"/>
                  <a:pt x="2238241" y="5068"/>
                  <a:pt x="2394027" y="0"/>
                </a:cubicBezTo>
                <a:cubicBezTo>
                  <a:pt x="2549813" y="-5068"/>
                  <a:pt x="2837731" y="-9253"/>
                  <a:pt x="3091248" y="0"/>
                </a:cubicBezTo>
                <a:cubicBezTo>
                  <a:pt x="3344765" y="9253"/>
                  <a:pt x="3392420" y="-22227"/>
                  <a:pt x="3600219" y="0"/>
                </a:cubicBezTo>
                <a:cubicBezTo>
                  <a:pt x="3808018" y="22227"/>
                  <a:pt x="4054487" y="-18910"/>
                  <a:pt x="4360189" y="0"/>
                </a:cubicBezTo>
                <a:cubicBezTo>
                  <a:pt x="4665891" y="18910"/>
                  <a:pt x="4725255" y="-3649"/>
                  <a:pt x="4931910" y="0"/>
                </a:cubicBezTo>
                <a:cubicBezTo>
                  <a:pt x="5138565" y="3649"/>
                  <a:pt x="5255826" y="8351"/>
                  <a:pt x="5440881" y="0"/>
                </a:cubicBezTo>
                <a:cubicBezTo>
                  <a:pt x="5625936" y="-8351"/>
                  <a:pt x="5833448" y="-25130"/>
                  <a:pt x="6012602" y="0"/>
                </a:cubicBezTo>
                <a:cubicBezTo>
                  <a:pt x="6191756" y="25130"/>
                  <a:pt x="6580125" y="32064"/>
                  <a:pt x="6953850" y="0"/>
                </a:cubicBezTo>
                <a:cubicBezTo>
                  <a:pt x="7386107" y="-33900"/>
                  <a:pt x="7648295" y="297177"/>
                  <a:pt x="7632714" y="678864"/>
                </a:cubicBezTo>
                <a:cubicBezTo>
                  <a:pt x="7667662" y="1006521"/>
                  <a:pt x="7635640" y="1215351"/>
                  <a:pt x="7632714" y="1412015"/>
                </a:cubicBezTo>
                <a:cubicBezTo>
                  <a:pt x="7629788" y="1608679"/>
                  <a:pt x="7597206" y="1925245"/>
                  <a:pt x="7632714" y="2145165"/>
                </a:cubicBezTo>
                <a:cubicBezTo>
                  <a:pt x="7668223" y="2365085"/>
                  <a:pt x="7612191" y="2530156"/>
                  <a:pt x="7632714" y="2769701"/>
                </a:cubicBezTo>
                <a:cubicBezTo>
                  <a:pt x="7653237" y="3009246"/>
                  <a:pt x="7656117" y="3217806"/>
                  <a:pt x="7632714" y="3394237"/>
                </a:cubicBezTo>
                <a:cubicBezTo>
                  <a:pt x="7592586" y="3824762"/>
                  <a:pt x="7411097" y="4047920"/>
                  <a:pt x="6953850" y="4073101"/>
                </a:cubicBezTo>
                <a:cubicBezTo>
                  <a:pt x="6648987" y="4064416"/>
                  <a:pt x="6604928" y="4052156"/>
                  <a:pt x="6319379" y="4073101"/>
                </a:cubicBezTo>
                <a:cubicBezTo>
                  <a:pt x="6033830" y="4094046"/>
                  <a:pt x="5923624" y="4066513"/>
                  <a:pt x="5747658" y="4073101"/>
                </a:cubicBezTo>
                <a:cubicBezTo>
                  <a:pt x="5571692" y="4079689"/>
                  <a:pt x="5342548" y="4045335"/>
                  <a:pt x="5175937" y="4073101"/>
                </a:cubicBezTo>
                <a:cubicBezTo>
                  <a:pt x="5009326" y="4100867"/>
                  <a:pt x="4609654" y="4095938"/>
                  <a:pt x="4353217" y="4073101"/>
                </a:cubicBezTo>
                <a:cubicBezTo>
                  <a:pt x="4096780" y="4050264"/>
                  <a:pt x="3938030" y="4056525"/>
                  <a:pt x="3781496" y="4073101"/>
                </a:cubicBezTo>
                <a:cubicBezTo>
                  <a:pt x="3624962" y="4089677"/>
                  <a:pt x="3315517" y="4055169"/>
                  <a:pt x="3084275" y="4073101"/>
                </a:cubicBezTo>
                <a:cubicBezTo>
                  <a:pt x="2853033" y="4091033"/>
                  <a:pt x="2680173" y="4060421"/>
                  <a:pt x="2387055" y="4073101"/>
                </a:cubicBezTo>
                <a:cubicBezTo>
                  <a:pt x="2093937" y="4085781"/>
                  <a:pt x="1989665" y="4089480"/>
                  <a:pt x="1815334" y="4073101"/>
                </a:cubicBezTo>
                <a:cubicBezTo>
                  <a:pt x="1641003" y="4056722"/>
                  <a:pt x="1065151" y="4121841"/>
                  <a:pt x="678864" y="4073101"/>
                </a:cubicBezTo>
                <a:cubicBezTo>
                  <a:pt x="316563" y="4084459"/>
                  <a:pt x="20361" y="3752610"/>
                  <a:pt x="0" y="3394237"/>
                </a:cubicBezTo>
                <a:cubicBezTo>
                  <a:pt x="-15286" y="3208899"/>
                  <a:pt x="19877" y="3072607"/>
                  <a:pt x="0" y="2769701"/>
                </a:cubicBezTo>
                <a:cubicBezTo>
                  <a:pt x="-19877" y="2466795"/>
                  <a:pt x="-26667" y="2338642"/>
                  <a:pt x="0" y="2118012"/>
                </a:cubicBezTo>
                <a:cubicBezTo>
                  <a:pt x="26667" y="1897382"/>
                  <a:pt x="385" y="1749926"/>
                  <a:pt x="0" y="1384861"/>
                </a:cubicBezTo>
                <a:cubicBezTo>
                  <a:pt x="-385" y="1019796"/>
                  <a:pt x="-1245" y="883245"/>
                  <a:pt x="0" y="678864"/>
                </a:cubicBezTo>
                <a:close/>
              </a:path>
            </a:pathLst>
          </a:custGeom>
          <a:solidFill>
            <a:srgbClr val="FAFAFA"/>
          </a:solidFill>
          <a:ln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90460181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dirty="0">
                <a:solidFill>
                  <a:schemeClr val="accent6">
                    <a:lumMod val="50000"/>
                  </a:schemeClr>
                </a:solidFill>
                <a:latin typeface="方正准圆简体" panose="03000509000000000000" pitchFamily="65" charset="-122"/>
                <a:ea typeface="方正准圆简体" panose="03000509000000000000" pitchFamily="65" charset="-122"/>
              </a:rPr>
              <a:t>要准确描述每个步骤，需要仔细观察以下哪些内容？</a:t>
            </a:r>
            <a:endParaRPr lang="en-US" altLang="zh-CN" sz="2400" dirty="0">
              <a:solidFill>
                <a:schemeClr val="accent6">
                  <a:lumMod val="50000"/>
                </a:schemeClr>
              </a:solidFill>
              <a:latin typeface="方正准圆简体" panose="03000509000000000000" pitchFamily="65" charset="-122"/>
              <a:ea typeface="方正准圆简体" panose="03000509000000000000" pitchFamily="65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2400" dirty="0">
                <a:solidFill>
                  <a:schemeClr val="accent6">
                    <a:lumMod val="50000"/>
                  </a:schemeClr>
                </a:solidFill>
                <a:latin typeface="方正准圆简体" panose="03000509000000000000" pitchFamily="65" charset="-122"/>
                <a:ea typeface="方正准圆简体" panose="03000509000000000000" pitchFamily="65" charset="-122"/>
              </a:rPr>
              <a:t>                    □</a:t>
            </a:r>
            <a:r>
              <a:rPr lang="zh-CN" altLang="en-US" sz="2400" dirty="0">
                <a:solidFill>
                  <a:schemeClr val="accent6">
                    <a:lumMod val="50000"/>
                  </a:schemeClr>
                </a:solidFill>
                <a:latin typeface="方正准圆简体" panose="03000509000000000000" pitchFamily="65" charset="-122"/>
                <a:ea typeface="方正准圆简体" panose="03000509000000000000" pitchFamily="65" charset="-122"/>
              </a:rPr>
              <a:t>食材处理的大小</a:t>
            </a:r>
            <a:endParaRPr lang="en-US" altLang="zh-CN" sz="2400" dirty="0">
              <a:solidFill>
                <a:schemeClr val="accent6">
                  <a:lumMod val="50000"/>
                </a:schemeClr>
              </a:solidFill>
              <a:latin typeface="方正准圆简体" panose="03000509000000000000" pitchFamily="65" charset="-122"/>
              <a:ea typeface="方正准圆简体" panose="03000509000000000000" pitchFamily="65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2400" dirty="0">
                <a:solidFill>
                  <a:schemeClr val="accent6">
                    <a:lumMod val="50000"/>
                  </a:schemeClr>
                </a:solidFill>
                <a:latin typeface="方正准圆简体" panose="03000509000000000000" pitchFamily="65" charset="-122"/>
                <a:ea typeface="方正准圆简体" panose="03000509000000000000" pitchFamily="65" charset="-122"/>
              </a:rPr>
              <a:t>                    □</a:t>
            </a:r>
            <a:r>
              <a:rPr lang="zh-CN" altLang="en-US" sz="2400" dirty="0">
                <a:solidFill>
                  <a:schemeClr val="accent6">
                    <a:lumMod val="50000"/>
                  </a:schemeClr>
                </a:solidFill>
                <a:latin typeface="方正准圆简体" panose="03000509000000000000" pitchFamily="65" charset="-122"/>
                <a:ea typeface="方正准圆简体" panose="03000509000000000000" pitchFamily="65" charset="-122"/>
              </a:rPr>
              <a:t>调料的分量</a:t>
            </a:r>
            <a:endParaRPr lang="en-US" altLang="zh-CN" sz="2400" dirty="0">
              <a:solidFill>
                <a:schemeClr val="accent6">
                  <a:lumMod val="50000"/>
                </a:schemeClr>
              </a:solidFill>
              <a:latin typeface="方正准圆简体" panose="03000509000000000000" pitchFamily="65" charset="-122"/>
              <a:ea typeface="方正准圆简体" panose="03000509000000000000" pitchFamily="65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2400" dirty="0">
                <a:solidFill>
                  <a:schemeClr val="accent6">
                    <a:lumMod val="50000"/>
                  </a:schemeClr>
                </a:solidFill>
                <a:latin typeface="方正准圆简体" panose="03000509000000000000" pitchFamily="65" charset="-122"/>
                <a:ea typeface="方正准圆简体" panose="03000509000000000000" pitchFamily="65" charset="-122"/>
              </a:rPr>
              <a:t>                    □</a:t>
            </a:r>
            <a:r>
              <a:rPr lang="zh-CN" altLang="en-US" sz="2400" dirty="0">
                <a:solidFill>
                  <a:schemeClr val="accent6">
                    <a:lumMod val="50000"/>
                  </a:schemeClr>
                </a:solidFill>
                <a:latin typeface="方正准圆简体" panose="03000509000000000000" pitchFamily="65" charset="-122"/>
                <a:ea typeface="方正准圆简体" panose="03000509000000000000" pitchFamily="65" charset="-122"/>
              </a:rPr>
              <a:t>火候</a:t>
            </a:r>
            <a:endParaRPr lang="en-US" altLang="zh-CN" sz="2400" dirty="0">
              <a:solidFill>
                <a:schemeClr val="accent6">
                  <a:lumMod val="50000"/>
                </a:schemeClr>
              </a:solidFill>
              <a:latin typeface="方正准圆简体" panose="03000509000000000000" pitchFamily="65" charset="-122"/>
              <a:ea typeface="方正准圆简体" panose="03000509000000000000" pitchFamily="65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2400" dirty="0">
                <a:solidFill>
                  <a:schemeClr val="accent6">
                    <a:lumMod val="50000"/>
                  </a:schemeClr>
                </a:solidFill>
                <a:latin typeface="方正准圆简体" panose="03000509000000000000" pitchFamily="65" charset="-122"/>
                <a:ea typeface="方正准圆简体" panose="03000509000000000000" pitchFamily="65" charset="-122"/>
              </a:rPr>
              <a:t>                    □</a:t>
            </a:r>
            <a:r>
              <a:rPr lang="zh-CN" altLang="en-US" sz="2400" dirty="0">
                <a:solidFill>
                  <a:schemeClr val="accent6">
                    <a:lumMod val="50000"/>
                  </a:schemeClr>
                </a:solidFill>
                <a:latin typeface="方正准圆简体" panose="03000509000000000000" pitchFamily="65" charset="-122"/>
                <a:ea typeface="方正准圆简体" panose="03000509000000000000" pitchFamily="65" charset="-122"/>
              </a:rPr>
              <a:t>烹饪时间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4CDE339-F2F5-3B7E-747E-9AFE1312D861}"/>
              </a:ext>
            </a:extLst>
          </p:cNvPr>
          <p:cNvGrpSpPr/>
          <p:nvPr/>
        </p:nvGrpSpPr>
        <p:grpSpPr>
          <a:xfrm>
            <a:off x="3758048" y="787436"/>
            <a:ext cx="4675904" cy="553206"/>
            <a:chOff x="3369165" y="3823296"/>
            <a:chExt cx="4675904" cy="553206"/>
          </a:xfrm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E083F595-53F0-E05D-E8B6-D65F1F08FA7E}"/>
                </a:ext>
              </a:extLst>
            </p:cNvPr>
            <p:cNvSpPr/>
            <p:nvPr/>
          </p:nvSpPr>
          <p:spPr>
            <a:xfrm>
              <a:off x="3369165" y="3823296"/>
              <a:ext cx="521638" cy="521638"/>
            </a:xfrm>
            <a:prstGeom prst="ellipse">
              <a:avLst/>
            </a:prstGeom>
            <a:solidFill>
              <a:srgbClr val="3A6986"/>
            </a:solidFill>
            <a:ln>
              <a:solidFill>
                <a:srgbClr val="3A698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D0659EEF-6C55-2FA5-E75E-B4A43FA56457}"/>
                </a:ext>
              </a:extLst>
            </p:cNvPr>
            <p:cNvSpPr txBox="1"/>
            <p:nvPr/>
          </p:nvSpPr>
          <p:spPr>
            <a:xfrm>
              <a:off x="4051668" y="3853282"/>
              <a:ext cx="39934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800" b="1" dirty="0">
                  <a:solidFill>
                    <a:srgbClr val="3A698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拟写“烹饪过程”内容</a:t>
              </a:r>
            </a:p>
          </p:txBody>
        </p:sp>
      </p:grpSp>
      <p:pic>
        <p:nvPicPr>
          <p:cNvPr id="20" name="图片 19" descr="卡通人物&#10;&#10;描述已自动生成">
            <a:extLst>
              <a:ext uri="{FF2B5EF4-FFF2-40B4-BE49-F238E27FC236}">
                <a16:creationId xmlns:a16="http://schemas.microsoft.com/office/drawing/2014/main" id="{4EC65C4B-ECD6-C98C-4DDF-FC2125A733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66" y="1801879"/>
            <a:ext cx="1489677" cy="1489677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86AC2D40-3003-E9F2-5AC9-CF3496CBB0AE}"/>
              </a:ext>
            </a:extLst>
          </p:cNvPr>
          <p:cNvGrpSpPr/>
          <p:nvPr/>
        </p:nvGrpSpPr>
        <p:grpSpPr>
          <a:xfrm>
            <a:off x="7389970" y="51451"/>
            <a:ext cx="4679215" cy="625966"/>
            <a:chOff x="7389970" y="22875"/>
            <a:chExt cx="4679215" cy="625966"/>
          </a:xfrm>
        </p:grpSpPr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EDA18911-4842-E4EB-9D0A-7F2A708C7B02}"/>
                </a:ext>
              </a:extLst>
            </p:cNvPr>
            <p:cNvGrpSpPr/>
            <p:nvPr/>
          </p:nvGrpSpPr>
          <p:grpSpPr>
            <a:xfrm flipH="1">
              <a:off x="8756127" y="22875"/>
              <a:ext cx="1177545" cy="543036"/>
              <a:chOff x="4072203" y="579075"/>
              <a:chExt cx="1589159" cy="721794"/>
            </a:xfrm>
          </p:grpSpPr>
          <p:pic>
            <p:nvPicPr>
              <p:cNvPr id="33" name="图片 32">
                <a:extLst>
                  <a:ext uri="{FF2B5EF4-FFF2-40B4-BE49-F238E27FC236}">
                    <a16:creationId xmlns:a16="http://schemas.microsoft.com/office/drawing/2014/main" id="{C9C06105-78C2-1749-0C80-48812CD42F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/>
            </p:blipFill>
            <p:spPr>
              <a:xfrm>
                <a:off x="4138391" y="579075"/>
                <a:ext cx="1447528" cy="721794"/>
              </a:xfrm>
              <a:prstGeom prst="rect">
                <a:avLst/>
              </a:prstGeom>
            </p:spPr>
          </p:pic>
          <p:sp>
            <p:nvSpPr>
              <p:cNvPr id="34" name="TextBox 45">
                <a:extLst>
                  <a:ext uri="{FF2B5EF4-FFF2-40B4-BE49-F238E27FC236}">
                    <a16:creationId xmlns:a16="http://schemas.microsoft.com/office/drawing/2014/main" id="{14BD2E00-891F-179D-D20F-3ECF494BD197}"/>
                  </a:ext>
                </a:extLst>
              </p:cNvPr>
              <p:cNvSpPr txBox="1"/>
              <p:nvPr/>
            </p:nvSpPr>
            <p:spPr>
              <a:xfrm>
                <a:off x="4072203" y="584844"/>
                <a:ext cx="1589159" cy="640484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rgbClr val="FFC000"/>
                    </a:solidFill>
                    <a:latin typeface="隶书" panose="02010509060101010101" pitchFamily="49" charset="-122"/>
                    <a:ea typeface="隶书" panose="02010509060101010101" pitchFamily="49" charset="-122"/>
                    <a:cs typeface="+mn-ea"/>
                    <a:sym typeface="+mn-lt"/>
                  </a:rPr>
                  <a:t>活动室</a:t>
                </a:r>
              </a:p>
            </p:txBody>
          </p:sp>
        </p:grpSp>
        <p:pic>
          <p:nvPicPr>
            <p:cNvPr id="23" name="图片 22" descr="卡通人物&#10;&#10;描述已自动生成">
              <a:extLst>
                <a:ext uri="{FF2B5EF4-FFF2-40B4-BE49-F238E27FC236}">
                  <a16:creationId xmlns:a16="http://schemas.microsoft.com/office/drawing/2014/main" id="{E94D7326-4380-7DCD-2A09-481F1B54A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2706" y="22875"/>
              <a:ext cx="743958" cy="625966"/>
            </a:xfrm>
            <a:prstGeom prst="rect">
              <a:avLst/>
            </a:prstGeom>
          </p:spPr>
        </p:pic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400F6740-83ED-8170-5ED0-3CEE8A9F07A9}"/>
                </a:ext>
              </a:extLst>
            </p:cNvPr>
            <p:cNvGrpSpPr/>
            <p:nvPr/>
          </p:nvGrpSpPr>
          <p:grpSpPr>
            <a:xfrm>
              <a:off x="10891640" y="22875"/>
              <a:ext cx="1177545" cy="543034"/>
              <a:chOff x="8796623" y="100891"/>
              <a:chExt cx="1177545" cy="543034"/>
            </a:xfrm>
          </p:grpSpPr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id="{3E07ADC4-1042-8C6E-5BAB-BAD5EE2DB8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/>
            </p:blipFill>
            <p:spPr>
              <a:xfrm flipH="1">
                <a:off x="8825199" y="10089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32" name="TextBox 45">
                <a:extLst>
                  <a:ext uri="{FF2B5EF4-FFF2-40B4-BE49-F238E27FC236}">
                    <a16:creationId xmlns:a16="http://schemas.microsoft.com/office/drawing/2014/main" id="{C72F3A45-E611-DEAF-14C3-6A8E69991A43}"/>
                  </a:ext>
                </a:extLst>
              </p:cNvPr>
              <p:cNvSpPr txBox="1"/>
              <p:nvPr/>
            </p:nvSpPr>
            <p:spPr>
              <a:xfrm flipH="1">
                <a:off x="8796623" y="112374"/>
                <a:ext cx="1177545" cy="481863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隶书" panose="02010509060101010101" pitchFamily="49" charset="-122"/>
                    <a:ea typeface="隶书" panose="02010509060101010101" pitchFamily="49" charset="-122"/>
                    <a:cs typeface="+mn-ea"/>
                    <a:sym typeface="+mn-lt"/>
                  </a:rPr>
                  <a:t>挑战台</a:t>
                </a:r>
              </a:p>
            </p:txBody>
          </p:sp>
        </p:grp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E895050B-D131-2C37-59B8-DF81EDB9F1DB}"/>
                </a:ext>
              </a:extLst>
            </p:cNvPr>
            <p:cNvGrpSpPr/>
            <p:nvPr/>
          </p:nvGrpSpPr>
          <p:grpSpPr>
            <a:xfrm>
              <a:off x="9834599" y="22875"/>
              <a:ext cx="1177545" cy="543034"/>
              <a:chOff x="8796623" y="100891"/>
              <a:chExt cx="1177545" cy="543034"/>
            </a:xfrm>
          </p:grpSpPr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86F83905-159D-A58E-136E-6B10B244A2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/>
            </p:blipFill>
            <p:spPr>
              <a:xfrm flipH="1">
                <a:off x="8825199" y="10089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30" name="TextBox 45">
                <a:extLst>
                  <a:ext uri="{FF2B5EF4-FFF2-40B4-BE49-F238E27FC236}">
                    <a16:creationId xmlns:a16="http://schemas.microsoft.com/office/drawing/2014/main" id="{199A7E28-4BEB-D2BF-39E3-101D67E41A4D}"/>
                  </a:ext>
                </a:extLst>
              </p:cNvPr>
              <p:cNvSpPr txBox="1"/>
              <p:nvPr/>
            </p:nvSpPr>
            <p:spPr>
              <a:xfrm flipH="1">
                <a:off x="8796623" y="112374"/>
                <a:ext cx="1177545" cy="481863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隶书" panose="02010509060101010101" pitchFamily="49" charset="-122"/>
                    <a:ea typeface="隶书" panose="02010509060101010101" pitchFamily="49" charset="-122"/>
                    <a:cs typeface="+mn-ea"/>
                    <a:sym typeface="+mn-lt"/>
                  </a:rPr>
                  <a:t>收获园</a:t>
                </a:r>
              </a:p>
            </p:txBody>
          </p:sp>
        </p:grp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0F5F8AB0-6892-5F31-4869-D3004A276AE1}"/>
                </a:ext>
              </a:extLst>
            </p:cNvPr>
            <p:cNvGrpSpPr/>
            <p:nvPr/>
          </p:nvGrpSpPr>
          <p:grpSpPr>
            <a:xfrm>
              <a:off x="7389970" y="22875"/>
              <a:ext cx="1177545" cy="543034"/>
              <a:chOff x="7773702" y="162574"/>
              <a:chExt cx="1177545" cy="543034"/>
            </a:xfrm>
          </p:grpSpPr>
          <p:pic>
            <p:nvPicPr>
              <p:cNvPr id="27" name="图片 26">
                <a:extLst>
                  <a:ext uri="{FF2B5EF4-FFF2-40B4-BE49-F238E27FC236}">
                    <a16:creationId xmlns:a16="http://schemas.microsoft.com/office/drawing/2014/main" id="{FECDFFFF-C990-76FB-36A8-F66B190FC5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/>
            </p:blipFill>
            <p:spPr>
              <a:xfrm flipH="1">
                <a:off x="7841953" y="162574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28" name="TextBox 45">
                <a:extLst>
                  <a:ext uri="{FF2B5EF4-FFF2-40B4-BE49-F238E27FC236}">
                    <a16:creationId xmlns:a16="http://schemas.microsoft.com/office/drawing/2014/main" id="{406DF957-5AF3-01B2-E068-091250B0B79C}"/>
                  </a:ext>
                </a:extLst>
              </p:cNvPr>
              <p:cNvSpPr txBox="1"/>
              <p:nvPr/>
            </p:nvSpPr>
            <p:spPr>
              <a:xfrm flipH="1">
                <a:off x="7773702" y="178406"/>
                <a:ext cx="1177545" cy="481863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隶书" panose="02010509060101010101" pitchFamily="49" charset="-122"/>
                    <a:ea typeface="隶书" panose="02010509060101010101" pitchFamily="49" charset="-122"/>
                    <a:cs typeface="+mn-ea"/>
                    <a:sym typeface="+mn-lt"/>
                  </a:rPr>
                  <a:t>准备间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38839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4F89CA57-208E-8206-5FBC-8438E6E661C8}"/>
              </a:ext>
            </a:extLst>
          </p:cNvPr>
          <p:cNvGrpSpPr/>
          <p:nvPr/>
        </p:nvGrpSpPr>
        <p:grpSpPr>
          <a:xfrm>
            <a:off x="3758048" y="787436"/>
            <a:ext cx="4675904" cy="553206"/>
            <a:chOff x="3369165" y="3823296"/>
            <a:chExt cx="4675904" cy="553206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3595E9A4-4762-9DC9-B6B1-ED74BFE75ABE}"/>
                </a:ext>
              </a:extLst>
            </p:cNvPr>
            <p:cNvSpPr/>
            <p:nvPr/>
          </p:nvSpPr>
          <p:spPr>
            <a:xfrm>
              <a:off x="3369165" y="3823296"/>
              <a:ext cx="521638" cy="521638"/>
            </a:xfrm>
            <a:prstGeom prst="ellipse">
              <a:avLst/>
            </a:prstGeom>
            <a:solidFill>
              <a:srgbClr val="3A6986"/>
            </a:solidFill>
            <a:ln>
              <a:solidFill>
                <a:srgbClr val="3A698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0F69555F-20EE-2D03-AEA6-405EE40BEE78}"/>
                </a:ext>
              </a:extLst>
            </p:cNvPr>
            <p:cNvSpPr txBox="1"/>
            <p:nvPr/>
          </p:nvSpPr>
          <p:spPr>
            <a:xfrm>
              <a:off x="4051668" y="3853282"/>
              <a:ext cx="39934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800" b="1" dirty="0">
                  <a:solidFill>
                    <a:srgbClr val="3A698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拟写“烹饪过程”内容</a:t>
              </a:r>
            </a:p>
          </p:txBody>
        </p:sp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CAD920CE-2176-FD3F-AB60-8299348A63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989" y="1407265"/>
            <a:ext cx="4371926" cy="5099007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F3CF5E0C-8E10-4491-CA90-C94023A86F74}"/>
              </a:ext>
            </a:extLst>
          </p:cNvPr>
          <p:cNvGrpSpPr/>
          <p:nvPr/>
        </p:nvGrpSpPr>
        <p:grpSpPr>
          <a:xfrm>
            <a:off x="960996" y="4974681"/>
            <a:ext cx="1717754" cy="1391876"/>
            <a:chOff x="621926" y="338368"/>
            <a:chExt cx="1474699" cy="1134228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8B7BE20E-339B-D9CF-88F1-5B8F4914D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989" y="338368"/>
              <a:ext cx="956636" cy="1119619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99EFDC07-B08E-3A05-7047-BD4730E5B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926" y="437637"/>
              <a:ext cx="793469" cy="1034959"/>
            </a:xfrm>
            <a:prstGeom prst="rect">
              <a:avLst/>
            </a:prstGeom>
          </p:spPr>
        </p:pic>
      </p:grpSp>
      <p:grpSp>
        <p:nvGrpSpPr>
          <p:cNvPr id="19" name="组合 18" descr="7b0a202020202274657874626f78223a2022220a7d0a">
            <a:extLst>
              <a:ext uri="{FF2B5EF4-FFF2-40B4-BE49-F238E27FC236}">
                <a16:creationId xmlns:a16="http://schemas.microsoft.com/office/drawing/2014/main" id="{5DDB92D1-BEB4-F43E-EF42-EC12EF1E8506}"/>
              </a:ext>
            </a:extLst>
          </p:cNvPr>
          <p:cNvGrpSpPr/>
          <p:nvPr/>
        </p:nvGrpSpPr>
        <p:grpSpPr>
          <a:xfrm>
            <a:off x="960996" y="2141098"/>
            <a:ext cx="4873355" cy="2772673"/>
            <a:chOff x="5803" y="3788"/>
            <a:chExt cx="7830" cy="3225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C6E4EF9D-8407-5573-6F8F-5756BCD087B3}"/>
                </a:ext>
              </a:extLst>
            </p:cNvPr>
            <p:cNvGrpSpPr/>
            <p:nvPr/>
          </p:nvGrpSpPr>
          <p:grpSpPr>
            <a:xfrm>
              <a:off x="5803" y="3788"/>
              <a:ext cx="7830" cy="3225"/>
              <a:chOff x="3606800" y="2408238"/>
              <a:chExt cx="4972198" cy="2047875"/>
            </a:xfrm>
          </p:grpSpPr>
          <p:sp>
            <p:nvSpPr>
              <p:cNvPr id="27" name="Freeform 28">
                <a:extLst>
                  <a:ext uri="{FF2B5EF4-FFF2-40B4-BE49-F238E27FC236}">
                    <a16:creationId xmlns:a16="http://schemas.microsoft.com/office/drawing/2014/main" id="{C5A7233D-BAF5-796B-0FD8-3484B8B3C1FE}"/>
                  </a:ext>
                </a:extLst>
              </p:cNvPr>
              <p:cNvSpPr/>
              <p:nvPr/>
            </p:nvSpPr>
            <p:spPr bwMode="auto">
              <a:xfrm flipH="1" flipV="1">
                <a:off x="6778625" y="4373563"/>
                <a:ext cx="104775" cy="82550"/>
              </a:xfrm>
              <a:custGeom>
                <a:avLst/>
                <a:gdLst>
                  <a:gd name="T0" fmla="*/ 14 w 28"/>
                  <a:gd name="T1" fmla="*/ 0 h 22"/>
                  <a:gd name="T2" fmla="*/ 14 w 28"/>
                  <a:gd name="T3" fmla="*/ 0 h 22"/>
                  <a:gd name="T4" fmla="*/ 14 w 28"/>
                  <a:gd name="T5" fmla="*/ 0 h 22"/>
                  <a:gd name="T6" fmla="*/ 2 w 28"/>
                  <a:gd name="T7" fmla="*/ 10 h 22"/>
                  <a:gd name="T8" fmla="*/ 0 w 28"/>
                  <a:gd name="T9" fmla="*/ 15 h 22"/>
                  <a:gd name="T10" fmla="*/ 8 w 28"/>
                  <a:gd name="T11" fmla="*/ 22 h 22"/>
                  <a:gd name="T12" fmla="*/ 14 w 28"/>
                  <a:gd name="T13" fmla="*/ 19 h 22"/>
                  <a:gd name="T14" fmla="*/ 14 w 28"/>
                  <a:gd name="T15" fmla="*/ 19 h 22"/>
                  <a:gd name="T16" fmla="*/ 14 w 28"/>
                  <a:gd name="T17" fmla="*/ 19 h 22"/>
                  <a:gd name="T18" fmla="*/ 20 w 28"/>
                  <a:gd name="T19" fmla="*/ 22 h 22"/>
                  <a:gd name="T20" fmla="*/ 27 w 28"/>
                  <a:gd name="T21" fmla="*/ 15 h 22"/>
                  <a:gd name="T22" fmla="*/ 26 w 28"/>
                  <a:gd name="T23" fmla="*/ 10 h 22"/>
                  <a:gd name="T24" fmla="*/ 14 w 28"/>
                  <a:gd name="T25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22">
                    <a:moveTo>
                      <a:pt x="14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8" y="3"/>
                      <a:pt x="4" y="7"/>
                      <a:pt x="2" y="10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0" y="19"/>
                      <a:pt x="4" y="22"/>
                      <a:pt x="8" y="22"/>
                    </a:cubicBezTo>
                    <a:cubicBezTo>
                      <a:pt x="10" y="22"/>
                      <a:pt x="12" y="21"/>
                      <a:pt x="14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5" y="21"/>
                      <a:pt x="18" y="22"/>
                      <a:pt x="20" y="22"/>
                    </a:cubicBezTo>
                    <a:cubicBezTo>
                      <a:pt x="24" y="22"/>
                      <a:pt x="27" y="19"/>
                      <a:pt x="27" y="15"/>
                    </a:cubicBezTo>
                    <a:cubicBezTo>
                      <a:pt x="27" y="14"/>
                      <a:pt x="28" y="13"/>
                      <a:pt x="26" y="10"/>
                    </a:cubicBezTo>
                    <a:cubicBezTo>
                      <a:pt x="24" y="7"/>
                      <a:pt x="20" y="3"/>
                      <a:pt x="14" y="0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" name="Freeform 29">
                <a:extLst>
                  <a:ext uri="{FF2B5EF4-FFF2-40B4-BE49-F238E27FC236}">
                    <a16:creationId xmlns:a16="http://schemas.microsoft.com/office/drawing/2014/main" id="{4D4F1B3F-DC12-6896-944F-FCA1C071B18F}"/>
                  </a:ext>
                </a:extLst>
              </p:cNvPr>
              <p:cNvSpPr/>
              <p:nvPr/>
            </p:nvSpPr>
            <p:spPr bwMode="auto">
              <a:xfrm flipH="1" flipV="1">
                <a:off x="6630988" y="4373563"/>
                <a:ext cx="101600" cy="82550"/>
              </a:xfrm>
              <a:custGeom>
                <a:avLst/>
                <a:gdLst>
                  <a:gd name="T0" fmla="*/ 14 w 27"/>
                  <a:gd name="T1" fmla="*/ 0 h 22"/>
                  <a:gd name="T2" fmla="*/ 14 w 27"/>
                  <a:gd name="T3" fmla="*/ 0 h 22"/>
                  <a:gd name="T4" fmla="*/ 13 w 27"/>
                  <a:gd name="T5" fmla="*/ 0 h 22"/>
                  <a:gd name="T6" fmla="*/ 1 w 27"/>
                  <a:gd name="T7" fmla="*/ 10 h 22"/>
                  <a:gd name="T8" fmla="*/ 0 w 27"/>
                  <a:gd name="T9" fmla="*/ 15 h 22"/>
                  <a:gd name="T10" fmla="*/ 8 w 27"/>
                  <a:gd name="T11" fmla="*/ 22 h 22"/>
                  <a:gd name="T12" fmla="*/ 13 w 27"/>
                  <a:gd name="T13" fmla="*/ 19 h 22"/>
                  <a:gd name="T14" fmla="*/ 14 w 27"/>
                  <a:gd name="T15" fmla="*/ 19 h 22"/>
                  <a:gd name="T16" fmla="*/ 14 w 27"/>
                  <a:gd name="T17" fmla="*/ 19 h 22"/>
                  <a:gd name="T18" fmla="*/ 19 w 27"/>
                  <a:gd name="T19" fmla="*/ 22 h 22"/>
                  <a:gd name="T20" fmla="*/ 27 w 27"/>
                  <a:gd name="T21" fmla="*/ 15 h 22"/>
                  <a:gd name="T22" fmla="*/ 26 w 27"/>
                  <a:gd name="T23" fmla="*/ 10 h 22"/>
                  <a:gd name="T24" fmla="*/ 14 w 27"/>
                  <a:gd name="T25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22">
                    <a:moveTo>
                      <a:pt x="14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7" y="3"/>
                      <a:pt x="3" y="7"/>
                      <a:pt x="1" y="10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0" y="19"/>
                      <a:pt x="3" y="22"/>
                      <a:pt x="8" y="22"/>
                    </a:cubicBezTo>
                    <a:cubicBezTo>
                      <a:pt x="10" y="22"/>
                      <a:pt x="12" y="21"/>
                      <a:pt x="13" y="19"/>
                    </a:cubicBezTo>
                    <a:cubicBezTo>
                      <a:pt x="13" y="19"/>
                      <a:pt x="14" y="19"/>
                      <a:pt x="14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24" y="22"/>
                      <a:pt x="27" y="19"/>
                      <a:pt x="27" y="15"/>
                    </a:cubicBezTo>
                    <a:cubicBezTo>
                      <a:pt x="27" y="14"/>
                      <a:pt x="27" y="13"/>
                      <a:pt x="26" y="10"/>
                    </a:cubicBezTo>
                    <a:cubicBezTo>
                      <a:pt x="24" y="7"/>
                      <a:pt x="20" y="3"/>
                      <a:pt x="14" y="0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" name="Freeform 30">
                <a:extLst>
                  <a:ext uri="{FF2B5EF4-FFF2-40B4-BE49-F238E27FC236}">
                    <a16:creationId xmlns:a16="http://schemas.microsoft.com/office/drawing/2014/main" id="{1F992E56-BFE0-1765-DCEB-48DFF40D6CE1}"/>
                  </a:ext>
                </a:extLst>
              </p:cNvPr>
              <p:cNvSpPr/>
              <p:nvPr/>
            </p:nvSpPr>
            <p:spPr bwMode="auto">
              <a:xfrm flipH="1" flipV="1">
                <a:off x="6481763" y="4373563"/>
                <a:ext cx="104775" cy="82550"/>
              </a:xfrm>
              <a:custGeom>
                <a:avLst/>
                <a:gdLst>
                  <a:gd name="T0" fmla="*/ 14 w 28"/>
                  <a:gd name="T1" fmla="*/ 0 h 22"/>
                  <a:gd name="T2" fmla="*/ 14 w 28"/>
                  <a:gd name="T3" fmla="*/ 0 h 22"/>
                  <a:gd name="T4" fmla="*/ 14 w 28"/>
                  <a:gd name="T5" fmla="*/ 0 h 22"/>
                  <a:gd name="T6" fmla="*/ 2 w 28"/>
                  <a:gd name="T7" fmla="*/ 10 h 22"/>
                  <a:gd name="T8" fmla="*/ 1 w 28"/>
                  <a:gd name="T9" fmla="*/ 15 h 22"/>
                  <a:gd name="T10" fmla="*/ 8 w 28"/>
                  <a:gd name="T11" fmla="*/ 22 h 22"/>
                  <a:gd name="T12" fmla="*/ 14 w 28"/>
                  <a:gd name="T13" fmla="*/ 19 h 22"/>
                  <a:gd name="T14" fmla="*/ 14 w 28"/>
                  <a:gd name="T15" fmla="*/ 19 h 22"/>
                  <a:gd name="T16" fmla="*/ 14 w 28"/>
                  <a:gd name="T17" fmla="*/ 19 h 22"/>
                  <a:gd name="T18" fmla="*/ 20 w 28"/>
                  <a:gd name="T19" fmla="*/ 22 h 22"/>
                  <a:gd name="T20" fmla="*/ 28 w 28"/>
                  <a:gd name="T21" fmla="*/ 15 h 22"/>
                  <a:gd name="T22" fmla="*/ 26 w 28"/>
                  <a:gd name="T23" fmla="*/ 10 h 22"/>
                  <a:gd name="T24" fmla="*/ 14 w 28"/>
                  <a:gd name="T25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22">
                    <a:moveTo>
                      <a:pt x="14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8" y="3"/>
                      <a:pt x="4" y="7"/>
                      <a:pt x="2" y="10"/>
                    </a:cubicBezTo>
                    <a:cubicBezTo>
                      <a:pt x="0" y="13"/>
                      <a:pt x="1" y="14"/>
                      <a:pt x="1" y="15"/>
                    </a:cubicBezTo>
                    <a:cubicBezTo>
                      <a:pt x="1" y="19"/>
                      <a:pt x="4" y="22"/>
                      <a:pt x="8" y="22"/>
                    </a:cubicBezTo>
                    <a:cubicBezTo>
                      <a:pt x="10" y="22"/>
                      <a:pt x="13" y="21"/>
                      <a:pt x="14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6" y="21"/>
                      <a:pt x="18" y="22"/>
                      <a:pt x="20" y="22"/>
                    </a:cubicBezTo>
                    <a:cubicBezTo>
                      <a:pt x="24" y="22"/>
                      <a:pt x="28" y="19"/>
                      <a:pt x="28" y="15"/>
                    </a:cubicBezTo>
                    <a:cubicBezTo>
                      <a:pt x="28" y="14"/>
                      <a:pt x="28" y="13"/>
                      <a:pt x="26" y="10"/>
                    </a:cubicBezTo>
                    <a:cubicBezTo>
                      <a:pt x="24" y="7"/>
                      <a:pt x="20" y="3"/>
                      <a:pt x="14" y="0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" name="Line 31">
                <a:extLst>
                  <a:ext uri="{FF2B5EF4-FFF2-40B4-BE49-F238E27FC236}">
                    <a16:creationId xmlns:a16="http://schemas.microsoft.com/office/drawing/2014/main" id="{E16ABC3A-05D2-A9B2-DBFC-760A227CAF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938963" y="4433888"/>
                <a:ext cx="1414463" cy="0"/>
              </a:xfrm>
              <a:prstGeom prst="line">
                <a:avLst/>
              </a:prstGeom>
              <a:noFill/>
              <a:ln w="14288" cap="flat">
                <a:solidFill>
                  <a:srgbClr val="FFA0A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" name="Line 32">
                <a:extLst>
                  <a:ext uri="{FF2B5EF4-FFF2-40B4-BE49-F238E27FC236}">
                    <a16:creationId xmlns:a16="http://schemas.microsoft.com/office/drawing/2014/main" id="{1B4B882E-80B1-B588-2161-179092886C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938963" y="4384676"/>
                <a:ext cx="1414463" cy="0"/>
              </a:xfrm>
              <a:prstGeom prst="line">
                <a:avLst/>
              </a:prstGeom>
              <a:noFill/>
              <a:ln w="14288" cap="flat">
                <a:solidFill>
                  <a:srgbClr val="FFA0A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" name="Line 33">
                <a:extLst>
                  <a:ext uri="{FF2B5EF4-FFF2-40B4-BE49-F238E27FC236}">
                    <a16:creationId xmlns:a16="http://schemas.microsoft.com/office/drawing/2014/main" id="{44BB4A0A-4DAF-0E5F-5E47-06FB21270E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011738" y="4433888"/>
                <a:ext cx="1412875" cy="0"/>
              </a:xfrm>
              <a:prstGeom prst="line">
                <a:avLst/>
              </a:prstGeom>
              <a:noFill/>
              <a:ln w="14288" cap="flat">
                <a:solidFill>
                  <a:srgbClr val="FFA0A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" name="Line 34">
                <a:extLst>
                  <a:ext uri="{FF2B5EF4-FFF2-40B4-BE49-F238E27FC236}">
                    <a16:creationId xmlns:a16="http://schemas.microsoft.com/office/drawing/2014/main" id="{D0E3B53E-39DF-0069-FD33-38B31EE9F8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011738" y="4384676"/>
                <a:ext cx="1412875" cy="0"/>
              </a:xfrm>
              <a:prstGeom prst="line">
                <a:avLst/>
              </a:prstGeom>
              <a:noFill/>
              <a:ln w="14288" cap="flat">
                <a:solidFill>
                  <a:srgbClr val="FFA0A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" name="Freeform 35">
                <a:extLst>
                  <a:ext uri="{FF2B5EF4-FFF2-40B4-BE49-F238E27FC236}">
                    <a16:creationId xmlns:a16="http://schemas.microsoft.com/office/drawing/2014/main" id="{4AF7DED5-ED16-8AB4-DFD3-DE22CE62569B}"/>
                  </a:ext>
                </a:extLst>
              </p:cNvPr>
              <p:cNvSpPr/>
              <p:nvPr/>
            </p:nvSpPr>
            <p:spPr bwMode="auto">
              <a:xfrm>
                <a:off x="3606800" y="4121151"/>
                <a:ext cx="85725" cy="101600"/>
              </a:xfrm>
              <a:custGeom>
                <a:avLst/>
                <a:gdLst>
                  <a:gd name="T0" fmla="*/ 22 w 23"/>
                  <a:gd name="T1" fmla="*/ 14 h 27"/>
                  <a:gd name="T2" fmla="*/ 23 w 23"/>
                  <a:gd name="T3" fmla="*/ 14 h 27"/>
                  <a:gd name="T4" fmla="*/ 22 w 23"/>
                  <a:gd name="T5" fmla="*/ 14 h 27"/>
                  <a:gd name="T6" fmla="*/ 12 w 23"/>
                  <a:gd name="T7" fmla="*/ 2 h 27"/>
                  <a:gd name="T8" fmla="*/ 7 w 23"/>
                  <a:gd name="T9" fmla="*/ 0 h 27"/>
                  <a:gd name="T10" fmla="*/ 0 w 23"/>
                  <a:gd name="T11" fmla="*/ 8 h 27"/>
                  <a:gd name="T12" fmla="*/ 3 w 23"/>
                  <a:gd name="T13" fmla="*/ 14 h 27"/>
                  <a:gd name="T14" fmla="*/ 3 w 23"/>
                  <a:gd name="T15" fmla="*/ 14 h 27"/>
                  <a:gd name="T16" fmla="*/ 3 w 23"/>
                  <a:gd name="T17" fmla="*/ 14 h 27"/>
                  <a:gd name="T18" fmla="*/ 0 w 23"/>
                  <a:gd name="T19" fmla="*/ 20 h 27"/>
                  <a:gd name="T20" fmla="*/ 7 w 23"/>
                  <a:gd name="T21" fmla="*/ 27 h 27"/>
                  <a:gd name="T22" fmla="*/ 12 w 23"/>
                  <a:gd name="T23" fmla="*/ 26 h 27"/>
                  <a:gd name="T24" fmla="*/ 22 w 23"/>
                  <a:gd name="T25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27">
                    <a:moveTo>
                      <a:pt x="22" y="14"/>
                    </a:moveTo>
                    <a:cubicBezTo>
                      <a:pt x="23" y="14"/>
                      <a:pt x="23" y="14"/>
                      <a:pt x="23" y="14"/>
                    </a:cubicBezTo>
                    <a:cubicBezTo>
                      <a:pt x="23" y="14"/>
                      <a:pt x="23" y="14"/>
                      <a:pt x="22" y="14"/>
                    </a:cubicBezTo>
                    <a:cubicBezTo>
                      <a:pt x="19" y="8"/>
                      <a:pt x="15" y="4"/>
                      <a:pt x="12" y="2"/>
                    </a:cubicBezTo>
                    <a:cubicBezTo>
                      <a:pt x="9" y="0"/>
                      <a:pt x="8" y="0"/>
                      <a:pt x="7" y="0"/>
                    </a:cubicBezTo>
                    <a:cubicBezTo>
                      <a:pt x="3" y="0"/>
                      <a:pt x="0" y="4"/>
                      <a:pt x="0" y="8"/>
                    </a:cubicBezTo>
                    <a:cubicBezTo>
                      <a:pt x="0" y="10"/>
                      <a:pt x="1" y="12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1" y="15"/>
                      <a:pt x="0" y="17"/>
                      <a:pt x="0" y="20"/>
                    </a:cubicBezTo>
                    <a:cubicBezTo>
                      <a:pt x="0" y="24"/>
                      <a:pt x="3" y="27"/>
                      <a:pt x="7" y="27"/>
                    </a:cubicBezTo>
                    <a:cubicBezTo>
                      <a:pt x="8" y="27"/>
                      <a:pt x="9" y="27"/>
                      <a:pt x="12" y="26"/>
                    </a:cubicBezTo>
                    <a:cubicBezTo>
                      <a:pt x="15" y="24"/>
                      <a:pt x="19" y="20"/>
                      <a:pt x="22" y="14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" name="Freeform 36">
                <a:extLst>
                  <a:ext uri="{FF2B5EF4-FFF2-40B4-BE49-F238E27FC236}">
                    <a16:creationId xmlns:a16="http://schemas.microsoft.com/office/drawing/2014/main" id="{1255AD60-8D98-E833-C2BB-61F9BA4D37DE}"/>
                  </a:ext>
                </a:extLst>
              </p:cNvPr>
              <p:cNvSpPr/>
              <p:nvPr/>
            </p:nvSpPr>
            <p:spPr bwMode="auto">
              <a:xfrm>
                <a:off x="3606800" y="3973513"/>
                <a:ext cx="85725" cy="101600"/>
              </a:xfrm>
              <a:custGeom>
                <a:avLst/>
                <a:gdLst>
                  <a:gd name="T0" fmla="*/ 22 w 23"/>
                  <a:gd name="T1" fmla="*/ 14 h 27"/>
                  <a:gd name="T2" fmla="*/ 23 w 23"/>
                  <a:gd name="T3" fmla="*/ 13 h 27"/>
                  <a:gd name="T4" fmla="*/ 22 w 23"/>
                  <a:gd name="T5" fmla="*/ 13 h 27"/>
                  <a:gd name="T6" fmla="*/ 12 w 23"/>
                  <a:gd name="T7" fmla="*/ 1 h 27"/>
                  <a:gd name="T8" fmla="*/ 7 w 23"/>
                  <a:gd name="T9" fmla="*/ 0 h 27"/>
                  <a:gd name="T10" fmla="*/ 0 w 23"/>
                  <a:gd name="T11" fmla="*/ 8 h 27"/>
                  <a:gd name="T12" fmla="*/ 3 w 23"/>
                  <a:gd name="T13" fmla="*/ 13 h 27"/>
                  <a:gd name="T14" fmla="*/ 3 w 23"/>
                  <a:gd name="T15" fmla="*/ 13 h 27"/>
                  <a:gd name="T16" fmla="*/ 3 w 23"/>
                  <a:gd name="T17" fmla="*/ 13 h 27"/>
                  <a:gd name="T18" fmla="*/ 0 w 23"/>
                  <a:gd name="T19" fmla="*/ 19 h 27"/>
                  <a:gd name="T20" fmla="*/ 7 w 23"/>
                  <a:gd name="T21" fmla="*/ 27 h 27"/>
                  <a:gd name="T22" fmla="*/ 12 w 23"/>
                  <a:gd name="T23" fmla="*/ 26 h 27"/>
                  <a:gd name="T24" fmla="*/ 22 w 23"/>
                  <a:gd name="T25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27">
                    <a:moveTo>
                      <a:pt x="22" y="14"/>
                    </a:moveTo>
                    <a:cubicBezTo>
                      <a:pt x="23" y="14"/>
                      <a:pt x="23" y="14"/>
                      <a:pt x="23" y="13"/>
                    </a:cubicBezTo>
                    <a:cubicBezTo>
                      <a:pt x="23" y="13"/>
                      <a:pt x="23" y="13"/>
                      <a:pt x="22" y="13"/>
                    </a:cubicBezTo>
                    <a:cubicBezTo>
                      <a:pt x="19" y="7"/>
                      <a:pt x="15" y="3"/>
                      <a:pt x="12" y="1"/>
                    </a:cubicBezTo>
                    <a:cubicBezTo>
                      <a:pt x="9" y="0"/>
                      <a:pt x="8" y="0"/>
                      <a:pt x="7" y="0"/>
                    </a:cubicBez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1" y="15"/>
                      <a:pt x="0" y="17"/>
                      <a:pt x="0" y="19"/>
                    </a:cubicBezTo>
                    <a:cubicBezTo>
                      <a:pt x="0" y="23"/>
                      <a:pt x="3" y="27"/>
                      <a:pt x="7" y="27"/>
                    </a:cubicBezTo>
                    <a:cubicBezTo>
                      <a:pt x="8" y="27"/>
                      <a:pt x="9" y="27"/>
                      <a:pt x="12" y="26"/>
                    </a:cubicBezTo>
                    <a:cubicBezTo>
                      <a:pt x="15" y="23"/>
                      <a:pt x="19" y="19"/>
                      <a:pt x="22" y="14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" name="Freeform 37">
                <a:extLst>
                  <a:ext uri="{FF2B5EF4-FFF2-40B4-BE49-F238E27FC236}">
                    <a16:creationId xmlns:a16="http://schemas.microsoft.com/office/drawing/2014/main" id="{B678F708-82C8-562A-24FA-5F9EDCBAD38A}"/>
                  </a:ext>
                </a:extLst>
              </p:cNvPr>
              <p:cNvSpPr/>
              <p:nvPr/>
            </p:nvSpPr>
            <p:spPr bwMode="auto">
              <a:xfrm>
                <a:off x="3606800" y="3822701"/>
                <a:ext cx="85725" cy="106363"/>
              </a:xfrm>
              <a:custGeom>
                <a:avLst/>
                <a:gdLst>
                  <a:gd name="T0" fmla="*/ 22 w 23"/>
                  <a:gd name="T1" fmla="*/ 14 h 28"/>
                  <a:gd name="T2" fmla="*/ 23 w 23"/>
                  <a:gd name="T3" fmla="*/ 14 h 28"/>
                  <a:gd name="T4" fmla="*/ 22 w 23"/>
                  <a:gd name="T5" fmla="*/ 14 h 28"/>
                  <a:gd name="T6" fmla="*/ 12 w 23"/>
                  <a:gd name="T7" fmla="*/ 2 h 28"/>
                  <a:gd name="T8" fmla="*/ 7 w 23"/>
                  <a:gd name="T9" fmla="*/ 1 h 28"/>
                  <a:gd name="T10" fmla="*/ 0 w 23"/>
                  <a:gd name="T11" fmla="*/ 8 h 28"/>
                  <a:gd name="T12" fmla="*/ 3 w 23"/>
                  <a:gd name="T13" fmla="*/ 14 h 28"/>
                  <a:gd name="T14" fmla="*/ 3 w 23"/>
                  <a:gd name="T15" fmla="*/ 14 h 28"/>
                  <a:gd name="T16" fmla="*/ 3 w 23"/>
                  <a:gd name="T17" fmla="*/ 14 h 28"/>
                  <a:gd name="T18" fmla="*/ 0 w 23"/>
                  <a:gd name="T19" fmla="*/ 20 h 28"/>
                  <a:gd name="T20" fmla="*/ 7 w 23"/>
                  <a:gd name="T21" fmla="*/ 28 h 28"/>
                  <a:gd name="T22" fmla="*/ 12 w 23"/>
                  <a:gd name="T23" fmla="*/ 26 h 28"/>
                  <a:gd name="T24" fmla="*/ 22 w 23"/>
                  <a:gd name="T25" fmla="*/ 1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28">
                    <a:moveTo>
                      <a:pt x="22" y="14"/>
                    </a:moveTo>
                    <a:cubicBezTo>
                      <a:pt x="23" y="14"/>
                      <a:pt x="23" y="14"/>
                      <a:pt x="23" y="14"/>
                    </a:cubicBezTo>
                    <a:cubicBezTo>
                      <a:pt x="23" y="14"/>
                      <a:pt x="23" y="14"/>
                      <a:pt x="22" y="14"/>
                    </a:cubicBezTo>
                    <a:cubicBezTo>
                      <a:pt x="19" y="8"/>
                      <a:pt x="15" y="4"/>
                      <a:pt x="12" y="2"/>
                    </a:cubicBezTo>
                    <a:cubicBezTo>
                      <a:pt x="9" y="0"/>
                      <a:pt x="8" y="1"/>
                      <a:pt x="7" y="1"/>
                    </a:cubicBezTo>
                    <a:cubicBezTo>
                      <a:pt x="3" y="1"/>
                      <a:pt x="0" y="4"/>
                      <a:pt x="0" y="8"/>
                    </a:cubicBezTo>
                    <a:cubicBezTo>
                      <a:pt x="0" y="10"/>
                      <a:pt x="1" y="13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1" y="16"/>
                      <a:pt x="0" y="18"/>
                      <a:pt x="0" y="20"/>
                    </a:cubicBezTo>
                    <a:cubicBezTo>
                      <a:pt x="0" y="24"/>
                      <a:pt x="3" y="28"/>
                      <a:pt x="7" y="28"/>
                    </a:cubicBezTo>
                    <a:cubicBezTo>
                      <a:pt x="8" y="28"/>
                      <a:pt x="9" y="28"/>
                      <a:pt x="12" y="26"/>
                    </a:cubicBezTo>
                    <a:cubicBezTo>
                      <a:pt x="15" y="24"/>
                      <a:pt x="19" y="20"/>
                      <a:pt x="22" y="14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" name="Freeform 38">
                <a:extLst>
                  <a:ext uri="{FF2B5EF4-FFF2-40B4-BE49-F238E27FC236}">
                    <a16:creationId xmlns:a16="http://schemas.microsoft.com/office/drawing/2014/main" id="{2997CF05-FC84-6879-7152-F3B7F2D3F363}"/>
                  </a:ext>
                </a:extLst>
              </p:cNvPr>
              <p:cNvSpPr/>
              <p:nvPr/>
            </p:nvSpPr>
            <p:spPr bwMode="auto">
              <a:xfrm>
                <a:off x="3635375" y="4286251"/>
                <a:ext cx="1376363" cy="147638"/>
              </a:xfrm>
              <a:custGeom>
                <a:avLst/>
                <a:gdLst>
                  <a:gd name="T0" fmla="*/ 366 w 366"/>
                  <a:gd name="T1" fmla="*/ 39 h 39"/>
                  <a:gd name="T2" fmla="*/ 177 w 366"/>
                  <a:gd name="T3" fmla="*/ 39 h 39"/>
                  <a:gd name="T4" fmla="*/ 83 w 366"/>
                  <a:gd name="T5" fmla="*/ 39 h 39"/>
                  <a:gd name="T6" fmla="*/ 59 w 366"/>
                  <a:gd name="T7" fmla="*/ 39 h 39"/>
                  <a:gd name="T8" fmla="*/ 47 w 366"/>
                  <a:gd name="T9" fmla="*/ 39 h 39"/>
                  <a:gd name="T10" fmla="*/ 41 w 366"/>
                  <a:gd name="T11" fmla="*/ 38 h 39"/>
                  <a:gd name="T12" fmla="*/ 35 w 366"/>
                  <a:gd name="T13" fmla="*/ 36 h 39"/>
                  <a:gd name="T14" fmla="*/ 0 w 366"/>
                  <a:gd name="T15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6" h="39">
                    <a:moveTo>
                      <a:pt x="366" y="39"/>
                    </a:moveTo>
                    <a:cubicBezTo>
                      <a:pt x="177" y="39"/>
                      <a:pt x="177" y="39"/>
                      <a:pt x="177" y="39"/>
                    </a:cubicBezTo>
                    <a:cubicBezTo>
                      <a:pt x="83" y="39"/>
                      <a:pt x="83" y="39"/>
                      <a:pt x="83" y="39"/>
                    </a:cubicBezTo>
                    <a:cubicBezTo>
                      <a:pt x="59" y="39"/>
                      <a:pt x="59" y="39"/>
                      <a:pt x="59" y="39"/>
                    </a:cubicBezTo>
                    <a:cubicBezTo>
                      <a:pt x="55" y="39"/>
                      <a:pt x="52" y="39"/>
                      <a:pt x="47" y="39"/>
                    </a:cubicBezTo>
                    <a:cubicBezTo>
                      <a:pt x="45" y="38"/>
                      <a:pt x="43" y="38"/>
                      <a:pt x="41" y="38"/>
                    </a:cubicBezTo>
                    <a:cubicBezTo>
                      <a:pt x="39" y="37"/>
                      <a:pt x="37" y="37"/>
                      <a:pt x="35" y="36"/>
                    </a:cubicBezTo>
                    <a:cubicBezTo>
                      <a:pt x="18" y="30"/>
                      <a:pt x="5" y="16"/>
                      <a:pt x="0" y="0"/>
                    </a:cubicBezTo>
                  </a:path>
                </a:pathLst>
              </a:custGeom>
              <a:noFill/>
              <a:ln w="14288" cap="flat">
                <a:solidFill>
                  <a:srgbClr val="FFA0A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8" name="Freeform 39">
                <a:extLst>
                  <a:ext uri="{FF2B5EF4-FFF2-40B4-BE49-F238E27FC236}">
                    <a16:creationId xmlns:a16="http://schemas.microsoft.com/office/drawing/2014/main" id="{6F8770D1-70AE-3B0A-1C3C-F4776462C981}"/>
                  </a:ext>
                </a:extLst>
              </p:cNvPr>
              <p:cNvSpPr/>
              <p:nvPr/>
            </p:nvSpPr>
            <p:spPr bwMode="auto">
              <a:xfrm>
                <a:off x="3684588" y="4271963"/>
                <a:ext cx="1327150" cy="112713"/>
              </a:xfrm>
              <a:custGeom>
                <a:avLst/>
                <a:gdLst>
                  <a:gd name="T0" fmla="*/ 353 w 353"/>
                  <a:gd name="T1" fmla="*/ 30 h 30"/>
                  <a:gd name="T2" fmla="*/ 164 w 353"/>
                  <a:gd name="T3" fmla="*/ 30 h 30"/>
                  <a:gd name="T4" fmla="*/ 70 w 353"/>
                  <a:gd name="T5" fmla="*/ 30 h 30"/>
                  <a:gd name="T6" fmla="*/ 46 w 353"/>
                  <a:gd name="T7" fmla="*/ 30 h 30"/>
                  <a:gd name="T8" fmla="*/ 26 w 353"/>
                  <a:gd name="T9" fmla="*/ 28 h 30"/>
                  <a:gd name="T10" fmla="*/ 0 w 353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3" h="30">
                    <a:moveTo>
                      <a:pt x="353" y="30"/>
                    </a:moveTo>
                    <a:cubicBezTo>
                      <a:pt x="164" y="30"/>
                      <a:pt x="164" y="30"/>
                      <a:pt x="164" y="30"/>
                    </a:cubicBezTo>
                    <a:cubicBezTo>
                      <a:pt x="70" y="30"/>
                      <a:pt x="70" y="30"/>
                      <a:pt x="70" y="30"/>
                    </a:cubicBezTo>
                    <a:cubicBezTo>
                      <a:pt x="46" y="30"/>
                      <a:pt x="46" y="30"/>
                      <a:pt x="46" y="30"/>
                    </a:cubicBezTo>
                    <a:cubicBezTo>
                      <a:pt x="38" y="30"/>
                      <a:pt x="32" y="30"/>
                      <a:pt x="26" y="28"/>
                    </a:cubicBezTo>
                    <a:cubicBezTo>
                      <a:pt x="13" y="24"/>
                      <a:pt x="3" y="13"/>
                      <a:pt x="0" y="0"/>
                    </a:cubicBezTo>
                  </a:path>
                </a:pathLst>
              </a:custGeom>
              <a:noFill/>
              <a:ln w="14288" cap="flat">
                <a:solidFill>
                  <a:srgbClr val="FFA0A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9" name="Freeform 40">
                <a:extLst>
                  <a:ext uri="{FF2B5EF4-FFF2-40B4-BE49-F238E27FC236}">
                    <a16:creationId xmlns:a16="http://schemas.microsoft.com/office/drawing/2014/main" id="{4A1B0399-8D50-0276-9342-CC551A1D82A0}"/>
                  </a:ext>
                </a:extLst>
              </p:cNvPr>
              <p:cNvSpPr/>
              <p:nvPr/>
            </p:nvSpPr>
            <p:spPr bwMode="auto">
              <a:xfrm>
                <a:off x="3629025" y="2432051"/>
                <a:ext cx="198438" cy="1335088"/>
              </a:xfrm>
              <a:custGeom>
                <a:avLst/>
                <a:gdLst>
                  <a:gd name="T0" fmla="*/ 0 w 53"/>
                  <a:gd name="T1" fmla="*/ 354 h 354"/>
                  <a:gd name="T2" fmla="*/ 0 w 53"/>
                  <a:gd name="T3" fmla="*/ 166 h 354"/>
                  <a:gd name="T4" fmla="*/ 0 w 53"/>
                  <a:gd name="T5" fmla="*/ 72 h 354"/>
                  <a:gd name="T6" fmla="*/ 0 w 53"/>
                  <a:gd name="T7" fmla="*/ 60 h 354"/>
                  <a:gd name="T8" fmla="*/ 0 w 53"/>
                  <a:gd name="T9" fmla="*/ 54 h 354"/>
                  <a:gd name="T10" fmla="*/ 1 w 53"/>
                  <a:gd name="T11" fmla="*/ 48 h 354"/>
                  <a:gd name="T12" fmla="*/ 9 w 53"/>
                  <a:gd name="T13" fmla="*/ 23 h 354"/>
                  <a:gd name="T14" fmla="*/ 28 w 53"/>
                  <a:gd name="T15" fmla="*/ 6 h 354"/>
                  <a:gd name="T16" fmla="*/ 53 w 53"/>
                  <a:gd name="T17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" h="354">
                    <a:moveTo>
                      <a:pt x="0" y="354"/>
                    </a:moveTo>
                    <a:cubicBezTo>
                      <a:pt x="0" y="166"/>
                      <a:pt x="0" y="166"/>
                      <a:pt x="0" y="166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52"/>
                      <a:pt x="0" y="50"/>
                      <a:pt x="1" y="48"/>
                    </a:cubicBezTo>
                    <a:cubicBezTo>
                      <a:pt x="1" y="39"/>
                      <a:pt x="5" y="31"/>
                      <a:pt x="9" y="23"/>
                    </a:cubicBezTo>
                    <a:cubicBezTo>
                      <a:pt x="14" y="16"/>
                      <a:pt x="21" y="10"/>
                      <a:pt x="28" y="6"/>
                    </a:cubicBezTo>
                    <a:cubicBezTo>
                      <a:pt x="36" y="2"/>
                      <a:pt x="45" y="0"/>
                      <a:pt x="53" y="0"/>
                    </a:cubicBezTo>
                  </a:path>
                </a:pathLst>
              </a:custGeom>
              <a:noFill/>
              <a:ln w="14288" cap="flat">
                <a:solidFill>
                  <a:srgbClr val="FFA0A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0" name="Freeform 41">
                <a:extLst>
                  <a:ext uri="{FF2B5EF4-FFF2-40B4-BE49-F238E27FC236}">
                    <a16:creationId xmlns:a16="http://schemas.microsoft.com/office/drawing/2014/main" id="{AABA261E-2E64-0A77-88FB-34F52C34B2BD}"/>
                  </a:ext>
                </a:extLst>
              </p:cNvPr>
              <p:cNvSpPr/>
              <p:nvPr/>
            </p:nvSpPr>
            <p:spPr bwMode="auto">
              <a:xfrm>
                <a:off x="3676650" y="2479676"/>
                <a:ext cx="150813" cy="1287463"/>
              </a:xfrm>
              <a:custGeom>
                <a:avLst/>
                <a:gdLst>
                  <a:gd name="T0" fmla="*/ 0 w 40"/>
                  <a:gd name="T1" fmla="*/ 341 h 341"/>
                  <a:gd name="T2" fmla="*/ 0 w 40"/>
                  <a:gd name="T3" fmla="*/ 153 h 341"/>
                  <a:gd name="T4" fmla="*/ 0 w 40"/>
                  <a:gd name="T5" fmla="*/ 59 h 341"/>
                  <a:gd name="T6" fmla="*/ 0 w 40"/>
                  <a:gd name="T7" fmla="*/ 47 h 341"/>
                  <a:gd name="T8" fmla="*/ 0 w 40"/>
                  <a:gd name="T9" fmla="*/ 41 h 341"/>
                  <a:gd name="T10" fmla="*/ 0 w 40"/>
                  <a:gd name="T11" fmla="*/ 36 h 341"/>
                  <a:gd name="T12" fmla="*/ 7 w 40"/>
                  <a:gd name="T13" fmla="*/ 18 h 341"/>
                  <a:gd name="T14" fmla="*/ 21 w 40"/>
                  <a:gd name="T15" fmla="*/ 4 h 341"/>
                  <a:gd name="T16" fmla="*/ 40 w 40"/>
                  <a:gd name="T17" fmla="*/ 0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341">
                    <a:moveTo>
                      <a:pt x="0" y="341"/>
                    </a:moveTo>
                    <a:cubicBezTo>
                      <a:pt x="0" y="153"/>
                      <a:pt x="0" y="153"/>
                      <a:pt x="0" y="153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39"/>
                      <a:pt x="0" y="38"/>
                      <a:pt x="0" y="36"/>
                    </a:cubicBezTo>
                    <a:cubicBezTo>
                      <a:pt x="1" y="29"/>
                      <a:pt x="3" y="23"/>
                      <a:pt x="7" y="18"/>
                    </a:cubicBezTo>
                    <a:cubicBezTo>
                      <a:pt x="11" y="12"/>
                      <a:pt x="16" y="8"/>
                      <a:pt x="21" y="4"/>
                    </a:cubicBezTo>
                    <a:cubicBezTo>
                      <a:pt x="27" y="1"/>
                      <a:pt x="34" y="0"/>
                      <a:pt x="40" y="0"/>
                    </a:cubicBezTo>
                  </a:path>
                </a:pathLst>
              </a:custGeom>
              <a:noFill/>
              <a:ln w="14288" cap="flat">
                <a:solidFill>
                  <a:srgbClr val="FFA0A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1" name="Freeform 42">
                <a:extLst>
                  <a:ext uri="{FF2B5EF4-FFF2-40B4-BE49-F238E27FC236}">
                    <a16:creationId xmlns:a16="http://schemas.microsoft.com/office/drawing/2014/main" id="{4C3E64B8-1834-4B18-5B52-129C4DE4F925}"/>
                  </a:ext>
                </a:extLst>
              </p:cNvPr>
              <p:cNvSpPr/>
              <p:nvPr/>
            </p:nvSpPr>
            <p:spPr bwMode="auto">
              <a:xfrm>
                <a:off x="5300663" y="2408238"/>
                <a:ext cx="104775" cy="84138"/>
              </a:xfrm>
              <a:custGeom>
                <a:avLst/>
                <a:gdLst>
                  <a:gd name="T0" fmla="*/ 14 w 28"/>
                  <a:gd name="T1" fmla="*/ 22 h 22"/>
                  <a:gd name="T2" fmla="*/ 14 w 28"/>
                  <a:gd name="T3" fmla="*/ 22 h 22"/>
                  <a:gd name="T4" fmla="*/ 14 w 28"/>
                  <a:gd name="T5" fmla="*/ 22 h 22"/>
                  <a:gd name="T6" fmla="*/ 26 w 28"/>
                  <a:gd name="T7" fmla="*/ 11 h 22"/>
                  <a:gd name="T8" fmla="*/ 27 w 28"/>
                  <a:gd name="T9" fmla="*/ 7 h 22"/>
                  <a:gd name="T10" fmla="*/ 20 w 28"/>
                  <a:gd name="T11" fmla="*/ 0 h 22"/>
                  <a:gd name="T12" fmla="*/ 14 w 28"/>
                  <a:gd name="T13" fmla="*/ 2 h 22"/>
                  <a:gd name="T14" fmla="*/ 14 w 28"/>
                  <a:gd name="T15" fmla="*/ 2 h 22"/>
                  <a:gd name="T16" fmla="*/ 14 w 28"/>
                  <a:gd name="T17" fmla="*/ 2 h 22"/>
                  <a:gd name="T18" fmla="*/ 8 w 28"/>
                  <a:gd name="T19" fmla="*/ 0 h 22"/>
                  <a:gd name="T20" fmla="*/ 0 w 28"/>
                  <a:gd name="T21" fmla="*/ 7 h 22"/>
                  <a:gd name="T22" fmla="*/ 2 w 28"/>
                  <a:gd name="T23" fmla="*/ 11 h 22"/>
                  <a:gd name="T24" fmla="*/ 14 w 28"/>
                  <a:gd name="T2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22">
                    <a:moveTo>
                      <a:pt x="14" y="22"/>
                    </a:moveTo>
                    <a:cubicBezTo>
                      <a:pt x="14" y="22"/>
                      <a:pt x="14" y="22"/>
                      <a:pt x="14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20" y="18"/>
                      <a:pt x="24" y="15"/>
                      <a:pt x="26" y="11"/>
                    </a:cubicBezTo>
                    <a:cubicBezTo>
                      <a:pt x="28" y="9"/>
                      <a:pt x="27" y="7"/>
                      <a:pt x="27" y="7"/>
                    </a:cubicBezTo>
                    <a:cubicBezTo>
                      <a:pt x="27" y="3"/>
                      <a:pt x="24" y="0"/>
                      <a:pt x="20" y="0"/>
                    </a:cubicBezTo>
                    <a:cubicBezTo>
                      <a:pt x="18" y="0"/>
                      <a:pt x="15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2" y="1"/>
                      <a:pt x="10" y="0"/>
                      <a:pt x="8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7"/>
                      <a:pt x="0" y="9"/>
                      <a:pt x="2" y="11"/>
                    </a:cubicBezTo>
                    <a:cubicBezTo>
                      <a:pt x="4" y="15"/>
                      <a:pt x="8" y="18"/>
                      <a:pt x="14" y="22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2" name="Freeform 43">
                <a:extLst>
                  <a:ext uri="{FF2B5EF4-FFF2-40B4-BE49-F238E27FC236}">
                    <a16:creationId xmlns:a16="http://schemas.microsoft.com/office/drawing/2014/main" id="{C02AF712-4FB3-696B-1769-81710C77D11F}"/>
                  </a:ext>
                </a:extLst>
              </p:cNvPr>
              <p:cNvSpPr/>
              <p:nvPr/>
            </p:nvSpPr>
            <p:spPr bwMode="auto">
              <a:xfrm>
                <a:off x="5451475" y="2408238"/>
                <a:ext cx="101600" cy="84138"/>
              </a:xfrm>
              <a:custGeom>
                <a:avLst/>
                <a:gdLst>
                  <a:gd name="T0" fmla="*/ 13 w 27"/>
                  <a:gd name="T1" fmla="*/ 22 h 22"/>
                  <a:gd name="T2" fmla="*/ 13 w 27"/>
                  <a:gd name="T3" fmla="*/ 22 h 22"/>
                  <a:gd name="T4" fmla="*/ 13 w 27"/>
                  <a:gd name="T5" fmla="*/ 22 h 22"/>
                  <a:gd name="T6" fmla="*/ 25 w 27"/>
                  <a:gd name="T7" fmla="*/ 11 h 22"/>
                  <a:gd name="T8" fmla="*/ 27 w 27"/>
                  <a:gd name="T9" fmla="*/ 7 h 22"/>
                  <a:gd name="T10" fmla="*/ 19 w 27"/>
                  <a:gd name="T11" fmla="*/ 0 h 22"/>
                  <a:gd name="T12" fmla="*/ 13 w 27"/>
                  <a:gd name="T13" fmla="*/ 2 h 22"/>
                  <a:gd name="T14" fmla="*/ 13 w 27"/>
                  <a:gd name="T15" fmla="*/ 2 h 22"/>
                  <a:gd name="T16" fmla="*/ 13 w 27"/>
                  <a:gd name="T17" fmla="*/ 2 h 22"/>
                  <a:gd name="T18" fmla="*/ 7 w 27"/>
                  <a:gd name="T19" fmla="*/ 0 h 22"/>
                  <a:gd name="T20" fmla="*/ 0 w 27"/>
                  <a:gd name="T21" fmla="*/ 7 h 22"/>
                  <a:gd name="T22" fmla="*/ 1 w 27"/>
                  <a:gd name="T23" fmla="*/ 11 h 22"/>
                  <a:gd name="T24" fmla="*/ 13 w 27"/>
                  <a:gd name="T2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22">
                    <a:moveTo>
                      <a:pt x="13" y="22"/>
                    </a:move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9" y="18"/>
                      <a:pt x="23" y="15"/>
                      <a:pt x="25" y="11"/>
                    </a:cubicBezTo>
                    <a:cubicBezTo>
                      <a:pt x="27" y="9"/>
                      <a:pt x="27" y="7"/>
                      <a:pt x="27" y="7"/>
                    </a:cubicBezTo>
                    <a:cubicBezTo>
                      <a:pt x="27" y="3"/>
                      <a:pt x="23" y="0"/>
                      <a:pt x="19" y="0"/>
                    </a:cubicBezTo>
                    <a:cubicBezTo>
                      <a:pt x="17" y="0"/>
                      <a:pt x="15" y="1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2" y="1"/>
                      <a:pt x="10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7"/>
                      <a:pt x="0" y="9"/>
                      <a:pt x="1" y="11"/>
                    </a:cubicBezTo>
                    <a:cubicBezTo>
                      <a:pt x="3" y="15"/>
                      <a:pt x="7" y="18"/>
                      <a:pt x="13" y="22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3" name="Freeform 44">
                <a:extLst>
                  <a:ext uri="{FF2B5EF4-FFF2-40B4-BE49-F238E27FC236}">
                    <a16:creationId xmlns:a16="http://schemas.microsoft.com/office/drawing/2014/main" id="{C2B59F88-9E2D-0015-210F-C6F7806C4CE5}"/>
                  </a:ext>
                </a:extLst>
              </p:cNvPr>
              <p:cNvSpPr/>
              <p:nvPr/>
            </p:nvSpPr>
            <p:spPr bwMode="auto">
              <a:xfrm>
                <a:off x="5597525" y="2408238"/>
                <a:ext cx="101600" cy="84138"/>
              </a:xfrm>
              <a:custGeom>
                <a:avLst/>
                <a:gdLst>
                  <a:gd name="T0" fmla="*/ 13 w 27"/>
                  <a:gd name="T1" fmla="*/ 22 h 22"/>
                  <a:gd name="T2" fmla="*/ 14 w 27"/>
                  <a:gd name="T3" fmla="*/ 22 h 22"/>
                  <a:gd name="T4" fmla="*/ 14 w 27"/>
                  <a:gd name="T5" fmla="*/ 22 h 22"/>
                  <a:gd name="T6" fmla="*/ 26 w 27"/>
                  <a:gd name="T7" fmla="*/ 11 h 22"/>
                  <a:gd name="T8" fmla="*/ 27 w 27"/>
                  <a:gd name="T9" fmla="*/ 7 h 22"/>
                  <a:gd name="T10" fmla="*/ 19 w 27"/>
                  <a:gd name="T11" fmla="*/ 0 h 22"/>
                  <a:gd name="T12" fmla="*/ 14 w 27"/>
                  <a:gd name="T13" fmla="*/ 2 h 22"/>
                  <a:gd name="T14" fmla="*/ 14 w 27"/>
                  <a:gd name="T15" fmla="*/ 2 h 22"/>
                  <a:gd name="T16" fmla="*/ 14 w 27"/>
                  <a:gd name="T17" fmla="*/ 2 h 22"/>
                  <a:gd name="T18" fmla="*/ 8 w 27"/>
                  <a:gd name="T19" fmla="*/ 0 h 22"/>
                  <a:gd name="T20" fmla="*/ 0 w 27"/>
                  <a:gd name="T21" fmla="*/ 7 h 22"/>
                  <a:gd name="T22" fmla="*/ 1 w 27"/>
                  <a:gd name="T23" fmla="*/ 11 h 22"/>
                  <a:gd name="T24" fmla="*/ 13 w 27"/>
                  <a:gd name="T2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22">
                    <a:moveTo>
                      <a:pt x="13" y="22"/>
                    </a:moveTo>
                    <a:cubicBezTo>
                      <a:pt x="13" y="22"/>
                      <a:pt x="14" y="22"/>
                      <a:pt x="14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20" y="18"/>
                      <a:pt x="24" y="15"/>
                      <a:pt x="26" y="11"/>
                    </a:cubicBezTo>
                    <a:cubicBezTo>
                      <a:pt x="27" y="9"/>
                      <a:pt x="27" y="7"/>
                      <a:pt x="27" y="7"/>
                    </a:cubicBezTo>
                    <a:cubicBezTo>
                      <a:pt x="27" y="3"/>
                      <a:pt x="24" y="0"/>
                      <a:pt x="19" y="0"/>
                    </a:cubicBezTo>
                    <a:cubicBezTo>
                      <a:pt x="17" y="0"/>
                      <a:pt x="15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2" y="1"/>
                      <a:pt x="10" y="0"/>
                      <a:pt x="8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7"/>
                      <a:pt x="0" y="9"/>
                      <a:pt x="1" y="11"/>
                    </a:cubicBezTo>
                    <a:cubicBezTo>
                      <a:pt x="4" y="15"/>
                      <a:pt x="8" y="18"/>
                      <a:pt x="13" y="22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4" name="Line 45">
                <a:extLst>
                  <a:ext uri="{FF2B5EF4-FFF2-40B4-BE49-F238E27FC236}">
                    <a16:creationId xmlns:a16="http://schemas.microsoft.com/office/drawing/2014/main" id="{5A793E5D-EFB2-9AA7-57B0-13C1533013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27463" y="2432051"/>
                <a:ext cx="1417638" cy="0"/>
              </a:xfrm>
              <a:prstGeom prst="line">
                <a:avLst/>
              </a:prstGeom>
              <a:noFill/>
              <a:ln w="14288" cap="flat">
                <a:solidFill>
                  <a:srgbClr val="FFA0A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5" name="Line 46">
                <a:extLst>
                  <a:ext uri="{FF2B5EF4-FFF2-40B4-BE49-F238E27FC236}">
                    <a16:creationId xmlns:a16="http://schemas.microsoft.com/office/drawing/2014/main" id="{8EA7FEDF-D5FA-244D-B396-08FB25ED05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28244" y="2526593"/>
                <a:ext cx="1417638" cy="0"/>
              </a:xfrm>
              <a:prstGeom prst="line">
                <a:avLst/>
              </a:prstGeom>
              <a:noFill/>
              <a:ln w="14288" cap="flat">
                <a:solidFill>
                  <a:srgbClr val="FFA0A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6" name="Line 47">
                <a:extLst>
                  <a:ext uri="{FF2B5EF4-FFF2-40B4-BE49-F238E27FC236}">
                    <a16:creationId xmlns:a16="http://schemas.microsoft.com/office/drawing/2014/main" id="{D46D5F75-F0A8-3B6C-BA0A-9DC0431952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56275" y="2432051"/>
                <a:ext cx="1416050" cy="0"/>
              </a:xfrm>
              <a:prstGeom prst="line">
                <a:avLst/>
              </a:prstGeom>
              <a:noFill/>
              <a:ln w="14288" cap="flat">
                <a:solidFill>
                  <a:srgbClr val="FFA0A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7" name="Line 48">
                <a:extLst>
                  <a:ext uri="{FF2B5EF4-FFF2-40B4-BE49-F238E27FC236}">
                    <a16:creationId xmlns:a16="http://schemas.microsoft.com/office/drawing/2014/main" id="{6C887BA0-DC26-B70E-D8E8-707E888CF4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56275" y="2479676"/>
                <a:ext cx="1416050" cy="0"/>
              </a:xfrm>
              <a:prstGeom prst="line">
                <a:avLst/>
              </a:prstGeom>
              <a:noFill/>
              <a:ln w="14288" cap="flat">
                <a:solidFill>
                  <a:srgbClr val="FFA0A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8" name="Freeform 49">
                <a:extLst>
                  <a:ext uri="{FF2B5EF4-FFF2-40B4-BE49-F238E27FC236}">
                    <a16:creationId xmlns:a16="http://schemas.microsoft.com/office/drawing/2014/main" id="{0257A700-21FE-0ABC-1B8B-D9C74A9BC7AC}"/>
                  </a:ext>
                </a:extLst>
              </p:cNvPr>
              <p:cNvSpPr/>
              <p:nvPr/>
            </p:nvSpPr>
            <p:spPr bwMode="auto">
              <a:xfrm>
                <a:off x="8491683" y="2638367"/>
                <a:ext cx="87315" cy="101603"/>
              </a:xfrm>
              <a:custGeom>
                <a:avLst/>
                <a:gdLst>
                  <a:gd name="T0" fmla="*/ 0 w 23"/>
                  <a:gd name="T1" fmla="*/ 14 h 27"/>
                  <a:gd name="T2" fmla="*/ 0 w 23"/>
                  <a:gd name="T3" fmla="*/ 14 h 27"/>
                  <a:gd name="T4" fmla="*/ 0 w 23"/>
                  <a:gd name="T5" fmla="*/ 14 h 27"/>
                  <a:gd name="T6" fmla="*/ 11 w 23"/>
                  <a:gd name="T7" fmla="*/ 26 h 27"/>
                  <a:gd name="T8" fmla="*/ 15 w 23"/>
                  <a:gd name="T9" fmla="*/ 27 h 27"/>
                  <a:gd name="T10" fmla="*/ 23 w 23"/>
                  <a:gd name="T11" fmla="*/ 20 h 27"/>
                  <a:gd name="T12" fmla="*/ 20 w 23"/>
                  <a:gd name="T13" fmla="*/ 14 h 27"/>
                  <a:gd name="T14" fmla="*/ 20 w 23"/>
                  <a:gd name="T15" fmla="*/ 14 h 27"/>
                  <a:gd name="T16" fmla="*/ 20 w 23"/>
                  <a:gd name="T17" fmla="*/ 14 h 27"/>
                  <a:gd name="T18" fmla="*/ 23 w 23"/>
                  <a:gd name="T19" fmla="*/ 8 h 27"/>
                  <a:gd name="T20" fmla="*/ 15 w 23"/>
                  <a:gd name="T21" fmla="*/ 0 h 27"/>
                  <a:gd name="T22" fmla="*/ 11 w 23"/>
                  <a:gd name="T23" fmla="*/ 2 h 27"/>
                  <a:gd name="T24" fmla="*/ 0 w 23"/>
                  <a:gd name="T25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27"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4" y="20"/>
                      <a:pt x="7" y="24"/>
                      <a:pt x="11" y="26"/>
                    </a:cubicBezTo>
                    <a:cubicBezTo>
                      <a:pt x="14" y="27"/>
                      <a:pt x="15" y="27"/>
                      <a:pt x="15" y="27"/>
                    </a:cubicBezTo>
                    <a:cubicBezTo>
                      <a:pt x="19" y="27"/>
                      <a:pt x="23" y="24"/>
                      <a:pt x="23" y="20"/>
                    </a:cubicBezTo>
                    <a:cubicBezTo>
                      <a:pt x="23" y="17"/>
                      <a:pt x="22" y="15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2" y="12"/>
                      <a:pt x="23" y="10"/>
                      <a:pt x="23" y="8"/>
                    </a:cubicBezTo>
                    <a:cubicBezTo>
                      <a:pt x="23" y="4"/>
                      <a:pt x="19" y="0"/>
                      <a:pt x="15" y="0"/>
                    </a:cubicBezTo>
                    <a:cubicBezTo>
                      <a:pt x="15" y="0"/>
                      <a:pt x="14" y="0"/>
                      <a:pt x="11" y="2"/>
                    </a:cubicBezTo>
                    <a:cubicBezTo>
                      <a:pt x="7" y="4"/>
                      <a:pt x="4" y="8"/>
                      <a:pt x="0" y="14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9" name="Freeform 50">
                <a:extLst>
                  <a:ext uri="{FF2B5EF4-FFF2-40B4-BE49-F238E27FC236}">
                    <a16:creationId xmlns:a16="http://schemas.microsoft.com/office/drawing/2014/main" id="{5DFBC5E1-EBCF-90AE-5730-6F6B1902932C}"/>
                  </a:ext>
                </a:extLst>
              </p:cNvPr>
              <p:cNvSpPr/>
              <p:nvPr/>
            </p:nvSpPr>
            <p:spPr bwMode="auto">
              <a:xfrm>
                <a:off x="8491538" y="2786063"/>
                <a:ext cx="87313" cy="104775"/>
              </a:xfrm>
              <a:custGeom>
                <a:avLst/>
                <a:gdLst>
                  <a:gd name="T0" fmla="*/ 0 w 23"/>
                  <a:gd name="T1" fmla="*/ 14 h 28"/>
                  <a:gd name="T2" fmla="*/ 0 w 23"/>
                  <a:gd name="T3" fmla="*/ 14 h 28"/>
                  <a:gd name="T4" fmla="*/ 0 w 23"/>
                  <a:gd name="T5" fmla="*/ 14 h 28"/>
                  <a:gd name="T6" fmla="*/ 11 w 23"/>
                  <a:gd name="T7" fmla="*/ 26 h 28"/>
                  <a:gd name="T8" fmla="*/ 15 w 23"/>
                  <a:gd name="T9" fmla="*/ 28 h 28"/>
                  <a:gd name="T10" fmla="*/ 23 w 23"/>
                  <a:gd name="T11" fmla="*/ 20 h 28"/>
                  <a:gd name="T12" fmla="*/ 20 w 23"/>
                  <a:gd name="T13" fmla="*/ 14 h 28"/>
                  <a:gd name="T14" fmla="*/ 20 w 23"/>
                  <a:gd name="T15" fmla="*/ 14 h 28"/>
                  <a:gd name="T16" fmla="*/ 20 w 23"/>
                  <a:gd name="T17" fmla="*/ 14 h 28"/>
                  <a:gd name="T18" fmla="*/ 23 w 23"/>
                  <a:gd name="T19" fmla="*/ 8 h 28"/>
                  <a:gd name="T20" fmla="*/ 15 w 23"/>
                  <a:gd name="T21" fmla="*/ 1 h 28"/>
                  <a:gd name="T22" fmla="*/ 11 w 23"/>
                  <a:gd name="T23" fmla="*/ 2 h 28"/>
                  <a:gd name="T24" fmla="*/ 0 w 23"/>
                  <a:gd name="T25" fmla="*/ 1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28"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4" y="20"/>
                      <a:pt x="7" y="24"/>
                      <a:pt x="11" y="26"/>
                    </a:cubicBezTo>
                    <a:cubicBezTo>
                      <a:pt x="14" y="28"/>
                      <a:pt x="15" y="28"/>
                      <a:pt x="15" y="28"/>
                    </a:cubicBezTo>
                    <a:cubicBezTo>
                      <a:pt x="19" y="28"/>
                      <a:pt x="23" y="24"/>
                      <a:pt x="23" y="20"/>
                    </a:cubicBezTo>
                    <a:cubicBezTo>
                      <a:pt x="23" y="18"/>
                      <a:pt x="22" y="16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2" y="13"/>
                      <a:pt x="23" y="11"/>
                      <a:pt x="23" y="8"/>
                    </a:cubicBezTo>
                    <a:cubicBezTo>
                      <a:pt x="23" y="4"/>
                      <a:pt x="19" y="1"/>
                      <a:pt x="15" y="1"/>
                    </a:cubicBezTo>
                    <a:cubicBezTo>
                      <a:pt x="15" y="1"/>
                      <a:pt x="14" y="0"/>
                      <a:pt x="11" y="2"/>
                    </a:cubicBezTo>
                    <a:cubicBezTo>
                      <a:pt x="7" y="4"/>
                      <a:pt x="4" y="8"/>
                      <a:pt x="0" y="14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0" name="Freeform 51">
                <a:extLst>
                  <a:ext uri="{FF2B5EF4-FFF2-40B4-BE49-F238E27FC236}">
                    <a16:creationId xmlns:a16="http://schemas.microsoft.com/office/drawing/2014/main" id="{6B22C747-A401-D7F9-866E-B21DF76042AF}"/>
                  </a:ext>
                </a:extLst>
              </p:cNvPr>
              <p:cNvSpPr/>
              <p:nvPr/>
            </p:nvSpPr>
            <p:spPr bwMode="auto">
              <a:xfrm>
                <a:off x="8491538" y="2936876"/>
                <a:ext cx="87313" cy="101600"/>
              </a:xfrm>
              <a:custGeom>
                <a:avLst/>
                <a:gdLst>
                  <a:gd name="T0" fmla="*/ 0 w 23"/>
                  <a:gd name="T1" fmla="*/ 13 h 27"/>
                  <a:gd name="T2" fmla="*/ 0 w 23"/>
                  <a:gd name="T3" fmla="*/ 14 h 27"/>
                  <a:gd name="T4" fmla="*/ 0 w 23"/>
                  <a:gd name="T5" fmla="*/ 14 h 27"/>
                  <a:gd name="T6" fmla="*/ 11 w 23"/>
                  <a:gd name="T7" fmla="*/ 26 h 27"/>
                  <a:gd name="T8" fmla="*/ 15 w 23"/>
                  <a:gd name="T9" fmla="*/ 27 h 27"/>
                  <a:gd name="T10" fmla="*/ 23 w 23"/>
                  <a:gd name="T11" fmla="*/ 19 h 27"/>
                  <a:gd name="T12" fmla="*/ 20 w 23"/>
                  <a:gd name="T13" fmla="*/ 14 h 27"/>
                  <a:gd name="T14" fmla="*/ 20 w 23"/>
                  <a:gd name="T15" fmla="*/ 14 h 27"/>
                  <a:gd name="T16" fmla="*/ 20 w 23"/>
                  <a:gd name="T17" fmla="*/ 14 h 27"/>
                  <a:gd name="T18" fmla="*/ 23 w 23"/>
                  <a:gd name="T19" fmla="*/ 8 h 27"/>
                  <a:gd name="T20" fmla="*/ 15 w 23"/>
                  <a:gd name="T21" fmla="*/ 0 h 27"/>
                  <a:gd name="T22" fmla="*/ 11 w 23"/>
                  <a:gd name="T23" fmla="*/ 1 h 27"/>
                  <a:gd name="T24" fmla="*/ 0 w 23"/>
                  <a:gd name="T25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27">
                    <a:moveTo>
                      <a:pt x="0" y="13"/>
                    </a:moveTo>
                    <a:cubicBezTo>
                      <a:pt x="0" y="13"/>
                      <a:pt x="0" y="13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4" y="20"/>
                      <a:pt x="7" y="24"/>
                      <a:pt x="11" y="26"/>
                    </a:cubicBezTo>
                    <a:cubicBezTo>
                      <a:pt x="14" y="27"/>
                      <a:pt x="15" y="27"/>
                      <a:pt x="15" y="27"/>
                    </a:cubicBezTo>
                    <a:cubicBezTo>
                      <a:pt x="19" y="27"/>
                      <a:pt x="23" y="24"/>
                      <a:pt x="23" y="19"/>
                    </a:cubicBezTo>
                    <a:cubicBezTo>
                      <a:pt x="23" y="17"/>
                      <a:pt x="22" y="15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2" y="12"/>
                      <a:pt x="23" y="10"/>
                      <a:pt x="23" y="8"/>
                    </a:cubicBezTo>
                    <a:cubicBezTo>
                      <a:pt x="23" y="3"/>
                      <a:pt x="19" y="0"/>
                      <a:pt x="15" y="0"/>
                    </a:cubicBezTo>
                    <a:cubicBezTo>
                      <a:pt x="15" y="0"/>
                      <a:pt x="14" y="0"/>
                      <a:pt x="11" y="1"/>
                    </a:cubicBezTo>
                    <a:cubicBezTo>
                      <a:pt x="7" y="3"/>
                      <a:pt x="4" y="7"/>
                      <a:pt x="0" y="13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1" name="Freeform 52">
                <a:extLst>
                  <a:ext uri="{FF2B5EF4-FFF2-40B4-BE49-F238E27FC236}">
                    <a16:creationId xmlns:a16="http://schemas.microsoft.com/office/drawing/2014/main" id="{A8857CCA-7AB7-E20F-3B0E-E01D9D525E67}"/>
                  </a:ext>
                </a:extLst>
              </p:cNvPr>
              <p:cNvSpPr/>
              <p:nvPr/>
            </p:nvSpPr>
            <p:spPr bwMode="auto">
              <a:xfrm>
                <a:off x="7172325" y="2432051"/>
                <a:ext cx="1371600" cy="146050"/>
              </a:xfrm>
              <a:custGeom>
                <a:avLst/>
                <a:gdLst>
                  <a:gd name="T0" fmla="*/ 0 w 365"/>
                  <a:gd name="T1" fmla="*/ 0 h 39"/>
                  <a:gd name="T2" fmla="*/ 189 w 365"/>
                  <a:gd name="T3" fmla="*/ 0 h 39"/>
                  <a:gd name="T4" fmla="*/ 283 w 365"/>
                  <a:gd name="T5" fmla="*/ 0 h 39"/>
                  <a:gd name="T6" fmla="*/ 306 w 365"/>
                  <a:gd name="T7" fmla="*/ 0 h 39"/>
                  <a:gd name="T8" fmla="*/ 318 w 365"/>
                  <a:gd name="T9" fmla="*/ 0 h 39"/>
                  <a:gd name="T10" fmla="*/ 325 w 365"/>
                  <a:gd name="T11" fmla="*/ 1 h 39"/>
                  <a:gd name="T12" fmla="*/ 331 w 365"/>
                  <a:gd name="T13" fmla="*/ 3 h 39"/>
                  <a:gd name="T14" fmla="*/ 365 w 365"/>
                  <a:gd name="T15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5" h="39">
                    <a:moveTo>
                      <a:pt x="0" y="0"/>
                    </a:moveTo>
                    <a:cubicBezTo>
                      <a:pt x="189" y="0"/>
                      <a:pt x="189" y="0"/>
                      <a:pt x="189" y="0"/>
                    </a:cubicBezTo>
                    <a:cubicBezTo>
                      <a:pt x="283" y="0"/>
                      <a:pt x="283" y="0"/>
                      <a:pt x="283" y="0"/>
                    </a:cubicBezTo>
                    <a:cubicBezTo>
                      <a:pt x="306" y="0"/>
                      <a:pt x="306" y="0"/>
                      <a:pt x="306" y="0"/>
                    </a:cubicBezTo>
                    <a:cubicBezTo>
                      <a:pt x="310" y="0"/>
                      <a:pt x="314" y="0"/>
                      <a:pt x="318" y="0"/>
                    </a:cubicBezTo>
                    <a:cubicBezTo>
                      <a:pt x="321" y="0"/>
                      <a:pt x="323" y="1"/>
                      <a:pt x="325" y="1"/>
                    </a:cubicBezTo>
                    <a:cubicBezTo>
                      <a:pt x="327" y="1"/>
                      <a:pt x="329" y="2"/>
                      <a:pt x="331" y="3"/>
                    </a:cubicBezTo>
                    <a:cubicBezTo>
                      <a:pt x="348" y="8"/>
                      <a:pt x="361" y="22"/>
                      <a:pt x="365" y="39"/>
                    </a:cubicBezTo>
                  </a:path>
                </a:pathLst>
              </a:custGeom>
              <a:noFill/>
              <a:ln w="14288" cap="flat">
                <a:solidFill>
                  <a:srgbClr val="FFA0A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2" name="Freeform 53">
                <a:extLst>
                  <a:ext uri="{FF2B5EF4-FFF2-40B4-BE49-F238E27FC236}">
                    <a16:creationId xmlns:a16="http://schemas.microsoft.com/office/drawing/2014/main" id="{5C5CD572-F4B3-F27A-8C16-CDD96D8AA9F5}"/>
                  </a:ext>
                </a:extLst>
              </p:cNvPr>
              <p:cNvSpPr/>
              <p:nvPr/>
            </p:nvSpPr>
            <p:spPr bwMode="auto">
              <a:xfrm>
                <a:off x="7172325" y="2476501"/>
                <a:ext cx="1327150" cy="112713"/>
              </a:xfrm>
              <a:custGeom>
                <a:avLst/>
                <a:gdLst>
                  <a:gd name="T0" fmla="*/ 0 w 353"/>
                  <a:gd name="T1" fmla="*/ 1 h 30"/>
                  <a:gd name="T2" fmla="*/ 189 w 353"/>
                  <a:gd name="T3" fmla="*/ 1 h 30"/>
                  <a:gd name="T4" fmla="*/ 283 w 353"/>
                  <a:gd name="T5" fmla="*/ 1 h 30"/>
                  <a:gd name="T6" fmla="*/ 306 w 353"/>
                  <a:gd name="T7" fmla="*/ 1 h 30"/>
                  <a:gd name="T8" fmla="*/ 327 w 353"/>
                  <a:gd name="T9" fmla="*/ 3 h 30"/>
                  <a:gd name="T10" fmla="*/ 353 w 353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3" h="30">
                    <a:moveTo>
                      <a:pt x="0" y="1"/>
                    </a:moveTo>
                    <a:cubicBezTo>
                      <a:pt x="189" y="1"/>
                      <a:pt x="189" y="1"/>
                      <a:pt x="189" y="1"/>
                    </a:cubicBezTo>
                    <a:cubicBezTo>
                      <a:pt x="283" y="1"/>
                      <a:pt x="283" y="1"/>
                      <a:pt x="283" y="1"/>
                    </a:cubicBezTo>
                    <a:cubicBezTo>
                      <a:pt x="306" y="1"/>
                      <a:pt x="306" y="1"/>
                      <a:pt x="306" y="1"/>
                    </a:cubicBezTo>
                    <a:cubicBezTo>
                      <a:pt x="315" y="1"/>
                      <a:pt x="321" y="0"/>
                      <a:pt x="327" y="3"/>
                    </a:cubicBezTo>
                    <a:cubicBezTo>
                      <a:pt x="340" y="7"/>
                      <a:pt x="350" y="18"/>
                      <a:pt x="353" y="30"/>
                    </a:cubicBezTo>
                  </a:path>
                </a:pathLst>
              </a:custGeom>
              <a:noFill/>
              <a:ln w="14288" cap="flat">
                <a:solidFill>
                  <a:srgbClr val="FFA0A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3" name="Freeform 54">
                <a:extLst>
                  <a:ext uri="{FF2B5EF4-FFF2-40B4-BE49-F238E27FC236}">
                    <a16:creationId xmlns:a16="http://schemas.microsoft.com/office/drawing/2014/main" id="{FA65EFE5-0364-3074-B220-584DBC98B3DE}"/>
                  </a:ext>
                </a:extLst>
              </p:cNvPr>
              <p:cNvSpPr/>
              <p:nvPr/>
            </p:nvSpPr>
            <p:spPr bwMode="auto">
              <a:xfrm>
                <a:off x="8353425" y="3095626"/>
                <a:ext cx="198438" cy="1338263"/>
              </a:xfrm>
              <a:custGeom>
                <a:avLst/>
                <a:gdLst>
                  <a:gd name="T0" fmla="*/ 53 w 53"/>
                  <a:gd name="T1" fmla="*/ 0 h 355"/>
                  <a:gd name="T2" fmla="*/ 53 w 53"/>
                  <a:gd name="T3" fmla="*/ 189 h 355"/>
                  <a:gd name="T4" fmla="*/ 53 w 53"/>
                  <a:gd name="T5" fmla="*/ 283 h 355"/>
                  <a:gd name="T6" fmla="*/ 53 w 53"/>
                  <a:gd name="T7" fmla="*/ 295 h 355"/>
                  <a:gd name="T8" fmla="*/ 53 w 53"/>
                  <a:gd name="T9" fmla="*/ 300 h 355"/>
                  <a:gd name="T10" fmla="*/ 53 w 53"/>
                  <a:gd name="T11" fmla="*/ 307 h 355"/>
                  <a:gd name="T12" fmla="*/ 44 w 53"/>
                  <a:gd name="T13" fmla="*/ 331 h 355"/>
                  <a:gd name="T14" fmla="*/ 25 w 53"/>
                  <a:gd name="T15" fmla="*/ 348 h 355"/>
                  <a:gd name="T16" fmla="*/ 0 w 53"/>
                  <a:gd name="T17" fmla="*/ 355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" h="355">
                    <a:moveTo>
                      <a:pt x="53" y="0"/>
                    </a:moveTo>
                    <a:cubicBezTo>
                      <a:pt x="53" y="189"/>
                      <a:pt x="53" y="189"/>
                      <a:pt x="53" y="189"/>
                    </a:cubicBezTo>
                    <a:cubicBezTo>
                      <a:pt x="53" y="283"/>
                      <a:pt x="53" y="283"/>
                      <a:pt x="53" y="283"/>
                    </a:cubicBezTo>
                    <a:cubicBezTo>
                      <a:pt x="53" y="295"/>
                      <a:pt x="53" y="295"/>
                      <a:pt x="53" y="295"/>
                    </a:cubicBezTo>
                    <a:cubicBezTo>
                      <a:pt x="53" y="300"/>
                      <a:pt x="53" y="300"/>
                      <a:pt x="53" y="300"/>
                    </a:cubicBezTo>
                    <a:cubicBezTo>
                      <a:pt x="53" y="302"/>
                      <a:pt x="53" y="305"/>
                      <a:pt x="53" y="307"/>
                    </a:cubicBezTo>
                    <a:cubicBezTo>
                      <a:pt x="52" y="316"/>
                      <a:pt x="49" y="324"/>
                      <a:pt x="44" y="331"/>
                    </a:cubicBezTo>
                    <a:cubicBezTo>
                      <a:pt x="40" y="338"/>
                      <a:pt x="33" y="344"/>
                      <a:pt x="25" y="348"/>
                    </a:cubicBezTo>
                    <a:cubicBezTo>
                      <a:pt x="18" y="352"/>
                      <a:pt x="9" y="355"/>
                      <a:pt x="0" y="355"/>
                    </a:cubicBezTo>
                  </a:path>
                </a:pathLst>
              </a:custGeom>
              <a:noFill/>
              <a:ln w="14288" cap="flat">
                <a:solidFill>
                  <a:srgbClr val="FFA0A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4" name="Freeform 55">
                <a:extLst>
                  <a:ext uri="{FF2B5EF4-FFF2-40B4-BE49-F238E27FC236}">
                    <a16:creationId xmlns:a16="http://schemas.microsoft.com/office/drawing/2014/main" id="{2C94FC08-7ED3-47D0-CF75-D2581D238010}"/>
                  </a:ext>
                </a:extLst>
              </p:cNvPr>
              <p:cNvSpPr/>
              <p:nvPr/>
            </p:nvSpPr>
            <p:spPr bwMode="auto">
              <a:xfrm>
                <a:off x="8353425" y="3095626"/>
                <a:ext cx="153988" cy="1289050"/>
              </a:xfrm>
              <a:custGeom>
                <a:avLst/>
                <a:gdLst>
                  <a:gd name="T0" fmla="*/ 41 w 41"/>
                  <a:gd name="T1" fmla="*/ 0 h 342"/>
                  <a:gd name="T2" fmla="*/ 41 w 41"/>
                  <a:gd name="T3" fmla="*/ 189 h 342"/>
                  <a:gd name="T4" fmla="*/ 41 w 41"/>
                  <a:gd name="T5" fmla="*/ 283 h 342"/>
                  <a:gd name="T6" fmla="*/ 41 w 41"/>
                  <a:gd name="T7" fmla="*/ 295 h 342"/>
                  <a:gd name="T8" fmla="*/ 41 w 41"/>
                  <a:gd name="T9" fmla="*/ 300 h 342"/>
                  <a:gd name="T10" fmla="*/ 40 w 41"/>
                  <a:gd name="T11" fmla="*/ 306 h 342"/>
                  <a:gd name="T12" fmla="*/ 34 w 41"/>
                  <a:gd name="T13" fmla="*/ 324 h 342"/>
                  <a:gd name="T14" fmla="*/ 19 w 41"/>
                  <a:gd name="T15" fmla="*/ 337 h 342"/>
                  <a:gd name="T16" fmla="*/ 0 w 41"/>
                  <a:gd name="T17" fmla="*/ 342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342">
                    <a:moveTo>
                      <a:pt x="41" y="0"/>
                    </a:moveTo>
                    <a:cubicBezTo>
                      <a:pt x="41" y="189"/>
                      <a:pt x="41" y="189"/>
                      <a:pt x="41" y="189"/>
                    </a:cubicBezTo>
                    <a:cubicBezTo>
                      <a:pt x="41" y="283"/>
                      <a:pt x="41" y="283"/>
                      <a:pt x="41" y="283"/>
                    </a:cubicBezTo>
                    <a:cubicBezTo>
                      <a:pt x="41" y="295"/>
                      <a:pt x="41" y="295"/>
                      <a:pt x="41" y="295"/>
                    </a:cubicBezTo>
                    <a:cubicBezTo>
                      <a:pt x="41" y="300"/>
                      <a:pt x="41" y="300"/>
                      <a:pt x="41" y="300"/>
                    </a:cubicBezTo>
                    <a:cubicBezTo>
                      <a:pt x="41" y="303"/>
                      <a:pt x="40" y="304"/>
                      <a:pt x="40" y="306"/>
                    </a:cubicBezTo>
                    <a:cubicBezTo>
                      <a:pt x="40" y="312"/>
                      <a:pt x="37" y="318"/>
                      <a:pt x="34" y="324"/>
                    </a:cubicBezTo>
                    <a:cubicBezTo>
                      <a:pt x="30" y="329"/>
                      <a:pt x="25" y="334"/>
                      <a:pt x="19" y="337"/>
                    </a:cubicBezTo>
                    <a:cubicBezTo>
                      <a:pt x="13" y="340"/>
                      <a:pt x="7" y="342"/>
                      <a:pt x="0" y="342"/>
                    </a:cubicBezTo>
                  </a:path>
                </a:pathLst>
              </a:custGeom>
              <a:noFill/>
              <a:ln w="14288" cap="flat">
                <a:solidFill>
                  <a:srgbClr val="FFA0A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21" name="文本框 7" descr="7b0a20202020227461726765744d6f64756c65223a20226b6f6e6c696e65666f6e7473220a7d0a">
              <a:extLst>
                <a:ext uri="{FF2B5EF4-FFF2-40B4-BE49-F238E27FC236}">
                  <a16:creationId xmlns:a16="http://schemas.microsoft.com/office/drawing/2014/main" id="{B390D7B2-DFA7-9ED6-4B7E-CE17461E74B9}"/>
                </a:ext>
              </a:extLst>
            </p:cNvPr>
            <p:cNvSpPr txBox="1"/>
            <p:nvPr/>
          </p:nvSpPr>
          <p:spPr>
            <a:xfrm>
              <a:off x="6278" y="4236"/>
              <a:ext cx="6881" cy="2328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just" fontAlgn="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4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小组合作，按照烹饪顺序，分段仔细观看烹饪视频，用准确而简练的语言描述每一个烹饪步骤。</a:t>
              </a:r>
              <a:endParaRPr lang="zh-CN" altLang="en-US" sz="2400" dirty="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Times New Roman" panose="02020603050405020304" pitchFamily="12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EC413513-8AA8-00AF-6795-B7A6FF9F28B7}"/>
              </a:ext>
            </a:extLst>
          </p:cNvPr>
          <p:cNvGrpSpPr/>
          <p:nvPr/>
        </p:nvGrpSpPr>
        <p:grpSpPr>
          <a:xfrm>
            <a:off x="7389970" y="51451"/>
            <a:ext cx="4679215" cy="625966"/>
            <a:chOff x="7389970" y="22875"/>
            <a:chExt cx="4679215" cy="625966"/>
          </a:xfrm>
        </p:grpSpPr>
        <p:grpSp>
          <p:nvGrpSpPr>
            <p:cNvPr id="55" name="组合 54">
              <a:extLst>
                <a:ext uri="{FF2B5EF4-FFF2-40B4-BE49-F238E27FC236}">
                  <a16:creationId xmlns:a16="http://schemas.microsoft.com/office/drawing/2014/main" id="{D749E027-55AC-9D2B-18D2-EF0A358D8273}"/>
                </a:ext>
              </a:extLst>
            </p:cNvPr>
            <p:cNvGrpSpPr/>
            <p:nvPr/>
          </p:nvGrpSpPr>
          <p:grpSpPr>
            <a:xfrm flipH="1">
              <a:off x="8756127" y="22875"/>
              <a:ext cx="1177545" cy="543036"/>
              <a:chOff x="4072203" y="579075"/>
              <a:chExt cx="1589159" cy="721794"/>
            </a:xfrm>
          </p:grpSpPr>
          <p:pic>
            <p:nvPicPr>
              <p:cNvPr id="66" name="图片 65">
                <a:extLst>
                  <a:ext uri="{FF2B5EF4-FFF2-40B4-BE49-F238E27FC236}">
                    <a16:creationId xmlns:a16="http://schemas.microsoft.com/office/drawing/2014/main" id="{C2250BBE-BDC2-3CB1-7594-ADC992CDEB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/>
            </p:blipFill>
            <p:spPr>
              <a:xfrm>
                <a:off x="4138391" y="579075"/>
                <a:ext cx="1447528" cy="721794"/>
              </a:xfrm>
              <a:prstGeom prst="rect">
                <a:avLst/>
              </a:prstGeom>
            </p:spPr>
          </p:pic>
          <p:sp>
            <p:nvSpPr>
              <p:cNvPr id="67" name="TextBox 45">
                <a:extLst>
                  <a:ext uri="{FF2B5EF4-FFF2-40B4-BE49-F238E27FC236}">
                    <a16:creationId xmlns:a16="http://schemas.microsoft.com/office/drawing/2014/main" id="{E44DA045-A4D0-A86F-964E-D9C3EF413147}"/>
                  </a:ext>
                </a:extLst>
              </p:cNvPr>
              <p:cNvSpPr txBox="1"/>
              <p:nvPr/>
            </p:nvSpPr>
            <p:spPr>
              <a:xfrm>
                <a:off x="4072203" y="584844"/>
                <a:ext cx="1589159" cy="640484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rgbClr val="FFC000"/>
                    </a:solidFill>
                    <a:latin typeface="隶书" panose="02010509060101010101" pitchFamily="49" charset="-122"/>
                    <a:ea typeface="隶书" panose="02010509060101010101" pitchFamily="49" charset="-122"/>
                    <a:cs typeface="+mn-ea"/>
                    <a:sym typeface="+mn-lt"/>
                  </a:rPr>
                  <a:t>活动室</a:t>
                </a:r>
              </a:p>
            </p:txBody>
          </p:sp>
        </p:grpSp>
        <p:pic>
          <p:nvPicPr>
            <p:cNvPr id="56" name="图片 55" descr="卡通人物&#10;&#10;描述已自动生成">
              <a:extLst>
                <a:ext uri="{FF2B5EF4-FFF2-40B4-BE49-F238E27FC236}">
                  <a16:creationId xmlns:a16="http://schemas.microsoft.com/office/drawing/2014/main" id="{FD3CDD6E-AEDD-0AC5-579C-C2CA68EBD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2706" y="22875"/>
              <a:ext cx="743958" cy="625966"/>
            </a:xfrm>
            <a:prstGeom prst="rect">
              <a:avLst/>
            </a:prstGeom>
          </p:spPr>
        </p:pic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BA0BF75B-C4DB-3299-31DB-F3E3CD8A1772}"/>
                </a:ext>
              </a:extLst>
            </p:cNvPr>
            <p:cNvGrpSpPr/>
            <p:nvPr/>
          </p:nvGrpSpPr>
          <p:grpSpPr>
            <a:xfrm>
              <a:off x="10891640" y="22875"/>
              <a:ext cx="1177545" cy="543034"/>
              <a:chOff x="8796623" y="100891"/>
              <a:chExt cx="1177545" cy="543034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41F229D9-7723-B754-35EB-3FFDFEFEFC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/>
            </p:blipFill>
            <p:spPr>
              <a:xfrm flipH="1">
                <a:off x="8825199" y="10089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65" name="TextBox 45">
                <a:extLst>
                  <a:ext uri="{FF2B5EF4-FFF2-40B4-BE49-F238E27FC236}">
                    <a16:creationId xmlns:a16="http://schemas.microsoft.com/office/drawing/2014/main" id="{2A73E62D-E572-2DDA-62B5-B51677876F7D}"/>
                  </a:ext>
                </a:extLst>
              </p:cNvPr>
              <p:cNvSpPr txBox="1"/>
              <p:nvPr/>
            </p:nvSpPr>
            <p:spPr>
              <a:xfrm flipH="1">
                <a:off x="8796623" y="112374"/>
                <a:ext cx="1177545" cy="481863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隶书" panose="02010509060101010101" pitchFamily="49" charset="-122"/>
                    <a:ea typeface="隶书" panose="02010509060101010101" pitchFamily="49" charset="-122"/>
                    <a:cs typeface="+mn-ea"/>
                    <a:sym typeface="+mn-lt"/>
                  </a:rPr>
                  <a:t>挑战台</a:t>
                </a:r>
              </a:p>
            </p:txBody>
          </p:sp>
        </p:grpSp>
        <p:grpSp>
          <p:nvGrpSpPr>
            <p:cNvPr id="58" name="组合 57">
              <a:extLst>
                <a:ext uri="{FF2B5EF4-FFF2-40B4-BE49-F238E27FC236}">
                  <a16:creationId xmlns:a16="http://schemas.microsoft.com/office/drawing/2014/main" id="{2B2313A7-B4FF-7771-6128-FC2DC7A3B7E8}"/>
                </a:ext>
              </a:extLst>
            </p:cNvPr>
            <p:cNvGrpSpPr/>
            <p:nvPr/>
          </p:nvGrpSpPr>
          <p:grpSpPr>
            <a:xfrm>
              <a:off x="9834599" y="22875"/>
              <a:ext cx="1177545" cy="543034"/>
              <a:chOff x="8796623" y="100891"/>
              <a:chExt cx="1177545" cy="543034"/>
            </a:xfrm>
          </p:grpSpPr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6FA4F01-0154-99FD-EA5D-AE0CBA5DC0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/>
            </p:blipFill>
            <p:spPr>
              <a:xfrm flipH="1">
                <a:off x="8825199" y="10089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63" name="TextBox 45">
                <a:extLst>
                  <a:ext uri="{FF2B5EF4-FFF2-40B4-BE49-F238E27FC236}">
                    <a16:creationId xmlns:a16="http://schemas.microsoft.com/office/drawing/2014/main" id="{C3BF8CE2-A262-F0F0-3535-9855B6F3269B}"/>
                  </a:ext>
                </a:extLst>
              </p:cNvPr>
              <p:cNvSpPr txBox="1"/>
              <p:nvPr/>
            </p:nvSpPr>
            <p:spPr>
              <a:xfrm flipH="1">
                <a:off x="8796623" y="112374"/>
                <a:ext cx="1177545" cy="481863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隶书" panose="02010509060101010101" pitchFamily="49" charset="-122"/>
                    <a:ea typeface="隶书" panose="02010509060101010101" pitchFamily="49" charset="-122"/>
                    <a:cs typeface="+mn-ea"/>
                    <a:sym typeface="+mn-lt"/>
                  </a:rPr>
                  <a:t>收获园</a:t>
                </a:r>
              </a:p>
            </p:txBody>
          </p:sp>
        </p:grpSp>
        <p:grpSp>
          <p:nvGrpSpPr>
            <p:cNvPr id="59" name="组合 58">
              <a:extLst>
                <a:ext uri="{FF2B5EF4-FFF2-40B4-BE49-F238E27FC236}">
                  <a16:creationId xmlns:a16="http://schemas.microsoft.com/office/drawing/2014/main" id="{F4C00585-8E21-8A70-E911-D80CD043B9CC}"/>
                </a:ext>
              </a:extLst>
            </p:cNvPr>
            <p:cNvGrpSpPr/>
            <p:nvPr/>
          </p:nvGrpSpPr>
          <p:grpSpPr>
            <a:xfrm>
              <a:off x="7389970" y="22875"/>
              <a:ext cx="1177545" cy="543034"/>
              <a:chOff x="7773702" y="162574"/>
              <a:chExt cx="1177545" cy="543034"/>
            </a:xfrm>
          </p:grpSpPr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47C3A33B-6C19-DDF9-1523-A22F8DFE38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/>
            </p:blipFill>
            <p:spPr>
              <a:xfrm flipH="1">
                <a:off x="7841953" y="162574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61" name="TextBox 45">
                <a:extLst>
                  <a:ext uri="{FF2B5EF4-FFF2-40B4-BE49-F238E27FC236}">
                    <a16:creationId xmlns:a16="http://schemas.microsoft.com/office/drawing/2014/main" id="{2C3FCF42-DBA7-C928-73F3-91D617C852C9}"/>
                  </a:ext>
                </a:extLst>
              </p:cNvPr>
              <p:cNvSpPr txBox="1"/>
              <p:nvPr/>
            </p:nvSpPr>
            <p:spPr>
              <a:xfrm flipH="1">
                <a:off x="7773702" y="178406"/>
                <a:ext cx="1177545" cy="481863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隶书" panose="02010509060101010101" pitchFamily="49" charset="-122"/>
                    <a:ea typeface="隶书" panose="02010509060101010101" pitchFamily="49" charset="-122"/>
                    <a:cs typeface="+mn-ea"/>
                    <a:sym typeface="+mn-lt"/>
                  </a:rPr>
                  <a:t>准备间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15209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2CA626E1-0DC3-61D5-CB3D-948B7C1E67C2}"/>
              </a:ext>
            </a:extLst>
          </p:cNvPr>
          <p:cNvGrpSpPr/>
          <p:nvPr/>
        </p:nvGrpSpPr>
        <p:grpSpPr>
          <a:xfrm>
            <a:off x="357645" y="440975"/>
            <a:ext cx="11476710" cy="5722719"/>
            <a:chOff x="357645" y="440975"/>
            <a:chExt cx="11476710" cy="5722719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8C9ED0C-209D-B164-40F3-6D70C4B37B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/>
          </p:blipFill>
          <p:spPr>
            <a:xfrm flipH="1">
              <a:off x="357645" y="440975"/>
              <a:ext cx="11476710" cy="5722719"/>
            </a:xfrm>
            <a:prstGeom prst="rect">
              <a:avLst/>
            </a:prstGeom>
          </p:spPr>
        </p:pic>
        <p:pic>
          <p:nvPicPr>
            <p:cNvPr id="4" name="图片 3" descr="卡通人物&#10;&#10;描述已自动生成">
              <a:extLst>
                <a:ext uri="{FF2B5EF4-FFF2-40B4-BE49-F238E27FC236}">
                  <a16:creationId xmlns:a16="http://schemas.microsoft.com/office/drawing/2014/main" id="{BDBBE4A4-5E81-7713-0BF3-BA7B687B4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5792" y="2078721"/>
              <a:ext cx="2520000" cy="2520000"/>
            </a:xfrm>
            <a:prstGeom prst="rect">
              <a:avLst/>
            </a:prstGeom>
          </p:spPr>
        </p:pic>
        <p:sp>
          <p:nvSpPr>
            <p:cNvPr id="5" name="TextBox 45">
              <a:extLst>
                <a:ext uri="{FF2B5EF4-FFF2-40B4-BE49-F238E27FC236}">
                  <a16:creationId xmlns:a16="http://schemas.microsoft.com/office/drawing/2014/main" id="{9F4C7727-FEF4-0C88-3474-FE4B97880DD0}"/>
                </a:ext>
              </a:extLst>
            </p:cNvPr>
            <p:cNvSpPr txBox="1"/>
            <p:nvPr/>
          </p:nvSpPr>
          <p:spPr>
            <a:xfrm>
              <a:off x="4397214" y="1875262"/>
              <a:ext cx="4230193" cy="1456809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6600" dirty="0">
                  <a:solidFill>
                    <a:srgbClr val="00B050"/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收获园</a:t>
              </a:r>
            </a:p>
          </p:txBody>
        </p: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D4D20F34-2988-D790-FD2A-BEA13951BC74}"/>
                </a:ext>
              </a:extLst>
            </p:cNvPr>
            <p:cNvGrpSpPr/>
            <p:nvPr/>
          </p:nvGrpSpPr>
          <p:grpSpPr>
            <a:xfrm>
              <a:off x="5021851" y="3338721"/>
              <a:ext cx="2416189" cy="1144905"/>
              <a:chOff x="961222" y="2474412"/>
              <a:chExt cx="2532585" cy="1144905"/>
            </a:xfrm>
          </p:grpSpPr>
          <p:sp>
            <p:nvSpPr>
              <p:cNvPr id="7" name="TextBox 46">
                <a:extLst>
                  <a:ext uri="{FF2B5EF4-FFF2-40B4-BE49-F238E27FC236}">
                    <a16:creationId xmlns:a16="http://schemas.microsoft.com/office/drawing/2014/main" id="{6917B389-0EBB-AA9F-8B56-2D02DA638558}"/>
                  </a:ext>
                </a:extLst>
              </p:cNvPr>
              <p:cNvSpPr txBox="1"/>
              <p:nvPr/>
            </p:nvSpPr>
            <p:spPr>
              <a:xfrm>
                <a:off x="1026360" y="2474412"/>
                <a:ext cx="2467447" cy="1144905"/>
              </a:xfrm>
              <a:prstGeom prst="rect">
                <a:avLst/>
              </a:prstGeom>
            </p:spPr>
            <p:txBody>
              <a:bodyPr vert="horz" wrap="square" lIns="0" tIns="0" rIns="0" bIns="0" anchor="t" anchorCtr="1">
                <a:noAutofit/>
              </a:bodyPr>
              <a:lstStyle/>
              <a:p>
                <a:pPr indent="457200"/>
                <a:endParaRPr lang="zh-CN" altLang="en-US" sz="2400" dirty="0">
                  <a:solidFill>
                    <a:srgbClr val="33333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ea"/>
                  <a:sym typeface="+mn-lt"/>
                </a:endParaRPr>
              </a:p>
            </p:txBody>
          </p:sp>
          <p:grpSp>
            <p:nvGrpSpPr>
              <p:cNvPr id="8" name="组合 7">
                <a:extLst>
                  <a:ext uri="{FF2B5EF4-FFF2-40B4-BE49-F238E27FC236}">
                    <a16:creationId xmlns:a16="http://schemas.microsoft.com/office/drawing/2014/main" id="{DB971792-2A46-8CEF-5A88-9BB7A2F97728}"/>
                  </a:ext>
                </a:extLst>
              </p:cNvPr>
              <p:cNvGrpSpPr/>
              <p:nvPr/>
            </p:nvGrpSpPr>
            <p:grpSpPr>
              <a:xfrm>
                <a:off x="961222" y="2719817"/>
                <a:ext cx="278539" cy="837720"/>
                <a:chOff x="1802128" y="4902208"/>
                <a:chExt cx="278539" cy="837720"/>
              </a:xfrm>
            </p:grpSpPr>
            <p:pic>
              <p:nvPicPr>
                <p:cNvPr id="10" name="图片 9">
                  <a:extLst>
                    <a:ext uri="{FF2B5EF4-FFF2-40B4-BE49-F238E27FC236}">
                      <a16:creationId xmlns:a16="http://schemas.microsoft.com/office/drawing/2014/main" id="{351ECEA5-C37D-F96B-2915-5E1170A7CD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duotone>
                    <a:prstClr val="black"/>
                    <a:schemeClr val="accent6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1802128" y="4902208"/>
                  <a:ext cx="278539" cy="296990"/>
                </a:xfrm>
                <a:prstGeom prst="rect">
                  <a:avLst/>
                </a:prstGeom>
              </p:spPr>
            </p:pic>
            <p:pic>
              <p:nvPicPr>
                <p:cNvPr id="11" name="图片 10">
                  <a:extLst>
                    <a:ext uri="{FF2B5EF4-FFF2-40B4-BE49-F238E27FC236}">
                      <a16:creationId xmlns:a16="http://schemas.microsoft.com/office/drawing/2014/main" id="{0D7E7E92-6411-48B8-8761-C57279B193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duotone>
                    <a:prstClr val="black"/>
                    <a:schemeClr val="accent6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1802128" y="5442938"/>
                  <a:ext cx="278539" cy="296990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9933349F-F462-EC77-BD10-990225465172}"/>
              </a:ext>
            </a:extLst>
          </p:cNvPr>
          <p:cNvSpPr txBox="1"/>
          <p:nvPr/>
        </p:nvSpPr>
        <p:spPr>
          <a:xfrm>
            <a:off x="5404126" y="3373328"/>
            <a:ext cx="3959647" cy="1618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方正准圆简体" panose="03000509000000000000" pitchFamily="65" charset="-122"/>
                <a:ea typeface="方正准圆简体" panose="03000509000000000000" pitchFamily="65" charset="-122"/>
              </a:rPr>
              <a:t>了解自然语言</a:t>
            </a:r>
            <a:endParaRPr lang="en-US" altLang="zh-CN" sz="2400" dirty="0">
              <a:latin typeface="方正准圆简体" panose="03000509000000000000" pitchFamily="65" charset="-122"/>
              <a:ea typeface="方正准圆简体" panose="03000509000000000000" pitchFamily="65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方正准圆简体" panose="03000509000000000000" pitchFamily="65" charset="-122"/>
                <a:ea typeface="方正准圆简体" panose="03000509000000000000" pitchFamily="65" charset="-122"/>
              </a:rPr>
              <a:t>自然语言描述算法的要求</a:t>
            </a:r>
            <a:endParaRPr lang="en-US" altLang="zh-CN" sz="2400" dirty="0">
              <a:latin typeface="方正准圆简体" panose="03000509000000000000" pitchFamily="65" charset="-122"/>
              <a:ea typeface="方正准圆简体" panose="03000509000000000000" pitchFamily="65" charset="-122"/>
            </a:endParaRPr>
          </a:p>
          <a:p>
            <a:pPr>
              <a:lnSpc>
                <a:spcPct val="150000"/>
              </a:lnSpc>
            </a:pP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913256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id="{AEE447A4-4B2A-575B-5E7B-0B97A762AB4E}"/>
              </a:ext>
            </a:extLst>
          </p:cNvPr>
          <p:cNvGrpSpPr/>
          <p:nvPr/>
        </p:nvGrpSpPr>
        <p:grpSpPr>
          <a:xfrm>
            <a:off x="2471307" y="1386243"/>
            <a:ext cx="7249386" cy="4507839"/>
            <a:chOff x="898653" y="1214915"/>
            <a:chExt cx="7225826" cy="5029753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3D01EE38-CAFE-45C9-2EC3-8F428A90E0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9" t="10059" r="4543" b="8755"/>
            <a:stretch/>
          </p:blipFill>
          <p:spPr>
            <a:xfrm flipH="1" flipV="1">
              <a:off x="898653" y="1214915"/>
              <a:ext cx="7225826" cy="5029753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B826330D-7D8F-6B2E-16AB-1A880D6AA53D}"/>
                </a:ext>
              </a:extLst>
            </p:cNvPr>
            <p:cNvSpPr txBox="1"/>
            <p:nvPr/>
          </p:nvSpPr>
          <p:spPr>
            <a:xfrm>
              <a:off x="1379918" y="1998754"/>
              <a:ext cx="6263295" cy="3640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539750">
                <a:lnSpc>
                  <a:spcPct val="150000"/>
                </a:lnSpc>
              </a:pPr>
              <a:r>
                <a:rPr lang="zh-CN" altLang="en-US" sz="2800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自然语言</a:t>
              </a:r>
              <a:r>
                <a:rPr lang="zh-CN" altLang="en-US" sz="28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是人类在交流过程中使用的语言，它是我们日常生活中用来表达想法、感受和沟通的一种方式。我们每天使用的</a:t>
              </a:r>
              <a:r>
                <a:rPr lang="zh-CN" altLang="en-US" sz="2800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中文</a:t>
              </a:r>
              <a:r>
                <a:rPr lang="zh-CN" altLang="en-US" sz="28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，就是一种非常古老且具有丰富文化的自然语言。</a:t>
              </a:r>
              <a:endParaRPr lang="en-US" altLang="zh-CN" sz="2800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B1A0B407-4AD1-C952-1CC9-A4D595DDB093}"/>
              </a:ext>
            </a:extLst>
          </p:cNvPr>
          <p:cNvGrpSpPr/>
          <p:nvPr/>
        </p:nvGrpSpPr>
        <p:grpSpPr>
          <a:xfrm flipH="1">
            <a:off x="9447060" y="4775819"/>
            <a:ext cx="1717754" cy="1391876"/>
            <a:chOff x="621926" y="338368"/>
            <a:chExt cx="1474699" cy="1134228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9BBE3C08-65FF-37B8-41EB-212ECC94F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989" y="338368"/>
              <a:ext cx="956636" cy="111961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292D6753-BD9B-8220-CA8D-CB3725A40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926" y="437637"/>
              <a:ext cx="793469" cy="1034959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B8A12E49-E05F-089E-DC6E-37EC9C3EF4A9}"/>
              </a:ext>
            </a:extLst>
          </p:cNvPr>
          <p:cNvGrpSpPr/>
          <p:nvPr/>
        </p:nvGrpSpPr>
        <p:grpSpPr>
          <a:xfrm>
            <a:off x="4362322" y="894592"/>
            <a:ext cx="3467356" cy="521638"/>
            <a:chOff x="3369165" y="3823296"/>
            <a:chExt cx="3467356" cy="521638"/>
          </a:xfrm>
        </p:grpSpPr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0C23ACB8-5195-9F31-CC44-6720ADAC6FB0}"/>
                </a:ext>
              </a:extLst>
            </p:cNvPr>
            <p:cNvSpPr/>
            <p:nvPr/>
          </p:nvSpPr>
          <p:spPr>
            <a:xfrm>
              <a:off x="3369165" y="3823296"/>
              <a:ext cx="521638" cy="521638"/>
            </a:xfrm>
            <a:prstGeom prst="ellipse">
              <a:avLst/>
            </a:prstGeom>
            <a:solidFill>
              <a:srgbClr val="3A6986"/>
            </a:solidFill>
            <a:ln>
              <a:solidFill>
                <a:srgbClr val="3A698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9A2E0EC1-1082-11D4-5553-F13099D4C5A9}"/>
                </a:ext>
              </a:extLst>
            </p:cNvPr>
            <p:cNvSpPr txBox="1"/>
            <p:nvPr/>
          </p:nvSpPr>
          <p:spPr>
            <a:xfrm>
              <a:off x="4051669" y="3853282"/>
              <a:ext cx="27848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dirty="0">
                  <a:solidFill>
                    <a:srgbClr val="3A698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了解自然语言</a:t>
              </a: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59B026C7-3EC1-EE48-0F84-4877D20093F8}"/>
              </a:ext>
            </a:extLst>
          </p:cNvPr>
          <p:cNvGrpSpPr/>
          <p:nvPr/>
        </p:nvGrpSpPr>
        <p:grpSpPr>
          <a:xfrm>
            <a:off x="7396051" y="48673"/>
            <a:ext cx="4673134" cy="625965"/>
            <a:chOff x="7396051" y="5809"/>
            <a:chExt cx="4673134" cy="625965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1D068591-2CB4-F61C-B542-F32475BBEC10}"/>
                </a:ext>
              </a:extLst>
            </p:cNvPr>
            <p:cNvGrpSpPr/>
            <p:nvPr/>
          </p:nvGrpSpPr>
          <p:grpSpPr>
            <a:xfrm>
              <a:off x="9447060" y="5809"/>
              <a:ext cx="1549527" cy="625965"/>
              <a:chOff x="4599872" y="462981"/>
              <a:chExt cx="1732954" cy="832023"/>
            </a:xfrm>
          </p:grpSpPr>
          <p:grpSp>
            <p:nvGrpSpPr>
              <p:cNvPr id="37" name="组合 36">
                <a:extLst>
                  <a:ext uri="{FF2B5EF4-FFF2-40B4-BE49-F238E27FC236}">
                    <a16:creationId xmlns:a16="http://schemas.microsoft.com/office/drawing/2014/main" id="{ECF840E7-93C9-FA00-002E-A5306C33CA01}"/>
                  </a:ext>
                </a:extLst>
              </p:cNvPr>
              <p:cNvGrpSpPr/>
              <p:nvPr/>
            </p:nvGrpSpPr>
            <p:grpSpPr>
              <a:xfrm flipH="1">
                <a:off x="5015888" y="508211"/>
                <a:ext cx="1316938" cy="731680"/>
                <a:chOff x="5555101" y="508211"/>
                <a:chExt cx="1589160" cy="731680"/>
              </a:xfrm>
            </p:grpSpPr>
            <p:pic>
              <p:nvPicPr>
                <p:cNvPr id="39" name="图片 38">
                  <a:extLst>
                    <a:ext uri="{FF2B5EF4-FFF2-40B4-BE49-F238E27FC236}">
                      <a16:creationId xmlns:a16="http://schemas.microsoft.com/office/drawing/2014/main" id="{F6EEE54E-FF32-27EE-D66D-8BA8D57E28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2615" b="54174"/>
                <a:stretch/>
              </p:blipFill>
              <p:spPr>
                <a:xfrm>
                  <a:off x="5625919" y="518098"/>
                  <a:ext cx="1447528" cy="721793"/>
                </a:xfrm>
                <a:prstGeom prst="rect">
                  <a:avLst/>
                </a:prstGeom>
              </p:spPr>
            </p:pic>
            <p:sp>
              <p:nvSpPr>
                <p:cNvPr id="40" name="TextBox 45">
                  <a:extLst>
                    <a:ext uri="{FF2B5EF4-FFF2-40B4-BE49-F238E27FC236}">
                      <a16:creationId xmlns:a16="http://schemas.microsoft.com/office/drawing/2014/main" id="{87AC0B31-9EAE-3C8D-230C-BFD6ABADF921}"/>
                    </a:ext>
                  </a:extLst>
                </p:cNvPr>
                <p:cNvSpPr txBox="1"/>
                <p:nvPr/>
              </p:nvSpPr>
              <p:spPr>
                <a:xfrm>
                  <a:off x="5555101" y="508211"/>
                  <a:ext cx="1589160" cy="640485"/>
                </a:xfrm>
                <a:prstGeom prst="rect">
                  <a:avLst/>
                </a:prstGeom>
                <a:noFill/>
                <a:ln w="12700">
                  <a:noFill/>
                  <a:prstDash val="lgDashDot"/>
                </a:ln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 marR="0" lvl="0" indent="0" algn="ctr" fontAlgn="auto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2400" b="0" i="0" u="none" strike="noStrike" cap="none" spc="0" normalizeH="0" baseline="0">
                      <a:ln>
                        <a:noFill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仓耳羽辰体-谷力 W04" panose="02020400000000000000" pitchFamily="18" charset="-122"/>
                      <a:ea typeface="仓耳羽辰体-谷力 W04" panose="02020400000000000000" pitchFamily="18" charset="-122"/>
                    </a:defRPr>
                  </a:lvl1pPr>
                </a:lstStyle>
                <a:p>
                  <a:r>
                    <a:rPr lang="zh-CN" altLang="en-US" sz="2000" dirty="0">
                      <a:solidFill>
                        <a:srgbClr val="00B050"/>
                      </a:solidFill>
                      <a:latin typeface="隶书" panose="02010509060101010101" pitchFamily="49" charset="-122"/>
                      <a:ea typeface="隶书" panose="02010509060101010101" pitchFamily="49" charset="-122"/>
                      <a:cs typeface="+mn-ea"/>
                      <a:sym typeface="+mn-lt"/>
                    </a:rPr>
                    <a:t>收获园</a:t>
                  </a:r>
                </a:p>
              </p:txBody>
            </p:sp>
          </p:grpSp>
          <p:pic>
            <p:nvPicPr>
              <p:cNvPr id="38" name="图片 37" descr="卡通人物&#10;&#10;描述已自动生成">
                <a:extLst>
                  <a:ext uri="{FF2B5EF4-FFF2-40B4-BE49-F238E27FC236}">
                    <a16:creationId xmlns:a16="http://schemas.microsoft.com/office/drawing/2014/main" id="{8534C2F3-5B06-0E4C-0867-68FCA265A9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9872" y="462981"/>
                <a:ext cx="832024" cy="832023"/>
              </a:xfrm>
              <a:prstGeom prst="rect">
                <a:avLst/>
              </a:prstGeom>
            </p:spPr>
          </p:pic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B76E12D9-69C8-8558-4200-05C4EFA8ED53}"/>
                </a:ext>
              </a:extLst>
            </p:cNvPr>
            <p:cNvGrpSpPr/>
            <p:nvPr/>
          </p:nvGrpSpPr>
          <p:grpSpPr>
            <a:xfrm>
              <a:off x="10891640" y="5809"/>
              <a:ext cx="1177545" cy="543034"/>
              <a:chOff x="8796623" y="100891"/>
              <a:chExt cx="1177545" cy="543034"/>
            </a:xfrm>
          </p:grpSpPr>
          <p:pic>
            <p:nvPicPr>
              <p:cNvPr id="35" name="图片 34">
                <a:extLst>
                  <a:ext uri="{FF2B5EF4-FFF2-40B4-BE49-F238E27FC236}">
                    <a16:creationId xmlns:a16="http://schemas.microsoft.com/office/drawing/2014/main" id="{4F28A87B-F755-B23A-CB6D-28C4AD3A01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/>
            </p:blipFill>
            <p:spPr>
              <a:xfrm flipH="1">
                <a:off x="8825199" y="10089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36" name="TextBox 45">
                <a:extLst>
                  <a:ext uri="{FF2B5EF4-FFF2-40B4-BE49-F238E27FC236}">
                    <a16:creationId xmlns:a16="http://schemas.microsoft.com/office/drawing/2014/main" id="{2AADA17A-8621-EB14-078D-C81857377B4F}"/>
                  </a:ext>
                </a:extLst>
              </p:cNvPr>
              <p:cNvSpPr txBox="1"/>
              <p:nvPr/>
            </p:nvSpPr>
            <p:spPr>
              <a:xfrm flipH="1">
                <a:off x="8796623" y="112374"/>
                <a:ext cx="1177545" cy="481863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隶书" panose="02010509060101010101" pitchFamily="49" charset="-122"/>
                    <a:ea typeface="隶书" panose="02010509060101010101" pitchFamily="49" charset="-122"/>
                    <a:cs typeface="+mn-ea"/>
                    <a:sym typeface="+mn-lt"/>
                  </a:rPr>
                  <a:t>挑战台</a:t>
                </a:r>
              </a:p>
            </p:txBody>
          </p:sp>
        </p:grp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3F4B0EA7-8FF1-6EAD-A1CA-4F7E8F9A6613}"/>
                </a:ext>
              </a:extLst>
            </p:cNvPr>
            <p:cNvGrpSpPr/>
            <p:nvPr/>
          </p:nvGrpSpPr>
          <p:grpSpPr>
            <a:xfrm>
              <a:off x="7396051" y="5809"/>
              <a:ext cx="1177545" cy="543034"/>
              <a:chOff x="8796623" y="100891"/>
              <a:chExt cx="1177545" cy="543034"/>
            </a:xfrm>
          </p:grpSpPr>
          <p:pic>
            <p:nvPicPr>
              <p:cNvPr id="33" name="图片 32">
                <a:extLst>
                  <a:ext uri="{FF2B5EF4-FFF2-40B4-BE49-F238E27FC236}">
                    <a16:creationId xmlns:a16="http://schemas.microsoft.com/office/drawing/2014/main" id="{66A05435-FE9B-ABE0-AAD8-475683C2AB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/>
            </p:blipFill>
            <p:spPr>
              <a:xfrm flipH="1">
                <a:off x="8825199" y="10089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34" name="TextBox 45">
                <a:extLst>
                  <a:ext uri="{FF2B5EF4-FFF2-40B4-BE49-F238E27FC236}">
                    <a16:creationId xmlns:a16="http://schemas.microsoft.com/office/drawing/2014/main" id="{A6AFF778-31B7-FA19-06B0-51AFD5612B16}"/>
                  </a:ext>
                </a:extLst>
              </p:cNvPr>
              <p:cNvSpPr txBox="1"/>
              <p:nvPr/>
            </p:nvSpPr>
            <p:spPr>
              <a:xfrm flipH="1">
                <a:off x="8796623" y="112374"/>
                <a:ext cx="1177545" cy="481863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隶书" panose="02010509060101010101" pitchFamily="49" charset="-122"/>
                    <a:ea typeface="隶书" panose="02010509060101010101" pitchFamily="49" charset="-122"/>
                    <a:cs typeface="+mn-ea"/>
                    <a:sym typeface="+mn-lt"/>
                  </a:rPr>
                  <a:t>准备间</a:t>
                </a:r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4F177DAF-038F-2D5D-C6E0-E33093472250}"/>
                </a:ext>
              </a:extLst>
            </p:cNvPr>
            <p:cNvGrpSpPr/>
            <p:nvPr/>
          </p:nvGrpSpPr>
          <p:grpSpPr>
            <a:xfrm>
              <a:off x="8484860" y="5809"/>
              <a:ext cx="1177545" cy="543034"/>
              <a:chOff x="8796623" y="100891"/>
              <a:chExt cx="1177545" cy="543034"/>
            </a:xfrm>
          </p:grpSpPr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id="{6587AD66-A734-BFF3-E963-82E65A87F4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/>
            </p:blipFill>
            <p:spPr>
              <a:xfrm flipH="1">
                <a:off x="8825199" y="10089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32" name="TextBox 45">
                <a:extLst>
                  <a:ext uri="{FF2B5EF4-FFF2-40B4-BE49-F238E27FC236}">
                    <a16:creationId xmlns:a16="http://schemas.microsoft.com/office/drawing/2014/main" id="{DD50781C-FE4D-564D-46E6-33738C19B3DD}"/>
                  </a:ext>
                </a:extLst>
              </p:cNvPr>
              <p:cNvSpPr txBox="1"/>
              <p:nvPr/>
            </p:nvSpPr>
            <p:spPr>
              <a:xfrm flipH="1">
                <a:off x="8796623" y="112374"/>
                <a:ext cx="1177545" cy="481863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隶书" panose="02010509060101010101" pitchFamily="49" charset="-122"/>
                    <a:ea typeface="隶书" panose="02010509060101010101" pitchFamily="49" charset="-122"/>
                    <a:cs typeface="+mn-ea"/>
                    <a:sym typeface="+mn-lt"/>
                  </a:rPr>
                  <a:t>活动室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795296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900AC9BA-83EC-43E3-9967-4ED9AE7FF2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15740" y="4378880"/>
            <a:ext cx="1625018" cy="2119589"/>
          </a:xfrm>
          <a:prstGeom prst="rect">
            <a:avLst/>
          </a:prstGeom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4DAD6931-AA19-5E16-7CD8-627083D90084}"/>
              </a:ext>
            </a:extLst>
          </p:cNvPr>
          <p:cNvGrpSpPr/>
          <p:nvPr/>
        </p:nvGrpSpPr>
        <p:grpSpPr>
          <a:xfrm>
            <a:off x="412622" y="1497409"/>
            <a:ext cx="6037973" cy="4909528"/>
            <a:chOff x="412622" y="1497409"/>
            <a:chExt cx="6037973" cy="4909528"/>
          </a:xfrm>
        </p:grpSpPr>
        <p:pic>
          <p:nvPicPr>
            <p:cNvPr id="21" name="图片 20" descr="形状, 圆圈&#10;&#10;描述已自动生成">
              <a:extLst>
                <a:ext uri="{FF2B5EF4-FFF2-40B4-BE49-F238E27FC236}">
                  <a16:creationId xmlns:a16="http://schemas.microsoft.com/office/drawing/2014/main" id="{BCCC3071-DD54-6616-B72E-13D8CF724840}"/>
                </a:ext>
              </a:extLst>
            </p:cNvPr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622" y="1497409"/>
              <a:ext cx="1420660" cy="1595596"/>
            </a:xfrm>
            <a:prstGeom prst="rect">
              <a:avLst/>
            </a:prstGeom>
          </p:spPr>
        </p:pic>
        <p:pic>
          <p:nvPicPr>
            <p:cNvPr id="22" name="图片 21" descr="图片包含 室内, 桌子, 小, 前&#10;&#10;描述已自动生成">
              <a:extLst>
                <a:ext uri="{FF2B5EF4-FFF2-40B4-BE49-F238E27FC236}">
                  <a16:creationId xmlns:a16="http://schemas.microsoft.com/office/drawing/2014/main" id="{871D7ABD-19B1-3F66-E2A0-EC2E076639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63" r="1817" b="14808"/>
            <a:stretch/>
          </p:blipFill>
          <p:spPr>
            <a:xfrm>
              <a:off x="884473" y="2304995"/>
              <a:ext cx="5566122" cy="4101942"/>
            </a:xfrm>
            <a:prstGeom prst="rect">
              <a:avLst/>
            </a:prstGeom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922E89B4-4322-05B7-0FA3-90FDB95DA332}"/>
                </a:ext>
              </a:extLst>
            </p:cNvPr>
            <p:cNvSpPr txBox="1"/>
            <p:nvPr/>
          </p:nvSpPr>
          <p:spPr>
            <a:xfrm>
              <a:off x="1559504" y="2881536"/>
              <a:ext cx="421605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539750"/>
              <a:r>
                <a:rPr kumimoji="1"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用自然语言描述算法时需要做到哪些要求？</a:t>
              </a: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8A6F14BD-3468-9F56-7C49-26C245462533}"/>
                </a:ext>
              </a:extLst>
            </p:cNvPr>
            <p:cNvSpPr txBox="1"/>
            <p:nvPr/>
          </p:nvSpPr>
          <p:spPr>
            <a:xfrm>
              <a:off x="2507469" y="3528102"/>
              <a:ext cx="2403740" cy="17015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400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□</a:t>
              </a:r>
              <a:r>
                <a:rPr lang="zh-CN" altLang="en-US" sz="2400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完整的结构</a:t>
              </a:r>
              <a:endParaRPr lang="en-US" altLang="zh-CN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2400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□</a:t>
              </a:r>
              <a:r>
                <a:rPr lang="zh-CN" altLang="en-US" sz="2400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清晰的步骤</a:t>
              </a:r>
              <a:endParaRPr lang="en-US" altLang="zh-CN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2400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□</a:t>
              </a:r>
              <a:r>
                <a:rPr lang="zh-CN" altLang="en-US" sz="2400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准确的语言</a:t>
              </a: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50E9FEF8-FFDC-53F7-8737-764BAA34E2F1}"/>
              </a:ext>
            </a:extLst>
          </p:cNvPr>
          <p:cNvGrpSpPr/>
          <p:nvPr/>
        </p:nvGrpSpPr>
        <p:grpSpPr>
          <a:xfrm>
            <a:off x="3918814" y="894592"/>
            <a:ext cx="4354372" cy="521638"/>
            <a:chOff x="3369165" y="3823296"/>
            <a:chExt cx="4354372" cy="521638"/>
          </a:xfrm>
        </p:grpSpPr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CE2C4427-FDB5-E08F-5094-636F0B76DACA}"/>
                </a:ext>
              </a:extLst>
            </p:cNvPr>
            <p:cNvSpPr/>
            <p:nvPr/>
          </p:nvSpPr>
          <p:spPr>
            <a:xfrm>
              <a:off x="3369165" y="3823296"/>
              <a:ext cx="521638" cy="521638"/>
            </a:xfrm>
            <a:prstGeom prst="ellipse">
              <a:avLst/>
            </a:prstGeom>
            <a:solidFill>
              <a:srgbClr val="3A6986"/>
            </a:solidFill>
            <a:ln>
              <a:solidFill>
                <a:srgbClr val="3A698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ACB94366-5963-90F4-02C2-5AF270D23908}"/>
                </a:ext>
              </a:extLst>
            </p:cNvPr>
            <p:cNvSpPr txBox="1"/>
            <p:nvPr/>
          </p:nvSpPr>
          <p:spPr>
            <a:xfrm>
              <a:off x="4051668" y="3853282"/>
              <a:ext cx="36718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dirty="0">
                  <a:solidFill>
                    <a:srgbClr val="3A698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自然语言描述算法的要求</a:t>
              </a:r>
            </a:p>
          </p:txBody>
        </p:sp>
      </p:grpSp>
      <p:grpSp>
        <p:nvGrpSpPr>
          <p:cNvPr id="17" name="组合 16" descr="7b0a202020202274657874626f78223a2022220a7d0a">
            <a:extLst>
              <a:ext uri="{FF2B5EF4-FFF2-40B4-BE49-F238E27FC236}">
                <a16:creationId xmlns:a16="http://schemas.microsoft.com/office/drawing/2014/main" id="{D1A45A97-63F8-9EE7-0F19-E712996F0152}"/>
              </a:ext>
            </a:extLst>
          </p:cNvPr>
          <p:cNvGrpSpPr/>
          <p:nvPr/>
        </p:nvGrpSpPr>
        <p:grpSpPr>
          <a:xfrm>
            <a:off x="6450594" y="1994311"/>
            <a:ext cx="4039204" cy="2273382"/>
            <a:chOff x="5803" y="3788"/>
            <a:chExt cx="7830" cy="3225"/>
          </a:xfrm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47D845CC-60B1-432A-2042-D38A5AEEDEBE}"/>
                </a:ext>
              </a:extLst>
            </p:cNvPr>
            <p:cNvGrpSpPr/>
            <p:nvPr/>
          </p:nvGrpSpPr>
          <p:grpSpPr>
            <a:xfrm>
              <a:off x="5803" y="3788"/>
              <a:ext cx="7830" cy="3225"/>
              <a:chOff x="3606800" y="2408238"/>
              <a:chExt cx="4972198" cy="2047875"/>
            </a:xfrm>
          </p:grpSpPr>
          <p:sp>
            <p:nvSpPr>
              <p:cNvPr id="30" name="Freeform 28">
                <a:extLst>
                  <a:ext uri="{FF2B5EF4-FFF2-40B4-BE49-F238E27FC236}">
                    <a16:creationId xmlns:a16="http://schemas.microsoft.com/office/drawing/2014/main" id="{EBA453B0-241F-31EB-0C9D-403B94C273C9}"/>
                  </a:ext>
                </a:extLst>
              </p:cNvPr>
              <p:cNvSpPr/>
              <p:nvPr/>
            </p:nvSpPr>
            <p:spPr bwMode="auto">
              <a:xfrm flipH="1" flipV="1">
                <a:off x="6778625" y="4373563"/>
                <a:ext cx="104775" cy="82550"/>
              </a:xfrm>
              <a:custGeom>
                <a:avLst/>
                <a:gdLst>
                  <a:gd name="T0" fmla="*/ 14 w 28"/>
                  <a:gd name="T1" fmla="*/ 0 h 22"/>
                  <a:gd name="T2" fmla="*/ 14 w 28"/>
                  <a:gd name="T3" fmla="*/ 0 h 22"/>
                  <a:gd name="T4" fmla="*/ 14 w 28"/>
                  <a:gd name="T5" fmla="*/ 0 h 22"/>
                  <a:gd name="T6" fmla="*/ 2 w 28"/>
                  <a:gd name="T7" fmla="*/ 10 h 22"/>
                  <a:gd name="T8" fmla="*/ 0 w 28"/>
                  <a:gd name="T9" fmla="*/ 15 h 22"/>
                  <a:gd name="T10" fmla="*/ 8 w 28"/>
                  <a:gd name="T11" fmla="*/ 22 h 22"/>
                  <a:gd name="T12" fmla="*/ 14 w 28"/>
                  <a:gd name="T13" fmla="*/ 19 h 22"/>
                  <a:gd name="T14" fmla="*/ 14 w 28"/>
                  <a:gd name="T15" fmla="*/ 19 h 22"/>
                  <a:gd name="T16" fmla="*/ 14 w 28"/>
                  <a:gd name="T17" fmla="*/ 19 h 22"/>
                  <a:gd name="T18" fmla="*/ 20 w 28"/>
                  <a:gd name="T19" fmla="*/ 22 h 22"/>
                  <a:gd name="T20" fmla="*/ 27 w 28"/>
                  <a:gd name="T21" fmla="*/ 15 h 22"/>
                  <a:gd name="T22" fmla="*/ 26 w 28"/>
                  <a:gd name="T23" fmla="*/ 10 h 22"/>
                  <a:gd name="T24" fmla="*/ 14 w 28"/>
                  <a:gd name="T25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22">
                    <a:moveTo>
                      <a:pt x="14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8" y="3"/>
                      <a:pt x="4" y="7"/>
                      <a:pt x="2" y="10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0" y="19"/>
                      <a:pt x="4" y="22"/>
                      <a:pt x="8" y="22"/>
                    </a:cubicBezTo>
                    <a:cubicBezTo>
                      <a:pt x="10" y="22"/>
                      <a:pt x="12" y="21"/>
                      <a:pt x="14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5" y="21"/>
                      <a:pt x="18" y="22"/>
                      <a:pt x="20" y="22"/>
                    </a:cubicBezTo>
                    <a:cubicBezTo>
                      <a:pt x="24" y="22"/>
                      <a:pt x="27" y="19"/>
                      <a:pt x="27" y="15"/>
                    </a:cubicBezTo>
                    <a:cubicBezTo>
                      <a:pt x="27" y="14"/>
                      <a:pt x="28" y="13"/>
                      <a:pt x="26" y="10"/>
                    </a:cubicBezTo>
                    <a:cubicBezTo>
                      <a:pt x="24" y="7"/>
                      <a:pt x="20" y="3"/>
                      <a:pt x="14" y="0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" name="Freeform 29">
                <a:extLst>
                  <a:ext uri="{FF2B5EF4-FFF2-40B4-BE49-F238E27FC236}">
                    <a16:creationId xmlns:a16="http://schemas.microsoft.com/office/drawing/2014/main" id="{46083E39-6B17-856B-8F2B-4B13BE75BDC0}"/>
                  </a:ext>
                </a:extLst>
              </p:cNvPr>
              <p:cNvSpPr/>
              <p:nvPr/>
            </p:nvSpPr>
            <p:spPr bwMode="auto">
              <a:xfrm flipH="1" flipV="1">
                <a:off x="6630988" y="4373563"/>
                <a:ext cx="101600" cy="82550"/>
              </a:xfrm>
              <a:custGeom>
                <a:avLst/>
                <a:gdLst>
                  <a:gd name="T0" fmla="*/ 14 w 27"/>
                  <a:gd name="T1" fmla="*/ 0 h 22"/>
                  <a:gd name="T2" fmla="*/ 14 w 27"/>
                  <a:gd name="T3" fmla="*/ 0 h 22"/>
                  <a:gd name="T4" fmla="*/ 13 w 27"/>
                  <a:gd name="T5" fmla="*/ 0 h 22"/>
                  <a:gd name="T6" fmla="*/ 1 w 27"/>
                  <a:gd name="T7" fmla="*/ 10 h 22"/>
                  <a:gd name="T8" fmla="*/ 0 w 27"/>
                  <a:gd name="T9" fmla="*/ 15 h 22"/>
                  <a:gd name="T10" fmla="*/ 8 w 27"/>
                  <a:gd name="T11" fmla="*/ 22 h 22"/>
                  <a:gd name="T12" fmla="*/ 13 w 27"/>
                  <a:gd name="T13" fmla="*/ 19 h 22"/>
                  <a:gd name="T14" fmla="*/ 14 w 27"/>
                  <a:gd name="T15" fmla="*/ 19 h 22"/>
                  <a:gd name="T16" fmla="*/ 14 w 27"/>
                  <a:gd name="T17" fmla="*/ 19 h 22"/>
                  <a:gd name="T18" fmla="*/ 19 w 27"/>
                  <a:gd name="T19" fmla="*/ 22 h 22"/>
                  <a:gd name="T20" fmla="*/ 27 w 27"/>
                  <a:gd name="T21" fmla="*/ 15 h 22"/>
                  <a:gd name="T22" fmla="*/ 26 w 27"/>
                  <a:gd name="T23" fmla="*/ 10 h 22"/>
                  <a:gd name="T24" fmla="*/ 14 w 27"/>
                  <a:gd name="T25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22">
                    <a:moveTo>
                      <a:pt x="14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7" y="3"/>
                      <a:pt x="3" y="7"/>
                      <a:pt x="1" y="10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0" y="19"/>
                      <a:pt x="3" y="22"/>
                      <a:pt x="8" y="22"/>
                    </a:cubicBezTo>
                    <a:cubicBezTo>
                      <a:pt x="10" y="22"/>
                      <a:pt x="12" y="21"/>
                      <a:pt x="13" y="19"/>
                    </a:cubicBezTo>
                    <a:cubicBezTo>
                      <a:pt x="13" y="19"/>
                      <a:pt x="14" y="19"/>
                      <a:pt x="14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24" y="22"/>
                      <a:pt x="27" y="19"/>
                      <a:pt x="27" y="15"/>
                    </a:cubicBezTo>
                    <a:cubicBezTo>
                      <a:pt x="27" y="14"/>
                      <a:pt x="27" y="13"/>
                      <a:pt x="26" y="10"/>
                    </a:cubicBezTo>
                    <a:cubicBezTo>
                      <a:pt x="24" y="7"/>
                      <a:pt x="20" y="3"/>
                      <a:pt x="14" y="0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" name="Freeform 30">
                <a:extLst>
                  <a:ext uri="{FF2B5EF4-FFF2-40B4-BE49-F238E27FC236}">
                    <a16:creationId xmlns:a16="http://schemas.microsoft.com/office/drawing/2014/main" id="{83EA15D5-389A-DE6A-914E-1F543F993AEA}"/>
                  </a:ext>
                </a:extLst>
              </p:cNvPr>
              <p:cNvSpPr/>
              <p:nvPr/>
            </p:nvSpPr>
            <p:spPr bwMode="auto">
              <a:xfrm flipH="1" flipV="1">
                <a:off x="6481763" y="4373563"/>
                <a:ext cx="104775" cy="82550"/>
              </a:xfrm>
              <a:custGeom>
                <a:avLst/>
                <a:gdLst>
                  <a:gd name="T0" fmla="*/ 14 w 28"/>
                  <a:gd name="T1" fmla="*/ 0 h 22"/>
                  <a:gd name="T2" fmla="*/ 14 w 28"/>
                  <a:gd name="T3" fmla="*/ 0 h 22"/>
                  <a:gd name="T4" fmla="*/ 14 w 28"/>
                  <a:gd name="T5" fmla="*/ 0 h 22"/>
                  <a:gd name="T6" fmla="*/ 2 w 28"/>
                  <a:gd name="T7" fmla="*/ 10 h 22"/>
                  <a:gd name="T8" fmla="*/ 1 w 28"/>
                  <a:gd name="T9" fmla="*/ 15 h 22"/>
                  <a:gd name="T10" fmla="*/ 8 w 28"/>
                  <a:gd name="T11" fmla="*/ 22 h 22"/>
                  <a:gd name="T12" fmla="*/ 14 w 28"/>
                  <a:gd name="T13" fmla="*/ 19 h 22"/>
                  <a:gd name="T14" fmla="*/ 14 w 28"/>
                  <a:gd name="T15" fmla="*/ 19 h 22"/>
                  <a:gd name="T16" fmla="*/ 14 w 28"/>
                  <a:gd name="T17" fmla="*/ 19 h 22"/>
                  <a:gd name="T18" fmla="*/ 20 w 28"/>
                  <a:gd name="T19" fmla="*/ 22 h 22"/>
                  <a:gd name="T20" fmla="*/ 28 w 28"/>
                  <a:gd name="T21" fmla="*/ 15 h 22"/>
                  <a:gd name="T22" fmla="*/ 26 w 28"/>
                  <a:gd name="T23" fmla="*/ 10 h 22"/>
                  <a:gd name="T24" fmla="*/ 14 w 28"/>
                  <a:gd name="T25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22">
                    <a:moveTo>
                      <a:pt x="14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8" y="3"/>
                      <a:pt x="4" y="7"/>
                      <a:pt x="2" y="10"/>
                    </a:cubicBezTo>
                    <a:cubicBezTo>
                      <a:pt x="0" y="13"/>
                      <a:pt x="1" y="14"/>
                      <a:pt x="1" y="15"/>
                    </a:cubicBezTo>
                    <a:cubicBezTo>
                      <a:pt x="1" y="19"/>
                      <a:pt x="4" y="22"/>
                      <a:pt x="8" y="22"/>
                    </a:cubicBezTo>
                    <a:cubicBezTo>
                      <a:pt x="10" y="22"/>
                      <a:pt x="13" y="21"/>
                      <a:pt x="14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6" y="21"/>
                      <a:pt x="18" y="22"/>
                      <a:pt x="20" y="22"/>
                    </a:cubicBezTo>
                    <a:cubicBezTo>
                      <a:pt x="24" y="22"/>
                      <a:pt x="28" y="19"/>
                      <a:pt x="28" y="15"/>
                    </a:cubicBezTo>
                    <a:cubicBezTo>
                      <a:pt x="28" y="14"/>
                      <a:pt x="28" y="13"/>
                      <a:pt x="26" y="10"/>
                    </a:cubicBezTo>
                    <a:cubicBezTo>
                      <a:pt x="24" y="7"/>
                      <a:pt x="20" y="3"/>
                      <a:pt x="14" y="0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" name="Line 31">
                <a:extLst>
                  <a:ext uri="{FF2B5EF4-FFF2-40B4-BE49-F238E27FC236}">
                    <a16:creationId xmlns:a16="http://schemas.microsoft.com/office/drawing/2014/main" id="{66470EF9-A35C-B2ED-E2E4-8E4DF80C5D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938963" y="4433888"/>
                <a:ext cx="1414463" cy="0"/>
              </a:xfrm>
              <a:prstGeom prst="line">
                <a:avLst/>
              </a:prstGeom>
              <a:noFill/>
              <a:ln w="14288" cap="flat">
                <a:solidFill>
                  <a:srgbClr val="FFA0A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" name="Line 32">
                <a:extLst>
                  <a:ext uri="{FF2B5EF4-FFF2-40B4-BE49-F238E27FC236}">
                    <a16:creationId xmlns:a16="http://schemas.microsoft.com/office/drawing/2014/main" id="{8958AFAB-8F8D-F4E3-D052-016BDC968A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938963" y="4384676"/>
                <a:ext cx="1414463" cy="0"/>
              </a:xfrm>
              <a:prstGeom prst="line">
                <a:avLst/>
              </a:prstGeom>
              <a:noFill/>
              <a:ln w="14288" cap="flat">
                <a:solidFill>
                  <a:srgbClr val="FFA0A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" name="Line 33">
                <a:extLst>
                  <a:ext uri="{FF2B5EF4-FFF2-40B4-BE49-F238E27FC236}">
                    <a16:creationId xmlns:a16="http://schemas.microsoft.com/office/drawing/2014/main" id="{77A89E0E-E48D-3EDA-87AF-3AF3C375AE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011738" y="4433888"/>
                <a:ext cx="1412875" cy="0"/>
              </a:xfrm>
              <a:prstGeom prst="line">
                <a:avLst/>
              </a:prstGeom>
              <a:noFill/>
              <a:ln w="14288" cap="flat">
                <a:solidFill>
                  <a:srgbClr val="FFA0A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" name="Line 34">
                <a:extLst>
                  <a:ext uri="{FF2B5EF4-FFF2-40B4-BE49-F238E27FC236}">
                    <a16:creationId xmlns:a16="http://schemas.microsoft.com/office/drawing/2014/main" id="{3CAE53A3-4096-A160-05DC-962EB0FC5D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011738" y="4384676"/>
                <a:ext cx="1412875" cy="0"/>
              </a:xfrm>
              <a:prstGeom prst="line">
                <a:avLst/>
              </a:prstGeom>
              <a:noFill/>
              <a:ln w="14288" cap="flat">
                <a:solidFill>
                  <a:srgbClr val="FFA0A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" name="Freeform 35">
                <a:extLst>
                  <a:ext uri="{FF2B5EF4-FFF2-40B4-BE49-F238E27FC236}">
                    <a16:creationId xmlns:a16="http://schemas.microsoft.com/office/drawing/2014/main" id="{7BF81B1C-1366-A3C3-7193-5E36880CC14A}"/>
                  </a:ext>
                </a:extLst>
              </p:cNvPr>
              <p:cNvSpPr/>
              <p:nvPr/>
            </p:nvSpPr>
            <p:spPr bwMode="auto">
              <a:xfrm>
                <a:off x="3606800" y="4121151"/>
                <a:ext cx="85725" cy="101600"/>
              </a:xfrm>
              <a:custGeom>
                <a:avLst/>
                <a:gdLst>
                  <a:gd name="T0" fmla="*/ 22 w 23"/>
                  <a:gd name="T1" fmla="*/ 14 h 27"/>
                  <a:gd name="T2" fmla="*/ 23 w 23"/>
                  <a:gd name="T3" fmla="*/ 14 h 27"/>
                  <a:gd name="T4" fmla="*/ 22 w 23"/>
                  <a:gd name="T5" fmla="*/ 14 h 27"/>
                  <a:gd name="T6" fmla="*/ 12 w 23"/>
                  <a:gd name="T7" fmla="*/ 2 h 27"/>
                  <a:gd name="T8" fmla="*/ 7 w 23"/>
                  <a:gd name="T9" fmla="*/ 0 h 27"/>
                  <a:gd name="T10" fmla="*/ 0 w 23"/>
                  <a:gd name="T11" fmla="*/ 8 h 27"/>
                  <a:gd name="T12" fmla="*/ 3 w 23"/>
                  <a:gd name="T13" fmla="*/ 14 h 27"/>
                  <a:gd name="T14" fmla="*/ 3 w 23"/>
                  <a:gd name="T15" fmla="*/ 14 h 27"/>
                  <a:gd name="T16" fmla="*/ 3 w 23"/>
                  <a:gd name="T17" fmla="*/ 14 h 27"/>
                  <a:gd name="T18" fmla="*/ 0 w 23"/>
                  <a:gd name="T19" fmla="*/ 20 h 27"/>
                  <a:gd name="T20" fmla="*/ 7 w 23"/>
                  <a:gd name="T21" fmla="*/ 27 h 27"/>
                  <a:gd name="T22" fmla="*/ 12 w 23"/>
                  <a:gd name="T23" fmla="*/ 26 h 27"/>
                  <a:gd name="T24" fmla="*/ 22 w 23"/>
                  <a:gd name="T25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27">
                    <a:moveTo>
                      <a:pt x="22" y="14"/>
                    </a:moveTo>
                    <a:cubicBezTo>
                      <a:pt x="23" y="14"/>
                      <a:pt x="23" y="14"/>
                      <a:pt x="23" y="14"/>
                    </a:cubicBezTo>
                    <a:cubicBezTo>
                      <a:pt x="23" y="14"/>
                      <a:pt x="23" y="14"/>
                      <a:pt x="22" y="14"/>
                    </a:cubicBezTo>
                    <a:cubicBezTo>
                      <a:pt x="19" y="8"/>
                      <a:pt x="15" y="4"/>
                      <a:pt x="12" y="2"/>
                    </a:cubicBezTo>
                    <a:cubicBezTo>
                      <a:pt x="9" y="0"/>
                      <a:pt x="8" y="0"/>
                      <a:pt x="7" y="0"/>
                    </a:cubicBezTo>
                    <a:cubicBezTo>
                      <a:pt x="3" y="0"/>
                      <a:pt x="0" y="4"/>
                      <a:pt x="0" y="8"/>
                    </a:cubicBezTo>
                    <a:cubicBezTo>
                      <a:pt x="0" y="10"/>
                      <a:pt x="1" y="12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1" y="15"/>
                      <a:pt x="0" y="17"/>
                      <a:pt x="0" y="20"/>
                    </a:cubicBezTo>
                    <a:cubicBezTo>
                      <a:pt x="0" y="24"/>
                      <a:pt x="3" y="27"/>
                      <a:pt x="7" y="27"/>
                    </a:cubicBezTo>
                    <a:cubicBezTo>
                      <a:pt x="8" y="27"/>
                      <a:pt x="9" y="27"/>
                      <a:pt x="12" y="26"/>
                    </a:cubicBezTo>
                    <a:cubicBezTo>
                      <a:pt x="15" y="24"/>
                      <a:pt x="19" y="20"/>
                      <a:pt x="22" y="14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8" name="Freeform 36">
                <a:extLst>
                  <a:ext uri="{FF2B5EF4-FFF2-40B4-BE49-F238E27FC236}">
                    <a16:creationId xmlns:a16="http://schemas.microsoft.com/office/drawing/2014/main" id="{68ABA240-F655-CDCA-891B-86D2EA6E5BD1}"/>
                  </a:ext>
                </a:extLst>
              </p:cNvPr>
              <p:cNvSpPr/>
              <p:nvPr/>
            </p:nvSpPr>
            <p:spPr bwMode="auto">
              <a:xfrm>
                <a:off x="3606800" y="3973513"/>
                <a:ext cx="85725" cy="101600"/>
              </a:xfrm>
              <a:custGeom>
                <a:avLst/>
                <a:gdLst>
                  <a:gd name="T0" fmla="*/ 22 w 23"/>
                  <a:gd name="T1" fmla="*/ 14 h 27"/>
                  <a:gd name="T2" fmla="*/ 23 w 23"/>
                  <a:gd name="T3" fmla="*/ 13 h 27"/>
                  <a:gd name="T4" fmla="*/ 22 w 23"/>
                  <a:gd name="T5" fmla="*/ 13 h 27"/>
                  <a:gd name="T6" fmla="*/ 12 w 23"/>
                  <a:gd name="T7" fmla="*/ 1 h 27"/>
                  <a:gd name="T8" fmla="*/ 7 w 23"/>
                  <a:gd name="T9" fmla="*/ 0 h 27"/>
                  <a:gd name="T10" fmla="*/ 0 w 23"/>
                  <a:gd name="T11" fmla="*/ 8 h 27"/>
                  <a:gd name="T12" fmla="*/ 3 w 23"/>
                  <a:gd name="T13" fmla="*/ 13 h 27"/>
                  <a:gd name="T14" fmla="*/ 3 w 23"/>
                  <a:gd name="T15" fmla="*/ 13 h 27"/>
                  <a:gd name="T16" fmla="*/ 3 w 23"/>
                  <a:gd name="T17" fmla="*/ 13 h 27"/>
                  <a:gd name="T18" fmla="*/ 0 w 23"/>
                  <a:gd name="T19" fmla="*/ 19 h 27"/>
                  <a:gd name="T20" fmla="*/ 7 w 23"/>
                  <a:gd name="T21" fmla="*/ 27 h 27"/>
                  <a:gd name="T22" fmla="*/ 12 w 23"/>
                  <a:gd name="T23" fmla="*/ 26 h 27"/>
                  <a:gd name="T24" fmla="*/ 22 w 23"/>
                  <a:gd name="T25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27">
                    <a:moveTo>
                      <a:pt x="22" y="14"/>
                    </a:moveTo>
                    <a:cubicBezTo>
                      <a:pt x="23" y="14"/>
                      <a:pt x="23" y="14"/>
                      <a:pt x="23" y="13"/>
                    </a:cubicBezTo>
                    <a:cubicBezTo>
                      <a:pt x="23" y="13"/>
                      <a:pt x="23" y="13"/>
                      <a:pt x="22" y="13"/>
                    </a:cubicBezTo>
                    <a:cubicBezTo>
                      <a:pt x="19" y="7"/>
                      <a:pt x="15" y="3"/>
                      <a:pt x="12" y="1"/>
                    </a:cubicBezTo>
                    <a:cubicBezTo>
                      <a:pt x="9" y="0"/>
                      <a:pt x="8" y="0"/>
                      <a:pt x="7" y="0"/>
                    </a:cubicBez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1" y="15"/>
                      <a:pt x="0" y="17"/>
                      <a:pt x="0" y="19"/>
                    </a:cubicBezTo>
                    <a:cubicBezTo>
                      <a:pt x="0" y="23"/>
                      <a:pt x="3" y="27"/>
                      <a:pt x="7" y="27"/>
                    </a:cubicBezTo>
                    <a:cubicBezTo>
                      <a:pt x="8" y="27"/>
                      <a:pt x="9" y="27"/>
                      <a:pt x="12" y="26"/>
                    </a:cubicBezTo>
                    <a:cubicBezTo>
                      <a:pt x="15" y="23"/>
                      <a:pt x="19" y="19"/>
                      <a:pt x="22" y="14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9" name="Freeform 37">
                <a:extLst>
                  <a:ext uri="{FF2B5EF4-FFF2-40B4-BE49-F238E27FC236}">
                    <a16:creationId xmlns:a16="http://schemas.microsoft.com/office/drawing/2014/main" id="{B447D5AF-A5EB-5FC7-931C-1B4F12D76A93}"/>
                  </a:ext>
                </a:extLst>
              </p:cNvPr>
              <p:cNvSpPr/>
              <p:nvPr/>
            </p:nvSpPr>
            <p:spPr bwMode="auto">
              <a:xfrm>
                <a:off x="3606800" y="3822701"/>
                <a:ext cx="85725" cy="106363"/>
              </a:xfrm>
              <a:custGeom>
                <a:avLst/>
                <a:gdLst>
                  <a:gd name="T0" fmla="*/ 22 w 23"/>
                  <a:gd name="T1" fmla="*/ 14 h 28"/>
                  <a:gd name="T2" fmla="*/ 23 w 23"/>
                  <a:gd name="T3" fmla="*/ 14 h 28"/>
                  <a:gd name="T4" fmla="*/ 22 w 23"/>
                  <a:gd name="T5" fmla="*/ 14 h 28"/>
                  <a:gd name="T6" fmla="*/ 12 w 23"/>
                  <a:gd name="T7" fmla="*/ 2 h 28"/>
                  <a:gd name="T8" fmla="*/ 7 w 23"/>
                  <a:gd name="T9" fmla="*/ 1 h 28"/>
                  <a:gd name="T10" fmla="*/ 0 w 23"/>
                  <a:gd name="T11" fmla="*/ 8 h 28"/>
                  <a:gd name="T12" fmla="*/ 3 w 23"/>
                  <a:gd name="T13" fmla="*/ 14 h 28"/>
                  <a:gd name="T14" fmla="*/ 3 w 23"/>
                  <a:gd name="T15" fmla="*/ 14 h 28"/>
                  <a:gd name="T16" fmla="*/ 3 w 23"/>
                  <a:gd name="T17" fmla="*/ 14 h 28"/>
                  <a:gd name="T18" fmla="*/ 0 w 23"/>
                  <a:gd name="T19" fmla="*/ 20 h 28"/>
                  <a:gd name="T20" fmla="*/ 7 w 23"/>
                  <a:gd name="T21" fmla="*/ 28 h 28"/>
                  <a:gd name="T22" fmla="*/ 12 w 23"/>
                  <a:gd name="T23" fmla="*/ 26 h 28"/>
                  <a:gd name="T24" fmla="*/ 22 w 23"/>
                  <a:gd name="T25" fmla="*/ 1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28">
                    <a:moveTo>
                      <a:pt x="22" y="14"/>
                    </a:moveTo>
                    <a:cubicBezTo>
                      <a:pt x="23" y="14"/>
                      <a:pt x="23" y="14"/>
                      <a:pt x="23" y="14"/>
                    </a:cubicBezTo>
                    <a:cubicBezTo>
                      <a:pt x="23" y="14"/>
                      <a:pt x="23" y="14"/>
                      <a:pt x="22" y="14"/>
                    </a:cubicBezTo>
                    <a:cubicBezTo>
                      <a:pt x="19" y="8"/>
                      <a:pt x="15" y="4"/>
                      <a:pt x="12" y="2"/>
                    </a:cubicBezTo>
                    <a:cubicBezTo>
                      <a:pt x="9" y="0"/>
                      <a:pt x="8" y="1"/>
                      <a:pt x="7" y="1"/>
                    </a:cubicBezTo>
                    <a:cubicBezTo>
                      <a:pt x="3" y="1"/>
                      <a:pt x="0" y="4"/>
                      <a:pt x="0" y="8"/>
                    </a:cubicBezTo>
                    <a:cubicBezTo>
                      <a:pt x="0" y="10"/>
                      <a:pt x="1" y="13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1" y="16"/>
                      <a:pt x="0" y="18"/>
                      <a:pt x="0" y="20"/>
                    </a:cubicBezTo>
                    <a:cubicBezTo>
                      <a:pt x="0" y="24"/>
                      <a:pt x="3" y="28"/>
                      <a:pt x="7" y="28"/>
                    </a:cubicBezTo>
                    <a:cubicBezTo>
                      <a:pt x="8" y="28"/>
                      <a:pt x="9" y="28"/>
                      <a:pt x="12" y="26"/>
                    </a:cubicBezTo>
                    <a:cubicBezTo>
                      <a:pt x="15" y="24"/>
                      <a:pt x="19" y="20"/>
                      <a:pt x="22" y="14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0" name="Freeform 38">
                <a:extLst>
                  <a:ext uri="{FF2B5EF4-FFF2-40B4-BE49-F238E27FC236}">
                    <a16:creationId xmlns:a16="http://schemas.microsoft.com/office/drawing/2014/main" id="{BE243C28-7812-C437-C73D-A93A54A76652}"/>
                  </a:ext>
                </a:extLst>
              </p:cNvPr>
              <p:cNvSpPr/>
              <p:nvPr/>
            </p:nvSpPr>
            <p:spPr bwMode="auto">
              <a:xfrm>
                <a:off x="3635375" y="4286251"/>
                <a:ext cx="1376363" cy="147638"/>
              </a:xfrm>
              <a:custGeom>
                <a:avLst/>
                <a:gdLst>
                  <a:gd name="T0" fmla="*/ 366 w 366"/>
                  <a:gd name="T1" fmla="*/ 39 h 39"/>
                  <a:gd name="T2" fmla="*/ 177 w 366"/>
                  <a:gd name="T3" fmla="*/ 39 h 39"/>
                  <a:gd name="T4" fmla="*/ 83 w 366"/>
                  <a:gd name="T5" fmla="*/ 39 h 39"/>
                  <a:gd name="T6" fmla="*/ 59 w 366"/>
                  <a:gd name="T7" fmla="*/ 39 h 39"/>
                  <a:gd name="T8" fmla="*/ 47 w 366"/>
                  <a:gd name="T9" fmla="*/ 39 h 39"/>
                  <a:gd name="T10" fmla="*/ 41 w 366"/>
                  <a:gd name="T11" fmla="*/ 38 h 39"/>
                  <a:gd name="T12" fmla="*/ 35 w 366"/>
                  <a:gd name="T13" fmla="*/ 36 h 39"/>
                  <a:gd name="T14" fmla="*/ 0 w 366"/>
                  <a:gd name="T15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6" h="39">
                    <a:moveTo>
                      <a:pt x="366" y="39"/>
                    </a:moveTo>
                    <a:cubicBezTo>
                      <a:pt x="177" y="39"/>
                      <a:pt x="177" y="39"/>
                      <a:pt x="177" y="39"/>
                    </a:cubicBezTo>
                    <a:cubicBezTo>
                      <a:pt x="83" y="39"/>
                      <a:pt x="83" y="39"/>
                      <a:pt x="83" y="39"/>
                    </a:cubicBezTo>
                    <a:cubicBezTo>
                      <a:pt x="59" y="39"/>
                      <a:pt x="59" y="39"/>
                      <a:pt x="59" y="39"/>
                    </a:cubicBezTo>
                    <a:cubicBezTo>
                      <a:pt x="55" y="39"/>
                      <a:pt x="52" y="39"/>
                      <a:pt x="47" y="39"/>
                    </a:cubicBezTo>
                    <a:cubicBezTo>
                      <a:pt x="45" y="38"/>
                      <a:pt x="43" y="38"/>
                      <a:pt x="41" y="38"/>
                    </a:cubicBezTo>
                    <a:cubicBezTo>
                      <a:pt x="39" y="37"/>
                      <a:pt x="37" y="37"/>
                      <a:pt x="35" y="36"/>
                    </a:cubicBezTo>
                    <a:cubicBezTo>
                      <a:pt x="18" y="30"/>
                      <a:pt x="5" y="16"/>
                      <a:pt x="0" y="0"/>
                    </a:cubicBezTo>
                  </a:path>
                </a:pathLst>
              </a:custGeom>
              <a:noFill/>
              <a:ln w="14288" cap="flat">
                <a:solidFill>
                  <a:srgbClr val="FFA0A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1" name="Freeform 39">
                <a:extLst>
                  <a:ext uri="{FF2B5EF4-FFF2-40B4-BE49-F238E27FC236}">
                    <a16:creationId xmlns:a16="http://schemas.microsoft.com/office/drawing/2014/main" id="{D263B238-46D3-1068-DE34-2145BCF47779}"/>
                  </a:ext>
                </a:extLst>
              </p:cNvPr>
              <p:cNvSpPr/>
              <p:nvPr/>
            </p:nvSpPr>
            <p:spPr bwMode="auto">
              <a:xfrm>
                <a:off x="3684588" y="4271963"/>
                <a:ext cx="1327150" cy="112713"/>
              </a:xfrm>
              <a:custGeom>
                <a:avLst/>
                <a:gdLst>
                  <a:gd name="T0" fmla="*/ 353 w 353"/>
                  <a:gd name="T1" fmla="*/ 30 h 30"/>
                  <a:gd name="T2" fmla="*/ 164 w 353"/>
                  <a:gd name="T3" fmla="*/ 30 h 30"/>
                  <a:gd name="T4" fmla="*/ 70 w 353"/>
                  <a:gd name="T5" fmla="*/ 30 h 30"/>
                  <a:gd name="T6" fmla="*/ 46 w 353"/>
                  <a:gd name="T7" fmla="*/ 30 h 30"/>
                  <a:gd name="T8" fmla="*/ 26 w 353"/>
                  <a:gd name="T9" fmla="*/ 28 h 30"/>
                  <a:gd name="T10" fmla="*/ 0 w 353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3" h="30">
                    <a:moveTo>
                      <a:pt x="353" y="30"/>
                    </a:moveTo>
                    <a:cubicBezTo>
                      <a:pt x="164" y="30"/>
                      <a:pt x="164" y="30"/>
                      <a:pt x="164" y="30"/>
                    </a:cubicBezTo>
                    <a:cubicBezTo>
                      <a:pt x="70" y="30"/>
                      <a:pt x="70" y="30"/>
                      <a:pt x="70" y="30"/>
                    </a:cubicBezTo>
                    <a:cubicBezTo>
                      <a:pt x="46" y="30"/>
                      <a:pt x="46" y="30"/>
                      <a:pt x="46" y="30"/>
                    </a:cubicBezTo>
                    <a:cubicBezTo>
                      <a:pt x="38" y="30"/>
                      <a:pt x="32" y="30"/>
                      <a:pt x="26" y="28"/>
                    </a:cubicBezTo>
                    <a:cubicBezTo>
                      <a:pt x="13" y="24"/>
                      <a:pt x="3" y="13"/>
                      <a:pt x="0" y="0"/>
                    </a:cubicBezTo>
                  </a:path>
                </a:pathLst>
              </a:custGeom>
              <a:noFill/>
              <a:ln w="14288" cap="flat">
                <a:solidFill>
                  <a:srgbClr val="FFA0A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2" name="Freeform 40">
                <a:extLst>
                  <a:ext uri="{FF2B5EF4-FFF2-40B4-BE49-F238E27FC236}">
                    <a16:creationId xmlns:a16="http://schemas.microsoft.com/office/drawing/2014/main" id="{2BFEB53E-BBE9-FF0B-9A5B-E1E7D5824A2F}"/>
                  </a:ext>
                </a:extLst>
              </p:cNvPr>
              <p:cNvSpPr/>
              <p:nvPr/>
            </p:nvSpPr>
            <p:spPr bwMode="auto">
              <a:xfrm>
                <a:off x="3629025" y="2432051"/>
                <a:ext cx="198438" cy="1335088"/>
              </a:xfrm>
              <a:custGeom>
                <a:avLst/>
                <a:gdLst>
                  <a:gd name="T0" fmla="*/ 0 w 53"/>
                  <a:gd name="T1" fmla="*/ 354 h 354"/>
                  <a:gd name="T2" fmla="*/ 0 w 53"/>
                  <a:gd name="T3" fmla="*/ 166 h 354"/>
                  <a:gd name="T4" fmla="*/ 0 w 53"/>
                  <a:gd name="T5" fmla="*/ 72 h 354"/>
                  <a:gd name="T6" fmla="*/ 0 w 53"/>
                  <a:gd name="T7" fmla="*/ 60 h 354"/>
                  <a:gd name="T8" fmla="*/ 0 w 53"/>
                  <a:gd name="T9" fmla="*/ 54 h 354"/>
                  <a:gd name="T10" fmla="*/ 1 w 53"/>
                  <a:gd name="T11" fmla="*/ 48 h 354"/>
                  <a:gd name="T12" fmla="*/ 9 w 53"/>
                  <a:gd name="T13" fmla="*/ 23 h 354"/>
                  <a:gd name="T14" fmla="*/ 28 w 53"/>
                  <a:gd name="T15" fmla="*/ 6 h 354"/>
                  <a:gd name="T16" fmla="*/ 53 w 53"/>
                  <a:gd name="T17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" h="354">
                    <a:moveTo>
                      <a:pt x="0" y="354"/>
                    </a:moveTo>
                    <a:cubicBezTo>
                      <a:pt x="0" y="166"/>
                      <a:pt x="0" y="166"/>
                      <a:pt x="0" y="166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52"/>
                      <a:pt x="0" y="50"/>
                      <a:pt x="1" y="48"/>
                    </a:cubicBezTo>
                    <a:cubicBezTo>
                      <a:pt x="1" y="39"/>
                      <a:pt x="5" y="31"/>
                      <a:pt x="9" y="23"/>
                    </a:cubicBezTo>
                    <a:cubicBezTo>
                      <a:pt x="14" y="16"/>
                      <a:pt x="21" y="10"/>
                      <a:pt x="28" y="6"/>
                    </a:cubicBezTo>
                    <a:cubicBezTo>
                      <a:pt x="36" y="2"/>
                      <a:pt x="45" y="0"/>
                      <a:pt x="53" y="0"/>
                    </a:cubicBezTo>
                  </a:path>
                </a:pathLst>
              </a:custGeom>
              <a:noFill/>
              <a:ln w="14288" cap="flat">
                <a:solidFill>
                  <a:srgbClr val="FFA0A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3" name="Freeform 41">
                <a:extLst>
                  <a:ext uri="{FF2B5EF4-FFF2-40B4-BE49-F238E27FC236}">
                    <a16:creationId xmlns:a16="http://schemas.microsoft.com/office/drawing/2014/main" id="{4BBA4860-C177-42E2-13CE-1102FE1E17CC}"/>
                  </a:ext>
                </a:extLst>
              </p:cNvPr>
              <p:cNvSpPr/>
              <p:nvPr/>
            </p:nvSpPr>
            <p:spPr bwMode="auto">
              <a:xfrm>
                <a:off x="3676650" y="2479676"/>
                <a:ext cx="150813" cy="1287463"/>
              </a:xfrm>
              <a:custGeom>
                <a:avLst/>
                <a:gdLst>
                  <a:gd name="T0" fmla="*/ 0 w 40"/>
                  <a:gd name="T1" fmla="*/ 341 h 341"/>
                  <a:gd name="T2" fmla="*/ 0 w 40"/>
                  <a:gd name="T3" fmla="*/ 153 h 341"/>
                  <a:gd name="T4" fmla="*/ 0 w 40"/>
                  <a:gd name="T5" fmla="*/ 59 h 341"/>
                  <a:gd name="T6" fmla="*/ 0 w 40"/>
                  <a:gd name="T7" fmla="*/ 47 h 341"/>
                  <a:gd name="T8" fmla="*/ 0 w 40"/>
                  <a:gd name="T9" fmla="*/ 41 h 341"/>
                  <a:gd name="T10" fmla="*/ 0 w 40"/>
                  <a:gd name="T11" fmla="*/ 36 h 341"/>
                  <a:gd name="T12" fmla="*/ 7 w 40"/>
                  <a:gd name="T13" fmla="*/ 18 h 341"/>
                  <a:gd name="T14" fmla="*/ 21 w 40"/>
                  <a:gd name="T15" fmla="*/ 4 h 341"/>
                  <a:gd name="T16" fmla="*/ 40 w 40"/>
                  <a:gd name="T17" fmla="*/ 0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341">
                    <a:moveTo>
                      <a:pt x="0" y="341"/>
                    </a:moveTo>
                    <a:cubicBezTo>
                      <a:pt x="0" y="153"/>
                      <a:pt x="0" y="153"/>
                      <a:pt x="0" y="153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39"/>
                      <a:pt x="0" y="38"/>
                      <a:pt x="0" y="36"/>
                    </a:cubicBezTo>
                    <a:cubicBezTo>
                      <a:pt x="1" y="29"/>
                      <a:pt x="3" y="23"/>
                      <a:pt x="7" y="18"/>
                    </a:cubicBezTo>
                    <a:cubicBezTo>
                      <a:pt x="11" y="12"/>
                      <a:pt x="16" y="8"/>
                      <a:pt x="21" y="4"/>
                    </a:cubicBezTo>
                    <a:cubicBezTo>
                      <a:pt x="27" y="1"/>
                      <a:pt x="34" y="0"/>
                      <a:pt x="40" y="0"/>
                    </a:cubicBezTo>
                  </a:path>
                </a:pathLst>
              </a:custGeom>
              <a:noFill/>
              <a:ln w="14288" cap="flat">
                <a:solidFill>
                  <a:srgbClr val="FFA0A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4" name="Freeform 42">
                <a:extLst>
                  <a:ext uri="{FF2B5EF4-FFF2-40B4-BE49-F238E27FC236}">
                    <a16:creationId xmlns:a16="http://schemas.microsoft.com/office/drawing/2014/main" id="{E62E8A71-4EC3-E0C0-A2DD-AEE65D710A39}"/>
                  </a:ext>
                </a:extLst>
              </p:cNvPr>
              <p:cNvSpPr/>
              <p:nvPr/>
            </p:nvSpPr>
            <p:spPr bwMode="auto">
              <a:xfrm>
                <a:off x="5300663" y="2408238"/>
                <a:ext cx="104775" cy="84138"/>
              </a:xfrm>
              <a:custGeom>
                <a:avLst/>
                <a:gdLst>
                  <a:gd name="T0" fmla="*/ 14 w 28"/>
                  <a:gd name="T1" fmla="*/ 22 h 22"/>
                  <a:gd name="T2" fmla="*/ 14 w 28"/>
                  <a:gd name="T3" fmla="*/ 22 h 22"/>
                  <a:gd name="T4" fmla="*/ 14 w 28"/>
                  <a:gd name="T5" fmla="*/ 22 h 22"/>
                  <a:gd name="T6" fmla="*/ 26 w 28"/>
                  <a:gd name="T7" fmla="*/ 11 h 22"/>
                  <a:gd name="T8" fmla="*/ 27 w 28"/>
                  <a:gd name="T9" fmla="*/ 7 h 22"/>
                  <a:gd name="T10" fmla="*/ 20 w 28"/>
                  <a:gd name="T11" fmla="*/ 0 h 22"/>
                  <a:gd name="T12" fmla="*/ 14 w 28"/>
                  <a:gd name="T13" fmla="*/ 2 h 22"/>
                  <a:gd name="T14" fmla="*/ 14 w 28"/>
                  <a:gd name="T15" fmla="*/ 2 h 22"/>
                  <a:gd name="T16" fmla="*/ 14 w 28"/>
                  <a:gd name="T17" fmla="*/ 2 h 22"/>
                  <a:gd name="T18" fmla="*/ 8 w 28"/>
                  <a:gd name="T19" fmla="*/ 0 h 22"/>
                  <a:gd name="T20" fmla="*/ 0 w 28"/>
                  <a:gd name="T21" fmla="*/ 7 h 22"/>
                  <a:gd name="T22" fmla="*/ 2 w 28"/>
                  <a:gd name="T23" fmla="*/ 11 h 22"/>
                  <a:gd name="T24" fmla="*/ 14 w 28"/>
                  <a:gd name="T2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22">
                    <a:moveTo>
                      <a:pt x="14" y="22"/>
                    </a:moveTo>
                    <a:cubicBezTo>
                      <a:pt x="14" y="22"/>
                      <a:pt x="14" y="22"/>
                      <a:pt x="14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20" y="18"/>
                      <a:pt x="24" y="15"/>
                      <a:pt x="26" y="11"/>
                    </a:cubicBezTo>
                    <a:cubicBezTo>
                      <a:pt x="28" y="9"/>
                      <a:pt x="27" y="7"/>
                      <a:pt x="27" y="7"/>
                    </a:cubicBezTo>
                    <a:cubicBezTo>
                      <a:pt x="27" y="3"/>
                      <a:pt x="24" y="0"/>
                      <a:pt x="20" y="0"/>
                    </a:cubicBezTo>
                    <a:cubicBezTo>
                      <a:pt x="18" y="0"/>
                      <a:pt x="15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2" y="1"/>
                      <a:pt x="10" y="0"/>
                      <a:pt x="8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7"/>
                      <a:pt x="0" y="9"/>
                      <a:pt x="2" y="11"/>
                    </a:cubicBezTo>
                    <a:cubicBezTo>
                      <a:pt x="4" y="15"/>
                      <a:pt x="8" y="18"/>
                      <a:pt x="14" y="22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5" name="Freeform 43">
                <a:extLst>
                  <a:ext uri="{FF2B5EF4-FFF2-40B4-BE49-F238E27FC236}">
                    <a16:creationId xmlns:a16="http://schemas.microsoft.com/office/drawing/2014/main" id="{5948C348-2EDE-6747-0381-0BD8183897E9}"/>
                  </a:ext>
                </a:extLst>
              </p:cNvPr>
              <p:cNvSpPr/>
              <p:nvPr/>
            </p:nvSpPr>
            <p:spPr bwMode="auto">
              <a:xfrm>
                <a:off x="5451475" y="2408238"/>
                <a:ext cx="101600" cy="84138"/>
              </a:xfrm>
              <a:custGeom>
                <a:avLst/>
                <a:gdLst>
                  <a:gd name="T0" fmla="*/ 13 w 27"/>
                  <a:gd name="T1" fmla="*/ 22 h 22"/>
                  <a:gd name="T2" fmla="*/ 13 w 27"/>
                  <a:gd name="T3" fmla="*/ 22 h 22"/>
                  <a:gd name="T4" fmla="*/ 13 w 27"/>
                  <a:gd name="T5" fmla="*/ 22 h 22"/>
                  <a:gd name="T6" fmla="*/ 25 w 27"/>
                  <a:gd name="T7" fmla="*/ 11 h 22"/>
                  <a:gd name="T8" fmla="*/ 27 w 27"/>
                  <a:gd name="T9" fmla="*/ 7 h 22"/>
                  <a:gd name="T10" fmla="*/ 19 w 27"/>
                  <a:gd name="T11" fmla="*/ 0 h 22"/>
                  <a:gd name="T12" fmla="*/ 13 w 27"/>
                  <a:gd name="T13" fmla="*/ 2 h 22"/>
                  <a:gd name="T14" fmla="*/ 13 w 27"/>
                  <a:gd name="T15" fmla="*/ 2 h 22"/>
                  <a:gd name="T16" fmla="*/ 13 w 27"/>
                  <a:gd name="T17" fmla="*/ 2 h 22"/>
                  <a:gd name="T18" fmla="*/ 7 w 27"/>
                  <a:gd name="T19" fmla="*/ 0 h 22"/>
                  <a:gd name="T20" fmla="*/ 0 w 27"/>
                  <a:gd name="T21" fmla="*/ 7 h 22"/>
                  <a:gd name="T22" fmla="*/ 1 w 27"/>
                  <a:gd name="T23" fmla="*/ 11 h 22"/>
                  <a:gd name="T24" fmla="*/ 13 w 27"/>
                  <a:gd name="T2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22">
                    <a:moveTo>
                      <a:pt x="13" y="22"/>
                    </a:move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9" y="18"/>
                      <a:pt x="23" y="15"/>
                      <a:pt x="25" y="11"/>
                    </a:cubicBezTo>
                    <a:cubicBezTo>
                      <a:pt x="27" y="9"/>
                      <a:pt x="27" y="7"/>
                      <a:pt x="27" y="7"/>
                    </a:cubicBezTo>
                    <a:cubicBezTo>
                      <a:pt x="27" y="3"/>
                      <a:pt x="23" y="0"/>
                      <a:pt x="19" y="0"/>
                    </a:cubicBezTo>
                    <a:cubicBezTo>
                      <a:pt x="17" y="0"/>
                      <a:pt x="15" y="1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2" y="1"/>
                      <a:pt x="10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7"/>
                      <a:pt x="0" y="9"/>
                      <a:pt x="1" y="11"/>
                    </a:cubicBezTo>
                    <a:cubicBezTo>
                      <a:pt x="3" y="15"/>
                      <a:pt x="7" y="18"/>
                      <a:pt x="13" y="22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6" name="Freeform 44">
                <a:extLst>
                  <a:ext uri="{FF2B5EF4-FFF2-40B4-BE49-F238E27FC236}">
                    <a16:creationId xmlns:a16="http://schemas.microsoft.com/office/drawing/2014/main" id="{3D6DE71A-0900-44CF-428F-D3BAE45299D1}"/>
                  </a:ext>
                </a:extLst>
              </p:cNvPr>
              <p:cNvSpPr/>
              <p:nvPr/>
            </p:nvSpPr>
            <p:spPr bwMode="auto">
              <a:xfrm>
                <a:off x="5597525" y="2408238"/>
                <a:ext cx="101600" cy="84138"/>
              </a:xfrm>
              <a:custGeom>
                <a:avLst/>
                <a:gdLst>
                  <a:gd name="T0" fmla="*/ 13 w 27"/>
                  <a:gd name="T1" fmla="*/ 22 h 22"/>
                  <a:gd name="T2" fmla="*/ 14 w 27"/>
                  <a:gd name="T3" fmla="*/ 22 h 22"/>
                  <a:gd name="T4" fmla="*/ 14 w 27"/>
                  <a:gd name="T5" fmla="*/ 22 h 22"/>
                  <a:gd name="T6" fmla="*/ 26 w 27"/>
                  <a:gd name="T7" fmla="*/ 11 h 22"/>
                  <a:gd name="T8" fmla="*/ 27 w 27"/>
                  <a:gd name="T9" fmla="*/ 7 h 22"/>
                  <a:gd name="T10" fmla="*/ 19 w 27"/>
                  <a:gd name="T11" fmla="*/ 0 h 22"/>
                  <a:gd name="T12" fmla="*/ 14 w 27"/>
                  <a:gd name="T13" fmla="*/ 2 h 22"/>
                  <a:gd name="T14" fmla="*/ 14 w 27"/>
                  <a:gd name="T15" fmla="*/ 2 h 22"/>
                  <a:gd name="T16" fmla="*/ 14 w 27"/>
                  <a:gd name="T17" fmla="*/ 2 h 22"/>
                  <a:gd name="T18" fmla="*/ 8 w 27"/>
                  <a:gd name="T19" fmla="*/ 0 h 22"/>
                  <a:gd name="T20" fmla="*/ 0 w 27"/>
                  <a:gd name="T21" fmla="*/ 7 h 22"/>
                  <a:gd name="T22" fmla="*/ 1 w 27"/>
                  <a:gd name="T23" fmla="*/ 11 h 22"/>
                  <a:gd name="T24" fmla="*/ 13 w 27"/>
                  <a:gd name="T2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22">
                    <a:moveTo>
                      <a:pt x="13" y="22"/>
                    </a:moveTo>
                    <a:cubicBezTo>
                      <a:pt x="13" y="22"/>
                      <a:pt x="14" y="22"/>
                      <a:pt x="14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20" y="18"/>
                      <a:pt x="24" y="15"/>
                      <a:pt x="26" y="11"/>
                    </a:cubicBezTo>
                    <a:cubicBezTo>
                      <a:pt x="27" y="9"/>
                      <a:pt x="27" y="7"/>
                      <a:pt x="27" y="7"/>
                    </a:cubicBezTo>
                    <a:cubicBezTo>
                      <a:pt x="27" y="3"/>
                      <a:pt x="24" y="0"/>
                      <a:pt x="19" y="0"/>
                    </a:cubicBezTo>
                    <a:cubicBezTo>
                      <a:pt x="17" y="0"/>
                      <a:pt x="15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2" y="1"/>
                      <a:pt x="10" y="0"/>
                      <a:pt x="8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7"/>
                      <a:pt x="0" y="9"/>
                      <a:pt x="1" y="11"/>
                    </a:cubicBezTo>
                    <a:cubicBezTo>
                      <a:pt x="4" y="15"/>
                      <a:pt x="8" y="18"/>
                      <a:pt x="13" y="22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7" name="Line 45">
                <a:extLst>
                  <a:ext uri="{FF2B5EF4-FFF2-40B4-BE49-F238E27FC236}">
                    <a16:creationId xmlns:a16="http://schemas.microsoft.com/office/drawing/2014/main" id="{550FBD7C-727A-8E00-FBC3-D255996C77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27463" y="2432051"/>
                <a:ext cx="1417638" cy="0"/>
              </a:xfrm>
              <a:prstGeom prst="line">
                <a:avLst/>
              </a:prstGeom>
              <a:noFill/>
              <a:ln w="14288" cap="flat">
                <a:solidFill>
                  <a:srgbClr val="FFA0A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8" name="Line 46">
                <a:extLst>
                  <a:ext uri="{FF2B5EF4-FFF2-40B4-BE49-F238E27FC236}">
                    <a16:creationId xmlns:a16="http://schemas.microsoft.com/office/drawing/2014/main" id="{ADD576E9-F64A-C882-F26C-48CBFED37E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27463" y="2479676"/>
                <a:ext cx="1417638" cy="0"/>
              </a:xfrm>
              <a:prstGeom prst="line">
                <a:avLst/>
              </a:prstGeom>
              <a:noFill/>
              <a:ln w="14288" cap="flat">
                <a:solidFill>
                  <a:srgbClr val="FFA0A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9" name="Line 47">
                <a:extLst>
                  <a:ext uri="{FF2B5EF4-FFF2-40B4-BE49-F238E27FC236}">
                    <a16:creationId xmlns:a16="http://schemas.microsoft.com/office/drawing/2014/main" id="{21D38773-105A-2071-28D4-BB82B62223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56275" y="2432051"/>
                <a:ext cx="1416050" cy="0"/>
              </a:xfrm>
              <a:prstGeom prst="line">
                <a:avLst/>
              </a:prstGeom>
              <a:noFill/>
              <a:ln w="14288" cap="flat">
                <a:solidFill>
                  <a:srgbClr val="FFA0A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0" name="Line 48">
                <a:extLst>
                  <a:ext uri="{FF2B5EF4-FFF2-40B4-BE49-F238E27FC236}">
                    <a16:creationId xmlns:a16="http://schemas.microsoft.com/office/drawing/2014/main" id="{198AECF2-177C-CA7A-E280-FEA3B23F0D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56275" y="2479676"/>
                <a:ext cx="1416050" cy="0"/>
              </a:xfrm>
              <a:prstGeom prst="line">
                <a:avLst/>
              </a:prstGeom>
              <a:noFill/>
              <a:ln w="14288" cap="flat">
                <a:solidFill>
                  <a:srgbClr val="FFA0A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1" name="Freeform 49">
                <a:extLst>
                  <a:ext uri="{FF2B5EF4-FFF2-40B4-BE49-F238E27FC236}">
                    <a16:creationId xmlns:a16="http://schemas.microsoft.com/office/drawing/2014/main" id="{B7EE42EF-2631-C3B4-B87E-08372FCD611B}"/>
                  </a:ext>
                </a:extLst>
              </p:cNvPr>
              <p:cNvSpPr/>
              <p:nvPr/>
            </p:nvSpPr>
            <p:spPr bwMode="auto">
              <a:xfrm>
                <a:off x="8491683" y="2638367"/>
                <a:ext cx="87315" cy="101603"/>
              </a:xfrm>
              <a:custGeom>
                <a:avLst/>
                <a:gdLst>
                  <a:gd name="T0" fmla="*/ 0 w 23"/>
                  <a:gd name="T1" fmla="*/ 14 h 27"/>
                  <a:gd name="T2" fmla="*/ 0 w 23"/>
                  <a:gd name="T3" fmla="*/ 14 h 27"/>
                  <a:gd name="T4" fmla="*/ 0 w 23"/>
                  <a:gd name="T5" fmla="*/ 14 h 27"/>
                  <a:gd name="T6" fmla="*/ 11 w 23"/>
                  <a:gd name="T7" fmla="*/ 26 h 27"/>
                  <a:gd name="T8" fmla="*/ 15 w 23"/>
                  <a:gd name="T9" fmla="*/ 27 h 27"/>
                  <a:gd name="T10" fmla="*/ 23 w 23"/>
                  <a:gd name="T11" fmla="*/ 20 h 27"/>
                  <a:gd name="T12" fmla="*/ 20 w 23"/>
                  <a:gd name="T13" fmla="*/ 14 h 27"/>
                  <a:gd name="T14" fmla="*/ 20 w 23"/>
                  <a:gd name="T15" fmla="*/ 14 h 27"/>
                  <a:gd name="T16" fmla="*/ 20 w 23"/>
                  <a:gd name="T17" fmla="*/ 14 h 27"/>
                  <a:gd name="T18" fmla="*/ 23 w 23"/>
                  <a:gd name="T19" fmla="*/ 8 h 27"/>
                  <a:gd name="T20" fmla="*/ 15 w 23"/>
                  <a:gd name="T21" fmla="*/ 0 h 27"/>
                  <a:gd name="T22" fmla="*/ 11 w 23"/>
                  <a:gd name="T23" fmla="*/ 2 h 27"/>
                  <a:gd name="T24" fmla="*/ 0 w 23"/>
                  <a:gd name="T25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27"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4" y="20"/>
                      <a:pt x="7" y="24"/>
                      <a:pt x="11" y="26"/>
                    </a:cubicBezTo>
                    <a:cubicBezTo>
                      <a:pt x="14" y="27"/>
                      <a:pt x="15" y="27"/>
                      <a:pt x="15" y="27"/>
                    </a:cubicBezTo>
                    <a:cubicBezTo>
                      <a:pt x="19" y="27"/>
                      <a:pt x="23" y="24"/>
                      <a:pt x="23" y="20"/>
                    </a:cubicBezTo>
                    <a:cubicBezTo>
                      <a:pt x="23" y="17"/>
                      <a:pt x="22" y="15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2" y="12"/>
                      <a:pt x="23" y="10"/>
                      <a:pt x="23" y="8"/>
                    </a:cubicBezTo>
                    <a:cubicBezTo>
                      <a:pt x="23" y="4"/>
                      <a:pt x="19" y="0"/>
                      <a:pt x="15" y="0"/>
                    </a:cubicBezTo>
                    <a:cubicBezTo>
                      <a:pt x="15" y="0"/>
                      <a:pt x="14" y="0"/>
                      <a:pt x="11" y="2"/>
                    </a:cubicBezTo>
                    <a:cubicBezTo>
                      <a:pt x="7" y="4"/>
                      <a:pt x="4" y="8"/>
                      <a:pt x="0" y="14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2" name="Freeform 50">
                <a:extLst>
                  <a:ext uri="{FF2B5EF4-FFF2-40B4-BE49-F238E27FC236}">
                    <a16:creationId xmlns:a16="http://schemas.microsoft.com/office/drawing/2014/main" id="{3F8C2E5A-538E-DBC0-6219-527B3D2C779F}"/>
                  </a:ext>
                </a:extLst>
              </p:cNvPr>
              <p:cNvSpPr/>
              <p:nvPr/>
            </p:nvSpPr>
            <p:spPr bwMode="auto">
              <a:xfrm>
                <a:off x="8491538" y="2786063"/>
                <a:ext cx="87313" cy="104775"/>
              </a:xfrm>
              <a:custGeom>
                <a:avLst/>
                <a:gdLst>
                  <a:gd name="T0" fmla="*/ 0 w 23"/>
                  <a:gd name="T1" fmla="*/ 14 h 28"/>
                  <a:gd name="T2" fmla="*/ 0 w 23"/>
                  <a:gd name="T3" fmla="*/ 14 h 28"/>
                  <a:gd name="T4" fmla="*/ 0 w 23"/>
                  <a:gd name="T5" fmla="*/ 14 h 28"/>
                  <a:gd name="T6" fmla="*/ 11 w 23"/>
                  <a:gd name="T7" fmla="*/ 26 h 28"/>
                  <a:gd name="T8" fmla="*/ 15 w 23"/>
                  <a:gd name="T9" fmla="*/ 28 h 28"/>
                  <a:gd name="T10" fmla="*/ 23 w 23"/>
                  <a:gd name="T11" fmla="*/ 20 h 28"/>
                  <a:gd name="T12" fmla="*/ 20 w 23"/>
                  <a:gd name="T13" fmla="*/ 14 h 28"/>
                  <a:gd name="T14" fmla="*/ 20 w 23"/>
                  <a:gd name="T15" fmla="*/ 14 h 28"/>
                  <a:gd name="T16" fmla="*/ 20 w 23"/>
                  <a:gd name="T17" fmla="*/ 14 h 28"/>
                  <a:gd name="T18" fmla="*/ 23 w 23"/>
                  <a:gd name="T19" fmla="*/ 8 h 28"/>
                  <a:gd name="T20" fmla="*/ 15 w 23"/>
                  <a:gd name="T21" fmla="*/ 1 h 28"/>
                  <a:gd name="T22" fmla="*/ 11 w 23"/>
                  <a:gd name="T23" fmla="*/ 2 h 28"/>
                  <a:gd name="T24" fmla="*/ 0 w 23"/>
                  <a:gd name="T25" fmla="*/ 1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28"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4" y="20"/>
                      <a:pt x="7" y="24"/>
                      <a:pt x="11" y="26"/>
                    </a:cubicBezTo>
                    <a:cubicBezTo>
                      <a:pt x="14" y="28"/>
                      <a:pt x="15" y="28"/>
                      <a:pt x="15" y="28"/>
                    </a:cubicBezTo>
                    <a:cubicBezTo>
                      <a:pt x="19" y="28"/>
                      <a:pt x="23" y="24"/>
                      <a:pt x="23" y="20"/>
                    </a:cubicBezTo>
                    <a:cubicBezTo>
                      <a:pt x="23" y="18"/>
                      <a:pt x="22" y="16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2" y="13"/>
                      <a:pt x="23" y="11"/>
                      <a:pt x="23" y="8"/>
                    </a:cubicBezTo>
                    <a:cubicBezTo>
                      <a:pt x="23" y="4"/>
                      <a:pt x="19" y="1"/>
                      <a:pt x="15" y="1"/>
                    </a:cubicBezTo>
                    <a:cubicBezTo>
                      <a:pt x="15" y="1"/>
                      <a:pt x="14" y="0"/>
                      <a:pt x="11" y="2"/>
                    </a:cubicBezTo>
                    <a:cubicBezTo>
                      <a:pt x="7" y="4"/>
                      <a:pt x="4" y="8"/>
                      <a:pt x="0" y="14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3" name="Freeform 51">
                <a:extLst>
                  <a:ext uri="{FF2B5EF4-FFF2-40B4-BE49-F238E27FC236}">
                    <a16:creationId xmlns:a16="http://schemas.microsoft.com/office/drawing/2014/main" id="{E187B527-170F-68C0-04F0-0559A3721E79}"/>
                  </a:ext>
                </a:extLst>
              </p:cNvPr>
              <p:cNvSpPr/>
              <p:nvPr/>
            </p:nvSpPr>
            <p:spPr bwMode="auto">
              <a:xfrm>
                <a:off x="8491538" y="2936876"/>
                <a:ext cx="87313" cy="101600"/>
              </a:xfrm>
              <a:custGeom>
                <a:avLst/>
                <a:gdLst>
                  <a:gd name="T0" fmla="*/ 0 w 23"/>
                  <a:gd name="T1" fmla="*/ 13 h 27"/>
                  <a:gd name="T2" fmla="*/ 0 w 23"/>
                  <a:gd name="T3" fmla="*/ 14 h 27"/>
                  <a:gd name="T4" fmla="*/ 0 w 23"/>
                  <a:gd name="T5" fmla="*/ 14 h 27"/>
                  <a:gd name="T6" fmla="*/ 11 w 23"/>
                  <a:gd name="T7" fmla="*/ 26 h 27"/>
                  <a:gd name="T8" fmla="*/ 15 w 23"/>
                  <a:gd name="T9" fmla="*/ 27 h 27"/>
                  <a:gd name="T10" fmla="*/ 23 w 23"/>
                  <a:gd name="T11" fmla="*/ 19 h 27"/>
                  <a:gd name="T12" fmla="*/ 20 w 23"/>
                  <a:gd name="T13" fmla="*/ 14 h 27"/>
                  <a:gd name="T14" fmla="*/ 20 w 23"/>
                  <a:gd name="T15" fmla="*/ 14 h 27"/>
                  <a:gd name="T16" fmla="*/ 20 w 23"/>
                  <a:gd name="T17" fmla="*/ 14 h 27"/>
                  <a:gd name="T18" fmla="*/ 23 w 23"/>
                  <a:gd name="T19" fmla="*/ 8 h 27"/>
                  <a:gd name="T20" fmla="*/ 15 w 23"/>
                  <a:gd name="T21" fmla="*/ 0 h 27"/>
                  <a:gd name="T22" fmla="*/ 11 w 23"/>
                  <a:gd name="T23" fmla="*/ 1 h 27"/>
                  <a:gd name="T24" fmla="*/ 0 w 23"/>
                  <a:gd name="T25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27">
                    <a:moveTo>
                      <a:pt x="0" y="13"/>
                    </a:moveTo>
                    <a:cubicBezTo>
                      <a:pt x="0" y="13"/>
                      <a:pt x="0" y="13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4" y="20"/>
                      <a:pt x="7" y="24"/>
                      <a:pt x="11" y="26"/>
                    </a:cubicBezTo>
                    <a:cubicBezTo>
                      <a:pt x="14" y="27"/>
                      <a:pt x="15" y="27"/>
                      <a:pt x="15" y="27"/>
                    </a:cubicBezTo>
                    <a:cubicBezTo>
                      <a:pt x="19" y="27"/>
                      <a:pt x="23" y="24"/>
                      <a:pt x="23" y="19"/>
                    </a:cubicBezTo>
                    <a:cubicBezTo>
                      <a:pt x="23" y="17"/>
                      <a:pt x="22" y="15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2" y="12"/>
                      <a:pt x="23" y="10"/>
                      <a:pt x="23" y="8"/>
                    </a:cubicBezTo>
                    <a:cubicBezTo>
                      <a:pt x="23" y="3"/>
                      <a:pt x="19" y="0"/>
                      <a:pt x="15" y="0"/>
                    </a:cubicBezTo>
                    <a:cubicBezTo>
                      <a:pt x="15" y="0"/>
                      <a:pt x="14" y="0"/>
                      <a:pt x="11" y="1"/>
                    </a:cubicBezTo>
                    <a:cubicBezTo>
                      <a:pt x="7" y="3"/>
                      <a:pt x="4" y="7"/>
                      <a:pt x="0" y="13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4" name="Freeform 52">
                <a:extLst>
                  <a:ext uri="{FF2B5EF4-FFF2-40B4-BE49-F238E27FC236}">
                    <a16:creationId xmlns:a16="http://schemas.microsoft.com/office/drawing/2014/main" id="{027A10C3-8433-5F81-160E-E6A5CEE4CC98}"/>
                  </a:ext>
                </a:extLst>
              </p:cNvPr>
              <p:cNvSpPr/>
              <p:nvPr/>
            </p:nvSpPr>
            <p:spPr bwMode="auto">
              <a:xfrm>
                <a:off x="7172325" y="2432051"/>
                <a:ext cx="1371600" cy="146050"/>
              </a:xfrm>
              <a:custGeom>
                <a:avLst/>
                <a:gdLst>
                  <a:gd name="T0" fmla="*/ 0 w 365"/>
                  <a:gd name="T1" fmla="*/ 0 h 39"/>
                  <a:gd name="T2" fmla="*/ 189 w 365"/>
                  <a:gd name="T3" fmla="*/ 0 h 39"/>
                  <a:gd name="T4" fmla="*/ 283 w 365"/>
                  <a:gd name="T5" fmla="*/ 0 h 39"/>
                  <a:gd name="T6" fmla="*/ 306 w 365"/>
                  <a:gd name="T7" fmla="*/ 0 h 39"/>
                  <a:gd name="T8" fmla="*/ 318 w 365"/>
                  <a:gd name="T9" fmla="*/ 0 h 39"/>
                  <a:gd name="T10" fmla="*/ 325 w 365"/>
                  <a:gd name="T11" fmla="*/ 1 h 39"/>
                  <a:gd name="T12" fmla="*/ 331 w 365"/>
                  <a:gd name="T13" fmla="*/ 3 h 39"/>
                  <a:gd name="T14" fmla="*/ 365 w 365"/>
                  <a:gd name="T15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5" h="39">
                    <a:moveTo>
                      <a:pt x="0" y="0"/>
                    </a:moveTo>
                    <a:cubicBezTo>
                      <a:pt x="189" y="0"/>
                      <a:pt x="189" y="0"/>
                      <a:pt x="189" y="0"/>
                    </a:cubicBezTo>
                    <a:cubicBezTo>
                      <a:pt x="283" y="0"/>
                      <a:pt x="283" y="0"/>
                      <a:pt x="283" y="0"/>
                    </a:cubicBezTo>
                    <a:cubicBezTo>
                      <a:pt x="306" y="0"/>
                      <a:pt x="306" y="0"/>
                      <a:pt x="306" y="0"/>
                    </a:cubicBezTo>
                    <a:cubicBezTo>
                      <a:pt x="310" y="0"/>
                      <a:pt x="314" y="0"/>
                      <a:pt x="318" y="0"/>
                    </a:cubicBezTo>
                    <a:cubicBezTo>
                      <a:pt x="321" y="0"/>
                      <a:pt x="323" y="1"/>
                      <a:pt x="325" y="1"/>
                    </a:cubicBezTo>
                    <a:cubicBezTo>
                      <a:pt x="327" y="1"/>
                      <a:pt x="329" y="2"/>
                      <a:pt x="331" y="3"/>
                    </a:cubicBezTo>
                    <a:cubicBezTo>
                      <a:pt x="348" y="8"/>
                      <a:pt x="361" y="22"/>
                      <a:pt x="365" y="39"/>
                    </a:cubicBezTo>
                  </a:path>
                </a:pathLst>
              </a:custGeom>
              <a:noFill/>
              <a:ln w="14288" cap="flat">
                <a:solidFill>
                  <a:srgbClr val="FFA0A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5" name="Freeform 53">
                <a:extLst>
                  <a:ext uri="{FF2B5EF4-FFF2-40B4-BE49-F238E27FC236}">
                    <a16:creationId xmlns:a16="http://schemas.microsoft.com/office/drawing/2014/main" id="{39B46CA1-C0D2-93CF-DBE0-F79DE4DFCF48}"/>
                  </a:ext>
                </a:extLst>
              </p:cNvPr>
              <p:cNvSpPr/>
              <p:nvPr/>
            </p:nvSpPr>
            <p:spPr bwMode="auto">
              <a:xfrm>
                <a:off x="7172325" y="2476501"/>
                <a:ext cx="1327150" cy="112713"/>
              </a:xfrm>
              <a:custGeom>
                <a:avLst/>
                <a:gdLst>
                  <a:gd name="T0" fmla="*/ 0 w 353"/>
                  <a:gd name="T1" fmla="*/ 1 h 30"/>
                  <a:gd name="T2" fmla="*/ 189 w 353"/>
                  <a:gd name="T3" fmla="*/ 1 h 30"/>
                  <a:gd name="T4" fmla="*/ 283 w 353"/>
                  <a:gd name="T5" fmla="*/ 1 h 30"/>
                  <a:gd name="T6" fmla="*/ 306 w 353"/>
                  <a:gd name="T7" fmla="*/ 1 h 30"/>
                  <a:gd name="T8" fmla="*/ 327 w 353"/>
                  <a:gd name="T9" fmla="*/ 3 h 30"/>
                  <a:gd name="T10" fmla="*/ 353 w 353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3" h="30">
                    <a:moveTo>
                      <a:pt x="0" y="1"/>
                    </a:moveTo>
                    <a:cubicBezTo>
                      <a:pt x="189" y="1"/>
                      <a:pt x="189" y="1"/>
                      <a:pt x="189" y="1"/>
                    </a:cubicBezTo>
                    <a:cubicBezTo>
                      <a:pt x="283" y="1"/>
                      <a:pt x="283" y="1"/>
                      <a:pt x="283" y="1"/>
                    </a:cubicBezTo>
                    <a:cubicBezTo>
                      <a:pt x="306" y="1"/>
                      <a:pt x="306" y="1"/>
                      <a:pt x="306" y="1"/>
                    </a:cubicBezTo>
                    <a:cubicBezTo>
                      <a:pt x="315" y="1"/>
                      <a:pt x="321" y="0"/>
                      <a:pt x="327" y="3"/>
                    </a:cubicBezTo>
                    <a:cubicBezTo>
                      <a:pt x="340" y="7"/>
                      <a:pt x="350" y="18"/>
                      <a:pt x="353" y="30"/>
                    </a:cubicBezTo>
                  </a:path>
                </a:pathLst>
              </a:custGeom>
              <a:noFill/>
              <a:ln w="14288" cap="flat">
                <a:solidFill>
                  <a:srgbClr val="FFA0A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6" name="Freeform 54">
                <a:extLst>
                  <a:ext uri="{FF2B5EF4-FFF2-40B4-BE49-F238E27FC236}">
                    <a16:creationId xmlns:a16="http://schemas.microsoft.com/office/drawing/2014/main" id="{31C21B0F-95B1-9802-B627-4CAD9B419D11}"/>
                  </a:ext>
                </a:extLst>
              </p:cNvPr>
              <p:cNvSpPr/>
              <p:nvPr/>
            </p:nvSpPr>
            <p:spPr bwMode="auto">
              <a:xfrm>
                <a:off x="8353425" y="3095626"/>
                <a:ext cx="198438" cy="1338263"/>
              </a:xfrm>
              <a:custGeom>
                <a:avLst/>
                <a:gdLst>
                  <a:gd name="T0" fmla="*/ 53 w 53"/>
                  <a:gd name="T1" fmla="*/ 0 h 355"/>
                  <a:gd name="T2" fmla="*/ 53 w 53"/>
                  <a:gd name="T3" fmla="*/ 189 h 355"/>
                  <a:gd name="T4" fmla="*/ 53 w 53"/>
                  <a:gd name="T5" fmla="*/ 283 h 355"/>
                  <a:gd name="T6" fmla="*/ 53 w 53"/>
                  <a:gd name="T7" fmla="*/ 295 h 355"/>
                  <a:gd name="T8" fmla="*/ 53 w 53"/>
                  <a:gd name="T9" fmla="*/ 300 h 355"/>
                  <a:gd name="T10" fmla="*/ 53 w 53"/>
                  <a:gd name="T11" fmla="*/ 307 h 355"/>
                  <a:gd name="T12" fmla="*/ 44 w 53"/>
                  <a:gd name="T13" fmla="*/ 331 h 355"/>
                  <a:gd name="T14" fmla="*/ 25 w 53"/>
                  <a:gd name="T15" fmla="*/ 348 h 355"/>
                  <a:gd name="T16" fmla="*/ 0 w 53"/>
                  <a:gd name="T17" fmla="*/ 355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" h="355">
                    <a:moveTo>
                      <a:pt x="53" y="0"/>
                    </a:moveTo>
                    <a:cubicBezTo>
                      <a:pt x="53" y="189"/>
                      <a:pt x="53" y="189"/>
                      <a:pt x="53" y="189"/>
                    </a:cubicBezTo>
                    <a:cubicBezTo>
                      <a:pt x="53" y="283"/>
                      <a:pt x="53" y="283"/>
                      <a:pt x="53" y="283"/>
                    </a:cubicBezTo>
                    <a:cubicBezTo>
                      <a:pt x="53" y="295"/>
                      <a:pt x="53" y="295"/>
                      <a:pt x="53" y="295"/>
                    </a:cubicBezTo>
                    <a:cubicBezTo>
                      <a:pt x="53" y="300"/>
                      <a:pt x="53" y="300"/>
                      <a:pt x="53" y="300"/>
                    </a:cubicBezTo>
                    <a:cubicBezTo>
                      <a:pt x="53" y="302"/>
                      <a:pt x="53" y="305"/>
                      <a:pt x="53" y="307"/>
                    </a:cubicBezTo>
                    <a:cubicBezTo>
                      <a:pt x="52" y="316"/>
                      <a:pt x="49" y="324"/>
                      <a:pt x="44" y="331"/>
                    </a:cubicBezTo>
                    <a:cubicBezTo>
                      <a:pt x="40" y="338"/>
                      <a:pt x="33" y="344"/>
                      <a:pt x="25" y="348"/>
                    </a:cubicBezTo>
                    <a:cubicBezTo>
                      <a:pt x="18" y="352"/>
                      <a:pt x="9" y="355"/>
                      <a:pt x="0" y="355"/>
                    </a:cubicBezTo>
                  </a:path>
                </a:pathLst>
              </a:custGeom>
              <a:noFill/>
              <a:ln w="14288" cap="flat">
                <a:solidFill>
                  <a:srgbClr val="FFA0A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7" name="Freeform 55">
                <a:extLst>
                  <a:ext uri="{FF2B5EF4-FFF2-40B4-BE49-F238E27FC236}">
                    <a16:creationId xmlns:a16="http://schemas.microsoft.com/office/drawing/2014/main" id="{0D81A467-B4B0-D0AE-D434-E2E601AE6705}"/>
                  </a:ext>
                </a:extLst>
              </p:cNvPr>
              <p:cNvSpPr/>
              <p:nvPr/>
            </p:nvSpPr>
            <p:spPr bwMode="auto">
              <a:xfrm>
                <a:off x="8353425" y="3095626"/>
                <a:ext cx="153988" cy="1289050"/>
              </a:xfrm>
              <a:custGeom>
                <a:avLst/>
                <a:gdLst>
                  <a:gd name="T0" fmla="*/ 41 w 41"/>
                  <a:gd name="T1" fmla="*/ 0 h 342"/>
                  <a:gd name="T2" fmla="*/ 41 w 41"/>
                  <a:gd name="T3" fmla="*/ 189 h 342"/>
                  <a:gd name="T4" fmla="*/ 41 w 41"/>
                  <a:gd name="T5" fmla="*/ 283 h 342"/>
                  <a:gd name="T6" fmla="*/ 41 w 41"/>
                  <a:gd name="T7" fmla="*/ 295 h 342"/>
                  <a:gd name="T8" fmla="*/ 41 w 41"/>
                  <a:gd name="T9" fmla="*/ 300 h 342"/>
                  <a:gd name="T10" fmla="*/ 40 w 41"/>
                  <a:gd name="T11" fmla="*/ 306 h 342"/>
                  <a:gd name="T12" fmla="*/ 34 w 41"/>
                  <a:gd name="T13" fmla="*/ 324 h 342"/>
                  <a:gd name="T14" fmla="*/ 19 w 41"/>
                  <a:gd name="T15" fmla="*/ 337 h 342"/>
                  <a:gd name="T16" fmla="*/ 0 w 41"/>
                  <a:gd name="T17" fmla="*/ 342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342">
                    <a:moveTo>
                      <a:pt x="41" y="0"/>
                    </a:moveTo>
                    <a:cubicBezTo>
                      <a:pt x="41" y="189"/>
                      <a:pt x="41" y="189"/>
                      <a:pt x="41" y="189"/>
                    </a:cubicBezTo>
                    <a:cubicBezTo>
                      <a:pt x="41" y="283"/>
                      <a:pt x="41" y="283"/>
                      <a:pt x="41" y="283"/>
                    </a:cubicBezTo>
                    <a:cubicBezTo>
                      <a:pt x="41" y="295"/>
                      <a:pt x="41" y="295"/>
                      <a:pt x="41" y="295"/>
                    </a:cubicBezTo>
                    <a:cubicBezTo>
                      <a:pt x="41" y="300"/>
                      <a:pt x="41" y="300"/>
                      <a:pt x="41" y="300"/>
                    </a:cubicBezTo>
                    <a:cubicBezTo>
                      <a:pt x="41" y="303"/>
                      <a:pt x="40" y="304"/>
                      <a:pt x="40" y="306"/>
                    </a:cubicBezTo>
                    <a:cubicBezTo>
                      <a:pt x="40" y="312"/>
                      <a:pt x="37" y="318"/>
                      <a:pt x="34" y="324"/>
                    </a:cubicBezTo>
                    <a:cubicBezTo>
                      <a:pt x="30" y="329"/>
                      <a:pt x="25" y="334"/>
                      <a:pt x="19" y="337"/>
                    </a:cubicBezTo>
                    <a:cubicBezTo>
                      <a:pt x="13" y="340"/>
                      <a:pt x="7" y="342"/>
                      <a:pt x="0" y="342"/>
                    </a:cubicBezTo>
                  </a:path>
                </a:pathLst>
              </a:custGeom>
              <a:noFill/>
              <a:ln w="14288" cap="flat">
                <a:solidFill>
                  <a:srgbClr val="FFA0A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24" name="文本框 7" descr="7b0a20202020227461726765744d6f64756c65223a20226b6f6e6c696e65666f6e7473220a7d0a">
              <a:extLst>
                <a:ext uri="{FF2B5EF4-FFF2-40B4-BE49-F238E27FC236}">
                  <a16:creationId xmlns:a16="http://schemas.microsoft.com/office/drawing/2014/main" id="{7D5F946E-F739-AE06-D8EE-6D01F6147B62}"/>
                </a:ext>
              </a:extLst>
            </p:cNvPr>
            <p:cNvSpPr txBox="1"/>
            <p:nvPr/>
          </p:nvSpPr>
          <p:spPr>
            <a:xfrm>
              <a:off x="6278" y="4236"/>
              <a:ext cx="6881" cy="2328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just" fontAlgn="t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8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自然语言描述算法</a:t>
              </a:r>
              <a:r>
                <a:rPr lang="zh-CN" altLang="en-US" sz="18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是指使用日常交流的语言来描述如何解决问题，就像给别人讲述怎么去做一件事情一样，让别人能够理解并跟着去做。</a:t>
              </a:r>
              <a:endParaRPr lang="zh-CN" altLang="en-US" dirty="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Times New Roman" panose="02020603050405020304" pitchFamily="12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2BC18B7B-8260-4DB8-6904-2B9637C12DE1}"/>
              </a:ext>
            </a:extLst>
          </p:cNvPr>
          <p:cNvGrpSpPr/>
          <p:nvPr/>
        </p:nvGrpSpPr>
        <p:grpSpPr>
          <a:xfrm>
            <a:off x="7396051" y="48673"/>
            <a:ext cx="4673134" cy="625965"/>
            <a:chOff x="7396051" y="5809"/>
            <a:chExt cx="4673134" cy="625965"/>
          </a:xfrm>
        </p:grpSpPr>
        <p:grpSp>
          <p:nvGrpSpPr>
            <p:cNvPr id="58" name="组合 57">
              <a:extLst>
                <a:ext uri="{FF2B5EF4-FFF2-40B4-BE49-F238E27FC236}">
                  <a16:creationId xmlns:a16="http://schemas.microsoft.com/office/drawing/2014/main" id="{7538FE83-D265-DF1F-33AC-BF7F65E6A526}"/>
                </a:ext>
              </a:extLst>
            </p:cNvPr>
            <p:cNvGrpSpPr/>
            <p:nvPr/>
          </p:nvGrpSpPr>
          <p:grpSpPr>
            <a:xfrm>
              <a:off x="9447060" y="5809"/>
              <a:ext cx="1549527" cy="625965"/>
              <a:chOff x="4599872" y="462981"/>
              <a:chExt cx="1732954" cy="832023"/>
            </a:xfrm>
          </p:grpSpPr>
          <p:grpSp>
            <p:nvGrpSpPr>
              <p:cNvPr id="68" name="组合 67">
                <a:extLst>
                  <a:ext uri="{FF2B5EF4-FFF2-40B4-BE49-F238E27FC236}">
                    <a16:creationId xmlns:a16="http://schemas.microsoft.com/office/drawing/2014/main" id="{D9AB9468-4806-B836-4A03-2EA60252DA9D}"/>
                  </a:ext>
                </a:extLst>
              </p:cNvPr>
              <p:cNvGrpSpPr/>
              <p:nvPr/>
            </p:nvGrpSpPr>
            <p:grpSpPr>
              <a:xfrm flipH="1">
                <a:off x="5015888" y="508211"/>
                <a:ext cx="1316938" cy="731680"/>
                <a:chOff x="5555101" y="508211"/>
                <a:chExt cx="1589160" cy="731680"/>
              </a:xfrm>
            </p:grpSpPr>
            <p:pic>
              <p:nvPicPr>
                <p:cNvPr id="70" name="图片 69">
                  <a:extLst>
                    <a:ext uri="{FF2B5EF4-FFF2-40B4-BE49-F238E27FC236}">
                      <a16:creationId xmlns:a16="http://schemas.microsoft.com/office/drawing/2014/main" id="{CA646090-EC1D-D879-5D4F-FEE8D343A6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2615" b="54174"/>
                <a:stretch/>
              </p:blipFill>
              <p:spPr>
                <a:xfrm>
                  <a:off x="5625919" y="518098"/>
                  <a:ext cx="1447528" cy="721793"/>
                </a:xfrm>
                <a:prstGeom prst="rect">
                  <a:avLst/>
                </a:prstGeom>
              </p:spPr>
            </p:pic>
            <p:sp>
              <p:nvSpPr>
                <p:cNvPr id="71" name="TextBox 45">
                  <a:extLst>
                    <a:ext uri="{FF2B5EF4-FFF2-40B4-BE49-F238E27FC236}">
                      <a16:creationId xmlns:a16="http://schemas.microsoft.com/office/drawing/2014/main" id="{5ACD63A3-0E04-4CE4-FEAF-E3E933929AA0}"/>
                    </a:ext>
                  </a:extLst>
                </p:cNvPr>
                <p:cNvSpPr txBox="1"/>
                <p:nvPr/>
              </p:nvSpPr>
              <p:spPr>
                <a:xfrm>
                  <a:off x="5555101" y="508211"/>
                  <a:ext cx="1589160" cy="640485"/>
                </a:xfrm>
                <a:prstGeom prst="rect">
                  <a:avLst/>
                </a:prstGeom>
                <a:noFill/>
                <a:ln w="12700">
                  <a:noFill/>
                  <a:prstDash val="lgDashDot"/>
                </a:ln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 marR="0" lvl="0" indent="0" algn="ctr" fontAlgn="auto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2400" b="0" i="0" u="none" strike="noStrike" cap="none" spc="0" normalizeH="0" baseline="0">
                      <a:ln>
                        <a:noFill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仓耳羽辰体-谷力 W04" panose="02020400000000000000" pitchFamily="18" charset="-122"/>
                      <a:ea typeface="仓耳羽辰体-谷力 W04" panose="02020400000000000000" pitchFamily="18" charset="-122"/>
                    </a:defRPr>
                  </a:lvl1pPr>
                </a:lstStyle>
                <a:p>
                  <a:r>
                    <a:rPr lang="zh-CN" altLang="en-US" sz="2000" dirty="0">
                      <a:solidFill>
                        <a:srgbClr val="00B050"/>
                      </a:solidFill>
                      <a:latin typeface="隶书" panose="02010509060101010101" pitchFamily="49" charset="-122"/>
                      <a:ea typeface="隶书" panose="02010509060101010101" pitchFamily="49" charset="-122"/>
                      <a:cs typeface="+mn-ea"/>
                      <a:sym typeface="+mn-lt"/>
                    </a:rPr>
                    <a:t>收获园</a:t>
                  </a:r>
                </a:p>
              </p:txBody>
            </p:sp>
          </p:grpSp>
          <p:pic>
            <p:nvPicPr>
              <p:cNvPr id="69" name="图片 68" descr="卡通人物&#10;&#10;描述已自动生成">
                <a:extLst>
                  <a:ext uri="{FF2B5EF4-FFF2-40B4-BE49-F238E27FC236}">
                    <a16:creationId xmlns:a16="http://schemas.microsoft.com/office/drawing/2014/main" id="{3DD9B813-C0A1-769E-FC76-0DCE8F5365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9872" y="462981"/>
                <a:ext cx="832024" cy="832023"/>
              </a:xfrm>
              <a:prstGeom prst="rect">
                <a:avLst/>
              </a:prstGeom>
            </p:spPr>
          </p:pic>
        </p:grpSp>
        <p:grpSp>
          <p:nvGrpSpPr>
            <p:cNvPr id="59" name="组合 58">
              <a:extLst>
                <a:ext uri="{FF2B5EF4-FFF2-40B4-BE49-F238E27FC236}">
                  <a16:creationId xmlns:a16="http://schemas.microsoft.com/office/drawing/2014/main" id="{6A383580-3C23-F2DD-EE98-415ABA35B375}"/>
                </a:ext>
              </a:extLst>
            </p:cNvPr>
            <p:cNvGrpSpPr/>
            <p:nvPr/>
          </p:nvGrpSpPr>
          <p:grpSpPr>
            <a:xfrm>
              <a:off x="10891640" y="5809"/>
              <a:ext cx="1177545" cy="543034"/>
              <a:chOff x="8796623" y="100891"/>
              <a:chExt cx="1177545" cy="543034"/>
            </a:xfrm>
          </p:grpSpPr>
          <p:pic>
            <p:nvPicPr>
              <p:cNvPr id="66" name="图片 65">
                <a:extLst>
                  <a:ext uri="{FF2B5EF4-FFF2-40B4-BE49-F238E27FC236}">
                    <a16:creationId xmlns:a16="http://schemas.microsoft.com/office/drawing/2014/main" id="{11B1265D-59A3-A8D5-52CD-2694C68B17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/>
            </p:blipFill>
            <p:spPr>
              <a:xfrm flipH="1">
                <a:off x="8825199" y="10089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67" name="TextBox 45">
                <a:extLst>
                  <a:ext uri="{FF2B5EF4-FFF2-40B4-BE49-F238E27FC236}">
                    <a16:creationId xmlns:a16="http://schemas.microsoft.com/office/drawing/2014/main" id="{38272CC4-B51C-BE63-22BA-9EC2ED613156}"/>
                  </a:ext>
                </a:extLst>
              </p:cNvPr>
              <p:cNvSpPr txBox="1"/>
              <p:nvPr/>
            </p:nvSpPr>
            <p:spPr>
              <a:xfrm flipH="1">
                <a:off x="8796623" y="112374"/>
                <a:ext cx="1177545" cy="481863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隶书" panose="02010509060101010101" pitchFamily="49" charset="-122"/>
                    <a:ea typeface="隶书" panose="02010509060101010101" pitchFamily="49" charset="-122"/>
                    <a:cs typeface="+mn-ea"/>
                    <a:sym typeface="+mn-lt"/>
                  </a:rPr>
                  <a:t>挑战台</a:t>
                </a:r>
              </a:p>
            </p:txBody>
          </p:sp>
        </p:grpSp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D64CEC54-28A6-53CA-F060-8A45F86F013B}"/>
                </a:ext>
              </a:extLst>
            </p:cNvPr>
            <p:cNvGrpSpPr/>
            <p:nvPr/>
          </p:nvGrpSpPr>
          <p:grpSpPr>
            <a:xfrm>
              <a:off x="7396051" y="5809"/>
              <a:ext cx="1177545" cy="543034"/>
              <a:chOff x="8796623" y="100891"/>
              <a:chExt cx="1177545" cy="543034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D4F170E5-2291-DE74-799D-6680B5AF61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/>
            </p:blipFill>
            <p:spPr>
              <a:xfrm flipH="1">
                <a:off x="8825199" y="10089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65" name="TextBox 45">
                <a:extLst>
                  <a:ext uri="{FF2B5EF4-FFF2-40B4-BE49-F238E27FC236}">
                    <a16:creationId xmlns:a16="http://schemas.microsoft.com/office/drawing/2014/main" id="{B465CBAB-05FA-0246-EE73-202F9D302FFF}"/>
                  </a:ext>
                </a:extLst>
              </p:cNvPr>
              <p:cNvSpPr txBox="1"/>
              <p:nvPr/>
            </p:nvSpPr>
            <p:spPr>
              <a:xfrm flipH="1">
                <a:off x="8796623" y="112374"/>
                <a:ext cx="1177545" cy="481863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隶书" panose="02010509060101010101" pitchFamily="49" charset="-122"/>
                    <a:ea typeface="隶书" panose="02010509060101010101" pitchFamily="49" charset="-122"/>
                    <a:cs typeface="+mn-ea"/>
                    <a:sym typeface="+mn-lt"/>
                  </a:rPr>
                  <a:t>准备间</a:t>
                </a:r>
              </a:p>
            </p:txBody>
          </p:sp>
        </p:grp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ED960D2A-9943-948A-9E8C-BCCE0169412D}"/>
                </a:ext>
              </a:extLst>
            </p:cNvPr>
            <p:cNvGrpSpPr/>
            <p:nvPr/>
          </p:nvGrpSpPr>
          <p:grpSpPr>
            <a:xfrm>
              <a:off x="8484860" y="5809"/>
              <a:ext cx="1177545" cy="543034"/>
              <a:chOff x="8796623" y="100891"/>
              <a:chExt cx="1177545" cy="543034"/>
            </a:xfrm>
          </p:grpSpPr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C9DA20D7-43C5-E1D2-4B44-21A4770911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/>
            </p:blipFill>
            <p:spPr>
              <a:xfrm flipH="1">
                <a:off x="8825199" y="10089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63" name="TextBox 45">
                <a:extLst>
                  <a:ext uri="{FF2B5EF4-FFF2-40B4-BE49-F238E27FC236}">
                    <a16:creationId xmlns:a16="http://schemas.microsoft.com/office/drawing/2014/main" id="{158D2D6D-1CD1-D893-9DB4-3E03753689DB}"/>
                  </a:ext>
                </a:extLst>
              </p:cNvPr>
              <p:cNvSpPr txBox="1"/>
              <p:nvPr/>
            </p:nvSpPr>
            <p:spPr>
              <a:xfrm flipH="1">
                <a:off x="8796623" y="112374"/>
                <a:ext cx="1177545" cy="481863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隶书" panose="02010509060101010101" pitchFamily="49" charset="-122"/>
                    <a:ea typeface="隶书" panose="02010509060101010101" pitchFamily="49" charset="-122"/>
                    <a:cs typeface="+mn-ea"/>
                    <a:sym typeface="+mn-lt"/>
                  </a:rPr>
                  <a:t>活动室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111255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2CA626E1-0DC3-61D5-CB3D-948B7C1E67C2}"/>
              </a:ext>
            </a:extLst>
          </p:cNvPr>
          <p:cNvGrpSpPr/>
          <p:nvPr/>
        </p:nvGrpSpPr>
        <p:grpSpPr>
          <a:xfrm>
            <a:off x="357645" y="440975"/>
            <a:ext cx="11476710" cy="5722719"/>
            <a:chOff x="357645" y="440975"/>
            <a:chExt cx="11476710" cy="5722719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8C9ED0C-209D-B164-40F3-6D70C4B37B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/>
          </p:blipFill>
          <p:spPr>
            <a:xfrm flipH="1">
              <a:off x="357645" y="440975"/>
              <a:ext cx="11476710" cy="5722719"/>
            </a:xfrm>
            <a:prstGeom prst="rect">
              <a:avLst/>
            </a:prstGeom>
          </p:spPr>
        </p:pic>
        <p:pic>
          <p:nvPicPr>
            <p:cNvPr id="4" name="图片 3" descr="卡通人物&#10;&#10;描述已自动生成">
              <a:extLst>
                <a:ext uri="{FF2B5EF4-FFF2-40B4-BE49-F238E27FC236}">
                  <a16:creationId xmlns:a16="http://schemas.microsoft.com/office/drawing/2014/main" id="{BDBBE4A4-5E81-7713-0BF3-BA7B687B4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5792" y="2078721"/>
              <a:ext cx="2520000" cy="2520000"/>
            </a:xfrm>
            <a:prstGeom prst="rect">
              <a:avLst/>
            </a:prstGeom>
          </p:spPr>
        </p:pic>
        <p:sp>
          <p:nvSpPr>
            <p:cNvPr id="5" name="TextBox 45">
              <a:extLst>
                <a:ext uri="{FF2B5EF4-FFF2-40B4-BE49-F238E27FC236}">
                  <a16:creationId xmlns:a16="http://schemas.microsoft.com/office/drawing/2014/main" id="{9F4C7727-FEF4-0C88-3474-FE4B97880DD0}"/>
                </a:ext>
              </a:extLst>
            </p:cNvPr>
            <p:cNvSpPr txBox="1"/>
            <p:nvPr/>
          </p:nvSpPr>
          <p:spPr>
            <a:xfrm>
              <a:off x="4397214" y="1875262"/>
              <a:ext cx="4230193" cy="1456809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6600" dirty="0">
                  <a:solidFill>
                    <a:srgbClr val="0070C0"/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挑战台</a:t>
              </a:r>
            </a:p>
          </p:txBody>
        </p: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D4D20F34-2988-D790-FD2A-BEA13951BC74}"/>
                </a:ext>
              </a:extLst>
            </p:cNvPr>
            <p:cNvGrpSpPr/>
            <p:nvPr/>
          </p:nvGrpSpPr>
          <p:grpSpPr>
            <a:xfrm>
              <a:off x="4951126" y="3338721"/>
              <a:ext cx="2486914" cy="1144905"/>
              <a:chOff x="887090" y="2474412"/>
              <a:chExt cx="2606717" cy="1144905"/>
            </a:xfrm>
          </p:grpSpPr>
          <p:sp>
            <p:nvSpPr>
              <p:cNvPr id="7" name="TextBox 46">
                <a:extLst>
                  <a:ext uri="{FF2B5EF4-FFF2-40B4-BE49-F238E27FC236}">
                    <a16:creationId xmlns:a16="http://schemas.microsoft.com/office/drawing/2014/main" id="{6917B389-0EBB-AA9F-8B56-2D02DA638558}"/>
                  </a:ext>
                </a:extLst>
              </p:cNvPr>
              <p:cNvSpPr txBox="1"/>
              <p:nvPr/>
            </p:nvSpPr>
            <p:spPr>
              <a:xfrm>
                <a:off x="1026360" y="2474412"/>
                <a:ext cx="2467447" cy="1144905"/>
              </a:xfrm>
              <a:prstGeom prst="rect">
                <a:avLst/>
              </a:prstGeom>
            </p:spPr>
            <p:txBody>
              <a:bodyPr vert="horz" wrap="square" lIns="0" tIns="0" rIns="0" bIns="0" anchor="t" anchorCtr="1">
                <a:noAutofit/>
              </a:bodyPr>
              <a:lstStyle/>
              <a:p>
                <a:pPr indent="457200"/>
                <a:endParaRPr lang="zh-CN" altLang="en-US" sz="2400" dirty="0">
                  <a:solidFill>
                    <a:srgbClr val="33333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ea"/>
                  <a:sym typeface="+mn-lt"/>
                </a:endParaRPr>
              </a:p>
            </p:txBody>
          </p:sp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351ECEA5-C37D-F96B-2915-5E1170A7CD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887090" y="2777722"/>
                <a:ext cx="278539" cy="296990"/>
              </a:xfrm>
              <a:prstGeom prst="rect">
                <a:avLst/>
              </a:prstGeom>
            </p:spPr>
          </p:pic>
        </p:grp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71B7CDA5-7F2F-458C-D1BB-1669B50C1117}"/>
              </a:ext>
            </a:extLst>
          </p:cNvPr>
          <p:cNvSpPr txBox="1"/>
          <p:nvPr/>
        </p:nvSpPr>
        <p:spPr>
          <a:xfrm>
            <a:off x="5318661" y="3436144"/>
            <a:ext cx="4865344" cy="588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方正准圆简体" panose="03000509000000000000" pitchFamily="65" charset="-122"/>
                <a:ea typeface="方正准圆简体" panose="03000509000000000000" pitchFamily="65" charset="-122"/>
              </a:rPr>
              <a:t>利用自然语言描述生活中的算法</a:t>
            </a:r>
          </a:p>
        </p:txBody>
      </p:sp>
    </p:spTree>
    <p:extLst>
      <p:ext uri="{BB962C8B-B14F-4D97-AF65-F5344CB8AC3E}">
        <p14:creationId xmlns:p14="http://schemas.microsoft.com/office/powerpoint/2010/main" val="35313462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90505B92-6646-488F-518D-9C8AB1AC4D15}"/>
              </a:ext>
            </a:extLst>
          </p:cNvPr>
          <p:cNvGrpSpPr/>
          <p:nvPr/>
        </p:nvGrpSpPr>
        <p:grpSpPr>
          <a:xfrm>
            <a:off x="883715" y="429584"/>
            <a:ext cx="10555490" cy="5971216"/>
            <a:chOff x="898653" y="1214915"/>
            <a:chExt cx="7225826" cy="5029753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459CD0C3-E2D0-DC9F-26E8-DF7C8BAFED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9" t="10059" r="4543" b="8755"/>
            <a:stretch/>
          </p:blipFill>
          <p:spPr>
            <a:xfrm flipH="1" flipV="1">
              <a:off x="898653" y="1214915"/>
              <a:ext cx="7225826" cy="5029753"/>
            </a:xfrm>
            <a:prstGeom prst="rect">
              <a:avLst/>
            </a:prstGeom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96699F94-17BD-517F-943B-594A08D1B4C5}"/>
                </a:ext>
              </a:extLst>
            </p:cNvPr>
            <p:cNvSpPr txBox="1"/>
            <p:nvPr/>
          </p:nvSpPr>
          <p:spPr>
            <a:xfrm>
              <a:off x="1527624" y="1861806"/>
              <a:ext cx="5967883" cy="1659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539750">
                <a:lnSpc>
                  <a:spcPct val="150000"/>
                </a:lnSpc>
              </a:pPr>
              <a:r>
                <a:rPr lang="zh-CN" altLang="en-US" sz="28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生活处处有算法，如果别人向你问路，你能准确地用自然语言将路径描述出来吗？</a:t>
              </a:r>
            </a:p>
            <a:p>
              <a:pPr indent="539750">
                <a:lnSpc>
                  <a:spcPct val="150000"/>
                </a:lnSpc>
              </a:pPr>
              <a:endParaRPr lang="en-US" altLang="zh-CN" sz="2800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940135D6-C31A-F547-410E-65CABC166C1B}"/>
              </a:ext>
            </a:extLst>
          </p:cNvPr>
          <p:cNvGrpSpPr/>
          <p:nvPr/>
        </p:nvGrpSpPr>
        <p:grpSpPr>
          <a:xfrm>
            <a:off x="1755332" y="4301976"/>
            <a:ext cx="1889993" cy="1506121"/>
            <a:chOff x="621926" y="338368"/>
            <a:chExt cx="1474699" cy="1134228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2CA869C0-F18A-FC57-A10D-3E4496330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989" y="338368"/>
              <a:ext cx="956636" cy="1119619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07E60C50-2FA6-7F86-20E5-EDC92AEE9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926" y="437637"/>
              <a:ext cx="793469" cy="1034959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1C9AA031-FE3C-662D-3372-3BF5553AF3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074" y="2454765"/>
            <a:ext cx="5943375" cy="4303004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ED4137EB-E40B-4824-C6D7-8C32EF64D514}"/>
              </a:ext>
            </a:extLst>
          </p:cNvPr>
          <p:cNvGrpSpPr/>
          <p:nvPr/>
        </p:nvGrpSpPr>
        <p:grpSpPr>
          <a:xfrm>
            <a:off x="7475853" y="51620"/>
            <a:ext cx="4587710" cy="625965"/>
            <a:chOff x="7540149" y="-5532"/>
            <a:chExt cx="4587710" cy="625965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CCA35778-A893-479F-82A3-30CB3E14C087}"/>
                </a:ext>
              </a:extLst>
            </p:cNvPr>
            <p:cNvGrpSpPr/>
            <p:nvPr/>
          </p:nvGrpSpPr>
          <p:grpSpPr>
            <a:xfrm>
              <a:off x="10578332" y="-5532"/>
              <a:ext cx="1549527" cy="625965"/>
              <a:chOff x="4599872" y="462981"/>
              <a:chExt cx="1732954" cy="832023"/>
            </a:xfrm>
          </p:grpSpPr>
          <p:grpSp>
            <p:nvGrpSpPr>
              <p:cNvPr id="35" name="组合 34">
                <a:extLst>
                  <a:ext uri="{FF2B5EF4-FFF2-40B4-BE49-F238E27FC236}">
                    <a16:creationId xmlns:a16="http://schemas.microsoft.com/office/drawing/2014/main" id="{5063A677-CBE6-AEFC-4E3D-D4778C7919F9}"/>
                  </a:ext>
                </a:extLst>
              </p:cNvPr>
              <p:cNvGrpSpPr/>
              <p:nvPr/>
            </p:nvGrpSpPr>
            <p:grpSpPr>
              <a:xfrm flipH="1">
                <a:off x="5015888" y="508211"/>
                <a:ext cx="1316938" cy="731680"/>
                <a:chOff x="5555101" y="508211"/>
                <a:chExt cx="1589160" cy="731680"/>
              </a:xfrm>
            </p:grpSpPr>
            <p:pic>
              <p:nvPicPr>
                <p:cNvPr id="37" name="图片 36">
                  <a:extLst>
                    <a:ext uri="{FF2B5EF4-FFF2-40B4-BE49-F238E27FC236}">
                      <a16:creationId xmlns:a16="http://schemas.microsoft.com/office/drawing/2014/main" id="{D6BE5D30-E003-2C0E-9B86-724FE369E6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2615" b="54174"/>
                <a:stretch/>
              </p:blipFill>
              <p:spPr>
                <a:xfrm>
                  <a:off x="5625919" y="518098"/>
                  <a:ext cx="1447528" cy="721793"/>
                </a:xfrm>
                <a:prstGeom prst="rect">
                  <a:avLst/>
                </a:prstGeom>
              </p:spPr>
            </p:pic>
            <p:sp>
              <p:nvSpPr>
                <p:cNvPr id="38" name="TextBox 45">
                  <a:extLst>
                    <a:ext uri="{FF2B5EF4-FFF2-40B4-BE49-F238E27FC236}">
                      <a16:creationId xmlns:a16="http://schemas.microsoft.com/office/drawing/2014/main" id="{77A36C9A-87B9-914C-7D17-708A1173139D}"/>
                    </a:ext>
                  </a:extLst>
                </p:cNvPr>
                <p:cNvSpPr txBox="1"/>
                <p:nvPr/>
              </p:nvSpPr>
              <p:spPr>
                <a:xfrm>
                  <a:off x="5555101" y="508211"/>
                  <a:ext cx="1589160" cy="640485"/>
                </a:xfrm>
                <a:prstGeom prst="rect">
                  <a:avLst/>
                </a:prstGeom>
                <a:noFill/>
                <a:ln w="12700">
                  <a:noFill/>
                  <a:prstDash val="lgDashDot"/>
                </a:ln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 marR="0" lvl="0" indent="0" algn="ctr" fontAlgn="auto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2400" b="0" i="0" u="none" strike="noStrike" cap="none" spc="0" normalizeH="0" baseline="0">
                      <a:ln>
                        <a:noFill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仓耳羽辰体-谷力 W04" panose="02020400000000000000" pitchFamily="18" charset="-122"/>
                      <a:ea typeface="仓耳羽辰体-谷力 W04" panose="02020400000000000000" pitchFamily="18" charset="-122"/>
                    </a:defRPr>
                  </a:lvl1pPr>
                </a:lstStyle>
                <a:p>
                  <a:r>
                    <a:rPr lang="zh-CN" altLang="en-US" sz="2000" dirty="0">
                      <a:solidFill>
                        <a:srgbClr val="0070C0"/>
                      </a:solidFill>
                      <a:latin typeface="隶书" panose="02010509060101010101" pitchFamily="49" charset="-122"/>
                      <a:ea typeface="隶书" panose="02010509060101010101" pitchFamily="49" charset="-122"/>
                      <a:cs typeface="+mn-ea"/>
                      <a:sym typeface="+mn-lt"/>
                    </a:rPr>
                    <a:t>挑战台</a:t>
                  </a:r>
                </a:p>
              </p:txBody>
            </p:sp>
          </p:grpSp>
          <p:pic>
            <p:nvPicPr>
              <p:cNvPr id="36" name="图片 35" descr="卡通人物&#10;&#10;描述已自动生成">
                <a:extLst>
                  <a:ext uri="{FF2B5EF4-FFF2-40B4-BE49-F238E27FC236}">
                    <a16:creationId xmlns:a16="http://schemas.microsoft.com/office/drawing/2014/main" id="{70B08693-21C0-1114-E49B-084FD4582A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9872" y="462981"/>
                <a:ext cx="832024" cy="832023"/>
              </a:xfrm>
              <a:prstGeom prst="rect">
                <a:avLst/>
              </a:prstGeom>
            </p:spPr>
          </p:pic>
        </p:grpSp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7FCAEC93-0904-ECD0-CCCC-A603F9B8E1D9}"/>
                </a:ext>
              </a:extLst>
            </p:cNvPr>
            <p:cNvGrpSpPr/>
            <p:nvPr/>
          </p:nvGrpSpPr>
          <p:grpSpPr>
            <a:xfrm>
              <a:off x="7540149" y="43079"/>
              <a:ext cx="1177545" cy="543034"/>
              <a:chOff x="8796623" y="100891"/>
              <a:chExt cx="1177545" cy="543034"/>
            </a:xfrm>
          </p:grpSpPr>
          <p:pic>
            <p:nvPicPr>
              <p:cNvPr id="33" name="图片 32">
                <a:extLst>
                  <a:ext uri="{FF2B5EF4-FFF2-40B4-BE49-F238E27FC236}">
                    <a16:creationId xmlns:a16="http://schemas.microsoft.com/office/drawing/2014/main" id="{15C4D0F5-1836-661F-A46A-463D31D076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/>
            </p:blipFill>
            <p:spPr>
              <a:xfrm flipH="1">
                <a:off x="8825199" y="10089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34" name="TextBox 45">
                <a:extLst>
                  <a:ext uri="{FF2B5EF4-FFF2-40B4-BE49-F238E27FC236}">
                    <a16:creationId xmlns:a16="http://schemas.microsoft.com/office/drawing/2014/main" id="{7A8EA00E-5E7C-E681-A9B7-AA50645060A9}"/>
                  </a:ext>
                </a:extLst>
              </p:cNvPr>
              <p:cNvSpPr txBox="1"/>
              <p:nvPr/>
            </p:nvSpPr>
            <p:spPr>
              <a:xfrm flipH="1">
                <a:off x="8796623" y="112374"/>
                <a:ext cx="1177545" cy="481863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隶书" panose="02010509060101010101" pitchFamily="49" charset="-122"/>
                    <a:ea typeface="隶书" panose="02010509060101010101" pitchFamily="49" charset="-122"/>
                    <a:cs typeface="+mn-ea"/>
                    <a:sym typeface="+mn-lt"/>
                  </a:rPr>
                  <a:t>挑战台</a:t>
                </a:r>
              </a:p>
            </p:txBody>
          </p:sp>
        </p:grpSp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A1BAC02A-51A2-4B14-94C5-B8F852D064C2}"/>
                </a:ext>
              </a:extLst>
            </p:cNvPr>
            <p:cNvGrpSpPr/>
            <p:nvPr/>
          </p:nvGrpSpPr>
          <p:grpSpPr>
            <a:xfrm>
              <a:off x="9655756" y="0"/>
              <a:ext cx="1177545" cy="543034"/>
              <a:chOff x="8796623" y="100891"/>
              <a:chExt cx="1177545" cy="543034"/>
            </a:xfrm>
          </p:grpSpPr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id="{CA5DCF1D-D2E4-CC61-9ED0-FD3AEED1C7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/>
            </p:blipFill>
            <p:spPr>
              <a:xfrm flipH="1">
                <a:off x="8825199" y="10089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32" name="TextBox 45">
                <a:extLst>
                  <a:ext uri="{FF2B5EF4-FFF2-40B4-BE49-F238E27FC236}">
                    <a16:creationId xmlns:a16="http://schemas.microsoft.com/office/drawing/2014/main" id="{B764C6DD-7CFB-98E9-E71F-6E79EE478997}"/>
                  </a:ext>
                </a:extLst>
              </p:cNvPr>
              <p:cNvSpPr txBox="1"/>
              <p:nvPr/>
            </p:nvSpPr>
            <p:spPr>
              <a:xfrm flipH="1">
                <a:off x="8796623" y="112374"/>
                <a:ext cx="1177545" cy="481863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隶书" panose="02010509060101010101" pitchFamily="49" charset="-122"/>
                    <a:ea typeface="隶书" panose="02010509060101010101" pitchFamily="49" charset="-122"/>
                    <a:cs typeface="+mn-ea"/>
                    <a:sym typeface="+mn-lt"/>
                  </a:rPr>
                  <a:t>收获园</a:t>
                </a:r>
              </a:p>
            </p:txBody>
          </p:sp>
        </p:grp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98748E8C-CB9B-9787-9565-35279E94664B}"/>
                </a:ext>
              </a:extLst>
            </p:cNvPr>
            <p:cNvGrpSpPr/>
            <p:nvPr/>
          </p:nvGrpSpPr>
          <p:grpSpPr>
            <a:xfrm>
              <a:off x="8605599" y="0"/>
              <a:ext cx="1177545" cy="543034"/>
              <a:chOff x="8796623" y="100891"/>
              <a:chExt cx="1177545" cy="543034"/>
            </a:xfrm>
          </p:grpSpPr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21E53349-B0FC-FE48-73CF-00ABFA69C4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/>
            </p:blipFill>
            <p:spPr>
              <a:xfrm flipH="1">
                <a:off x="8825199" y="10089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30" name="TextBox 45">
                <a:extLst>
                  <a:ext uri="{FF2B5EF4-FFF2-40B4-BE49-F238E27FC236}">
                    <a16:creationId xmlns:a16="http://schemas.microsoft.com/office/drawing/2014/main" id="{8A17DBB0-E941-CD90-6F23-0B1604A17FF2}"/>
                  </a:ext>
                </a:extLst>
              </p:cNvPr>
              <p:cNvSpPr txBox="1"/>
              <p:nvPr/>
            </p:nvSpPr>
            <p:spPr>
              <a:xfrm flipH="1">
                <a:off x="8796623" y="112374"/>
                <a:ext cx="1177545" cy="481863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隶书" panose="02010509060101010101" pitchFamily="49" charset="-122"/>
                    <a:ea typeface="隶书" panose="02010509060101010101" pitchFamily="49" charset="-122"/>
                    <a:cs typeface="+mn-ea"/>
                    <a:sym typeface="+mn-lt"/>
                  </a:rPr>
                  <a:t>活动室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52755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E846CFF-1154-E93A-AE01-CF8804DAA8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76" y="2626322"/>
            <a:ext cx="4770696" cy="3841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图片 37" descr="卡通人物&#10;&#10;描述已自动生成">
            <a:extLst>
              <a:ext uri="{FF2B5EF4-FFF2-40B4-BE49-F238E27FC236}">
                <a16:creationId xmlns:a16="http://schemas.microsoft.com/office/drawing/2014/main" id="{D1E1EF63-6B8A-9926-E4C4-A5F60C979A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52" y="315017"/>
            <a:ext cx="1440000" cy="144000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7EBDA2C0-2683-CEC4-32E1-D91ADB46DB73}"/>
              </a:ext>
            </a:extLst>
          </p:cNvPr>
          <p:cNvGrpSpPr/>
          <p:nvPr/>
        </p:nvGrpSpPr>
        <p:grpSpPr>
          <a:xfrm>
            <a:off x="4884983" y="828383"/>
            <a:ext cx="6745566" cy="5029753"/>
            <a:chOff x="898653" y="1214915"/>
            <a:chExt cx="7225826" cy="5029753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96899DA6-26C8-42CF-49AE-3014905559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9" t="10059" r="4543" b="8755"/>
            <a:stretch/>
          </p:blipFill>
          <p:spPr>
            <a:xfrm flipH="1" flipV="1">
              <a:off x="898653" y="1214915"/>
              <a:ext cx="7225826" cy="5029753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576B13E8-DCD8-E4C9-ACB6-D3D93D878EBA}"/>
                </a:ext>
              </a:extLst>
            </p:cNvPr>
            <p:cNvSpPr txBox="1"/>
            <p:nvPr/>
          </p:nvSpPr>
          <p:spPr>
            <a:xfrm>
              <a:off x="1395663" y="1794355"/>
              <a:ext cx="6263295" cy="3883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539750">
                <a:lnSpc>
                  <a:spcPct val="150000"/>
                </a:lnSpc>
              </a:pPr>
              <a:r>
                <a:rPr lang="zh-CN" altLang="en-US" sz="24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爷爷、奶奶下周要出发去旅行，李徽希望在践行晚餐中亲自做一道爷爷、奶奶最爱吃的菜</a:t>
              </a:r>
              <a:r>
                <a:rPr lang="en-US" altLang="zh-CN" sz="24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——</a:t>
              </a:r>
              <a:r>
                <a:rPr lang="zh-CN" altLang="en-US" sz="24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西红柿炒鸡蛋，这道菜应该怎么做呢？</a:t>
              </a:r>
              <a:endPara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 indent="539750">
                <a:lnSpc>
                  <a:spcPct val="150000"/>
                </a:lnSpc>
              </a:pPr>
              <a:r>
                <a:rPr lang="zh-CN" altLang="en-US" sz="24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写出菜谱才能更好地做出这道菜。</a:t>
              </a:r>
              <a:endPara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 indent="539750">
                <a:lnSpc>
                  <a:spcPct val="150000"/>
                </a:lnSpc>
              </a:pPr>
              <a:r>
                <a:rPr lang="zh-CN" altLang="en-US" sz="24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请你帮助李徽准确地拟写这道西红柿炒鸡蛋的菜谱吧！</a:t>
              </a:r>
              <a:endPara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23C310ED-E08E-2D86-03C8-F351E630C10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E5EEF3"/>
              </a:clrFrom>
              <a:clrTo>
                <a:srgbClr val="E5EEF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36362" y="939913"/>
            <a:ext cx="2413124" cy="78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3297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1073CFC-0CCA-D991-B170-35F783EB78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76" y="618306"/>
            <a:ext cx="584041" cy="46982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0025FE1-A659-DDC5-E8CB-DD46A90C65D0}"/>
              </a:ext>
            </a:extLst>
          </p:cNvPr>
          <p:cNvSpPr txBox="1"/>
          <p:nvPr/>
        </p:nvSpPr>
        <p:spPr>
          <a:xfrm>
            <a:off x="6366027" y="688024"/>
            <a:ext cx="4625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2</a:t>
            </a:r>
            <a:r>
              <a:rPr lang="zh-CN" altLang="en-US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孝敬老人我出力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23F0C3A-E615-189F-5727-69710E044239}"/>
              </a:ext>
            </a:extLst>
          </p:cNvPr>
          <p:cNvSpPr txBox="1"/>
          <p:nvPr/>
        </p:nvSpPr>
        <p:spPr>
          <a:xfrm>
            <a:off x="1699450" y="688024"/>
            <a:ext cx="412652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五年级上册</a:t>
            </a:r>
            <a:endParaRPr lang="zh-CN" altLang="en-US" sz="20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8038EF0-DA6B-0223-3E78-1708938AD058}"/>
              </a:ext>
            </a:extLst>
          </p:cNvPr>
          <p:cNvSpPr/>
          <p:nvPr/>
        </p:nvSpPr>
        <p:spPr>
          <a:xfrm>
            <a:off x="4036580" y="2859866"/>
            <a:ext cx="6052505" cy="24384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知识小旅程</a:t>
            </a:r>
            <a:endParaRPr lang="en-US" altLang="zh-CN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   下次再启航</a:t>
            </a:r>
          </a:p>
        </p:txBody>
      </p:sp>
      <p:pic>
        <p:nvPicPr>
          <p:cNvPr id="3" name="图片 2" descr="图标&#10;&#10;描述已自动生成">
            <a:extLst>
              <a:ext uri="{FF2B5EF4-FFF2-40B4-BE49-F238E27FC236}">
                <a16:creationId xmlns:a16="http://schemas.microsoft.com/office/drawing/2014/main" id="{48D2C0EB-7F49-C757-6660-FD34B91AF6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5" r="21545"/>
          <a:stretch/>
        </p:blipFill>
        <p:spPr>
          <a:xfrm>
            <a:off x="8484574" y="2920564"/>
            <a:ext cx="1015366" cy="141015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0C9DC17-16DF-AA56-2ABD-F75247A4C4E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5EEF3"/>
              </a:clrFrom>
              <a:clrTo>
                <a:srgbClr val="E5EEF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1805" y="1409610"/>
            <a:ext cx="6528135" cy="96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377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>
            <a:extLst>
              <a:ext uri="{FF2B5EF4-FFF2-40B4-BE49-F238E27FC236}">
                <a16:creationId xmlns:a16="http://schemas.microsoft.com/office/drawing/2014/main" id="{5AF3AB3B-BAEF-6794-6B17-2FE105A2B7CB}"/>
              </a:ext>
            </a:extLst>
          </p:cNvPr>
          <p:cNvGrpSpPr/>
          <p:nvPr/>
        </p:nvGrpSpPr>
        <p:grpSpPr>
          <a:xfrm>
            <a:off x="853427" y="414080"/>
            <a:ext cx="1717754" cy="1391876"/>
            <a:chOff x="621926" y="338368"/>
            <a:chExt cx="1474699" cy="1134228"/>
          </a:xfrm>
        </p:grpSpPr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7259C05A-64D0-B3C9-9769-E1FE2A4B7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989" y="338368"/>
              <a:ext cx="956636" cy="1119619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B2896802-C2B6-AFD7-8FED-232DB6C98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926" y="437637"/>
              <a:ext cx="793469" cy="1034959"/>
            </a:xfrm>
            <a:prstGeom prst="rect">
              <a:avLst/>
            </a:prstGeom>
          </p:spPr>
        </p:pic>
      </p:grpSp>
      <p:sp>
        <p:nvSpPr>
          <p:cNvPr id="42" name="文本框 41">
            <a:extLst>
              <a:ext uri="{FF2B5EF4-FFF2-40B4-BE49-F238E27FC236}">
                <a16:creationId xmlns:a16="http://schemas.microsoft.com/office/drawing/2014/main" id="{28147A72-A8BC-3CB2-BBA5-BF032B550767}"/>
              </a:ext>
            </a:extLst>
          </p:cNvPr>
          <p:cNvSpPr txBox="1"/>
          <p:nvPr/>
        </p:nvSpPr>
        <p:spPr>
          <a:xfrm>
            <a:off x="4464784" y="1000375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dirty="0">
                <a:solidFill>
                  <a:srgbClr val="FFC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迷你简少儿" panose="03000509000000000000" pitchFamily="65" charset="-122"/>
                <a:ea typeface="迷你简少儿" panose="03000509000000000000" pitchFamily="65" charset="-122"/>
              </a:rPr>
              <a:t>学习导航</a:t>
            </a:r>
          </a:p>
        </p:txBody>
      </p:sp>
      <p:grpSp>
        <p:nvGrpSpPr>
          <p:cNvPr id="93" name="组合 92">
            <a:extLst>
              <a:ext uri="{FF2B5EF4-FFF2-40B4-BE49-F238E27FC236}">
                <a16:creationId xmlns:a16="http://schemas.microsoft.com/office/drawing/2014/main" id="{36C1661E-9793-D24C-53E7-ABD568D1AD85}"/>
              </a:ext>
            </a:extLst>
          </p:cNvPr>
          <p:cNvGrpSpPr/>
          <p:nvPr/>
        </p:nvGrpSpPr>
        <p:grpSpPr>
          <a:xfrm>
            <a:off x="730856" y="2719783"/>
            <a:ext cx="10702510" cy="2745349"/>
            <a:chOff x="730856" y="2719783"/>
            <a:chExt cx="10702510" cy="2745349"/>
          </a:xfrm>
        </p:grpSpPr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22BECDB7-D628-73F1-E4D7-E7F452F14C62}"/>
                </a:ext>
              </a:extLst>
            </p:cNvPr>
            <p:cNvGrpSpPr/>
            <p:nvPr/>
          </p:nvGrpSpPr>
          <p:grpSpPr>
            <a:xfrm flipV="1">
              <a:off x="788356" y="2953212"/>
              <a:ext cx="5393581" cy="2268911"/>
              <a:chOff x="808635" y="1926421"/>
              <a:chExt cx="5568950" cy="2879725"/>
            </a:xfrm>
            <a:solidFill>
              <a:srgbClr val="A97B90"/>
            </a:solidFill>
          </p:grpSpPr>
          <p:sp>
            <p:nvSpPr>
              <p:cNvPr id="48" name="空心弧 47">
                <a:extLst>
                  <a:ext uri="{FF2B5EF4-FFF2-40B4-BE49-F238E27FC236}">
                    <a16:creationId xmlns:a16="http://schemas.microsoft.com/office/drawing/2014/main" id="{3D1A691E-10B5-18F2-15C7-146C50BB55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8635" y="1926421"/>
                <a:ext cx="2879725" cy="2879725"/>
              </a:xfrm>
              <a:prstGeom prst="blockArc">
                <a:avLst>
                  <a:gd name="adj1" fmla="val 10800000"/>
                  <a:gd name="adj2" fmla="val 38981"/>
                  <a:gd name="adj3" fmla="val 6924"/>
                </a:avLst>
              </a:prstGeom>
              <a:solidFill>
                <a:srgbClr val="FDF10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9" name="空心弧 48">
                <a:extLst>
                  <a:ext uri="{FF2B5EF4-FFF2-40B4-BE49-F238E27FC236}">
                    <a16:creationId xmlns:a16="http://schemas.microsoft.com/office/drawing/2014/main" id="{D44D9025-02BF-7642-1E1E-ECD64024B401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3497860" y="1926421"/>
                <a:ext cx="2879725" cy="2879725"/>
              </a:xfrm>
              <a:prstGeom prst="blockArc">
                <a:avLst>
                  <a:gd name="adj1" fmla="val 10800000"/>
                  <a:gd name="adj2" fmla="val 38981"/>
                  <a:gd name="adj3" fmla="val 6924"/>
                </a:avLst>
              </a:prstGeom>
              <a:solidFill>
                <a:srgbClr val="FDF10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46" name="空心弧 45">
              <a:extLst>
                <a:ext uri="{FF2B5EF4-FFF2-40B4-BE49-F238E27FC236}">
                  <a16:creationId xmlns:a16="http://schemas.microsoft.com/office/drawing/2014/main" id="{D424890D-B144-DC37-B96D-A1554CB5F7CF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6010064" y="2953212"/>
              <a:ext cx="2789041" cy="2268911"/>
            </a:xfrm>
            <a:prstGeom prst="blockArc">
              <a:avLst>
                <a:gd name="adj1" fmla="val 10800000"/>
                <a:gd name="adj2" fmla="val 38981"/>
                <a:gd name="adj3" fmla="val 6924"/>
              </a:avLst>
            </a:prstGeom>
            <a:solidFill>
              <a:srgbClr val="FDF1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7" name="空心弧 46">
              <a:extLst>
                <a:ext uri="{FF2B5EF4-FFF2-40B4-BE49-F238E27FC236}">
                  <a16:creationId xmlns:a16="http://schemas.microsoft.com/office/drawing/2014/main" id="{A2C0C201-4B1C-D6F7-A388-DE8DA850C6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14604" y="2953212"/>
              <a:ext cx="2789041" cy="2268911"/>
            </a:xfrm>
            <a:prstGeom prst="blockArc">
              <a:avLst>
                <a:gd name="adj1" fmla="val 10800000"/>
                <a:gd name="adj2" fmla="val 38981"/>
                <a:gd name="adj3" fmla="val 6924"/>
              </a:avLst>
            </a:prstGeom>
            <a:solidFill>
              <a:srgbClr val="FDF1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pic>
          <p:nvPicPr>
            <p:cNvPr id="50" name="图片 49">
              <a:extLst>
                <a:ext uri="{FF2B5EF4-FFF2-40B4-BE49-F238E27FC236}">
                  <a16:creationId xmlns:a16="http://schemas.microsoft.com/office/drawing/2014/main" id="{AF6D093C-5521-7476-9E5B-A82B4C01C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61679" y="4365960"/>
              <a:ext cx="652631" cy="720000"/>
            </a:xfrm>
            <a:prstGeom prst="rect">
              <a:avLst/>
            </a:prstGeom>
          </p:spPr>
        </p:pic>
        <p:pic>
          <p:nvPicPr>
            <p:cNvPr id="51" name="图片 50">
              <a:extLst>
                <a:ext uri="{FF2B5EF4-FFF2-40B4-BE49-F238E27FC236}">
                  <a16:creationId xmlns:a16="http://schemas.microsoft.com/office/drawing/2014/main" id="{8BA98BF2-18A7-78EA-00FA-923BE3453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4378391" y="3132070"/>
              <a:ext cx="652631" cy="720000"/>
            </a:xfrm>
            <a:prstGeom prst="rect">
              <a:avLst/>
            </a:prstGeom>
          </p:spPr>
        </p:pic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id="{2D332361-2444-056A-FE6D-7D6A7F853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74585" y="4361522"/>
              <a:ext cx="652631" cy="720000"/>
            </a:xfrm>
            <a:prstGeom prst="rect">
              <a:avLst/>
            </a:prstGeom>
          </p:spPr>
        </p:pic>
        <p:pic>
          <p:nvPicPr>
            <p:cNvPr id="53" name="图片 52">
              <a:extLst>
                <a:ext uri="{FF2B5EF4-FFF2-40B4-BE49-F238E27FC236}">
                  <a16:creationId xmlns:a16="http://schemas.microsoft.com/office/drawing/2014/main" id="{56221C61-B962-D6CC-05E5-589CFA16AB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9771831" y="3140920"/>
              <a:ext cx="652631" cy="720000"/>
            </a:xfrm>
            <a:prstGeom prst="rect">
              <a:avLst/>
            </a:prstGeom>
          </p:spPr>
        </p:pic>
        <p:grpSp>
          <p:nvGrpSpPr>
            <p:cNvPr id="84" name="组合 83">
              <a:extLst>
                <a:ext uri="{FF2B5EF4-FFF2-40B4-BE49-F238E27FC236}">
                  <a16:creationId xmlns:a16="http://schemas.microsoft.com/office/drawing/2014/main" id="{32173654-D8CE-1435-A7F1-37DBCCB3AEA4}"/>
                </a:ext>
              </a:extLst>
            </p:cNvPr>
            <p:cNvGrpSpPr/>
            <p:nvPr/>
          </p:nvGrpSpPr>
          <p:grpSpPr>
            <a:xfrm>
              <a:off x="1045103" y="2840505"/>
              <a:ext cx="2580648" cy="1144905"/>
              <a:chOff x="1026360" y="2474412"/>
              <a:chExt cx="2580648" cy="1144905"/>
            </a:xfrm>
          </p:grpSpPr>
          <p:sp>
            <p:nvSpPr>
              <p:cNvPr id="56" name="TextBox 46">
                <a:extLst>
                  <a:ext uri="{FF2B5EF4-FFF2-40B4-BE49-F238E27FC236}">
                    <a16:creationId xmlns:a16="http://schemas.microsoft.com/office/drawing/2014/main" id="{D24A03BB-AA26-6BA5-6C0D-F4CD68C34B1C}"/>
                  </a:ext>
                </a:extLst>
              </p:cNvPr>
              <p:cNvSpPr txBox="1"/>
              <p:nvPr/>
            </p:nvSpPr>
            <p:spPr>
              <a:xfrm>
                <a:off x="1026360" y="2474412"/>
                <a:ext cx="2467447" cy="1144905"/>
              </a:xfrm>
              <a:prstGeom prst="rect">
                <a:avLst/>
              </a:prstGeom>
            </p:spPr>
            <p:txBody>
              <a:bodyPr vert="horz" wrap="square" lIns="0" tIns="0" rIns="0" bIns="0" anchor="t" anchorCtr="1">
                <a:noAutofit/>
              </a:bodyPr>
              <a:lstStyle/>
              <a:p>
                <a:pPr indent="457200"/>
                <a:endParaRPr lang="zh-CN" altLang="en-US" sz="2400" dirty="0">
                  <a:solidFill>
                    <a:srgbClr val="33333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ea"/>
                  <a:sym typeface="+mn-lt"/>
                </a:endParaRPr>
              </a:p>
            </p:txBody>
          </p:sp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65B79524-9F8D-653E-B97A-B70F34DB48A2}"/>
                  </a:ext>
                </a:extLst>
              </p:cNvPr>
              <p:cNvSpPr txBox="1"/>
              <p:nvPr/>
            </p:nvSpPr>
            <p:spPr>
              <a:xfrm>
                <a:off x="1239762" y="2476077"/>
                <a:ext cx="2367246" cy="971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了解菜谱的写法</a:t>
                </a:r>
                <a:endParaRPr lang="en-US" altLang="zh-CN" sz="2000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规划菜谱拟写方案</a:t>
                </a:r>
              </a:p>
            </p:txBody>
          </p:sp>
        </p:grpSp>
        <p:sp>
          <p:nvSpPr>
            <p:cNvPr id="72" name="文本框 71">
              <a:extLst>
                <a:ext uri="{FF2B5EF4-FFF2-40B4-BE49-F238E27FC236}">
                  <a16:creationId xmlns:a16="http://schemas.microsoft.com/office/drawing/2014/main" id="{2C05869E-FC6D-08A6-B068-30140C9F00AB}"/>
                </a:ext>
              </a:extLst>
            </p:cNvPr>
            <p:cNvSpPr txBox="1"/>
            <p:nvPr/>
          </p:nvSpPr>
          <p:spPr>
            <a:xfrm>
              <a:off x="3543665" y="4330043"/>
              <a:ext cx="2861353" cy="971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拟写“食材准备”内容</a:t>
              </a:r>
              <a:endPara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拟写“烹饪过程”内容</a:t>
              </a:r>
              <a:endPara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76" name="文本框 75">
              <a:extLst>
                <a:ext uri="{FF2B5EF4-FFF2-40B4-BE49-F238E27FC236}">
                  <a16:creationId xmlns:a16="http://schemas.microsoft.com/office/drawing/2014/main" id="{B494194F-6933-16E2-53B7-DDB1083E84C8}"/>
                </a:ext>
              </a:extLst>
            </p:cNvPr>
            <p:cNvSpPr txBox="1"/>
            <p:nvPr/>
          </p:nvSpPr>
          <p:spPr>
            <a:xfrm>
              <a:off x="6254129" y="2734527"/>
              <a:ext cx="3152083" cy="143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了解自然语言</a:t>
              </a:r>
              <a:endPara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自然语言描述算法的要求</a:t>
              </a:r>
              <a:endPara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>
                <a:lnSpc>
                  <a:spcPct val="150000"/>
                </a:lnSpc>
              </a:pPr>
              <a:endPara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80" name="文本框 79">
              <a:extLst>
                <a:ext uri="{FF2B5EF4-FFF2-40B4-BE49-F238E27FC236}">
                  <a16:creationId xmlns:a16="http://schemas.microsoft.com/office/drawing/2014/main" id="{C0FE2B9A-6923-AFF9-80D0-472C19E88131}"/>
                </a:ext>
              </a:extLst>
            </p:cNvPr>
            <p:cNvSpPr txBox="1"/>
            <p:nvPr/>
          </p:nvSpPr>
          <p:spPr>
            <a:xfrm>
              <a:off x="9066120" y="4361522"/>
              <a:ext cx="2367246" cy="971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利用自然语言描述生活中的算法</a:t>
              </a:r>
            </a:p>
          </p:txBody>
        </p:sp>
        <p:pic>
          <p:nvPicPr>
            <p:cNvPr id="85" name="图片 84">
              <a:extLst>
                <a:ext uri="{FF2B5EF4-FFF2-40B4-BE49-F238E27FC236}">
                  <a16:creationId xmlns:a16="http://schemas.microsoft.com/office/drawing/2014/main" id="{862E1C7D-7130-6435-1E26-8867E0921F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21" t="829" r="36008" b="77592"/>
            <a:stretch>
              <a:fillRect/>
            </a:stretch>
          </p:blipFill>
          <p:spPr>
            <a:xfrm>
              <a:off x="730856" y="2780919"/>
              <a:ext cx="720000" cy="720000"/>
            </a:xfrm>
            <a:prstGeom prst="rect">
              <a:avLst/>
            </a:prstGeom>
          </p:spPr>
        </p:pic>
        <p:pic>
          <p:nvPicPr>
            <p:cNvPr id="86" name="图片 85">
              <a:extLst>
                <a:ext uri="{FF2B5EF4-FFF2-40B4-BE49-F238E27FC236}">
                  <a16:creationId xmlns:a16="http://schemas.microsoft.com/office/drawing/2014/main" id="{FDA25408-C7DF-5DA6-CE30-558F961CF0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4" t="23144" r="65445" b="55277"/>
            <a:stretch>
              <a:fillRect/>
            </a:stretch>
          </p:blipFill>
          <p:spPr>
            <a:xfrm>
              <a:off x="749745" y="3221031"/>
              <a:ext cx="720000" cy="720000"/>
            </a:xfrm>
            <a:prstGeom prst="rect">
              <a:avLst/>
            </a:prstGeom>
          </p:spPr>
        </p:pic>
        <p:pic>
          <p:nvPicPr>
            <p:cNvPr id="87" name="图片 86">
              <a:extLst>
                <a:ext uri="{FF2B5EF4-FFF2-40B4-BE49-F238E27FC236}">
                  <a16:creationId xmlns:a16="http://schemas.microsoft.com/office/drawing/2014/main" id="{FC07BE71-B8A8-54BD-0DC6-64133853E1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21" t="829" r="36008" b="77592"/>
            <a:stretch>
              <a:fillRect/>
            </a:stretch>
          </p:blipFill>
          <p:spPr>
            <a:xfrm>
              <a:off x="3032896" y="4305020"/>
              <a:ext cx="720000" cy="720000"/>
            </a:xfrm>
            <a:prstGeom prst="rect">
              <a:avLst/>
            </a:prstGeom>
          </p:spPr>
        </p:pic>
        <p:pic>
          <p:nvPicPr>
            <p:cNvPr id="88" name="图片 87">
              <a:extLst>
                <a:ext uri="{FF2B5EF4-FFF2-40B4-BE49-F238E27FC236}">
                  <a16:creationId xmlns:a16="http://schemas.microsoft.com/office/drawing/2014/main" id="{3C4154B8-2402-C037-EC65-8D04A5F4E7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4" t="23144" r="65445" b="55277"/>
            <a:stretch>
              <a:fillRect/>
            </a:stretch>
          </p:blipFill>
          <p:spPr>
            <a:xfrm>
              <a:off x="3051785" y="4745132"/>
              <a:ext cx="720000" cy="720000"/>
            </a:xfrm>
            <a:prstGeom prst="rect">
              <a:avLst/>
            </a:prstGeom>
          </p:spPr>
        </p:pic>
        <p:pic>
          <p:nvPicPr>
            <p:cNvPr id="89" name="图片 88">
              <a:extLst>
                <a:ext uri="{FF2B5EF4-FFF2-40B4-BE49-F238E27FC236}">
                  <a16:creationId xmlns:a16="http://schemas.microsoft.com/office/drawing/2014/main" id="{5762A198-433D-C1CB-B85E-42A3D9654B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21" t="829" r="36008" b="77592"/>
            <a:stretch>
              <a:fillRect/>
            </a:stretch>
          </p:blipFill>
          <p:spPr>
            <a:xfrm>
              <a:off x="5742090" y="2719783"/>
              <a:ext cx="720000" cy="720000"/>
            </a:xfrm>
            <a:prstGeom prst="rect">
              <a:avLst/>
            </a:prstGeom>
          </p:spPr>
        </p:pic>
        <p:pic>
          <p:nvPicPr>
            <p:cNvPr id="90" name="图片 89">
              <a:extLst>
                <a:ext uri="{FF2B5EF4-FFF2-40B4-BE49-F238E27FC236}">
                  <a16:creationId xmlns:a16="http://schemas.microsoft.com/office/drawing/2014/main" id="{81474BB6-2DC6-409C-4D6A-A2A4F662F4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4" t="23144" r="65445" b="55277"/>
            <a:stretch>
              <a:fillRect/>
            </a:stretch>
          </p:blipFill>
          <p:spPr>
            <a:xfrm>
              <a:off x="5760979" y="3159895"/>
              <a:ext cx="720000" cy="720000"/>
            </a:xfrm>
            <a:prstGeom prst="rect">
              <a:avLst/>
            </a:prstGeom>
          </p:spPr>
        </p:pic>
        <p:pic>
          <p:nvPicPr>
            <p:cNvPr id="91" name="图片 90">
              <a:extLst>
                <a:ext uri="{FF2B5EF4-FFF2-40B4-BE49-F238E27FC236}">
                  <a16:creationId xmlns:a16="http://schemas.microsoft.com/office/drawing/2014/main" id="{FE91B106-719B-FDAC-B5E4-9C80E98DB5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21" t="829" r="36008" b="77592"/>
            <a:stretch>
              <a:fillRect/>
            </a:stretch>
          </p:blipFill>
          <p:spPr>
            <a:xfrm>
              <a:off x="8549836" y="4335335"/>
              <a:ext cx="720000" cy="720000"/>
            </a:xfrm>
            <a:prstGeom prst="rect">
              <a:avLst/>
            </a:prstGeom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73F271DA-6B1B-2AB8-D805-253C047AE65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E5EEF3"/>
              </a:clrFrom>
              <a:clrTo>
                <a:srgbClr val="E5EEF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6145" y="3763989"/>
            <a:ext cx="1333569" cy="55882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B8EF2E4-A717-6E5F-49E9-66BE0E0F941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E5EEF3"/>
              </a:clrFrom>
              <a:clrTo>
                <a:srgbClr val="E5EEF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2516" y="3900541"/>
            <a:ext cx="1365320" cy="4953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0A9051-A067-E815-EE0B-7D5C7AF651C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E5EEF3"/>
              </a:clrFrom>
              <a:clrTo>
                <a:srgbClr val="E5EEF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58900" y="3748113"/>
            <a:ext cx="1479626" cy="5905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4BF472C-94BA-D076-D158-E55E067F350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E5EEF3"/>
              </a:clrFrom>
              <a:clrTo>
                <a:srgbClr val="E5EEF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24331" y="3891092"/>
            <a:ext cx="1441524" cy="5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308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2CA626E1-0DC3-61D5-CB3D-948B7C1E67C2}"/>
              </a:ext>
            </a:extLst>
          </p:cNvPr>
          <p:cNvGrpSpPr/>
          <p:nvPr/>
        </p:nvGrpSpPr>
        <p:grpSpPr>
          <a:xfrm>
            <a:off x="357645" y="440975"/>
            <a:ext cx="11476710" cy="5722719"/>
            <a:chOff x="357645" y="440975"/>
            <a:chExt cx="11476710" cy="5722719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8C9ED0C-209D-B164-40F3-6D70C4B37B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/>
          </p:blipFill>
          <p:spPr>
            <a:xfrm flipH="1">
              <a:off x="357645" y="440975"/>
              <a:ext cx="11476710" cy="5722719"/>
            </a:xfrm>
            <a:prstGeom prst="rect">
              <a:avLst/>
            </a:prstGeom>
          </p:spPr>
        </p:pic>
        <p:pic>
          <p:nvPicPr>
            <p:cNvPr id="4" name="图片 3" descr="卡通人物&#10;&#10;描述已自动生成">
              <a:extLst>
                <a:ext uri="{FF2B5EF4-FFF2-40B4-BE49-F238E27FC236}">
                  <a16:creationId xmlns:a16="http://schemas.microsoft.com/office/drawing/2014/main" id="{BDBBE4A4-5E81-7713-0BF3-BA7B687B4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5792" y="2078721"/>
              <a:ext cx="2520000" cy="2520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D4D20F34-2988-D790-FD2A-BEA13951BC74}"/>
                </a:ext>
              </a:extLst>
            </p:cNvPr>
            <p:cNvGrpSpPr/>
            <p:nvPr/>
          </p:nvGrpSpPr>
          <p:grpSpPr>
            <a:xfrm>
              <a:off x="5021851" y="3338721"/>
              <a:ext cx="2980921" cy="1149223"/>
              <a:chOff x="961222" y="2474412"/>
              <a:chExt cx="3124522" cy="1149223"/>
            </a:xfrm>
          </p:grpSpPr>
          <p:sp>
            <p:nvSpPr>
              <p:cNvPr id="7" name="TextBox 46">
                <a:extLst>
                  <a:ext uri="{FF2B5EF4-FFF2-40B4-BE49-F238E27FC236}">
                    <a16:creationId xmlns:a16="http://schemas.microsoft.com/office/drawing/2014/main" id="{6917B389-0EBB-AA9F-8B56-2D02DA638558}"/>
                  </a:ext>
                </a:extLst>
              </p:cNvPr>
              <p:cNvSpPr txBox="1"/>
              <p:nvPr/>
            </p:nvSpPr>
            <p:spPr>
              <a:xfrm>
                <a:off x="1026360" y="2474412"/>
                <a:ext cx="2467447" cy="1144905"/>
              </a:xfrm>
              <a:prstGeom prst="rect">
                <a:avLst/>
              </a:prstGeom>
            </p:spPr>
            <p:txBody>
              <a:bodyPr vert="horz" wrap="square" lIns="0" tIns="0" rIns="0" bIns="0" anchor="t" anchorCtr="1">
                <a:noAutofit/>
              </a:bodyPr>
              <a:lstStyle/>
              <a:p>
                <a:pPr indent="457200"/>
                <a:endParaRPr lang="zh-CN" altLang="en-US" sz="2400" dirty="0">
                  <a:solidFill>
                    <a:srgbClr val="333333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ea"/>
                  <a:sym typeface="+mn-lt"/>
                </a:endParaRPr>
              </a:p>
            </p:txBody>
          </p:sp>
          <p:grpSp>
            <p:nvGrpSpPr>
              <p:cNvPr id="8" name="组合 7">
                <a:extLst>
                  <a:ext uri="{FF2B5EF4-FFF2-40B4-BE49-F238E27FC236}">
                    <a16:creationId xmlns:a16="http://schemas.microsoft.com/office/drawing/2014/main" id="{DB971792-2A46-8CEF-5A88-9BB7A2F97728}"/>
                  </a:ext>
                </a:extLst>
              </p:cNvPr>
              <p:cNvGrpSpPr/>
              <p:nvPr/>
            </p:nvGrpSpPr>
            <p:grpSpPr>
              <a:xfrm>
                <a:off x="961222" y="2476077"/>
                <a:ext cx="3124522" cy="1147558"/>
                <a:chOff x="1802128" y="4658468"/>
                <a:chExt cx="3124522" cy="1147558"/>
              </a:xfrm>
            </p:grpSpPr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1A738AC2-B2E9-1254-71C1-0703AA6558F8}"/>
                    </a:ext>
                  </a:extLst>
                </p:cNvPr>
                <p:cNvSpPr txBox="1"/>
                <p:nvPr/>
              </p:nvSpPr>
              <p:spPr>
                <a:xfrm>
                  <a:off x="2080667" y="4658468"/>
                  <a:ext cx="2845983" cy="11475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CN" altLang="en-US" sz="2400" dirty="0">
                      <a:latin typeface="方正准圆简体" panose="03000509000000000000" pitchFamily="65" charset="-122"/>
                      <a:ea typeface="方正准圆简体" panose="03000509000000000000" pitchFamily="65" charset="-122"/>
                    </a:rPr>
                    <a:t>了解菜谱的写法</a:t>
                  </a:r>
                  <a:endParaRPr lang="en-US" altLang="zh-CN" sz="2400" dirty="0">
                    <a:latin typeface="方正准圆简体" panose="03000509000000000000" pitchFamily="65" charset="-122"/>
                    <a:ea typeface="方正准圆简体" panose="03000509000000000000" pitchFamily="65" charset="-122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zh-CN" altLang="en-US" sz="2400" dirty="0">
                      <a:latin typeface="方正准圆简体" panose="03000509000000000000" pitchFamily="65" charset="-122"/>
                      <a:ea typeface="方正准圆简体" panose="03000509000000000000" pitchFamily="65" charset="-122"/>
                    </a:rPr>
                    <a:t>规划菜谱拟写方案</a:t>
                  </a:r>
                </a:p>
              </p:txBody>
            </p:sp>
            <p:pic>
              <p:nvPicPr>
                <p:cNvPr id="10" name="图片 9">
                  <a:extLst>
                    <a:ext uri="{FF2B5EF4-FFF2-40B4-BE49-F238E27FC236}">
                      <a16:creationId xmlns:a16="http://schemas.microsoft.com/office/drawing/2014/main" id="{351ECEA5-C37D-F96B-2915-5E1170A7CD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duotone>
                    <a:prstClr val="black"/>
                    <a:srgbClr val="FF0000">
                      <a:tint val="45000"/>
                      <a:satMod val="400000"/>
                    </a:srgbClr>
                  </a:duotone>
                </a:blip>
                <a:stretch>
                  <a:fillRect/>
                </a:stretch>
              </p:blipFill>
              <p:spPr>
                <a:xfrm>
                  <a:off x="1802128" y="4902208"/>
                  <a:ext cx="278539" cy="296990"/>
                </a:xfrm>
                <a:prstGeom prst="rect">
                  <a:avLst/>
                </a:prstGeom>
              </p:spPr>
            </p:pic>
            <p:pic>
              <p:nvPicPr>
                <p:cNvPr id="11" name="图片 10">
                  <a:extLst>
                    <a:ext uri="{FF2B5EF4-FFF2-40B4-BE49-F238E27FC236}">
                      <a16:creationId xmlns:a16="http://schemas.microsoft.com/office/drawing/2014/main" id="{0D7E7E92-6411-48B8-8761-C57279B193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duotone>
                    <a:prstClr val="black"/>
                    <a:srgbClr val="FF0000">
                      <a:tint val="45000"/>
                      <a:satMod val="400000"/>
                    </a:srgbClr>
                  </a:duotone>
                </a:blip>
                <a:stretch>
                  <a:fillRect/>
                </a:stretch>
              </p:blipFill>
              <p:spPr>
                <a:xfrm>
                  <a:off x="1802128" y="5442938"/>
                  <a:ext cx="278539" cy="296990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818BF5F4-634B-2F16-13F5-A09341C93FF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E5EEF3"/>
              </a:clrFrom>
              <a:clrTo>
                <a:srgbClr val="E5EEF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21851" y="2176611"/>
            <a:ext cx="2889398" cy="116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45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id="{E06CE8BF-4CE3-C454-076C-C27B7DCEC36B}"/>
              </a:ext>
            </a:extLst>
          </p:cNvPr>
          <p:cNvGrpSpPr/>
          <p:nvPr/>
        </p:nvGrpSpPr>
        <p:grpSpPr>
          <a:xfrm>
            <a:off x="2334126" y="4289440"/>
            <a:ext cx="7523747" cy="2124358"/>
            <a:chOff x="4581166" y="1629089"/>
            <a:chExt cx="7523747" cy="212435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3AD545D6-27A0-AD5D-4321-C50453459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81166" y="1673703"/>
              <a:ext cx="7523747" cy="2079744"/>
            </a:xfrm>
            <a:prstGeom prst="rect">
              <a:avLst/>
            </a:prstGeom>
          </p:spPr>
        </p:pic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C7284648-A6BF-28ED-6610-08C55B2A9123}"/>
                </a:ext>
              </a:extLst>
            </p:cNvPr>
            <p:cNvSpPr txBox="1"/>
            <p:nvPr/>
          </p:nvSpPr>
          <p:spPr>
            <a:xfrm>
              <a:off x="5296186" y="2142425"/>
              <a:ext cx="6223189" cy="1142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仔细阅读两份菜谱，它们的写法有什么不同？</a:t>
              </a:r>
              <a:endPara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4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这两份菜谱分别有哪些值得借鉴的优点？</a:t>
              </a: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56B4A6FE-7E64-BACA-DCC5-512790872F51}"/>
                </a:ext>
              </a:extLst>
            </p:cNvPr>
            <p:cNvSpPr txBox="1"/>
            <p:nvPr/>
          </p:nvSpPr>
          <p:spPr>
            <a:xfrm>
              <a:off x="5169118" y="1629089"/>
              <a:ext cx="144943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隶书" panose="02010509060101010101" pitchFamily="49" charset="-122"/>
                  <a:ea typeface="隶书" panose="02010509060101010101" pitchFamily="49" charset="-122"/>
                  <a:cs typeface="萝莉体 第二版" panose="02000500000000000000" pitchFamily="2" charset="-122"/>
                </a:rPr>
                <a:t>议一议</a:t>
              </a: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18EAFF90-C602-5BDC-BA58-2CCBFEBF39F9}"/>
              </a:ext>
            </a:extLst>
          </p:cNvPr>
          <p:cNvGrpSpPr/>
          <p:nvPr/>
        </p:nvGrpSpPr>
        <p:grpSpPr>
          <a:xfrm>
            <a:off x="4362322" y="894592"/>
            <a:ext cx="3467356" cy="521638"/>
            <a:chOff x="3369165" y="3823296"/>
            <a:chExt cx="3467356" cy="521638"/>
          </a:xfrm>
        </p:grpSpPr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B3D5657A-C771-C49F-FC37-D81263C759CA}"/>
                </a:ext>
              </a:extLst>
            </p:cNvPr>
            <p:cNvSpPr/>
            <p:nvPr/>
          </p:nvSpPr>
          <p:spPr>
            <a:xfrm>
              <a:off x="3369165" y="3823296"/>
              <a:ext cx="521638" cy="521638"/>
            </a:xfrm>
            <a:prstGeom prst="ellipse">
              <a:avLst/>
            </a:prstGeom>
            <a:solidFill>
              <a:srgbClr val="3A6986"/>
            </a:solidFill>
            <a:ln>
              <a:solidFill>
                <a:srgbClr val="3A698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F596CFE8-E509-569B-8C8E-D99F2D9544D4}"/>
                </a:ext>
              </a:extLst>
            </p:cNvPr>
            <p:cNvSpPr txBox="1"/>
            <p:nvPr/>
          </p:nvSpPr>
          <p:spPr>
            <a:xfrm>
              <a:off x="4051669" y="3853282"/>
              <a:ext cx="27848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dirty="0">
                  <a:solidFill>
                    <a:srgbClr val="3A698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了解菜谱的写法</a:t>
              </a: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02571859-AA10-16F8-8CE2-271A3293EB5B}"/>
              </a:ext>
            </a:extLst>
          </p:cNvPr>
          <p:cNvGrpSpPr/>
          <p:nvPr/>
        </p:nvGrpSpPr>
        <p:grpSpPr>
          <a:xfrm>
            <a:off x="1686117" y="1716994"/>
            <a:ext cx="8819766" cy="2648750"/>
            <a:chOff x="1906648" y="1716994"/>
            <a:chExt cx="8018851" cy="2158435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6C647C1A-9FFA-B51F-93E8-B9B76079E5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686"/>
            <a:stretch/>
          </p:blipFill>
          <p:spPr>
            <a:xfrm>
              <a:off x="1906648" y="1716994"/>
              <a:ext cx="3769769" cy="2158435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E3300152-F3CA-974D-C8E3-026051A44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91" r="713"/>
            <a:stretch/>
          </p:blipFill>
          <p:spPr>
            <a:xfrm>
              <a:off x="6096000" y="1716994"/>
              <a:ext cx="3829499" cy="2158435"/>
            </a:xfrm>
            <a:prstGeom prst="rect">
              <a:avLst/>
            </a:prstGeom>
          </p:spPr>
        </p:pic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386949A6-33FC-6BA1-9500-3A49C8B26AE1}"/>
              </a:ext>
            </a:extLst>
          </p:cNvPr>
          <p:cNvGrpSpPr/>
          <p:nvPr/>
        </p:nvGrpSpPr>
        <p:grpSpPr>
          <a:xfrm>
            <a:off x="1140790" y="4553200"/>
            <a:ext cx="1717754" cy="1391876"/>
            <a:chOff x="621926" y="338368"/>
            <a:chExt cx="1474699" cy="1134228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6734B9C5-53FD-485E-95F4-735663981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989" y="338368"/>
              <a:ext cx="956636" cy="1119619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7D0FCA7-7834-47CA-E4E9-C8B2DBFF8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926" y="437637"/>
              <a:ext cx="793469" cy="1034959"/>
            </a:xfrm>
            <a:prstGeom prst="rect">
              <a:avLst/>
            </a:prstGeom>
          </p:spPr>
        </p:pic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BE6EB832-D7CA-1843-79DB-72B218241F17}"/>
              </a:ext>
            </a:extLst>
          </p:cNvPr>
          <p:cNvGrpSpPr/>
          <p:nvPr/>
        </p:nvGrpSpPr>
        <p:grpSpPr>
          <a:xfrm>
            <a:off x="7347773" y="51452"/>
            <a:ext cx="4721412" cy="625965"/>
            <a:chOff x="7347773" y="30020"/>
            <a:chExt cx="4721412" cy="625965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A8F430AF-3226-7755-CEC6-19E344BE8E8A}"/>
                </a:ext>
              </a:extLst>
            </p:cNvPr>
            <p:cNvGrpSpPr/>
            <p:nvPr/>
          </p:nvGrpSpPr>
          <p:grpSpPr>
            <a:xfrm flipH="1">
              <a:off x="7719755" y="30020"/>
              <a:ext cx="1177545" cy="550473"/>
              <a:chOff x="5555101" y="508211"/>
              <a:chExt cx="1589160" cy="731680"/>
            </a:xfrm>
          </p:grpSpPr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77F4474D-24E3-9779-817C-A4F52880D2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/>
            </p:blipFill>
            <p:spPr>
              <a:xfrm>
                <a:off x="5625919" y="518098"/>
                <a:ext cx="1447528" cy="721793"/>
              </a:xfrm>
              <a:prstGeom prst="rect">
                <a:avLst/>
              </a:prstGeom>
            </p:spPr>
          </p:pic>
          <p:sp>
            <p:nvSpPr>
              <p:cNvPr id="38" name="TextBox 45">
                <a:extLst>
                  <a:ext uri="{FF2B5EF4-FFF2-40B4-BE49-F238E27FC236}">
                    <a16:creationId xmlns:a16="http://schemas.microsoft.com/office/drawing/2014/main" id="{B63D0AB1-A25A-1BA6-0EAA-ADBA923188F8}"/>
                  </a:ext>
                </a:extLst>
              </p:cNvPr>
              <p:cNvSpPr txBox="1"/>
              <p:nvPr/>
            </p:nvSpPr>
            <p:spPr>
              <a:xfrm>
                <a:off x="5555101" y="508211"/>
                <a:ext cx="1589160" cy="64048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rgbClr val="FF0000"/>
                    </a:solidFill>
                    <a:latin typeface="隶书" panose="02010509060101010101" pitchFamily="49" charset="-122"/>
                    <a:ea typeface="隶书" panose="02010509060101010101" pitchFamily="49" charset="-122"/>
                    <a:cs typeface="+mn-ea"/>
                    <a:sym typeface="+mn-lt"/>
                  </a:rPr>
                  <a:t>准备间</a:t>
                </a:r>
              </a:p>
            </p:txBody>
          </p:sp>
        </p:grpSp>
        <p:pic>
          <p:nvPicPr>
            <p:cNvPr id="6" name="图片 5" descr="卡通人物&#10;&#10;描述已自动生成">
              <a:extLst>
                <a:ext uri="{FF2B5EF4-FFF2-40B4-BE49-F238E27FC236}">
                  <a16:creationId xmlns:a16="http://schemas.microsoft.com/office/drawing/2014/main" id="{41498BF0-2986-942C-6AC8-CE02CEAE2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7773" y="30020"/>
              <a:ext cx="743957" cy="625965"/>
            </a:xfrm>
            <a:prstGeom prst="rect">
              <a:avLst/>
            </a:prstGeom>
          </p:spPr>
        </p:pic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203E44F1-3CB8-A9B7-C605-512304E78AA9}"/>
                </a:ext>
              </a:extLst>
            </p:cNvPr>
            <p:cNvGrpSpPr/>
            <p:nvPr/>
          </p:nvGrpSpPr>
          <p:grpSpPr>
            <a:xfrm>
              <a:off x="10891640" y="30020"/>
              <a:ext cx="1177545" cy="543034"/>
              <a:chOff x="8796623" y="100891"/>
              <a:chExt cx="1177545" cy="543034"/>
            </a:xfrm>
          </p:grpSpPr>
          <p:pic>
            <p:nvPicPr>
              <p:cNvPr id="35" name="图片 34">
                <a:extLst>
                  <a:ext uri="{FF2B5EF4-FFF2-40B4-BE49-F238E27FC236}">
                    <a16:creationId xmlns:a16="http://schemas.microsoft.com/office/drawing/2014/main" id="{B334372E-C8BA-8409-66B2-7286DAA808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/>
            </p:blipFill>
            <p:spPr>
              <a:xfrm flipH="1">
                <a:off x="8825199" y="10089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36" name="TextBox 45">
                <a:extLst>
                  <a:ext uri="{FF2B5EF4-FFF2-40B4-BE49-F238E27FC236}">
                    <a16:creationId xmlns:a16="http://schemas.microsoft.com/office/drawing/2014/main" id="{A7572111-E425-437F-0C5C-9B1CB42D56AE}"/>
                  </a:ext>
                </a:extLst>
              </p:cNvPr>
              <p:cNvSpPr txBox="1"/>
              <p:nvPr/>
            </p:nvSpPr>
            <p:spPr>
              <a:xfrm flipH="1">
                <a:off x="8796623" y="112374"/>
                <a:ext cx="1177545" cy="481863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隶书" panose="02010509060101010101" pitchFamily="49" charset="-122"/>
                    <a:ea typeface="隶书" panose="02010509060101010101" pitchFamily="49" charset="-122"/>
                    <a:cs typeface="+mn-ea"/>
                    <a:sym typeface="+mn-lt"/>
                  </a:rPr>
                  <a:t>挑战台</a:t>
                </a:r>
              </a:p>
            </p:txBody>
          </p:sp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D01D443-7976-8818-3B20-EF50CDD990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/>
          </p:blipFill>
          <p:spPr>
            <a:xfrm flipH="1">
              <a:off x="9862921" y="30020"/>
              <a:ext cx="1072598" cy="543034"/>
            </a:xfrm>
            <a:prstGeom prst="rect">
              <a:avLst/>
            </a:prstGeom>
          </p:spPr>
        </p:pic>
        <p:sp>
          <p:nvSpPr>
            <p:cNvPr id="26" name="TextBox 45">
              <a:extLst>
                <a:ext uri="{FF2B5EF4-FFF2-40B4-BE49-F238E27FC236}">
                  <a16:creationId xmlns:a16="http://schemas.microsoft.com/office/drawing/2014/main" id="{99B018FA-57A3-65A7-C5A5-D8891B7079AD}"/>
                </a:ext>
              </a:extLst>
            </p:cNvPr>
            <p:cNvSpPr txBox="1"/>
            <p:nvPr/>
          </p:nvSpPr>
          <p:spPr>
            <a:xfrm flipH="1">
              <a:off x="9834345" y="30020"/>
              <a:ext cx="1177545" cy="481863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隶书" panose="02010509060101010101" pitchFamily="49" charset="-122"/>
                  <a:ea typeface="隶书" panose="02010509060101010101" pitchFamily="49" charset="-122"/>
                  <a:cs typeface="+mn-ea"/>
                  <a:sym typeface="+mn-lt"/>
                </a:rPr>
                <a:t>收获园</a:t>
              </a:r>
            </a:p>
          </p:txBody>
        </p:sp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6FC9A87C-D182-BC92-0CAD-BCD1260E30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/>
          </p:blipFill>
          <p:spPr>
            <a:xfrm flipH="1">
              <a:off x="8805626" y="30020"/>
              <a:ext cx="1072598" cy="543034"/>
            </a:xfrm>
            <a:prstGeom prst="rect">
              <a:avLst/>
            </a:prstGeom>
          </p:spPr>
        </p:pic>
        <p:sp>
          <p:nvSpPr>
            <p:cNvPr id="34" name="TextBox 45">
              <a:extLst>
                <a:ext uri="{FF2B5EF4-FFF2-40B4-BE49-F238E27FC236}">
                  <a16:creationId xmlns:a16="http://schemas.microsoft.com/office/drawing/2014/main" id="{73BF936A-CA7A-2F90-28FE-847BDB7B20AF}"/>
                </a:ext>
              </a:extLst>
            </p:cNvPr>
            <p:cNvSpPr txBox="1"/>
            <p:nvPr/>
          </p:nvSpPr>
          <p:spPr>
            <a:xfrm flipH="1">
              <a:off x="8777050" y="30020"/>
              <a:ext cx="1177545" cy="481863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隶书" panose="02010509060101010101" pitchFamily="49" charset="-122"/>
                  <a:ea typeface="隶书" panose="02010509060101010101" pitchFamily="49" charset="-122"/>
                  <a:cs typeface="+mn-ea"/>
                  <a:sym typeface="+mn-lt"/>
                </a:rPr>
                <a:t>活动室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5052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>
            <a:extLst>
              <a:ext uri="{FF2B5EF4-FFF2-40B4-BE49-F238E27FC236}">
                <a16:creationId xmlns:a16="http://schemas.microsoft.com/office/drawing/2014/main" id="{E394B225-14BC-45B9-86D2-754886064A62}"/>
              </a:ext>
            </a:extLst>
          </p:cNvPr>
          <p:cNvSpPr txBox="1"/>
          <p:nvPr/>
        </p:nvSpPr>
        <p:spPr>
          <a:xfrm>
            <a:off x="3102628" y="4341837"/>
            <a:ext cx="5627820" cy="114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accent6">
                    <a:lumMod val="50000"/>
                  </a:schemeClr>
                </a:solidFill>
                <a:latin typeface="方正准圆简体" panose="03000509000000000000" pitchFamily="65" charset="-122"/>
                <a:ea typeface="方正准圆简体" panose="03000509000000000000" pitchFamily="65" charset="-122"/>
              </a:rPr>
              <a:t>你认为描述一份菜谱时应该做到：</a:t>
            </a:r>
            <a:endParaRPr lang="en-US" altLang="zh-CN" sz="2400" dirty="0">
              <a:solidFill>
                <a:schemeClr val="accent6">
                  <a:lumMod val="50000"/>
                </a:schemeClr>
              </a:solidFill>
              <a:latin typeface="方正准圆简体" panose="03000509000000000000" pitchFamily="65" charset="-122"/>
              <a:ea typeface="方正准圆简体" panose="03000509000000000000" pitchFamily="65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accent6">
                    <a:lumMod val="50000"/>
                  </a:schemeClr>
                </a:solidFill>
                <a:latin typeface="方正准圆简体" panose="03000509000000000000" pitchFamily="65" charset="-122"/>
                <a:ea typeface="方正准圆简体" panose="03000509000000000000" pitchFamily="65" charset="-122"/>
              </a:rPr>
              <a:t>□</a:t>
            </a:r>
            <a:r>
              <a:rPr lang="zh-CN" altLang="en-US" sz="2400" dirty="0">
                <a:solidFill>
                  <a:schemeClr val="accent6">
                    <a:lumMod val="50000"/>
                  </a:schemeClr>
                </a:solidFill>
                <a:latin typeface="方正准圆简体" panose="03000509000000000000" pitchFamily="65" charset="-122"/>
                <a:ea typeface="方正准圆简体" panose="03000509000000000000" pitchFamily="65" charset="-122"/>
              </a:rPr>
              <a:t>结构完整    </a:t>
            </a:r>
            <a:r>
              <a:rPr lang="en-US" altLang="zh-CN" sz="2400" dirty="0">
                <a:solidFill>
                  <a:schemeClr val="accent6">
                    <a:lumMod val="50000"/>
                  </a:schemeClr>
                </a:solidFill>
                <a:latin typeface="方正准圆简体" panose="03000509000000000000" pitchFamily="65" charset="-122"/>
                <a:ea typeface="方正准圆简体" panose="03000509000000000000" pitchFamily="65" charset="-122"/>
              </a:rPr>
              <a:t>□</a:t>
            </a:r>
            <a:r>
              <a:rPr lang="zh-CN" altLang="en-US" sz="2400" dirty="0">
                <a:solidFill>
                  <a:schemeClr val="accent6">
                    <a:lumMod val="50000"/>
                  </a:schemeClr>
                </a:solidFill>
                <a:latin typeface="方正准圆简体" panose="03000509000000000000" pitchFamily="65" charset="-122"/>
                <a:ea typeface="方正准圆简体" panose="03000509000000000000" pitchFamily="65" charset="-122"/>
              </a:rPr>
              <a:t>步骤清晰    </a:t>
            </a:r>
            <a:r>
              <a:rPr lang="en-US" altLang="zh-CN" sz="2400" dirty="0">
                <a:solidFill>
                  <a:schemeClr val="accent6">
                    <a:lumMod val="50000"/>
                  </a:schemeClr>
                </a:solidFill>
                <a:latin typeface="方正准圆简体" panose="03000509000000000000" pitchFamily="65" charset="-122"/>
                <a:ea typeface="方正准圆简体" panose="03000509000000000000" pitchFamily="65" charset="-122"/>
              </a:rPr>
              <a:t>□</a:t>
            </a:r>
            <a:r>
              <a:rPr lang="zh-CN" altLang="en-US" sz="2400" dirty="0">
                <a:solidFill>
                  <a:schemeClr val="accent6">
                    <a:lumMod val="50000"/>
                  </a:schemeClr>
                </a:solidFill>
                <a:latin typeface="方正准圆简体" panose="03000509000000000000" pitchFamily="65" charset="-122"/>
                <a:ea typeface="方正准圆简体" panose="03000509000000000000" pitchFamily="65" charset="-122"/>
              </a:rPr>
              <a:t>用词准确</a:t>
            </a: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CDC72D11-9CCA-D36F-3489-A284417019CC}"/>
              </a:ext>
            </a:extLst>
          </p:cNvPr>
          <p:cNvGrpSpPr/>
          <p:nvPr/>
        </p:nvGrpSpPr>
        <p:grpSpPr>
          <a:xfrm>
            <a:off x="1248693" y="2024747"/>
            <a:ext cx="5701774" cy="1800000"/>
            <a:chOff x="1304042" y="1926451"/>
            <a:chExt cx="5701774" cy="1800000"/>
          </a:xfrm>
        </p:grpSpPr>
        <p:pic>
          <p:nvPicPr>
            <p:cNvPr id="32" name="图片 31" descr="形状, 圆圈&#10;&#10;描述已自动生成">
              <a:extLst>
                <a:ext uri="{FF2B5EF4-FFF2-40B4-BE49-F238E27FC236}">
                  <a16:creationId xmlns:a16="http://schemas.microsoft.com/office/drawing/2014/main" id="{2AFD1CE2-E0F2-1334-5E50-ABA342585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4042" y="1926451"/>
              <a:ext cx="1537975" cy="1800000"/>
            </a:xfrm>
            <a:prstGeom prst="wedgeRoundRectCallout">
              <a:avLst/>
            </a:prstGeom>
          </p:spPr>
        </p:pic>
        <p:sp>
          <p:nvSpPr>
            <p:cNvPr id="33" name="对话气泡: 矩形 32">
              <a:extLst>
                <a:ext uri="{FF2B5EF4-FFF2-40B4-BE49-F238E27FC236}">
                  <a16:creationId xmlns:a16="http://schemas.microsoft.com/office/drawing/2014/main" id="{7BCC3F86-F37A-C56C-BFBE-F28D25487516}"/>
                </a:ext>
              </a:extLst>
            </p:cNvPr>
            <p:cNvSpPr/>
            <p:nvPr/>
          </p:nvSpPr>
          <p:spPr>
            <a:xfrm>
              <a:off x="2832577" y="1969942"/>
              <a:ext cx="4173239" cy="661015"/>
            </a:xfrm>
            <a:prstGeom prst="wedgeRoundRectCallout">
              <a:avLst>
                <a:gd name="adj1" fmla="val -49762"/>
                <a:gd name="adj2" fmla="val 92760"/>
                <a:gd name="adj3" fmla="val 16667"/>
              </a:avLst>
            </a:prstGeom>
            <a:noFill/>
            <a:ln w="19050">
              <a:solidFill>
                <a:srgbClr val="F73C8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dirty="0">
                  <a:solidFill>
                    <a:schemeClr val="tx1"/>
                  </a:solidFill>
                  <a:latin typeface="方正准圆简体" panose="03000509000000000000" pitchFamily="65" charset="-122"/>
                  <a:ea typeface="方正准圆简体" panose="03000509000000000000" pitchFamily="65" charset="-122"/>
                </a:rPr>
                <a:t>菜谱</a:t>
              </a:r>
              <a:r>
                <a:rPr lang="en-US" altLang="zh-CN" sz="2400" dirty="0">
                  <a:solidFill>
                    <a:schemeClr val="tx1"/>
                  </a:solidFill>
                  <a:latin typeface="方正准圆简体" panose="03000509000000000000" pitchFamily="65" charset="-122"/>
                  <a:ea typeface="方正准圆简体" panose="03000509000000000000" pitchFamily="65" charset="-122"/>
                </a:rPr>
                <a:t>A</a:t>
              </a:r>
              <a:r>
                <a:rPr lang="zh-CN" altLang="en-US" sz="2400" dirty="0">
                  <a:solidFill>
                    <a:schemeClr val="tx1"/>
                  </a:solidFill>
                  <a:latin typeface="方正准圆简体" panose="03000509000000000000" pitchFamily="65" charset="-122"/>
                  <a:ea typeface="方正准圆简体" panose="03000509000000000000" pitchFamily="65" charset="-122"/>
                </a:rPr>
                <a:t>分步骤写，更加清晰。</a:t>
              </a: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356B6BC2-8C88-5681-C683-3D7C9BC6738D}"/>
              </a:ext>
            </a:extLst>
          </p:cNvPr>
          <p:cNvGrpSpPr/>
          <p:nvPr/>
        </p:nvGrpSpPr>
        <p:grpSpPr>
          <a:xfrm>
            <a:off x="4146820" y="2398745"/>
            <a:ext cx="7365715" cy="1800000"/>
            <a:chOff x="2975117" y="2295657"/>
            <a:chExt cx="7161527" cy="1800000"/>
          </a:xfrm>
        </p:grpSpPr>
        <p:pic>
          <p:nvPicPr>
            <p:cNvPr id="31" name="图片 30" descr="卡通人物&#10;&#10;描述已自动生成">
              <a:extLst>
                <a:ext uri="{FF2B5EF4-FFF2-40B4-BE49-F238E27FC236}">
                  <a16:creationId xmlns:a16="http://schemas.microsoft.com/office/drawing/2014/main" id="{82791B64-A916-F70F-6BF5-3E9FE3218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6644" y="2295657"/>
              <a:ext cx="1800000" cy="1800000"/>
            </a:xfrm>
            <a:prstGeom prst="rect">
              <a:avLst/>
            </a:prstGeom>
          </p:spPr>
        </p:pic>
        <p:sp>
          <p:nvSpPr>
            <p:cNvPr id="34" name="对话气泡: 圆角矩形 33">
              <a:extLst>
                <a:ext uri="{FF2B5EF4-FFF2-40B4-BE49-F238E27FC236}">
                  <a16:creationId xmlns:a16="http://schemas.microsoft.com/office/drawing/2014/main" id="{A465A9DF-FD3A-66DB-9B46-DD7711ABF3F6}"/>
                </a:ext>
              </a:extLst>
            </p:cNvPr>
            <p:cNvSpPr/>
            <p:nvPr/>
          </p:nvSpPr>
          <p:spPr>
            <a:xfrm>
              <a:off x="2975117" y="2895739"/>
              <a:ext cx="5159831" cy="661015"/>
            </a:xfrm>
            <a:prstGeom prst="wedgeRoundRectCallout">
              <a:avLst>
                <a:gd name="adj1" fmla="val 59126"/>
                <a:gd name="adj2" fmla="val 31159"/>
                <a:gd name="adj3" fmla="val 16667"/>
              </a:avLst>
            </a:prstGeom>
            <a:noFill/>
            <a:ln w="19050">
              <a:solidFill>
                <a:srgbClr val="2381C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>
                  <a:solidFill>
                    <a:schemeClr val="tx1"/>
                  </a:solidFill>
                  <a:latin typeface="方正准圆简体" panose="03000509000000000000" pitchFamily="65" charset="-122"/>
                  <a:ea typeface="方正准圆简体" panose="03000509000000000000" pitchFamily="65" charset="-122"/>
                </a:rPr>
                <a:t>菜谱</a:t>
              </a:r>
              <a:r>
                <a:rPr lang="en-US" altLang="zh-CN" sz="2800" dirty="0">
                  <a:solidFill>
                    <a:schemeClr val="tx1"/>
                  </a:solidFill>
                  <a:latin typeface="方正准圆简体" panose="03000509000000000000" pitchFamily="65" charset="-122"/>
                  <a:ea typeface="方正准圆简体" panose="03000509000000000000" pitchFamily="65" charset="-122"/>
                </a:rPr>
                <a:t>B</a:t>
              </a:r>
              <a:r>
                <a:rPr lang="zh-CN" altLang="en-US" sz="2800" dirty="0">
                  <a:solidFill>
                    <a:schemeClr val="tx1"/>
                  </a:solidFill>
                  <a:latin typeface="方正准圆简体" panose="03000509000000000000" pitchFamily="65" charset="-122"/>
                  <a:ea typeface="方正准圆简体" panose="03000509000000000000" pitchFamily="65" charset="-122"/>
                </a:rPr>
                <a:t>写了食材准备，更加完整。</a:t>
              </a: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46725A90-9837-277C-6896-2E5B2E81A2E1}"/>
              </a:ext>
            </a:extLst>
          </p:cNvPr>
          <p:cNvGrpSpPr/>
          <p:nvPr/>
        </p:nvGrpSpPr>
        <p:grpSpPr>
          <a:xfrm>
            <a:off x="4362322" y="894592"/>
            <a:ext cx="3467356" cy="521638"/>
            <a:chOff x="3369165" y="3823296"/>
            <a:chExt cx="3467356" cy="521638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0CD11032-9983-F8BF-C0B6-00BB88888117}"/>
                </a:ext>
              </a:extLst>
            </p:cNvPr>
            <p:cNvSpPr/>
            <p:nvPr/>
          </p:nvSpPr>
          <p:spPr>
            <a:xfrm>
              <a:off x="3369165" y="3823296"/>
              <a:ext cx="521638" cy="521638"/>
            </a:xfrm>
            <a:prstGeom prst="ellipse">
              <a:avLst/>
            </a:prstGeom>
            <a:solidFill>
              <a:srgbClr val="3A6986"/>
            </a:solidFill>
            <a:ln>
              <a:solidFill>
                <a:srgbClr val="3A698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E57952D9-A291-54E7-B595-8CCB8BDAF518}"/>
                </a:ext>
              </a:extLst>
            </p:cNvPr>
            <p:cNvSpPr txBox="1"/>
            <p:nvPr/>
          </p:nvSpPr>
          <p:spPr>
            <a:xfrm>
              <a:off x="4051669" y="3853282"/>
              <a:ext cx="27848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dirty="0">
                  <a:solidFill>
                    <a:srgbClr val="3A698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了解菜谱的写法</a:t>
              </a: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8C7980B3-9E56-16EC-8A25-0EF7D4D4707A}"/>
              </a:ext>
            </a:extLst>
          </p:cNvPr>
          <p:cNvGrpSpPr/>
          <p:nvPr/>
        </p:nvGrpSpPr>
        <p:grpSpPr>
          <a:xfrm>
            <a:off x="7347773" y="51452"/>
            <a:ext cx="4721412" cy="625965"/>
            <a:chOff x="7347773" y="30020"/>
            <a:chExt cx="4721412" cy="625965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6DB69DCC-9D95-E673-301D-96DF39D66697}"/>
                </a:ext>
              </a:extLst>
            </p:cNvPr>
            <p:cNvGrpSpPr/>
            <p:nvPr/>
          </p:nvGrpSpPr>
          <p:grpSpPr>
            <a:xfrm flipH="1">
              <a:off x="7719755" y="30020"/>
              <a:ext cx="1177545" cy="550473"/>
              <a:chOff x="5555101" y="508211"/>
              <a:chExt cx="1589160" cy="731680"/>
            </a:xfrm>
          </p:grpSpPr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60396CE7-002C-399F-5A3C-B3DC47E0E9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/>
            </p:blipFill>
            <p:spPr>
              <a:xfrm>
                <a:off x="5625919" y="518098"/>
                <a:ext cx="1447528" cy="721793"/>
              </a:xfrm>
              <a:prstGeom prst="rect">
                <a:avLst/>
              </a:prstGeom>
            </p:spPr>
          </p:pic>
          <p:sp>
            <p:nvSpPr>
              <p:cNvPr id="29" name="TextBox 45">
                <a:extLst>
                  <a:ext uri="{FF2B5EF4-FFF2-40B4-BE49-F238E27FC236}">
                    <a16:creationId xmlns:a16="http://schemas.microsoft.com/office/drawing/2014/main" id="{1ADA09F8-C068-5E17-A73A-9B1AD8ABC485}"/>
                  </a:ext>
                </a:extLst>
              </p:cNvPr>
              <p:cNvSpPr txBox="1"/>
              <p:nvPr/>
            </p:nvSpPr>
            <p:spPr>
              <a:xfrm>
                <a:off x="5555101" y="508211"/>
                <a:ext cx="1589160" cy="64048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rgbClr val="FF0000"/>
                    </a:solidFill>
                    <a:latin typeface="隶书" panose="02010509060101010101" pitchFamily="49" charset="-122"/>
                    <a:ea typeface="隶书" panose="02010509060101010101" pitchFamily="49" charset="-122"/>
                    <a:cs typeface="+mn-ea"/>
                    <a:sym typeface="+mn-lt"/>
                  </a:rPr>
                  <a:t>准备间</a:t>
                </a:r>
              </a:p>
            </p:txBody>
          </p:sp>
        </p:grpSp>
        <p:pic>
          <p:nvPicPr>
            <p:cNvPr id="11" name="图片 10" descr="卡通人物&#10;&#10;描述已自动生成">
              <a:extLst>
                <a:ext uri="{FF2B5EF4-FFF2-40B4-BE49-F238E27FC236}">
                  <a16:creationId xmlns:a16="http://schemas.microsoft.com/office/drawing/2014/main" id="{284ABD6B-E43D-E11E-AF0D-110E53F9C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7773" y="30020"/>
              <a:ext cx="743957" cy="625965"/>
            </a:xfrm>
            <a:prstGeom prst="rect">
              <a:avLst/>
            </a:prstGeom>
          </p:spPr>
        </p:pic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E760B3C5-A7EF-5C81-4A0B-63D3A80A3A14}"/>
                </a:ext>
              </a:extLst>
            </p:cNvPr>
            <p:cNvGrpSpPr/>
            <p:nvPr/>
          </p:nvGrpSpPr>
          <p:grpSpPr>
            <a:xfrm>
              <a:off x="10891640" y="30020"/>
              <a:ext cx="1177545" cy="543034"/>
              <a:chOff x="8796623" y="100891"/>
              <a:chExt cx="1177545" cy="543034"/>
            </a:xfrm>
          </p:grpSpPr>
          <p:pic>
            <p:nvPicPr>
              <p:cNvPr id="26" name="图片 25">
                <a:extLst>
                  <a:ext uri="{FF2B5EF4-FFF2-40B4-BE49-F238E27FC236}">
                    <a16:creationId xmlns:a16="http://schemas.microsoft.com/office/drawing/2014/main" id="{0F63F381-FFD6-B2E6-A4CD-E0547272EF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/>
            </p:blipFill>
            <p:spPr>
              <a:xfrm flipH="1">
                <a:off x="8825199" y="10089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27" name="TextBox 45">
                <a:extLst>
                  <a:ext uri="{FF2B5EF4-FFF2-40B4-BE49-F238E27FC236}">
                    <a16:creationId xmlns:a16="http://schemas.microsoft.com/office/drawing/2014/main" id="{3F123B3E-C321-DE4A-320F-823E59D57DDC}"/>
                  </a:ext>
                </a:extLst>
              </p:cNvPr>
              <p:cNvSpPr txBox="1"/>
              <p:nvPr/>
            </p:nvSpPr>
            <p:spPr>
              <a:xfrm flipH="1">
                <a:off x="8796623" y="112374"/>
                <a:ext cx="1177545" cy="481863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隶书" panose="02010509060101010101" pitchFamily="49" charset="-122"/>
                    <a:ea typeface="隶书" panose="02010509060101010101" pitchFamily="49" charset="-122"/>
                    <a:cs typeface="+mn-ea"/>
                    <a:sym typeface="+mn-lt"/>
                  </a:rPr>
                  <a:t>挑战台</a:t>
                </a:r>
              </a:p>
            </p:txBody>
          </p:sp>
        </p:grp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286719E8-91D4-1A2C-7D1D-A27DDA3A95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/>
          </p:blipFill>
          <p:spPr>
            <a:xfrm flipH="1">
              <a:off x="9862921" y="30020"/>
              <a:ext cx="1072598" cy="543034"/>
            </a:xfrm>
            <a:prstGeom prst="rect">
              <a:avLst/>
            </a:prstGeom>
          </p:spPr>
        </p:pic>
        <p:sp>
          <p:nvSpPr>
            <p:cNvPr id="22" name="TextBox 45">
              <a:extLst>
                <a:ext uri="{FF2B5EF4-FFF2-40B4-BE49-F238E27FC236}">
                  <a16:creationId xmlns:a16="http://schemas.microsoft.com/office/drawing/2014/main" id="{ACC678EF-4DA2-4BA0-1538-C46E003FC1C5}"/>
                </a:ext>
              </a:extLst>
            </p:cNvPr>
            <p:cNvSpPr txBox="1"/>
            <p:nvPr/>
          </p:nvSpPr>
          <p:spPr>
            <a:xfrm flipH="1">
              <a:off x="9834345" y="30020"/>
              <a:ext cx="1177545" cy="481863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隶书" panose="02010509060101010101" pitchFamily="49" charset="-122"/>
                  <a:ea typeface="隶书" panose="02010509060101010101" pitchFamily="49" charset="-122"/>
                  <a:cs typeface="+mn-ea"/>
                  <a:sym typeface="+mn-lt"/>
                </a:rPr>
                <a:t>收获园</a:t>
              </a:r>
            </a:p>
          </p:txBody>
        </p:sp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75815F1A-5F97-B1FD-E3B5-A4C67CE81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/>
          </p:blipFill>
          <p:spPr>
            <a:xfrm flipH="1">
              <a:off x="8805626" y="30020"/>
              <a:ext cx="1072598" cy="543034"/>
            </a:xfrm>
            <a:prstGeom prst="rect">
              <a:avLst/>
            </a:prstGeom>
          </p:spPr>
        </p:pic>
        <p:sp>
          <p:nvSpPr>
            <p:cNvPr id="24" name="TextBox 45">
              <a:extLst>
                <a:ext uri="{FF2B5EF4-FFF2-40B4-BE49-F238E27FC236}">
                  <a16:creationId xmlns:a16="http://schemas.microsoft.com/office/drawing/2014/main" id="{28ACABE1-6120-ED17-145A-17C935AA6BE8}"/>
                </a:ext>
              </a:extLst>
            </p:cNvPr>
            <p:cNvSpPr txBox="1"/>
            <p:nvPr/>
          </p:nvSpPr>
          <p:spPr>
            <a:xfrm flipH="1">
              <a:off x="8777050" y="30020"/>
              <a:ext cx="1177545" cy="481863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隶书" panose="02010509060101010101" pitchFamily="49" charset="-122"/>
                  <a:ea typeface="隶书" panose="02010509060101010101" pitchFamily="49" charset="-122"/>
                  <a:cs typeface="+mn-ea"/>
                  <a:sym typeface="+mn-lt"/>
                </a:rPr>
                <a:t>活动室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609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7DBCE535-2E1F-5EBA-1A64-46CB60240EAF}"/>
              </a:ext>
            </a:extLst>
          </p:cNvPr>
          <p:cNvGrpSpPr/>
          <p:nvPr/>
        </p:nvGrpSpPr>
        <p:grpSpPr>
          <a:xfrm>
            <a:off x="4162361" y="894592"/>
            <a:ext cx="3867278" cy="553206"/>
            <a:chOff x="3369165" y="3823296"/>
            <a:chExt cx="3867278" cy="553206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0F7A575B-73E4-F934-CE7A-4A9FE67659A6}"/>
                </a:ext>
              </a:extLst>
            </p:cNvPr>
            <p:cNvSpPr/>
            <p:nvPr/>
          </p:nvSpPr>
          <p:spPr>
            <a:xfrm>
              <a:off x="3369165" y="3823296"/>
              <a:ext cx="521638" cy="521638"/>
            </a:xfrm>
            <a:prstGeom prst="ellipse">
              <a:avLst/>
            </a:prstGeom>
            <a:solidFill>
              <a:srgbClr val="3A6986"/>
            </a:solidFill>
            <a:ln>
              <a:solidFill>
                <a:srgbClr val="3A698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E494A7F6-7E3E-5BC6-28B6-4E18DCBEE3CD}"/>
                </a:ext>
              </a:extLst>
            </p:cNvPr>
            <p:cNvSpPr txBox="1"/>
            <p:nvPr/>
          </p:nvSpPr>
          <p:spPr>
            <a:xfrm>
              <a:off x="4051669" y="3853282"/>
              <a:ext cx="31847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800" b="1" dirty="0">
                  <a:solidFill>
                    <a:srgbClr val="3A698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规划菜谱拟写方案</a:t>
              </a: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2E214D8D-456F-B91B-5B7E-7A2878DD5BE2}"/>
              </a:ext>
            </a:extLst>
          </p:cNvPr>
          <p:cNvGrpSpPr/>
          <p:nvPr/>
        </p:nvGrpSpPr>
        <p:grpSpPr>
          <a:xfrm>
            <a:off x="1536978" y="2025221"/>
            <a:ext cx="8773220" cy="858155"/>
            <a:chOff x="1536978" y="2025221"/>
            <a:chExt cx="8773220" cy="858155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10D2E140-DCAF-752D-8E7E-AEC5FB3D3F8D}"/>
                </a:ext>
              </a:extLst>
            </p:cNvPr>
            <p:cNvSpPr txBox="1"/>
            <p:nvPr/>
          </p:nvSpPr>
          <p:spPr>
            <a:xfrm>
              <a:off x="2431118" y="2270832"/>
              <a:ext cx="78790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请小组合作，为西红柿炒鸡蛋菜谱设计完整的描述结构。</a:t>
              </a:r>
              <a:endPara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806B2CA6-4837-4EA1-E364-9682FB662A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96" t="10696" r="6291" b="11265"/>
            <a:stretch>
              <a:fillRect/>
            </a:stretch>
          </p:blipFill>
          <p:spPr>
            <a:xfrm>
              <a:off x="1536978" y="2025221"/>
              <a:ext cx="894140" cy="858155"/>
            </a:xfrm>
            <a:prstGeom prst="rect">
              <a:avLst/>
            </a:prstGeom>
          </p:spPr>
        </p:pic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A3D267B9-7359-7F75-89F0-3A33ACD3409A}"/>
              </a:ext>
            </a:extLst>
          </p:cNvPr>
          <p:cNvGrpSpPr/>
          <p:nvPr/>
        </p:nvGrpSpPr>
        <p:grpSpPr>
          <a:xfrm>
            <a:off x="7087979" y="2894964"/>
            <a:ext cx="4052779" cy="3603505"/>
            <a:chOff x="7287107" y="2661920"/>
            <a:chExt cx="4052779" cy="3603505"/>
          </a:xfrm>
        </p:grpSpPr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EBF41DF1-69E9-B4CD-13A9-6D91A9B65BAE}"/>
                </a:ext>
              </a:extLst>
            </p:cNvPr>
            <p:cNvSpPr txBox="1"/>
            <p:nvPr/>
          </p:nvSpPr>
          <p:spPr>
            <a:xfrm>
              <a:off x="7591296" y="2870159"/>
              <a:ext cx="2936081" cy="1024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539750">
                <a:lnSpc>
                  <a:spcPts val="2400"/>
                </a:lnSpc>
              </a:pPr>
              <a:r>
                <a:rPr kumimoji="1"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描述算法时，可以先分解为几个部分，再逐步描述。</a:t>
              </a:r>
            </a:p>
          </p:txBody>
        </p:sp>
        <p:sp>
          <p:nvSpPr>
            <p:cNvPr id="27" name="云形标注 32">
              <a:extLst>
                <a:ext uri="{FF2B5EF4-FFF2-40B4-BE49-F238E27FC236}">
                  <a16:creationId xmlns:a16="http://schemas.microsoft.com/office/drawing/2014/main" id="{E619D39F-445A-6FE5-2E54-AD439152E3BB}"/>
                </a:ext>
              </a:extLst>
            </p:cNvPr>
            <p:cNvSpPr/>
            <p:nvPr/>
          </p:nvSpPr>
          <p:spPr>
            <a:xfrm>
              <a:off x="7287107" y="2661920"/>
              <a:ext cx="3633109" cy="1534160"/>
            </a:xfrm>
            <a:prstGeom prst="cloudCallout">
              <a:avLst>
                <a:gd name="adj1" fmla="val 19928"/>
                <a:gd name="adj2" fmla="val 70668"/>
              </a:avLst>
            </a:prstGeom>
            <a:noFill/>
            <a:ln w="19050">
              <a:solidFill>
                <a:srgbClr val="2381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EA207A5E-344F-7F72-1049-6DD5C9564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714868" y="4145836"/>
              <a:ext cx="1625018" cy="2119589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983A0C7B-A0DB-D451-C5BB-9381DAD959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095" y="2883376"/>
            <a:ext cx="4159632" cy="3476033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4DAF536F-942E-1822-3670-43F3A4CA3521}"/>
              </a:ext>
            </a:extLst>
          </p:cNvPr>
          <p:cNvSpPr txBox="1"/>
          <p:nvPr/>
        </p:nvSpPr>
        <p:spPr>
          <a:xfrm>
            <a:off x="4157598" y="1533675"/>
            <a:ext cx="44165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spc="500" dirty="0">
                <a:solidFill>
                  <a:srgbClr val="0C2C2E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★设计菜谱的描述结构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D219E6F7-EDFD-BBC2-CA50-2881AD6CD16C}"/>
              </a:ext>
            </a:extLst>
          </p:cNvPr>
          <p:cNvGrpSpPr/>
          <p:nvPr/>
        </p:nvGrpSpPr>
        <p:grpSpPr>
          <a:xfrm>
            <a:off x="7347773" y="51452"/>
            <a:ext cx="4721412" cy="625965"/>
            <a:chOff x="7347773" y="30020"/>
            <a:chExt cx="4721412" cy="625965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F4BA7119-0760-597D-70DF-057DE081B1AE}"/>
                </a:ext>
              </a:extLst>
            </p:cNvPr>
            <p:cNvGrpSpPr/>
            <p:nvPr/>
          </p:nvGrpSpPr>
          <p:grpSpPr>
            <a:xfrm flipH="1">
              <a:off x="7719755" y="30020"/>
              <a:ext cx="1177545" cy="550473"/>
              <a:chOff x="5555101" y="508211"/>
              <a:chExt cx="1589160" cy="731680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6668B40B-B720-4A7A-5749-B1BB7582BA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/>
            </p:blipFill>
            <p:spPr>
              <a:xfrm>
                <a:off x="5625919" y="518098"/>
                <a:ext cx="1447528" cy="721793"/>
              </a:xfrm>
              <a:prstGeom prst="rect">
                <a:avLst/>
              </a:prstGeom>
            </p:spPr>
          </p:pic>
          <p:sp>
            <p:nvSpPr>
              <p:cNvPr id="37" name="TextBox 45">
                <a:extLst>
                  <a:ext uri="{FF2B5EF4-FFF2-40B4-BE49-F238E27FC236}">
                    <a16:creationId xmlns:a16="http://schemas.microsoft.com/office/drawing/2014/main" id="{4AAA0B08-89A3-5C53-BBB9-A180465C796A}"/>
                  </a:ext>
                </a:extLst>
              </p:cNvPr>
              <p:cNvSpPr txBox="1"/>
              <p:nvPr/>
            </p:nvSpPr>
            <p:spPr>
              <a:xfrm>
                <a:off x="5555101" y="508211"/>
                <a:ext cx="1589160" cy="64048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rgbClr val="FF0000"/>
                    </a:solidFill>
                    <a:latin typeface="隶书" panose="02010509060101010101" pitchFamily="49" charset="-122"/>
                    <a:ea typeface="隶书" panose="02010509060101010101" pitchFamily="49" charset="-122"/>
                    <a:cs typeface="+mn-ea"/>
                    <a:sym typeface="+mn-lt"/>
                  </a:rPr>
                  <a:t>准备间</a:t>
                </a:r>
              </a:p>
            </p:txBody>
          </p:sp>
        </p:grpSp>
        <p:pic>
          <p:nvPicPr>
            <p:cNvPr id="4" name="图片 3" descr="卡通人物&#10;&#10;描述已自动生成">
              <a:extLst>
                <a:ext uri="{FF2B5EF4-FFF2-40B4-BE49-F238E27FC236}">
                  <a16:creationId xmlns:a16="http://schemas.microsoft.com/office/drawing/2014/main" id="{27FDF4D3-C6FD-775A-3B74-695063811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7773" y="30020"/>
              <a:ext cx="743957" cy="625965"/>
            </a:xfrm>
            <a:prstGeom prst="rect">
              <a:avLst/>
            </a:prstGeom>
          </p:spPr>
        </p:pic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64E503DB-90ED-4431-F4B3-483A18BCD15D}"/>
                </a:ext>
              </a:extLst>
            </p:cNvPr>
            <p:cNvGrpSpPr/>
            <p:nvPr/>
          </p:nvGrpSpPr>
          <p:grpSpPr>
            <a:xfrm>
              <a:off x="10891640" y="30020"/>
              <a:ext cx="1177545" cy="543034"/>
              <a:chOff x="8796623" y="100891"/>
              <a:chExt cx="1177545" cy="543034"/>
            </a:xfrm>
          </p:grpSpPr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id="{B194E005-1EE5-3126-C51F-E8F6E656A6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/>
            </p:blipFill>
            <p:spPr>
              <a:xfrm flipH="1">
                <a:off x="8825199" y="10089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32" name="TextBox 45">
                <a:extLst>
                  <a:ext uri="{FF2B5EF4-FFF2-40B4-BE49-F238E27FC236}">
                    <a16:creationId xmlns:a16="http://schemas.microsoft.com/office/drawing/2014/main" id="{C63637D7-4213-984C-3045-0159A3E21FF5}"/>
                  </a:ext>
                </a:extLst>
              </p:cNvPr>
              <p:cNvSpPr txBox="1"/>
              <p:nvPr/>
            </p:nvSpPr>
            <p:spPr>
              <a:xfrm flipH="1">
                <a:off x="8796623" y="112374"/>
                <a:ext cx="1177545" cy="481863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隶书" panose="02010509060101010101" pitchFamily="49" charset="-122"/>
                    <a:ea typeface="隶书" panose="02010509060101010101" pitchFamily="49" charset="-122"/>
                    <a:cs typeface="+mn-ea"/>
                    <a:sym typeface="+mn-lt"/>
                  </a:rPr>
                  <a:t>挑战台</a:t>
                </a:r>
              </a:p>
            </p:txBody>
          </p:sp>
        </p:grp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F72C0EE-A713-CB65-45B3-8CDB2DA65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/>
          </p:blipFill>
          <p:spPr>
            <a:xfrm flipH="1">
              <a:off x="9862921" y="30020"/>
              <a:ext cx="1072598" cy="543034"/>
            </a:xfrm>
            <a:prstGeom prst="rect">
              <a:avLst/>
            </a:prstGeom>
          </p:spPr>
        </p:pic>
        <p:sp>
          <p:nvSpPr>
            <p:cNvPr id="10" name="TextBox 45">
              <a:extLst>
                <a:ext uri="{FF2B5EF4-FFF2-40B4-BE49-F238E27FC236}">
                  <a16:creationId xmlns:a16="http://schemas.microsoft.com/office/drawing/2014/main" id="{2989F2E4-DCEF-FBD1-C50C-D990BA146650}"/>
                </a:ext>
              </a:extLst>
            </p:cNvPr>
            <p:cNvSpPr txBox="1"/>
            <p:nvPr/>
          </p:nvSpPr>
          <p:spPr>
            <a:xfrm flipH="1">
              <a:off x="9834345" y="30020"/>
              <a:ext cx="1177545" cy="481863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隶书" panose="02010509060101010101" pitchFamily="49" charset="-122"/>
                  <a:ea typeface="隶书" panose="02010509060101010101" pitchFamily="49" charset="-122"/>
                  <a:cs typeface="+mn-ea"/>
                  <a:sym typeface="+mn-lt"/>
                </a:rPr>
                <a:t>收获园</a:t>
              </a:r>
            </a:p>
          </p:txBody>
        </p: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CBF5CD6-A76E-6BFB-7AFA-834F98417F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/>
          </p:blipFill>
          <p:spPr>
            <a:xfrm flipH="1">
              <a:off x="8805626" y="30020"/>
              <a:ext cx="1072598" cy="543034"/>
            </a:xfrm>
            <a:prstGeom prst="rect">
              <a:avLst/>
            </a:prstGeom>
          </p:spPr>
        </p:pic>
        <p:sp>
          <p:nvSpPr>
            <p:cNvPr id="30" name="TextBox 45">
              <a:extLst>
                <a:ext uri="{FF2B5EF4-FFF2-40B4-BE49-F238E27FC236}">
                  <a16:creationId xmlns:a16="http://schemas.microsoft.com/office/drawing/2014/main" id="{C47FC396-3B35-B945-62C3-7B670801CC97}"/>
                </a:ext>
              </a:extLst>
            </p:cNvPr>
            <p:cNvSpPr txBox="1"/>
            <p:nvPr/>
          </p:nvSpPr>
          <p:spPr>
            <a:xfrm flipH="1">
              <a:off x="8777050" y="30020"/>
              <a:ext cx="1177545" cy="481863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隶书" panose="02010509060101010101" pitchFamily="49" charset="-122"/>
                  <a:ea typeface="隶书" panose="02010509060101010101" pitchFamily="49" charset="-122"/>
                  <a:cs typeface="+mn-ea"/>
                  <a:sym typeface="+mn-lt"/>
                </a:rPr>
                <a:t>活动室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1262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7DBCE535-2E1F-5EBA-1A64-46CB60240EAF}"/>
              </a:ext>
            </a:extLst>
          </p:cNvPr>
          <p:cNvGrpSpPr/>
          <p:nvPr/>
        </p:nvGrpSpPr>
        <p:grpSpPr>
          <a:xfrm>
            <a:off x="4162361" y="894592"/>
            <a:ext cx="3867278" cy="553206"/>
            <a:chOff x="3369165" y="3823296"/>
            <a:chExt cx="3867278" cy="553206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0F7A575B-73E4-F934-CE7A-4A9FE67659A6}"/>
                </a:ext>
              </a:extLst>
            </p:cNvPr>
            <p:cNvSpPr/>
            <p:nvPr/>
          </p:nvSpPr>
          <p:spPr>
            <a:xfrm>
              <a:off x="3369165" y="3823296"/>
              <a:ext cx="521638" cy="521638"/>
            </a:xfrm>
            <a:prstGeom prst="ellipse">
              <a:avLst/>
            </a:prstGeom>
            <a:solidFill>
              <a:srgbClr val="3A6986"/>
            </a:solidFill>
            <a:ln>
              <a:solidFill>
                <a:srgbClr val="3A698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E494A7F6-7E3E-5BC6-28B6-4E18DCBEE3CD}"/>
                </a:ext>
              </a:extLst>
            </p:cNvPr>
            <p:cNvSpPr txBox="1"/>
            <p:nvPr/>
          </p:nvSpPr>
          <p:spPr>
            <a:xfrm>
              <a:off x="4051669" y="3853282"/>
              <a:ext cx="31847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800" b="1" dirty="0">
                  <a:solidFill>
                    <a:srgbClr val="3A698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规划菜谱拟写方案</a:t>
              </a: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2E214D8D-456F-B91B-5B7E-7A2878DD5BE2}"/>
              </a:ext>
            </a:extLst>
          </p:cNvPr>
          <p:cNvGrpSpPr/>
          <p:nvPr/>
        </p:nvGrpSpPr>
        <p:grpSpPr>
          <a:xfrm>
            <a:off x="939949" y="2025221"/>
            <a:ext cx="10312103" cy="858155"/>
            <a:chOff x="1536978" y="2025221"/>
            <a:chExt cx="10312103" cy="858155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10D2E140-DCAF-752D-8E7E-AEC5FB3D3F8D}"/>
                </a:ext>
              </a:extLst>
            </p:cNvPr>
            <p:cNvSpPr txBox="1"/>
            <p:nvPr/>
          </p:nvSpPr>
          <p:spPr>
            <a:xfrm>
              <a:off x="2431118" y="2270832"/>
              <a:ext cx="94179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小组合作，选用一种</a:t>
              </a:r>
              <a:r>
                <a:rPr kumimoji="1" lang="zh-CN" altLang="en-US" sz="2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楷体" panose="02010600040101010101" pitchFamily="2" charset="-122"/>
                  <a:ea typeface="华文楷体" panose="02010600040101010101" pitchFamily="2" charset="-122"/>
                </a:rPr>
                <a:t>步骤</a:t>
              </a:r>
              <a:r>
                <a:rPr kumimoji="1"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描述方式，并说一说为什么选用这种方式。</a:t>
              </a:r>
              <a:endPara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806B2CA6-4837-4EA1-E364-9682FB662A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96" t="10696" r="6291" b="11265"/>
            <a:stretch>
              <a:fillRect/>
            </a:stretch>
          </p:blipFill>
          <p:spPr>
            <a:xfrm>
              <a:off x="1536978" y="2025221"/>
              <a:ext cx="894140" cy="858155"/>
            </a:xfrm>
            <a:prstGeom prst="rect">
              <a:avLst/>
            </a:prstGeom>
          </p:spPr>
        </p:pic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4DAF536F-942E-1822-3670-43F3A4CA3521}"/>
              </a:ext>
            </a:extLst>
          </p:cNvPr>
          <p:cNvSpPr txBox="1"/>
          <p:nvPr/>
        </p:nvSpPr>
        <p:spPr>
          <a:xfrm>
            <a:off x="4157598" y="1533675"/>
            <a:ext cx="44165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spc="500" dirty="0">
                <a:solidFill>
                  <a:srgbClr val="0C2C2E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★确定步骤的描述方式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D595CB72-C38F-061C-CACF-01641A48D100}"/>
              </a:ext>
            </a:extLst>
          </p:cNvPr>
          <p:cNvGrpSpPr/>
          <p:nvPr/>
        </p:nvGrpSpPr>
        <p:grpSpPr>
          <a:xfrm>
            <a:off x="1115536" y="2946434"/>
            <a:ext cx="4076356" cy="3334160"/>
            <a:chOff x="1051242" y="2894964"/>
            <a:chExt cx="4076356" cy="3334160"/>
          </a:xfrm>
        </p:grpSpPr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A3D267B9-7359-7F75-89F0-3A33ACD3409A}"/>
                </a:ext>
              </a:extLst>
            </p:cNvPr>
            <p:cNvGrpSpPr/>
            <p:nvPr/>
          </p:nvGrpSpPr>
          <p:grpSpPr>
            <a:xfrm>
              <a:off x="2540133" y="2894964"/>
              <a:ext cx="2587465" cy="1534160"/>
              <a:chOff x="8297938" y="2476333"/>
              <a:chExt cx="3633109" cy="1534160"/>
            </a:xfrm>
          </p:grpSpPr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EBF41DF1-69E9-B4CD-13A9-6D91A9B65BAE}"/>
                  </a:ext>
                </a:extLst>
              </p:cNvPr>
              <p:cNvSpPr txBox="1"/>
              <p:nvPr/>
            </p:nvSpPr>
            <p:spPr>
              <a:xfrm>
                <a:off x="8700798" y="2697737"/>
                <a:ext cx="2827386" cy="10244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539750">
                  <a:lnSpc>
                    <a:spcPts val="2400"/>
                  </a:lnSpc>
                </a:pPr>
                <a:r>
                  <a:rPr kumimoji="1" lang="zh-CN" alt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也可以自己设计一种描述方式哦！</a:t>
                </a:r>
              </a:p>
            </p:txBody>
          </p:sp>
          <p:sp>
            <p:nvSpPr>
              <p:cNvPr id="27" name="云形标注 32">
                <a:extLst>
                  <a:ext uri="{FF2B5EF4-FFF2-40B4-BE49-F238E27FC236}">
                    <a16:creationId xmlns:a16="http://schemas.microsoft.com/office/drawing/2014/main" id="{E619D39F-445A-6FE5-2E54-AD439152E3BB}"/>
                  </a:ext>
                </a:extLst>
              </p:cNvPr>
              <p:cNvSpPr/>
              <p:nvPr/>
            </p:nvSpPr>
            <p:spPr>
              <a:xfrm>
                <a:off x="8297938" y="2476333"/>
                <a:ext cx="3633109" cy="1534160"/>
              </a:xfrm>
              <a:prstGeom prst="cloudCallout">
                <a:avLst>
                  <a:gd name="adj1" fmla="val -54534"/>
                  <a:gd name="adj2" fmla="val 71599"/>
                </a:avLst>
              </a:prstGeom>
              <a:noFill/>
              <a:ln w="19050">
                <a:solidFill>
                  <a:srgbClr val="F73C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" name="图片 1" descr="形状, 圆圈&#10;&#10;描述已自动生成">
              <a:extLst>
                <a:ext uri="{FF2B5EF4-FFF2-40B4-BE49-F238E27FC236}">
                  <a16:creationId xmlns:a16="http://schemas.microsoft.com/office/drawing/2014/main" id="{578FA251-2448-663D-ECEA-5DF067ED8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242" y="4429124"/>
              <a:ext cx="1537975" cy="1800000"/>
            </a:xfrm>
            <a:prstGeom prst="rect">
              <a:avLst/>
            </a:prstGeom>
          </p:spPr>
        </p:pic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B93017CF-1D4E-44CA-D8E7-66565F7A5359}"/>
              </a:ext>
            </a:extLst>
          </p:cNvPr>
          <p:cNvGrpSpPr/>
          <p:nvPr/>
        </p:nvGrpSpPr>
        <p:grpSpPr>
          <a:xfrm>
            <a:off x="5591303" y="2807089"/>
            <a:ext cx="3185747" cy="3606760"/>
            <a:chOff x="6193997" y="2764227"/>
            <a:chExt cx="3185747" cy="360676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1D4425ED-A83D-FA2C-674C-80404FE9F027}"/>
                </a:ext>
              </a:extLst>
            </p:cNvPr>
            <p:cNvSpPr/>
            <p:nvPr/>
          </p:nvSpPr>
          <p:spPr>
            <a:xfrm>
              <a:off x="6193997" y="2764227"/>
              <a:ext cx="3185747" cy="3606760"/>
            </a:xfrm>
            <a:custGeom>
              <a:avLst/>
              <a:gdLst>
                <a:gd name="connsiteX0" fmla="*/ 0 w 3185747"/>
                <a:gd name="connsiteY0" fmla="*/ 530968 h 3606760"/>
                <a:gd name="connsiteX1" fmla="*/ 530968 w 3185747"/>
                <a:gd name="connsiteY1" fmla="*/ 0 h 3606760"/>
                <a:gd name="connsiteX2" fmla="*/ 998206 w 3185747"/>
                <a:gd name="connsiteY2" fmla="*/ 0 h 3606760"/>
                <a:gd name="connsiteX3" fmla="*/ 1465445 w 3185747"/>
                <a:gd name="connsiteY3" fmla="*/ 0 h 3606760"/>
                <a:gd name="connsiteX4" fmla="*/ 1996398 w 3185747"/>
                <a:gd name="connsiteY4" fmla="*/ 0 h 3606760"/>
                <a:gd name="connsiteX5" fmla="*/ 2654779 w 3185747"/>
                <a:gd name="connsiteY5" fmla="*/ 0 h 3606760"/>
                <a:gd name="connsiteX6" fmla="*/ 3185747 w 3185747"/>
                <a:gd name="connsiteY6" fmla="*/ 530968 h 3606760"/>
                <a:gd name="connsiteX7" fmla="*/ 3185747 w 3185747"/>
                <a:gd name="connsiteY7" fmla="*/ 1116278 h 3606760"/>
                <a:gd name="connsiteX8" fmla="*/ 3185747 w 3185747"/>
                <a:gd name="connsiteY8" fmla="*/ 1701587 h 3606760"/>
                <a:gd name="connsiteX9" fmla="*/ 3185747 w 3185747"/>
                <a:gd name="connsiteY9" fmla="*/ 2388690 h 3606760"/>
                <a:gd name="connsiteX10" fmla="*/ 3185747 w 3185747"/>
                <a:gd name="connsiteY10" fmla="*/ 3075792 h 3606760"/>
                <a:gd name="connsiteX11" fmla="*/ 2654779 w 3185747"/>
                <a:gd name="connsiteY11" fmla="*/ 3606760 h 3606760"/>
                <a:gd name="connsiteX12" fmla="*/ 2102588 w 3185747"/>
                <a:gd name="connsiteY12" fmla="*/ 3606760 h 3606760"/>
                <a:gd name="connsiteX13" fmla="*/ 1635350 w 3185747"/>
                <a:gd name="connsiteY13" fmla="*/ 3606760 h 3606760"/>
                <a:gd name="connsiteX14" fmla="*/ 1125635 w 3185747"/>
                <a:gd name="connsiteY14" fmla="*/ 3606760 h 3606760"/>
                <a:gd name="connsiteX15" fmla="*/ 530968 w 3185747"/>
                <a:gd name="connsiteY15" fmla="*/ 3606760 h 3606760"/>
                <a:gd name="connsiteX16" fmla="*/ 0 w 3185747"/>
                <a:gd name="connsiteY16" fmla="*/ 3075792 h 3606760"/>
                <a:gd name="connsiteX17" fmla="*/ 0 w 3185747"/>
                <a:gd name="connsiteY17" fmla="*/ 2490482 h 3606760"/>
                <a:gd name="connsiteX18" fmla="*/ 0 w 3185747"/>
                <a:gd name="connsiteY18" fmla="*/ 1905173 h 3606760"/>
                <a:gd name="connsiteX19" fmla="*/ 0 w 3185747"/>
                <a:gd name="connsiteY19" fmla="*/ 1319863 h 3606760"/>
                <a:gd name="connsiteX20" fmla="*/ 0 w 3185747"/>
                <a:gd name="connsiteY20" fmla="*/ 530968 h 3606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85747" h="3606760" fill="none" extrusionOk="0">
                  <a:moveTo>
                    <a:pt x="0" y="530968"/>
                  </a:moveTo>
                  <a:cubicBezTo>
                    <a:pt x="70598" y="241281"/>
                    <a:pt x="286877" y="33350"/>
                    <a:pt x="530968" y="0"/>
                  </a:cubicBezTo>
                  <a:cubicBezTo>
                    <a:pt x="717710" y="8475"/>
                    <a:pt x="893664" y="-20568"/>
                    <a:pt x="998206" y="0"/>
                  </a:cubicBezTo>
                  <a:cubicBezTo>
                    <a:pt x="1102748" y="20568"/>
                    <a:pt x="1295609" y="7754"/>
                    <a:pt x="1465445" y="0"/>
                  </a:cubicBezTo>
                  <a:cubicBezTo>
                    <a:pt x="1635281" y="-7754"/>
                    <a:pt x="1815624" y="-6704"/>
                    <a:pt x="1996398" y="0"/>
                  </a:cubicBezTo>
                  <a:cubicBezTo>
                    <a:pt x="2177172" y="6704"/>
                    <a:pt x="2500703" y="-22747"/>
                    <a:pt x="2654779" y="0"/>
                  </a:cubicBezTo>
                  <a:cubicBezTo>
                    <a:pt x="2900266" y="-18171"/>
                    <a:pt x="3150652" y="228165"/>
                    <a:pt x="3185747" y="530968"/>
                  </a:cubicBezTo>
                  <a:cubicBezTo>
                    <a:pt x="3156672" y="769306"/>
                    <a:pt x="3169112" y="979436"/>
                    <a:pt x="3185747" y="1116278"/>
                  </a:cubicBezTo>
                  <a:cubicBezTo>
                    <a:pt x="3202383" y="1253120"/>
                    <a:pt x="3183539" y="1470250"/>
                    <a:pt x="3185747" y="1701587"/>
                  </a:cubicBezTo>
                  <a:cubicBezTo>
                    <a:pt x="3187955" y="1932924"/>
                    <a:pt x="3174784" y="2075407"/>
                    <a:pt x="3185747" y="2388690"/>
                  </a:cubicBezTo>
                  <a:cubicBezTo>
                    <a:pt x="3196710" y="2701973"/>
                    <a:pt x="3196826" y="2799805"/>
                    <a:pt x="3185747" y="3075792"/>
                  </a:cubicBezTo>
                  <a:cubicBezTo>
                    <a:pt x="3123596" y="3391089"/>
                    <a:pt x="2919626" y="3604477"/>
                    <a:pt x="2654779" y="3606760"/>
                  </a:cubicBezTo>
                  <a:cubicBezTo>
                    <a:pt x="2418595" y="3623144"/>
                    <a:pt x="2282998" y="3631386"/>
                    <a:pt x="2102588" y="3606760"/>
                  </a:cubicBezTo>
                  <a:cubicBezTo>
                    <a:pt x="1922178" y="3582134"/>
                    <a:pt x="1812170" y="3593515"/>
                    <a:pt x="1635350" y="3606760"/>
                  </a:cubicBezTo>
                  <a:cubicBezTo>
                    <a:pt x="1458530" y="3620005"/>
                    <a:pt x="1279331" y="3622724"/>
                    <a:pt x="1125635" y="3606760"/>
                  </a:cubicBezTo>
                  <a:cubicBezTo>
                    <a:pt x="971939" y="3590796"/>
                    <a:pt x="666724" y="3632213"/>
                    <a:pt x="530968" y="3606760"/>
                  </a:cubicBezTo>
                  <a:cubicBezTo>
                    <a:pt x="212979" y="3669691"/>
                    <a:pt x="-52892" y="3403479"/>
                    <a:pt x="0" y="3075792"/>
                  </a:cubicBezTo>
                  <a:cubicBezTo>
                    <a:pt x="-8853" y="2815274"/>
                    <a:pt x="12551" y="2676115"/>
                    <a:pt x="0" y="2490482"/>
                  </a:cubicBezTo>
                  <a:cubicBezTo>
                    <a:pt x="-12551" y="2304849"/>
                    <a:pt x="-18241" y="2053148"/>
                    <a:pt x="0" y="1905173"/>
                  </a:cubicBezTo>
                  <a:cubicBezTo>
                    <a:pt x="18241" y="1757198"/>
                    <a:pt x="-12142" y="1469941"/>
                    <a:pt x="0" y="1319863"/>
                  </a:cubicBezTo>
                  <a:cubicBezTo>
                    <a:pt x="12142" y="1169785"/>
                    <a:pt x="-29125" y="688751"/>
                    <a:pt x="0" y="530968"/>
                  </a:cubicBezTo>
                  <a:close/>
                </a:path>
                <a:path w="3185747" h="3606760" stroke="0" extrusionOk="0">
                  <a:moveTo>
                    <a:pt x="0" y="530968"/>
                  </a:moveTo>
                  <a:cubicBezTo>
                    <a:pt x="-50698" y="222910"/>
                    <a:pt x="228909" y="20658"/>
                    <a:pt x="530968" y="0"/>
                  </a:cubicBezTo>
                  <a:cubicBezTo>
                    <a:pt x="678262" y="15212"/>
                    <a:pt x="869707" y="21327"/>
                    <a:pt x="1040683" y="0"/>
                  </a:cubicBezTo>
                  <a:cubicBezTo>
                    <a:pt x="1211659" y="-21327"/>
                    <a:pt x="1356024" y="-14838"/>
                    <a:pt x="1550397" y="0"/>
                  </a:cubicBezTo>
                  <a:cubicBezTo>
                    <a:pt x="1744770" y="14838"/>
                    <a:pt x="1909412" y="23207"/>
                    <a:pt x="2081350" y="0"/>
                  </a:cubicBezTo>
                  <a:cubicBezTo>
                    <a:pt x="2253288" y="-23207"/>
                    <a:pt x="2462637" y="-7997"/>
                    <a:pt x="2654779" y="0"/>
                  </a:cubicBezTo>
                  <a:cubicBezTo>
                    <a:pt x="2948516" y="9164"/>
                    <a:pt x="3144149" y="207206"/>
                    <a:pt x="3185747" y="530968"/>
                  </a:cubicBezTo>
                  <a:cubicBezTo>
                    <a:pt x="3153229" y="731962"/>
                    <a:pt x="3217749" y="1034807"/>
                    <a:pt x="3185747" y="1192622"/>
                  </a:cubicBezTo>
                  <a:cubicBezTo>
                    <a:pt x="3153745" y="1350437"/>
                    <a:pt x="3199161" y="1527066"/>
                    <a:pt x="3185747" y="1828828"/>
                  </a:cubicBezTo>
                  <a:cubicBezTo>
                    <a:pt x="3172333" y="2130590"/>
                    <a:pt x="3173631" y="2231696"/>
                    <a:pt x="3185747" y="2465034"/>
                  </a:cubicBezTo>
                  <a:cubicBezTo>
                    <a:pt x="3197863" y="2698372"/>
                    <a:pt x="3197567" y="2900173"/>
                    <a:pt x="3185747" y="3075792"/>
                  </a:cubicBezTo>
                  <a:cubicBezTo>
                    <a:pt x="3185427" y="3379030"/>
                    <a:pt x="2979777" y="3586049"/>
                    <a:pt x="2654779" y="3606760"/>
                  </a:cubicBezTo>
                  <a:cubicBezTo>
                    <a:pt x="2537496" y="3597742"/>
                    <a:pt x="2265521" y="3587719"/>
                    <a:pt x="2166302" y="3606760"/>
                  </a:cubicBezTo>
                  <a:cubicBezTo>
                    <a:pt x="2067083" y="3625801"/>
                    <a:pt x="1876192" y="3590531"/>
                    <a:pt x="1635350" y="3606760"/>
                  </a:cubicBezTo>
                  <a:cubicBezTo>
                    <a:pt x="1394508" y="3622989"/>
                    <a:pt x="1296326" y="3593214"/>
                    <a:pt x="1168111" y="3606760"/>
                  </a:cubicBezTo>
                  <a:cubicBezTo>
                    <a:pt x="1039896" y="3620306"/>
                    <a:pt x="792176" y="3599891"/>
                    <a:pt x="530968" y="3606760"/>
                  </a:cubicBezTo>
                  <a:cubicBezTo>
                    <a:pt x="251201" y="3645034"/>
                    <a:pt x="-42023" y="3378353"/>
                    <a:pt x="0" y="3075792"/>
                  </a:cubicBezTo>
                  <a:cubicBezTo>
                    <a:pt x="15734" y="2872783"/>
                    <a:pt x="-18543" y="2641288"/>
                    <a:pt x="0" y="2490482"/>
                  </a:cubicBezTo>
                  <a:cubicBezTo>
                    <a:pt x="18543" y="2339676"/>
                    <a:pt x="-294" y="2081314"/>
                    <a:pt x="0" y="1879725"/>
                  </a:cubicBezTo>
                  <a:cubicBezTo>
                    <a:pt x="294" y="1678136"/>
                    <a:pt x="55" y="1498434"/>
                    <a:pt x="0" y="1268967"/>
                  </a:cubicBezTo>
                  <a:cubicBezTo>
                    <a:pt x="-55" y="1039500"/>
                    <a:pt x="-9868" y="783103"/>
                    <a:pt x="0" y="530968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FD966"/>
              </a:solidFill>
              <a:extLst>
                <a:ext uri="{C807C97D-BFC1-408E-A445-0C87EB9F89A2}">
                  <ask:lineSketchStyleProps xmlns:ask="http://schemas.microsoft.com/office/drawing/2018/sketchyshapes" sd="26786419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B9F72D29-20DE-5239-9F13-9C68E0067321}"/>
                </a:ext>
              </a:extLst>
            </p:cNvPr>
            <p:cNvCxnSpPr>
              <a:cxnSpLocks/>
            </p:cNvCxnSpPr>
            <p:nvPr/>
          </p:nvCxnSpPr>
          <p:spPr>
            <a:xfrm>
              <a:off x="6193997" y="3429000"/>
              <a:ext cx="3185747" cy="0"/>
            </a:xfrm>
            <a:prstGeom prst="line">
              <a:avLst/>
            </a:prstGeom>
            <a:ln w="38100">
              <a:solidFill>
                <a:srgbClr val="FFD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id="{DFEE6061-F897-DA52-D3A4-56922168899B}"/>
                </a:ext>
              </a:extLst>
            </p:cNvPr>
            <p:cNvCxnSpPr>
              <a:cxnSpLocks/>
            </p:cNvCxnSpPr>
            <p:nvPr/>
          </p:nvCxnSpPr>
          <p:spPr>
            <a:xfrm>
              <a:off x="6193997" y="4080367"/>
              <a:ext cx="3185747" cy="0"/>
            </a:xfrm>
            <a:prstGeom prst="line">
              <a:avLst/>
            </a:prstGeom>
            <a:ln w="38100">
              <a:solidFill>
                <a:srgbClr val="FFD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标注: 线形(带边框和强调线) 37">
            <a:extLst>
              <a:ext uri="{FF2B5EF4-FFF2-40B4-BE49-F238E27FC236}">
                <a16:creationId xmlns:a16="http://schemas.microsoft.com/office/drawing/2014/main" id="{5D27F5C4-5633-907B-5CA4-EC7E5E55D98A}"/>
              </a:ext>
            </a:extLst>
          </p:cNvPr>
          <p:cNvSpPr/>
          <p:nvPr/>
        </p:nvSpPr>
        <p:spPr>
          <a:xfrm>
            <a:off x="9300660" y="2877170"/>
            <a:ext cx="976162" cy="409715"/>
          </a:xfrm>
          <a:prstGeom prst="accentBorderCallout1">
            <a:avLst>
              <a:gd name="adj1" fmla="val 18750"/>
              <a:gd name="adj2" fmla="val -8333"/>
              <a:gd name="adj3" fmla="val 77628"/>
              <a:gd name="adj4" fmla="val -52969"/>
            </a:avLst>
          </a:prstGeom>
          <a:solidFill>
            <a:schemeClr val="bg1"/>
          </a:solidFill>
          <a:ln w="19050">
            <a:solidFill>
              <a:srgbClr val="2381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tx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菜名</a:t>
            </a:r>
          </a:p>
        </p:txBody>
      </p:sp>
      <p:sp>
        <p:nvSpPr>
          <p:cNvPr id="39" name="标注: 线形(带边框和强调线) 38">
            <a:extLst>
              <a:ext uri="{FF2B5EF4-FFF2-40B4-BE49-F238E27FC236}">
                <a16:creationId xmlns:a16="http://schemas.microsoft.com/office/drawing/2014/main" id="{161C4B99-EED1-502A-F85D-804B2AF241CE}"/>
              </a:ext>
            </a:extLst>
          </p:cNvPr>
          <p:cNvSpPr/>
          <p:nvPr/>
        </p:nvSpPr>
        <p:spPr>
          <a:xfrm>
            <a:off x="9365822" y="3516491"/>
            <a:ext cx="1467727" cy="409715"/>
          </a:xfrm>
          <a:prstGeom prst="accentBorderCallout1">
            <a:avLst/>
          </a:prstGeom>
          <a:solidFill>
            <a:schemeClr val="bg1"/>
          </a:solidFill>
          <a:ln w="19050">
            <a:solidFill>
              <a:srgbClr val="2381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tx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食材准备</a:t>
            </a:r>
          </a:p>
        </p:txBody>
      </p:sp>
      <p:sp>
        <p:nvSpPr>
          <p:cNvPr id="40" name="标注: 线形(带边框和强调线) 39">
            <a:extLst>
              <a:ext uri="{FF2B5EF4-FFF2-40B4-BE49-F238E27FC236}">
                <a16:creationId xmlns:a16="http://schemas.microsoft.com/office/drawing/2014/main" id="{88E10F52-D506-1514-CFA9-A5910682DEB5}"/>
              </a:ext>
            </a:extLst>
          </p:cNvPr>
          <p:cNvSpPr/>
          <p:nvPr/>
        </p:nvSpPr>
        <p:spPr>
          <a:xfrm>
            <a:off x="9420122" y="4480594"/>
            <a:ext cx="1591768" cy="409715"/>
          </a:xfrm>
          <a:prstGeom prst="accentBorderCallout1">
            <a:avLst/>
          </a:prstGeom>
          <a:solidFill>
            <a:schemeClr val="bg1"/>
          </a:solidFill>
          <a:ln w="19050">
            <a:solidFill>
              <a:srgbClr val="2381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tx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烹饪过程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A42356B3-60F6-4481-A465-2DC629F0B852}"/>
              </a:ext>
            </a:extLst>
          </p:cNvPr>
          <p:cNvGrpSpPr/>
          <p:nvPr/>
        </p:nvGrpSpPr>
        <p:grpSpPr>
          <a:xfrm>
            <a:off x="7347773" y="51452"/>
            <a:ext cx="4721412" cy="625965"/>
            <a:chOff x="7347773" y="30020"/>
            <a:chExt cx="4721412" cy="625965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481FE0AD-142B-6C0E-D6E4-76181D5749F7}"/>
                </a:ext>
              </a:extLst>
            </p:cNvPr>
            <p:cNvGrpSpPr/>
            <p:nvPr/>
          </p:nvGrpSpPr>
          <p:grpSpPr>
            <a:xfrm flipH="1">
              <a:off x="7719755" y="30020"/>
              <a:ext cx="1177545" cy="550473"/>
              <a:chOff x="5555101" y="508211"/>
              <a:chExt cx="1589160" cy="731680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A48874E-8B3C-23C9-318E-EDD00BB356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/>
            </p:blipFill>
            <p:spPr>
              <a:xfrm>
                <a:off x="5625919" y="518098"/>
                <a:ext cx="1447528" cy="721793"/>
              </a:xfrm>
              <a:prstGeom prst="rect">
                <a:avLst/>
              </a:prstGeom>
            </p:spPr>
          </p:pic>
          <p:sp>
            <p:nvSpPr>
              <p:cNvPr id="44" name="TextBox 45">
                <a:extLst>
                  <a:ext uri="{FF2B5EF4-FFF2-40B4-BE49-F238E27FC236}">
                    <a16:creationId xmlns:a16="http://schemas.microsoft.com/office/drawing/2014/main" id="{5F442DAD-99A6-4280-3E98-43E5D3E676DA}"/>
                  </a:ext>
                </a:extLst>
              </p:cNvPr>
              <p:cNvSpPr txBox="1"/>
              <p:nvPr/>
            </p:nvSpPr>
            <p:spPr>
              <a:xfrm>
                <a:off x="5555101" y="508211"/>
                <a:ext cx="1589160" cy="64048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rgbClr val="FF0000"/>
                    </a:solidFill>
                    <a:latin typeface="隶书" panose="02010509060101010101" pitchFamily="49" charset="-122"/>
                    <a:ea typeface="隶书" panose="02010509060101010101" pitchFamily="49" charset="-122"/>
                    <a:cs typeface="+mn-ea"/>
                    <a:sym typeface="+mn-lt"/>
                  </a:rPr>
                  <a:t>准备间</a:t>
                </a:r>
              </a:p>
            </p:txBody>
          </p:sp>
        </p:grpSp>
        <p:pic>
          <p:nvPicPr>
            <p:cNvPr id="6" name="图片 5" descr="卡通人物&#10;&#10;描述已自动生成">
              <a:extLst>
                <a:ext uri="{FF2B5EF4-FFF2-40B4-BE49-F238E27FC236}">
                  <a16:creationId xmlns:a16="http://schemas.microsoft.com/office/drawing/2014/main" id="{8EF40A8D-BDB6-A238-8CD3-C85401AD5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7773" y="30020"/>
              <a:ext cx="743957" cy="625965"/>
            </a:xfrm>
            <a:prstGeom prst="rect">
              <a:avLst/>
            </a:prstGeom>
          </p:spPr>
        </p:pic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D78AD332-ED9F-3B45-9992-FCB94F3E366E}"/>
                </a:ext>
              </a:extLst>
            </p:cNvPr>
            <p:cNvGrpSpPr/>
            <p:nvPr/>
          </p:nvGrpSpPr>
          <p:grpSpPr>
            <a:xfrm>
              <a:off x="10891640" y="30020"/>
              <a:ext cx="1177545" cy="543034"/>
              <a:chOff x="8796623" y="100891"/>
              <a:chExt cx="1177545" cy="543034"/>
            </a:xfrm>
          </p:grpSpPr>
          <p:pic>
            <p:nvPicPr>
              <p:cNvPr id="41" name="图片 40">
                <a:extLst>
                  <a:ext uri="{FF2B5EF4-FFF2-40B4-BE49-F238E27FC236}">
                    <a16:creationId xmlns:a16="http://schemas.microsoft.com/office/drawing/2014/main" id="{C1FB6FAB-1011-1BD3-8357-E9037D045C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/>
            </p:blipFill>
            <p:spPr>
              <a:xfrm flipH="1">
                <a:off x="8825199" y="10089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42" name="TextBox 45">
                <a:extLst>
                  <a:ext uri="{FF2B5EF4-FFF2-40B4-BE49-F238E27FC236}">
                    <a16:creationId xmlns:a16="http://schemas.microsoft.com/office/drawing/2014/main" id="{1BCB3823-5342-5484-EC1E-1C601586FC92}"/>
                  </a:ext>
                </a:extLst>
              </p:cNvPr>
              <p:cNvSpPr txBox="1"/>
              <p:nvPr/>
            </p:nvSpPr>
            <p:spPr>
              <a:xfrm flipH="1">
                <a:off x="8796623" y="112374"/>
                <a:ext cx="1177545" cy="481863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隶书" panose="02010509060101010101" pitchFamily="49" charset="-122"/>
                    <a:ea typeface="隶书" panose="02010509060101010101" pitchFamily="49" charset="-122"/>
                    <a:cs typeface="+mn-ea"/>
                    <a:sym typeface="+mn-lt"/>
                  </a:rPr>
                  <a:t>挑战台</a:t>
                </a:r>
              </a:p>
            </p:txBody>
          </p:sp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10C3E56A-F9FC-FD94-B7DC-A8143A6CE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/>
          </p:blipFill>
          <p:spPr>
            <a:xfrm flipH="1">
              <a:off x="9862921" y="30020"/>
              <a:ext cx="1072598" cy="543034"/>
            </a:xfrm>
            <a:prstGeom prst="rect">
              <a:avLst/>
            </a:prstGeom>
          </p:spPr>
        </p:pic>
        <p:sp>
          <p:nvSpPr>
            <p:cNvPr id="31" name="TextBox 45">
              <a:extLst>
                <a:ext uri="{FF2B5EF4-FFF2-40B4-BE49-F238E27FC236}">
                  <a16:creationId xmlns:a16="http://schemas.microsoft.com/office/drawing/2014/main" id="{6D3B7A71-6864-6083-FC5B-228242B02968}"/>
                </a:ext>
              </a:extLst>
            </p:cNvPr>
            <p:cNvSpPr txBox="1"/>
            <p:nvPr/>
          </p:nvSpPr>
          <p:spPr>
            <a:xfrm flipH="1">
              <a:off x="9834345" y="30020"/>
              <a:ext cx="1177545" cy="481863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隶书" panose="02010509060101010101" pitchFamily="49" charset="-122"/>
                  <a:ea typeface="隶书" panose="02010509060101010101" pitchFamily="49" charset="-122"/>
                  <a:cs typeface="+mn-ea"/>
                  <a:sym typeface="+mn-lt"/>
                </a:rPr>
                <a:t>收获园</a:t>
              </a:r>
            </a:p>
          </p:txBody>
        </p:sp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4934B557-AD8C-1D5E-8D75-C5E6AE6BD1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/>
          </p:blipFill>
          <p:spPr>
            <a:xfrm flipH="1">
              <a:off x="8805626" y="30020"/>
              <a:ext cx="1072598" cy="543034"/>
            </a:xfrm>
            <a:prstGeom prst="rect">
              <a:avLst/>
            </a:prstGeom>
          </p:spPr>
        </p:pic>
        <p:sp>
          <p:nvSpPr>
            <p:cNvPr id="37" name="TextBox 45">
              <a:extLst>
                <a:ext uri="{FF2B5EF4-FFF2-40B4-BE49-F238E27FC236}">
                  <a16:creationId xmlns:a16="http://schemas.microsoft.com/office/drawing/2014/main" id="{9EB5CBB8-5719-BF3A-30CE-408FDE313260}"/>
                </a:ext>
              </a:extLst>
            </p:cNvPr>
            <p:cNvSpPr txBox="1"/>
            <p:nvPr/>
          </p:nvSpPr>
          <p:spPr>
            <a:xfrm flipH="1">
              <a:off x="8777050" y="30020"/>
              <a:ext cx="1177545" cy="481863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隶书" panose="02010509060101010101" pitchFamily="49" charset="-122"/>
                  <a:ea typeface="隶书" panose="02010509060101010101" pitchFamily="49" charset="-122"/>
                  <a:cs typeface="+mn-ea"/>
                  <a:sym typeface="+mn-lt"/>
                </a:rPr>
                <a:t>活动室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1612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7DBCE535-2E1F-5EBA-1A64-46CB60240EAF}"/>
              </a:ext>
            </a:extLst>
          </p:cNvPr>
          <p:cNvGrpSpPr/>
          <p:nvPr/>
        </p:nvGrpSpPr>
        <p:grpSpPr>
          <a:xfrm>
            <a:off x="4162361" y="894592"/>
            <a:ext cx="3867278" cy="553206"/>
            <a:chOff x="3369165" y="3823296"/>
            <a:chExt cx="3867278" cy="553206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0F7A575B-73E4-F934-CE7A-4A9FE67659A6}"/>
                </a:ext>
              </a:extLst>
            </p:cNvPr>
            <p:cNvSpPr/>
            <p:nvPr/>
          </p:nvSpPr>
          <p:spPr>
            <a:xfrm>
              <a:off x="3369165" y="3823296"/>
              <a:ext cx="521638" cy="521638"/>
            </a:xfrm>
            <a:prstGeom prst="ellipse">
              <a:avLst/>
            </a:prstGeom>
            <a:solidFill>
              <a:srgbClr val="3A6986"/>
            </a:solidFill>
            <a:ln>
              <a:solidFill>
                <a:srgbClr val="3A698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E494A7F6-7E3E-5BC6-28B6-4E18DCBEE3CD}"/>
                </a:ext>
              </a:extLst>
            </p:cNvPr>
            <p:cNvSpPr txBox="1"/>
            <p:nvPr/>
          </p:nvSpPr>
          <p:spPr>
            <a:xfrm>
              <a:off x="4051669" y="3853282"/>
              <a:ext cx="31847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800" b="1" dirty="0">
                  <a:solidFill>
                    <a:srgbClr val="3A698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规划菜谱拟写方案</a:t>
              </a: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2E214D8D-456F-B91B-5B7E-7A2878DD5BE2}"/>
              </a:ext>
            </a:extLst>
          </p:cNvPr>
          <p:cNvGrpSpPr/>
          <p:nvPr/>
        </p:nvGrpSpPr>
        <p:grpSpPr>
          <a:xfrm>
            <a:off x="2632720" y="2025221"/>
            <a:ext cx="6926561" cy="858155"/>
            <a:chOff x="1536978" y="2025221"/>
            <a:chExt cx="6926561" cy="858155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10D2E140-DCAF-752D-8E7E-AEC5FB3D3F8D}"/>
                </a:ext>
              </a:extLst>
            </p:cNvPr>
            <p:cNvSpPr txBox="1"/>
            <p:nvPr/>
          </p:nvSpPr>
          <p:spPr>
            <a:xfrm>
              <a:off x="2431118" y="2270832"/>
              <a:ext cx="60324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请在下列词语中选择更为准确的描述用语。</a:t>
              </a:r>
              <a:endPara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806B2CA6-4837-4EA1-E364-9682FB662A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96" t="10696" r="6291" b="11265"/>
            <a:stretch>
              <a:fillRect/>
            </a:stretch>
          </p:blipFill>
          <p:spPr>
            <a:xfrm>
              <a:off x="1536978" y="2025221"/>
              <a:ext cx="894140" cy="858155"/>
            </a:xfrm>
            <a:prstGeom prst="rect">
              <a:avLst/>
            </a:prstGeom>
          </p:spPr>
        </p:pic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4DAF536F-942E-1822-3670-43F3A4CA3521}"/>
              </a:ext>
            </a:extLst>
          </p:cNvPr>
          <p:cNvSpPr txBox="1"/>
          <p:nvPr/>
        </p:nvSpPr>
        <p:spPr>
          <a:xfrm>
            <a:off x="4157598" y="1533675"/>
            <a:ext cx="3993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spc="500" dirty="0">
                <a:solidFill>
                  <a:srgbClr val="0C2C2E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★选择菜谱描述用语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2042B51-0B1F-D90C-6C63-DF4947C77472}"/>
              </a:ext>
            </a:extLst>
          </p:cNvPr>
          <p:cNvGrpSpPr/>
          <p:nvPr/>
        </p:nvGrpSpPr>
        <p:grpSpPr>
          <a:xfrm>
            <a:off x="960996" y="4974681"/>
            <a:ext cx="1717754" cy="1391876"/>
            <a:chOff x="621926" y="338368"/>
            <a:chExt cx="1474699" cy="1134228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EC9D227B-4CEC-1156-1EB1-376ACA541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989" y="338368"/>
              <a:ext cx="956636" cy="1119619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9AD9A84-D88A-CD2D-DFD8-A9AA88954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926" y="437637"/>
              <a:ext cx="793469" cy="1034959"/>
            </a:xfrm>
            <a:prstGeom prst="rect">
              <a:avLst/>
            </a:prstGeom>
          </p:spPr>
        </p:pic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DA50B024-3491-1397-6816-7BA2A1B8E76B}"/>
              </a:ext>
            </a:extLst>
          </p:cNvPr>
          <p:cNvGrpSpPr/>
          <p:nvPr/>
        </p:nvGrpSpPr>
        <p:grpSpPr>
          <a:xfrm>
            <a:off x="1819873" y="2784736"/>
            <a:ext cx="9234757" cy="2665946"/>
            <a:chOff x="1819873" y="2784736"/>
            <a:chExt cx="9234757" cy="2665946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3A1AB4A-9009-86AE-A731-78D3EAFBFF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72" t="10806" r="11750" b="18429"/>
            <a:stretch>
              <a:fillRect/>
            </a:stretch>
          </p:blipFill>
          <p:spPr>
            <a:xfrm>
              <a:off x="1819873" y="2784736"/>
              <a:ext cx="9234757" cy="2665946"/>
            </a:xfrm>
            <a:prstGeom prst="rect">
              <a:avLst/>
            </a:prstGeom>
          </p:spPr>
        </p:pic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A2C66C37-4F2E-6698-AA4C-F1E3B3649C9E}"/>
                </a:ext>
              </a:extLst>
            </p:cNvPr>
            <p:cNvSpPr txBox="1"/>
            <p:nvPr/>
          </p:nvSpPr>
          <p:spPr>
            <a:xfrm>
              <a:off x="2224871" y="3256159"/>
              <a:ext cx="8494633" cy="1436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zh-CN" altLang="en-US" sz="2400" dirty="0">
                  <a:latin typeface="黑体" panose="02010609060101010101" pitchFamily="49" charset="-122"/>
                  <a:ea typeface="黑体" panose="02010609060101010101" pitchFamily="49" charset="-122"/>
                </a:rPr>
                <a:t>食材份量：○一把  ○</a:t>
              </a:r>
              <a:r>
                <a: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r>
                <a:rPr lang="zh-CN" altLang="en-US" sz="2400" dirty="0">
                  <a:latin typeface="黑体" panose="02010609060101010101" pitchFamily="49" charset="-122"/>
                  <a:ea typeface="黑体" panose="02010609060101010101" pitchFamily="49" charset="-122"/>
                </a:rPr>
                <a:t>个  ○半斤  ○一勺  ○少许  ○</a:t>
              </a:r>
              <a:r>
                <a: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r>
                <a:rPr lang="zh-CN" altLang="en-US" sz="2400" dirty="0">
                  <a:latin typeface="黑体" panose="02010609060101010101" pitchFamily="49" charset="-122"/>
                  <a:ea typeface="黑体" panose="02010609060101010101" pitchFamily="49" charset="-122"/>
                </a:rPr>
                <a:t>克</a:t>
              </a:r>
              <a:endPara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>
                <a:lnSpc>
                  <a:spcPct val="200000"/>
                </a:lnSpc>
              </a:pPr>
              <a:r>
                <a:rPr lang="zh-CN" altLang="en-US" sz="2400" dirty="0">
                  <a:latin typeface="黑体" panose="02010609060101010101" pitchFamily="49" charset="-122"/>
                  <a:ea typeface="黑体" panose="02010609060101010101" pitchFamily="49" charset="-122"/>
                </a:rPr>
                <a:t>烹饪时间：○一会儿    ○ 炒熟    ○半分钟</a:t>
              </a:r>
            </a:p>
          </p:txBody>
        </p:sp>
      </p:grpSp>
      <p:sp>
        <p:nvSpPr>
          <p:cNvPr id="33" name="对话气泡: 圆角矩形 32">
            <a:extLst>
              <a:ext uri="{FF2B5EF4-FFF2-40B4-BE49-F238E27FC236}">
                <a16:creationId xmlns:a16="http://schemas.microsoft.com/office/drawing/2014/main" id="{7F9850E6-56C8-D67D-552A-C01AE66BE558}"/>
              </a:ext>
            </a:extLst>
          </p:cNvPr>
          <p:cNvSpPr/>
          <p:nvPr/>
        </p:nvSpPr>
        <p:spPr>
          <a:xfrm>
            <a:off x="3002587" y="5572928"/>
            <a:ext cx="6939200" cy="637269"/>
          </a:xfrm>
          <a:prstGeom prst="wedgeRoundRectCallout">
            <a:avLst>
              <a:gd name="adj1" fmla="val -54091"/>
              <a:gd name="adj2" fmla="val -8123"/>
              <a:gd name="adj3" fmla="val 16667"/>
            </a:avLst>
          </a:prstGeom>
          <a:solidFill>
            <a:schemeClr val="bg1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rgbClr val="2381C7"/>
                </a:solidFill>
                <a:latin typeface="方正准圆简体" panose="03000509000000000000" pitchFamily="65" charset="-122"/>
                <a:ea typeface="方正准圆简体" panose="03000509000000000000" pitchFamily="65" charset="-122"/>
              </a:rPr>
              <a:t>尽可能使用数量词，能够使描述语言更加准确。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13E35045-8394-CDEE-AD9A-B72F3C078B3A}"/>
              </a:ext>
            </a:extLst>
          </p:cNvPr>
          <p:cNvGrpSpPr/>
          <p:nvPr/>
        </p:nvGrpSpPr>
        <p:grpSpPr>
          <a:xfrm>
            <a:off x="7347773" y="51452"/>
            <a:ext cx="4721412" cy="625965"/>
            <a:chOff x="7347773" y="30020"/>
            <a:chExt cx="4721412" cy="625965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DF10B1E0-227B-7446-914D-14BB5234A891}"/>
                </a:ext>
              </a:extLst>
            </p:cNvPr>
            <p:cNvGrpSpPr/>
            <p:nvPr/>
          </p:nvGrpSpPr>
          <p:grpSpPr>
            <a:xfrm flipH="1">
              <a:off x="7719755" y="30020"/>
              <a:ext cx="1177545" cy="550473"/>
              <a:chOff x="5555101" y="508211"/>
              <a:chExt cx="1589160" cy="731680"/>
            </a:xfrm>
          </p:grpSpPr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46E91E89-F424-8466-20BA-74AB7A236D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/>
            </p:blipFill>
            <p:spPr>
              <a:xfrm>
                <a:off x="5625919" y="518098"/>
                <a:ext cx="1447528" cy="721793"/>
              </a:xfrm>
              <a:prstGeom prst="rect">
                <a:avLst/>
              </a:prstGeom>
            </p:spPr>
          </p:pic>
          <p:sp>
            <p:nvSpPr>
              <p:cNvPr id="39" name="TextBox 45">
                <a:extLst>
                  <a:ext uri="{FF2B5EF4-FFF2-40B4-BE49-F238E27FC236}">
                    <a16:creationId xmlns:a16="http://schemas.microsoft.com/office/drawing/2014/main" id="{CB87BD40-B1F0-4535-9B05-B4E74402F759}"/>
                  </a:ext>
                </a:extLst>
              </p:cNvPr>
              <p:cNvSpPr txBox="1"/>
              <p:nvPr/>
            </p:nvSpPr>
            <p:spPr>
              <a:xfrm>
                <a:off x="5555101" y="508211"/>
                <a:ext cx="1589160" cy="64048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rgbClr val="FF0000"/>
                    </a:solidFill>
                    <a:latin typeface="隶书" panose="02010509060101010101" pitchFamily="49" charset="-122"/>
                    <a:ea typeface="隶书" panose="02010509060101010101" pitchFamily="49" charset="-122"/>
                    <a:cs typeface="+mn-ea"/>
                    <a:sym typeface="+mn-lt"/>
                  </a:rPr>
                  <a:t>准备间</a:t>
                </a:r>
              </a:p>
            </p:txBody>
          </p:sp>
        </p:grpSp>
        <p:pic>
          <p:nvPicPr>
            <p:cNvPr id="10" name="图片 9" descr="卡通人物&#10;&#10;描述已自动生成">
              <a:extLst>
                <a:ext uri="{FF2B5EF4-FFF2-40B4-BE49-F238E27FC236}">
                  <a16:creationId xmlns:a16="http://schemas.microsoft.com/office/drawing/2014/main" id="{2E89D39B-91CE-1238-F42F-6B1BD23B7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7773" y="30020"/>
              <a:ext cx="743957" cy="625965"/>
            </a:xfrm>
            <a:prstGeom prst="rect">
              <a:avLst/>
            </a:prstGeom>
          </p:spPr>
        </p:pic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286FB3FD-EAC1-5910-68AD-A9CD63C08C4B}"/>
                </a:ext>
              </a:extLst>
            </p:cNvPr>
            <p:cNvGrpSpPr/>
            <p:nvPr/>
          </p:nvGrpSpPr>
          <p:grpSpPr>
            <a:xfrm>
              <a:off x="10891640" y="30020"/>
              <a:ext cx="1177545" cy="543034"/>
              <a:chOff x="8796623" y="100891"/>
              <a:chExt cx="1177545" cy="543034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D276531B-4610-34BC-37B4-4F4714FD99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/>
            </p:blipFill>
            <p:spPr>
              <a:xfrm flipH="1">
                <a:off x="8825199" y="100891"/>
                <a:ext cx="1072598" cy="543034"/>
              </a:xfrm>
              <a:prstGeom prst="rect">
                <a:avLst/>
              </a:prstGeom>
            </p:spPr>
          </p:pic>
          <p:sp>
            <p:nvSpPr>
              <p:cNvPr id="37" name="TextBox 45">
                <a:extLst>
                  <a:ext uri="{FF2B5EF4-FFF2-40B4-BE49-F238E27FC236}">
                    <a16:creationId xmlns:a16="http://schemas.microsoft.com/office/drawing/2014/main" id="{491149B5-D48B-AB64-DE01-5270B1F97605}"/>
                  </a:ext>
                </a:extLst>
              </p:cNvPr>
              <p:cNvSpPr txBox="1"/>
              <p:nvPr/>
            </p:nvSpPr>
            <p:spPr>
              <a:xfrm flipH="1">
                <a:off x="8796623" y="112374"/>
                <a:ext cx="1177545" cy="481863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latin typeface="隶书" panose="02010509060101010101" pitchFamily="49" charset="-122"/>
                    <a:ea typeface="隶书" panose="02010509060101010101" pitchFamily="49" charset="-122"/>
                    <a:cs typeface="+mn-ea"/>
                    <a:sym typeface="+mn-lt"/>
                  </a:rPr>
                  <a:t>挑战台</a:t>
                </a:r>
              </a:p>
            </p:txBody>
          </p:sp>
        </p:grpSp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23F23D1F-43FD-E615-1661-8F80A46FEF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/>
          </p:blipFill>
          <p:spPr>
            <a:xfrm flipH="1">
              <a:off x="9862921" y="30020"/>
              <a:ext cx="1072598" cy="543034"/>
            </a:xfrm>
            <a:prstGeom prst="rect">
              <a:avLst/>
            </a:prstGeom>
          </p:spPr>
        </p:pic>
        <p:sp>
          <p:nvSpPr>
            <p:cNvPr id="29" name="TextBox 45">
              <a:extLst>
                <a:ext uri="{FF2B5EF4-FFF2-40B4-BE49-F238E27FC236}">
                  <a16:creationId xmlns:a16="http://schemas.microsoft.com/office/drawing/2014/main" id="{FE3A6075-AF76-C7C7-5BE6-8226E6FF84A8}"/>
                </a:ext>
              </a:extLst>
            </p:cNvPr>
            <p:cNvSpPr txBox="1"/>
            <p:nvPr/>
          </p:nvSpPr>
          <p:spPr>
            <a:xfrm flipH="1">
              <a:off x="9834345" y="30020"/>
              <a:ext cx="1177545" cy="481863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隶书" panose="02010509060101010101" pitchFamily="49" charset="-122"/>
                  <a:ea typeface="隶书" panose="02010509060101010101" pitchFamily="49" charset="-122"/>
                  <a:cs typeface="+mn-ea"/>
                  <a:sym typeface="+mn-lt"/>
                </a:rPr>
                <a:t>收获园</a:t>
              </a:r>
            </a:p>
          </p:txBody>
        </p:sp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244B1F21-441C-14ED-7073-BC4F63D1E5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/>
          </p:blipFill>
          <p:spPr>
            <a:xfrm flipH="1">
              <a:off x="8805626" y="30020"/>
              <a:ext cx="1072598" cy="543034"/>
            </a:xfrm>
            <a:prstGeom prst="rect">
              <a:avLst/>
            </a:prstGeom>
          </p:spPr>
        </p:pic>
        <p:sp>
          <p:nvSpPr>
            <p:cNvPr id="32" name="TextBox 45">
              <a:extLst>
                <a:ext uri="{FF2B5EF4-FFF2-40B4-BE49-F238E27FC236}">
                  <a16:creationId xmlns:a16="http://schemas.microsoft.com/office/drawing/2014/main" id="{18FE5262-6066-D24B-5D18-3512DB70016A}"/>
                </a:ext>
              </a:extLst>
            </p:cNvPr>
            <p:cNvSpPr txBox="1"/>
            <p:nvPr/>
          </p:nvSpPr>
          <p:spPr>
            <a:xfrm flipH="1">
              <a:off x="8777050" y="30020"/>
              <a:ext cx="1177545" cy="481863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隶书" panose="02010509060101010101" pitchFamily="49" charset="-122"/>
                  <a:ea typeface="隶书" panose="02010509060101010101" pitchFamily="49" charset="-122"/>
                  <a:cs typeface="+mn-ea"/>
                  <a:sym typeface="+mn-lt"/>
                </a:rPr>
                <a:t>活动室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93714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775</Words>
  <Application>Microsoft Office PowerPoint</Application>
  <PresentationFormat>宽屏</PresentationFormat>
  <Paragraphs>137</Paragraphs>
  <Slides>20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4" baseType="lpstr">
      <vt:lpstr>迷你简少儿</vt:lpstr>
      <vt:lpstr>黑体</vt:lpstr>
      <vt:lpstr>方正准圆简体</vt:lpstr>
      <vt:lpstr>Arial</vt:lpstr>
      <vt:lpstr>楷体</vt:lpstr>
      <vt:lpstr>仿宋_GB2312</vt:lpstr>
      <vt:lpstr>华文楷体</vt:lpstr>
      <vt:lpstr>三极泼墨体</vt:lpstr>
      <vt:lpstr>隶书</vt:lpstr>
      <vt:lpstr>微软雅黑</vt:lpstr>
      <vt:lpstr>Aa元气满满</vt:lpstr>
      <vt:lpstr>方正姚体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邢 萍</dc:creator>
  <cp:lastModifiedBy>邢 萍</cp:lastModifiedBy>
  <cp:revision>23</cp:revision>
  <dcterms:created xsi:type="dcterms:W3CDTF">2024-07-25T08:13:57Z</dcterms:created>
  <dcterms:modified xsi:type="dcterms:W3CDTF">2024-08-02T08:57:17Z</dcterms:modified>
</cp:coreProperties>
</file>